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handoutMasterIdLst>
    <p:handoutMasterId r:id="rId62"/>
  </p:handoutMasterIdLst>
  <p:sldIdLst>
    <p:sldId id="328" r:id="rId2"/>
    <p:sldId id="336" r:id="rId3"/>
    <p:sldId id="264" r:id="rId4"/>
    <p:sldId id="334" r:id="rId5"/>
    <p:sldId id="306" r:id="rId6"/>
    <p:sldId id="262" r:id="rId7"/>
    <p:sldId id="294" r:id="rId8"/>
    <p:sldId id="299" r:id="rId9"/>
    <p:sldId id="330" r:id="rId10"/>
    <p:sldId id="279" r:id="rId11"/>
    <p:sldId id="270" r:id="rId12"/>
    <p:sldId id="274" r:id="rId13"/>
    <p:sldId id="307" r:id="rId14"/>
    <p:sldId id="312" r:id="rId15"/>
    <p:sldId id="335" r:id="rId16"/>
    <p:sldId id="292" r:id="rId17"/>
    <p:sldId id="337" r:id="rId18"/>
    <p:sldId id="333" r:id="rId19"/>
    <p:sldId id="282" r:id="rId20"/>
    <p:sldId id="276" r:id="rId21"/>
    <p:sldId id="283" r:id="rId22"/>
    <p:sldId id="260" r:id="rId23"/>
    <p:sldId id="269" r:id="rId24"/>
    <p:sldId id="290" r:id="rId25"/>
    <p:sldId id="291" r:id="rId26"/>
    <p:sldId id="309" r:id="rId27"/>
    <p:sldId id="310" r:id="rId28"/>
    <p:sldId id="272" r:id="rId29"/>
    <p:sldId id="259" r:id="rId30"/>
    <p:sldId id="329" r:id="rId31"/>
    <p:sldId id="311" r:id="rId32"/>
    <p:sldId id="297" r:id="rId33"/>
    <p:sldId id="298" r:id="rId34"/>
    <p:sldId id="296" r:id="rId35"/>
    <p:sldId id="295" r:id="rId36"/>
    <p:sldId id="300" r:id="rId37"/>
    <p:sldId id="313" r:id="rId38"/>
    <p:sldId id="301" r:id="rId39"/>
    <p:sldId id="321" r:id="rId40"/>
    <p:sldId id="326" r:id="rId41"/>
    <p:sldId id="322" r:id="rId42"/>
    <p:sldId id="325" r:id="rId43"/>
    <p:sldId id="303" r:id="rId44"/>
    <p:sldId id="305" r:id="rId45"/>
    <p:sldId id="327" r:id="rId46"/>
    <p:sldId id="324" r:id="rId47"/>
    <p:sldId id="316" r:id="rId48"/>
    <p:sldId id="258" r:id="rId49"/>
    <p:sldId id="323" r:id="rId50"/>
    <p:sldId id="261" r:id="rId51"/>
    <p:sldId id="278" r:id="rId52"/>
    <p:sldId id="273" r:id="rId53"/>
    <p:sldId id="304" r:id="rId54"/>
    <p:sldId id="332" r:id="rId55"/>
    <p:sldId id="318" r:id="rId56"/>
    <p:sldId id="319" r:id="rId57"/>
    <p:sldId id="320" r:id="rId58"/>
    <p:sldId id="267" r:id="rId59"/>
    <p:sldId id="287" r:id="rId60"/>
    <p:sldId id="277" r:id="rId61"/>
  </p:sldIdLst>
  <p:sldSz cx="12192000" cy="6858000"/>
  <p:notesSz cx="6858000" cy="9144000"/>
  <p:embeddedFontLst>
    <p:embeddedFont>
      <p:font typeface="Arial Unicode MS" panose="020B0604020202020204" pitchFamily="34" charset="-128"/>
      <p:regular r:id="rId63"/>
    </p:embeddedFont>
    <p:embeddedFont>
      <p:font typeface="맑은 고딕" panose="020B0503020000020004" pitchFamily="34" charset="-127"/>
      <p:regular r:id="rId64"/>
      <p:bold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TH SarabunPSK" panose="020B0500040200020003" pitchFamily="34" charset="-34"/>
      <p:regular r:id="rId70"/>
      <p:bold r:id="rId71"/>
      <p:italic r:id="rId72"/>
      <p:boldItalic r:id="rId73"/>
    </p:embeddedFont>
    <p:embeddedFont>
      <p:font typeface="微软雅黑" panose="020B0503020204020204" pitchFamily="34" charset="-122"/>
      <p:regular r:id="rId74"/>
      <p:bold r:id="rId75"/>
    </p:embeddedFont>
    <p:embeddedFont>
      <p:font typeface="TH Sarabun New" panose="020B0500040200020003" pitchFamily="34" charset="-34"/>
      <p:regular r:id="rId76"/>
      <p:bold r:id="rId77"/>
      <p:italic r:id="rId78"/>
      <p:boldItalic r:id="rId79"/>
    </p:embeddedFont>
    <p:embeddedFont>
      <p:font typeface="Calibri Light" panose="020F0302020204030204" pitchFamily="34" charset="0"/>
      <p:regular r:id="rId80"/>
      <p:italic r:id="rId81"/>
    </p:embeddedFont>
    <p:embeddedFont>
      <p:font typeface="Cordia New" panose="020B0304020202020204" pitchFamily="34" charset="-34"/>
      <p:regular r:id="rId82"/>
      <p:bold r:id="rId83"/>
      <p:italic r:id="rId84"/>
      <p:boldItalic r:id="rId8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448B"/>
    <a:srgbClr val="7BABD6"/>
    <a:srgbClr val="7A8094"/>
    <a:srgbClr val="121F3D"/>
    <a:srgbClr val="B1B9CB"/>
    <a:srgbClr val="17406D"/>
    <a:srgbClr val="0F6FC6"/>
    <a:srgbClr val="F2C32F"/>
    <a:srgbClr val="92D050"/>
    <a:srgbClr val="10CF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95" d="100"/>
          <a:sy n="95" d="100"/>
        </p:scale>
        <p:origin x="720" y="4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84" Type="http://schemas.openxmlformats.org/officeDocument/2006/relationships/font" Target="fonts/font22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80" Type="http://schemas.openxmlformats.org/officeDocument/2006/relationships/font" Target="fonts/font18.fntdata"/><Relationship Id="rId85" Type="http://schemas.openxmlformats.org/officeDocument/2006/relationships/font" Target="fonts/font2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font" Target="fonts/font21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font" Target="fonts/font19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4.fntdata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font" Target="fonts/font20.fntdata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  <c:pt idx="2">
                  <c:v>30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F2-4ED2-B378-2585B5FEB5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F2-4ED2-B378-2585B5FEB5B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60</c:v>
                </c:pt>
                <c:pt idx="1">
                  <c:v>90</c:v>
                </c:pt>
                <c:pt idx="2">
                  <c:v>70</c:v>
                </c:pt>
                <c:pt idx="3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F2-4ED2-B378-2585B5FEB5B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30</c:v>
                </c:pt>
                <c:pt idx="1">
                  <c:v>40</c:v>
                </c:pt>
                <c:pt idx="2">
                  <c:v>60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F2-4ED2-B378-2585B5FEB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5694080"/>
        <c:axId val="375695616"/>
      </c:barChart>
      <c:catAx>
        <c:axId val="375694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75695616"/>
        <c:crosses val="autoZero"/>
        <c:auto val="1"/>
        <c:lblAlgn val="ctr"/>
        <c:lblOffset val="100"/>
        <c:noMultiLvlLbl val="0"/>
      </c:catAx>
      <c:valAx>
        <c:axId val="37569561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375694080"/>
        <c:crosses val="autoZero"/>
        <c:crossBetween val="between"/>
      </c:valAx>
      <c:spPr>
        <a:noFill/>
        <a:ln w="127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290487608145588E-2"/>
          <c:y val="5.7022637795275589E-2"/>
          <c:w val="0.83759195610226722"/>
          <c:h val="0.9843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522D-408F-94D4-F816ED30013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522D-408F-94D4-F816ED30013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>
              <c:ext xmlns:c16="http://schemas.microsoft.com/office/drawing/2014/chart" uri="{C3380CC4-5D6E-409C-BE32-E72D297353CC}">
                <c16:uniqueId val="{00000005-522D-408F-94D4-F816ED30013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7-522D-408F-94D4-F816ED300134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22D-408F-94D4-F816ED300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543D7-B330-445D-A294-302B2A6903F6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4D739F-87E7-47D5-9868-5344689CB9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643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46888"/>
          </a:xfrm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 rot="16200000" flipH="1">
            <a:off x="6039980" y="714446"/>
            <a:ext cx="112041" cy="12192001"/>
            <a:chOff x="1" y="0"/>
            <a:chExt cx="99248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9165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 rot="16200000" flipH="1">
            <a:off x="6039980" y="715604"/>
            <a:ext cx="112041" cy="12192001"/>
            <a:chOff x="1" y="0"/>
            <a:chExt cx="99248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9168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C1B869-1E38-45B5-9A42-12BA57F41F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33914" y="969380"/>
            <a:ext cx="3252486" cy="4919240"/>
          </a:xfrm>
          <a:custGeom>
            <a:avLst/>
            <a:gdLst>
              <a:gd name="connsiteX0" fmla="*/ 0 w 3252486"/>
              <a:gd name="connsiteY0" fmla="*/ 0 h 4919240"/>
              <a:gd name="connsiteX1" fmla="*/ 3252486 w 3252486"/>
              <a:gd name="connsiteY1" fmla="*/ 0 h 4919240"/>
              <a:gd name="connsiteX2" fmla="*/ 3252486 w 3252486"/>
              <a:gd name="connsiteY2" fmla="*/ 4919240 h 4919240"/>
              <a:gd name="connsiteX3" fmla="*/ 0 w 3252486"/>
              <a:gd name="connsiteY3" fmla="*/ 4919240 h 491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2486" h="4919240">
                <a:moveTo>
                  <a:pt x="0" y="0"/>
                </a:moveTo>
                <a:lnTo>
                  <a:pt x="3252486" y="0"/>
                </a:lnTo>
                <a:lnTo>
                  <a:pt x="3252486" y="4919240"/>
                </a:lnTo>
                <a:lnTo>
                  <a:pt x="0" y="491924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  <a:effectLst>
            <a:outerShdw blurRad="177800" sx="102000" sy="102000" algn="ctr" rotWithShape="0">
              <a:prstClr val="black">
                <a:alpha val="5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6720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0" y="491324"/>
            <a:ext cx="6845300" cy="1117989"/>
          </a:xfrm>
        </p:spPr>
        <p:txBody>
          <a:bodyPr/>
          <a:lstStyle>
            <a:lvl1pPr>
              <a:defRPr>
                <a:solidFill>
                  <a:srgbClr val="3A3A3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F1149A90-C945-4868-AF7D-81B68419A6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424" y="1117988"/>
            <a:ext cx="1581150" cy="3416300"/>
          </a:xfrm>
          <a:prstGeom prst="roundRect">
            <a:avLst>
              <a:gd name="adj" fmla="val 10241"/>
            </a:avLst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86A6A4BA-F159-414C-9DA1-43453ED6BF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08513" y="2591188"/>
            <a:ext cx="1581150" cy="3416300"/>
          </a:xfrm>
          <a:prstGeom prst="roundRect">
            <a:avLst>
              <a:gd name="adj" fmla="val 10241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CAF7EE-ED7B-4AC6-94D6-3D8F387D5D78}"/>
              </a:ext>
            </a:extLst>
          </p:cNvPr>
          <p:cNvCxnSpPr>
            <a:cxnSpLocks/>
          </p:cNvCxnSpPr>
          <p:nvPr userDrawn="1"/>
        </p:nvCxnSpPr>
        <p:spPr>
          <a:xfrm>
            <a:off x="8120840" y="1510002"/>
            <a:ext cx="615453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91100" y="1952322"/>
            <a:ext cx="6845300" cy="117563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991100" y="3302388"/>
            <a:ext cx="6845300" cy="2705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96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0" y="491324"/>
            <a:ext cx="6845300" cy="1117989"/>
          </a:xfrm>
        </p:spPr>
        <p:txBody>
          <a:bodyPr/>
          <a:lstStyle>
            <a:lvl1pPr>
              <a:defRPr>
                <a:solidFill>
                  <a:srgbClr val="3A3A3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CAF7EE-ED7B-4AC6-94D6-3D8F387D5D78}"/>
              </a:ext>
            </a:extLst>
          </p:cNvPr>
          <p:cNvCxnSpPr>
            <a:cxnSpLocks/>
          </p:cNvCxnSpPr>
          <p:nvPr userDrawn="1"/>
        </p:nvCxnSpPr>
        <p:spPr>
          <a:xfrm>
            <a:off x="7747861" y="1609313"/>
            <a:ext cx="615453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91100" y="1952322"/>
            <a:ext cx="6845300" cy="117563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991100" y="3302388"/>
            <a:ext cx="6845300" cy="2705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933450" y="1191365"/>
            <a:ext cx="2049682" cy="4268047"/>
          </a:xfrm>
        </p:spPr>
      </p:sp>
    </p:spTree>
    <p:extLst>
      <p:ext uri="{BB962C8B-B14F-4D97-AF65-F5344CB8AC3E}">
        <p14:creationId xmlns:p14="http://schemas.microsoft.com/office/powerpoint/2010/main" val="2922363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grpSp>
        <p:nvGrpSpPr>
          <p:cNvPr id="21" name="Group 20"/>
          <p:cNvGrpSpPr/>
          <p:nvPr userDrawn="1"/>
        </p:nvGrpSpPr>
        <p:grpSpPr>
          <a:xfrm rot="16200000" flipH="1">
            <a:off x="6039980" y="715604"/>
            <a:ext cx="112041" cy="12192001"/>
            <a:chOff x="1" y="0"/>
            <a:chExt cx="99248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 userDrawn="1"/>
        </p:nvGrpSpPr>
        <p:grpSpPr>
          <a:xfrm rot="16200000" flipH="1">
            <a:off x="6040835" y="-4918373"/>
            <a:ext cx="51062" cy="12192001"/>
            <a:chOff x="1" y="0"/>
            <a:chExt cx="992480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9392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 rot="16200000" flipH="1">
            <a:off x="6039980" y="715604"/>
            <a:ext cx="112041" cy="12192001"/>
            <a:chOff x="1" y="0"/>
            <a:chExt cx="99248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>
          <a:xfrm rot="16200000" flipH="1">
            <a:off x="6040835" y="-4918373"/>
            <a:ext cx="51062" cy="12192001"/>
            <a:chOff x="1" y="0"/>
            <a:chExt cx="99248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462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68279" y="1431518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4" name="Group 3"/>
          <p:cNvGrpSpPr/>
          <p:nvPr userDrawn="1"/>
        </p:nvGrpSpPr>
        <p:grpSpPr>
          <a:xfrm rot="16200000" flipH="1">
            <a:off x="6039980" y="715604"/>
            <a:ext cx="112041" cy="12192001"/>
            <a:chOff x="1" y="0"/>
            <a:chExt cx="99248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46251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1621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1095153"/>
            <a:ext cx="6546079" cy="52737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59866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84153"/>
            <a:ext cx="6845300" cy="1117989"/>
          </a:xfrm>
        </p:spPr>
        <p:txBody>
          <a:bodyPr/>
          <a:lstStyle>
            <a:lvl1pPr algn="l">
              <a:defRPr>
                <a:solidFill>
                  <a:srgbClr val="3A3A3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CAF7EE-ED7B-4AC6-94D6-3D8F387D5D78}"/>
              </a:ext>
            </a:extLst>
          </p:cNvPr>
          <p:cNvCxnSpPr>
            <a:cxnSpLocks/>
          </p:cNvCxnSpPr>
          <p:nvPr userDrawn="1"/>
        </p:nvCxnSpPr>
        <p:spPr>
          <a:xfrm>
            <a:off x="6465743" y="1507194"/>
            <a:ext cx="615453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375" y="1805522"/>
            <a:ext cx="5407025" cy="117563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429375" y="3155588"/>
            <a:ext cx="5407025" cy="2705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887BA07D-7ADB-492D-BA82-CA12407922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08654" y="2375963"/>
            <a:ext cx="4938183" cy="3253400"/>
          </a:xfrm>
        </p:spPr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6B715E-4C1A-4FE5-8CE1-42A7FEE8B797}"/>
              </a:ext>
            </a:extLst>
          </p:cNvPr>
          <p:cNvSpPr txBox="1"/>
          <p:nvPr userDrawn="1"/>
        </p:nvSpPr>
        <p:spPr>
          <a:xfrm>
            <a:off x="1544292" y="681538"/>
            <a:ext cx="97914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Count</a:t>
            </a:r>
          </a:p>
        </p:txBody>
      </p:sp>
    </p:spTree>
    <p:extLst>
      <p:ext uri="{BB962C8B-B14F-4D97-AF65-F5344CB8AC3E}">
        <p14:creationId xmlns:p14="http://schemas.microsoft.com/office/powerpoint/2010/main" val="4174822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480" y="-1"/>
            <a:ext cx="6963483" cy="111798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2479" y="6356350"/>
            <a:ext cx="1093049" cy="365125"/>
          </a:xfrm>
        </p:spPr>
        <p:txBody>
          <a:bodyPr/>
          <a:lstStyle/>
          <a:p>
            <a:fld id="{D29CF741-AD79-45BF-95CA-3D31E6A4E484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23436" y="6356350"/>
            <a:ext cx="463117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2514" y="6356349"/>
            <a:ext cx="963449" cy="365125"/>
          </a:xfrm>
        </p:spPr>
        <p:txBody>
          <a:bodyPr/>
          <a:lstStyle/>
          <a:p>
            <a:fld id="{11F05C0C-B4BF-4FC7-AB73-B8EF850F49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86B2C3-6444-4752-B68B-F4A2BB9CBFAA}"/>
              </a:ext>
            </a:extLst>
          </p:cNvPr>
          <p:cNvSpPr/>
          <p:nvPr userDrawn="1"/>
        </p:nvSpPr>
        <p:spPr>
          <a:xfrm>
            <a:off x="11574780" y="0"/>
            <a:ext cx="617220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1144FA-4F40-4358-8938-834A722485B1}"/>
              </a:ext>
            </a:extLst>
          </p:cNvPr>
          <p:cNvSpPr/>
          <p:nvPr userDrawn="1"/>
        </p:nvSpPr>
        <p:spPr>
          <a:xfrm>
            <a:off x="11574780" y="6240780"/>
            <a:ext cx="617220" cy="617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9C2444-4B73-49F1-904F-91E4EC8F82DA}"/>
              </a:ext>
            </a:extLst>
          </p:cNvPr>
          <p:cNvGrpSpPr/>
          <p:nvPr userDrawn="1"/>
        </p:nvGrpSpPr>
        <p:grpSpPr>
          <a:xfrm>
            <a:off x="11837670" y="4693557"/>
            <a:ext cx="91440" cy="1024890"/>
            <a:chOff x="11837670" y="4693557"/>
            <a:chExt cx="91440" cy="102489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0322AAA-C0C6-4562-B619-C909148C6B1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837670" y="4693557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D1E2EBA-EB69-4C9A-BCC7-40EC9E758E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837670" y="5004707"/>
              <a:ext cx="91440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6082DDD-E2E8-422D-910C-F4DF0D07734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837670" y="5315857"/>
              <a:ext cx="91440" cy="91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DAF7FB7-AA66-49B6-9495-64FF9765560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837670" y="5627007"/>
              <a:ext cx="91440" cy="914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11826775" y="6497053"/>
            <a:ext cx="115503" cy="1155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7955963" y="0"/>
            <a:ext cx="3618818" cy="2262622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7955963" y="2261935"/>
            <a:ext cx="3618818" cy="228957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7955963" y="4551505"/>
            <a:ext cx="3618818" cy="230649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" y="0"/>
            <a:ext cx="992480" cy="6858000"/>
            <a:chOff x="1" y="0"/>
            <a:chExt cx="992480" cy="685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EA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Graphic 35">
              <a:extLst>
                <a:ext uri="{FF2B5EF4-FFF2-40B4-BE49-F238E27FC236}">
                  <a16:creationId xmlns:a16="http://schemas.microsoft.com/office/drawing/2014/main" id="{B93D8893-AB82-4FA2-87B1-A9F602109F95}"/>
                </a:ext>
              </a:extLst>
            </p:cNvPr>
            <p:cNvSpPr/>
            <p:nvPr/>
          </p:nvSpPr>
          <p:spPr>
            <a:xfrm>
              <a:off x="288368" y="2451836"/>
              <a:ext cx="407044" cy="245304"/>
            </a:xfrm>
            <a:custGeom>
              <a:avLst/>
              <a:gdLst>
                <a:gd name="connsiteX0" fmla="*/ 786920 w 805593"/>
                <a:gd name="connsiteY0" fmla="*/ 0 h 485489"/>
                <a:gd name="connsiteX1" fmla="*/ 18673 w 805593"/>
                <a:gd name="connsiteY1" fmla="*/ 0 h 485489"/>
                <a:gd name="connsiteX2" fmla="*/ 0 w 805593"/>
                <a:gd name="connsiteY2" fmla="*/ 18673 h 485489"/>
                <a:gd name="connsiteX3" fmla="*/ 0 w 805593"/>
                <a:gd name="connsiteY3" fmla="*/ 467428 h 485489"/>
                <a:gd name="connsiteX4" fmla="*/ 18673 w 805593"/>
                <a:gd name="connsiteY4" fmla="*/ 486101 h 485489"/>
                <a:gd name="connsiteX5" fmla="*/ 88028 w 805593"/>
                <a:gd name="connsiteY5" fmla="*/ 486101 h 485489"/>
                <a:gd name="connsiteX6" fmla="*/ 106701 w 805593"/>
                <a:gd name="connsiteY6" fmla="*/ 467428 h 485489"/>
                <a:gd name="connsiteX7" fmla="*/ 106701 w 805593"/>
                <a:gd name="connsiteY7" fmla="*/ 373454 h 485489"/>
                <a:gd name="connsiteX8" fmla="*/ 198285 w 805593"/>
                <a:gd name="connsiteY8" fmla="*/ 373454 h 485489"/>
                <a:gd name="connsiteX9" fmla="*/ 198285 w 805593"/>
                <a:gd name="connsiteY9" fmla="*/ 392126 h 485489"/>
                <a:gd name="connsiteX10" fmla="*/ 238389 w 805593"/>
                <a:gd name="connsiteY10" fmla="*/ 443057 h 485489"/>
                <a:gd name="connsiteX11" fmla="*/ 256557 w 805593"/>
                <a:gd name="connsiteY11" fmla="*/ 457481 h 485489"/>
                <a:gd name="connsiteX12" fmla="*/ 295237 w 805593"/>
                <a:gd name="connsiteY12" fmla="*/ 457481 h 485489"/>
                <a:gd name="connsiteX13" fmla="*/ 312986 w 805593"/>
                <a:gd name="connsiteY13" fmla="*/ 444589 h 485489"/>
                <a:gd name="connsiteX14" fmla="*/ 492607 w 805593"/>
                <a:gd name="connsiteY14" fmla="*/ 444589 h 485489"/>
                <a:gd name="connsiteX15" fmla="*/ 510357 w 805593"/>
                <a:gd name="connsiteY15" fmla="*/ 457481 h 485489"/>
                <a:gd name="connsiteX16" fmla="*/ 549036 w 805593"/>
                <a:gd name="connsiteY16" fmla="*/ 457481 h 485489"/>
                <a:gd name="connsiteX17" fmla="*/ 567204 w 805593"/>
                <a:gd name="connsiteY17" fmla="*/ 443057 h 485489"/>
                <a:gd name="connsiteX18" fmla="*/ 607308 w 805593"/>
                <a:gd name="connsiteY18" fmla="*/ 392126 h 485489"/>
                <a:gd name="connsiteX19" fmla="*/ 607308 w 805593"/>
                <a:gd name="connsiteY19" fmla="*/ 373454 h 485489"/>
                <a:gd name="connsiteX20" fmla="*/ 698892 w 805593"/>
                <a:gd name="connsiteY20" fmla="*/ 373454 h 485489"/>
                <a:gd name="connsiteX21" fmla="*/ 698892 w 805593"/>
                <a:gd name="connsiteY21" fmla="*/ 467428 h 485489"/>
                <a:gd name="connsiteX22" fmla="*/ 717565 w 805593"/>
                <a:gd name="connsiteY22" fmla="*/ 486101 h 485489"/>
                <a:gd name="connsiteX23" fmla="*/ 786920 w 805593"/>
                <a:gd name="connsiteY23" fmla="*/ 486101 h 485489"/>
                <a:gd name="connsiteX24" fmla="*/ 805593 w 805593"/>
                <a:gd name="connsiteY24" fmla="*/ 467428 h 485489"/>
                <a:gd name="connsiteX25" fmla="*/ 805593 w 805593"/>
                <a:gd name="connsiteY25" fmla="*/ 18673 h 485489"/>
                <a:gd name="connsiteX26" fmla="*/ 786920 w 805593"/>
                <a:gd name="connsiteY26" fmla="*/ 0 h 485489"/>
                <a:gd name="connsiteX27" fmla="*/ 569962 w 805593"/>
                <a:gd name="connsiteY27" fmla="*/ 392126 h 485489"/>
                <a:gd name="connsiteX28" fmla="*/ 554846 w 805593"/>
                <a:gd name="connsiteY28" fmla="*/ 407243 h 485489"/>
                <a:gd name="connsiteX29" fmla="*/ 250747 w 805593"/>
                <a:gd name="connsiteY29" fmla="*/ 407243 h 485489"/>
                <a:gd name="connsiteX30" fmla="*/ 235631 w 805593"/>
                <a:gd name="connsiteY30" fmla="*/ 392126 h 485489"/>
                <a:gd name="connsiteX31" fmla="*/ 235631 w 805593"/>
                <a:gd name="connsiteY31" fmla="*/ 373454 h 485489"/>
                <a:gd name="connsiteX32" fmla="*/ 262637 w 805593"/>
                <a:gd name="connsiteY32" fmla="*/ 373454 h 485489"/>
                <a:gd name="connsiteX33" fmla="*/ 280370 w 805593"/>
                <a:gd name="connsiteY33" fmla="*/ 388128 h 485489"/>
                <a:gd name="connsiteX34" fmla="*/ 298107 w 805593"/>
                <a:gd name="connsiteY34" fmla="*/ 373454 h 485489"/>
                <a:gd name="connsiteX35" fmla="*/ 507486 w 805593"/>
                <a:gd name="connsiteY35" fmla="*/ 373454 h 485489"/>
                <a:gd name="connsiteX36" fmla="*/ 525223 w 805593"/>
                <a:gd name="connsiteY36" fmla="*/ 388128 h 485489"/>
                <a:gd name="connsiteX37" fmla="*/ 542956 w 805593"/>
                <a:gd name="connsiteY37" fmla="*/ 373454 h 485489"/>
                <a:gd name="connsiteX38" fmla="*/ 569962 w 805593"/>
                <a:gd name="connsiteY38" fmla="*/ 373454 h 485489"/>
                <a:gd name="connsiteX39" fmla="*/ 569962 w 805593"/>
                <a:gd name="connsiteY39" fmla="*/ 392126 h 485489"/>
                <a:gd name="connsiteX40" fmla="*/ 588635 w 805593"/>
                <a:gd name="connsiteY40" fmla="*/ 336108 h 485489"/>
                <a:gd name="connsiteX41" fmla="*/ 216958 w 805593"/>
                <a:gd name="connsiteY41" fmla="*/ 336108 h 485489"/>
                <a:gd name="connsiteX42" fmla="*/ 106701 w 805593"/>
                <a:gd name="connsiteY42" fmla="*/ 336108 h 485489"/>
                <a:gd name="connsiteX43" fmla="*/ 106701 w 805593"/>
                <a:gd name="connsiteY43" fmla="*/ 321882 h 485489"/>
                <a:gd name="connsiteX44" fmla="*/ 698892 w 805593"/>
                <a:gd name="connsiteY44" fmla="*/ 321882 h 485489"/>
                <a:gd name="connsiteX45" fmla="*/ 698892 w 805593"/>
                <a:gd name="connsiteY45" fmla="*/ 336108 h 485489"/>
                <a:gd name="connsiteX46" fmla="*/ 588635 w 805593"/>
                <a:gd name="connsiteY46" fmla="*/ 336108 h 485489"/>
                <a:gd name="connsiteX47" fmla="*/ 698892 w 805593"/>
                <a:gd name="connsiteY47" fmla="*/ 218737 h 485489"/>
                <a:gd name="connsiteX48" fmla="*/ 698892 w 805593"/>
                <a:gd name="connsiteY48" fmla="*/ 232963 h 485489"/>
                <a:gd name="connsiteX49" fmla="*/ 106701 w 805593"/>
                <a:gd name="connsiteY49" fmla="*/ 232963 h 485489"/>
                <a:gd name="connsiteX50" fmla="*/ 106701 w 805593"/>
                <a:gd name="connsiteY50" fmla="*/ 218737 h 485489"/>
                <a:gd name="connsiteX51" fmla="*/ 698892 w 805593"/>
                <a:gd name="connsiteY51" fmla="*/ 218737 h 485489"/>
                <a:gd name="connsiteX52" fmla="*/ 698892 w 805593"/>
                <a:gd name="connsiteY52" fmla="*/ 270308 h 485489"/>
                <a:gd name="connsiteX53" fmla="*/ 698892 w 805593"/>
                <a:gd name="connsiteY53" fmla="*/ 284534 h 485489"/>
                <a:gd name="connsiteX54" fmla="*/ 106701 w 805593"/>
                <a:gd name="connsiteY54" fmla="*/ 284534 h 485489"/>
                <a:gd name="connsiteX55" fmla="*/ 106701 w 805593"/>
                <a:gd name="connsiteY55" fmla="*/ 270308 h 485489"/>
                <a:gd name="connsiteX56" fmla="*/ 698892 w 805593"/>
                <a:gd name="connsiteY56" fmla="*/ 270308 h 485489"/>
                <a:gd name="connsiteX57" fmla="*/ 698892 w 805593"/>
                <a:gd name="connsiteY57" fmla="*/ 167166 h 485489"/>
                <a:gd name="connsiteX58" fmla="*/ 698892 w 805593"/>
                <a:gd name="connsiteY58" fmla="*/ 181392 h 485489"/>
                <a:gd name="connsiteX59" fmla="*/ 106701 w 805593"/>
                <a:gd name="connsiteY59" fmla="*/ 181392 h 485489"/>
                <a:gd name="connsiteX60" fmla="*/ 106701 w 805593"/>
                <a:gd name="connsiteY60" fmla="*/ 167166 h 485489"/>
                <a:gd name="connsiteX61" fmla="*/ 698892 w 805593"/>
                <a:gd name="connsiteY61" fmla="*/ 167166 h 485489"/>
                <a:gd name="connsiteX62" fmla="*/ 698892 w 805593"/>
                <a:gd name="connsiteY62" fmla="*/ 129821 h 485489"/>
                <a:gd name="connsiteX63" fmla="*/ 106701 w 805593"/>
                <a:gd name="connsiteY63" fmla="*/ 129821 h 485489"/>
                <a:gd name="connsiteX64" fmla="*/ 106701 w 805593"/>
                <a:gd name="connsiteY64" fmla="*/ 114704 h 485489"/>
                <a:gd name="connsiteX65" fmla="*/ 698892 w 805593"/>
                <a:gd name="connsiteY65" fmla="*/ 114704 h 485489"/>
                <a:gd name="connsiteX66" fmla="*/ 698892 w 805593"/>
                <a:gd name="connsiteY66" fmla="*/ 129821 h 485489"/>
                <a:gd name="connsiteX67" fmla="*/ 768248 w 805593"/>
                <a:gd name="connsiteY67" fmla="*/ 448753 h 485489"/>
                <a:gd name="connsiteX68" fmla="*/ 736237 w 805593"/>
                <a:gd name="connsiteY68" fmla="*/ 448753 h 485489"/>
                <a:gd name="connsiteX69" fmla="*/ 736237 w 805593"/>
                <a:gd name="connsiteY69" fmla="*/ 96031 h 485489"/>
                <a:gd name="connsiteX70" fmla="*/ 717565 w 805593"/>
                <a:gd name="connsiteY70" fmla="*/ 77358 h 485489"/>
                <a:gd name="connsiteX71" fmla="*/ 88028 w 805593"/>
                <a:gd name="connsiteY71" fmla="*/ 77358 h 485489"/>
                <a:gd name="connsiteX72" fmla="*/ 69356 w 805593"/>
                <a:gd name="connsiteY72" fmla="*/ 96031 h 485489"/>
                <a:gd name="connsiteX73" fmla="*/ 69356 w 805593"/>
                <a:gd name="connsiteY73" fmla="*/ 448755 h 485489"/>
                <a:gd name="connsiteX74" fmla="*/ 37345 w 805593"/>
                <a:gd name="connsiteY74" fmla="*/ 448755 h 485489"/>
                <a:gd name="connsiteX75" fmla="*/ 37345 w 805593"/>
                <a:gd name="connsiteY75" fmla="*/ 37345 h 485489"/>
                <a:gd name="connsiteX76" fmla="*/ 768248 w 805593"/>
                <a:gd name="connsiteY76" fmla="*/ 37345 h 485489"/>
                <a:gd name="connsiteX77" fmla="*/ 768248 w 805593"/>
                <a:gd name="connsiteY77" fmla="*/ 448753 h 48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805593" h="485489">
                  <a:moveTo>
                    <a:pt x="786920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lnTo>
                    <a:pt x="0" y="467428"/>
                  </a:lnTo>
                  <a:cubicBezTo>
                    <a:pt x="0" y="477741"/>
                    <a:pt x="8360" y="486101"/>
                    <a:pt x="18673" y="486101"/>
                  </a:cubicBezTo>
                  <a:lnTo>
                    <a:pt x="88028" y="486101"/>
                  </a:lnTo>
                  <a:cubicBezTo>
                    <a:pt x="98341" y="486101"/>
                    <a:pt x="106701" y="477741"/>
                    <a:pt x="106701" y="467428"/>
                  </a:cubicBezTo>
                  <a:lnTo>
                    <a:pt x="106701" y="373454"/>
                  </a:lnTo>
                  <a:lnTo>
                    <a:pt x="198285" y="373454"/>
                  </a:lnTo>
                  <a:lnTo>
                    <a:pt x="198285" y="392126"/>
                  </a:lnTo>
                  <a:cubicBezTo>
                    <a:pt x="198285" y="416790"/>
                    <a:pt x="215416" y="437477"/>
                    <a:pt x="238389" y="443057"/>
                  </a:cubicBezTo>
                  <a:cubicBezTo>
                    <a:pt x="240315" y="451319"/>
                    <a:pt x="247709" y="457481"/>
                    <a:pt x="256557" y="457481"/>
                  </a:cubicBezTo>
                  <a:lnTo>
                    <a:pt x="295237" y="457481"/>
                  </a:lnTo>
                  <a:cubicBezTo>
                    <a:pt x="303530" y="457481"/>
                    <a:pt x="310551" y="452071"/>
                    <a:pt x="312986" y="444589"/>
                  </a:cubicBezTo>
                  <a:lnTo>
                    <a:pt x="492607" y="444589"/>
                  </a:lnTo>
                  <a:cubicBezTo>
                    <a:pt x="495042" y="452071"/>
                    <a:pt x="502063" y="457481"/>
                    <a:pt x="510357" y="457481"/>
                  </a:cubicBezTo>
                  <a:lnTo>
                    <a:pt x="549036" y="457481"/>
                  </a:lnTo>
                  <a:cubicBezTo>
                    <a:pt x="557884" y="457481"/>
                    <a:pt x="565278" y="451319"/>
                    <a:pt x="567204" y="443057"/>
                  </a:cubicBezTo>
                  <a:cubicBezTo>
                    <a:pt x="590177" y="437480"/>
                    <a:pt x="607308" y="416790"/>
                    <a:pt x="607308" y="392126"/>
                  </a:cubicBezTo>
                  <a:lnTo>
                    <a:pt x="607308" y="373454"/>
                  </a:lnTo>
                  <a:lnTo>
                    <a:pt x="698892" y="373454"/>
                  </a:lnTo>
                  <a:lnTo>
                    <a:pt x="698892" y="467428"/>
                  </a:lnTo>
                  <a:cubicBezTo>
                    <a:pt x="698892" y="477741"/>
                    <a:pt x="707252" y="486101"/>
                    <a:pt x="717565" y="486101"/>
                  </a:cubicBezTo>
                  <a:lnTo>
                    <a:pt x="786920" y="486101"/>
                  </a:lnTo>
                  <a:cubicBezTo>
                    <a:pt x="797233" y="486101"/>
                    <a:pt x="805593" y="477741"/>
                    <a:pt x="805593" y="467428"/>
                  </a:cubicBezTo>
                  <a:lnTo>
                    <a:pt x="805593" y="18673"/>
                  </a:lnTo>
                  <a:cubicBezTo>
                    <a:pt x="805593" y="8360"/>
                    <a:pt x="797233" y="0"/>
                    <a:pt x="786920" y="0"/>
                  </a:cubicBezTo>
                  <a:close/>
                  <a:moveTo>
                    <a:pt x="569962" y="392126"/>
                  </a:moveTo>
                  <a:cubicBezTo>
                    <a:pt x="569962" y="400462"/>
                    <a:pt x="563182" y="407243"/>
                    <a:pt x="554846" y="407243"/>
                  </a:cubicBezTo>
                  <a:lnTo>
                    <a:pt x="250747" y="407243"/>
                  </a:lnTo>
                  <a:cubicBezTo>
                    <a:pt x="242411" y="407243"/>
                    <a:pt x="235631" y="400462"/>
                    <a:pt x="235631" y="392126"/>
                  </a:cubicBezTo>
                  <a:lnTo>
                    <a:pt x="235631" y="373454"/>
                  </a:lnTo>
                  <a:lnTo>
                    <a:pt x="262637" y="373454"/>
                  </a:lnTo>
                  <a:cubicBezTo>
                    <a:pt x="264224" y="381808"/>
                    <a:pt x="271554" y="388128"/>
                    <a:pt x="280370" y="388128"/>
                  </a:cubicBezTo>
                  <a:cubicBezTo>
                    <a:pt x="289187" y="388128"/>
                    <a:pt x="296517" y="381808"/>
                    <a:pt x="298107" y="373454"/>
                  </a:cubicBezTo>
                  <a:lnTo>
                    <a:pt x="507486" y="373454"/>
                  </a:lnTo>
                  <a:cubicBezTo>
                    <a:pt x="509076" y="381808"/>
                    <a:pt x="516406" y="388128"/>
                    <a:pt x="525223" y="388128"/>
                  </a:cubicBezTo>
                  <a:cubicBezTo>
                    <a:pt x="534039" y="388128"/>
                    <a:pt x="541369" y="381808"/>
                    <a:pt x="542956" y="373454"/>
                  </a:cubicBezTo>
                  <a:lnTo>
                    <a:pt x="569962" y="373454"/>
                  </a:lnTo>
                  <a:lnTo>
                    <a:pt x="569962" y="392126"/>
                  </a:lnTo>
                  <a:close/>
                  <a:moveTo>
                    <a:pt x="588635" y="336108"/>
                  </a:moveTo>
                  <a:lnTo>
                    <a:pt x="216958" y="336108"/>
                  </a:lnTo>
                  <a:lnTo>
                    <a:pt x="106701" y="336108"/>
                  </a:lnTo>
                  <a:lnTo>
                    <a:pt x="106701" y="321882"/>
                  </a:lnTo>
                  <a:lnTo>
                    <a:pt x="698892" y="321882"/>
                  </a:lnTo>
                  <a:lnTo>
                    <a:pt x="698892" y="336108"/>
                  </a:lnTo>
                  <a:lnTo>
                    <a:pt x="588635" y="336108"/>
                  </a:lnTo>
                  <a:close/>
                  <a:moveTo>
                    <a:pt x="698892" y="218737"/>
                  </a:moveTo>
                  <a:lnTo>
                    <a:pt x="698892" y="232963"/>
                  </a:lnTo>
                  <a:lnTo>
                    <a:pt x="106701" y="232963"/>
                  </a:lnTo>
                  <a:lnTo>
                    <a:pt x="106701" y="218737"/>
                  </a:lnTo>
                  <a:lnTo>
                    <a:pt x="698892" y="218737"/>
                  </a:lnTo>
                  <a:close/>
                  <a:moveTo>
                    <a:pt x="698892" y="270308"/>
                  </a:moveTo>
                  <a:lnTo>
                    <a:pt x="698892" y="284534"/>
                  </a:lnTo>
                  <a:lnTo>
                    <a:pt x="106701" y="284534"/>
                  </a:lnTo>
                  <a:lnTo>
                    <a:pt x="106701" y="270308"/>
                  </a:lnTo>
                  <a:lnTo>
                    <a:pt x="698892" y="270308"/>
                  </a:lnTo>
                  <a:close/>
                  <a:moveTo>
                    <a:pt x="698892" y="167166"/>
                  </a:moveTo>
                  <a:lnTo>
                    <a:pt x="698892" y="181392"/>
                  </a:lnTo>
                  <a:lnTo>
                    <a:pt x="106701" y="181392"/>
                  </a:lnTo>
                  <a:lnTo>
                    <a:pt x="106701" y="167166"/>
                  </a:lnTo>
                  <a:lnTo>
                    <a:pt x="698892" y="167166"/>
                  </a:lnTo>
                  <a:close/>
                  <a:moveTo>
                    <a:pt x="698892" y="129821"/>
                  </a:moveTo>
                  <a:lnTo>
                    <a:pt x="106701" y="129821"/>
                  </a:lnTo>
                  <a:lnTo>
                    <a:pt x="106701" y="114704"/>
                  </a:lnTo>
                  <a:lnTo>
                    <a:pt x="698892" y="114704"/>
                  </a:lnTo>
                  <a:lnTo>
                    <a:pt x="698892" y="129821"/>
                  </a:lnTo>
                  <a:close/>
                  <a:moveTo>
                    <a:pt x="768248" y="448753"/>
                  </a:moveTo>
                  <a:lnTo>
                    <a:pt x="736237" y="448753"/>
                  </a:lnTo>
                  <a:lnTo>
                    <a:pt x="736237" y="96031"/>
                  </a:lnTo>
                  <a:cubicBezTo>
                    <a:pt x="736237" y="85718"/>
                    <a:pt x="727877" y="77358"/>
                    <a:pt x="717565" y="77358"/>
                  </a:cubicBezTo>
                  <a:lnTo>
                    <a:pt x="88028" y="77358"/>
                  </a:lnTo>
                  <a:cubicBezTo>
                    <a:pt x="77716" y="77358"/>
                    <a:pt x="69356" y="85718"/>
                    <a:pt x="69356" y="96031"/>
                  </a:cubicBezTo>
                  <a:lnTo>
                    <a:pt x="69356" y="448755"/>
                  </a:lnTo>
                  <a:lnTo>
                    <a:pt x="37345" y="448755"/>
                  </a:lnTo>
                  <a:lnTo>
                    <a:pt x="37345" y="37345"/>
                  </a:lnTo>
                  <a:lnTo>
                    <a:pt x="768248" y="37345"/>
                  </a:lnTo>
                  <a:lnTo>
                    <a:pt x="768248" y="448753"/>
                  </a:lnTo>
                  <a:close/>
                </a:path>
              </a:pathLst>
            </a:custGeom>
            <a:solidFill>
              <a:schemeClr val="bg2"/>
            </a:solidFill>
            <a:ln w="26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grpSp>
          <p:nvGrpSpPr>
            <p:cNvPr id="32" name="Graphic 51">
              <a:extLst>
                <a:ext uri="{FF2B5EF4-FFF2-40B4-BE49-F238E27FC236}">
                  <a16:creationId xmlns:a16="http://schemas.microsoft.com/office/drawing/2014/main" id="{FAEDE5ED-17D3-4603-8CC8-A0CCD91D7975}"/>
                </a:ext>
              </a:extLst>
            </p:cNvPr>
            <p:cNvGrpSpPr/>
            <p:nvPr/>
          </p:nvGrpSpPr>
          <p:grpSpPr>
            <a:xfrm>
              <a:off x="327105" y="5711513"/>
              <a:ext cx="377394" cy="377392"/>
              <a:chOff x="1080208" y="804715"/>
              <a:chExt cx="746908" cy="746908"/>
            </a:xfrm>
            <a:solidFill>
              <a:schemeClr val="bg2"/>
            </a:solidFill>
          </p:grpSpPr>
          <p:sp>
            <p:nvSpPr>
              <p:cNvPr id="41" name="Freeform: Shape 123">
                <a:extLst>
                  <a:ext uri="{FF2B5EF4-FFF2-40B4-BE49-F238E27FC236}">
                    <a16:creationId xmlns:a16="http://schemas.microsoft.com/office/drawing/2014/main" id="{7B126138-0A91-416B-9906-174526AD733A}"/>
                  </a:ext>
                </a:extLst>
              </p:cNvPr>
              <p:cNvSpPr/>
              <p:nvPr/>
            </p:nvSpPr>
            <p:spPr>
              <a:xfrm>
                <a:off x="1185133" y="884230"/>
                <a:ext cx="536173" cy="541508"/>
              </a:xfrm>
              <a:custGeom>
                <a:avLst/>
                <a:gdLst>
                  <a:gd name="connsiteX0" fmla="*/ 529865 w 536173"/>
                  <a:gd name="connsiteY0" fmla="*/ 192269 h 541508"/>
                  <a:gd name="connsiteX1" fmla="*/ 279890 w 536173"/>
                  <a:gd name="connsiteY1" fmla="*/ 3765 h 541508"/>
                  <a:gd name="connsiteX2" fmla="*/ 257406 w 536173"/>
                  <a:gd name="connsiteY2" fmla="*/ 3765 h 541508"/>
                  <a:gd name="connsiteX3" fmla="*/ 7432 w 536173"/>
                  <a:gd name="connsiteY3" fmla="*/ 192269 h 541508"/>
                  <a:gd name="connsiteX4" fmla="*/ 0 w 536173"/>
                  <a:gd name="connsiteY4" fmla="*/ 207178 h 541508"/>
                  <a:gd name="connsiteX5" fmla="*/ 0 w 536173"/>
                  <a:gd name="connsiteY5" fmla="*/ 524552 h 541508"/>
                  <a:gd name="connsiteX6" fmla="*/ 18673 w 536173"/>
                  <a:gd name="connsiteY6" fmla="*/ 543225 h 541508"/>
                  <a:gd name="connsiteX7" fmla="*/ 518624 w 536173"/>
                  <a:gd name="connsiteY7" fmla="*/ 543225 h 541508"/>
                  <a:gd name="connsiteX8" fmla="*/ 537296 w 536173"/>
                  <a:gd name="connsiteY8" fmla="*/ 524552 h 541508"/>
                  <a:gd name="connsiteX9" fmla="*/ 537296 w 536173"/>
                  <a:gd name="connsiteY9" fmla="*/ 207178 h 541508"/>
                  <a:gd name="connsiteX10" fmla="*/ 529865 w 536173"/>
                  <a:gd name="connsiteY10" fmla="*/ 192269 h 541508"/>
                  <a:gd name="connsiteX11" fmla="*/ 299227 w 536173"/>
                  <a:gd name="connsiteY11" fmla="*/ 505877 h 541508"/>
                  <a:gd name="connsiteX12" fmla="*/ 238066 w 536173"/>
                  <a:gd name="connsiteY12" fmla="*/ 505877 h 541508"/>
                  <a:gd name="connsiteX13" fmla="*/ 238066 w 536173"/>
                  <a:gd name="connsiteY13" fmla="*/ 370473 h 541508"/>
                  <a:gd name="connsiteX14" fmla="*/ 299227 w 536173"/>
                  <a:gd name="connsiteY14" fmla="*/ 370473 h 541508"/>
                  <a:gd name="connsiteX15" fmla="*/ 299227 w 536173"/>
                  <a:gd name="connsiteY15" fmla="*/ 505877 h 541508"/>
                  <a:gd name="connsiteX16" fmla="*/ 499948 w 536173"/>
                  <a:gd name="connsiteY16" fmla="*/ 505877 h 541508"/>
                  <a:gd name="connsiteX17" fmla="*/ 336570 w 536173"/>
                  <a:gd name="connsiteY17" fmla="*/ 505877 h 541508"/>
                  <a:gd name="connsiteX18" fmla="*/ 336570 w 536173"/>
                  <a:gd name="connsiteY18" fmla="*/ 351800 h 541508"/>
                  <a:gd name="connsiteX19" fmla="*/ 317897 w 536173"/>
                  <a:gd name="connsiteY19" fmla="*/ 333128 h 541508"/>
                  <a:gd name="connsiteX20" fmla="*/ 219394 w 536173"/>
                  <a:gd name="connsiteY20" fmla="*/ 333128 h 541508"/>
                  <a:gd name="connsiteX21" fmla="*/ 200721 w 536173"/>
                  <a:gd name="connsiteY21" fmla="*/ 351800 h 541508"/>
                  <a:gd name="connsiteX22" fmla="*/ 200721 w 536173"/>
                  <a:gd name="connsiteY22" fmla="*/ 505877 h 541508"/>
                  <a:gd name="connsiteX23" fmla="*/ 37343 w 536173"/>
                  <a:gd name="connsiteY23" fmla="*/ 505877 h 541508"/>
                  <a:gd name="connsiteX24" fmla="*/ 37343 w 536173"/>
                  <a:gd name="connsiteY24" fmla="*/ 216485 h 541508"/>
                  <a:gd name="connsiteX25" fmla="*/ 268644 w 536173"/>
                  <a:gd name="connsiteY25" fmla="*/ 42063 h 541508"/>
                  <a:gd name="connsiteX26" fmla="*/ 499946 w 536173"/>
                  <a:gd name="connsiteY26" fmla="*/ 216485 h 541508"/>
                  <a:gd name="connsiteX27" fmla="*/ 499946 w 536173"/>
                  <a:gd name="connsiteY27" fmla="*/ 505877 h 54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36173" h="541508">
                    <a:moveTo>
                      <a:pt x="529865" y="192269"/>
                    </a:moveTo>
                    <a:lnTo>
                      <a:pt x="279890" y="3765"/>
                    </a:lnTo>
                    <a:cubicBezTo>
                      <a:pt x="273238" y="-1255"/>
                      <a:pt x="264059" y="-1255"/>
                      <a:pt x="257406" y="3765"/>
                    </a:cubicBezTo>
                    <a:lnTo>
                      <a:pt x="7432" y="192269"/>
                    </a:lnTo>
                    <a:cubicBezTo>
                      <a:pt x="2753" y="195798"/>
                      <a:pt x="0" y="201317"/>
                      <a:pt x="0" y="207178"/>
                    </a:cubicBezTo>
                    <a:lnTo>
                      <a:pt x="0" y="524552"/>
                    </a:lnTo>
                    <a:cubicBezTo>
                      <a:pt x="0" y="534865"/>
                      <a:pt x="8360" y="543225"/>
                      <a:pt x="18673" y="543225"/>
                    </a:cubicBezTo>
                    <a:lnTo>
                      <a:pt x="518624" y="543225"/>
                    </a:lnTo>
                    <a:cubicBezTo>
                      <a:pt x="528936" y="543225"/>
                      <a:pt x="537296" y="534865"/>
                      <a:pt x="537296" y="524552"/>
                    </a:cubicBezTo>
                    <a:lnTo>
                      <a:pt x="537296" y="207178"/>
                    </a:lnTo>
                    <a:cubicBezTo>
                      <a:pt x="537294" y="201317"/>
                      <a:pt x="534543" y="195798"/>
                      <a:pt x="529865" y="192269"/>
                    </a:cubicBezTo>
                    <a:close/>
                    <a:moveTo>
                      <a:pt x="299227" y="505877"/>
                    </a:moveTo>
                    <a:lnTo>
                      <a:pt x="238066" y="505877"/>
                    </a:lnTo>
                    <a:lnTo>
                      <a:pt x="238066" y="370473"/>
                    </a:lnTo>
                    <a:lnTo>
                      <a:pt x="299227" y="370473"/>
                    </a:lnTo>
                    <a:lnTo>
                      <a:pt x="299227" y="505877"/>
                    </a:lnTo>
                    <a:close/>
                    <a:moveTo>
                      <a:pt x="499948" y="505877"/>
                    </a:moveTo>
                    <a:lnTo>
                      <a:pt x="336570" y="505877"/>
                    </a:lnTo>
                    <a:lnTo>
                      <a:pt x="336570" y="351800"/>
                    </a:lnTo>
                    <a:cubicBezTo>
                      <a:pt x="336570" y="341488"/>
                      <a:pt x="328210" y="333128"/>
                      <a:pt x="317897" y="333128"/>
                    </a:cubicBezTo>
                    <a:lnTo>
                      <a:pt x="219394" y="333128"/>
                    </a:lnTo>
                    <a:cubicBezTo>
                      <a:pt x="209081" y="333128"/>
                      <a:pt x="200721" y="341488"/>
                      <a:pt x="200721" y="351800"/>
                    </a:cubicBezTo>
                    <a:lnTo>
                      <a:pt x="200721" y="505877"/>
                    </a:lnTo>
                    <a:lnTo>
                      <a:pt x="37343" y="505877"/>
                    </a:lnTo>
                    <a:lnTo>
                      <a:pt x="37343" y="216485"/>
                    </a:lnTo>
                    <a:lnTo>
                      <a:pt x="268644" y="42063"/>
                    </a:lnTo>
                    <a:lnTo>
                      <a:pt x="499946" y="216485"/>
                    </a:lnTo>
                    <a:lnTo>
                      <a:pt x="499946" y="505877"/>
                    </a:lnTo>
                    <a:close/>
                  </a:path>
                </a:pathLst>
              </a:custGeom>
              <a:grpFill/>
              <a:ln w="26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2" name="Freeform: Shape 124">
                <a:extLst>
                  <a:ext uri="{FF2B5EF4-FFF2-40B4-BE49-F238E27FC236}">
                    <a16:creationId xmlns:a16="http://schemas.microsoft.com/office/drawing/2014/main" id="{3D851F89-F1EB-4162-95F5-533B9836196B}"/>
                  </a:ext>
                </a:extLst>
              </p:cNvPr>
              <p:cNvSpPr/>
              <p:nvPr/>
            </p:nvSpPr>
            <p:spPr>
              <a:xfrm>
                <a:off x="1185130" y="804716"/>
                <a:ext cx="536173" cy="224072"/>
              </a:xfrm>
              <a:custGeom>
                <a:avLst/>
                <a:gdLst>
                  <a:gd name="connsiteX0" fmla="*/ 29916 w 536173"/>
                  <a:gd name="connsiteY0" fmla="*/ 222084 h 224072"/>
                  <a:gd name="connsiteX1" fmla="*/ 268649 w 536173"/>
                  <a:gd name="connsiteY1" fmla="*/ 42060 h 224072"/>
                  <a:gd name="connsiteX2" fmla="*/ 507383 w 536173"/>
                  <a:gd name="connsiteY2" fmla="*/ 222084 h 224072"/>
                  <a:gd name="connsiteX3" fmla="*/ 518610 w 536173"/>
                  <a:gd name="connsiteY3" fmla="*/ 225850 h 224072"/>
                  <a:gd name="connsiteX4" fmla="*/ 533532 w 536173"/>
                  <a:gd name="connsiteY4" fmla="*/ 218419 h 224072"/>
                  <a:gd name="connsiteX5" fmla="*/ 529864 w 536173"/>
                  <a:gd name="connsiteY5" fmla="*/ 192269 h 224072"/>
                  <a:gd name="connsiteX6" fmla="*/ 279890 w 536173"/>
                  <a:gd name="connsiteY6" fmla="*/ 3765 h 224072"/>
                  <a:gd name="connsiteX7" fmla="*/ 257406 w 536173"/>
                  <a:gd name="connsiteY7" fmla="*/ 3765 h 224072"/>
                  <a:gd name="connsiteX8" fmla="*/ 7432 w 536173"/>
                  <a:gd name="connsiteY8" fmla="*/ 192269 h 224072"/>
                  <a:gd name="connsiteX9" fmla="*/ 3764 w 536173"/>
                  <a:gd name="connsiteY9" fmla="*/ 218419 h 224072"/>
                  <a:gd name="connsiteX10" fmla="*/ 29916 w 536173"/>
                  <a:gd name="connsiteY10" fmla="*/ 222084 h 22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6173" h="224072">
                    <a:moveTo>
                      <a:pt x="29916" y="222084"/>
                    </a:moveTo>
                    <a:lnTo>
                      <a:pt x="268649" y="42060"/>
                    </a:lnTo>
                    <a:lnTo>
                      <a:pt x="507383" y="222084"/>
                    </a:lnTo>
                    <a:cubicBezTo>
                      <a:pt x="510749" y="224623"/>
                      <a:pt x="514694" y="225850"/>
                      <a:pt x="518610" y="225850"/>
                    </a:cubicBezTo>
                    <a:cubicBezTo>
                      <a:pt x="524271" y="225850"/>
                      <a:pt x="529862" y="223287"/>
                      <a:pt x="533532" y="218419"/>
                    </a:cubicBezTo>
                    <a:cubicBezTo>
                      <a:pt x="539742" y="210187"/>
                      <a:pt x="538099" y="198476"/>
                      <a:pt x="529864" y="192269"/>
                    </a:cubicBezTo>
                    <a:lnTo>
                      <a:pt x="279890" y="3765"/>
                    </a:lnTo>
                    <a:cubicBezTo>
                      <a:pt x="273238" y="-1255"/>
                      <a:pt x="264059" y="-1255"/>
                      <a:pt x="257406" y="3765"/>
                    </a:cubicBezTo>
                    <a:lnTo>
                      <a:pt x="7432" y="192269"/>
                    </a:lnTo>
                    <a:cubicBezTo>
                      <a:pt x="-803" y="198479"/>
                      <a:pt x="-2444" y="210187"/>
                      <a:pt x="3764" y="218419"/>
                    </a:cubicBezTo>
                    <a:cubicBezTo>
                      <a:pt x="9974" y="226651"/>
                      <a:pt x="21679" y="228291"/>
                      <a:pt x="29916" y="222084"/>
                    </a:cubicBezTo>
                    <a:close/>
                  </a:path>
                </a:pathLst>
              </a:custGeom>
              <a:grpFill/>
              <a:ln w="26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3" name="Freeform: Shape 125">
                <a:extLst>
                  <a:ext uri="{FF2B5EF4-FFF2-40B4-BE49-F238E27FC236}">
                    <a16:creationId xmlns:a16="http://schemas.microsoft.com/office/drawing/2014/main" id="{CC67684C-AC0C-45FA-B7F2-3B798A4C7474}"/>
                  </a:ext>
                </a:extLst>
              </p:cNvPr>
              <p:cNvSpPr/>
              <p:nvPr/>
            </p:nvSpPr>
            <p:spPr>
              <a:xfrm>
                <a:off x="1204666" y="1437680"/>
                <a:ext cx="496160" cy="112036"/>
              </a:xfrm>
              <a:custGeom>
                <a:avLst/>
                <a:gdLst>
                  <a:gd name="connsiteX0" fmla="*/ 454345 w 496160"/>
                  <a:gd name="connsiteY0" fmla="*/ 5468 h 112036"/>
                  <a:gd name="connsiteX1" fmla="*/ 427940 w 496160"/>
                  <a:gd name="connsiteY1" fmla="*/ 5468 h 112036"/>
                  <a:gd name="connsiteX2" fmla="*/ 427940 w 496160"/>
                  <a:gd name="connsiteY2" fmla="*/ 31874 h 112036"/>
                  <a:gd name="connsiteX3" fmla="*/ 434480 w 496160"/>
                  <a:gd name="connsiteY3" fmla="*/ 38414 h 112036"/>
                  <a:gd name="connsiteX4" fmla="*/ 63750 w 496160"/>
                  <a:gd name="connsiteY4" fmla="*/ 38414 h 112036"/>
                  <a:gd name="connsiteX5" fmla="*/ 70291 w 496160"/>
                  <a:gd name="connsiteY5" fmla="*/ 31874 h 112036"/>
                  <a:gd name="connsiteX6" fmla="*/ 70291 w 496160"/>
                  <a:gd name="connsiteY6" fmla="*/ 5468 h 112036"/>
                  <a:gd name="connsiteX7" fmla="*/ 43885 w 496160"/>
                  <a:gd name="connsiteY7" fmla="*/ 5468 h 112036"/>
                  <a:gd name="connsiteX8" fmla="*/ 5470 w 496160"/>
                  <a:gd name="connsiteY8" fmla="*/ 43883 h 112036"/>
                  <a:gd name="connsiteX9" fmla="*/ 5470 w 496160"/>
                  <a:gd name="connsiteY9" fmla="*/ 70289 h 112036"/>
                  <a:gd name="connsiteX10" fmla="*/ 43885 w 496160"/>
                  <a:gd name="connsiteY10" fmla="*/ 108706 h 112036"/>
                  <a:gd name="connsiteX11" fmla="*/ 57089 w 496160"/>
                  <a:gd name="connsiteY11" fmla="*/ 114175 h 112036"/>
                  <a:gd name="connsiteX12" fmla="*/ 70293 w 496160"/>
                  <a:gd name="connsiteY12" fmla="*/ 108706 h 112036"/>
                  <a:gd name="connsiteX13" fmla="*/ 70293 w 496160"/>
                  <a:gd name="connsiteY13" fmla="*/ 82301 h 112036"/>
                  <a:gd name="connsiteX14" fmla="*/ 63753 w 496160"/>
                  <a:gd name="connsiteY14" fmla="*/ 75760 h 112036"/>
                  <a:gd name="connsiteX15" fmla="*/ 434483 w 496160"/>
                  <a:gd name="connsiteY15" fmla="*/ 75760 h 112036"/>
                  <a:gd name="connsiteX16" fmla="*/ 427942 w 496160"/>
                  <a:gd name="connsiteY16" fmla="*/ 82301 h 112036"/>
                  <a:gd name="connsiteX17" fmla="*/ 427942 w 496160"/>
                  <a:gd name="connsiteY17" fmla="*/ 108706 h 112036"/>
                  <a:gd name="connsiteX18" fmla="*/ 441147 w 496160"/>
                  <a:gd name="connsiteY18" fmla="*/ 114175 h 112036"/>
                  <a:gd name="connsiteX19" fmla="*/ 454351 w 496160"/>
                  <a:gd name="connsiteY19" fmla="*/ 108706 h 112036"/>
                  <a:gd name="connsiteX20" fmla="*/ 492766 w 496160"/>
                  <a:gd name="connsiteY20" fmla="*/ 70289 h 112036"/>
                  <a:gd name="connsiteX21" fmla="*/ 492766 w 496160"/>
                  <a:gd name="connsiteY21" fmla="*/ 43883 h 112036"/>
                  <a:gd name="connsiteX22" fmla="*/ 454345 w 496160"/>
                  <a:gd name="connsiteY22" fmla="*/ 5468 h 112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96160" h="112036">
                    <a:moveTo>
                      <a:pt x="454345" y="5468"/>
                    </a:moveTo>
                    <a:cubicBezTo>
                      <a:pt x="447055" y="-1823"/>
                      <a:pt x="435230" y="-1823"/>
                      <a:pt x="427940" y="5468"/>
                    </a:cubicBezTo>
                    <a:cubicBezTo>
                      <a:pt x="420647" y="12758"/>
                      <a:pt x="420647" y="24583"/>
                      <a:pt x="427940" y="31874"/>
                    </a:cubicBezTo>
                    <a:lnTo>
                      <a:pt x="434480" y="38414"/>
                    </a:lnTo>
                    <a:lnTo>
                      <a:pt x="63750" y="38414"/>
                    </a:lnTo>
                    <a:lnTo>
                      <a:pt x="70291" y="31874"/>
                    </a:lnTo>
                    <a:cubicBezTo>
                      <a:pt x="77584" y="24583"/>
                      <a:pt x="77584" y="12758"/>
                      <a:pt x="70291" y="5468"/>
                    </a:cubicBezTo>
                    <a:cubicBezTo>
                      <a:pt x="63000" y="-1823"/>
                      <a:pt x="51175" y="-1823"/>
                      <a:pt x="43885" y="5468"/>
                    </a:cubicBezTo>
                    <a:lnTo>
                      <a:pt x="5470" y="43883"/>
                    </a:lnTo>
                    <a:cubicBezTo>
                      <a:pt x="-1823" y="51173"/>
                      <a:pt x="-1823" y="62998"/>
                      <a:pt x="5470" y="70289"/>
                    </a:cubicBezTo>
                    <a:lnTo>
                      <a:pt x="43885" y="108706"/>
                    </a:lnTo>
                    <a:cubicBezTo>
                      <a:pt x="47531" y="112353"/>
                      <a:pt x="52309" y="114175"/>
                      <a:pt x="57089" y="114175"/>
                    </a:cubicBezTo>
                    <a:cubicBezTo>
                      <a:pt x="61867" y="114175"/>
                      <a:pt x="66647" y="112350"/>
                      <a:pt x="70293" y="108706"/>
                    </a:cubicBezTo>
                    <a:cubicBezTo>
                      <a:pt x="77586" y="101416"/>
                      <a:pt x="77586" y="89591"/>
                      <a:pt x="70293" y="82301"/>
                    </a:cubicBezTo>
                    <a:lnTo>
                      <a:pt x="63753" y="75760"/>
                    </a:lnTo>
                    <a:lnTo>
                      <a:pt x="434483" y="75760"/>
                    </a:lnTo>
                    <a:lnTo>
                      <a:pt x="427942" y="82301"/>
                    </a:lnTo>
                    <a:cubicBezTo>
                      <a:pt x="420649" y="89594"/>
                      <a:pt x="420649" y="101416"/>
                      <a:pt x="427942" y="108706"/>
                    </a:cubicBezTo>
                    <a:cubicBezTo>
                      <a:pt x="431589" y="112353"/>
                      <a:pt x="436366" y="114175"/>
                      <a:pt x="441147" y="114175"/>
                    </a:cubicBezTo>
                    <a:cubicBezTo>
                      <a:pt x="445927" y="114175"/>
                      <a:pt x="450704" y="112350"/>
                      <a:pt x="454351" y="108706"/>
                    </a:cubicBezTo>
                    <a:lnTo>
                      <a:pt x="492766" y="70289"/>
                    </a:lnTo>
                    <a:cubicBezTo>
                      <a:pt x="500059" y="62996"/>
                      <a:pt x="500059" y="51173"/>
                      <a:pt x="492766" y="43883"/>
                    </a:cubicBezTo>
                    <a:lnTo>
                      <a:pt x="454345" y="5468"/>
                    </a:lnTo>
                    <a:close/>
                  </a:path>
                </a:pathLst>
              </a:custGeom>
              <a:grpFill/>
              <a:ln w="26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  <p:sp>
          <p:nvSpPr>
            <p:cNvPr id="33" name="Graphic 53">
              <a:extLst>
                <a:ext uri="{FF2B5EF4-FFF2-40B4-BE49-F238E27FC236}">
                  <a16:creationId xmlns:a16="http://schemas.microsoft.com/office/drawing/2014/main" id="{D212C334-16CB-4F4D-B873-AC8809F5B458}"/>
                </a:ext>
              </a:extLst>
            </p:cNvPr>
            <p:cNvSpPr/>
            <p:nvPr/>
          </p:nvSpPr>
          <p:spPr>
            <a:xfrm>
              <a:off x="326782" y="705535"/>
              <a:ext cx="376046" cy="273610"/>
            </a:xfrm>
            <a:custGeom>
              <a:avLst/>
              <a:gdLst>
                <a:gd name="connsiteX0" fmla="*/ 737160 w 744240"/>
                <a:gd name="connsiteY0" fmla="*/ 192269 h 541507"/>
                <a:gd name="connsiteX1" fmla="*/ 487186 w 744240"/>
                <a:gd name="connsiteY1" fmla="*/ 3765 h 541507"/>
                <a:gd name="connsiteX2" fmla="*/ 464699 w 744240"/>
                <a:gd name="connsiteY2" fmla="*/ 3765 h 541507"/>
                <a:gd name="connsiteX3" fmla="*/ 423606 w 744240"/>
                <a:gd name="connsiteY3" fmla="*/ 34754 h 541507"/>
                <a:gd name="connsiteX4" fmla="*/ 382513 w 744240"/>
                <a:gd name="connsiteY4" fmla="*/ 3765 h 541507"/>
                <a:gd name="connsiteX5" fmla="*/ 360025 w 744240"/>
                <a:gd name="connsiteY5" fmla="*/ 3765 h 541507"/>
                <a:gd name="connsiteX6" fmla="*/ 319957 w 744240"/>
                <a:gd name="connsiteY6" fmla="*/ 33980 h 541507"/>
                <a:gd name="connsiteX7" fmla="*/ 279888 w 744240"/>
                <a:gd name="connsiteY7" fmla="*/ 3765 h 541507"/>
                <a:gd name="connsiteX8" fmla="*/ 257400 w 744240"/>
                <a:gd name="connsiteY8" fmla="*/ 3765 h 541507"/>
                <a:gd name="connsiteX9" fmla="*/ 7426 w 744240"/>
                <a:gd name="connsiteY9" fmla="*/ 192269 h 541507"/>
                <a:gd name="connsiteX10" fmla="*/ 0 w 744240"/>
                <a:gd name="connsiteY10" fmla="*/ 207177 h 541507"/>
                <a:gd name="connsiteX11" fmla="*/ 0 w 744240"/>
                <a:gd name="connsiteY11" fmla="*/ 524552 h 541507"/>
                <a:gd name="connsiteX12" fmla="*/ 18673 w 744240"/>
                <a:gd name="connsiteY12" fmla="*/ 543225 h 541507"/>
                <a:gd name="connsiteX13" fmla="*/ 121298 w 744240"/>
                <a:gd name="connsiteY13" fmla="*/ 543225 h 541507"/>
                <a:gd name="connsiteX14" fmla="*/ 225966 w 744240"/>
                <a:gd name="connsiteY14" fmla="*/ 543225 h 541507"/>
                <a:gd name="connsiteX15" fmla="*/ 518623 w 744240"/>
                <a:gd name="connsiteY15" fmla="*/ 543225 h 541507"/>
                <a:gd name="connsiteX16" fmla="*/ 621248 w 744240"/>
                <a:gd name="connsiteY16" fmla="*/ 543225 h 541507"/>
                <a:gd name="connsiteX17" fmla="*/ 725917 w 744240"/>
                <a:gd name="connsiteY17" fmla="*/ 543225 h 541507"/>
                <a:gd name="connsiteX18" fmla="*/ 744590 w 744240"/>
                <a:gd name="connsiteY18" fmla="*/ 524552 h 541507"/>
                <a:gd name="connsiteX19" fmla="*/ 744590 w 744240"/>
                <a:gd name="connsiteY19" fmla="*/ 207177 h 541507"/>
                <a:gd name="connsiteX20" fmla="*/ 737160 w 744240"/>
                <a:gd name="connsiteY20" fmla="*/ 192269 h 541507"/>
                <a:gd name="connsiteX21" fmla="*/ 707244 w 744240"/>
                <a:gd name="connsiteY21" fmla="*/ 505879 h 541507"/>
                <a:gd name="connsiteX22" fmla="*/ 639921 w 744240"/>
                <a:gd name="connsiteY22" fmla="*/ 505879 h 541507"/>
                <a:gd name="connsiteX23" fmla="*/ 639921 w 744240"/>
                <a:gd name="connsiteY23" fmla="*/ 207177 h 541507"/>
                <a:gd name="connsiteX24" fmla="*/ 632492 w 744240"/>
                <a:gd name="connsiteY24" fmla="*/ 192269 h 541507"/>
                <a:gd name="connsiteX25" fmla="*/ 454621 w 744240"/>
                <a:gd name="connsiteY25" fmla="*/ 58140 h 541507"/>
                <a:gd name="connsiteX26" fmla="*/ 475943 w 744240"/>
                <a:gd name="connsiteY26" fmla="*/ 42060 h 541507"/>
                <a:gd name="connsiteX27" fmla="*/ 707244 w 744240"/>
                <a:gd name="connsiteY27" fmla="*/ 216484 h 541507"/>
                <a:gd name="connsiteX28" fmla="*/ 707244 w 744240"/>
                <a:gd name="connsiteY28" fmla="*/ 505879 h 541507"/>
                <a:gd name="connsiteX29" fmla="*/ 537296 w 744240"/>
                <a:gd name="connsiteY29" fmla="*/ 505879 h 541507"/>
                <a:gd name="connsiteX30" fmla="*/ 537296 w 744240"/>
                <a:gd name="connsiteY30" fmla="*/ 207177 h 541507"/>
                <a:gd name="connsiteX31" fmla="*/ 529867 w 744240"/>
                <a:gd name="connsiteY31" fmla="*/ 192269 h 541507"/>
                <a:gd name="connsiteX32" fmla="*/ 350972 w 744240"/>
                <a:gd name="connsiteY32" fmla="*/ 57369 h 541507"/>
                <a:gd name="connsiteX33" fmla="*/ 371272 w 744240"/>
                <a:gd name="connsiteY33" fmla="*/ 42063 h 541507"/>
                <a:gd name="connsiteX34" fmla="*/ 602576 w 744240"/>
                <a:gd name="connsiteY34" fmla="*/ 216487 h 541507"/>
                <a:gd name="connsiteX35" fmla="*/ 602576 w 744240"/>
                <a:gd name="connsiteY35" fmla="*/ 505882 h 541507"/>
                <a:gd name="connsiteX36" fmla="*/ 537296 w 744240"/>
                <a:gd name="connsiteY36" fmla="*/ 505882 h 541507"/>
                <a:gd name="connsiteX37" fmla="*/ 299227 w 744240"/>
                <a:gd name="connsiteY37" fmla="*/ 505876 h 541507"/>
                <a:gd name="connsiteX38" fmla="*/ 244639 w 744240"/>
                <a:gd name="connsiteY38" fmla="*/ 505876 h 541507"/>
                <a:gd name="connsiteX39" fmla="*/ 238066 w 744240"/>
                <a:gd name="connsiteY39" fmla="*/ 505876 h 541507"/>
                <a:gd name="connsiteX40" fmla="*/ 238066 w 744240"/>
                <a:gd name="connsiteY40" fmla="*/ 370473 h 541507"/>
                <a:gd name="connsiteX41" fmla="*/ 299227 w 744240"/>
                <a:gd name="connsiteY41" fmla="*/ 370473 h 541507"/>
                <a:gd name="connsiteX42" fmla="*/ 299227 w 744240"/>
                <a:gd name="connsiteY42" fmla="*/ 505876 h 541507"/>
                <a:gd name="connsiteX43" fmla="*/ 336573 w 744240"/>
                <a:gd name="connsiteY43" fmla="*/ 505876 h 541507"/>
                <a:gd name="connsiteX44" fmla="*/ 336573 w 744240"/>
                <a:gd name="connsiteY44" fmla="*/ 351800 h 541507"/>
                <a:gd name="connsiteX45" fmla="*/ 317900 w 744240"/>
                <a:gd name="connsiteY45" fmla="*/ 333127 h 541507"/>
                <a:gd name="connsiteX46" fmla="*/ 219393 w 744240"/>
                <a:gd name="connsiteY46" fmla="*/ 333127 h 541507"/>
                <a:gd name="connsiteX47" fmla="*/ 200721 w 744240"/>
                <a:gd name="connsiteY47" fmla="*/ 351800 h 541507"/>
                <a:gd name="connsiteX48" fmla="*/ 200721 w 744240"/>
                <a:gd name="connsiteY48" fmla="*/ 505876 h 541507"/>
                <a:gd name="connsiteX49" fmla="*/ 139970 w 744240"/>
                <a:gd name="connsiteY49" fmla="*/ 505876 h 541507"/>
                <a:gd name="connsiteX50" fmla="*/ 37345 w 744240"/>
                <a:gd name="connsiteY50" fmla="*/ 505876 h 541507"/>
                <a:gd name="connsiteX51" fmla="*/ 37345 w 744240"/>
                <a:gd name="connsiteY51" fmla="*/ 216482 h 541507"/>
                <a:gd name="connsiteX52" fmla="*/ 268647 w 744240"/>
                <a:gd name="connsiteY52" fmla="*/ 42058 h 541507"/>
                <a:gd name="connsiteX53" fmla="*/ 499951 w 744240"/>
                <a:gd name="connsiteY53" fmla="*/ 216482 h 541507"/>
                <a:gd name="connsiteX54" fmla="*/ 499951 w 744240"/>
                <a:gd name="connsiteY54" fmla="*/ 505876 h 541507"/>
                <a:gd name="connsiteX55" fmla="*/ 336573 w 744240"/>
                <a:gd name="connsiteY55" fmla="*/ 505876 h 54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44240" h="541507">
                  <a:moveTo>
                    <a:pt x="737160" y="192269"/>
                  </a:moveTo>
                  <a:lnTo>
                    <a:pt x="487186" y="3765"/>
                  </a:lnTo>
                  <a:cubicBezTo>
                    <a:pt x="480528" y="-1255"/>
                    <a:pt x="471357" y="-1255"/>
                    <a:pt x="464699" y="3765"/>
                  </a:cubicBezTo>
                  <a:lnTo>
                    <a:pt x="423606" y="34754"/>
                  </a:lnTo>
                  <a:lnTo>
                    <a:pt x="382513" y="3765"/>
                  </a:lnTo>
                  <a:cubicBezTo>
                    <a:pt x="375855" y="-1255"/>
                    <a:pt x="366684" y="-1255"/>
                    <a:pt x="360025" y="3765"/>
                  </a:cubicBezTo>
                  <a:lnTo>
                    <a:pt x="319957" y="33980"/>
                  </a:lnTo>
                  <a:lnTo>
                    <a:pt x="279888" y="3765"/>
                  </a:lnTo>
                  <a:cubicBezTo>
                    <a:pt x="273229" y="-1255"/>
                    <a:pt x="264058" y="-1255"/>
                    <a:pt x="257400" y="3765"/>
                  </a:cubicBezTo>
                  <a:lnTo>
                    <a:pt x="7426" y="192269"/>
                  </a:lnTo>
                  <a:cubicBezTo>
                    <a:pt x="2750" y="195798"/>
                    <a:pt x="0" y="201320"/>
                    <a:pt x="0" y="207177"/>
                  </a:cubicBezTo>
                  <a:lnTo>
                    <a:pt x="0" y="524552"/>
                  </a:lnTo>
                  <a:cubicBezTo>
                    <a:pt x="0" y="534865"/>
                    <a:pt x="8360" y="543225"/>
                    <a:pt x="18673" y="543225"/>
                  </a:cubicBezTo>
                  <a:lnTo>
                    <a:pt x="121298" y="543225"/>
                  </a:lnTo>
                  <a:lnTo>
                    <a:pt x="225966" y="543225"/>
                  </a:lnTo>
                  <a:lnTo>
                    <a:pt x="518623" y="543225"/>
                  </a:lnTo>
                  <a:lnTo>
                    <a:pt x="621248" y="543225"/>
                  </a:lnTo>
                  <a:lnTo>
                    <a:pt x="725917" y="543225"/>
                  </a:lnTo>
                  <a:cubicBezTo>
                    <a:pt x="736229" y="543225"/>
                    <a:pt x="744590" y="534865"/>
                    <a:pt x="744590" y="524552"/>
                  </a:cubicBezTo>
                  <a:lnTo>
                    <a:pt x="744590" y="207177"/>
                  </a:lnTo>
                  <a:cubicBezTo>
                    <a:pt x="744590" y="201320"/>
                    <a:pt x="741839" y="195798"/>
                    <a:pt x="737160" y="192269"/>
                  </a:cubicBezTo>
                  <a:close/>
                  <a:moveTo>
                    <a:pt x="707244" y="505879"/>
                  </a:moveTo>
                  <a:lnTo>
                    <a:pt x="639921" y="505879"/>
                  </a:lnTo>
                  <a:lnTo>
                    <a:pt x="639921" y="207177"/>
                  </a:lnTo>
                  <a:cubicBezTo>
                    <a:pt x="639921" y="201317"/>
                    <a:pt x="637171" y="195798"/>
                    <a:pt x="632492" y="192269"/>
                  </a:cubicBezTo>
                  <a:lnTo>
                    <a:pt x="454621" y="58140"/>
                  </a:lnTo>
                  <a:lnTo>
                    <a:pt x="475943" y="42060"/>
                  </a:lnTo>
                  <a:lnTo>
                    <a:pt x="707244" y="216484"/>
                  </a:lnTo>
                  <a:lnTo>
                    <a:pt x="707244" y="505879"/>
                  </a:lnTo>
                  <a:close/>
                  <a:moveTo>
                    <a:pt x="537296" y="505879"/>
                  </a:moveTo>
                  <a:lnTo>
                    <a:pt x="537296" y="207177"/>
                  </a:lnTo>
                  <a:cubicBezTo>
                    <a:pt x="537296" y="201317"/>
                    <a:pt x="534546" y="195798"/>
                    <a:pt x="529867" y="192269"/>
                  </a:cubicBezTo>
                  <a:lnTo>
                    <a:pt x="350972" y="57369"/>
                  </a:lnTo>
                  <a:lnTo>
                    <a:pt x="371272" y="42063"/>
                  </a:lnTo>
                  <a:lnTo>
                    <a:pt x="602576" y="216487"/>
                  </a:lnTo>
                  <a:lnTo>
                    <a:pt x="602576" y="505882"/>
                  </a:lnTo>
                  <a:lnTo>
                    <a:pt x="537296" y="505882"/>
                  </a:lnTo>
                  <a:close/>
                  <a:moveTo>
                    <a:pt x="299227" y="505876"/>
                  </a:moveTo>
                  <a:lnTo>
                    <a:pt x="244639" y="505876"/>
                  </a:lnTo>
                  <a:lnTo>
                    <a:pt x="238066" y="505876"/>
                  </a:lnTo>
                  <a:lnTo>
                    <a:pt x="238066" y="370473"/>
                  </a:lnTo>
                  <a:lnTo>
                    <a:pt x="299227" y="370473"/>
                  </a:lnTo>
                  <a:lnTo>
                    <a:pt x="299227" y="505876"/>
                  </a:lnTo>
                  <a:close/>
                  <a:moveTo>
                    <a:pt x="336573" y="505876"/>
                  </a:moveTo>
                  <a:lnTo>
                    <a:pt x="336573" y="351800"/>
                  </a:lnTo>
                  <a:cubicBezTo>
                    <a:pt x="336573" y="341487"/>
                    <a:pt x="328213" y="333127"/>
                    <a:pt x="317900" y="333127"/>
                  </a:cubicBezTo>
                  <a:lnTo>
                    <a:pt x="219393" y="333127"/>
                  </a:lnTo>
                  <a:cubicBezTo>
                    <a:pt x="209081" y="333127"/>
                    <a:pt x="200721" y="341487"/>
                    <a:pt x="200721" y="351800"/>
                  </a:cubicBezTo>
                  <a:lnTo>
                    <a:pt x="200721" y="505876"/>
                  </a:lnTo>
                  <a:lnTo>
                    <a:pt x="139970" y="505876"/>
                  </a:lnTo>
                  <a:lnTo>
                    <a:pt x="37345" y="505876"/>
                  </a:lnTo>
                  <a:lnTo>
                    <a:pt x="37345" y="216482"/>
                  </a:lnTo>
                  <a:lnTo>
                    <a:pt x="268647" y="42058"/>
                  </a:lnTo>
                  <a:lnTo>
                    <a:pt x="499951" y="216482"/>
                  </a:lnTo>
                  <a:lnTo>
                    <a:pt x="499951" y="505876"/>
                  </a:lnTo>
                  <a:lnTo>
                    <a:pt x="336573" y="505876"/>
                  </a:lnTo>
                  <a:close/>
                </a:path>
              </a:pathLst>
            </a:custGeom>
            <a:solidFill>
              <a:schemeClr val="bg2"/>
            </a:solidFill>
            <a:ln w="2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grpSp>
          <p:nvGrpSpPr>
            <p:cNvPr id="34" name="Graphic 55">
              <a:extLst>
                <a:ext uri="{FF2B5EF4-FFF2-40B4-BE49-F238E27FC236}">
                  <a16:creationId xmlns:a16="http://schemas.microsoft.com/office/drawing/2014/main" id="{902DF03D-8462-43C3-BDC3-1F2F6579F9CE}"/>
                </a:ext>
              </a:extLst>
            </p:cNvPr>
            <p:cNvGrpSpPr/>
            <p:nvPr/>
          </p:nvGrpSpPr>
          <p:grpSpPr>
            <a:xfrm>
              <a:off x="304540" y="4098901"/>
              <a:ext cx="374698" cy="374698"/>
              <a:chOff x="1082876" y="807383"/>
              <a:chExt cx="741572" cy="741572"/>
            </a:xfrm>
            <a:solidFill>
              <a:schemeClr val="bg2"/>
            </a:solidFill>
          </p:grpSpPr>
          <p:sp>
            <p:nvSpPr>
              <p:cNvPr id="35" name="Freeform: Shape 128">
                <a:extLst>
                  <a:ext uri="{FF2B5EF4-FFF2-40B4-BE49-F238E27FC236}">
                    <a16:creationId xmlns:a16="http://schemas.microsoft.com/office/drawing/2014/main" id="{06ADEA16-36A5-41C1-A4D7-5C95D2B5A959}"/>
                  </a:ext>
                </a:extLst>
              </p:cNvPr>
              <p:cNvSpPr/>
              <p:nvPr/>
            </p:nvSpPr>
            <p:spPr>
              <a:xfrm>
                <a:off x="1469568" y="884976"/>
                <a:ext cx="293428" cy="664214"/>
              </a:xfrm>
              <a:custGeom>
                <a:avLst/>
                <a:gdLst>
                  <a:gd name="connsiteX0" fmla="*/ 287631 w 293427"/>
                  <a:gd name="connsiteY0" fmla="*/ 111337 h 664213"/>
                  <a:gd name="connsiteX1" fmla="*/ 159129 w 293427"/>
                  <a:gd name="connsiteY1" fmla="*/ 4324 h 664213"/>
                  <a:gd name="connsiteX2" fmla="*/ 135230 w 293427"/>
                  <a:gd name="connsiteY2" fmla="*/ 4324 h 664213"/>
                  <a:gd name="connsiteX3" fmla="*/ 6725 w 293427"/>
                  <a:gd name="connsiteY3" fmla="*/ 111337 h 664213"/>
                  <a:gd name="connsiteX4" fmla="*/ 0 w 293427"/>
                  <a:gd name="connsiteY4" fmla="*/ 125686 h 664213"/>
                  <a:gd name="connsiteX5" fmla="*/ 0 w 293427"/>
                  <a:gd name="connsiteY5" fmla="*/ 646235 h 664213"/>
                  <a:gd name="connsiteX6" fmla="*/ 18673 w 293427"/>
                  <a:gd name="connsiteY6" fmla="*/ 664908 h 664213"/>
                  <a:gd name="connsiteX7" fmla="*/ 275681 w 293427"/>
                  <a:gd name="connsiteY7" fmla="*/ 664908 h 664213"/>
                  <a:gd name="connsiteX8" fmla="*/ 294353 w 293427"/>
                  <a:gd name="connsiteY8" fmla="*/ 646235 h 664213"/>
                  <a:gd name="connsiteX9" fmla="*/ 294353 w 293427"/>
                  <a:gd name="connsiteY9" fmla="*/ 125686 h 664213"/>
                  <a:gd name="connsiteX10" fmla="*/ 287631 w 293427"/>
                  <a:gd name="connsiteY10" fmla="*/ 111337 h 664213"/>
                  <a:gd name="connsiteX11" fmla="*/ 257011 w 293427"/>
                  <a:gd name="connsiteY11" fmla="*/ 627562 h 664213"/>
                  <a:gd name="connsiteX12" fmla="*/ 37348 w 293427"/>
                  <a:gd name="connsiteY12" fmla="*/ 627562 h 664213"/>
                  <a:gd name="connsiteX13" fmla="*/ 37348 w 293427"/>
                  <a:gd name="connsiteY13" fmla="*/ 134436 h 664213"/>
                  <a:gd name="connsiteX14" fmla="*/ 147181 w 293427"/>
                  <a:gd name="connsiteY14" fmla="*/ 42971 h 664213"/>
                  <a:gd name="connsiteX15" fmla="*/ 257011 w 293427"/>
                  <a:gd name="connsiteY15" fmla="*/ 134436 h 664213"/>
                  <a:gd name="connsiteX16" fmla="*/ 257011 w 293427"/>
                  <a:gd name="connsiteY16" fmla="*/ 627562 h 664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3427" h="664213">
                    <a:moveTo>
                      <a:pt x="287631" y="111337"/>
                    </a:moveTo>
                    <a:lnTo>
                      <a:pt x="159129" y="4324"/>
                    </a:lnTo>
                    <a:cubicBezTo>
                      <a:pt x="152204" y="-1443"/>
                      <a:pt x="142155" y="-1440"/>
                      <a:pt x="135230" y="4324"/>
                    </a:cubicBezTo>
                    <a:lnTo>
                      <a:pt x="6725" y="111337"/>
                    </a:lnTo>
                    <a:cubicBezTo>
                      <a:pt x="2465" y="114885"/>
                      <a:pt x="0" y="120143"/>
                      <a:pt x="0" y="125686"/>
                    </a:cubicBezTo>
                    <a:lnTo>
                      <a:pt x="0" y="646235"/>
                    </a:lnTo>
                    <a:cubicBezTo>
                      <a:pt x="0" y="656548"/>
                      <a:pt x="8360" y="664908"/>
                      <a:pt x="18673" y="664908"/>
                    </a:cubicBezTo>
                    <a:lnTo>
                      <a:pt x="275681" y="664908"/>
                    </a:lnTo>
                    <a:cubicBezTo>
                      <a:pt x="285993" y="664908"/>
                      <a:pt x="294353" y="656548"/>
                      <a:pt x="294353" y="646235"/>
                    </a:cubicBezTo>
                    <a:lnTo>
                      <a:pt x="294353" y="125686"/>
                    </a:lnTo>
                    <a:cubicBezTo>
                      <a:pt x="294356" y="120143"/>
                      <a:pt x="291891" y="114883"/>
                      <a:pt x="287631" y="111337"/>
                    </a:cubicBezTo>
                    <a:close/>
                    <a:moveTo>
                      <a:pt x="257011" y="627562"/>
                    </a:moveTo>
                    <a:lnTo>
                      <a:pt x="37348" y="627562"/>
                    </a:lnTo>
                    <a:lnTo>
                      <a:pt x="37348" y="134436"/>
                    </a:lnTo>
                    <a:lnTo>
                      <a:pt x="147181" y="42971"/>
                    </a:lnTo>
                    <a:lnTo>
                      <a:pt x="257011" y="134436"/>
                    </a:lnTo>
                    <a:lnTo>
                      <a:pt x="257011" y="627562"/>
                    </a:lnTo>
                    <a:close/>
                  </a:path>
                </a:pathLst>
              </a:custGeom>
              <a:grpFill/>
              <a:ln w="26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6" name="Freeform: Shape 129">
                <a:extLst>
                  <a:ext uri="{FF2B5EF4-FFF2-40B4-BE49-F238E27FC236}">
                    <a16:creationId xmlns:a16="http://schemas.microsoft.com/office/drawing/2014/main" id="{1658A816-BF7D-496D-B442-B952CA279408}"/>
                  </a:ext>
                </a:extLst>
              </p:cNvPr>
              <p:cNvSpPr/>
              <p:nvPr/>
            </p:nvSpPr>
            <p:spPr>
              <a:xfrm>
                <a:off x="1469570" y="807383"/>
                <a:ext cx="293428" cy="144046"/>
              </a:xfrm>
              <a:custGeom>
                <a:avLst/>
                <a:gdLst>
                  <a:gd name="connsiteX0" fmla="*/ 18685 w 293427"/>
                  <a:gd name="connsiteY0" fmla="*/ 144359 h 144046"/>
                  <a:gd name="connsiteX1" fmla="*/ 30624 w 293427"/>
                  <a:gd name="connsiteY1" fmla="*/ 140035 h 144046"/>
                  <a:gd name="connsiteX2" fmla="*/ 147179 w 293427"/>
                  <a:gd name="connsiteY2" fmla="*/ 42971 h 144046"/>
                  <a:gd name="connsiteX3" fmla="*/ 263731 w 293427"/>
                  <a:gd name="connsiteY3" fmla="*/ 140035 h 144046"/>
                  <a:gd name="connsiteX4" fmla="*/ 290028 w 293427"/>
                  <a:gd name="connsiteY4" fmla="*/ 137637 h 144046"/>
                  <a:gd name="connsiteX5" fmla="*/ 287630 w 293427"/>
                  <a:gd name="connsiteY5" fmla="*/ 111340 h 144046"/>
                  <a:gd name="connsiteX6" fmla="*/ 159127 w 293427"/>
                  <a:gd name="connsiteY6" fmla="*/ 4324 h 144046"/>
                  <a:gd name="connsiteX7" fmla="*/ 135229 w 293427"/>
                  <a:gd name="connsiteY7" fmla="*/ 4324 h 144046"/>
                  <a:gd name="connsiteX8" fmla="*/ 6723 w 293427"/>
                  <a:gd name="connsiteY8" fmla="*/ 111338 h 144046"/>
                  <a:gd name="connsiteX9" fmla="*/ 4325 w 293427"/>
                  <a:gd name="connsiteY9" fmla="*/ 137634 h 144046"/>
                  <a:gd name="connsiteX10" fmla="*/ 18685 w 293427"/>
                  <a:gd name="connsiteY10" fmla="*/ 144359 h 14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427" h="144046">
                    <a:moveTo>
                      <a:pt x="18685" y="144359"/>
                    </a:moveTo>
                    <a:cubicBezTo>
                      <a:pt x="22897" y="144359"/>
                      <a:pt x="27133" y="142942"/>
                      <a:pt x="30624" y="140035"/>
                    </a:cubicBezTo>
                    <a:lnTo>
                      <a:pt x="147179" y="42971"/>
                    </a:lnTo>
                    <a:lnTo>
                      <a:pt x="263731" y="140035"/>
                    </a:lnTo>
                    <a:cubicBezTo>
                      <a:pt x="271659" y="146637"/>
                      <a:pt x="283434" y="145562"/>
                      <a:pt x="290028" y="137637"/>
                    </a:cubicBezTo>
                    <a:cubicBezTo>
                      <a:pt x="296627" y="129711"/>
                      <a:pt x="295552" y="117937"/>
                      <a:pt x="287630" y="111340"/>
                    </a:cubicBezTo>
                    <a:lnTo>
                      <a:pt x="159127" y="4324"/>
                    </a:lnTo>
                    <a:cubicBezTo>
                      <a:pt x="152202" y="-1443"/>
                      <a:pt x="142154" y="-1440"/>
                      <a:pt x="135229" y="4324"/>
                    </a:cubicBezTo>
                    <a:lnTo>
                      <a:pt x="6723" y="111338"/>
                    </a:lnTo>
                    <a:cubicBezTo>
                      <a:pt x="-1202" y="117937"/>
                      <a:pt x="-2274" y="129711"/>
                      <a:pt x="4325" y="137634"/>
                    </a:cubicBezTo>
                    <a:cubicBezTo>
                      <a:pt x="8020" y="142070"/>
                      <a:pt x="13331" y="144359"/>
                      <a:pt x="18685" y="144359"/>
                    </a:cubicBezTo>
                    <a:close/>
                  </a:path>
                </a:pathLst>
              </a:custGeom>
              <a:grpFill/>
              <a:ln w="26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7" name="Freeform: Shape 130">
                <a:extLst>
                  <a:ext uri="{FF2B5EF4-FFF2-40B4-BE49-F238E27FC236}">
                    <a16:creationId xmlns:a16="http://schemas.microsoft.com/office/drawing/2014/main" id="{B05B712E-0362-4E4D-972C-8903032DA091}"/>
                  </a:ext>
                </a:extLst>
              </p:cNvPr>
              <p:cNvSpPr/>
              <p:nvPr/>
            </p:nvSpPr>
            <p:spPr>
              <a:xfrm>
                <a:off x="1144328" y="1099728"/>
                <a:ext cx="293428" cy="448144"/>
              </a:xfrm>
              <a:custGeom>
                <a:avLst/>
                <a:gdLst>
                  <a:gd name="connsiteX0" fmla="*/ 287629 w 293427"/>
                  <a:gd name="connsiteY0" fmla="*/ 111339 h 448144"/>
                  <a:gd name="connsiteX1" fmla="*/ 159126 w 293427"/>
                  <a:gd name="connsiteY1" fmla="*/ 4323 h 448144"/>
                  <a:gd name="connsiteX2" fmla="*/ 135228 w 293427"/>
                  <a:gd name="connsiteY2" fmla="*/ 4323 h 448144"/>
                  <a:gd name="connsiteX3" fmla="*/ 6725 w 293427"/>
                  <a:gd name="connsiteY3" fmla="*/ 111337 h 448144"/>
                  <a:gd name="connsiteX4" fmla="*/ 0 w 293427"/>
                  <a:gd name="connsiteY4" fmla="*/ 125685 h 448144"/>
                  <a:gd name="connsiteX5" fmla="*/ 0 w 293427"/>
                  <a:gd name="connsiteY5" fmla="*/ 431480 h 448144"/>
                  <a:gd name="connsiteX6" fmla="*/ 18673 w 293427"/>
                  <a:gd name="connsiteY6" fmla="*/ 450152 h 448144"/>
                  <a:gd name="connsiteX7" fmla="*/ 275681 w 293427"/>
                  <a:gd name="connsiteY7" fmla="*/ 450152 h 448144"/>
                  <a:gd name="connsiteX8" fmla="*/ 294353 w 293427"/>
                  <a:gd name="connsiteY8" fmla="*/ 431480 h 448144"/>
                  <a:gd name="connsiteX9" fmla="*/ 294353 w 293427"/>
                  <a:gd name="connsiteY9" fmla="*/ 125688 h 448144"/>
                  <a:gd name="connsiteX10" fmla="*/ 287629 w 293427"/>
                  <a:gd name="connsiteY10" fmla="*/ 111339 h 448144"/>
                  <a:gd name="connsiteX11" fmla="*/ 257008 w 293427"/>
                  <a:gd name="connsiteY11" fmla="*/ 412810 h 448144"/>
                  <a:gd name="connsiteX12" fmla="*/ 37345 w 293427"/>
                  <a:gd name="connsiteY12" fmla="*/ 412810 h 448144"/>
                  <a:gd name="connsiteX13" fmla="*/ 37345 w 293427"/>
                  <a:gd name="connsiteY13" fmla="*/ 134435 h 448144"/>
                  <a:gd name="connsiteX14" fmla="*/ 147175 w 293427"/>
                  <a:gd name="connsiteY14" fmla="*/ 42971 h 448144"/>
                  <a:gd name="connsiteX15" fmla="*/ 257008 w 293427"/>
                  <a:gd name="connsiteY15" fmla="*/ 134435 h 448144"/>
                  <a:gd name="connsiteX16" fmla="*/ 257008 w 293427"/>
                  <a:gd name="connsiteY16" fmla="*/ 412810 h 44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93427" h="448144">
                    <a:moveTo>
                      <a:pt x="287629" y="111339"/>
                    </a:moveTo>
                    <a:lnTo>
                      <a:pt x="159126" y="4323"/>
                    </a:lnTo>
                    <a:cubicBezTo>
                      <a:pt x="152201" y="-1441"/>
                      <a:pt x="142152" y="-1441"/>
                      <a:pt x="135228" y="4323"/>
                    </a:cubicBezTo>
                    <a:lnTo>
                      <a:pt x="6725" y="111337"/>
                    </a:lnTo>
                    <a:cubicBezTo>
                      <a:pt x="2465" y="114884"/>
                      <a:pt x="0" y="120142"/>
                      <a:pt x="0" y="125685"/>
                    </a:cubicBezTo>
                    <a:lnTo>
                      <a:pt x="0" y="431480"/>
                    </a:lnTo>
                    <a:cubicBezTo>
                      <a:pt x="0" y="441792"/>
                      <a:pt x="8360" y="450152"/>
                      <a:pt x="18673" y="450152"/>
                    </a:cubicBezTo>
                    <a:lnTo>
                      <a:pt x="275681" y="450152"/>
                    </a:lnTo>
                    <a:cubicBezTo>
                      <a:pt x="285993" y="450152"/>
                      <a:pt x="294353" y="441792"/>
                      <a:pt x="294353" y="431480"/>
                    </a:cubicBezTo>
                    <a:lnTo>
                      <a:pt x="294353" y="125688"/>
                    </a:lnTo>
                    <a:cubicBezTo>
                      <a:pt x="294353" y="120142"/>
                      <a:pt x="291889" y="114884"/>
                      <a:pt x="287629" y="111339"/>
                    </a:cubicBezTo>
                    <a:close/>
                    <a:moveTo>
                      <a:pt x="257008" y="412810"/>
                    </a:moveTo>
                    <a:lnTo>
                      <a:pt x="37345" y="412810"/>
                    </a:lnTo>
                    <a:lnTo>
                      <a:pt x="37345" y="134435"/>
                    </a:lnTo>
                    <a:lnTo>
                      <a:pt x="147175" y="42971"/>
                    </a:lnTo>
                    <a:lnTo>
                      <a:pt x="257008" y="134435"/>
                    </a:lnTo>
                    <a:lnTo>
                      <a:pt x="257008" y="412810"/>
                    </a:lnTo>
                    <a:close/>
                  </a:path>
                </a:pathLst>
              </a:custGeom>
              <a:grpFill/>
              <a:ln w="26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8" name="Freeform: Shape 131">
                <a:extLst>
                  <a:ext uri="{FF2B5EF4-FFF2-40B4-BE49-F238E27FC236}">
                    <a16:creationId xmlns:a16="http://schemas.microsoft.com/office/drawing/2014/main" id="{29C934E8-8A96-48C5-9CA5-0214693F7608}"/>
                  </a:ext>
                </a:extLst>
              </p:cNvPr>
              <p:cNvSpPr/>
              <p:nvPr/>
            </p:nvSpPr>
            <p:spPr>
              <a:xfrm>
                <a:off x="1144329" y="1022138"/>
                <a:ext cx="293428" cy="144046"/>
              </a:xfrm>
              <a:custGeom>
                <a:avLst/>
                <a:gdLst>
                  <a:gd name="connsiteX0" fmla="*/ 30622 w 293427"/>
                  <a:gd name="connsiteY0" fmla="*/ 140034 h 144046"/>
                  <a:gd name="connsiteX1" fmla="*/ 147174 w 293427"/>
                  <a:gd name="connsiteY1" fmla="*/ 42970 h 144046"/>
                  <a:gd name="connsiteX2" fmla="*/ 263729 w 293427"/>
                  <a:gd name="connsiteY2" fmla="*/ 140034 h 144046"/>
                  <a:gd name="connsiteX3" fmla="*/ 275669 w 293427"/>
                  <a:gd name="connsiteY3" fmla="*/ 144358 h 144046"/>
                  <a:gd name="connsiteX4" fmla="*/ 290028 w 293427"/>
                  <a:gd name="connsiteY4" fmla="*/ 137633 h 144046"/>
                  <a:gd name="connsiteX5" fmla="*/ 287630 w 293427"/>
                  <a:gd name="connsiteY5" fmla="*/ 111337 h 144046"/>
                  <a:gd name="connsiteX6" fmla="*/ 159124 w 293427"/>
                  <a:gd name="connsiteY6" fmla="*/ 4323 h 144046"/>
                  <a:gd name="connsiteX7" fmla="*/ 135226 w 293427"/>
                  <a:gd name="connsiteY7" fmla="*/ 4323 h 144046"/>
                  <a:gd name="connsiteX8" fmla="*/ 6723 w 293427"/>
                  <a:gd name="connsiteY8" fmla="*/ 111337 h 144046"/>
                  <a:gd name="connsiteX9" fmla="*/ 4325 w 293427"/>
                  <a:gd name="connsiteY9" fmla="*/ 137633 h 144046"/>
                  <a:gd name="connsiteX10" fmla="*/ 30622 w 293427"/>
                  <a:gd name="connsiteY10" fmla="*/ 140034 h 144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3427" h="144046">
                    <a:moveTo>
                      <a:pt x="30622" y="140034"/>
                    </a:moveTo>
                    <a:lnTo>
                      <a:pt x="147174" y="42970"/>
                    </a:lnTo>
                    <a:lnTo>
                      <a:pt x="263729" y="140034"/>
                    </a:lnTo>
                    <a:cubicBezTo>
                      <a:pt x="267221" y="142941"/>
                      <a:pt x="271454" y="144360"/>
                      <a:pt x="275669" y="144358"/>
                    </a:cubicBezTo>
                    <a:cubicBezTo>
                      <a:pt x="281022" y="144358"/>
                      <a:pt x="286336" y="142069"/>
                      <a:pt x="290028" y="137633"/>
                    </a:cubicBezTo>
                    <a:cubicBezTo>
                      <a:pt x="296627" y="129708"/>
                      <a:pt x="295552" y="117933"/>
                      <a:pt x="287630" y="111337"/>
                    </a:cubicBezTo>
                    <a:lnTo>
                      <a:pt x="159124" y="4323"/>
                    </a:lnTo>
                    <a:cubicBezTo>
                      <a:pt x="152200" y="-1441"/>
                      <a:pt x="142151" y="-1441"/>
                      <a:pt x="135226" y="4323"/>
                    </a:cubicBezTo>
                    <a:lnTo>
                      <a:pt x="6723" y="111337"/>
                    </a:lnTo>
                    <a:cubicBezTo>
                      <a:pt x="-1202" y="117936"/>
                      <a:pt x="-2274" y="129710"/>
                      <a:pt x="4325" y="137633"/>
                    </a:cubicBezTo>
                    <a:cubicBezTo>
                      <a:pt x="10922" y="145561"/>
                      <a:pt x="22694" y="146633"/>
                      <a:pt x="30622" y="140034"/>
                    </a:cubicBezTo>
                    <a:close/>
                  </a:path>
                </a:pathLst>
              </a:custGeom>
              <a:grpFill/>
              <a:ln w="26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9" name="Freeform: Shape 132">
                <a:extLst>
                  <a:ext uri="{FF2B5EF4-FFF2-40B4-BE49-F238E27FC236}">
                    <a16:creationId xmlns:a16="http://schemas.microsoft.com/office/drawing/2014/main" id="{EC4A1DF3-460C-422E-A2A2-FC74677FFBCD}"/>
                  </a:ext>
                </a:extLst>
              </p:cNvPr>
              <p:cNvSpPr/>
              <p:nvPr/>
            </p:nvSpPr>
            <p:spPr>
              <a:xfrm>
                <a:off x="1232450" y="1232560"/>
                <a:ext cx="117371" cy="218737"/>
              </a:xfrm>
              <a:custGeom>
                <a:avLst/>
                <a:gdLst>
                  <a:gd name="connsiteX0" fmla="*/ 40380 w 117371"/>
                  <a:gd name="connsiteY0" fmla="*/ 18675 h 218737"/>
                  <a:gd name="connsiteX1" fmla="*/ 40380 w 117371"/>
                  <a:gd name="connsiteY1" fmla="*/ 157120 h 218737"/>
                  <a:gd name="connsiteX2" fmla="*/ 31876 w 117371"/>
                  <a:gd name="connsiteY2" fmla="*/ 148616 h 218737"/>
                  <a:gd name="connsiteX3" fmla="*/ 5468 w 117371"/>
                  <a:gd name="connsiteY3" fmla="*/ 148616 h 218737"/>
                  <a:gd name="connsiteX4" fmla="*/ 5468 w 117371"/>
                  <a:gd name="connsiteY4" fmla="*/ 175022 h 218737"/>
                  <a:gd name="connsiteX5" fmla="*/ 42261 w 117371"/>
                  <a:gd name="connsiteY5" fmla="*/ 211812 h 218737"/>
                  <a:gd name="connsiteX6" fmla="*/ 59053 w 117371"/>
                  <a:gd name="connsiteY6" fmla="*/ 218753 h 218737"/>
                  <a:gd name="connsiteX7" fmla="*/ 75853 w 117371"/>
                  <a:gd name="connsiteY7" fmla="*/ 211810 h 218737"/>
                  <a:gd name="connsiteX8" fmla="*/ 112641 w 117371"/>
                  <a:gd name="connsiteY8" fmla="*/ 175022 h 218737"/>
                  <a:gd name="connsiteX9" fmla="*/ 112641 w 117371"/>
                  <a:gd name="connsiteY9" fmla="*/ 148616 h 218737"/>
                  <a:gd name="connsiteX10" fmla="*/ 86232 w 117371"/>
                  <a:gd name="connsiteY10" fmla="*/ 148616 h 218737"/>
                  <a:gd name="connsiteX11" fmla="*/ 77728 w 117371"/>
                  <a:gd name="connsiteY11" fmla="*/ 157120 h 218737"/>
                  <a:gd name="connsiteX12" fmla="*/ 77728 w 117371"/>
                  <a:gd name="connsiteY12" fmla="*/ 18673 h 218737"/>
                  <a:gd name="connsiteX13" fmla="*/ 59056 w 117371"/>
                  <a:gd name="connsiteY13" fmla="*/ 0 h 218737"/>
                  <a:gd name="connsiteX14" fmla="*/ 40380 w 117371"/>
                  <a:gd name="connsiteY14" fmla="*/ 18675 h 218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371" h="218737">
                    <a:moveTo>
                      <a:pt x="40380" y="18675"/>
                    </a:moveTo>
                    <a:lnTo>
                      <a:pt x="40380" y="157120"/>
                    </a:lnTo>
                    <a:lnTo>
                      <a:pt x="31876" y="148616"/>
                    </a:lnTo>
                    <a:cubicBezTo>
                      <a:pt x="24583" y="141325"/>
                      <a:pt x="12761" y="141325"/>
                      <a:pt x="5468" y="148616"/>
                    </a:cubicBezTo>
                    <a:cubicBezTo>
                      <a:pt x="-1823" y="155906"/>
                      <a:pt x="-1823" y="167731"/>
                      <a:pt x="5468" y="175022"/>
                    </a:cubicBezTo>
                    <a:lnTo>
                      <a:pt x="42261" y="211812"/>
                    </a:lnTo>
                    <a:cubicBezTo>
                      <a:pt x="46889" y="216440"/>
                      <a:pt x="52971" y="218753"/>
                      <a:pt x="59053" y="218753"/>
                    </a:cubicBezTo>
                    <a:cubicBezTo>
                      <a:pt x="65135" y="218753"/>
                      <a:pt x="71220" y="216438"/>
                      <a:pt x="75853" y="211810"/>
                    </a:cubicBezTo>
                    <a:lnTo>
                      <a:pt x="112641" y="175022"/>
                    </a:lnTo>
                    <a:cubicBezTo>
                      <a:pt x="119931" y="167731"/>
                      <a:pt x="119931" y="155906"/>
                      <a:pt x="112641" y="148616"/>
                    </a:cubicBezTo>
                    <a:cubicBezTo>
                      <a:pt x="105348" y="141325"/>
                      <a:pt x="93525" y="141325"/>
                      <a:pt x="86232" y="148616"/>
                    </a:cubicBezTo>
                    <a:lnTo>
                      <a:pt x="77728" y="157120"/>
                    </a:lnTo>
                    <a:lnTo>
                      <a:pt x="77728" y="18673"/>
                    </a:lnTo>
                    <a:cubicBezTo>
                      <a:pt x="77728" y="8360"/>
                      <a:pt x="69368" y="0"/>
                      <a:pt x="59056" y="0"/>
                    </a:cubicBezTo>
                    <a:cubicBezTo>
                      <a:pt x="48743" y="0"/>
                      <a:pt x="40380" y="8363"/>
                      <a:pt x="40380" y="18675"/>
                    </a:cubicBezTo>
                    <a:close/>
                  </a:path>
                </a:pathLst>
              </a:custGeom>
              <a:grpFill/>
              <a:ln w="26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0" name="Freeform: Shape 133">
                <a:extLst>
                  <a:ext uri="{FF2B5EF4-FFF2-40B4-BE49-F238E27FC236}">
                    <a16:creationId xmlns:a16="http://schemas.microsoft.com/office/drawing/2014/main" id="{592A809A-3914-46A9-8BCF-8B7B9460C1D6}"/>
                  </a:ext>
                </a:extLst>
              </p:cNvPr>
              <p:cNvSpPr/>
              <p:nvPr/>
            </p:nvSpPr>
            <p:spPr>
              <a:xfrm>
                <a:off x="1557693" y="1198296"/>
                <a:ext cx="117371" cy="218737"/>
              </a:xfrm>
              <a:custGeom>
                <a:avLst/>
                <a:gdLst>
                  <a:gd name="connsiteX0" fmla="*/ 42256 w 117371"/>
                  <a:gd name="connsiteY0" fmla="*/ 6945 h 218737"/>
                  <a:gd name="connsiteX1" fmla="*/ 5468 w 117371"/>
                  <a:gd name="connsiteY1" fmla="*/ 43733 h 218737"/>
                  <a:gd name="connsiteX2" fmla="*/ 5468 w 117371"/>
                  <a:gd name="connsiteY2" fmla="*/ 70139 h 218737"/>
                  <a:gd name="connsiteX3" fmla="*/ 31876 w 117371"/>
                  <a:gd name="connsiteY3" fmla="*/ 70139 h 218737"/>
                  <a:gd name="connsiteX4" fmla="*/ 40380 w 117371"/>
                  <a:gd name="connsiteY4" fmla="*/ 61635 h 218737"/>
                  <a:gd name="connsiteX5" fmla="*/ 40380 w 117371"/>
                  <a:gd name="connsiteY5" fmla="*/ 200082 h 218737"/>
                  <a:gd name="connsiteX6" fmla="*/ 59053 w 117371"/>
                  <a:gd name="connsiteY6" fmla="*/ 218755 h 218737"/>
                  <a:gd name="connsiteX7" fmla="*/ 77726 w 117371"/>
                  <a:gd name="connsiteY7" fmla="*/ 200082 h 218737"/>
                  <a:gd name="connsiteX8" fmla="*/ 77726 w 117371"/>
                  <a:gd name="connsiteY8" fmla="*/ 61637 h 218737"/>
                  <a:gd name="connsiteX9" fmla="*/ 86230 w 117371"/>
                  <a:gd name="connsiteY9" fmla="*/ 70142 h 218737"/>
                  <a:gd name="connsiteX10" fmla="*/ 99434 w 117371"/>
                  <a:gd name="connsiteY10" fmla="*/ 75610 h 218737"/>
                  <a:gd name="connsiteX11" fmla="*/ 112638 w 117371"/>
                  <a:gd name="connsiteY11" fmla="*/ 70142 h 218737"/>
                  <a:gd name="connsiteX12" fmla="*/ 112638 w 117371"/>
                  <a:gd name="connsiteY12" fmla="*/ 43736 h 218737"/>
                  <a:gd name="connsiteX13" fmla="*/ 75845 w 117371"/>
                  <a:gd name="connsiteY13" fmla="*/ 6945 h 218737"/>
                  <a:gd name="connsiteX14" fmla="*/ 42256 w 117371"/>
                  <a:gd name="connsiteY14" fmla="*/ 6945 h 218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371" h="218737">
                    <a:moveTo>
                      <a:pt x="42256" y="6945"/>
                    </a:moveTo>
                    <a:lnTo>
                      <a:pt x="5468" y="43733"/>
                    </a:lnTo>
                    <a:cubicBezTo>
                      <a:pt x="-1823" y="51023"/>
                      <a:pt x="-1823" y="62849"/>
                      <a:pt x="5468" y="70139"/>
                    </a:cubicBezTo>
                    <a:cubicBezTo>
                      <a:pt x="12761" y="77429"/>
                      <a:pt x="24583" y="77429"/>
                      <a:pt x="31876" y="70139"/>
                    </a:cubicBezTo>
                    <a:lnTo>
                      <a:pt x="40380" y="61635"/>
                    </a:lnTo>
                    <a:lnTo>
                      <a:pt x="40380" y="200082"/>
                    </a:lnTo>
                    <a:cubicBezTo>
                      <a:pt x="40380" y="210395"/>
                      <a:pt x="48740" y="218755"/>
                      <a:pt x="59053" y="218755"/>
                    </a:cubicBezTo>
                    <a:cubicBezTo>
                      <a:pt x="69366" y="218755"/>
                      <a:pt x="77726" y="210395"/>
                      <a:pt x="77726" y="200082"/>
                    </a:cubicBezTo>
                    <a:lnTo>
                      <a:pt x="77726" y="61637"/>
                    </a:lnTo>
                    <a:lnTo>
                      <a:pt x="86230" y="70142"/>
                    </a:lnTo>
                    <a:cubicBezTo>
                      <a:pt x="89876" y="73788"/>
                      <a:pt x="94656" y="75610"/>
                      <a:pt x="99434" y="75610"/>
                    </a:cubicBezTo>
                    <a:cubicBezTo>
                      <a:pt x="104212" y="75610"/>
                      <a:pt x="108992" y="73785"/>
                      <a:pt x="112638" y="70142"/>
                    </a:cubicBezTo>
                    <a:cubicBezTo>
                      <a:pt x="119929" y="62851"/>
                      <a:pt x="119929" y="51026"/>
                      <a:pt x="112638" y="43736"/>
                    </a:cubicBezTo>
                    <a:lnTo>
                      <a:pt x="75845" y="6945"/>
                    </a:lnTo>
                    <a:cubicBezTo>
                      <a:pt x="66589" y="-2316"/>
                      <a:pt x="51525" y="-2314"/>
                      <a:pt x="42256" y="6945"/>
                    </a:cubicBezTo>
                    <a:close/>
                  </a:path>
                </a:pathLst>
              </a:custGeom>
              <a:grpFill/>
              <a:ln w="26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167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84153"/>
            <a:ext cx="6845300" cy="1117989"/>
          </a:xfrm>
        </p:spPr>
        <p:txBody>
          <a:bodyPr/>
          <a:lstStyle>
            <a:lvl1pPr algn="l">
              <a:defRPr>
                <a:solidFill>
                  <a:srgbClr val="3A3A3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CAF7EE-ED7B-4AC6-94D6-3D8F387D5D78}"/>
              </a:ext>
            </a:extLst>
          </p:cNvPr>
          <p:cNvCxnSpPr>
            <a:cxnSpLocks/>
          </p:cNvCxnSpPr>
          <p:nvPr userDrawn="1"/>
        </p:nvCxnSpPr>
        <p:spPr>
          <a:xfrm>
            <a:off x="838200" y="1507194"/>
            <a:ext cx="615453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805522"/>
            <a:ext cx="5407025" cy="117563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8200" y="3155588"/>
            <a:ext cx="5407025" cy="27051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6B715E-4C1A-4FE5-8CE1-42A7FEE8B797}"/>
              </a:ext>
            </a:extLst>
          </p:cNvPr>
          <p:cNvSpPr txBox="1"/>
          <p:nvPr userDrawn="1"/>
        </p:nvSpPr>
        <p:spPr>
          <a:xfrm>
            <a:off x="1544292" y="681538"/>
            <a:ext cx="979148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Count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7944517" y="1658757"/>
            <a:ext cx="5066151" cy="28173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617548" y="3320468"/>
            <a:ext cx="3650496" cy="204184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629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 rot="16200000" flipH="1">
            <a:off x="6032762" y="718011"/>
            <a:ext cx="112041" cy="12192001"/>
            <a:chOff x="1" y="0"/>
            <a:chExt cx="99248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 rot="16200000" flipH="1">
            <a:off x="6058323" y="-4815119"/>
            <a:ext cx="45719" cy="12221635"/>
            <a:chOff x="1" y="0"/>
            <a:chExt cx="99248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30" name="그림 개체 틀 29">
            <a:extLst>
              <a:ext uri="{FF2B5EF4-FFF2-40B4-BE49-F238E27FC236}">
                <a16:creationId xmlns:a16="http://schemas.microsoft.com/office/drawing/2014/main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" y="12032"/>
            <a:ext cx="6569477" cy="6858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8806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010532"/>
            <a:ext cx="5237747" cy="111798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199" y="2323617"/>
            <a:ext cx="5237747" cy="1575231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9033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>
            <a:lumMod val="50000"/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93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66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25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52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637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7133" y="6356350"/>
            <a:ext cx="939800" cy="365125"/>
          </a:xfrm>
        </p:spPr>
        <p:txBody>
          <a:bodyPr/>
          <a:lstStyle/>
          <a:p>
            <a:fld id="{D29CF741-AD79-45BF-95CA-3D31E6A4E48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22399" y="6356350"/>
            <a:ext cx="839893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31399" y="6356350"/>
            <a:ext cx="1938867" cy="365125"/>
          </a:xfrm>
        </p:spPr>
        <p:txBody>
          <a:bodyPr/>
          <a:lstStyle/>
          <a:p>
            <a:fld id="{11F05C0C-B4BF-4FC7-AB73-B8EF850F49E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CAF7EE-ED7B-4AC6-94D6-3D8F387D5D78}"/>
              </a:ext>
            </a:extLst>
          </p:cNvPr>
          <p:cNvCxnSpPr>
            <a:cxnSpLocks/>
          </p:cNvCxnSpPr>
          <p:nvPr userDrawn="1"/>
        </p:nvCxnSpPr>
        <p:spPr>
          <a:xfrm>
            <a:off x="5796740" y="932952"/>
            <a:ext cx="615453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16200000" flipH="1">
            <a:off x="6039980" y="715604"/>
            <a:ext cx="112041" cy="12192001"/>
            <a:chOff x="1" y="0"/>
            <a:chExt cx="99248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2415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2446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72581" y="1081112"/>
            <a:ext cx="10875096" cy="81674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808334" y="1989580"/>
            <a:ext cx="2739343" cy="418262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384498" y="1989581"/>
            <a:ext cx="2653353" cy="24443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096417" y="1989581"/>
            <a:ext cx="2653353" cy="24443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84498" y="4490542"/>
            <a:ext cx="2653353" cy="16816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96417" y="4490542"/>
            <a:ext cx="2653353" cy="16816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72581" y="1989581"/>
            <a:ext cx="2653353" cy="24443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72581" y="4490542"/>
            <a:ext cx="2653353" cy="1681658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 rot="16200000" flipH="1">
            <a:off x="6039980" y="715604"/>
            <a:ext cx="112041" cy="12192001"/>
            <a:chOff x="1" y="0"/>
            <a:chExt cx="99248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16200000" flipH="1">
            <a:off x="6077573" y="-5214567"/>
            <a:ext cx="45719" cy="12221635"/>
            <a:chOff x="1" y="0"/>
            <a:chExt cx="992480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91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133" y="1292225"/>
            <a:ext cx="11523134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7133" y="6356350"/>
            <a:ext cx="939800" cy="365125"/>
          </a:xfrm>
        </p:spPr>
        <p:txBody>
          <a:bodyPr/>
          <a:lstStyle/>
          <a:p>
            <a:fld id="{D29CF741-AD79-45BF-95CA-3D31E6A4E48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22399" y="6356350"/>
            <a:ext cx="839893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31399" y="6356350"/>
            <a:ext cx="1938867" cy="365125"/>
          </a:xfrm>
        </p:spPr>
        <p:txBody>
          <a:bodyPr/>
          <a:lstStyle/>
          <a:p>
            <a:fld id="{11F05C0C-B4BF-4FC7-AB73-B8EF850F49E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CAF7EE-ED7B-4AC6-94D6-3D8F387D5D78}"/>
              </a:ext>
            </a:extLst>
          </p:cNvPr>
          <p:cNvCxnSpPr>
            <a:cxnSpLocks/>
          </p:cNvCxnSpPr>
          <p:nvPr userDrawn="1"/>
        </p:nvCxnSpPr>
        <p:spPr>
          <a:xfrm>
            <a:off x="5796740" y="1136539"/>
            <a:ext cx="615453" cy="0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16200000" flipH="1">
            <a:off x="6039980" y="715604"/>
            <a:ext cx="112041" cy="12192001"/>
            <a:chOff x="1" y="0"/>
            <a:chExt cx="99248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9744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 rot="16200000" flipH="1">
            <a:off x="6039980" y="715604"/>
            <a:ext cx="112041" cy="12192001"/>
            <a:chOff x="1" y="0"/>
            <a:chExt cx="99248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704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 rot="16200000" flipH="1">
            <a:off x="6039980" y="715604"/>
            <a:ext cx="112041" cy="12192001"/>
            <a:chOff x="1" y="0"/>
            <a:chExt cx="99248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412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</p:spTree>
    <p:extLst>
      <p:ext uri="{BB962C8B-B14F-4D97-AF65-F5344CB8AC3E}">
        <p14:creationId xmlns:p14="http://schemas.microsoft.com/office/powerpoint/2010/main" val="3195972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52F1D2-56C8-4F95-B1D3-DEEED1E712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29321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ตัวแทนรูปภาพ 8"/>
          <p:cNvSpPr>
            <a:spLocks noGrp="1"/>
          </p:cNvSpPr>
          <p:nvPr>
            <p:ph type="pic" sz="quarter" idx="11"/>
          </p:nvPr>
        </p:nvSpPr>
        <p:spPr>
          <a:xfrm>
            <a:off x="1055592" y="2057718"/>
            <a:ext cx="4179887" cy="3703637"/>
          </a:xfrm>
          <a:prstGeom prst="rect">
            <a:avLst/>
          </a:prstGeo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41140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 rot="16200000" flipH="1">
            <a:off x="6039980" y="715604"/>
            <a:ext cx="112041" cy="12192001"/>
            <a:chOff x="1" y="0"/>
            <a:chExt cx="99248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6490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 rot="16200000" flipH="1">
            <a:off x="6039980" y="715604"/>
            <a:ext cx="112041" cy="12192001"/>
            <a:chOff x="1" y="0"/>
            <a:chExt cx="99248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4208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6" y="-1"/>
            <a:ext cx="11853333" cy="1117989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8667" y="1244600"/>
            <a:ext cx="5181600" cy="4932363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 rot="16200000" flipH="1">
            <a:off x="6039980" y="715604"/>
            <a:ext cx="112041" cy="12192001"/>
            <a:chOff x="1" y="0"/>
            <a:chExt cx="99248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268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5874B251-9D60-4E75-9AA2-2571BBA2B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194613" cy="3429000"/>
          </a:xfrm>
          <a:custGeom>
            <a:avLst/>
            <a:gdLst>
              <a:gd name="connsiteX0" fmla="*/ 0 w 3194613"/>
              <a:gd name="connsiteY0" fmla="*/ 0 h 3429000"/>
              <a:gd name="connsiteX1" fmla="*/ 3194613 w 3194613"/>
              <a:gd name="connsiteY1" fmla="*/ 0 h 3429000"/>
              <a:gd name="connsiteX2" fmla="*/ 3194613 w 3194613"/>
              <a:gd name="connsiteY2" fmla="*/ 3429000 h 3429000"/>
              <a:gd name="connsiteX3" fmla="*/ 0 w 3194613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613" h="3429000">
                <a:moveTo>
                  <a:pt x="0" y="0"/>
                </a:moveTo>
                <a:lnTo>
                  <a:pt x="3194613" y="0"/>
                </a:lnTo>
                <a:lnTo>
                  <a:pt x="3194613" y="3429000"/>
                </a:lnTo>
                <a:lnTo>
                  <a:pt x="0" y="342900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ID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E6ED4881-35F3-421F-AE21-AFF20EEB48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94612" y="0"/>
            <a:ext cx="3194613" cy="3429000"/>
          </a:xfrm>
          <a:custGeom>
            <a:avLst/>
            <a:gdLst>
              <a:gd name="connsiteX0" fmla="*/ 0 w 3194613"/>
              <a:gd name="connsiteY0" fmla="*/ 0 h 3429000"/>
              <a:gd name="connsiteX1" fmla="*/ 3194613 w 3194613"/>
              <a:gd name="connsiteY1" fmla="*/ 0 h 3429000"/>
              <a:gd name="connsiteX2" fmla="*/ 3194613 w 3194613"/>
              <a:gd name="connsiteY2" fmla="*/ 3429000 h 3429000"/>
              <a:gd name="connsiteX3" fmla="*/ 0 w 3194613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613" h="3429000">
                <a:moveTo>
                  <a:pt x="0" y="0"/>
                </a:moveTo>
                <a:lnTo>
                  <a:pt x="3194613" y="0"/>
                </a:lnTo>
                <a:lnTo>
                  <a:pt x="3194613" y="3429000"/>
                </a:lnTo>
                <a:lnTo>
                  <a:pt x="0" y="3429000"/>
                </a:ln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ID"/>
          </a:p>
        </p:txBody>
      </p:sp>
      <p:sp>
        <p:nvSpPr>
          <p:cNvPr id="8" name="Picture Placeholder 18">
            <a:extLst>
              <a:ext uri="{FF2B5EF4-FFF2-40B4-BE49-F238E27FC236}">
                <a16:creationId xmlns:a16="http://schemas.microsoft.com/office/drawing/2014/main" id="{DA1D3810-086C-453B-9392-2B322B832A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3194613" cy="3429000"/>
          </a:xfrm>
          <a:custGeom>
            <a:avLst/>
            <a:gdLst>
              <a:gd name="connsiteX0" fmla="*/ 0 w 3194613"/>
              <a:gd name="connsiteY0" fmla="*/ 0 h 3429000"/>
              <a:gd name="connsiteX1" fmla="*/ 3194613 w 3194613"/>
              <a:gd name="connsiteY1" fmla="*/ 0 h 3429000"/>
              <a:gd name="connsiteX2" fmla="*/ 3194613 w 3194613"/>
              <a:gd name="connsiteY2" fmla="*/ 3429000 h 3429000"/>
              <a:gd name="connsiteX3" fmla="*/ 0 w 3194613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613" h="3429000">
                <a:moveTo>
                  <a:pt x="0" y="0"/>
                </a:moveTo>
                <a:lnTo>
                  <a:pt x="3194613" y="0"/>
                </a:lnTo>
                <a:lnTo>
                  <a:pt x="3194613" y="3429000"/>
                </a:lnTo>
                <a:lnTo>
                  <a:pt x="0" y="3429000"/>
                </a:lnTo>
                <a:close/>
              </a:path>
            </a:pathLst>
          </a:custGeom>
          <a:pattFill prst="pct3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ID"/>
          </a:p>
        </p:txBody>
      </p:sp>
      <p:sp>
        <p:nvSpPr>
          <p:cNvPr id="9" name="Picture Placeholder 17">
            <a:extLst>
              <a:ext uri="{FF2B5EF4-FFF2-40B4-BE49-F238E27FC236}">
                <a16:creationId xmlns:a16="http://schemas.microsoft.com/office/drawing/2014/main" id="{7648681A-8427-4FD1-8243-5122199A47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94612" y="3429000"/>
            <a:ext cx="3194613" cy="3429000"/>
          </a:xfrm>
          <a:custGeom>
            <a:avLst/>
            <a:gdLst>
              <a:gd name="connsiteX0" fmla="*/ 0 w 3194613"/>
              <a:gd name="connsiteY0" fmla="*/ 0 h 3429000"/>
              <a:gd name="connsiteX1" fmla="*/ 3194613 w 3194613"/>
              <a:gd name="connsiteY1" fmla="*/ 0 h 3429000"/>
              <a:gd name="connsiteX2" fmla="*/ 3194613 w 3194613"/>
              <a:gd name="connsiteY2" fmla="*/ 3429000 h 3429000"/>
              <a:gd name="connsiteX3" fmla="*/ 0 w 3194613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4613" h="3429000">
                <a:moveTo>
                  <a:pt x="0" y="0"/>
                </a:moveTo>
                <a:lnTo>
                  <a:pt x="3194613" y="0"/>
                </a:lnTo>
                <a:lnTo>
                  <a:pt x="3194613" y="3429000"/>
                </a:lnTo>
                <a:lnTo>
                  <a:pt x="0" y="342900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86B2C3-6444-4752-B68B-F4A2BB9CBFAA}"/>
              </a:ext>
            </a:extLst>
          </p:cNvPr>
          <p:cNvSpPr/>
          <p:nvPr userDrawn="1"/>
        </p:nvSpPr>
        <p:spPr>
          <a:xfrm>
            <a:off x="11574780" y="0"/>
            <a:ext cx="617220" cy="6400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1144FA-4F40-4358-8938-834A722485B1}"/>
              </a:ext>
            </a:extLst>
          </p:cNvPr>
          <p:cNvSpPr/>
          <p:nvPr userDrawn="1"/>
        </p:nvSpPr>
        <p:spPr>
          <a:xfrm>
            <a:off x="11574780" y="6240780"/>
            <a:ext cx="617220" cy="617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9C2444-4B73-49F1-904F-91E4EC8F82DA}"/>
              </a:ext>
            </a:extLst>
          </p:cNvPr>
          <p:cNvGrpSpPr/>
          <p:nvPr userDrawn="1"/>
        </p:nvGrpSpPr>
        <p:grpSpPr>
          <a:xfrm>
            <a:off x="11837670" y="4693557"/>
            <a:ext cx="91440" cy="1024890"/>
            <a:chOff x="11837670" y="4693557"/>
            <a:chExt cx="91440" cy="102489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0322AAA-C0C6-4562-B619-C909148C6B1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837670" y="4693557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D1E2EBA-EB69-4C9A-BCC7-40EC9E758E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837670" y="5004707"/>
              <a:ext cx="91440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6082DDD-E2E8-422D-910C-F4DF0D07734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837670" y="5315857"/>
              <a:ext cx="91440" cy="91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DAF7FB7-AA66-49B6-9495-64FF9765560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837670" y="5627007"/>
              <a:ext cx="91440" cy="914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 userDrawn="1"/>
        </p:nvSpPr>
        <p:spPr>
          <a:xfrm>
            <a:off x="11826775" y="6497053"/>
            <a:ext cx="115503" cy="1155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30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okmar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05C0C-B4BF-4FC7-AB73-B8EF850F49EC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 rot="16200000" flipH="1">
            <a:off x="6039980" y="715604"/>
            <a:ext cx="112041" cy="12192001"/>
            <a:chOff x="1" y="0"/>
            <a:chExt cx="99248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7231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386B2C3-6444-4752-B68B-F4A2BB9CBFAA}"/>
              </a:ext>
            </a:extLst>
          </p:cNvPr>
          <p:cNvSpPr/>
          <p:nvPr userDrawn="1"/>
        </p:nvSpPr>
        <p:spPr>
          <a:xfrm>
            <a:off x="11574780" y="1134556"/>
            <a:ext cx="617220" cy="5266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1144FA-4F40-4358-8938-834A722485B1}"/>
              </a:ext>
            </a:extLst>
          </p:cNvPr>
          <p:cNvSpPr/>
          <p:nvPr userDrawn="1"/>
        </p:nvSpPr>
        <p:spPr>
          <a:xfrm>
            <a:off x="11574780" y="6240780"/>
            <a:ext cx="617220" cy="617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69C2444-4B73-49F1-904F-91E4EC8F82DA}"/>
              </a:ext>
            </a:extLst>
          </p:cNvPr>
          <p:cNvGrpSpPr/>
          <p:nvPr userDrawn="1"/>
        </p:nvGrpSpPr>
        <p:grpSpPr>
          <a:xfrm>
            <a:off x="11837670" y="4693557"/>
            <a:ext cx="91440" cy="1024890"/>
            <a:chOff x="11837670" y="4693557"/>
            <a:chExt cx="91440" cy="102489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0322AAA-C0C6-4562-B619-C909148C6B1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837670" y="4693557"/>
              <a:ext cx="91440" cy="9144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D1E2EBA-EB69-4C9A-BCC7-40EC9E758E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837670" y="5004707"/>
              <a:ext cx="91440" cy="9144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6082DDD-E2E8-422D-910C-F4DF0D07734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837670" y="5315857"/>
              <a:ext cx="91440" cy="914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DAF7FB7-AA66-49B6-9495-64FF9765560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837670" y="5627007"/>
              <a:ext cx="91440" cy="914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1"/>
            <a:ext cx="12192000" cy="1157418"/>
          </a:xfrm>
        </p:spPr>
        <p:txBody>
          <a:bodyPr/>
          <a:lstStyle>
            <a:lvl1pPr>
              <a:defRPr>
                <a:solidFill>
                  <a:srgbClr val="3A3A3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CF741-AD79-45BF-95CA-3D31E6A4E484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17200" y="6356350"/>
            <a:ext cx="957579" cy="365125"/>
          </a:xfrm>
        </p:spPr>
        <p:txBody>
          <a:bodyPr/>
          <a:lstStyle/>
          <a:p>
            <a:fld id="{11F05C0C-B4BF-4FC7-AB73-B8EF850F49E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 rot="16200000" flipH="1">
            <a:off x="6039980" y="715604"/>
            <a:ext cx="112041" cy="12192001"/>
            <a:chOff x="1" y="0"/>
            <a:chExt cx="99248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>
          <a:xfrm rot="16200000" flipH="1">
            <a:off x="6077573" y="-4999120"/>
            <a:ext cx="45719" cy="12221635"/>
            <a:chOff x="1" y="0"/>
            <a:chExt cx="99248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31" name="Rectangle 30"/>
          <p:cNvSpPr/>
          <p:nvPr userDrawn="1"/>
        </p:nvSpPr>
        <p:spPr>
          <a:xfrm>
            <a:off x="11826775" y="6458553"/>
            <a:ext cx="115503" cy="1155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47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117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667" y="1261533"/>
            <a:ext cx="11497733" cy="49154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8667" y="6356350"/>
            <a:ext cx="116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D29CF741-AD79-45BF-95CA-3D31E6A4E484}" type="datetimeFigureOut">
              <a:rPr lang="en-US" smtClean="0"/>
              <a:pPr/>
              <a:t>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0999" y="6356350"/>
            <a:ext cx="88307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17200" y="6356350"/>
            <a:ext cx="121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1F05C0C-B4BF-4FC7-AB73-B8EF850F49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4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8" r:id="rId2"/>
    <p:sldLayoutId id="2147483674" r:id="rId3"/>
    <p:sldLayoutId id="2147483676" r:id="rId4"/>
    <p:sldLayoutId id="2147483677" r:id="rId5"/>
    <p:sldLayoutId id="2147483691" r:id="rId6"/>
    <p:sldLayoutId id="2147483685" r:id="rId7"/>
    <p:sldLayoutId id="2147483678" r:id="rId8"/>
    <p:sldLayoutId id="2147483684" r:id="rId9"/>
    <p:sldLayoutId id="2147483681" r:id="rId10"/>
    <p:sldLayoutId id="2147483689" r:id="rId11"/>
    <p:sldLayoutId id="2147483692" r:id="rId12"/>
    <p:sldLayoutId id="2147483695" r:id="rId13"/>
    <p:sldLayoutId id="2147483701" r:id="rId14"/>
    <p:sldLayoutId id="2147483704" r:id="rId15"/>
    <p:sldLayoutId id="2147483705" r:id="rId16"/>
    <p:sldLayoutId id="2147483706" r:id="rId17"/>
    <p:sldLayoutId id="2147483707" r:id="rId18"/>
    <p:sldLayoutId id="2147483693" r:id="rId19"/>
    <p:sldLayoutId id="2147483696" r:id="rId20"/>
    <p:sldLayoutId id="2147483699" r:id="rId21"/>
    <p:sldLayoutId id="2147483698" r:id="rId22"/>
    <p:sldLayoutId id="2147483703" r:id="rId23"/>
    <p:sldLayoutId id="2147483702" r:id="rId24"/>
    <p:sldLayoutId id="2147483697" r:id="rId25"/>
    <p:sldLayoutId id="2147483700" r:id="rId26"/>
    <p:sldLayoutId id="2147483679" r:id="rId27"/>
    <p:sldLayoutId id="2147483694" r:id="rId28"/>
    <p:sldLayoutId id="2147483690" r:id="rId29"/>
    <p:sldLayoutId id="2147483682" r:id="rId30"/>
    <p:sldLayoutId id="2147483683" r:id="rId31"/>
    <p:sldLayoutId id="2147483708" r:id="rId32"/>
    <p:sldLayoutId id="2147483709" r:id="rId33"/>
    <p:sldLayoutId id="2147483710" r:id="rId3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TH Sarabun New" panose="020B0500040200020003" pitchFamily="34" charset="-34"/>
          <a:ea typeface="+mj-ea"/>
          <a:cs typeface="TH Sarabun New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 New" panose="020B0500040200020003" pitchFamily="34" charset="-34"/>
          <a:ea typeface="+mn-ea"/>
          <a:cs typeface="TH Sarabun New" panose="020B0500040200020003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3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20.svg"/><Relationship Id="rId299" Type="http://schemas.openxmlformats.org/officeDocument/2006/relationships/image" Target="../media/image344.svg"/><Relationship Id="rId21" Type="http://schemas.openxmlformats.org/officeDocument/2006/relationships/image" Target="../media/image660.svg"/><Relationship Id="rId63" Type="http://schemas.openxmlformats.org/officeDocument/2006/relationships/image" Target="../media/image1080.svg"/><Relationship Id="rId159" Type="http://schemas.openxmlformats.org/officeDocument/2006/relationships/image" Target="../media/image2040.svg"/><Relationship Id="rId324" Type="http://schemas.openxmlformats.org/officeDocument/2006/relationships/image" Target="../media/image221.png"/><Relationship Id="rId170" Type="http://schemas.openxmlformats.org/officeDocument/2006/relationships/image" Target="../media/image144.png"/><Relationship Id="rId226" Type="http://schemas.openxmlformats.org/officeDocument/2006/relationships/image" Target="../media/image172.png"/><Relationship Id="rId268" Type="http://schemas.openxmlformats.org/officeDocument/2006/relationships/image" Target="../media/image193.png"/><Relationship Id="rId32" Type="http://schemas.openxmlformats.org/officeDocument/2006/relationships/image" Target="../media/image75.png"/><Relationship Id="rId74" Type="http://schemas.openxmlformats.org/officeDocument/2006/relationships/image" Target="../media/image96.png"/><Relationship Id="rId128" Type="http://schemas.openxmlformats.org/officeDocument/2006/relationships/image" Target="../media/image123.png"/><Relationship Id="rId5" Type="http://schemas.openxmlformats.org/officeDocument/2006/relationships/image" Target="../media/image500.svg"/><Relationship Id="rId181" Type="http://schemas.openxmlformats.org/officeDocument/2006/relationships/image" Target="../media/image2260.svg"/><Relationship Id="rId237" Type="http://schemas.openxmlformats.org/officeDocument/2006/relationships/image" Target="../media/image282.svg"/><Relationship Id="rId279" Type="http://schemas.openxmlformats.org/officeDocument/2006/relationships/image" Target="../media/image324.svg"/><Relationship Id="rId43" Type="http://schemas.openxmlformats.org/officeDocument/2006/relationships/image" Target="../media/image880.svg"/><Relationship Id="rId139" Type="http://schemas.openxmlformats.org/officeDocument/2006/relationships/image" Target="../media/image1840.svg"/><Relationship Id="rId290" Type="http://schemas.openxmlformats.org/officeDocument/2006/relationships/image" Target="../media/image204.png"/><Relationship Id="rId304" Type="http://schemas.openxmlformats.org/officeDocument/2006/relationships/image" Target="../media/image211.png"/><Relationship Id="rId85" Type="http://schemas.openxmlformats.org/officeDocument/2006/relationships/image" Target="../media/image1300.svg"/><Relationship Id="rId150" Type="http://schemas.openxmlformats.org/officeDocument/2006/relationships/image" Target="../media/image134.png"/><Relationship Id="rId192" Type="http://schemas.openxmlformats.org/officeDocument/2006/relationships/image" Target="../media/image155.png"/><Relationship Id="rId206" Type="http://schemas.openxmlformats.org/officeDocument/2006/relationships/image" Target="../media/image162.png"/><Relationship Id="rId248" Type="http://schemas.openxmlformats.org/officeDocument/2006/relationships/image" Target="../media/image183.png"/><Relationship Id="rId12" Type="http://schemas.openxmlformats.org/officeDocument/2006/relationships/image" Target="../media/image65.png"/><Relationship Id="rId108" Type="http://schemas.openxmlformats.org/officeDocument/2006/relationships/image" Target="../media/image113.png"/><Relationship Id="rId315" Type="http://schemas.openxmlformats.org/officeDocument/2006/relationships/image" Target="../media/image360.svg"/><Relationship Id="rId54" Type="http://schemas.openxmlformats.org/officeDocument/2006/relationships/image" Target="../media/image86.png"/><Relationship Id="rId96" Type="http://schemas.openxmlformats.org/officeDocument/2006/relationships/image" Target="../media/image107.png"/><Relationship Id="rId161" Type="http://schemas.openxmlformats.org/officeDocument/2006/relationships/image" Target="../media/image2060.svg"/><Relationship Id="rId217" Type="http://schemas.openxmlformats.org/officeDocument/2006/relationships/image" Target="../media/image2620.svg"/><Relationship Id="rId259" Type="http://schemas.openxmlformats.org/officeDocument/2006/relationships/image" Target="../media/image304.svg"/><Relationship Id="rId23" Type="http://schemas.openxmlformats.org/officeDocument/2006/relationships/image" Target="../media/image680.svg"/><Relationship Id="rId119" Type="http://schemas.openxmlformats.org/officeDocument/2006/relationships/image" Target="../media/image1640.svg"/><Relationship Id="rId270" Type="http://schemas.openxmlformats.org/officeDocument/2006/relationships/image" Target="../media/image194.png"/><Relationship Id="rId326" Type="http://schemas.openxmlformats.org/officeDocument/2006/relationships/image" Target="../media/image222.png"/><Relationship Id="rId65" Type="http://schemas.openxmlformats.org/officeDocument/2006/relationships/image" Target="../media/image1100.svg"/><Relationship Id="rId130" Type="http://schemas.openxmlformats.org/officeDocument/2006/relationships/image" Target="../media/image124.png"/><Relationship Id="rId172" Type="http://schemas.openxmlformats.org/officeDocument/2006/relationships/image" Target="../media/image145.png"/><Relationship Id="rId228" Type="http://schemas.openxmlformats.org/officeDocument/2006/relationships/image" Target="../media/image173.png"/><Relationship Id="rId281" Type="http://schemas.openxmlformats.org/officeDocument/2006/relationships/image" Target="../media/image326.svg"/><Relationship Id="rId34" Type="http://schemas.openxmlformats.org/officeDocument/2006/relationships/image" Target="../media/image76.png"/><Relationship Id="rId76" Type="http://schemas.openxmlformats.org/officeDocument/2006/relationships/image" Target="../media/image97.png"/><Relationship Id="rId141" Type="http://schemas.openxmlformats.org/officeDocument/2006/relationships/image" Target="../media/image1860.svg"/><Relationship Id="rId7" Type="http://schemas.openxmlformats.org/officeDocument/2006/relationships/image" Target="../media/image520.svg"/><Relationship Id="rId162" Type="http://schemas.openxmlformats.org/officeDocument/2006/relationships/image" Target="../media/image140.png"/><Relationship Id="rId183" Type="http://schemas.openxmlformats.org/officeDocument/2006/relationships/image" Target="../media/image2280.svg"/><Relationship Id="rId218" Type="http://schemas.openxmlformats.org/officeDocument/2006/relationships/image" Target="../media/image168.png"/><Relationship Id="rId239" Type="http://schemas.openxmlformats.org/officeDocument/2006/relationships/image" Target="../media/image284.svg"/><Relationship Id="rId250" Type="http://schemas.openxmlformats.org/officeDocument/2006/relationships/image" Target="../media/image184.png"/><Relationship Id="rId271" Type="http://schemas.openxmlformats.org/officeDocument/2006/relationships/image" Target="../media/image316.svg"/><Relationship Id="rId292" Type="http://schemas.openxmlformats.org/officeDocument/2006/relationships/image" Target="../media/image205.png"/><Relationship Id="rId306" Type="http://schemas.openxmlformats.org/officeDocument/2006/relationships/image" Target="../media/image212.png"/><Relationship Id="rId24" Type="http://schemas.openxmlformats.org/officeDocument/2006/relationships/image" Target="../media/image71.png"/><Relationship Id="rId45" Type="http://schemas.openxmlformats.org/officeDocument/2006/relationships/image" Target="../media/image900.svg"/><Relationship Id="rId66" Type="http://schemas.openxmlformats.org/officeDocument/2006/relationships/image" Target="../media/image92.png"/><Relationship Id="rId87" Type="http://schemas.openxmlformats.org/officeDocument/2006/relationships/image" Target="../media/image1320.svg"/><Relationship Id="rId110" Type="http://schemas.openxmlformats.org/officeDocument/2006/relationships/image" Target="../media/image114.png"/><Relationship Id="rId131" Type="http://schemas.openxmlformats.org/officeDocument/2006/relationships/image" Target="../media/image1760.svg"/><Relationship Id="rId327" Type="http://schemas.openxmlformats.org/officeDocument/2006/relationships/image" Target="../media/image372.svg"/><Relationship Id="rId152" Type="http://schemas.openxmlformats.org/officeDocument/2006/relationships/image" Target="../media/image135.png"/><Relationship Id="rId173" Type="http://schemas.openxmlformats.org/officeDocument/2006/relationships/image" Target="../media/image2180.svg"/><Relationship Id="rId194" Type="http://schemas.openxmlformats.org/officeDocument/2006/relationships/image" Target="../media/image156.png"/><Relationship Id="rId208" Type="http://schemas.openxmlformats.org/officeDocument/2006/relationships/image" Target="../media/image163.png"/><Relationship Id="rId229" Type="http://schemas.openxmlformats.org/officeDocument/2006/relationships/image" Target="../media/image274.svg"/><Relationship Id="rId240" Type="http://schemas.openxmlformats.org/officeDocument/2006/relationships/image" Target="../media/image179.png"/><Relationship Id="rId261" Type="http://schemas.openxmlformats.org/officeDocument/2006/relationships/image" Target="../media/image306.svg"/><Relationship Id="rId14" Type="http://schemas.openxmlformats.org/officeDocument/2006/relationships/image" Target="../media/image66.png"/><Relationship Id="rId35" Type="http://schemas.openxmlformats.org/officeDocument/2006/relationships/image" Target="../media/image800.svg"/><Relationship Id="rId56" Type="http://schemas.openxmlformats.org/officeDocument/2006/relationships/image" Target="../media/image87.png"/><Relationship Id="rId77" Type="http://schemas.openxmlformats.org/officeDocument/2006/relationships/image" Target="../media/image1220.svg"/><Relationship Id="rId100" Type="http://schemas.openxmlformats.org/officeDocument/2006/relationships/image" Target="../media/image109.png"/><Relationship Id="rId282" Type="http://schemas.openxmlformats.org/officeDocument/2006/relationships/image" Target="../media/image200.png"/><Relationship Id="rId317" Type="http://schemas.openxmlformats.org/officeDocument/2006/relationships/image" Target="../media/image362.svg"/><Relationship Id="rId8" Type="http://schemas.openxmlformats.org/officeDocument/2006/relationships/image" Target="../media/image63.png"/><Relationship Id="rId98" Type="http://schemas.openxmlformats.org/officeDocument/2006/relationships/image" Target="../media/image108.png"/><Relationship Id="rId121" Type="http://schemas.openxmlformats.org/officeDocument/2006/relationships/image" Target="../media/image1660.svg"/><Relationship Id="rId142" Type="http://schemas.openxmlformats.org/officeDocument/2006/relationships/image" Target="../media/image130.png"/><Relationship Id="rId163" Type="http://schemas.openxmlformats.org/officeDocument/2006/relationships/image" Target="../media/image2080.svg"/><Relationship Id="rId184" Type="http://schemas.openxmlformats.org/officeDocument/2006/relationships/image" Target="../media/image151.png"/><Relationship Id="rId219" Type="http://schemas.openxmlformats.org/officeDocument/2006/relationships/image" Target="../media/image2640.svg"/><Relationship Id="rId230" Type="http://schemas.openxmlformats.org/officeDocument/2006/relationships/image" Target="../media/image174.png"/><Relationship Id="rId251" Type="http://schemas.openxmlformats.org/officeDocument/2006/relationships/image" Target="../media/image296.svg"/><Relationship Id="rId25" Type="http://schemas.openxmlformats.org/officeDocument/2006/relationships/image" Target="../media/image700.svg"/><Relationship Id="rId46" Type="http://schemas.openxmlformats.org/officeDocument/2006/relationships/image" Target="../media/image82.png"/><Relationship Id="rId67" Type="http://schemas.openxmlformats.org/officeDocument/2006/relationships/image" Target="../media/image1120.svg"/><Relationship Id="rId272" Type="http://schemas.openxmlformats.org/officeDocument/2006/relationships/image" Target="../media/image195.png"/><Relationship Id="rId293" Type="http://schemas.openxmlformats.org/officeDocument/2006/relationships/image" Target="../media/image338.svg"/><Relationship Id="rId307" Type="http://schemas.openxmlformats.org/officeDocument/2006/relationships/image" Target="../media/image352.svg"/><Relationship Id="rId88" Type="http://schemas.openxmlformats.org/officeDocument/2006/relationships/image" Target="../media/image103.png"/><Relationship Id="rId111" Type="http://schemas.openxmlformats.org/officeDocument/2006/relationships/image" Target="../media/image1560.svg"/><Relationship Id="rId132" Type="http://schemas.openxmlformats.org/officeDocument/2006/relationships/image" Target="../media/image125.png"/><Relationship Id="rId153" Type="http://schemas.openxmlformats.org/officeDocument/2006/relationships/image" Target="../media/image1980.svg"/><Relationship Id="rId174" Type="http://schemas.openxmlformats.org/officeDocument/2006/relationships/image" Target="../media/image146.png"/><Relationship Id="rId195" Type="http://schemas.openxmlformats.org/officeDocument/2006/relationships/image" Target="../media/image2400.svg"/><Relationship Id="rId209" Type="http://schemas.openxmlformats.org/officeDocument/2006/relationships/image" Target="../media/image2540.svg"/><Relationship Id="rId220" Type="http://schemas.openxmlformats.org/officeDocument/2006/relationships/image" Target="../media/image169.png"/><Relationship Id="rId241" Type="http://schemas.openxmlformats.org/officeDocument/2006/relationships/image" Target="../media/image286.svg"/><Relationship Id="rId15" Type="http://schemas.openxmlformats.org/officeDocument/2006/relationships/image" Target="../media/image600.svg"/><Relationship Id="rId36" Type="http://schemas.openxmlformats.org/officeDocument/2006/relationships/image" Target="../media/image77.png"/><Relationship Id="rId57" Type="http://schemas.openxmlformats.org/officeDocument/2006/relationships/image" Target="../media/image1020.svg"/><Relationship Id="rId262" Type="http://schemas.openxmlformats.org/officeDocument/2006/relationships/image" Target="../media/image190.png"/><Relationship Id="rId283" Type="http://schemas.openxmlformats.org/officeDocument/2006/relationships/image" Target="../media/image328.svg"/><Relationship Id="rId318" Type="http://schemas.openxmlformats.org/officeDocument/2006/relationships/image" Target="../media/image218.png"/><Relationship Id="rId78" Type="http://schemas.openxmlformats.org/officeDocument/2006/relationships/image" Target="../media/image98.png"/><Relationship Id="rId99" Type="http://schemas.openxmlformats.org/officeDocument/2006/relationships/image" Target="../media/image1440.svg"/><Relationship Id="rId101" Type="http://schemas.openxmlformats.org/officeDocument/2006/relationships/image" Target="../media/image1460.svg"/><Relationship Id="rId122" Type="http://schemas.openxmlformats.org/officeDocument/2006/relationships/image" Target="../media/image120.png"/><Relationship Id="rId143" Type="http://schemas.openxmlformats.org/officeDocument/2006/relationships/image" Target="../media/image1880.svg"/><Relationship Id="rId164" Type="http://schemas.openxmlformats.org/officeDocument/2006/relationships/image" Target="../media/image141.png"/><Relationship Id="rId185" Type="http://schemas.openxmlformats.org/officeDocument/2006/relationships/image" Target="../media/image2300.svg"/><Relationship Id="rId9" Type="http://schemas.openxmlformats.org/officeDocument/2006/relationships/image" Target="../media/image540.svg"/><Relationship Id="rId210" Type="http://schemas.openxmlformats.org/officeDocument/2006/relationships/image" Target="../media/image164.png"/><Relationship Id="rId26" Type="http://schemas.openxmlformats.org/officeDocument/2006/relationships/image" Target="../media/image72.png"/><Relationship Id="rId231" Type="http://schemas.openxmlformats.org/officeDocument/2006/relationships/image" Target="../media/image276.svg"/><Relationship Id="rId252" Type="http://schemas.openxmlformats.org/officeDocument/2006/relationships/image" Target="../media/image185.png"/><Relationship Id="rId273" Type="http://schemas.openxmlformats.org/officeDocument/2006/relationships/image" Target="../media/image318.svg"/><Relationship Id="rId294" Type="http://schemas.openxmlformats.org/officeDocument/2006/relationships/image" Target="../media/image206.png"/><Relationship Id="rId308" Type="http://schemas.openxmlformats.org/officeDocument/2006/relationships/image" Target="../media/image213.png"/><Relationship Id="rId47" Type="http://schemas.openxmlformats.org/officeDocument/2006/relationships/image" Target="../media/image920.svg"/><Relationship Id="rId68" Type="http://schemas.openxmlformats.org/officeDocument/2006/relationships/image" Target="../media/image93.png"/><Relationship Id="rId89" Type="http://schemas.openxmlformats.org/officeDocument/2006/relationships/image" Target="../media/image1340.svg"/><Relationship Id="rId112" Type="http://schemas.openxmlformats.org/officeDocument/2006/relationships/image" Target="../media/image115.png"/><Relationship Id="rId133" Type="http://schemas.openxmlformats.org/officeDocument/2006/relationships/image" Target="../media/image1780.svg"/><Relationship Id="rId154" Type="http://schemas.openxmlformats.org/officeDocument/2006/relationships/image" Target="../media/image136.png"/><Relationship Id="rId175" Type="http://schemas.openxmlformats.org/officeDocument/2006/relationships/image" Target="../media/image2200.svg"/><Relationship Id="rId196" Type="http://schemas.openxmlformats.org/officeDocument/2006/relationships/image" Target="../media/image157.png"/><Relationship Id="rId200" Type="http://schemas.openxmlformats.org/officeDocument/2006/relationships/image" Target="../media/image159.png"/><Relationship Id="rId16" Type="http://schemas.openxmlformats.org/officeDocument/2006/relationships/image" Target="../media/image67.png"/><Relationship Id="rId221" Type="http://schemas.openxmlformats.org/officeDocument/2006/relationships/image" Target="../media/image2660.svg"/><Relationship Id="rId242" Type="http://schemas.openxmlformats.org/officeDocument/2006/relationships/image" Target="../media/image180.png"/><Relationship Id="rId263" Type="http://schemas.openxmlformats.org/officeDocument/2006/relationships/image" Target="../media/image308.svg"/><Relationship Id="rId284" Type="http://schemas.openxmlformats.org/officeDocument/2006/relationships/image" Target="../media/image201.png"/><Relationship Id="rId319" Type="http://schemas.openxmlformats.org/officeDocument/2006/relationships/image" Target="../media/image364.svg"/><Relationship Id="rId37" Type="http://schemas.openxmlformats.org/officeDocument/2006/relationships/image" Target="../media/image820.svg"/><Relationship Id="rId58" Type="http://schemas.openxmlformats.org/officeDocument/2006/relationships/image" Target="../media/image88.png"/><Relationship Id="rId79" Type="http://schemas.openxmlformats.org/officeDocument/2006/relationships/image" Target="../media/image1240.svg"/><Relationship Id="rId102" Type="http://schemas.openxmlformats.org/officeDocument/2006/relationships/image" Target="../media/image110.png"/><Relationship Id="rId123" Type="http://schemas.openxmlformats.org/officeDocument/2006/relationships/image" Target="../media/image1680.svg"/><Relationship Id="rId144" Type="http://schemas.openxmlformats.org/officeDocument/2006/relationships/image" Target="../media/image131.png"/><Relationship Id="rId90" Type="http://schemas.openxmlformats.org/officeDocument/2006/relationships/image" Target="../media/image104.png"/><Relationship Id="rId165" Type="http://schemas.openxmlformats.org/officeDocument/2006/relationships/image" Target="../media/image2100.svg"/><Relationship Id="rId186" Type="http://schemas.openxmlformats.org/officeDocument/2006/relationships/image" Target="../media/image152.png"/><Relationship Id="rId211" Type="http://schemas.openxmlformats.org/officeDocument/2006/relationships/image" Target="../media/image256.svg"/><Relationship Id="rId232" Type="http://schemas.openxmlformats.org/officeDocument/2006/relationships/image" Target="../media/image175.png"/><Relationship Id="rId253" Type="http://schemas.openxmlformats.org/officeDocument/2006/relationships/image" Target="../media/image298.svg"/><Relationship Id="rId274" Type="http://schemas.openxmlformats.org/officeDocument/2006/relationships/image" Target="../media/image196.png"/><Relationship Id="rId295" Type="http://schemas.openxmlformats.org/officeDocument/2006/relationships/image" Target="../media/image340.svg"/><Relationship Id="rId309" Type="http://schemas.openxmlformats.org/officeDocument/2006/relationships/image" Target="../media/image354.svg"/><Relationship Id="rId27" Type="http://schemas.openxmlformats.org/officeDocument/2006/relationships/image" Target="../media/image720.svg"/><Relationship Id="rId48" Type="http://schemas.openxmlformats.org/officeDocument/2006/relationships/image" Target="../media/image83.png"/><Relationship Id="rId69" Type="http://schemas.openxmlformats.org/officeDocument/2006/relationships/image" Target="../media/image1140.svg"/><Relationship Id="rId113" Type="http://schemas.openxmlformats.org/officeDocument/2006/relationships/image" Target="../media/image1580.svg"/><Relationship Id="rId134" Type="http://schemas.openxmlformats.org/officeDocument/2006/relationships/image" Target="../media/image126.png"/><Relationship Id="rId320" Type="http://schemas.openxmlformats.org/officeDocument/2006/relationships/image" Target="../media/image219.png"/><Relationship Id="rId80" Type="http://schemas.openxmlformats.org/officeDocument/2006/relationships/image" Target="../media/image99.png"/><Relationship Id="rId155" Type="http://schemas.openxmlformats.org/officeDocument/2006/relationships/image" Target="../media/image2000.svg"/><Relationship Id="rId176" Type="http://schemas.openxmlformats.org/officeDocument/2006/relationships/image" Target="../media/image147.png"/><Relationship Id="rId197" Type="http://schemas.openxmlformats.org/officeDocument/2006/relationships/image" Target="../media/image2420.svg"/><Relationship Id="rId201" Type="http://schemas.openxmlformats.org/officeDocument/2006/relationships/image" Target="../media/image2460.svg"/><Relationship Id="rId222" Type="http://schemas.openxmlformats.org/officeDocument/2006/relationships/image" Target="../media/image170.png"/><Relationship Id="rId243" Type="http://schemas.openxmlformats.org/officeDocument/2006/relationships/image" Target="../media/image288.svg"/><Relationship Id="rId264" Type="http://schemas.openxmlformats.org/officeDocument/2006/relationships/image" Target="../media/image191.png"/><Relationship Id="rId285" Type="http://schemas.openxmlformats.org/officeDocument/2006/relationships/image" Target="../media/image330.svg"/><Relationship Id="rId17" Type="http://schemas.openxmlformats.org/officeDocument/2006/relationships/image" Target="../media/image620.svg"/><Relationship Id="rId38" Type="http://schemas.openxmlformats.org/officeDocument/2006/relationships/image" Target="../media/image78.png"/><Relationship Id="rId59" Type="http://schemas.openxmlformats.org/officeDocument/2006/relationships/image" Target="../media/image1040.svg"/><Relationship Id="rId103" Type="http://schemas.openxmlformats.org/officeDocument/2006/relationships/image" Target="../media/image1480.svg"/><Relationship Id="rId124" Type="http://schemas.openxmlformats.org/officeDocument/2006/relationships/image" Target="../media/image121.png"/><Relationship Id="rId310" Type="http://schemas.openxmlformats.org/officeDocument/2006/relationships/image" Target="../media/image214.png"/><Relationship Id="rId70" Type="http://schemas.openxmlformats.org/officeDocument/2006/relationships/image" Target="../media/image94.png"/><Relationship Id="rId91" Type="http://schemas.openxmlformats.org/officeDocument/2006/relationships/image" Target="../media/image1360.svg"/><Relationship Id="rId145" Type="http://schemas.openxmlformats.org/officeDocument/2006/relationships/image" Target="../media/image1900.svg"/><Relationship Id="rId166" Type="http://schemas.openxmlformats.org/officeDocument/2006/relationships/image" Target="../media/image142.png"/><Relationship Id="rId187" Type="http://schemas.openxmlformats.org/officeDocument/2006/relationships/image" Target="../media/image2320.svg"/><Relationship Id="rId1" Type="http://schemas.openxmlformats.org/officeDocument/2006/relationships/slideLayout" Target="../slideLayouts/slideLayout27.xml"/><Relationship Id="rId212" Type="http://schemas.openxmlformats.org/officeDocument/2006/relationships/image" Target="../media/image165.png"/><Relationship Id="rId233" Type="http://schemas.openxmlformats.org/officeDocument/2006/relationships/image" Target="../media/image278.svg"/><Relationship Id="rId254" Type="http://schemas.openxmlformats.org/officeDocument/2006/relationships/image" Target="../media/image186.png"/><Relationship Id="rId28" Type="http://schemas.openxmlformats.org/officeDocument/2006/relationships/image" Target="../media/image73.png"/><Relationship Id="rId49" Type="http://schemas.openxmlformats.org/officeDocument/2006/relationships/image" Target="../media/image940.svg"/><Relationship Id="rId114" Type="http://schemas.openxmlformats.org/officeDocument/2006/relationships/image" Target="../media/image116.png"/><Relationship Id="rId275" Type="http://schemas.openxmlformats.org/officeDocument/2006/relationships/image" Target="../media/image320.svg"/><Relationship Id="rId296" Type="http://schemas.openxmlformats.org/officeDocument/2006/relationships/image" Target="../media/image207.png"/><Relationship Id="rId300" Type="http://schemas.openxmlformats.org/officeDocument/2006/relationships/image" Target="../media/image209.png"/><Relationship Id="rId60" Type="http://schemas.openxmlformats.org/officeDocument/2006/relationships/image" Target="../media/image89.png"/><Relationship Id="rId81" Type="http://schemas.openxmlformats.org/officeDocument/2006/relationships/image" Target="../media/image1260.svg"/><Relationship Id="rId135" Type="http://schemas.openxmlformats.org/officeDocument/2006/relationships/image" Target="../media/image1800.svg"/><Relationship Id="rId156" Type="http://schemas.openxmlformats.org/officeDocument/2006/relationships/image" Target="../media/image137.png"/><Relationship Id="rId177" Type="http://schemas.openxmlformats.org/officeDocument/2006/relationships/image" Target="../media/image2220.svg"/><Relationship Id="rId198" Type="http://schemas.openxmlformats.org/officeDocument/2006/relationships/image" Target="../media/image158.png"/><Relationship Id="rId321" Type="http://schemas.openxmlformats.org/officeDocument/2006/relationships/image" Target="../media/image366.svg"/><Relationship Id="rId202" Type="http://schemas.openxmlformats.org/officeDocument/2006/relationships/image" Target="../media/image160.png"/><Relationship Id="rId223" Type="http://schemas.openxmlformats.org/officeDocument/2006/relationships/image" Target="../media/image2680.svg"/><Relationship Id="rId244" Type="http://schemas.openxmlformats.org/officeDocument/2006/relationships/image" Target="../media/image181.png"/><Relationship Id="rId18" Type="http://schemas.openxmlformats.org/officeDocument/2006/relationships/image" Target="../media/image68.png"/><Relationship Id="rId39" Type="http://schemas.openxmlformats.org/officeDocument/2006/relationships/image" Target="../media/image840.svg"/><Relationship Id="rId265" Type="http://schemas.openxmlformats.org/officeDocument/2006/relationships/image" Target="../media/image310.svg"/><Relationship Id="rId286" Type="http://schemas.openxmlformats.org/officeDocument/2006/relationships/image" Target="../media/image202.png"/><Relationship Id="rId50" Type="http://schemas.openxmlformats.org/officeDocument/2006/relationships/image" Target="../media/image84.png"/><Relationship Id="rId104" Type="http://schemas.openxmlformats.org/officeDocument/2006/relationships/image" Target="../media/image111.png"/><Relationship Id="rId125" Type="http://schemas.openxmlformats.org/officeDocument/2006/relationships/image" Target="../media/image1700.svg"/><Relationship Id="rId146" Type="http://schemas.openxmlformats.org/officeDocument/2006/relationships/image" Target="../media/image132.png"/><Relationship Id="rId167" Type="http://schemas.openxmlformats.org/officeDocument/2006/relationships/image" Target="../media/image2120.svg"/><Relationship Id="rId188" Type="http://schemas.openxmlformats.org/officeDocument/2006/relationships/image" Target="../media/image153.png"/><Relationship Id="rId311" Type="http://schemas.openxmlformats.org/officeDocument/2006/relationships/image" Target="../media/image356.svg"/><Relationship Id="rId71" Type="http://schemas.openxmlformats.org/officeDocument/2006/relationships/image" Target="../media/image1160.svg"/><Relationship Id="rId92" Type="http://schemas.openxmlformats.org/officeDocument/2006/relationships/image" Target="../media/image105.png"/><Relationship Id="rId213" Type="http://schemas.openxmlformats.org/officeDocument/2006/relationships/image" Target="../media/image2580.svg"/><Relationship Id="rId234" Type="http://schemas.openxmlformats.org/officeDocument/2006/relationships/image" Target="../media/image176.png"/><Relationship Id="rId2" Type="http://schemas.openxmlformats.org/officeDocument/2006/relationships/image" Target="../media/image60.png"/><Relationship Id="rId29" Type="http://schemas.openxmlformats.org/officeDocument/2006/relationships/image" Target="../media/image740.svg"/><Relationship Id="rId255" Type="http://schemas.openxmlformats.org/officeDocument/2006/relationships/image" Target="../media/image300.svg"/><Relationship Id="rId276" Type="http://schemas.openxmlformats.org/officeDocument/2006/relationships/image" Target="../media/image197.png"/><Relationship Id="rId297" Type="http://schemas.openxmlformats.org/officeDocument/2006/relationships/image" Target="../media/image342.svg"/><Relationship Id="rId40" Type="http://schemas.openxmlformats.org/officeDocument/2006/relationships/image" Target="../media/image79.png"/><Relationship Id="rId115" Type="http://schemas.openxmlformats.org/officeDocument/2006/relationships/image" Target="../media/image1600.svg"/><Relationship Id="rId136" Type="http://schemas.openxmlformats.org/officeDocument/2006/relationships/image" Target="../media/image127.png"/><Relationship Id="rId157" Type="http://schemas.openxmlformats.org/officeDocument/2006/relationships/image" Target="../media/image2020.svg"/><Relationship Id="rId178" Type="http://schemas.openxmlformats.org/officeDocument/2006/relationships/image" Target="../media/image148.png"/><Relationship Id="rId301" Type="http://schemas.openxmlformats.org/officeDocument/2006/relationships/image" Target="../media/image346.svg"/><Relationship Id="rId322" Type="http://schemas.openxmlformats.org/officeDocument/2006/relationships/image" Target="../media/image220.png"/><Relationship Id="rId61" Type="http://schemas.openxmlformats.org/officeDocument/2006/relationships/image" Target="../media/image1060.svg"/><Relationship Id="rId82" Type="http://schemas.openxmlformats.org/officeDocument/2006/relationships/image" Target="../media/image100.png"/><Relationship Id="rId199" Type="http://schemas.openxmlformats.org/officeDocument/2006/relationships/image" Target="../media/image2440.svg"/><Relationship Id="rId203" Type="http://schemas.openxmlformats.org/officeDocument/2006/relationships/image" Target="../media/image2480.svg"/><Relationship Id="rId19" Type="http://schemas.openxmlformats.org/officeDocument/2006/relationships/image" Target="../media/image640.svg"/><Relationship Id="rId224" Type="http://schemas.openxmlformats.org/officeDocument/2006/relationships/image" Target="../media/image171.png"/><Relationship Id="rId245" Type="http://schemas.openxmlformats.org/officeDocument/2006/relationships/image" Target="../media/image290.svg"/><Relationship Id="rId266" Type="http://schemas.openxmlformats.org/officeDocument/2006/relationships/image" Target="../media/image192.png"/><Relationship Id="rId287" Type="http://schemas.openxmlformats.org/officeDocument/2006/relationships/image" Target="../media/image332.svg"/><Relationship Id="rId30" Type="http://schemas.openxmlformats.org/officeDocument/2006/relationships/image" Target="../media/image74.png"/><Relationship Id="rId105" Type="http://schemas.openxmlformats.org/officeDocument/2006/relationships/image" Target="../media/image1500.svg"/><Relationship Id="rId126" Type="http://schemas.openxmlformats.org/officeDocument/2006/relationships/image" Target="../media/image122.png"/><Relationship Id="rId147" Type="http://schemas.openxmlformats.org/officeDocument/2006/relationships/image" Target="../media/image1920.svg"/><Relationship Id="rId168" Type="http://schemas.openxmlformats.org/officeDocument/2006/relationships/image" Target="../media/image143.png"/><Relationship Id="rId312" Type="http://schemas.openxmlformats.org/officeDocument/2006/relationships/image" Target="../media/image215.png"/><Relationship Id="rId51" Type="http://schemas.openxmlformats.org/officeDocument/2006/relationships/image" Target="../media/image960.svg"/><Relationship Id="rId72" Type="http://schemas.openxmlformats.org/officeDocument/2006/relationships/image" Target="../media/image95.png"/><Relationship Id="rId93" Type="http://schemas.openxmlformats.org/officeDocument/2006/relationships/image" Target="../media/image1380.svg"/><Relationship Id="rId189" Type="http://schemas.openxmlformats.org/officeDocument/2006/relationships/image" Target="../media/image2340.svg"/><Relationship Id="rId3" Type="http://schemas.openxmlformats.org/officeDocument/2006/relationships/image" Target="../media/image480.svg"/><Relationship Id="rId214" Type="http://schemas.openxmlformats.org/officeDocument/2006/relationships/image" Target="../media/image166.png"/><Relationship Id="rId235" Type="http://schemas.openxmlformats.org/officeDocument/2006/relationships/image" Target="../media/image280.svg"/><Relationship Id="rId256" Type="http://schemas.openxmlformats.org/officeDocument/2006/relationships/image" Target="../media/image187.png"/><Relationship Id="rId277" Type="http://schemas.openxmlformats.org/officeDocument/2006/relationships/image" Target="../media/image322.svg"/><Relationship Id="rId298" Type="http://schemas.openxmlformats.org/officeDocument/2006/relationships/image" Target="../media/image208.png"/><Relationship Id="rId116" Type="http://schemas.openxmlformats.org/officeDocument/2006/relationships/image" Target="../media/image117.png"/><Relationship Id="rId137" Type="http://schemas.openxmlformats.org/officeDocument/2006/relationships/image" Target="../media/image1820.svg"/><Relationship Id="rId158" Type="http://schemas.openxmlformats.org/officeDocument/2006/relationships/image" Target="../media/image138.png"/><Relationship Id="rId302" Type="http://schemas.openxmlformats.org/officeDocument/2006/relationships/image" Target="../media/image210.png"/><Relationship Id="rId323" Type="http://schemas.openxmlformats.org/officeDocument/2006/relationships/image" Target="../media/image368.svg"/><Relationship Id="rId20" Type="http://schemas.openxmlformats.org/officeDocument/2006/relationships/image" Target="../media/image69.png"/><Relationship Id="rId41" Type="http://schemas.openxmlformats.org/officeDocument/2006/relationships/image" Target="../media/image860.svg"/><Relationship Id="rId62" Type="http://schemas.openxmlformats.org/officeDocument/2006/relationships/image" Target="../media/image90.png"/><Relationship Id="rId83" Type="http://schemas.openxmlformats.org/officeDocument/2006/relationships/image" Target="../media/image1280.svg"/><Relationship Id="rId179" Type="http://schemas.openxmlformats.org/officeDocument/2006/relationships/image" Target="../media/image2240.svg"/><Relationship Id="rId190" Type="http://schemas.openxmlformats.org/officeDocument/2006/relationships/image" Target="../media/image154.png"/><Relationship Id="rId204" Type="http://schemas.openxmlformats.org/officeDocument/2006/relationships/image" Target="../media/image161.png"/><Relationship Id="rId225" Type="http://schemas.openxmlformats.org/officeDocument/2006/relationships/image" Target="../media/image2700.svg"/><Relationship Id="rId246" Type="http://schemas.openxmlformats.org/officeDocument/2006/relationships/image" Target="../media/image182.png"/><Relationship Id="rId267" Type="http://schemas.openxmlformats.org/officeDocument/2006/relationships/image" Target="../media/image312.svg"/><Relationship Id="rId288" Type="http://schemas.openxmlformats.org/officeDocument/2006/relationships/image" Target="../media/image203.png"/><Relationship Id="rId106" Type="http://schemas.openxmlformats.org/officeDocument/2006/relationships/image" Target="../media/image112.png"/><Relationship Id="rId127" Type="http://schemas.openxmlformats.org/officeDocument/2006/relationships/image" Target="../media/image1720.svg"/><Relationship Id="rId313" Type="http://schemas.openxmlformats.org/officeDocument/2006/relationships/image" Target="../media/image358.svg"/><Relationship Id="rId10" Type="http://schemas.openxmlformats.org/officeDocument/2006/relationships/image" Target="../media/image64.png"/><Relationship Id="rId31" Type="http://schemas.openxmlformats.org/officeDocument/2006/relationships/image" Target="../media/image760.svg"/><Relationship Id="rId52" Type="http://schemas.openxmlformats.org/officeDocument/2006/relationships/image" Target="../media/image85.png"/><Relationship Id="rId73" Type="http://schemas.openxmlformats.org/officeDocument/2006/relationships/image" Target="../media/image1180.svg"/><Relationship Id="rId94" Type="http://schemas.openxmlformats.org/officeDocument/2006/relationships/image" Target="../media/image106.png"/><Relationship Id="rId148" Type="http://schemas.openxmlformats.org/officeDocument/2006/relationships/image" Target="../media/image133.png"/><Relationship Id="rId169" Type="http://schemas.openxmlformats.org/officeDocument/2006/relationships/image" Target="../media/image2140.svg"/><Relationship Id="rId4" Type="http://schemas.openxmlformats.org/officeDocument/2006/relationships/image" Target="../media/image61.png"/><Relationship Id="rId180" Type="http://schemas.openxmlformats.org/officeDocument/2006/relationships/image" Target="../media/image149.png"/><Relationship Id="rId215" Type="http://schemas.openxmlformats.org/officeDocument/2006/relationships/image" Target="../media/image260.svg"/><Relationship Id="rId236" Type="http://schemas.openxmlformats.org/officeDocument/2006/relationships/image" Target="../media/image177.png"/><Relationship Id="rId257" Type="http://schemas.openxmlformats.org/officeDocument/2006/relationships/image" Target="../media/image302.svg"/><Relationship Id="rId278" Type="http://schemas.openxmlformats.org/officeDocument/2006/relationships/image" Target="../media/image198.png"/><Relationship Id="rId303" Type="http://schemas.openxmlformats.org/officeDocument/2006/relationships/image" Target="../media/image348.svg"/><Relationship Id="rId42" Type="http://schemas.openxmlformats.org/officeDocument/2006/relationships/image" Target="../media/image80.png"/><Relationship Id="rId84" Type="http://schemas.openxmlformats.org/officeDocument/2006/relationships/image" Target="../media/image101.png"/><Relationship Id="rId138" Type="http://schemas.openxmlformats.org/officeDocument/2006/relationships/image" Target="../media/image128.png"/><Relationship Id="rId191" Type="http://schemas.openxmlformats.org/officeDocument/2006/relationships/image" Target="../media/image2360.svg"/><Relationship Id="rId205" Type="http://schemas.openxmlformats.org/officeDocument/2006/relationships/image" Target="../media/image2500.svg"/><Relationship Id="rId247" Type="http://schemas.openxmlformats.org/officeDocument/2006/relationships/image" Target="../media/image292.svg"/><Relationship Id="rId107" Type="http://schemas.openxmlformats.org/officeDocument/2006/relationships/image" Target="../media/image1520.svg"/><Relationship Id="rId289" Type="http://schemas.openxmlformats.org/officeDocument/2006/relationships/image" Target="../media/image334.svg"/><Relationship Id="rId11" Type="http://schemas.openxmlformats.org/officeDocument/2006/relationships/image" Target="../media/image560.svg"/><Relationship Id="rId53" Type="http://schemas.openxmlformats.org/officeDocument/2006/relationships/image" Target="../media/image980.svg"/><Relationship Id="rId149" Type="http://schemas.openxmlformats.org/officeDocument/2006/relationships/image" Target="../media/image1940.svg"/><Relationship Id="rId314" Type="http://schemas.openxmlformats.org/officeDocument/2006/relationships/image" Target="../media/image216.png"/><Relationship Id="rId95" Type="http://schemas.openxmlformats.org/officeDocument/2006/relationships/image" Target="../media/image1400.svg"/><Relationship Id="rId160" Type="http://schemas.openxmlformats.org/officeDocument/2006/relationships/image" Target="../media/image139.png"/><Relationship Id="rId216" Type="http://schemas.openxmlformats.org/officeDocument/2006/relationships/image" Target="../media/image167.png"/><Relationship Id="rId258" Type="http://schemas.openxmlformats.org/officeDocument/2006/relationships/image" Target="../media/image188.png"/><Relationship Id="rId22" Type="http://schemas.openxmlformats.org/officeDocument/2006/relationships/image" Target="../media/image70.png"/><Relationship Id="rId64" Type="http://schemas.openxmlformats.org/officeDocument/2006/relationships/image" Target="../media/image91.png"/><Relationship Id="rId118" Type="http://schemas.openxmlformats.org/officeDocument/2006/relationships/image" Target="../media/image118.png"/><Relationship Id="rId325" Type="http://schemas.openxmlformats.org/officeDocument/2006/relationships/image" Target="../media/image370.svg"/><Relationship Id="rId171" Type="http://schemas.openxmlformats.org/officeDocument/2006/relationships/image" Target="../media/image2160.svg"/><Relationship Id="rId227" Type="http://schemas.openxmlformats.org/officeDocument/2006/relationships/image" Target="../media/image2720.svg"/><Relationship Id="rId269" Type="http://schemas.openxmlformats.org/officeDocument/2006/relationships/image" Target="../media/image314.svg"/><Relationship Id="rId33" Type="http://schemas.openxmlformats.org/officeDocument/2006/relationships/image" Target="../media/image780.svg"/><Relationship Id="rId129" Type="http://schemas.openxmlformats.org/officeDocument/2006/relationships/image" Target="../media/image1740.svg"/><Relationship Id="rId280" Type="http://schemas.openxmlformats.org/officeDocument/2006/relationships/image" Target="../media/image199.png"/><Relationship Id="rId75" Type="http://schemas.openxmlformats.org/officeDocument/2006/relationships/image" Target="../media/image1200.svg"/><Relationship Id="rId140" Type="http://schemas.openxmlformats.org/officeDocument/2006/relationships/image" Target="../media/image129.png"/><Relationship Id="rId182" Type="http://schemas.openxmlformats.org/officeDocument/2006/relationships/image" Target="../media/image150.png"/><Relationship Id="rId6" Type="http://schemas.openxmlformats.org/officeDocument/2006/relationships/image" Target="../media/image62.png"/><Relationship Id="rId238" Type="http://schemas.openxmlformats.org/officeDocument/2006/relationships/image" Target="../media/image178.png"/><Relationship Id="rId291" Type="http://schemas.openxmlformats.org/officeDocument/2006/relationships/image" Target="../media/image336.svg"/><Relationship Id="rId305" Type="http://schemas.openxmlformats.org/officeDocument/2006/relationships/image" Target="../media/image350.svg"/><Relationship Id="rId44" Type="http://schemas.openxmlformats.org/officeDocument/2006/relationships/image" Target="../media/image81.png"/><Relationship Id="rId86" Type="http://schemas.openxmlformats.org/officeDocument/2006/relationships/image" Target="../media/image102.png"/><Relationship Id="rId151" Type="http://schemas.openxmlformats.org/officeDocument/2006/relationships/image" Target="../media/image1960.svg"/><Relationship Id="rId193" Type="http://schemas.openxmlformats.org/officeDocument/2006/relationships/image" Target="../media/image2380.svg"/><Relationship Id="rId207" Type="http://schemas.openxmlformats.org/officeDocument/2006/relationships/image" Target="../media/image2520.svg"/><Relationship Id="rId249" Type="http://schemas.openxmlformats.org/officeDocument/2006/relationships/image" Target="../media/image294.svg"/><Relationship Id="rId13" Type="http://schemas.openxmlformats.org/officeDocument/2006/relationships/image" Target="../media/image580.svg"/><Relationship Id="rId109" Type="http://schemas.openxmlformats.org/officeDocument/2006/relationships/image" Target="../media/image1540.svg"/><Relationship Id="rId260" Type="http://schemas.openxmlformats.org/officeDocument/2006/relationships/image" Target="../media/image189.png"/><Relationship Id="rId316" Type="http://schemas.openxmlformats.org/officeDocument/2006/relationships/image" Target="../media/image217.png"/><Relationship Id="rId55" Type="http://schemas.openxmlformats.org/officeDocument/2006/relationships/image" Target="../media/image1000.svg"/><Relationship Id="rId97" Type="http://schemas.openxmlformats.org/officeDocument/2006/relationships/image" Target="../media/image1420.svg"/><Relationship Id="rId120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0.svg"/><Relationship Id="rId63" Type="http://schemas.openxmlformats.org/officeDocument/2006/relationships/image" Target="../media/image106.svg"/><Relationship Id="rId84" Type="http://schemas.openxmlformats.org/officeDocument/2006/relationships/image" Target="../media/image237.png"/><Relationship Id="rId21" Type="http://schemas.openxmlformats.org/officeDocument/2006/relationships/image" Target="../media/image180.svg"/><Relationship Id="rId138" Type="http://schemas.openxmlformats.org/officeDocument/2006/relationships/image" Target="../media/image232.svg"/><Relationship Id="rId159" Type="http://schemas.openxmlformats.org/officeDocument/2006/relationships/image" Target="../media/image283.png"/><Relationship Id="rId170" Type="http://schemas.openxmlformats.org/officeDocument/2006/relationships/image" Target="../media/image289.png"/><Relationship Id="rId191" Type="http://schemas.openxmlformats.org/officeDocument/2006/relationships/image" Target="../media/image264.svg"/><Relationship Id="rId205" Type="http://schemas.openxmlformats.org/officeDocument/2006/relationships/image" Target="../media/image14.svg"/><Relationship Id="rId226" Type="http://schemas.openxmlformats.org/officeDocument/2006/relationships/image" Target="../media/image318.png"/><Relationship Id="rId247" Type="http://schemas.openxmlformats.org/officeDocument/2006/relationships/image" Target="../media/image72.svg"/><Relationship Id="rId107" Type="http://schemas.openxmlformats.org/officeDocument/2006/relationships/image" Target="../media/image150.svg"/><Relationship Id="rId74" Type="http://schemas.openxmlformats.org/officeDocument/2006/relationships/image" Target="../media/image233.png"/><Relationship Id="rId11" Type="http://schemas.openxmlformats.org/officeDocument/2006/relationships/image" Target="../media/image170.svg"/><Relationship Id="rId128" Type="http://schemas.openxmlformats.org/officeDocument/2006/relationships/image" Target="../media/image263.png"/><Relationship Id="rId149" Type="http://schemas.openxmlformats.org/officeDocument/2006/relationships/image" Target="../media/image278.png"/><Relationship Id="rId53" Type="http://schemas.openxmlformats.org/officeDocument/2006/relationships/image" Target="../media/image212.svg"/><Relationship Id="rId95" Type="http://schemas.openxmlformats.org/officeDocument/2006/relationships/image" Target="../media/image138.svg"/><Relationship Id="rId5" Type="http://schemas.openxmlformats.org/officeDocument/2006/relationships/image" Target="../media/image166.svg"/><Relationship Id="rId160" Type="http://schemas.openxmlformats.org/officeDocument/2006/relationships/image" Target="../media/image214.svg"/><Relationship Id="rId181" Type="http://schemas.openxmlformats.org/officeDocument/2006/relationships/image" Target="../media/image258.svg"/><Relationship Id="rId216" Type="http://schemas.openxmlformats.org/officeDocument/2006/relationships/image" Target="../media/image314.png"/><Relationship Id="rId237" Type="http://schemas.openxmlformats.org/officeDocument/2006/relationships/image" Target="../media/image62.svg"/><Relationship Id="rId64" Type="http://schemas.openxmlformats.org/officeDocument/2006/relationships/image" Target="../media/image228.png"/><Relationship Id="rId118" Type="http://schemas.openxmlformats.org/officeDocument/2006/relationships/image" Target="../media/image254.png"/><Relationship Id="rId43" Type="http://schemas.openxmlformats.org/officeDocument/2006/relationships/image" Target="../media/image202.svg"/><Relationship Id="rId139" Type="http://schemas.openxmlformats.org/officeDocument/2006/relationships/image" Target="../media/image273.png"/><Relationship Id="rId85" Type="http://schemas.openxmlformats.org/officeDocument/2006/relationships/image" Target="../media/image128.svg"/><Relationship Id="rId150" Type="http://schemas.openxmlformats.org/officeDocument/2006/relationships/image" Target="../media/image244.svg"/><Relationship Id="rId171" Type="http://schemas.openxmlformats.org/officeDocument/2006/relationships/image" Target="../media/image268.svg"/><Relationship Id="rId192" Type="http://schemas.openxmlformats.org/officeDocument/2006/relationships/image" Target="../media/image301.png"/><Relationship Id="rId206" Type="http://schemas.openxmlformats.org/officeDocument/2006/relationships/image" Target="../media/image309.png"/><Relationship Id="rId227" Type="http://schemas.openxmlformats.org/officeDocument/2006/relationships/image" Target="../media/image52.svg"/><Relationship Id="rId248" Type="http://schemas.openxmlformats.org/officeDocument/2006/relationships/image" Target="../media/image329.png"/><Relationship Id="rId108" Type="http://schemas.openxmlformats.org/officeDocument/2006/relationships/image" Target="../media/image249.png"/><Relationship Id="rId129" Type="http://schemas.openxmlformats.org/officeDocument/2006/relationships/image" Target="../media/image264.png"/><Relationship Id="rId33" Type="http://schemas.openxmlformats.org/officeDocument/2006/relationships/image" Target="../media/image192.svg"/><Relationship Id="rId75" Type="http://schemas.openxmlformats.org/officeDocument/2006/relationships/image" Target="../media/image118.svg"/><Relationship Id="rId96" Type="http://schemas.openxmlformats.org/officeDocument/2006/relationships/image" Target="../media/image243.png"/><Relationship Id="rId140" Type="http://schemas.openxmlformats.org/officeDocument/2006/relationships/image" Target="../media/image234.svg"/><Relationship Id="rId161" Type="http://schemas.openxmlformats.org/officeDocument/2006/relationships/image" Target="../media/image284.png"/><Relationship Id="rId182" Type="http://schemas.openxmlformats.org/officeDocument/2006/relationships/image" Target="../media/image295.png"/><Relationship Id="rId217" Type="http://schemas.openxmlformats.org/officeDocument/2006/relationships/image" Target="../media/image224.svg"/><Relationship Id="rId238" Type="http://schemas.openxmlformats.org/officeDocument/2006/relationships/image" Target="../media/image324.png"/><Relationship Id="rId119" Type="http://schemas.openxmlformats.org/officeDocument/2006/relationships/image" Target="../media/image162.svg"/><Relationship Id="rId23" Type="http://schemas.openxmlformats.org/officeDocument/2006/relationships/image" Target="../media/image182.svg"/><Relationship Id="rId65" Type="http://schemas.openxmlformats.org/officeDocument/2006/relationships/image" Target="../media/image108.svg"/><Relationship Id="rId86" Type="http://schemas.openxmlformats.org/officeDocument/2006/relationships/image" Target="../media/image238.png"/><Relationship Id="rId130" Type="http://schemas.openxmlformats.org/officeDocument/2006/relationships/image" Target="../media/image265.png"/><Relationship Id="rId151" Type="http://schemas.openxmlformats.org/officeDocument/2006/relationships/image" Target="../media/image279.png"/><Relationship Id="rId172" Type="http://schemas.openxmlformats.org/officeDocument/2006/relationships/image" Target="../media/image290.png"/><Relationship Id="rId193" Type="http://schemas.openxmlformats.org/officeDocument/2006/relationships/image" Target="../media/image74.svg"/><Relationship Id="rId207" Type="http://schemas.openxmlformats.org/officeDocument/2006/relationships/image" Target="../media/image90.svg"/><Relationship Id="rId228" Type="http://schemas.openxmlformats.org/officeDocument/2006/relationships/image" Target="../media/image319.png"/><Relationship Id="rId249" Type="http://schemas.openxmlformats.org/officeDocument/2006/relationships/image" Target="../media/image198.svg"/><Relationship Id="rId109" Type="http://schemas.openxmlformats.org/officeDocument/2006/relationships/image" Target="../media/image152.svg"/><Relationship Id="rId13" Type="http://schemas.openxmlformats.org/officeDocument/2006/relationships/image" Target="../media/image172.svg"/><Relationship Id="rId55" Type="http://schemas.openxmlformats.org/officeDocument/2006/relationships/image" Target="../media/image98.svg"/><Relationship Id="rId76" Type="http://schemas.openxmlformats.org/officeDocument/2006/relationships/image" Target="../media/image234.png"/><Relationship Id="rId97" Type="http://schemas.openxmlformats.org/officeDocument/2006/relationships/image" Target="../media/image140.svg"/><Relationship Id="rId120" Type="http://schemas.openxmlformats.org/officeDocument/2006/relationships/image" Target="../media/image255.png"/><Relationship Id="rId141" Type="http://schemas.openxmlformats.org/officeDocument/2006/relationships/image" Target="../media/image274.png"/><Relationship Id="rId7" Type="http://schemas.openxmlformats.org/officeDocument/2006/relationships/image" Target="../media/image168.svg"/><Relationship Id="rId162" Type="http://schemas.openxmlformats.org/officeDocument/2006/relationships/image" Target="../media/image218.svg"/><Relationship Id="rId183" Type="http://schemas.openxmlformats.org/officeDocument/2006/relationships/image" Target="../media/image262.svg"/><Relationship Id="rId218" Type="http://schemas.openxmlformats.org/officeDocument/2006/relationships/image" Target="../media/image315.png"/><Relationship Id="rId239" Type="http://schemas.openxmlformats.org/officeDocument/2006/relationships/image" Target="../media/image64.svg"/><Relationship Id="rId250" Type="http://schemas.openxmlformats.org/officeDocument/2006/relationships/image" Target="../media/image330.png"/><Relationship Id="rId66" Type="http://schemas.openxmlformats.org/officeDocument/2006/relationships/image" Target="../media/image229.png"/><Relationship Id="rId87" Type="http://schemas.openxmlformats.org/officeDocument/2006/relationships/image" Target="../media/image130.svg"/><Relationship Id="rId110" Type="http://schemas.openxmlformats.org/officeDocument/2006/relationships/image" Target="../media/image250.png"/><Relationship Id="rId131" Type="http://schemas.openxmlformats.org/officeDocument/2006/relationships/image" Target="../media/image266.png"/><Relationship Id="rId45" Type="http://schemas.openxmlformats.org/officeDocument/2006/relationships/image" Target="../media/image204.svg"/><Relationship Id="rId152" Type="http://schemas.openxmlformats.org/officeDocument/2006/relationships/image" Target="../media/image246.svg"/><Relationship Id="rId173" Type="http://schemas.openxmlformats.org/officeDocument/2006/relationships/image" Target="../media/image270.svg"/><Relationship Id="rId194" Type="http://schemas.openxmlformats.org/officeDocument/2006/relationships/image" Target="../media/image16.png"/><Relationship Id="rId208" Type="http://schemas.openxmlformats.org/officeDocument/2006/relationships/image" Target="../media/image310.png"/><Relationship Id="rId229" Type="http://schemas.openxmlformats.org/officeDocument/2006/relationships/image" Target="../media/image54.svg"/><Relationship Id="rId240" Type="http://schemas.openxmlformats.org/officeDocument/2006/relationships/image" Target="../media/image325.png"/><Relationship Id="rId56" Type="http://schemas.openxmlformats.org/officeDocument/2006/relationships/image" Target="../media/image224.png"/><Relationship Id="rId77" Type="http://schemas.openxmlformats.org/officeDocument/2006/relationships/image" Target="../media/image120.svg"/><Relationship Id="rId100" Type="http://schemas.openxmlformats.org/officeDocument/2006/relationships/image" Target="../media/image245.png"/><Relationship Id="rId35" Type="http://schemas.openxmlformats.org/officeDocument/2006/relationships/image" Target="../media/image80.svg"/><Relationship Id="rId98" Type="http://schemas.openxmlformats.org/officeDocument/2006/relationships/image" Target="../media/image244.png"/><Relationship Id="rId121" Type="http://schemas.openxmlformats.org/officeDocument/2006/relationships/image" Target="../media/image256.png"/><Relationship Id="rId142" Type="http://schemas.openxmlformats.org/officeDocument/2006/relationships/image" Target="../media/image236.svg"/><Relationship Id="rId163" Type="http://schemas.openxmlformats.org/officeDocument/2006/relationships/image" Target="../media/image19.png"/><Relationship Id="rId184" Type="http://schemas.openxmlformats.org/officeDocument/2006/relationships/image" Target="../media/image296.png"/><Relationship Id="rId219" Type="http://schemas.openxmlformats.org/officeDocument/2006/relationships/image" Target="../media/image226.svg"/><Relationship Id="rId3" Type="http://schemas.openxmlformats.org/officeDocument/2006/relationships/image" Target="../media/image164.svg"/><Relationship Id="rId214" Type="http://schemas.openxmlformats.org/officeDocument/2006/relationships/image" Target="../media/image313.png"/><Relationship Id="rId230" Type="http://schemas.openxmlformats.org/officeDocument/2006/relationships/image" Target="../media/image320.png"/><Relationship Id="rId235" Type="http://schemas.openxmlformats.org/officeDocument/2006/relationships/image" Target="../media/image60.svg"/><Relationship Id="rId251" Type="http://schemas.openxmlformats.org/officeDocument/2006/relationships/image" Target="../media/image194.svg"/><Relationship Id="rId67" Type="http://schemas.openxmlformats.org/officeDocument/2006/relationships/image" Target="../media/image110.svg"/><Relationship Id="rId116" Type="http://schemas.openxmlformats.org/officeDocument/2006/relationships/image" Target="../media/image253.png"/><Relationship Id="rId25" Type="http://schemas.openxmlformats.org/officeDocument/2006/relationships/image" Target="../media/image184.svg"/><Relationship Id="rId137" Type="http://schemas.openxmlformats.org/officeDocument/2006/relationships/image" Target="../media/image272.png"/><Relationship Id="rId158" Type="http://schemas.openxmlformats.org/officeDocument/2006/relationships/image" Target="../media/image252.svg"/><Relationship Id="rId62" Type="http://schemas.openxmlformats.org/officeDocument/2006/relationships/image" Target="../media/image227.png"/><Relationship Id="rId83" Type="http://schemas.openxmlformats.org/officeDocument/2006/relationships/image" Target="../media/image126.svg"/><Relationship Id="rId88" Type="http://schemas.openxmlformats.org/officeDocument/2006/relationships/image" Target="../media/image239.png"/><Relationship Id="rId111" Type="http://schemas.openxmlformats.org/officeDocument/2006/relationships/image" Target="../media/image154.svg"/><Relationship Id="rId132" Type="http://schemas.openxmlformats.org/officeDocument/2006/relationships/image" Target="../media/image267.png"/><Relationship Id="rId41" Type="http://schemas.openxmlformats.org/officeDocument/2006/relationships/image" Target="../media/image200.svg"/><Relationship Id="rId153" Type="http://schemas.openxmlformats.org/officeDocument/2006/relationships/image" Target="../media/image280.png"/><Relationship Id="rId174" Type="http://schemas.openxmlformats.org/officeDocument/2006/relationships/image" Target="../media/image291.png"/><Relationship Id="rId179" Type="http://schemas.openxmlformats.org/officeDocument/2006/relationships/image" Target="../media/image230.svg"/><Relationship Id="rId195" Type="http://schemas.openxmlformats.org/officeDocument/2006/relationships/image" Target="../media/image302.png"/><Relationship Id="rId209" Type="http://schemas.openxmlformats.org/officeDocument/2006/relationships/image" Target="../media/image92.svg"/><Relationship Id="rId190" Type="http://schemas.openxmlformats.org/officeDocument/2006/relationships/image" Target="../media/image300.png"/><Relationship Id="rId204" Type="http://schemas.openxmlformats.org/officeDocument/2006/relationships/image" Target="../media/image308.png"/><Relationship Id="rId220" Type="http://schemas.openxmlformats.org/officeDocument/2006/relationships/image" Target="../media/image18.png"/><Relationship Id="rId225" Type="http://schemas.openxmlformats.org/officeDocument/2006/relationships/image" Target="../media/image50.svg"/><Relationship Id="rId241" Type="http://schemas.openxmlformats.org/officeDocument/2006/relationships/image" Target="../media/image66.svg"/><Relationship Id="rId246" Type="http://schemas.openxmlformats.org/officeDocument/2006/relationships/image" Target="../media/image328.png"/><Relationship Id="rId57" Type="http://schemas.openxmlformats.org/officeDocument/2006/relationships/image" Target="../media/image100.svg"/><Relationship Id="rId106" Type="http://schemas.openxmlformats.org/officeDocument/2006/relationships/image" Target="../media/image248.png"/><Relationship Id="rId127" Type="http://schemas.openxmlformats.org/officeDocument/2006/relationships/image" Target="../media/image262.png"/><Relationship Id="rId15" Type="http://schemas.openxmlformats.org/officeDocument/2006/relationships/image" Target="../media/image174.svg"/><Relationship Id="rId73" Type="http://schemas.openxmlformats.org/officeDocument/2006/relationships/image" Target="../media/image116.svg"/><Relationship Id="rId78" Type="http://schemas.openxmlformats.org/officeDocument/2006/relationships/image" Target="../media/image17.png"/><Relationship Id="rId94" Type="http://schemas.openxmlformats.org/officeDocument/2006/relationships/image" Target="../media/image242.png"/><Relationship Id="rId99" Type="http://schemas.openxmlformats.org/officeDocument/2006/relationships/image" Target="../media/image142.svg"/><Relationship Id="rId101" Type="http://schemas.openxmlformats.org/officeDocument/2006/relationships/image" Target="../media/image144.svg"/><Relationship Id="rId122" Type="http://schemas.openxmlformats.org/officeDocument/2006/relationships/image" Target="../media/image257.png"/><Relationship Id="rId143" Type="http://schemas.openxmlformats.org/officeDocument/2006/relationships/image" Target="../media/image275.png"/><Relationship Id="rId148" Type="http://schemas.openxmlformats.org/officeDocument/2006/relationships/image" Target="../media/image242.svg"/><Relationship Id="rId164" Type="http://schemas.openxmlformats.org/officeDocument/2006/relationships/image" Target="../media/image220.svg"/><Relationship Id="rId169" Type="http://schemas.openxmlformats.org/officeDocument/2006/relationships/image" Target="../media/image266.svg"/><Relationship Id="rId185" Type="http://schemas.openxmlformats.org/officeDocument/2006/relationships/image" Target="../media/image254.svg"/><Relationship Id="rId31" Type="http://schemas.openxmlformats.org/officeDocument/2006/relationships/image" Target="../media/image76.svg"/><Relationship Id="rId9" Type="http://schemas.openxmlformats.org/officeDocument/2006/relationships/image" Target="../media/image6.svg"/><Relationship Id="rId180" Type="http://schemas.openxmlformats.org/officeDocument/2006/relationships/image" Target="../media/image294.png"/><Relationship Id="rId210" Type="http://schemas.openxmlformats.org/officeDocument/2006/relationships/image" Target="../media/image311.png"/><Relationship Id="rId215" Type="http://schemas.openxmlformats.org/officeDocument/2006/relationships/image" Target="../media/image190.svg"/><Relationship Id="rId236" Type="http://schemas.openxmlformats.org/officeDocument/2006/relationships/image" Target="../media/image323.png"/><Relationship Id="rId231" Type="http://schemas.openxmlformats.org/officeDocument/2006/relationships/image" Target="../media/image56.svg"/><Relationship Id="rId252" Type="http://schemas.openxmlformats.org/officeDocument/2006/relationships/image" Target="../media/image331.png"/><Relationship Id="rId68" Type="http://schemas.openxmlformats.org/officeDocument/2006/relationships/image" Target="../media/image230.png"/><Relationship Id="rId89" Type="http://schemas.openxmlformats.org/officeDocument/2006/relationships/image" Target="../media/image132.svg"/><Relationship Id="rId112" Type="http://schemas.openxmlformats.org/officeDocument/2006/relationships/image" Target="../media/image251.png"/><Relationship Id="rId133" Type="http://schemas.openxmlformats.org/officeDocument/2006/relationships/image" Target="../media/image268.png"/><Relationship Id="rId154" Type="http://schemas.openxmlformats.org/officeDocument/2006/relationships/image" Target="../media/image248.svg"/><Relationship Id="rId175" Type="http://schemas.openxmlformats.org/officeDocument/2006/relationships/image" Target="../media/image272.svg"/><Relationship Id="rId47" Type="http://schemas.openxmlformats.org/officeDocument/2006/relationships/image" Target="../media/image206.svg"/><Relationship Id="rId196" Type="http://schemas.openxmlformats.org/officeDocument/2006/relationships/image" Target="../media/image78.svg"/><Relationship Id="rId200" Type="http://schemas.openxmlformats.org/officeDocument/2006/relationships/image" Target="../media/image306.png"/><Relationship Id="rId221" Type="http://schemas.openxmlformats.org/officeDocument/2006/relationships/image" Target="../media/image228.svg"/><Relationship Id="rId242" Type="http://schemas.openxmlformats.org/officeDocument/2006/relationships/image" Target="../media/image326.png"/><Relationship Id="rId58" Type="http://schemas.openxmlformats.org/officeDocument/2006/relationships/image" Target="../media/image225.png"/><Relationship Id="rId79" Type="http://schemas.openxmlformats.org/officeDocument/2006/relationships/image" Target="../media/image122.svg"/><Relationship Id="rId102" Type="http://schemas.openxmlformats.org/officeDocument/2006/relationships/image" Target="../media/image246.png"/><Relationship Id="rId123" Type="http://schemas.openxmlformats.org/officeDocument/2006/relationships/image" Target="../media/image258.png"/><Relationship Id="rId144" Type="http://schemas.openxmlformats.org/officeDocument/2006/relationships/image" Target="../media/image238.svg"/><Relationship Id="rId37" Type="http://schemas.openxmlformats.org/officeDocument/2006/relationships/image" Target="../media/image82.svg"/><Relationship Id="rId90" Type="http://schemas.openxmlformats.org/officeDocument/2006/relationships/image" Target="../media/image240.png"/><Relationship Id="rId165" Type="http://schemas.openxmlformats.org/officeDocument/2006/relationships/image" Target="../media/image285.png"/><Relationship Id="rId186" Type="http://schemas.openxmlformats.org/officeDocument/2006/relationships/image" Target="../media/image297.png"/><Relationship Id="rId211" Type="http://schemas.openxmlformats.org/officeDocument/2006/relationships/image" Target="../media/image94.svg"/><Relationship Id="rId232" Type="http://schemas.openxmlformats.org/officeDocument/2006/relationships/image" Target="../media/image321.png"/><Relationship Id="rId253" Type="http://schemas.openxmlformats.org/officeDocument/2006/relationships/image" Target="../media/image196.svg"/><Relationship Id="rId69" Type="http://schemas.openxmlformats.org/officeDocument/2006/relationships/image" Target="../media/image112.svg"/><Relationship Id="rId113" Type="http://schemas.openxmlformats.org/officeDocument/2006/relationships/image" Target="../media/image156.svg"/><Relationship Id="rId27" Type="http://schemas.openxmlformats.org/officeDocument/2006/relationships/image" Target="../media/image186.svg"/><Relationship Id="rId134" Type="http://schemas.openxmlformats.org/officeDocument/2006/relationships/image" Target="../media/image269.png"/><Relationship Id="rId80" Type="http://schemas.openxmlformats.org/officeDocument/2006/relationships/image" Target="../media/image235.png"/><Relationship Id="rId155" Type="http://schemas.openxmlformats.org/officeDocument/2006/relationships/image" Target="../media/image281.png"/><Relationship Id="rId176" Type="http://schemas.openxmlformats.org/officeDocument/2006/relationships/image" Target="../media/image292.png"/><Relationship Id="rId197" Type="http://schemas.openxmlformats.org/officeDocument/2006/relationships/image" Target="../media/image303.png"/><Relationship Id="rId201" Type="http://schemas.openxmlformats.org/officeDocument/2006/relationships/image" Target="../media/image86.svg"/><Relationship Id="rId222" Type="http://schemas.openxmlformats.org/officeDocument/2006/relationships/image" Target="../media/image316.png"/><Relationship Id="rId243" Type="http://schemas.openxmlformats.org/officeDocument/2006/relationships/image" Target="../media/image68.svg"/><Relationship Id="rId59" Type="http://schemas.openxmlformats.org/officeDocument/2006/relationships/image" Target="../media/image102.svg"/><Relationship Id="rId103" Type="http://schemas.openxmlformats.org/officeDocument/2006/relationships/image" Target="../media/image146.svg"/><Relationship Id="rId124" Type="http://schemas.openxmlformats.org/officeDocument/2006/relationships/image" Target="../media/image259.png"/><Relationship Id="rId17" Type="http://schemas.openxmlformats.org/officeDocument/2006/relationships/image" Target="../media/image176.svg"/><Relationship Id="rId70" Type="http://schemas.openxmlformats.org/officeDocument/2006/relationships/image" Target="../media/image231.png"/><Relationship Id="rId91" Type="http://schemas.openxmlformats.org/officeDocument/2006/relationships/image" Target="../media/image134.svg"/><Relationship Id="rId145" Type="http://schemas.openxmlformats.org/officeDocument/2006/relationships/image" Target="../media/image276.png"/><Relationship Id="rId166" Type="http://schemas.openxmlformats.org/officeDocument/2006/relationships/image" Target="../media/image286.png"/><Relationship Id="rId187" Type="http://schemas.openxmlformats.org/officeDocument/2006/relationships/image" Target="../media/image298.png"/><Relationship Id="rId1" Type="http://schemas.openxmlformats.org/officeDocument/2006/relationships/slideLayout" Target="../slideLayouts/slideLayout27.xml"/><Relationship Id="rId212" Type="http://schemas.openxmlformats.org/officeDocument/2006/relationships/image" Target="../media/image312.png"/><Relationship Id="rId233" Type="http://schemas.openxmlformats.org/officeDocument/2006/relationships/image" Target="../media/image58.svg"/><Relationship Id="rId114" Type="http://schemas.openxmlformats.org/officeDocument/2006/relationships/image" Target="../media/image252.png"/><Relationship Id="rId49" Type="http://schemas.openxmlformats.org/officeDocument/2006/relationships/image" Target="../media/image208.svg"/><Relationship Id="rId60" Type="http://schemas.openxmlformats.org/officeDocument/2006/relationships/image" Target="../media/image226.png"/><Relationship Id="rId81" Type="http://schemas.openxmlformats.org/officeDocument/2006/relationships/image" Target="../media/image124.svg"/><Relationship Id="rId135" Type="http://schemas.openxmlformats.org/officeDocument/2006/relationships/image" Target="../media/image270.png"/><Relationship Id="rId156" Type="http://schemas.openxmlformats.org/officeDocument/2006/relationships/image" Target="../media/image250.svg"/><Relationship Id="rId177" Type="http://schemas.openxmlformats.org/officeDocument/2006/relationships/image" Target="../media/image222.svg"/><Relationship Id="rId198" Type="http://schemas.openxmlformats.org/officeDocument/2006/relationships/image" Target="../media/image304.png"/><Relationship Id="rId202" Type="http://schemas.openxmlformats.org/officeDocument/2006/relationships/image" Target="../media/image307.png"/><Relationship Id="rId223" Type="http://schemas.openxmlformats.org/officeDocument/2006/relationships/image" Target="../media/image48.svg"/><Relationship Id="rId244" Type="http://schemas.openxmlformats.org/officeDocument/2006/relationships/image" Target="../media/image327.png"/><Relationship Id="rId39" Type="http://schemas.openxmlformats.org/officeDocument/2006/relationships/image" Target="../media/image84.svg"/><Relationship Id="rId104" Type="http://schemas.openxmlformats.org/officeDocument/2006/relationships/image" Target="../media/image247.png"/><Relationship Id="rId125" Type="http://schemas.openxmlformats.org/officeDocument/2006/relationships/image" Target="../media/image260.png"/><Relationship Id="rId146" Type="http://schemas.openxmlformats.org/officeDocument/2006/relationships/image" Target="../media/image240.svg"/><Relationship Id="rId167" Type="http://schemas.openxmlformats.org/officeDocument/2006/relationships/image" Target="../media/image287.png"/><Relationship Id="rId188" Type="http://schemas.openxmlformats.org/officeDocument/2006/relationships/image" Target="../media/image216.svg"/><Relationship Id="rId71" Type="http://schemas.openxmlformats.org/officeDocument/2006/relationships/image" Target="../media/image114.svg"/><Relationship Id="rId92" Type="http://schemas.openxmlformats.org/officeDocument/2006/relationships/image" Target="../media/image241.png"/><Relationship Id="rId213" Type="http://schemas.openxmlformats.org/officeDocument/2006/relationships/image" Target="../media/image96.svg"/><Relationship Id="rId234" Type="http://schemas.openxmlformats.org/officeDocument/2006/relationships/image" Target="../media/image322.png"/><Relationship Id="rId2" Type="http://schemas.openxmlformats.org/officeDocument/2006/relationships/image" Target="../media/image223.png"/><Relationship Id="rId29" Type="http://schemas.openxmlformats.org/officeDocument/2006/relationships/image" Target="../media/image188.svg"/><Relationship Id="rId115" Type="http://schemas.openxmlformats.org/officeDocument/2006/relationships/image" Target="../media/image158.svg"/><Relationship Id="rId136" Type="http://schemas.openxmlformats.org/officeDocument/2006/relationships/image" Target="../media/image271.png"/><Relationship Id="rId157" Type="http://schemas.openxmlformats.org/officeDocument/2006/relationships/image" Target="../media/image282.png"/><Relationship Id="rId178" Type="http://schemas.openxmlformats.org/officeDocument/2006/relationships/image" Target="../media/image293.png"/><Relationship Id="rId61" Type="http://schemas.openxmlformats.org/officeDocument/2006/relationships/image" Target="../media/image104.svg"/><Relationship Id="rId82" Type="http://schemas.openxmlformats.org/officeDocument/2006/relationships/image" Target="../media/image236.png"/><Relationship Id="rId199" Type="http://schemas.openxmlformats.org/officeDocument/2006/relationships/image" Target="../media/image305.png"/><Relationship Id="rId203" Type="http://schemas.openxmlformats.org/officeDocument/2006/relationships/image" Target="../media/image88.svg"/><Relationship Id="rId19" Type="http://schemas.openxmlformats.org/officeDocument/2006/relationships/image" Target="../media/image178.svg"/><Relationship Id="rId224" Type="http://schemas.openxmlformats.org/officeDocument/2006/relationships/image" Target="../media/image317.png"/><Relationship Id="rId245" Type="http://schemas.openxmlformats.org/officeDocument/2006/relationships/image" Target="../media/image70.svg"/><Relationship Id="rId105" Type="http://schemas.openxmlformats.org/officeDocument/2006/relationships/image" Target="../media/image148.svg"/><Relationship Id="rId126" Type="http://schemas.openxmlformats.org/officeDocument/2006/relationships/image" Target="../media/image261.png"/><Relationship Id="rId147" Type="http://schemas.openxmlformats.org/officeDocument/2006/relationships/image" Target="../media/image277.png"/><Relationship Id="rId168" Type="http://schemas.openxmlformats.org/officeDocument/2006/relationships/image" Target="../media/image288.png"/><Relationship Id="rId72" Type="http://schemas.openxmlformats.org/officeDocument/2006/relationships/image" Target="../media/image232.png"/><Relationship Id="rId93" Type="http://schemas.openxmlformats.org/officeDocument/2006/relationships/image" Target="../media/image136.svg"/><Relationship Id="rId51" Type="http://schemas.openxmlformats.org/officeDocument/2006/relationships/image" Target="../media/image210.svg"/><Relationship Id="rId189" Type="http://schemas.openxmlformats.org/officeDocument/2006/relationships/image" Target="../media/image2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0" Type="http://schemas.openxmlformats.org/officeDocument/2006/relationships/image" Target="../media/image18.png"/><Relationship Id="rId3" Type="http://schemas.openxmlformats.org/officeDocument/2006/relationships/image" Target="../media/image3.png"/><Relationship Id="rId222" Type="http://schemas.openxmlformats.org/officeDocument/2006/relationships/image" Target="../media/image19.png"/><Relationship Id="rId2" Type="http://schemas.openxmlformats.org/officeDocument/2006/relationships/image" Target="../media/image15.jpeg"/><Relationship Id="rId221" Type="http://schemas.openxmlformats.org/officeDocument/2006/relationships/image" Target="../media/image228.svg"/><Relationship Id="rId1" Type="http://schemas.openxmlformats.org/officeDocument/2006/relationships/slideLayout" Target="../slideLayouts/slideLayout14.xml"/><Relationship Id="rId32" Type="http://schemas.openxmlformats.org/officeDocument/2006/relationships/image" Target="../media/image17.png"/><Relationship Id="rId79" Type="http://schemas.openxmlformats.org/officeDocument/2006/relationships/image" Target="../media/image122.svg"/><Relationship Id="rId5" Type="http://schemas.microsoft.com/office/2007/relationships/hdphoto" Target="../media/hdphoto1.wdp"/><Relationship Id="rId31" Type="http://schemas.openxmlformats.org/officeDocument/2006/relationships/image" Target="../media/image76.svg"/><Relationship Id="rId164" Type="http://schemas.openxmlformats.org/officeDocument/2006/relationships/image" Target="../media/image220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5713" r="24592" b="18873"/>
          <a:stretch/>
        </p:blipFill>
        <p:spPr/>
      </p:pic>
      <p:sp>
        <p:nvSpPr>
          <p:cNvPr id="4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>
            <a:off x="-2834017" y="-31231"/>
            <a:ext cx="7870730" cy="6896238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  <a:gd name="connsiteX0" fmla="*/ 2484539 w 6056837"/>
              <a:gd name="connsiteY0" fmla="*/ 3004379 h 5508171"/>
              <a:gd name="connsiteX1" fmla="*/ 0 w 6056837"/>
              <a:gd name="connsiteY1" fmla="*/ 0 h 5508171"/>
              <a:gd name="connsiteX2" fmla="*/ 3302751 w 6056837"/>
              <a:gd name="connsiteY2" fmla="*/ 0 h 5508171"/>
              <a:gd name="connsiteX3" fmla="*/ 6056837 w 6056837"/>
              <a:gd name="connsiteY3" fmla="*/ 2754086 h 5508171"/>
              <a:gd name="connsiteX4" fmla="*/ 3302751 w 6056837"/>
              <a:gd name="connsiteY4" fmla="*/ 5508171 h 5508171"/>
              <a:gd name="connsiteX5" fmla="*/ 0 w 6056837"/>
              <a:gd name="connsiteY5" fmla="*/ 5508171 h 5508171"/>
              <a:gd name="connsiteX6" fmla="*/ 2484539 w 6056837"/>
              <a:gd name="connsiteY6" fmla="*/ 3004379 h 5508171"/>
              <a:gd name="connsiteX0" fmla="*/ 3033259 w 6605557"/>
              <a:gd name="connsiteY0" fmla="*/ 3014005 h 5517797"/>
              <a:gd name="connsiteX1" fmla="*/ 0 w 6605557"/>
              <a:gd name="connsiteY1" fmla="*/ 0 h 5517797"/>
              <a:gd name="connsiteX2" fmla="*/ 3851471 w 6605557"/>
              <a:gd name="connsiteY2" fmla="*/ 9626 h 5517797"/>
              <a:gd name="connsiteX3" fmla="*/ 6605557 w 6605557"/>
              <a:gd name="connsiteY3" fmla="*/ 2763712 h 5517797"/>
              <a:gd name="connsiteX4" fmla="*/ 3851471 w 6605557"/>
              <a:gd name="connsiteY4" fmla="*/ 5517797 h 5517797"/>
              <a:gd name="connsiteX5" fmla="*/ 548720 w 6605557"/>
              <a:gd name="connsiteY5" fmla="*/ 5517797 h 5517797"/>
              <a:gd name="connsiteX6" fmla="*/ 3033259 w 6605557"/>
              <a:gd name="connsiteY6" fmla="*/ 3014005 h 5517797"/>
              <a:gd name="connsiteX0" fmla="*/ 3033259 w 6538170"/>
              <a:gd name="connsiteY0" fmla="*/ 3014005 h 5517797"/>
              <a:gd name="connsiteX1" fmla="*/ 0 w 6538170"/>
              <a:gd name="connsiteY1" fmla="*/ 0 h 5517797"/>
              <a:gd name="connsiteX2" fmla="*/ 3851471 w 6538170"/>
              <a:gd name="connsiteY2" fmla="*/ 9626 h 5517797"/>
              <a:gd name="connsiteX3" fmla="*/ 6538170 w 6538170"/>
              <a:gd name="connsiteY3" fmla="*/ 3052512 h 5517797"/>
              <a:gd name="connsiteX4" fmla="*/ 3851471 w 6538170"/>
              <a:gd name="connsiteY4" fmla="*/ 5517797 h 5517797"/>
              <a:gd name="connsiteX5" fmla="*/ 548720 w 6538170"/>
              <a:gd name="connsiteY5" fmla="*/ 5517797 h 5517797"/>
              <a:gd name="connsiteX6" fmla="*/ 3033259 w 6538170"/>
              <a:gd name="connsiteY6" fmla="*/ 3014005 h 5517797"/>
              <a:gd name="connsiteX0" fmla="*/ 3033259 w 6528543"/>
              <a:gd name="connsiteY0" fmla="*/ 3014005 h 5517797"/>
              <a:gd name="connsiteX1" fmla="*/ 0 w 6528543"/>
              <a:gd name="connsiteY1" fmla="*/ 0 h 5517797"/>
              <a:gd name="connsiteX2" fmla="*/ 3851471 w 6528543"/>
              <a:gd name="connsiteY2" fmla="*/ 9626 h 5517797"/>
              <a:gd name="connsiteX3" fmla="*/ 6528543 w 6528543"/>
              <a:gd name="connsiteY3" fmla="*/ 3052512 h 5517797"/>
              <a:gd name="connsiteX4" fmla="*/ 3851471 w 6528543"/>
              <a:gd name="connsiteY4" fmla="*/ 5517797 h 5517797"/>
              <a:gd name="connsiteX5" fmla="*/ 548720 w 6528543"/>
              <a:gd name="connsiteY5" fmla="*/ 5517797 h 5517797"/>
              <a:gd name="connsiteX6" fmla="*/ 3033259 w 6528543"/>
              <a:gd name="connsiteY6" fmla="*/ 3014005 h 5517797"/>
              <a:gd name="connsiteX0" fmla="*/ 3033259 w 6528543"/>
              <a:gd name="connsiteY0" fmla="*/ 3014005 h 5517797"/>
              <a:gd name="connsiteX1" fmla="*/ 0 w 6528543"/>
              <a:gd name="connsiteY1" fmla="*/ 0 h 5517797"/>
              <a:gd name="connsiteX2" fmla="*/ 3244991 w 6528543"/>
              <a:gd name="connsiteY2" fmla="*/ 38506 h 5517797"/>
              <a:gd name="connsiteX3" fmla="*/ 6528543 w 6528543"/>
              <a:gd name="connsiteY3" fmla="*/ 3052512 h 5517797"/>
              <a:gd name="connsiteX4" fmla="*/ 3851471 w 6528543"/>
              <a:gd name="connsiteY4" fmla="*/ 5517797 h 5517797"/>
              <a:gd name="connsiteX5" fmla="*/ 548720 w 6528543"/>
              <a:gd name="connsiteY5" fmla="*/ 5517797 h 5517797"/>
              <a:gd name="connsiteX6" fmla="*/ 3033259 w 6528543"/>
              <a:gd name="connsiteY6" fmla="*/ 3014005 h 5517797"/>
              <a:gd name="connsiteX0" fmla="*/ 3033259 w 6297503"/>
              <a:gd name="connsiteY0" fmla="*/ 3014005 h 5517797"/>
              <a:gd name="connsiteX1" fmla="*/ 0 w 6297503"/>
              <a:gd name="connsiteY1" fmla="*/ 0 h 5517797"/>
              <a:gd name="connsiteX2" fmla="*/ 3244991 w 6297503"/>
              <a:gd name="connsiteY2" fmla="*/ 38506 h 5517797"/>
              <a:gd name="connsiteX3" fmla="*/ 6297503 w 6297503"/>
              <a:gd name="connsiteY3" fmla="*/ 3052512 h 5517797"/>
              <a:gd name="connsiteX4" fmla="*/ 3851471 w 6297503"/>
              <a:gd name="connsiteY4" fmla="*/ 5517797 h 5517797"/>
              <a:gd name="connsiteX5" fmla="*/ 548720 w 6297503"/>
              <a:gd name="connsiteY5" fmla="*/ 5517797 h 5517797"/>
              <a:gd name="connsiteX6" fmla="*/ 3033259 w 6297503"/>
              <a:gd name="connsiteY6" fmla="*/ 3014005 h 551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7503" h="5517797">
                <a:moveTo>
                  <a:pt x="3033259" y="3014005"/>
                </a:moveTo>
                <a:lnTo>
                  <a:pt x="0" y="0"/>
                </a:lnTo>
                <a:lnTo>
                  <a:pt x="3244991" y="38506"/>
                </a:lnTo>
                <a:lnTo>
                  <a:pt x="6297503" y="3052512"/>
                </a:lnTo>
                <a:lnTo>
                  <a:pt x="3851471" y="5517797"/>
                </a:lnTo>
                <a:lnTo>
                  <a:pt x="548720" y="5517797"/>
                </a:lnTo>
                <a:lnTo>
                  <a:pt x="3033259" y="3014005"/>
                </a:lnTo>
                <a:close/>
              </a:path>
            </a:pathLst>
          </a:custGeom>
          <a:solidFill>
            <a:srgbClr val="0F6FC6">
              <a:alpha val="30196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>
            <a:off x="-317364" y="932845"/>
            <a:ext cx="7362437" cy="6116596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  <a:gd name="connsiteX0" fmla="*/ 2754086 w 6915761"/>
              <a:gd name="connsiteY0" fmla="*/ 2754086 h 5508171"/>
              <a:gd name="connsiteX1" fmla="*/ 0 w 6915761"/>
              <a:gd name="connsiteY1" fmla="*/ 0 h 5508171"/>
              <a:gd name="connsiteX2" fmla="*/ 3302751 w 6915761"/>
              <a:gd name="connsiteY2" fmla="*/ 0 h 5508171"/>
              <a:gd name="connsiteX3" fmla="*/ 6915761 w 6915761"/>
              <a:gd name="connsiteY3" fmla="*/ 2754086 h 5508171"/>
              <a:gd name="connsiteX4" fmla="*/ 3302751 w 6915761"/>
              <a:gd name="connsiteY4" fmla="*/ 5508171 h 5508171"/>
              <a:gd name="connsiteX5" fmla="*/ 0 w 6915761"/>
              <a:gd name="connsiteY5" fmla="*/ 5508171 h 5508171"/>
              <a:gd name="connsiteX6" fmla="*/ 2754086 w 6915761"/>
              <a:gd name="connsiteY6" fmla="*/ 2754086 h 5508171"/>
              <a:gd name="connsiteX0" fmla="*/ 2754086 w 6915761"/>
              <a:gd name="connsiteY0" fmla="*/ 2754086 h 5508171"/>
              <a:gd name="connsiteX1" fmla="*/ 0 w 6915761"/>
              <a:gd name="connsiteY1" fmla="*/ 0 h 5508171"/>
              <a:gd name="connsiteX2" fmla="*/ 3992151 w 6915761"/>
              <a:gd name="connsiteY2" fmla="*/ 22603 h 5508171"/>
              <a:gd name="connsiteX3" fmla="*/ 6915761 w 6915761"/>
              <a:gd name="connsiteY3" fmla="*/ 2754086 h 5508171"/>
              <a:gd name="connsiteX4" fmla="*/ 3302751 w 6915761"/>
              <a:gd name="connsiteY4" fmla="*/ 5508171 h 5508171"/>
              <a:gd name="connsiteX5" fmla="*/ 0 w 6915761"/>
              <a:gd name="connsiteY5" fmla="*/ 5508171 h 5508171"/>
              <a:gd name="connsiteX6" fmla="*/ 2754086 w 6915761"/>
              <a:gd name="connsiteY6" fmla="*/ 2754086 h 5508171"/>
              <a:gd name="connsiteX0" fmla="*/ 2754086 w 6915761"/>
              <a:gd name="connsiteY0" fmla="*/ 2754086 h 5508171"/>
              <a:gd name="connsiteX1" fmla="*/ 0 w 6915761"/>
              <a:gd name="connsiteY1" fmla="*/ 0 h 5508171"/>
              <a:gd name="connsiteX2" fmla="*/ 3992151 w 6915761"/>
              <a:gd name="connsiteY2" fmla="*/ 22603 h 5508171"/>
              <a:gd name="connsiteX3" fmla="*/ 6915761 w 6915761"/>
              <a:gd name="connsiteY3" fmla="*/ 2754086 h 5508171"/>
              <a:gd name="connsiteX4" fmla="*/ 4093866 w 6915761"/>
              <a:gd name="connsiteY4" fmla="*/ 5485568 h 5508171"/>
              <a:gd name="connsiteX5" fmla="*/ 0 w 6915761"/>
              <a:gd name="connsiteY5" fmla="*/ 5508171 h 5508171"/>
              <a:gd name="connsiteX6" fmla="*/ 2754086 w 6915761"/>
              <a:gd name="connsiteY6" fmla="*/ 2754086 h 5508171"/>
              <a:gd name="connsiteX0" fmla="*/ 2754086 w 6915761"/>
              <a:gd name="connsiteY0" fmla="*/ 2754086 h 5508171"/>
              <a:gd name="connsiteX1" fmla="*/ 0 w 6915761"/>
              <a:gd name="connsiteY1" fmla="*/ 0 h 5508171"/>
              <a:gd name="connsiteX2" fmla="*/ 3992151 w 6915761"/>
              <a:gd name="connsiteY2" fmla="*/ 22603 h 5508171"/>
              <a:gd name="connsiteX3" fmla="*/ 6915761 w 6915761"/>
              <a:gd name="connsiteY3" fmla="*/ 2754086 h 5508171"/>
              <a:gd name="connsiteX4" fmla="*/ 4285994 w 6915761"/>
              <a:gd name="connsiteY4" fmla="*/ 5496869 h 5508171"/>
              <a:gd name="connsiteX5" fmla="*/ 0 w 6915761"/>
              <a:gd name="connsiteY5" fmla="*/ 5508171 h 5508171"/>
              <a:gd name="connsiteX6" fmla="*/ 2754086 w 6915761"/>
              <a:gd name="connsiteY6" fmla="*/ 2754086 h 5508171"/>
              <a:gd name="connsiteX0" fmla="*/ 2754086 w 6915761"/>
              <a:gd name="connsiteY0" fmla="*/ 2754086 h 5722902"/>
              <a:gd name="connsiteX1" fmla="*/ 0 w 6915761"/>
              <a:gd name="connsiteY1" fmla="*/ 0 h 5722902"/>
              <a:gd name="connsiteX2" fmla="*/ 3992151 w 6915761"/>
              <a:gd name="connsiteY2" fmla="*/ 22603 h 5722902"/>
              <a:gd name="connsiteX3" fmla="*/ 6915761 w 6915761"/>
              <a:gd name="connsiteY3" fmla="*/ 2754086 h 5722902"/>
              <a:gd name="connsiteX4" fmla="*/ 4285994 w 6915761"/>
              <a:gd name="connsiteY4" fmla="*/ 5496869 h 5722902"/>
              <a:gd name="connsiteX5" fmla="*/ 0 w 6915761"/>
              <a:gd name="connsiteY5" fmla="*/ 5722902 h 5722902"/>
              <a:gd name="connsiteX6" fmla="*/ 2754086 w 6915761"/>
              <a:gd name="connsiteY6" fmla="*/ 2754086 h 5722902"/>
              <a:gd name="connsiteX0" fmla="*/ 2754086 w 6915761"/>
              <a:gd name="connsiteY0" fmla="*/ 2754086 h 5745505"/>
              <a:gd name="connsiteX1" fmla="*/ 0 w 6915761"/>
              <a:gd name="connsiteY1" fmla="*/ 0 h 5745505"/>
              <a:gd name="connsiteX2" fmla="*/ 3992151 w 6915761"/>
              <a:gd name="connsiteY2" fmla="*/ 22603 h 5745505"/>
              <a:gd name="connsiteX3" fmla="*/ 6915761 w 6915761"/>
              <a:gd name="connsiteY3" fmla="*/ 2754086 h 5745505"/>
              <a:gd name="connsiteX4" fmla="*/ 4285995 w 6915761"/>
              <a:gd name="connsiteY4" fmla="*/ 5745505 h 5745505"/>
              <a:gd name="connsiteX5" fmla="*/ 0 w 6915761"/>
              <a:gd name="connsiteY5" fmla="*/ 5722902 h 5745505"/>
              <a:gd name="connsiteX6" fmla="*/ 2754086 w 6915761"/>
              <a:gd name="connsiteY6" fmla="*/ 2754086 h 5745505"/>
              <a:gd name="connsiteX0" fmla="*/ 2754086 w 6915761"/>
              <a:gd name="connsiteY0" fmla="*/ 2754086 h 5768109"/>
              <a:gd name="connsiteX1" fmla="*/ 0 w 6915761"/>
              <a:gd name="connsiteY1" fmla="*/ 0 h 5768109"/>
              <a:gd name="connsiteX2" fmla="*/ 3992151 w 6915761"/>
              <a:gd name="connsiteY2" fmla="*/ 22603 h 5768109"/>
              <a:gd name="connsiteX3" fmla="*/ 6915761 w 6915761"/>
              <a:gd name="connsiteY3" fmla="*/ 2754086 h 5768109"/>
              <a:gd name="connsiteX4" fmla="*/ 4285995 w 6915761"/>
              <a:gd name="connsiteY4" fmla="*/ 5745505 h 5768109"/>
              <a:gd name="connsiteX5" fmla="*/ 0 w 6915761"/>
              <a:gd name="connsiteY5" fmla="*/ 5768109 h 5768109"/>
              <a:gd name="connsiteX6" fmla="*/ 2754086 w 6915761"/>
              <a:gd name="connsiteY6" fmla="*/ 2754086 h 5768109"/>
              <a:gd name="connsiteX0" fmla="*/ 2754086 w 6915761"/>
              <a:gd name="connsiteY0" fmla="*/ 2754086 h 5745506"/>
              <a:gd name="connsiteX1" fmla="*/ 0 w 6915761"/>
              <a:gd name="connsiteY1" fmla="*/ 0 h 5745506"/>
              <a:gd name="connsiteX2" fmla="*/ 3992151 w 6915761"/>
              <a:gd name="connsiteY2" fmla="*/ 22603 h 5745506"/>
              <a:gd name="connsiteX3" fmla="*/ 6915761 w 6915761"/>
              <a:gd name="connsiteY3" fmla="*/ 2754086 h 5745506"/>
              <a:gd name="connsiteX4" fmla="*/ 4285995 w 6915761"/>
              <a:gd name="connsiteY4" fmla="*/ 5745505 h 5745506"/>
              <a:gd name="connsiteX5" fmla="*/ 33904 w 6915761"/>
              <a:gd name="connsiteY5" fmla="*/ 5745506 h 5745506"/>
              <a:gd name="connsiteX6" fmla="*/ 2754086 w 6915761"/>
              <a:gd name="connsiteY6" fmla="*/ 2754086 h 574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5761" h="5745506">
                <a:moveTo>
                  <a:pt x="2754086" y="2754086"/>
                </a:moveTo>
                <a:lnTo>
                  <a:pt x="0" y="0"/>
                </a:lnTo>
                <a:lnTo>
                  <a:pt x="3992151" y="22603"/>
                </a:lnTo>
                <a:lnTo>
                  <a:pt x="6915761" y="2754086"/>
                </a:lnTo>
                <a:lnTo>
                  <a:pt x="4285995" y="5745505"/>
                </a:lnTo>
                <a:lnTo>
                  <a:pt x="33904" y="5745506"/>
                </a:lnTo>
                <a:lnTo>
                  <a:pt x="2754086" y="2754086"/>
                </a:lnTo>
                <a:close/>
              </a:path>
            </a:pathLst>
          </a:custGeom>
          <a:solidFill>
            <a:srgbClr val="0F6FC6">
              <a:alpha val="65098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37" y="1337840"/>
            <a:ext cx="4156476" cy="1485719"/>
          </a:xfrm>
          <a:prstGeom prst="rect">
            <a:avLst/>
          </a:prstGeom>
        </p:spPr>
      </p:pic>
      <p:sp>
        <p:nvSpPr>
          <p:cNvPr id="7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 rot="10800000">
            <a:off x="8197094" y="2099495"/>
            <a:ext cx="4966452" cy="6297233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  <a:gd name="connsiteX0" fmla="*/ 2754086 w 6056837"/>
              <a:gd name="connsiteY0" fmla="*/ 2754086 h 7679793"/>
              <a:gd name="connsiteX1" fmla="*/ 0 w 6056837"/>
              <a:gd name="connsiteY1" fmla="*/ 0 h 7679793"/>
              <a:gd name="connsiteX2" fmla="*/ 3302751 w 6056837"/>
              <a:gd name="connsiteY2" fmla="*/ 0 h 7679793"/>
              <a:gd name="connsiteX3" fmla="*/ 6056837 w 6056837"/>
              <a:gd name="connsiteY3" fmla="*/ 2754086 h 7679793"/>
              <a:gd name="connsiteX4" fmla="*/ 1189824 w 6056837"/>
              <a:gd name="connsiteY4" fmla="*/ 7679793 h 7679793"/>
              <a:gd name="connsiteX5" fmla="*/ 0 w 6056837"/>
              <a:gd name="connsiteY5" fmla="*/ 5508171 h 7679793"/>
              <a:gd name="connsiteX6" fmla="*/ 2754086 w 6056837"/>
              <a:gd name="connsiteY6" fmla="*/ 2754086 h 7679793"/>
              <a:gd name="connsiteX0" fmla="*/ 2754086 w 6056837"/>
              <a:gd name="connsiteY0" fmla="*/ 2754086 h 7679793"/>
              <a:gd name="connsiteX1" fmla="*/ 0 w 6056837"/>
              <a:gd name="connsiteY1" fmla="*/ 0 h 7679793"/>
              <a:gd name="connsiteX2" fmla="*/ 3302751 w 6056837"/>
              <a:gd name="connsiteY2" fmla="*/ 0 h 7679793"/>
              <a:gd name="connsiteX3" fmla="*/ 6056837 w 6056837"/>
              <a:gd name="connsiteY3" fmla="*/ 2754086 h 7679793"/>
              <a:gd name="connsiteX4" fmla="*/ 1189824 w 6056837"/>
              <a:gd name="connsiteY4" fmla="*/ 7679793 h 7679793"/>
              <a:gd name="connsiteX5" fmla="*/ 1217868 w 6056837"/>
              <a:gd name="connsiteY5" fmla="*/ 4246283 h 7679793"/>
              <a:gd name="connsiteX6" fmla="*/ 2754086 w 6056837"/>
              <a:gd name="connsiteY6" fmla="*/ 2754086 h 7679793"/>
              <a:gd name="connsiteX0" fmla="*/ 2754086 w 6056837"/>
              <a:gd name="connsiteY0" fmla="*/ 2754086 h 7679793"/>
              <a:gd name="connsiteX1" fmla="*/ 0 w 6056837"/>
              <a:gd name="connsiteY1" fmla="*/ 0 h 7679793"/>
              <a:gd name="connsiteX2" fmla="*/ 3302751 w 6056837"/>
              <a:gd name="connsiteY2" fmla="*/ 0 h 7679793"/>
              <a:gd name="connsiteX3" fmla="*/ 6056837 w 6056837"/>
              <a:gd name="connsiteY3" fmla="*/ 2754086 h 7679793"/>
              <a:gd name="connsiteX4" fmla="*/ 1189824 w 6056837"/>
              <a:gd name="connsiteY4" fmla="*/ 7679793 h 7679793"/>
              <a:gd name="connsiteX5" fmla="*/ 1203196 w 6056837"/>
              <a:gd name="connsiteY5" fmla="*/ 4246283 h 7679793"/>
              <a:gd name="connsiteX6" fmla="*/ 2754086 w 6056837"/>
              <a:gd name="connsiteY6" fmla="*/ 2754086 h 767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56837" h="7679793">
                <a:moveTo>
                  <a:pt x="2754086" y="2754086"/>
                </a:moveTo>
                <a:lnTo>
                  <a:pt x="0" y="0"/>
                </a:lnTo>
                <a:lnTo>
                  <a:pt x="3302751" y="0"/>
                </a:lnTo>
                <a:lnTo>
                  <a:pt x="6056837" y="2754086"/>
                </a:lnTo>
                <a:lnTo>
                  <a:pt x="1189824" y="7679793"/>
                </a:lnTo>
                <a:cubicBezTo>
                  <a:pt x="1194281" y="6535290"/>
                  <a:pt x="1198739" y="5390786"/>
                  <a:pt x="1203196" y="4246283"/>
                </a:cubicBezTo>
                <a:lnTo>
                  <a:pt x="2754086" y="2754086"/>
                </a:lnTo>
                <a:close/>
              </a:path>
            </a:pathLst>
          </a:custGeom>
          <a:solidFill>
            <a:srgbClr val="0F6FC6">
              <a:alpha val="50196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 rot="10800000">
            <a:off x="9966796" y="4157636"/>
            <a:ext cx="4227893" cy="3847182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3250" h="5508171">
                <a:moveTo>
                  <a:pt x="2754086" y="2754086"/>
                </a:moveTo>
                <a:lnTo>
                  <a:pt x="0" y="0"/>
                </a:lnTo>
                <a:lnTo>
                  <a:pt x="3302751" y="0"/>
                </a:lnTo>
                <a:lnTo>
                  <a:pt x="6056837" y="2754086"/>
                </a:lnTo>
                <a:lnTo>
                  <a:pt x="3302751" y="5508171"/>
                </a:lnTo>
                <a:lnTo>
                  <a:pt x="0" y="5508171"/>
                </a:lnTo>
                <a:close/>
              </a:path>
            </a:pathLst>
          </a:custGeom>
          <a:solidFill>
            <a:srgbClr val="0F6FC6">
              <a:alpha val="85000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77696" y="3228554"/>
            <a:ext cx="5767377" cy="14748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204470"/>
                </a:solidFill>
                <a:latin typeface="TH Sarabun New" panose="020B0500040200020003" pitchFamily="34" charset="-34"/>
                <a:ea typeface="+mj-ea"/>
                <a:cs typeface="TH Sarabun New" panose="020B0500040200020003" pitchFamily="34" charset="-34"/>
              </a:defRPr>
            </a:lvl1pPr>
          </a:lstStyle>
          <a:p>
            <a:pPr algn="l">
              <a:lnSpc>
                <a:spcPct val="80000"/>
              </a:lnSpc>
            </a:pPr>
            <a:r>
              <a:rPr lang="th-TH" sz="6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สรุปผลการดำเนินงาน</a:t>
            </a:r>
            <a:r>
              <a:rPr lang="th-TH" sz="4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/>
            </a:r>
            <a:br>
              <a:rPr lang="th-TH" sz="4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</a:br>
            <a:r>
              <a:rPr lang="th-TH" sz="48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Light"/>
              </a:rPr>
              <a:t>ฝ่ายพัฒนาและเผยแพร่เว็บไซต์</a:t>
            </a:r>
            <a:endParaRPr lang="en-US" sz="48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ppins Ligh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391755" y="4853200"/>
            <a:ext cx="3220968" cy="568256"/>
            <a:chOff x="2298032" y="4545167"/>
            <a:chExt cx="2738681" cy="483168"/>
          </a:xfrm>
        </p:grpSpPr>
        <p:sp>
          <p:nvSpPr>
            <p:cNvPr id="11" name="Rounded Rectangle 10"/>
            <p:cNvSpPr/>
            <p:nvPr/>
          </p:nvSpPr>
          <p:spPr>
            <a:xfrm>
              <a:off x="2298032" y="4545167"/>
              <a:ext cx="2738681" cy="433437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50196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2394284" y="4617829"/>
              <a:ext cx="2570798" cy="410506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400" b="1" kern="1200">
                  <a:solidFill>
                    <a:srgbClr val="204470"/>
                  </a:solidFill>
                  <a:latin typeface="TH Sarabun New" panose="020B0500040200020003" pitchFamily="34" charset="-34"/>
                  <a:ea typeface="+mj-ea"/>
                  <a:cs typeface="TH Sarabun New" panose="020B0500040200020003" pitchFamily="34" charset="-34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th-TH" sz="3000" dirty="0" smtClean="0">
                  <a:solidFill>
                    <a:srgbClr val="17406D"/>
                  </a:solidFill>
                </a:rPr>
                <a:t>วันที่ 9 กุมภาพันธ์ 2564</a:t>
              </a:r>
              <a:endParaRPr lang="en-US" sz="3000" dirty="0">
                <a:solidFill>
                  <a:srgbClr val="17406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2144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7738895-7B73-465B-9857-716B0525AE1F}"/>
              </a:ext>
            </a:extLst>
          </p:cNvPr>
          <p:cNvSpPr/>
          <p:nvPr/>
        </p:nvSpPr>
        <p:spPr>
          <a:xfrm>
            <a:off x="702736" y="514405"/>
            <a:ext cx="554948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th-TH" sz="72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RMUTT</a:t>
            </a:r>
            <a:r>
              <a:rPr lang="th-TH" sz="7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72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Strategies</a:t>
            </a:r>
            <a:r>
              <a:rPr lang="th-TH" sz="7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US" sz="72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7738895-7B73-465B-9857-716B0525AE1F}"/>
              </a:ext>
            </a:extLst>
          </p:cNvPr>
          <p:cNvSpPr/>
          <p:nvPr/>
        </p:nvSpPr>
        <p:spPr>
          <a:xfrm>
            <a:off x="752139" y="1789185"/>
            <a:ext cx="5558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altLang="ko-KR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แผนปฏิบัติราชการ 3 ปี พ.ศ. 2563 - 2565</a:t>
            </a:r>
            <a:endParaRPr lang="ko-KR" altLang="en-US" sz="35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矩形 87">
            <a:extLst>
              <a:ext uri="{FF2B5EF4-FFF2-40B4-BE49-F238E27FC236}">
                <a16:creationId xmlns:a16="http://schemas.microsoft.com/office/drawing/2014/main" id="{7573CDAA-23A3-4534-ACA2-CB2BCDDF4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1491" y="764297"/>
            <a:ext cx="5103344" cy="134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มุ่งมั่นจัดการศึกษาและวิจัย ผลิตนวัตกรและ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นวัตกรรม</a:t>
            </a:r>
          </a:p>
          <a:p>
            <a:pPr>
              <a:buNone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ทรงคุณค่าต่อเศรษกิจ สังคม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และสิ่งแวดล้อม</a:t>
            </a:r>
          </a:p>
          <a:p>
            <a:pPr>
              <a:buNone/>
            </a:pP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การพัฒนาประเทศอย่างยั่งยืน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2" name="Group 31"/>
          <p:cNvGrpSpPr/>
          <p:nvPr/>
        </p:nvGrpSpPr>
        <p:grpSpPr>
          <a:xfrm rot="16200000" flipH="1">
            <a:off x="6025757" y="662122"/>
            <a:ext cx="170121" cy="12221635"/>
            <a:chOff x="1" y="0"/>
            <a:chExt cx="99248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52138" y="1204070"/>
            <a:ext cx="5558237" cy="903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th-TH" sz="6200" b="1" dirty="0" err="1">
                <a:solidFill>
                  <a:srgbClr val="0F6FC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Innovation</a:t>
            </a:r>
            <a:r>
              <a:rPr lang="th-TH" sz="6200" b="1" dirty="0">
                <a:solidFill>
                  <a:srgbClr val="0F6FC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6200" b="1" dirty="0">
                <a:solidFill>
                  <a:srgbClr val="0F6FC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Platform</a:t>
            </a:r>
            <a:endParaRPr lang="en-US" sz="62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80336" y="2512951"/>
            <a:ext cx="10705591" cy="3820995"/>
            <a:chOff x="680336" y="2512951"/>
            <a:chExt cx="10705591" cy="3820995"/>
          </a:xfrm>
        </p:grpSpPr>
        <p:sp>
          <p:nvSpPr>
            <p:cNvPr id="4" name="Rounded Rectangle 53">
              <a:extLst>
                <a:ext uri="{FF2B5EF4-FFF2-40B4-BE49-F238E27FC236}">
                  <a16:creationId xmlns:a16="http://schemas.microsoft.com/office/drawing/2014/main" id="{773501BE-37EA-4148-AD0F-0537F9EA80E1}"/>
                </a:ext>
              </a:extLst>
            </p:cNvPr>
            <p:cNvSpPr/>
            <p:nvPr/>
          </p:nvSpPr>
          <p:spPr>
            <a:xfrm>
              <a:off x="8703323" y="2512951"/>
              <a:ext cx="2682604" cy="3820995"/>
            </a:xfrm>
            <a:prstGeom prst="roundRect">
              <a:avLst>
                <a:gd name="adj" fmla="val 11205"/>
              </a:avLst>
            </a:prstGeom>
            <a:solidFill>
              <a:srgbClr val="DD65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55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6" name="Group 56">
              <a:extLst>
                <a:ext uri="{FF2B5EF4-FFF2-40B4-BE49-F238E27FC236}">
                  <a16:creationId xmlns:a16="http://schemas.microsoft.com/office/drawing/2014/main" id="{1541CEDA-6E0C-483E-89B9-E8FDAF197C53}"/>
                </a:ext>
              </a:extLst>
            </p:cNvPr>
            <p:cNvGrpSpPr/>
            <p:nvPr/>
          </p:nvGrpSpPr>
          <p:grpSpPr>
            <a:xfrm>
              <a:off x="6028319" y="2512951"/>
              <a:ext cx="3004844" cy="3820995"/>
              <a:chOff x="4565600" y="1016361"/>
              <a:chExt cx="2148705" cy="2731963"/>
            </a:xfrm>
            <a:solidFill>
              <a:srgbClr val="7030A0"/>
            </a:solidFill>
          </p:grpSpPr>
          <p:sp>
            <p:nvSpPr>
              <p:cNvPr id="7" name="Rounded Rectangle 51">
                <a:extLst>
                  <a:ext uri="{FF2B5EF4-FFF2-40B4-BE49-F238E27FC236}">
                    <a16:creationId xmlns:a16="http://schemas.microsoft.com/office/drawing/2014/main" id="{5F066AA5-134B-4428-A18D-0B413E087E85}"/>
                  </a:ext>
                </a:extLst>
              </p:cNvPr>
              <p:cNvSpPr/>
              <p:nvPr/>
            </p:nvSpPr>
            <p:spPr>
              <a:xfrm>
                <a:off x="4565600" y="1016361"/>
                <a:ext cx="1918277" cy="2731963"/>
              </a:xfrm>
              <a:prstGeom prst="roundRect">
                <a:avLst>
                  <a:gd name="adj" fmla="val 1120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" name="Isosceles Triangle 47">
                <a:extLst>
                  <a:ext uri="{FF2B5EF4-FFF2-40B4-BE49-F238E27FC236}">
                    <a16:creationId xmlns:a16="http://schemas.microsoft.com/office/drawing/2014/main" id="{F443CA20-A998-4666-9036-F561E87F9EB1}"/>
                  </a:ext>
                </a:extLst>
              </p:cNvPr>
              <p:cNvSpPr/>
              <p:nvPr/>
            </p:nvSpPr>
            <p:spPr>
              <a:xfrm rot="5400000">
                <a:off x="6351188" y="2267128"/>
                <a:ext cx="495806" cy="230428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0" name="Group 58">
              <a:extLst>
                <a:ext uri="{FF2B5EF4-FFF2-40B4-BE49-F238E27FC236}">
                  <a16:creationId xmlns:a16="http://schemas.microsoft.com/office/drawing/2014/main" id="{C388FC88-09F1-4425-B05E-4D15D430A495}"/>
                </a:ext>
              </a:extLst>
            </p:cNvPr>
            <p:cNvGrpSpPr/>
            <p:nvPr/>
          </p:nvGrpSpPr>
          <p:grpSpPr>
            <a:xfrm>
              <a:off x="3353709" y="2512951"/>
              <a:ext cx="4812091" cy="3820995"/>
              <a:chOff x="2653038" y="1016361"/>
              <a:chExt cx="3441032" cy="2731963"/>
            </a:xfrm>
          </p:grpSpPr>
          <p:grpSp>
            <p:nvGrpSpPr>
              <p:cNvPr id="11" name="Group 55">
                <a:extLst>
                  <a:ext uri="{FF2B5EF4-FFF2-40B4-BE49-F238E27FC236}">
                    <a16:creationId xmlns:a16="http://schemas.microsoft.com/office/drawing/2014/main" id="{E79BBA97-F931-4026-903C-797EAA90615E}"/>
                  </a:ext>
                </a:extLst>
              </p:cNvPr>
              <p:cNvGrpSpPr/>
              <p:nvPr/>
            </p:nvGrpSpPr>
            <p:grpSpPr>
              <a:xfrm>
                <a:off x="2653038" y="1016361"/>
                <a:ext cx="2148705" cy="2731963"/>
                <a:chOff x="2653038" y="1016361"/>
                <a:chExt cx="2148705" cy="2731963"/>
              </a:xfrm>
            </p:grpSpPr>
            <p:sp>
              <p:nvSpPr>
                <p:cNvPr id="13" name="Rounded Rectangle 50">
                  <a:extLst>
                    <a:ext uri="{FF2B5EF4-FFF2-40B4-BE49-F238E27FC236}">
                      <a16:creationId xmlns:a16="http://schemas.microsoft.com/office/drawing/2014/main" id="{2F312A8F-810A-4941-97F2-693FBFCFE9F6}"/>
                    </a:ext>
                  </a:extLst>
                </p:cNvPr>
                <p:cNvSpPr/>
                <p:nvPr/>
              </p:nvSpPr>
              <p:spPr>
                <a:xfrm>
                  <a:off x="2653038" y="1016361"/>
                  <a:ext cx="1918277" cy="2731963"/>
                </a:xfrm>
                <a:prstGeom prst="roundRect">
                  <a:avLst>
                    <a:gd name="adj" fmla="val 11205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55" dirty="0"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14" name="Isosceles Triangle 46">
                  <a:extLst>
                    <a:ext uri="{FF2B5EF4-FFF2-40B4-BE49-F238E27FC236}">
                      <a16:creationId xmlns:a16="http://schemas.microsoft.com/office/drawing/2014/main" id="{D77662A4-CD6F-416A-AE15-76079DF37DCD}"/>
                    </a:ext>
                  </a:extLst>
                </p:cNvPr>
                <p:cNvSpPr/>
                <p:nvPr/>
              </p:nvSpPr>
              <p:spPr>
                <a:xfrm rot="5400000">
                  <a:off x="4438626" y="2267128"/>
                  <a:ext cx="495806" cy="230428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1740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555" dirty="0"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sp>
            <p:nvSpPr>
              <p:cNvPr id="12" name="Oval 33">
                <a:extLst>
                  <a:ext uri="{FF2B5EF4-FFF2-40B4-BE49-F238E27FC236}">
                    <a16:creationId xmlns:a16="http://schemas.microsoft.com/office/drawing/2014/main" id="{65393DE1-8A5A-4206-9573-111797DEEFC6}"/>
                  </a:ext>
                </a:extLst>
              </p:cNvPr>
              <p:cNvSpPr/>
              <p:nvPr/>
            </p:nvSpPr>
            <p:spPr>
              <a:xfrm>
                <a:off x="5041070" y="1319774"/>
                <a:ext cx="1053000" cy="1053000"/>
              </a:xfrm>
              <a:prstGeom prst="ellipse">
                <a:avLst/>
              </a:prstGeom>
              <a:blipFill>
                <a:blip r:embed="rId2" cstate="print"/>
                <a:srcRect/>
                <a:stretch>
                  <a:fillRect/>
                </a:stretch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65" dirty="0">
                  <a:solidFill>
                    <a:schemeClr val="bg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5" name="Group 54">
              <a:extLst>
                <a:ext uri="{FF2B5EF4-FFF2-40B4-BE49-F238E27FC236}">
                  <a16:creationId xmlns:a16="http://schemas.microsoft.com/office/drawing/2014/main" id="{CDA6F4A3-BEC3-41BA-BDC7-1F41956C9547}"/>
                </a:ext>
              </a:extLst>
            </p:cNvPr>
            <p:cNvGrpSpPr/>
            <p:nvPr/>
          </p:nvGrpSpPr>
          <p:grpSpPr>
            <a:xfrm>
              <a:off x="680336" y="2512951"/>
              <a:ext cx="3004845" cy="3820995"/>
              <a:chOff x="741363" y="1016361"/>
              <a:chExt cx="2148706" cy="2731963"/>
            </a:xfrm>
            <a:solidFill>
              <a:srgbClr val="0F6FC6"/>
            </a:solidFill>
          </p:grpSpPr>
          <p:sp>
            <p:nvSpPr>
              <p:cNvPr id="16" name="Rounded Rectangle 49">
                <a:extLst>
                  <a:ext uri="{FF2B5EF4-FFF2-40B4-BE49-F238E27FC236}">
                    <a16:creationId xmlns:a16="http://schemas.microsoft.com/office/drawing/2014/main" id="{F4993846-FC5A-4324-AFAD-A78F1E1187A8}"/>
                  </a:ext>
                </a:extLst>
              </p:cNvPr>
              <p:cNvSpPr/>
              <p:nvPr/>
            </p:nvSpPr>
            <p:spPr>
              <a:xfrm>
                <a:off x="741363" y="1016361"/>
                <a:ext cx="1918277" cy="2731963"/>
              </a:xfrm>
              <a:prstGeom prst="roundRect">
                <a:avLst>
                  <a:gd name="adj" fmla="val 1120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7" name="Isosceles Triangle 45">
                <a:extLst>
                  <a:ext uri="{FF2B5EF4-FFF2-40B4-BE49-F238E27FC236}">
                    <a16:creationId xmlns:a16="http://schemas.microsoft.com/office/drawing/2014/main" id="{C52CD8F7-D0E2-458A-8F90-3A5D7648993B}"/>
                  </a:ext>
                </a:extLst>
              </p:cNvPr>
              <p:cNvSpPr/>
              <p:nvPr/>
            </p:nvSpPr>
            <p:spPr>
              <a:xfrm rot="5400000">
                <a:off x="2526952" y="2267128"/>
                <a:ext cx="495806" cy="230428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9" name="矩形 88">
              <a:extLst>
                <a:ext uri="{FF2B5EF4-FFF2-40B4-BE49-F238E27FC236}">
                  <a16:creationId xmlns:a16="http://schemas.microsoft.com/office/drawing/2014/main" id="{2367339F-AFE6-49DE-A8B2-5F1AB8E5F6C6}"/>
                </a:ext>
              </a:extLst>
            </p:cNvPr>
            <p:cNvSpPr/>
            <p:nvPr/>
          </p:nvSpPr>
          <p:spPr>
            <a:xfrm>
              <a:off x="804201" y="4630590"/>
              <a:ext cx="2425646" cy="430879"/>
            </a:xfrm>
            <a:prstGeom prst="rect">
              <a:avLst/>
            </a:prstGeom>
          </p:spPr>
          <p:txBody>
            <a:bodyPr wrap="none" lIns="91431" tIns="45716" rIns="91431" bIns="45716">
              <a:spAutoFit/>
            </a:bodyPr>
            <a:lstStyle/>
            <a:p>
              <a:pPr algn="ctr"/>
              <a:r>
                <a:rPr lang="th-TH" altLang="zh-CN" sz="2200" b="1" dirty="0" err="1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Learning</a:t>
              </a:r>
              <a:r>
                <a:rPr lang="th-TH" altLang="zh-CN" sz="2200" b="1" dirty="0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 </a:t>
              </a:r>
              <a:r>
                <a:rPr lang="th-TH" altLang="zh-CN" sz="2200" b="1" dirty="0" err="1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ot</a:t>
              </a:r>
              <a:r>
                <a:rPr lang="th-TH" altLang="zh-CN" sz="2200" b="1" dirty="0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 </a:t>
              </a:r>
              <a:r>
                <a:rPr lang="th-TH" altLang="zh-CN" sz="2200" b="1" dirty="0" err="1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be</a:t>
              </a:r>
              <a:r>
                <a:rPr lang="th-TH" altLang="zh-CN" sz="2200" b="1" dirty="0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 </a:t>
              </a:r>
              <a:r>
                <a:rPr lang="th-TH" altLang="zh-CN" sz="2200" b="1" dirty="0" err="1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Innovator</a:t>
              </a:r>
              <a:endParaRPr lang="en-US" altLang="zh-CN" sz="2200" b="1" dirty="0">
                <a:solidFill>
                  <a:schemeClr val="bg1">
                    <a:lumMod val="95000"/>
                  </a:schemeClr>
                </a:solidFill>
                <a:latin typeface="TH Sarabun New" panose="020B0500040200020003" pitchFamily="34" charset="-34"/>
                <a:ea typeface="微软雅黑" panose="020B0503020204020204" pitchFamily="34" charset="-122"/>
                <a:cs typeface="TH Sarabun New" panose="020B0500040200020003" pitchFamily="34" charset="-34"/>
              </a:endParaRPr>
            </a:p>
          </p:txBody>
        </p:sp>
        <p:sp>
          <p:nvSpPr>
            <p:cNvPr id="20" name="矩形 47">
              <a:extLst>
                <a:ext uri="{FF2B5EF4-FFF2-40B4-BE49-F238E27FC236}">
                  <a16:creationId xmlns:a16="http://schemas.microsoft.com/office/drawing/2014/main" id="{C561B791-B4AC-4C7C-AFC6-206724DDC7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698" y="5061466"/>
              <a:ext cx="2558694" cy="353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None/>
              </a:pPr>
              <a:r>
                <a:rPr lang="th-TH" altLang="zh-CN" sz="20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การเรียนรู้สู่การเป็นนวัตกร</a:t>
              </a:r>
              <a:endParaRPr lang="zh-CN" altLang="en-US" sz="2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微软雅黑" panose="020B0503020204020204" pitchFamily="34" charset="-122"/>
              </a:endParaRPr>
            </a:p>
          </p:txBody>
        </p:sp>
        <p:sp>
          <p:nvSpPr>
            <p:cNvPr id="21" name="矩形 90">
              <a:extLst>
                <a:ext uri="{FF2B5EF4-FFF2-40B4-BE49-F238E27FC236}">
                  <a16:creationId xmlns:a16="http://schemas.microsoft.com/office/drawing/2014/main" id="{C707242D-AEC8-4E15-BC37-2B06D5D46987}"/>
                </a:ext>
              </a:extLst>
            </p:cNvPr>
            <p:cNvSpPr/>
            <p:nvPr/>
          </p:nvSpPr>
          <p:spPr>
            <a:xfrm>
              <a:off x="3525419" y="4630590"/>
              <a:ext cx="2337481" cy="430879"/>
            </a:xfrm>
            <a:prstGeom prst="rect">
              <a:avLst/>
            </a:prstGeom>
          </p:spPr>
          <p:txBody>
            <a:bodyPr wrap="none" lIns="91431" tIns="45716" rIns="91431" bIns="45716">
              <a:spAutoFit/>
            </a:bodyPr>
            <a:lstStyle/>
            <a:p>
              <a:pPr algn="ctr"/>
              <a:r>
                <a:rPr lang="th-TH" sz="2200" b="1" dirty="0" err="1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Research</a:t>
              </a:r>
              <a:r>
                <a:rPr lang="th-TH" sz="2200" b="1" dirty="0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 </a:t>
              </a:r>
              <a:r>
                <a:rPr lang="th-TH" sz="2200" b="1" dirty="0" err="1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for</a:t>
              </a:r>
              <a:r>
                <a:rPr lang="th-TH" sz="2200" b="1" dirty="0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 </a:t>
              </a:r>
              <a:r>
                <a:rPr lang="th-TH" sz="2200" b="1" dirty="0" err="1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Innovation</a:t>
              </a:r>
              <a:endParaRPr lang="en-US" altLang="zh-CN" sz="2200" b="1" dirty="0">
                <a:solidFill>
                  <a:schemeClr val="bg1">
                    <a:lumMod val="95000"/>
                  </a:schemeClr>
                </a:solidFill>
                <a:latin typeface="TH Sarabun New" panose="020B0500040200020003" pitchFamily="34" charset="-34"/>
                <a:ea typeface="微软雅黑" panose="020B0503020204020204" pitchFamily="34" charset="-122"/>
                <a:cs typeface="TH Sarabun New" panose="020B0500040200020003" pitchFamily="34" charset="-34"/>
              </a:endParaRPr>
            </a:p>
          </p:txBody>
        </p:sp>
        <p:sp>
          <p:nvSpPr>
            <p:cNvPr id="22" name="矩形 47">
              <a:extLst>
                <a:ext uri="{FF2B5EF4-FFF2-40B4-BE49-F238E27FC236}">
                  <a16:creationId xmlns:a16="http://schemas.microsoft.com/office/drawing/2014/main" id="{B6C48EAD-210D-4E6D-921B-B137A56CD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9301" y="5061466"/>
              <a:ext cx="2659018" cy="353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None/>
              </a:pPr>
              <a:r>
                <a:rPr lang="th-TH" sz="20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การวิจัยเพื่อสร้างสรรค์นวัตกรรม</a:t>
              </a:r>
              <a:endParaRPr lang="zh-CN" altLang="en-US" sz="2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微软雅黑" panose="020B0503020204020204" pitchFamily="34" charset="-122"/>
              </a:endParaRPr>
            </a:p>
          </p:txBody>
        </p:sp>
        <p:sp>
          <p:nvSpPr>
            <p:cNvPr id="23" name="矩形 92">
              <a:extLst>
                <a:ext uri="{FF2B5EF4-FFF2-40B4-BE49-F238E27FC236}">
                  <a16:creationId xmlns:a16="http://schemas.microsoft.com/office/drawing/2014/main" id="{98D84009-D889-4C30-B12F-32529F281A89}"/>
                </a:ext>
              </a:extLst>
            </p:cNvPr>
            <p:cNvSpPr/>
            <p:nvPr/>
          </p:nvSpPr>
          <p:spPr>
            <a:xfrm>
              <a:off x="8810755" y="4630590"/>
              <a:ext cx="2475339" cy="430879"/>
            </a:xfrm>
            <a:prstGeom prst="rect">
              <a:avLst/>
            </a:prstGeom>
          </p:spPr>
          <p:txBody>
            <a:bodyPr wrap="none" lIns="91431" tIns="45716" rIns="91431" bIns="45716">
              <a:spAutoFit/>
            </a:bodyPr>
            <a:lstStyle/>
            <a:p>
              <a:pPr algn="ctr"/>
              <a:r>
                <a:rPr lang="th-TH" sz="2200" b="1" dirty="0" err="1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Innovatiove</a:t>
              </a:r>
              <a:r>
                <a:rPr lang="th-TH" sz="2200" b="1" dirty="0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 Management</a:t>
              </a:r>
              <a:endParaRPr lang="en-US" altLang="zh-CN" sz="2200" b="1" dirty="0">
                <a:solidFill>
                  <a:schemeClr val="bg1">
                    <a:lumMod val="95000"/>
                  </a:schemeClr>
                </a:solidFill>
                <a:latin typeface="TH Sarabun New" panose="020B0500040200020003" pitchFamily="34" charset="-34"/>
                <a:ea typeface="微软雅黑" panose="020B0503020204020204" pitchFamily="34" charset="-122"/>
                <a:cs typeface="TH Sarabun New" panose="020B0500040200020003" pitchFamily="34" charset="-34"/>
              </a:endParaRPr>
            </a:p>
          </p:txBody>
        </p:sp>
        <p:sp>
          <p:nvSpPr>
            <p:cNvPr id="24" name="矩形 47">
              <a:extLst>
                <a:ext uri="{FF2B5EF4-FFF2-40B4-BE49-F238E27FC236}">
                  <a16:creationId xmlns:a16="http://schemas.microsoft.com/office/drawing/2014/main" id="{9F306AE9-5C56-4727-90A6-735DA735D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2999" y="5061466"/>
              <a:ext cx="2686941" cy="353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None/>
              </a:pPr>
              <a:r>
                <a:rPr lang="th-TH" altLang="zh-CN" sz="20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การบริหารจัดการด้วยนวัตกรรม</a:t>
              </a:r>
              <a:endParaRPr lang="zh-CN" altLang="en-US" sz="2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微软雅黑" panose="020B0503020204020204" pitchFamily="34" charset="-122"/>
              </a:endParaRPr>
            </a:p>
          </p:txBody>
        </p:sp>
        <p:sp>
          <p:nvSpPr>
            <p:cNvPr id="25" name="矩形 94">
              <a:extLst>
                <a:ext uri="{FF2B5EF4-FFF2-40B4-BE49-F238E27FC236}">
                  <a16:creationId xmlns:a16="http://schemas.microsoft.com/office/drawing/2014/main" id="{1B29BF89-4296-4D3B-BEE0-2BD6316234A4}"/>
                </a:ext>
              </a:extLst>
            </p:cNvPr>
            <p:cNvSpPr/>
            <p:nvPr/>
          </p:nvSpPr>
          <p:spPr>
            <a:xfrm>
              <a:off x="6204963" y="4630590"/>
              <a:ext cx="2332673" cy="769433"/>
            </a:xfrm>
            <a:prstGeom prst="rect">
              <a:avLst/>
            </a:prstGeom>
          </p:spPr>
          <p:txBody>
            <a:bodyPr wrap="none" lIns="91431" tIns="45716" rIns="91431" bIns="45716">
              <a:spAutoFit/>
            </a:bodyPr>
            <a:lstStyle/>
            <a:p>
              <a:pPr algn="ctr"/>
              <a:r>
                <a:rPr lang="th-TH" sz="2200" b="1" dirty="0" err="1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Social</a:t>
              </a:r>
              <a:r>
                <a:rPr lang="th-TH" sz="2200" b="1" dirty="0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 and </a:t>
              </a:r>
              <a:r>
                <a:rPr lang="th-TH" sz="2200" b="1" dirty="0" err="1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Culture</a:t>
              </a:r>
              <a:endParaRPr lang="en-US" sz="2200" b="1" dirty="0" smtClean="0">
                <a:solidFill>
                  <a:schemeClr val="bg1">
                    <a:lumMod val="95000"/>
                  </a:schemeClr>
                </a:solidFill>
                <a:latin typeface="TH Sarabun New" panose="020B0500040200020003" pitchFamily="34" charset="-34"/>
                <a:ea typeface="微软雅黑" panose="020B0503020204020204" pitchFamily="34" charset="-122"/>
                <a:cs typeface="TH Sarabun New" panose="020B0500040200020003" pitchFamily="34" charset="-34"/>
              </a:endParaRPr>
            </a:p>
            <a:p>
              <a:pPr algn="ctr"/>
              <a:r>
                <a:rPr lang="th-TH" sz="2200" b="1" dirty="0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 </a:t>
              </a:r>
              <a:r>
                <a:rPr lang="th-TH" sz="2200" b="1" dirty="0" err="1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Enhance</a:t>
              </a:r>
              <a:r>
                <a:rPr lang="th-TH" sz="2200" b="1" dirty="0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 </a:t>
              </a:r>
              <a:r>
                <a:rPr lang="th-TH" sz="2200" b="1" dirty="0" err="1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by</a:t>
              </a:r>
              <a:r>
                <a:rPr lang="th-TH" sz="2200" b="1" dirty="0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 </a:t>
              </a:r>
              <a:r>
                <a:rPr lang="th-TH" sz="2200" b="1" dirty="0" err="1" smtClean="0">
                  <a:solidFill>
                    <a:schemeClr val="bg1">
                      <a:lumMod val="95000"/>
                    </a:schemeClr>
                  </a:solidFill>
                  <a:latin typeface="TH Sarabun New" panose="020B0500040200020003" pitchFamily="34" charset="-34"/>
                  <a:ea typeface="微软雅黑" panose="020B0503020204020204" pitchFamily="34" charset="-122"/>
                  <a:cs typeface="TH Sarabun New" panose="020B0500040200020003" pitchFamily="34" charset="-34"/>
                </a:rPr>
                <a:t>Innovation</a:t>
              </a:r>
              <a:endParaRPr lang="en-US" altLang="zh-CN" sz="2200" b="1" dirty="0">
                <a:solidFill>
                  <a:schemeClr val="bg1">
                    <a:lumMod val="95000"/>
                  </a:schemeClr>
                </a:solidFill>
                <a:latin typeface="TH Sarabun New" panose="020B0500040200020003" pitchFamily="34" charset="-34"/>
                <a:ea typeface="微软雅黑" panose="020B0503020204020204" pitchFamily="34" charset="-122"/>
                <a:cs typeface="TH Sarabun New" panose="020B0500040200020003" pitchFamily="34" charset="-34"/>
              </a:endParaRPr>
            </a:p>
          </p:txBody>
        </p:sp>
        <p:sp>
          <p:nvSpPr>
            <p:cNvPr id="26" name="矩形 47">
              <a:extLst>
                <a:ext uri="{FF2B5EF4-FFF2-40B4-BE49-F238E27FC236}">
                  <a16:creationId xmlns:a16="http://schemas.microsoft.com/office/drawing/2014/main" id="{0A005BB5-36E2-48EA-B2FF-39B170E74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2675" y="5415697"/>
              <a:ext cx="2667010" cy="600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1" tIns="45716" rIns="91431" bIns="45716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None/>
              </a:pPr>
              <a:r>
                <a:rPr lang="th-TH" sz="2000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การบริการวิชาการและเพิ่มคุณค่า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None/>
              </a:pPr>
              <a:r>
                <a:rPr lang="th-TH" altLang="zh-CN" sz="2000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  <a:sym typeface="微软雅黑" panose="020B0503020204020204" pitchFamily="34" charset="-122"/>
                </a:rPr>
                <a:t>ด้าน</a:t>
              </a:r>
              <a:r>
                <a:rPr lang="th-TH" altLang="zh-CN" sz="2000" dirty="0" err="1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  <a:sym typeface="微软雅黑" panose="020B0503020204020204" pitchFamily="34" charset="-122"/>
                </a:rPr>
                <a:t>ศิลป</a:t>
              </a:r>
              <a:r>
                <a:rPr lang="th-TH" altLang="zh-CN" sz="2000" dirty="0" smtClean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  <a:sym typeface="微软雅黑" panose="020B0503020204020204" pitchFamily="34" charset="-122"/>
                </a:rPr>
                <a:t>วัฒนธรรมด้วยนวัตกรรม</a:t>
              </a:r>
              <a:endParaRPr lang="zh-CN" altLang="en-US" sz="2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sym typeface="微软雅黑" panose="020B0503020204020204" pitchFamily="34" charset="-122"/>
              </a:endParaRPr>
            </a:p>
          </p:txBody>
        </p:sp>
        <p:sp>
          <p:nvSpPr>
            <p:cNvPr id="9" name="Oval 43">
              <a:extLst>
                <a:ext uri="{FF2B5EF4-FFF2-40B4-BE49-F238E27FC236}">
                  <a16:creationId xmlns:a16="http://schemas.microsoft.com/office/drawing/2014/main" id="{955D1CA8-9EA8-4806-8E76-3FAC44E71FCF}"/>
                </a:ext>
              </a:extLst>
            </p:cNvPr>
            <p:cNvSpPr/>
            <p:nvPr/>
          </p:nvSpPr>
          <p:spPr>
            <a:xfrm>
              <a:off x="3972468" y="2937313"/>
              <a:ext cx="1472562" cy="1472754"/>
            </a:xfrm>
            <a:prstGeom prst="ellipse">
              <a:avLst/>
            </a:prstGeom>
            <a:blipFill>
              <a:blip r:embed="rId3" cstate="print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5" dirty="0">
                <a:solidFill>
                  <a:schemeClr val="accent3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Oval 37">
              <a:extLst>
                <a:ext uri="{FF2B5EF4-FFF2-40B4-BE49-F238E27FC236}">
                  <a16:creationId xmlns:a16="http://schemas.microsoft.com/office/drawing/2014/main" id="{DD50EE45-FCB0-421A-942A-5E14F50C0C26}"/>
                </a:ext>
              </a:extLst>
            </p:cNvPr>
            <p:cNvSpPr/>
            <p:nvPr/>
          </p:nvSpPr>
          <p:spPr>
            <a:xfrm>
              <a:off x="1293969" y="2923127"/>
              <a:ext cx="1472562" cy="1472753"/>
            </a:xfrm>
            <a:prstGeom prst="ellipse">
              <a:avLst/>
            </a:prstGeom>
            <a:blipFill>
              <a:blip r:embed="rId4" cstate="print"/>
              <a:srcRect/>
              <a:stretch>
                <a:fillRect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5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87"/>
            <a:stretch/>
          </p:blipFill>
          <p:spPr>
            <a:xfrm>
              <a:off x="9259078" y="2954417"/>
              <a:ext cx="1510055" cy="1485533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32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>
            <a:fillRect/>
          </a:stretch>
        </p:blipFill>
        <p:spPr/>
      </p:pic>
      <p:sp>
        <p:nvSpPr>
          <p:cNvPr id="13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>
            <a:off x="-3183016" y="-27559"/>
            <a:ext cx="7870730" cy="6896238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  <a:gd name="connsiteX0" fmla="*/ 2484539 w 6056837"/>
              <a:gd name="connsiteY0" fmla="*/ 3004379 h 5508171"/>
              <a:gd name="connsiteX1" fmla="*/ 0 w 6056837"/>
              <a:gd name="connsiteY1" fmla="*/ 0 h 5508171"/>
              <a:gd name="connsiteX2" fmla="*/ 3302751 w 6056837"/>
              <a:gd name="connsiteY2" fmla="*/ 0 h 5508171"/>
              <a:gd name="connsiteX3" fmla="*/ 6056837 w 6056837"/>
              <a:gd name="connsiteY3" fmla="*/ 2754086 h 5508171"/>
              <a:gd name="connsiteX4" fmla="*/ 3302751 w 6056837"/>
              <a:gd name="connsiteY4" fmla="*/ 5508171 h 5508171"/>
              <a:gd name="connsiteX5" fmla="*/ 0 w 6056837"/>
              <a:gd name="connsiteY5" fmla="*/ 5508171 h 5508171"/>
              <a:gd name="connsiteX6" fmla="*/ 2484539 w 6056837"/>
              <a:gd name="connsiteY6" fmla="*/ 3004379 h 5508171"/>
              <a:gd name="connsiteX0" fmla="*/ 3033259 w 6605557"/>
              <a:gd name="connsiteY0" fmla="*/ 3014005 h 5517797"/>
              <a:gd name="connsiteX1" fmla="*/ 0 w 6605557"/>
              <a:gd name="connsiteY1" fmla="*/ 0 h 5517797"/>
              <a:gd name="connsiteX2" fmla="*/ 3851471 w 6605557"/>
              <a:gd name="connsiteY2" fmla="*/ 9626 h 5517797"/>
              <a:gd name="connsiteX3" fmla="*/ 6605557 w 6605557"/>
              <a:gd name="connsiteY3" fmla="*/ 2763712 h 5517797"/>
              <a:gd name="connsiteX4" fmla="*/ 3851471 w 6605557"/>
              <a:gd name="connsiteY4" fmla="*/ 5517797 h 5517797"/>
              <a:gd name="connsiteX5" fmla="*/ 548720 w 6605557"/>
              <a:gd name="connsiteY5" fmla="*/ 5517797 h 5517797"/>
              <a:gd name="connsiteX6" fmla="*/ 3033259 w 6605557"/>
              <a:gd name="connsiteY6" fmla="*/ 3014005 h 5517797"/>
              <a:gd name="connsiteX0" fmla="*/ 3033259 w 6538170"/>
              <a:gd name="connsiteY0" fmla="*/ 3014005 h 5517797"/>
              <a:gd name="connsiteX1" fmla="*/ 0 w 6538170"/>
              <a:gd name="connsiteY1" fmla="*/ 0 h 5517797"/>
              <a:gd name="connsiteX2" fmla="*/ 3851471 w 6538170"/>
              <a:gd name="connsiteY2" fmla="*/ 9626 h 5517797"/>
              <a:gd name="connsiteX3" fmla="*/ 6538170 w 6538170"/>
              <a:gd name="connsiteY3" fmla="*/ 3052512 h 5517797"/>
              <a:gd name="connsiteX4" fmla="*/ 3851471 w 6538170"/>
              <a:gd name="connsiteY4" fmla="*/ 5517797 h 5517797"/>
              <a:gd name="connsiteX5" fmla="*/ 548720 w 6538170"/>
              <a:gd name="connsiteY5" fmla="*/ 5517797 h 5517797"/>
              <a:gd name="connsiteX6" fmla="*/ 3033259 w 6538170"/>
              <a:gd name="connsiteY6" fmla="*/ 3014005 h 5517797"/>
              <a:gd name="connsiteX0" fmla="*/ 3033259 w 6528543"/>
              <a:gd name="connsiteY0" fmla="*/ 3014005 h 5517797"/>
              <a:gd name="connsiteX1" fmla="*/ 0 w 6528543"/>
              <a:gd name="connsiteY1" fmla="*/ 0 h 5517797"/>
              <a:gd name="connsiteX2" fmla="*/ 3851471 w 6528543"/>
              <a:gd name="connsiteY2" fmla="*/ 9626 h 5517797"/>
              <a:gd name="connsiteX3" fmla="*/ 6528543 w 6528543"/>
              <a:gd name="connsiteY3" fmla="*/ 3052512 h 5517797"/>
              <a:gd name="connsiteX4" fmla="*/ 3851471 w 6528543"/>
              <a:gd name="connsiteY4" fmla="*/ 5517797 h 5517797"/>
              <a:gd name="connsiteX5" fmla="*/ 548720 w 6528543"/>
              <a:gd name="connsiteY5" fmla="*/ 5517797 h 5517797"/>
              <a:gd name="connsiteX6" fmla="*/ 3033259 w 6528543"/>
              <a:gd name="connsiteY6" fmla="*/ 3014005 h 5517797"/>
              <a:gd name="connsiteX0" fmla="*/ 3033259 w 6528543"/>
              <a:gd name="connsiteY0" fmla="*/ 3014005 h 5517797"/>
              <a:gd name="connsiteX1" fmla="*/ 0 w 6528543"/>
              <a:gd name="connsiteY1" fmla="*/ 0 h 5517797"/>
              <a:gd name="connsiteX2" fmla="*/ 3244991 w 6528543"/>
              <a:gd name="connsiteY2" fmla="*/ 38506 h 5517797"/>
              <a:gd name="connsiteX3" fmla="*/ 6528543 w 6528543"/>
              <a:gd name="connsiteY3" fmla="*/ 3052512 h 5517797"/>
              <a:gd name="connsiteX4" fmla="*/ 3851471 w 6528543"/>
              <a:gd name="connsiteY4" fmla="*/ 5517797 h 5517797"/>
              <a:gd name="connsiteX5" fmla="*/ 548720 w 6528543"/>
              <a:gd name="connsiteY5" fmla="*/ 5517797 h 5517797"/>
              <a:gd name="connsiteX6" fmla="*/ 3033259 w 6528543"/>
              <a:gd name="connsiteY6" fmla="*/ 3014005 h 5517797"/>
              <a:gd name="connsiteX0" fmla="*/ 3033259 w 6297503"/>
              <a:gd name="connsiteY0" fmla="*/ 3014005 h 5517797"/>
              <a:gd name="connsiteX1" fmla="*/ 0 w 6297503"/>
              <a:gd name="connsiteY1" fmla="*/ 0 h 5517797"/>
              <a:gd name="connsiteX2" fmla="*/ 3244991 w 6297503"/>
              <a:gd name="connsiteY2" fmla="*/ 38506 h 5517797"/>
              <a:gd name="connsiteX3" fmla="*/ 6297503 w 6297503"/>
              <a:gd name="connsiteY3" fmla="*/ 3052512 h 5517797"/>
              <a:gd name="connsiteX4" fmla="*/ 3851471 w 6297503"/>
              <a:gd name="connsiteY4" fmla="*/ 5517797 h 5517797"/>
              <a:gd name="connsiteX5" fmla="*/ 548720 w 6297503"/>
              <a:gd name="connsiteY5" fmla="*/ 5517797 h 5517797"/>
              <a:gd name="connsiteX6" fmla="*/ 3033259 w 6297503"/>
              <a:gd name="connsiteY6" fmla="*/ 3014005 h 551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7503" h="5517797">
                <a:moveTo>
                  <a:pt x="3033259" y="3014005"/>
                </a:moveTo>
                <a:lnTo>
                  <a:pt x="0" y="0"/>
                </a:lnTo>
                <a:lnTo>
                  <a:pt x="3244991" y="38506"/>
                </a:lnTo>
                <a:lnTo>
                  <a:pt x="6297503" y="3052512"/>
                </a:lnTo>
                <a:lnTo>
                  <a:pt x="3851471" y="5517797"/>
                </a:lnTo>
                <a:lnTo>
                  <a:pt x="548720" y="5517797"/>
                </a:lnTo>
                <a:lnTo>
                  <a:pt x="3033259" y="3014005"/>
                </a:lnTo>
                <a:close/>
              </a:path>
            </a:pathLst>
          </a:custGeom>
          <a:solidFill>
            <a:srgbClr val="0F6FC6">
              <a:alpha val="30196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>
            <a:off x="-900571" y="994068"/>
            <a:ext cx="7362437" cy="6116596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  <a:gd name="connsiteX0" fmla="*/ 2754086 w 6915761"/>
              <a:gd name="connsiteY0" fmla="*/ 2754086 h 5508171"/>
              <a:gd name="connsiteX1" fmla="*/ 0 w 6915761"/>
              <a:gd name="connsiteY1" fmla="*/ 0 h 5508171"/>
              <a:gd name="connsiteX2" fmla="*/ 3302751 w 6915761"/>
              <a:gd name="connsiteY2" fmla="*/ 0 h 5508171"/>
              <a:gd name="connsiteX3" fmla="*/ 6915761 w 6915761"/>
              <a:gd name="connsiteY3" fmla="*/ 2754086 h 5508171"/>
              <a:gd name="connsiteX4" fmla="*/ 3302751 w 6915761"/>
              <a:gd name="connsiteY4" fmla="*/ 5508171 h 5508171"/>
              <a:gd name="connsiteX5" fmla="*/ 0 w 6915761"/>
              <a:gd name="connsiteY5" fmla="*/ 5508171 h 5508171"/>
              <a:gd name="connsiteX6" fmla="*/ 2754086 w 6915761"/>
              <a:gd name="connsiteY6" fmla="*/ 2754086 h 5508171"/>
              <a:gd name="connsiteX0" fmla="*/ 2754086 w 6915761"/>
              <a:gd name="connsiteY0" fmla="*/ 2754086 h 5508171"/>
              <a:gd name="connsiteX1" fmla="*/ 0 w 6915761"/>
              <a:gd name="connsiteY1" fmla="*/ 0 h 5508171"/>
              <a:gd name="connsiteX2" fmla="*/ 3992151 w 6915761"/>
              <a:gd name="connsiteY2" fmla="*/ 22603 h 5508171"/>
              <a:gd name="connsiteX3" fmla="*/ 6915761 w 6915761"/>
              <a:gd name="connsiteY3" fmla="*/ 2754086 h 5508171"/>
              <a:gd name="connsiteX4" fmla="*/ 3302751 w 6915761"/>
              <a:gd name="connsiteY4" fmla="*/ 5508171 h 5508171"/>
              <a:gd name="connsiteX5" fmla="*/ 0 w 6915761"/>
              <a:gd name="connsiteY5" fmla="*/ 5508171 h 5508171"/>
              <a:gd name="connsiteX6" fmla="*/ 2754086 w 6915761"/>
              <a:gd name="connsiteY6" fmla="*/ 2754086 h 5508171"/>
              <a:gd name="connsiteX0" fmla="*/ 2754086 w 6915761"/>
              <a:gd name="connsiteY0" fmla="*/ 2754086 h 5508171"/>
              <a:gd name="connsiteX1" fmla="*/ 0 w 6915761"/>
              <a:gd name="connsiteY1" fmla="*/ 0 h 5508171"/>
              <a:gd name="connsiteX2" fmla="*/ 3992151 w 6915761"/>
              <a:gd name="connsiteY2" fmla="*/ 22603 h 5508171"/>
              <a:gd name="connsiteX3" fmla="*/ 6915761 w 6915761"/>
              <a:gd name="connsiteY3" fmla="*/ 2754086 h 5508171"/>
              <a:gd name="connsiteX4" fmla="*/ 4093866 w 6915761"/>
              <a:gd name="connsiteY4" fmla="*/ 5485568 h 5508171"/>
              <a:gd name="connsiteX5" fmla="*/ 0 w 6915761"/>
              <a:gd name="connsiteY5" fmla="*/ 5508171 h 5508171"/>
              <a:gd name="connsiteX6" fmla="*/ 2754086 w 6915761"/>
              <a:gd name="connsiteY6" fmla="*/ 2754086 h 5508171"/>
              <a:gd name="connsiteX0" fmla="*/ 2754086 w 6915761"/>
              <a:gd name="connsiteY0" fmla="*/ 2754086 h 5508171"/>
              <a:gd name="connsiteX1" fmla="*/ 0 w 6915761"/>
              <a:gd name="connsiteY1" fmla="*/ 0 h 5508171"/>
              <a:gd name="connsiteX2" fmla="*/ 3992151 w 6915761"/>
              <a:gd name="connsiteY2" fmla="*/ 22603 h 5508171"/>
              <a:gd name="connsiteX3" fmla="*/ 6915761 w 6915761"/>
              <a:gd name="connsiteY3" fmla="*/ 2754086 h 5508171"/>
              <a:gd name="connsiteX4" fmla="*/ 4285994 w 6915761"/>
              <a:gd name="connsiteY4" fmla="*/ 5496869 h 5508171"/>
              <a:gd name="connsiteX5" fmla="*/ 0 w 6915761"/>
              <a:gd name="connsiteY5" fmla="*/ 5508171 h 5508171"/>
              <a:gd name="connsiteX6" fmla="*/ 2754086 w 6915761"/>
              <a:gd name="connsiteY6" fmla="*/ 2754086 h 5508171"/>
              <a:gd name="connsiteX0" fmla="*/ 2754086 w 6915761"/>
              <a:gd name="connsiteY0" fmla="*/ 2754086 h 5722902"/>
              <a:gd name="connsiteX1" fmla="*/ 0 w 6915761"/>
              <a:gd name="connsiteY1" fmla="*/ 0 h 5722902"/>
              <a:gd name="connsiteX2" fmla="*/ 3992151 w 6915761"/>
              <a:gd name="connsiteY2" fmla="*/ 22603 h 5722902"/>
              <a:gd name="connsiteX3" fmla="*/ 6915761 w 6915761"/>
              <a:gd name="connsiteY3" fmla="*/ 2754086 h 5722902"/>
              <a:gd name="connsiteX4" fmla="*/ 4285994 w 6915761"/>
              <a:gd name="connsiteY4" fmla="*/ 5496869 h 5722902"/>
              <a:gd name="connsiteX5" fmla="*/ 0 w 6915761"/>
              <a:gd name="connsiteY5" fmla="*/ 5722902 h 5722902"/>
              <a:gd name="connsiteX6" fmla="*/ 2754086 w 6915761"/>
              <a:gd name="connsiteY6" fmla="*/ 2754086 h 5722902"/>
              <a:gd name="connsiteX0" fmla="*/ 2754086 w 6915761"/>
              <a:gd name="connsiteY0" fmla="*/ 2754086 h 5745505"/>
              <a:gd name="connsiteX1" fmla="*/ 0 w 6915761"/>
              <a:gd name="connsiteY1" fmla="*/ 0 h 5745505"/>
              <a:gd name="connsiteX2" fmla="*/ 3992151 w 6915761"/>
              <a:gd name="connsiteY2" fmla="*/ 22603 h 5745505"/>
              <a:gd name="connsiteX3" fmla="*/ 6915761 w 6915761"/>
              <a:gd name="connsiteY3" fmla="*/ 2754086 h 5745505"/>
              <a:gd name="connsiteX4" fmla="*/ 4285995 w 6915761"/>
              <a:gd name="connsiteY4" fmla="*/ 5745505 h 5745505"/>
              <a:gd name="connsiteX5" fmla="*/ 0 w 6915761"/>
              <a:gd name="connsiteY5" fmla="*/ 5722902 h 5745505"/>
              <a:gd name="connsiteX6" fmla="*/ 2754086 w 6915761"/>
              <a:gd name="connsiteY6" fmla="*/ 2754086 h 5745505"/>
              <a:gd name="connsiteX0" fmla="*/ 2754086 w 6915761"/>
              <a:gd name="connsiteY0" fmla="*/ 2754086 h 5768109"/>
              <a:gd name="connsiteX1" fmla="*/ 0 w 6915761"/>
              <a:gd name="connsiteY1" fmla="*/ 0 h 5768109"/>
              <a:gd name="connsiteX2" fmla="*/ 3992151 w 6915761"/>
              <a:gd name="connsiteY2" fmla="*/ 22603 h 5768109"/>
              <a:gd name="connsiteX3" fmla="*/ 6915761 w 6915761"/>
              <a:gd name="connsiteY3" fmla="*/ 2754086 h 5768109"/>
              <a:gd name="connsiteX4" fmla="*/ 4285995 w 6915761"/>
              <a:gd name="connsiteY4" fmla="*/ 5745505 h 5768109"/>
              <a:gd name="connsiteX5" fmla="*/ 0 w 6915761"/>
              <a:gd name="connsiteY5" fmla="*/ 5768109 h 5768109"/>
              <a:gd name="connsiteX6" fmla="*/ 2754086 w 6915761"/>
              <a:gd name="connsiteY6" fmla="*/ 2754086 h 5768109"/>
              <a:gd name="connsiteX0" fmla="*/ 2754086 w 6915761"/>
              <a:gd name="connsiteY0" fmla="*/ 2754086 h 5745506"/>
              <a:gd name="connsiteX1" fmla="*/ 0 w 6915761"/>
              <a:gd name="connsiteY1" fmla="*/ 0 h 5745506"/>
              <a:gd name="connsiteX2" fmla="*/ 3992151 w 6915761"/>
              <a:gd name="connsiteY2" fmla="*/ 22603 h 5745506"/>
              <a:gd name="connsiteX3" fmla="*/ 6915761 w 6915761"/>
              <a:gd name="connsiteY3" fmla="*/ 2754086 h 5745506"/>
              <a:gd name="connsiteX4" fmla="*/ 4285995 w 6915761"/>
              <a:gd name="connsiteY4" fmla="*/ 5745505 h 5745506"/>
              <a:gd name="connsiteX5" fmla="*/ 33904 w 6915761"/>
              <a:gd name="connsiteY5" fmla="*/ 5745506 h 5745506"/>
              <a:gd name="connsiteX6" fmla="*/ 2754086 w 6915761"/>
              <a:gd name="connsiteY6" fmla="*/ 2754086 h 574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5761" h="5745506">
                <a:moveTo>
                  <a:pt x="2754086" y="2754086"/>
                </a:moveTo>
                <a:lnTo>
                  <a:pt x="0" y="0"/>
                </a:lnTo>
                <a:lnTo>
                  <a:pt x="3992151" y="22603"/>
                </a:lnTo>
                <a:lnTo>
                  <a:pt x="6915761" y="2754086"/>
                </a:lnTo>
                <a:lnTo>
                  <a:pt x="4285995" y="5745505"/>
                </a:lnTo>
                <a:lnTo>
                  <a:pt x="33904" y="5745506"/>
                </a:lnTo>
                <a:lnTo>
                  <a:pt x="2754086" y="2754086"/>
                </a:lnTo>
                <a:close/>
              </a:path>
            </a:pathLst>
          </a:custGeom>
          <a:solidFill>
            <a:srgbClr val="0F6FC6">
              <a:alpha val="65098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 rot="10800000">
            <a:off x="8546010" y="1991211"/>
            <a:ext cx="4966452" cy="6297233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  <a:gd name="connsiteX0" fmla="*/ 2754086 w 6056837"/>
              <a:gd name="connsiteY0" fmla="*/ 2754086 h 7679793"/>
              <a:gd name="connsiteX1" fmla="*/ 0 w 6056837"/>
              <a:gd name="connsiteY1" fmla="*/ 0 h 7679793"/>
              <a:gd name="connsiteX2" fmla="*/ 3302751 w 6056837"/>
              <a:gd name="connsiteY2" fmla="*/ 0 h 7679793"/>
              <a:gd name="connsiteX3" fmla="*/ 6056837 w 6056837"/>
              <a:gd name="connsiteY3" fmla="*/ 2754086 h 7679793"/>
              <a:gd name="connsiteX4" fmla="*/ 1189824 w 6056837"/>
              <a:gd name="connsiteY4" fmla="*/ 7679793 h 7679793"/>
              <a:gd name="connsiteX5" fmla="*/ 0 w 6056837"/>
              <a:gd name="connsiteY5" fmla="*/ 5508171 h 7679793"/>
              <a:gd name="connsiteX6" fmla="*/ 2754086 w 6056837"/>
              <a:gd name="connsiteY6" fmla="*/ 2754086 h 7679793"/>
              <a:gd name="connsiteX0" fmla="*/ 2754086 w 6056837"/>
              <a:gd name="connsiteY0" fmla="*/ 2754086 h 7679793"/>
              <a:gd name="connsiteX1" fmla="*/ 0 w 6056837"/>
              <a:gd name="connsiteY1" fmla="*/ 0 h 7679793"/>
              <a:gd name="connsiteX2" fmla="*/ 3302751 w 6056837"/>
              <a:gd name="connsiteY2" fmla="*/ 0 h 7679793"/>
              <a:gd name="connsiteX3" fmla="*/ 6056837 w 6056837"/>
              <a:gd name="connsiteY3" fmla="*/ 2754086 h 7679793"/>
              <a:gd name="connsiteX4" fmla="*/ 1189824 w 6056837"/>
              <a:gd name="connsiteY4" fmla="*/ 7679793 h 7679793"/>
              <a:gd name="connsiteX5" fmla="*/ 1217868 w 6056837"/>
              <a:gd name="connsiteY5" fmla="*/ 4246283 h 7679793"/>
              <a:gd name="connsiteX6" fmla="*/ 2754086 w 6056837"/>
              <a:gd name="connsiteY6" fmla="*/ 2754086 h 7679793"/>
              <a:gd name="connsiteX0" fmla="*/ 2754086 w 6056837"/>
              <a:gd name="connsiteY0" fmla="*/ 2754086 h 7679793"/>
              <a:gd name="connsiteX1" fmla="*/ 0 w 6056837"/>
              <a:gd name="connsiteY1" fmla="*/ 0 h 7679793"/>
              <a:gd name="connsiteX2" fmla="*/ 3302751 w 6056837"/>
              <a:gd name="connsiteY2" fmla="*/ 0 h 7679793"/>
              <a:gd name="connsiteX3" fmla="*/ 6056837 w 6056837"/>
              <a:gd name="connsiteY3" fmla="*/ 2754086 h 7679793"/>
              <a:gd name="connsiteX4" fmla="*/ 1189824 w 6056837"/>
              <a:gd name="connsiteY4" fmla="*/ 7679793 h 7679793"/>
              <a:gd name="connsiteX5" fmla="*/ 1203196 w 6056837"/>
              <a:gd name="connsiteY5" fmla="*/ 4246283 h 7679793"/>
              <a:gd name="connsiteX6" fmla="*/ 2754086 w 6056837"/>
              <a:gd name="connsiteY6" fmla="*/ 2754086 h 767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56837" h="7679793">
                <a:moveTo>
                  <a:pt x="2754086" y="2754086"/>
                </a:moveTo>
                <a:lnTo>
                  <a:pt x="0" y="0"/>
                </a:lnTo>
                <a:lnTo>
                  <a:pt x="3302751" y="0"/>
                </a:lnTo>
                <a:lnTo>
                  <a:pt x="6056837" y="2754086"/>
                </a:lnTo>
                <a:lnTo>
                  <a:pt x="1189824" y="7679793"/>
                </a:lnTo>
                <a:cubicBezTo>
                  <a:pt x="1194281" y="6535290"/>
                  <a:pt x="1198739" y="5390786"/>
                  <a:pt x="1203196" y="4246283"/>
                </a:cubicBezTo>
                <a:lnTo>
                  <a:pt x="2754086" y="2754086"/>
                </a:lnTo>
                <a:close/>
              </a:path>
            </a:pathLst>
          </a:custGeom>
          <a:solidFill>
            <a:srgbClr val="0F6FC6">
              <a:alpha val="50196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 rot="10800000">
            <a:off x="10315712" y="4049352"/>
            <a:ext cx="4227893" cy="3847182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3250" h="5508171">
                <a:moveTo>
                  <a:pt x="2754086" y="2754086"/>
                </a:moveTo>
                <a:lnTo>
                  <a:pt x="0" y="0"/>
                </a:lnTo>
                <a:lnTo>
                  <a:pt x="3302751" y="0"/>
                </a:lnTo>
                <a:lnTo>
                  <a:pt x="6056837" y="2754086"/>
                </a:lnTo>
                <a:lnTo>
                  <a:pt x="3302751" y="5508171"/>
                </a:lnTo>
                <a:lnTo>
                  <a:pt x="0" y="5508171"/>
                </a:lnTo>
                <a:close/>
              </a:path>
            </a:pathLst>
          </a:custGeom>
          <a:solidFill>
            <a:srgbClr val="0F6FC6">
              <a:alpha val="85000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239254" y="3003341"/>
            <a:ext cx="5218162" cy="19559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204470"/>
                </a:solidFill>
                <a:latin typeface="TH Sarabun New" panose="020B0500040200020003" pitchFamily="34" charset="-34"/>
                <a:ea typeface="+mj-ea"/>
                <a:cs typeface="TH Sarabun New" panose="020B0500040200020003" pitchFamily="34" charset="-34"/>
              </a:defRPr>
            </a:lvl1pPr>
          </a:lstStyle>
          <a:p>
            <a:pPr fontAlgn="base"/>
            <a:r>
              <a:rPr lang="th-TH" sz="6000" dirty="0">
                <a:solidFill>
                  <a:schemeClr val="bg1"/>
                </a:solidFill>
              </a:rPr>
              <a:t>สถิตที่หน้า</a:t>
            </a:r>
            <a:r>
              <a:rPr lang="th-TH" sz="6000" dirty="0" smtClean="0">
                <a:solidFill>
                  <a:schemeClr val="bg1"/>
                </a:solidFill>
              </a:rPr>
              <a:t>สนใจ</a:t>
            </a:r>
          </a:p>
          <a:p>
            <a:pPr fontAlgn="base"/>
            <a:r>
              <a:rPr lang="th-TH" sz="6000" dirty="0" smtClean="0">
                <a:solidFill>
                  <a:schemeClr val="bg1"/>
                </a:solidFill>
              </a:rPr>
              <a:t>ของ</a:t>
            </a:r>
            <a:r>
              <a:rPr lang="th-TH" sz="6000" dirty="0">
                <a:solidFill>
                  <a:schemeClr val="bg1"/>
                </a:solidFill>
              </a:rPr>
              <a:t>มหาวิทยาลัยฯ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47" y="910369"/>
            <a:ext cx="3706994" cy="13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3" t="260" r="33200" b="1327"/>
          <a:stretch/>
        </p:blipFill>
        <p:spPr>
          <a:xfrm>
            <a:off x="-52964" y="0"/>
            <a:ext cx="372061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2945DF-C9A4-4EBB-AD3A-CF16C9B10275}"/>
              </a:ext>
            </a:extLst>
          </p:cNvPr>
          <p:cNvSpPr/>
          <p:nvPr/>
        </p:nvSpPr>
        <p:spPr>
          <a:xfrm>
            <a:off x="3664649" y="0"/>
            <a:ext cx="85273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836969-2CC1-4317-91CC-5B24BA1E4D15}"/>
              </a:ext>
            </a:extLst>
          </p:cNvPr>
          <p:cNvSpPr>
            <a:spLocks noChangeAspect="1"/>
          </p:cNvSpPr>
          <p:nvPr/>
        </p:nvSpPr>
        <p:spPr>
          <a:xfrm rot="2700000">
            <a:off x="3308370" y="2138954"/>
            <a:ext cx="731522" cy="7315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1F24B0-504E-4DBE-A905-7322D8D812E1}"/>
              </a:ext>
            </a:extLst>
          </p:cNvPr>
          <p:cNvSpPr>
            <a:spLocks noChangeAspect="1"/>
          </p:cNvSpPr>
          <p:nvPr/>
        </p:nvSpPr>
        <p:spPr>
          <a:xfrm rot="2700000">
            <a:off x="3404254" y="2234838"/>
            <a:ext cx="539754" cy="5397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6400" sx="111000" sy="111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AFB8AB-312C-4FF7-BC65-40A8184C0273}"/>
              </a:ext>
            </a:extLst>
          </p:cNvPr>
          <p:cNvSpPr>
            <a:spLocks noChangeAspect="1"/>
          </p:cNvSpPr>
          <p:nvPr/>
        </p:nvSpPr>
        <p:spPr>
          <a:xfrm rot="2700000">
            <a:off x="3308370" y="3682700"/>
            <a:ext cx="731522" cy="7315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48C03C-2BBE-4DA4-A700-F13905F20C33}"/>
              </a:ext>
            </a:extLst>
          </p:cNvPr>
          <p:cNvSpPr>
            <a:spLocks noChangeAspect="1"/>
          </p:cNvSpPr>
          <p:nvPr/>
        </p:nvSpPr>
        <p:spPr>
          <a:xfrm rot="2700000">
            <a:off x="3404254" y="3778584"/>
            <a:ext cx="539754" cy="5397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6400" sx="111000" sy="111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CC595E-9D41-4EE0-A9E5-60ED61116E38}"/>
              </a:ext>
            </a:extLst>
          </p:cNvPr>
          <p:cNvSpPr>
            <a:spLocks noChangeAspect="1"/>
          </p:cNvSpPr>
          <p:nvPr/>
        </p:nvSpPr>
        <p:spPr>
          <a:xfrm rot="2700000">
            <a:off x="3308370" y="5281635"/>
            <a:ext cx="731522" cy="7315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F41767-5F21-4ADD-9C00-70B28004CD60}"/>
              </a:ext>
            </a:extLst>
          </p:cNvPr>
          <p:cNvSpPr>
            <a:spLocks noChangeAspect="1"/>
          </p:cNvSpPr>
          <p:nvPr/>
        </p:nvSpPr>
        <p:spPr>
          <a:xfrm rot="2700000">
            <a:off x="3404254" y="5377519"/>
            <a:ext cx="539754" cy="5397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6400" sx="111000" sy="111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45FD30-0A8E-429B-8FAB-025514B49FC6}"/>
              </a:ext>
            </a:extLst>
          </p:cNvPr>
          <p:cNvSpPr/>
          <p:nvPr/>
        </p:nvSpPr>
        <p:spPr>
          <a:xfrm>
            <a:off x="4245621" y="2437848"/>
            <a:ext cx="3439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คณะ/วิทยาลัย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5BBEDF-BB6C-47C4-ABA0-DB27BCE7FE88}"/>
              </a:ext>
            </a:extLst>
          </p:cNvPr>
          <p:cNvSpPr/>
          <p:nvPr/>
        </p:nvSpPr>
        <p:spPr>
          <a:xfrm>
            <a:off x="4245621" y="4016493"/>
            <a:ext cx="3261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หน่วยงานฝ่ายสนับสนุน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411C13-014D-4A20-A6A3-B1A961D04B38}"/>
              </a:ext>
            </a:extLst>
          </p:cNvPr>
          <p:cNvSpPr/>
          <p:nvPr/>
        </p:nvSpPr>
        <p:spPr>
          <a:xfrm>
            <a:off x="4245621" y="5758370"/>
            <a:ext cx="3261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หลักสูตร</a:t>
            </a:r>
          </a:p>
        </p:txBody>
      </p:sp>
      <p:grpSp>
        <p:nvGrpSpPr>
          <p:cNvPr id="30" name="Graphic 29">
            <a:extLst>
              <a:ext uri="{FF2B5EF4-FFF2-40B4-BE49-F238E27FC236}">
                <a16:creationId xmlns:a16="http://schemas.microsoft.com/office/drawing/2014/main" id="{4D93F9D0-80F0-4A92-8D34-38A1386CB4A3}"/>
              </a:ext>
            </a:extLst>
          </p:cNvPr>
          <p:cNvGrpSpPr/>
          <p:nvPr/>
        </p:nvGrpSpPr>
        <p:grpSpPr>
          <a:xfrm>
            <a:off x="3561511" y="3931932"/>
            <a:ext cx="204060" cy="204058"/>
            <a:chOff x="1152231" y="876738"/>
            <a:chExt cx="602861" cy="602861"/>
          </a:xfrm>
          <a:solidFill>
            <a:schemeClr val="bg1"/>
          </a:solidFill>
        </p:grpSpPr>
        <p:sp>
          <p:nvSpPr>
            <p:cNvPr id="31" name="Freeform: Shape 41">
              <a:extLst>
                <a:ext uri="{FF2B5EF4-FFF2-40B4-BE49-F238E27FC236}">
                  <a16:creationId xmlns:a16="http://schemas.microsoft.com/office/drawing/2014/main" id="{93990CAF-A9F1-4C51-A2B6-BF7535EBCC60}"/>
                </a:ext>
              </a:extLst>
            </p:cNvPr>
            <p:cNvSpPr/>
            <p:nvPr/>
          </p:nvSpPr>
          <p:spPr>
            <a:xfrm>
              <a:off x="1272863" y="1040861"/>
              <a:ext cx="360116" cy="218737"/>
            </a:xfrm>
            <a:custGeom>
              <a:avLst/>
              <a:gdLst>
                <a:gd name="connsiteX0" fmla="*/ 111013 w 360116"/>
                <a:gd name="connsiteY0" fmla="*/ 84603 h 218737"/>
                <a:gd name="connsiteX1" fmla="*/ 31876 w 360116"/>
                <a:gd name="connsiteY1" fmla="*/ 5468 h 218737"/>
                <a:gd name="connsiteX2" fmla="*/ 5470 w 360116"/>
                <a:gd name="connsiteY2" fmla="*/ 5468 h 218737"/>
                <a:gd name="connsiteX3" fmla="*/ 5470 w 360116"/>
                <a:gd name="connsiteY3" fmla="*/ 31874 h 218737"/>
                <a:gd name="connsiteX4" fmla="*/ 84607 w 360116"/>
                <a:gd name="connsiteY4" fmla="*/ 111011 h 218737"/>
                <a:gd name="connsiteX5" fmla="*/ 183842 w 360116"/>
                <a:gd name="connsiteY5" fmla="*/ 116045 h 218737"/>
                <a:gd name="connsiteX6" fmla="*/ 233071 w 360116"/>
                <a:gd name="connsiteY6" fmla="*/ 118542 h 218737"/>
                <a:gd name="connsiteX7" fmla="*/ 297572 w 360116"/>
                <a:gd name="connsiteY7" fmla="*/ 183042 h 218737"/>
                <a:gd name="connsiteX8" fmla="*/ 277032 w 360116"/>
                <a:gd name="connsiteY8" fmla="*/ 183042 h 218737"/>
                <a:gd name="connsiteX9" fmla="*/ 258359 w 360116"/>
                <a:gd name="connsiteY9" fmla="*/ 201715 h 218737"/>
                <a:gd name="connsiteX10" fmla="*/ 277032 w 360116"/>
                <a:gd name="connsiteY10" fmla="*/ 220388 h 218737"/>
                <a:gd name="connsiteX11" fmla="*/ 342928 w 360116"/>
                <a:gd name="connsiteY11" fmla="*/ 220388 h 218737"/>
                <a:gd name="connsiteX12" fmla="*/ 361601 w 360116"/>
                <a:gd name="connsiteY12" fmla="*/ 201715 h 218737"/>
                <a:gd name="connsiteX13" fmla="*/ 361601 w 360116"/>
                <a:gd name="connsiteY13" fmla="*/ 135819 h 218737"/>
                <a:gd name="connsiteX14" fmla="*/ 342928 w 360116"/>
                <a:gd name="connsiteY14" fmla="*/ 117146 h 218737"/>
                <a:gd name="connsiteX15" fmla="*/ 324255 w 360116"/>
                <a:gd name="connsiteY15" fmla="*/ 135819 h 218737"/>
                <a:gd name="connsiteX16" fmla="*/ 324255 w 360116"/>
                <a:gd name="connsiteY16" fmla="*/ 156911 h 218737"/>
                <a:gd name="connsiteX17" fmla="*/ 259480 w 360116"/>
                <a:gd name="connsiteY17" fmla="*/ 92136 h 218737"/>
                <a:gd name="connsiteX18" fmla="*/ 160245 w 360116"/>
                <a:gd name="connsiteY18" fmla="*/ 87102 h 218737"/>
                <a:gd name="connsiteX19" fmla="*/ 111013 w 360116"/>
                <a:gd name="connsiteY19" fmla="*/ 84603 h 21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116" h="218737">
                  <a:moveTo>
                    <a:pt x="111013" y="84603"/>
                  </a:moveTo>
                  <a:lnTo>
                    <a:pt x="31876" y="5468"/>
                  </a:lnTo>
                  <a:cubicBezTo>
                    <a:pt x="24585" y="-1823"/>
                    <a:pt x="12760" y="-1823"/>
                    <a:pt x="5470" y="5468"/>
                  </a:cubicBezTo>
                  <a:cubicBezTo>
                    <a:pt x="-1823" y="12761"/>
                    <a:pt x="-1823" y="24583"/>
                    <a:pt x="5470" y="31874"/>
                  </a:cubicBezTo>
                  <a:lnTo>
                    <a:pt x="84607" y="111011"/>
                  </a:lnTo>
                  <a:cubicBezTo>
                    <a:pt x="111597" y="138001"/>
                    <a:pt x="154259" y="140167"/>
                    <a:pt x="183842" y="116045"/>
                  </a:cubicBezTo>
                  <a:cubicBezTo>
                    <a:pt x="198516" y="104078"/>
                    <a:pt x="219683" y="105153"/>
                    <a:pt x="233071" y="118542"/>
                  </a:cubicBezTo>
                  <a:lnTo>
                    <a:pt x="297572" y="183042"/>
                  </a:lnTo>
                  <a:lnTo>
                    <a:pt x="277032" y="183042"/>
                  </a:lnTo>
                  <a:cubicBezTo>
                    <a:pt x="266719" y="183042"/>
                    <a:pt x="258359" y="191402"/>
                    <a:pt x="258359" y="201715"/>
                  </a:cubicBezTo>
                  <a:cubicBezTo>
                    <a:pt x="258359" y="212028"/>
                    <a:pt x="266719" y="220388"/>
                    <a:pt x="277032" y="220388"/>
                  </a:cubicBezTo>
                  <a:lnTo>
                    <a:pt x="342928" y="220388"/>
                  </a:lnTo>
                  <a:cubicBezTo>
                    <a:pt x="353241" y="220388"/>
                    <a:pt x="361601" y="212028"/>
                    <a:pt x="361601" y="201715"/>
                  </a:cubicBezTo>
                  <a:lnTo>
                    <a:pt x="361601" y="135819"/>
                  </a:lnTo>
                  <a:cubicBezTo>
                    <a:pt x="361601" y="125506"/>
                    <a:pt x="353241" y="117146"/>
                    <a:pt x="342928" y="117146"/>
                  </a:cubicBezTo>
                  <a:cubicBezTo>
                    <a:pt x="332615" y="117146"/>
                    <a:pt x="324255" y="125506"/>
                    <a:pt x="324255" y="135819"/>
                  </a:cubicBezTo>
                  <a:lnTo>
                    <a:pt x="324255" y="156911"/>
                  </a:lnTo>
                  <a:lnTo>
                    <a:pt x="259480" y="92136"/>
                  </a:lnTo>
                  <a:cubicBezTo>
                    <a:pt x="232492" y="65146"/>
                    <a:pt x="189828" y="62980"/>
                    <a:pt x="160245" y="87102"/>
                  </a:cubicBezTo>
                  <a:cubicBezTo>
                    <a:pt x="145566" y="99069"/>
                    <a:pt x="124404" y="97991"/>
                    <a:pt x="111013" y="84603"/>
                  </a:cubicBez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2" name="Freeform: Shape 42">
              <a:extLst>
                <a:ext uri="{FF2B5EF4-FFF2-40B4-BE49-F238E27FC236}">
                  <a16:creationId xmlns:a16="http://schemas.microsoft.com/office/drawing/2014/main" id="{5F13FC00-A5C0-4A5C-B303-2F61D0228768}"/>
                </a:ext>
              </a:extLst>
            </p:cNvPr>
            <p:cNvSpPr/>
            <p:nvPr/>
          </p:nvSpPr>
          <p:spPr>
            <a:xfrm>
              <a:off x="1246277" y="1314583"/>
              <a:ext cx="413467" cy="37345"/>
            </a:xfrm>
            <a:custGeom>
              <a:avLst/>
              <a:gdLst>
                <a:gd name="connsiteX0" fmla="*/ 0 w 413466"/>
                <a:gd name="connsiteY0" fmla="*/ 18673 h 37345"/>
                <a:gd name="connsiteX1" fmla="*/ 18673 w 413466"/>
                <a:gd name="connsiteY1" fmla="*/ 37345 h 37345"/>
                <a:gd name="connsiteX2" fmla="*/ 396093 w 413466"/>
                <a:gd name="connsiteY2" fmla="*/ 37345 h 37345"/>
                <a:gd name="connsiteX3" fmla="*/ 414766 w 413466"/>
                <a:gd name="connsiteY3" fmla="*/ 18673 h 37345"/>
                <a:gd name="connsiteX4" fmla="*/ 396093 w 413466"/>
                <a:gd name="connsiteY4" fmla="*/ 0 h 37345"/>
                <a:gd name="connsiteX5" fmla="*/ 18673 w 413466"/>
                <a:gd name="connsiteY5" fmla="*/ 0 h 37345"/>
                <a:gd name="connsiteX6" fmla="*/ 0 w 413466"/>
                <a:gd name="connsiteY6" fmla="*/ 18673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466" h="37345">
                  <a:moveTo>
                    <a:pt x="0" y="18673"/>
                  </a:moveTo>
                  <a:cubicBezTo>
                    <a:pt x="0" y="28985"/>
                    <a:pt x="8360" y="37345"/>
                    <a:pt x="18673" y="37345"/>
                  </a:cubicBezTo>
                  <a:lnTo>
                    <a:pt x="396093" y="37345"/>
                  </a:lnTo>
                  <a:cubicBezTo>
                    <a:pt x="406406" y="37345"/>
                    <a:pt x="414766" y="28985"/>
                    <a:pt x="414766" y="18673"/>
                  </a:cubicBezTo>
                  <a:cubicBezTo>
                    <a:pt x="414766" y="8360"/>
                    <a:pt x="406406" y="0"/>
                    <a:pt x="396093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3" name="Freeform: Shape 43">
              <a:extLst>
                <a:ext uri="{FF2B5EF4-FFF2-40B4-BE49-F238E27FC236}">
                  <a16:creationId xmlns:a16="http://schemas.microsoft.com/office/drawing/2014/main" id="{63E7FA60-A991-4919-8A5F-60EA738FC379}"/>
                </a:ext>
              </a:extLst>
            </p:cNvPr>
            <p:cNvSpPr/>
            <p:nvPr/>
          </p:nvSpPr>
          <p:spPr>
            <a:xfrm>
              <a:off x="1246277" y="1369075"/>
              <a:ext cx="413467" cy="37345"/>
            </a:xfrm>
            <a:custGeom>
              <a:avLst/>
              <a:gdLst>
                <a:gd name="connsiteX0" fmla="*/ 396096 w 413466"/>
                <a:gd name="connsiteY0" fmla="*/ 0 h 37345"/>
                <a:gd name="connsiteX1" fmla="*/ 18673 w 413466"/>
                <a:gd name="connsiteY1" fmla="*/ 0 h 37345"/>
                <a:gd name="connsiteX2" fmla="*/ 0 w 413466"/>
                <a:gd name="connsiteY2" fmla="*/ 18673 h 37345"/>
                <a:gd name="connsiteX3" fmla="*/ 18673 w 413466"/>
                <a:gd name="connsiteY3" fmla="*/ 37345 h 37345"/>
                <a:gd name="connsiteX4" fmla="*/ 396093 w 413466"/>
                <a:gd name="connsiteY4" fmla="*/ 37345 h 37345"/>
                <a:gd name="connsiteX5" fmla="*/ 414766 w 413466"/>
                <a:gd name="connsiteY5" fmla="*/ 18673 h 37345"/>
                <a:gd name="connsiteX6" fmla="*/ 396096 w 413466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466" h="37345">
                  <a:moveTo>
                    <a:pt x="396096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396093" y="37345"/>
                  </a:lnTo>
                  <a:cubicBezTo>
                    <a:pt x="406406" y="37345"/>
                    <a:pt x="414766" y="28985"/>
                    <a:pt x="414766" y="18673"/>
                  </a:cubicBezTo>
                  <a:cubicBezTo>
                    <a:pt x="414766" y="8360"/>
                    <a:pt x="406408" y="0"/>
                    <a:pt x="396096" y="0"/>
                  </a:cubicBez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4" name="Freeform: Shape 44">
              <a:extLst>
                <a:ext uri="{FF2B5EF4-FFF2-40B4-BE49-F238E27FC236}">
                  <a16:creationId xmlns:a16="http://schemas.microsoft.com/office/drawing/2014/main" id="{C2D8C948-1E86-4237-B7EC-9978C0FC3B23}"/>
                </a:ext>
              </a:extLst>
            </p:cNvPr>
            <p:cNvSpPr/>
            <p:nvPr/>
          </p:nvSpPr>
          <p:spPr>
            <a:xfrm>
              <a:off x="1183089" y="876738"/>
              <a:ext cx="538840" cy="602861"/>
            </a:xfrm>
            <a:custGeom>
              <a:avLst/>
              <a:gdLst>
                <a:gd name="connsiteX0" fmla="*/ 529643 w 538840"/>
                <a:gd name="connsiteY0" fmla="*/ 106200 h 602861"/>
                <a:gd name="connsiteX1" fmla="*/ 277743 w 538840"/>
                <a:gd name="connsiteY1" fmla="*/ 1432 h 602861"/>
                <a:gd name="connsiteX2" fmla="*/ 263402 w 538840"/>
                <a:gd name="connsiteY2" fmla="*/ 1432 h 602861"/>
                <a:gd name="connsiteX3" fmla="*/ 11502 w 538840"/>
                <a:gd name="connsiteY3" fmla="*/ 106200 h 602861"/>
                <a:gd name="connsiteX4" fmla="*/ 0 w 538840"/>
                <a:gd name="connsiteY4" fmla="*/ 123440 h 602861"/>
                <a:gd name="connsiteX5" fmla="*/ 0 w 538840"/>
                <a:gd name="connsiteY5" fmla="*/ 584188 h 602861"/>
                <a:gd name="connsiteX6" fmla="*/ 18673 w 538840"/>
                <a:gd name="connsiteY6" fmla="*/ 602861 h 602861"/>
                <a:gd name="connsiteX7" fmla="*/ 522472 w 538840"/>
                <a:gd name="connsiteY7" fmla="*/ 602861 h 602861"/>
                <a:gd name="connsiteX8" fmla="*/ 541145 w 538840"/>
                <a:gd name="connsiteY8" fmla="*/ 584188 h 602861"/>
                <a:gd name="connsiteX9" fmla="*/ 541145 w 538840"/>
                <a:gd name="connsiteY9" fmla="*/ 123442 h 602861"/>
                <a:gd name="connsiteX10" fmla="*/ 529643 w 538840"/>
                <a:gd name="connsiteY10" fmla="*/ 106200 h 602861"/>
                <a:gd name="connsiteX11" fmla="*/ 503800 w 538840"/>
                <a:gd name="connsiteY11" fmla="*/ 565516 h 602861"/>
                <a:gd name="connsiteX12" fmla="*/ 37345 w 538840"/>
                <a:gd name="connsiteY12" fmla="*/ 565516 h 602861"/>
                <a:gd name="connsiteX13" fmla="*/ 37345 w 538840"/>
                <a:gd name="connsiteY13" fmla="*/ 135900 h 602861"/>
                <a:gd name="connsiteX14" fmla="*/ 270573 w 538840"/>
                <a:gd name="connsiteY14" fmla="*/ 38898 h 602861"/>
                <a:gd name="connsiteX15" fmla="*/ 503800 w 538840"/>
                <a:gd name="connsiteY15" fmla="*/ 135900 h 602861"/>
                <a:gd name="connsiteX16" fmla="*/ 503800 w 538840"/>
                <a:gd name="connsiteY16" fmla="*/ 565516 h 60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8840" h="602861">
                  <a:moveTo>
                    <a:pt x="529643" y="106200"/>
                  </a:moveTo>
                  <a:lnTo>
                    <a:pt x="277743" y="1432"/>
                  </a:lnTo>
                  <a:cubicBezTo>
                    <a:pt x="273152" y="-477"/>
                    <a:pt x="267993" y="-477"/>
                    <a:pt x="263402" y="1432"/>
                  </a:cubicBezTo>
                  <a:lnTo>
                    <a:pt x="11502" y="106200"/>
                  </a:lnTo>
                  <a:cubicBezTo>
                    <a:pt x="4537" y="109097"/>
                    <a:pt x="0" y="115899"/>
                    <a:pt x="0" y="123440"/>
                  </a:cubicBezTo>
                  <a:lnTo>
                    <a:pt x="0" y="584188"/>
                  </a:lnTo>
                  <a:cubicBezTo>
                    <a:pt x="0" y="594501"/>
                    <a:pt x="8360" y="602861"/>
                    <a:pt x="18673" y="602861"/>
                  </a:cubicBezTo>
                  <a:lnTo>
                    <a:pt x="522472" y="602861"/>
                  </a:lnTo>
                  <a:cubicBezTo>
                    <a:pt x="532785" y="602861"/>
                    <a:pt x="541145" y="594501"/>
                    <a:pt x="541145" y="584188"/>
                  </a:cubicBezTo>
                  <a:lnTo>
                    <a:pt x="541145" y="123442"/>
                  </a:lnTo>
                  <a:cubicBezTo>
                    <a:pt x="541145" y="115899"/>
                    <a:pt x="536608" y="109097"/>
                    <a:pt x="529643" y="106200"/>
                  </a:cubicBezTo>
                  <a:close/>
                  <a:moveTo>
                    <a:pt x="503800" y="565516"/>
                  </a:moveTo>
                  <a:lnTo>
                    <a:pt x="37345" y="565516"/>
                  </a:lnTo>
                  <a:lnTo>
                    <a:pt x="37345" y="135900"/>
                  </a:lnTo>
                  <a:lnTo>
                    <a:pt x="270573" y="38898"/>
                  </a:lnTo>
                  <a:lnTo>
                    <a:pt x="503800" y="135900"/>
                  </a:lnTo>
                  <a:lnTo>
                    <a:pt x="503800" y="565516"/>
                  </a:ln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35" name="Graphic 47">
            <a:extLst>
              <a:ext uri="{FF2B5EF4-FFF2-40B4-BE49-F238E27FC236}">
                <a16:creationId xmlns:a16="http://schemas.microsoft.com/office/drawing/2014/main" id="{61A111D7-7BC4-42D7-9A88-83546E03ADF2}"/>
              </a:ext>
            </a:extLst>
          </p:cNvPr>
          <p:cNvGrpSpPr/>
          <p:nvPr/>
        </p:nvGrpSpPr>
        <p:grpSpPr>
          <a:xfrm>
            <a:off x="3536296" y="5480978"/>
            <a:ext cx="269058" cy="269058"/>
            <a:chOff x="1008185" y="732692"/>
            <a:chExt cx="890954" cy="890954"/>
          </a:xfrm>
          <a:solidFill>
            <a:schemeClr val="bg1"/>
          </a:solidFill>
        </p:grpSpPr>
        <p:sp>
          <p:nvSpPr>
            <p:cNvPr id="36" name="Freeform: Shape 46">
              <a:extLst>
                <a:ext uri="{FF2B5EF4-FFF2-40B4-BE49-F238E27FC236}">
                  <a16:creationId xmlns:a16="http://schemas.microsoft.com/office/drawing/2014/main" id="{DEF042BD-A560-4B46-B9F3-7142A7146413}"/>
                </a:ext>
              </a:extLst>
            </p:cNvPr>
            <p:cNvSpPr/>
            <p:nvPr/>
          </p:nvSpPr>
          <p:spPr>
            <a:xfrm>
              <a:off x="1008188" y="926895"/>
              <a:ext cx="888286" cy="597526"/>
            </a:xfrm>
            <a:custGeom>
              <a:avLst/>
              <a:gdLst>
                <a:gd name="connsiteX0" fmla="*/ 882783 w 888286"/>
                <a:gd name="connsiteY0" fmla="*/ 377392 h 597526"/>
                <a:gd name="connsiteX1" fmla="*/ 741623 w 888286"/>
                <a:gd name="connsiteY1" fmla="*/ 270945 h 597526"/>
                <a:gd name="connsiteX2" fmla="*/ 741623 w 888286"/>
                <a:gd name="connsiteY2" fmla="*/ 228195 h 597526"/>
                <a:gd name="connsiteX3" fmla="*/ 734194 w 888286"/>
                <a:gd name="connsiteY3" fmla="*/ 213286 h 597526"/>
                <a:gd name="connsiteX4" fmla="*/ 456350 w 888286"/>
                <a:gd name="connsiteY4" fmla="*/ 3765 h 597526"/>
                <a:gd name="connsiteX5" fmla="*/ 433863 w 888286"/>
                <a:gd name="connsiteY5" fmla="*/ 3765 h 597526"/>
                <a:gd name="connsiteX6" fmla="*/ 156018 w 888286"/>
                <a:gd name="connsiteY6" fmla="*/ 213286 h 597526"/>
                <a:gd name="connsiteX7" fmla="*/ 148589 w 888286"/>
                <a:gd name="connsiteY7" fmla="*/ 228195 h 597526"/>
                <a:gd name="connsiteX8" fmla="*/ 148589 w 888286"/>
                <a:gd name="connsiteY8" fmla="*/ 270945 h 597526"/>
                <a:gd name="connsiteX9" fmla="*/ 7429 w 888286"/>
                <a:gd name="connsiteY9" fmla="*/ 377392 h 597526"/>
                <a:gd name="connsiteX10" fmla="*/ 0 w 888286"/>
                <a:gd name="connsiteY10" fmla="*/ 392301 h 597526"/>
                <a:gd name="connsiteX11" fmla="*/ 0 w 888286"/>
                <a:gd name="connsiteY11" fmla="*/ 580954 h 597526"/>
                <a:gd name="connsiteX12" fmla="*/ 18673 w 888286"/>
                <a:gd name="connsiteY12" fmla="*/ 599627 h 597526"/>
                <a:gd name="connsiteX13" fmla="*/ 167262 w 888286"/>
                <a:gd name="connsiteY13" fmla="*/ 599627 h 597526"/>
                <a:gd name="connsiteX14" fmla="*/ 315851 w 888286"/>
                <a:gd name="connsiteY14" fmla="*/ 599627 h 597526"/>
                <a:gd name="connsiteX15" fmla="*/ 574361 w 888286"/>
                <a:gd name="connsiteY15" fmla="*/ 599627 h 597526"/>
                <a:gd name="connsiteX16" fmla="*/ 722950 w 888286"/>
                <a:gd name="connsiteY16" fmla="*/ 599627 h 597526"/>
                <a:gd name="connsiteX17" fmla="*/ 871540 w 888286"/>
                <a:gd name="connsiteY17" fmla="*/ 599627 h 597526"/>
                <a:gd name="connsiteX18" fmla="*/ 890212 w 888286"/>
                <a:gd name="connsiteY18" fmla="*/ 580954 h 597526"/>
                <a:gd name="connsiteX19" fmla="*/ 890212 w 888286"/>
                <a:gd name="connsiteY19" fmla="*/ 392301 h 597526"/>
                <a:gd name="connsiteX20" fmla="*/ 882783 w 888286"/>
                <a:gd name="connsiteY20" fmla="*/ 377392 h 597526"/>
                <a:gd name="connsiteX21" fmla="*/ 465297 w 888286"/>
                <a:gd name="connsiteY21" fmla="*/ 562279 h 597526"/>
                <a:gd name="connsiteX22" fmla="*/ 424913 w 888286"/>
                <a:gd name="connsiteY22" fmla="*/ 562279 h 597526"/>
                <a:gd name="connsiteX23" fmla="*/ 424913 w 888286"/>
                <a:gd name="connsiteY23" fmla="*/ 468152 h 597526"/>
                <a:gd name="connsiteX24" fmla="*/ 465297 w 888286"/>
                <a:gd name="connsiteY24" fmla="*/ 468152 h 597526"/>
                <a:gd name="connsiteX25" fmla="*/ 465297 w 888286"/>
                <a:gd name="connsiteY25" fmla="*/ 562279 h 597526"/>
                <a:gd name="connsiteX26" fmla="*/ 502642 w 888286"/>
                <a:gd name="connsiteY26" fmla="*/ 562279 h 597526"/>
                <a:gd name="connsiteX27" fmla="*/ 502642 w 888286"/>
                <a:gd name="connsiteY27" fmla="*/ 449480 h 597526"/>
                <a:gd name="connsiteX28" fmla="*/ 483969 w 888286"/>
                <a:gd name="connsiteY28" fmla="*/ 430807 h 597526"/>
                <a:gd name="connsiteX29" fmla="*/ 406240 w 888286"/>
                <a:gd name="connsiteY29" fmla="*/ 430807 h 597526"/>
                <a:gd name="connsiteX30" fmla="*/ 387568 w 888286"/>
                <a:gd name="connsiteY30" fmla="*/ 449480 h 597526"/>
                <a:gd name="connsiteX31" fmla="*/ 387568 w 888286"/>
                <a:gd name="connsiteY31" fmla="*/ 562279 h 597526"/>
                <a:gd name="connsiteX32" fmla="*/ 297176 w 888286"/>
                <a:gd name="connsiteY32" fmla="*/ 562279 h 597526"/>
                <a:gd name="connsiteX33" fmla="*/ 185935 w 888286"/>
                <a:gd name="connsiteY33" fmla="*/ 562279 h 597526"/>
                <a:gd name="connsiteX34" fmla="*/ 185935 w 888286"/>
                <a:gd name="connsiteY34" fmla="*/ 237499 h 597526"/>
                <a:gd name="connsiteX35" fmla="*/ 445106 w 888286"/>
                <a:gd name="connsiteY35" fmla="*/ 42058 h 597526"/>
                <a:gd name="connsiteX36" fmla="*/ 704278 w 888286"/>
                <a:gd name="connsiteY36" fmla="*/ 237499 h 597526"/>
                <a:gd name="connsiteX37" fmla="*/ 704278 w 888286"/>
                <a:gd name="connsiteY37" fmla="*/ 562279 h 597526"/>
                <a:gd name="connsiteX38" fmla="*/ 593034 w 888286"/>
                <a:gd name="connsiteY38" fmla="*/ 562279 h 597526"/>
                <a:gd name="connsiteX39" fmla="*/ 502642 w 888286"/>
                <a:gd name="connsiteY39" fmla="*/ 562279 h 597526"/>
                <a:gd name="connsiteX40" fmla="*/ 37345 w 888286"/>
                <a:gd name="connsiteY40" fmla="*/ 401606 h 597526"/>
                <a:gd name="connsiteX41" fmla="*/ 148589 w 888286"/>
                <a:gd name="connsiteY41" fmla="*/ 317717 h 597526"/>
                <a:gd name="connsiteX42" fmla="*/ 148589 w 888286"/>
                <a:gd name="connsiteY42" fmla="*/ 562279 h 597526"/>
                <a:gd name="connsiteX43" fmla="*/ 37345 w 888286"/>
                <a:gd name="connsiteY43" fmla="*/ 562279 h 597526"/>
                <a:gd name="connsiteX44" fmla="*/ 37345 w 888286"/>
                <a:gd name="connsiteY44" fmla="*/ 401606 h 597526"/>
                <a:gd name="connsiteX45" fmla="*/ 852867 w 888286"/>
                <a:gd name="connsiteY45" fmla="*/ 562279 h 597526"/>
                <a:gd name="connsiteX46" fmla="*/ 741623 w 888286"/>
                <a:gd name="connsiteY46" fmla="*/ 562279 h 597526"/>
                <a:gd name="connsiteX47" fmla="*/ 741623 w 888286"/>
                <a:gd name="connsiteY47" fmla="*/ 317717 h 597526"/>
                <a:gd name="connsiteX48" fmla="*/ 852867 w 888286"/>
                <a:gd name="connsiteY48" fmla="*/ 401606 h 597526"/>
                <a:gd name="connsiteX49" fmla="*/ 852867 w 888286"/>
                <a:gd name="connsiteY49" fmla="*/ 562279 h 59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88286" h="597526">
                  <a:moveTo>
                    <a:pt x="882783" y="377392"/>
                  </a:moveTo>
                  <a:lnTo>
                    <a:pt x="741623" y="270945"/>
                  </a:lnTo>
                  <a:lnTo>
                    <a:pt x="741623" y="228195"/>
                  </a:lnTo>
                  <a:cubicBezTo>
                    <a:pt x="741623" y="222334"/>
                    <a:pt x="738873" y="216815"/>
                    <a:pt x="734194" y="213286"/>
                  </a:cubicBezTo>
                  <a:lnTo>
                    <a:pt x="456350" y="3765"/>
                  </a:lnTo>
                  <a:cubicBezTo>
                    <a:pt x="449692" y="-1255"/>
                    <a:pt x="440521" y="-1255"/>
                    <a:pt x="433863" y="3765"/>
                  </a:cubicBezTo>
                  <a:lnTo>
                    <a:pt x="156018" y="213286"/>
                  </a:lnTo>
                  <a:cubicBezTo>
                    <a:pt x="151339" y="216815"/>
                    <a:pt x="148589" y="222334"/>
                    <a:pt x="148589" y="228195"/>
                  </a:cubicBezTo>
                  <a:lnTo>
                    <a:pt x="148589" y="270945"/>
                  </a:lnTo>
                  <a:lnTo>
                    <a:pt x="7429" y="377392"/>
                  </a:lnTo>
                  <a:cubicBezTo>
                    <a:pt x="2750" y="380922"/>
                    <a:pt x="0" y="386441"/>
                    <a:pt x="0" y="392301"/>
                  </a:cubicBezTo>
                  <a:lnTo>
                    <a:pt x="0" y="580954"/>
                  </a:lnTo>
                  <a:cubicBezTo>
                    <a:pt x="0" y="591267"/>
                    <a:pt x="8360" y="599627"/>
                    <a:pt x="18673" y="599627"/>
                  </a:cubicBezTo>
                  <a:lnTo>
                    <a:pt x="167262" y="599627"/>
                  </a:lnTo>
                  <a:lnTo>
                    <a:pt x="315851" y="599627"/>
                  </a:lnTo>
                  <a:lnTo>
                    <a:pt x="574361" y="599627"/>
                  </a:lnTo>
                  <a:lnTo>
                    <a:pt x="722950" y="599627"/>
                  </a:lnTo>
                  <a:lnTo>
                    <a:pt x="871540" y="599627"/>
                  </a:lnTo>
                  <a:cubicBezTo>
                    <a:pt x="881852" y="599627"/>
                    <a:pt x="890212" y="591267"/>
                    <a:pt x="890212" y="580954"/>
                  </a:cubicBezTo>
                  <a:lnTo>
                    <a:pt x="890212" y="392301"/>
                  </a:lnTo>
                  <a:cubicBezTo>
                    <a:pt x="890212" y="386441"/>
                    <a:pt x="887462" y="380922"/>
                    <a:pt x="882783" y="377392"/>
                  </a:cubicBezTo>
                  <a:close/>
                  <a:moveTo>
                    <a:pt x="465297" y="562279"/>
                  </a:moveTo>
                  <a:lnTo>
                    <a:pt x="424913" y="562279"/>
                  </a:lnTo>
                  <a:lnTo>
                    <a:pt x="424913" y="468152"/>
                  </a:lnTo>
                  <a:lnTo>
                    <a:pt x="465297" y="468152"/>
                  </a:lnTo>
                  <a:lnTo>
                    <a:pt x="465297" y="562279"/>
                  </a:lnTo>
                  <a:close/>
                  <a:moveTo>
                    <a:pt x="502642" y="562279"/>
                  </a:moveTo>
                  <a:lnTo>
                    <a:pt x="502642" y="449480"/>
                  </a:lnTo>
                  <a:cubicBezTo>
                    <a:pt x="502642" y="439167"/>
                    <a:pt x="494282" y="430807"/>
                    <a:pt x="483969" y="430807"/>
                  </a:cubicBezTo>
                  <a:lnTo>
                    <a:pt x="406240" y="430807"/>
                  </a:lnTo>
                  <a:cubicBezTo>
                    <a:pt x="395928" y="430807"/>
                    <a:pt x="387568" y="439167"/>
                    <a:pt x="387568" y="449480"/>
                  </a:cubicBezTo>
                  <a:lnTo>
                    <a:pt x="387568" y="562279"/>
                  </a:lnTo>
                  <a:lnTo>
                    <a:pt x="297176" y="562279"/>
                  </a:lnTo>
                  <a:lnTo>
                    <a:pt x="185935" y="562279"/>
                  </a:lnTo>
                  <a:lnTo>
                    <a:pt x="185935" y="237499"/>
                  </a:lnTo>
                  <a:lnTo>
                    <a:pt x="445106" y="42058"/>
                  </a:lnTo>
                  <a:lnTo>
                    <a:pt x="704278" y="237499"/>
                  </a:lnTo>
                  <a:lnTo>
                    <a:pt x="704278" y="562279"/>
                  </a:lnTo>
                  <a:lnTo>
                    <a:pt x="593034" y="562279"/>
                  </a:lnTo>
                  <a:lnTo>
                    <a:pt x="502642" y="562279"/>
                  </a:lnTo>
                  <a:close/>
                  <a:moveTo>
                    <a:pt x="37345" y="401606"/>
                  </a:moveTo>
                  <a:lnTo>
                    <a:pt x="148589" y="317717"/>
                  </a:lnTo>
                  <a:lnTo>
                    <a:pt x="148589" y="562279"/>
                  </a:lnTo>
                  <a:lnTo>
                    <a:pt x="37345" y="562279"/>
                  </a:lnTo>
                  <a:lnTo>
                    <a:pt x="37345" y="401606"/>
                  </a:lnTo>
                  <a:close/>
                  <a:moveTo>
                    <a:pt x="852867" y="562279"/>
                  </a:moveTo>
                  <a:lnTo>
                    <a:pt x="741623" y="562279"/>
                  </a:lnTo>
                  <a:lnTo>
                    <a:pt x="741623" y="317717"/>
                  </a:lnTo>
                  <a:lnTo>
                    <a:pt x="852867" y="401606"/>
                  </a:lnTo>
                  <a:lnTo>
                    <a:pt x="852867" y="562279"/>
                  </a:lnTo>
                  <a:close/>
                </a:path>
              </a:pathLst>
            </a:custGeom>
            <a:grpFill/>
            <a:ln w="26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7" name="Freeform: Shape 47">
              <a:extLst>
                <a:ext uri="{FF2B5EF4-FFF2-40B4-BE49-F238E27FC236}">
                  <a16:creationId xmlns:a16="http://schemas.microsoft.com/office/drawing/2014/main" id="{8E702634-7579-4EDF-A6F7-906351D907AE}"/>
                </a:ext>
              </a:extLst>
            </p:cNvPr>
            <p:cNvSpPr/>
            <p:nvPr/>
          </p:nvSpPr>
          <p:spPr>
            <a:xfrm>
              <a:off x="1008186" y="829082"/>
              <a:ext cx="888286" cy="357449"/>
            </a:xfrm>
            <a:custGeom>
              <a:avLst/>
              <a:gdLst>
                <a:gd name="connsiteX0" fmla="*/ 29916 w 888286"/>
                <a:gd name="connsiteY0" fmla="*/ 355151 h 357448"/>
                <a:gd name="connsiteX1" fmla="*/ 445108 w 888286"/>
                <a:gd name="connsiteY1" fmla="*/ 42060 h 357448"/>
                <a:gd name="connsiteX2" fmla="*/ 860298 w 888286"/>
                <a:gd name="connsiteY2" fmla="*/ 355153 h 357448"/>
                <a:gd name="connsiteX3" fmla="*/ 871528 w 888286"/>
                <a:gd name="connsiteY3" fmla="*/ 358920 h 357448"/>
                <a:gd name="connsiteX4" fmla="*/ 886451 w 888286"/>
                <a:gd name="connsiteY4" fmla="*/ 351488 h 357448"/>
                <a:gd name="connsiteX5" fmla="*/ 882785 w 888286"/>
                <a:gd name="connsiteY5" fmla="*/ 325338 h 357448"/>
                <a:gd name="connsiteX6" fmla="*/ 456352 w 888286"/>
                <a:gd name="connsiteY6" fmla="*/ 3765 h 357448"/>
                <a:gd name="connsiteX7" fmla="*/ 433865 w 888286"/>
                <a:gd name="connsiteY7" fmla="*/ 3765 h 357448"/>
                <a:gd name="connsiteX8" fmla="*/ 7431 w 888286"/>
                <a:gd name="connsiteY8" fmla="*/ 325336 h 357448"/>
                <a:gd name="connsiteX9" fmla="*/ 3766 w 888286"/>
                <a:gd name="connsiteY9" fmla="*/ 351485 h 357448"/>
                <a:gd name="connsiteX10" fmla="*/ 29916 w 888286"/>
                <a:gd name="connsiteY10" fmla="*/ 355151 h 35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8286" h="357448">
                  <a:moveTo>
                    <a:pt x="29916" y="355151"/>
                  </a:moveTo>
                  <a:lnTo>
                    <a:pt x="445108" y="42060"/>
                  </a:lnTo>
                  <a:lnTo>
                    <a:pt x="860298" y="355153"/>
                  </a:lnTo>
                  <a:cubicBezTo>
                    <a:pt x="863667" y="357693"/>
                    <a:pt x="867613" y="358920"/>
                    <a:pt x="871528" y="358920"/>
                  </a:cubicBezTo>
                  <a:cubicBezTo>
                    <a:pt x="877186" y="358920"/>
                    <a:pt x="882780" y="356356"/>
                    <a:pt x="886451" y="351488"/>
                  </a:cubicBezTo>
                  <a:cubicBezTo>
                    <a:pt x="892661" y="343256"/>
                    <a:pt x="891020" y="331546"/>
                    <a:pt x="882785" y="325338"/>
                  </a:cubicBezTo>
                  <a:lnTo>
                    <a:pt x="456352" y="3765"/>
                  </a:lnTo>
                  <a:cubicBezTo>
                    <a:pt x="449694" y="-1255"/>
                    <a:pt x="440523" y="-1255"/>
                    <a:pt x="433865" y="3765"/>
                  </a:cubicBezTo>
                  <a:lnTo>
                    <a:pt x="7431" y="325336"/>
                  </a:lnTo>
                  <a:cubicBezTo>
                    <a:pt x="-804" y="331546"/>
                    <a:pt x="-2444" y="343253"/>
                    <a:pt x="3766" y="351485"/>
                  </a:cubicBezTo>
                  <a:cubicBezTo>
                    <a:pt x="9973" y="359720"/>
                    <a:pt x="21686" y="361361"/>
                    <a:pt x="29916" y="355151"/>
                  </a:cubicBezTo>
                  <a:close/>
                </a:path>
              </a:pathLst>
            </a:custGeom>
            <a:grpFill/>
            <a:ln w="26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38" name="Graphic 67">
            <a:extLst>
              <a:ext uri="{FF2B5EF4-FFF2-40B4-BE49-F238E27FC236}">
                <a16:creationId xmlns:a16="http://schemas.microsoft.com/office/drawing/2014/main" id="{484CBCAA-4C70-4E1D-B9D9-706F50FD0996}"/>
              </a:ext>
            </a:extLst>
          </p:cNvPr>
          <p:cNvGrpSpPr/>
          <p:nvPr/>
        </p:nvGrpSpPr>
        <p:grpSpPr>
          <a:xfrm>
            <a:off x="3534619" y="2359902"/>
            <a:ext cx="272680" cy="272678"/>
            <a:chOff x="1050865" y="775372"/>
            <a:chExt cx="805593" cy="805593"/>
          </a:xfrm>
          <a:solidFill>
            <a:schemeClr val="bg1"/>
          </a:solidFill>
        </p:grpSpPr>
        <p:sp>
          <p:nvSpPr>
            <p:cNvPr id="39" name="Freeform: Shape 49">
              <a:extLst>
                <a:ext uri="{FF2B5EF4-FFF2-40B4-BE49-F238E27FC236}">
                  <a16:creationId xmlns:a16="http://schemas.microsoft.com/office/drawing/2014/main" id="{913D2F2D-242F-4EE1-9535-92F9462593A0}"/>
                </a:ext>
              </a:extLst>
            </p:cNvPr>
            <p:cNvSpPr/>
            <p:nvPr/>
          </p:nvSpPr>
          <p:spPr>
            <a:xfrm>
              <a:off x="1157412" y="775367"/>
              <a:ext cx="592191" cy="805593"/>
            </a:xfrm>
            <a:custGeom>
              <a:avLst/>
              <a:gdLst>
                <a:gd name="connsiteX0" fmla="*/ 587661 w 592190"/>
                <a:gd name="connsiteY0" fmla="*/ 302665 h 805593"/>
                <a:gd name="connsiteX1" fmla="*/ 578122 w 592190"/>
                <a:gd name="connsiteY1" fmla="*/ 224115 h 805593"/>
                <a:gd name="connsiteX2" fmla="*/ 566908 w 592190"/>
                <a:gd name="connsiteY2" fmla="*/ 207864 h 805593"/>
                <a:gd name="connsiteX3" fmla="*/ 558798 w 592190"/>
                <a:gd name="connsiteY3" fmla="*/ 186481 h 805593"/>
                <a:gd name="connsiteX4" fmla="*/ 556419 w 592190"/>
                <a:gd name="connsiteY4" fmla="*/ 166883 h 805593"/>
                <a:gd name="connsiteX5" fmla="*/ 511466 w 592190"/>
                <a:gd name="connsiteY5" fmla="*/ 101760 h 805593"/>
                <a:gd name="connsiteX6" fmla="*/ 493988 w 592190"/>
                <a:gd name="connsiteY6" fmla="*/ 92587 h 805593"/>
                <a:gd name="connsiteX7" fmla="*/ 476865 w 592190"/>
                <a:gd name="connsiteY7" fmla="*/ 77419 h 805593"/>
                <a:gd name="connsiteX8" fmla="*/ 465654 w 592190"/>
                <a:gd name="connsiteY8" fmla="*/ 61174 h 805593"/>
                <a:gd name="connsiteX9" fmla="*/ 395588 w 592190"/>
                <a:gd name="connsiteY9" fmla="*/ 24400 h 805593"/>
                <a:gd name="connsiteX10" fmla="*/ 375849 w 592190"/>
                <a:gd name="connsiteY10" fmla="*/ 24400 h 805593"/>
                <a:gd name="connsiteX11" fmla="*/ 353639 w 592190"/>
                <a:gd name="connsiteY11" fmla="*/ 18926 h 805593"/>
                <a:gd name="connsiteX12" fmla="*/ 336161 w 592190"/>
                <a:gd name="connsiteY12" fmla="*/ 9752 h 805593"/>
                <a:gd name="connsiteX13" fmla="*/ 257032 w 592190"/>
                <a:gd name="connsiteY13" fmla="*/ 9752 h 805593"/>
                <a:gd name="connsiteX14" fmla="*/ 239554 w 592190"/>
                <a:gd name="connsiteY14" fmla="*/ 18926 h 805593"/>
                <a:gd name="connsiteX15" fmla="*/ 217344 w 592190"/>
                <a:gd name="connsiteY15" fmla="*/ 24400 h 805593"/>
                <a:gd name="connsiteX16" fmla="*/ 197605 w 592190"/>
                <a:gd name="connsiteY16" fmla="*/ 24400 h 805593"/>
                <a:gd name="connsiteX17" fmla="*/ 127539 w 592190"/>
                <a:gd name="connsiteY17" fmla="*/ 61174 h 805593"/>
                <a:gd name="connsiteX18" fmla="*/ 116328 w 592190"/>
                <a:gd name="connsiteY18" fmla="*/ 77417 h 805593"/>
                <a:gd name="connsiteX19" fmla="*/ 99205 w 592190"/>
                <a:gd name="connsiteY19" fmla="*/ 92587 h 805593"/>
                <a:gd name="connsiteX20" fmla="*/ 81727 w 592190"/>
                <a:gd name="connsiteY20" fmla="*/ 101760 h 805593"/>
                <a:gd name="connsiteX21" fmla="*/ 36774 w 592190"/>
                <a:gd name="connsiteY21" fmla="*/ 166885 h 805593"/>
                <a:gd name="connsiteX22" fmla="*/ 34395 w 592190"/>
                <a:gd name="connsiteY22" fmla="*/ 186478 h 805593"/>
                <a:gd name="connsiteX23" fmla="*/ 26283 w 592190"/>
                <a:gd name="connsiteY23" fmla="*/ 207867 h 805593"/>
                <a:gd name="connsiteX24" fmla="*/ 15071 w 592190"/>
                <a:gd name="connsiteY24" fmla="*/ 224112 h 805593"/>
                <a:gd name="connsiteX25" fmla="*/ 5532 w 592190"/>
                <a:gd name="connsiteY25" fmla="*/ 302665 h 805593"/>
                <a:gd name="connsiteX26" fmla="*/ 12532 w 592190"/>
                <a:gd name="connsiteY26" fmla="*/ 321117 h 805593"/>
                <a:gd name="connsiteX27" fmla="*/ 15287 w 592190"/>
                <a:gd name="connsiteY27" fmla="*/ 343828 h 805593"/>
                <a:gd name="connsiteX28" fmla="*/ 12908 w 592190"/>
                <a:gd name="connsiteY28" fmla="*/ 363421 h 805593"/>
                <a:gd name="connsiteX29" fmla="*/ 40970 w 592190"/>
                <a:gd name="connsiteY29" fmla="*/ 437407 h 805593"/>
                <a:gd name="connsiteX30" fmla="*/ 55746 w 592190"/>
                <a:gd name="connsiteY30" fmla="*/ 450497 h 805593"/>
                <a:gd name="connsiteX31" fmla="*/ 68739 w 592190"/>
                <a:gd name="connsiteY31" fmla="*/ 469322 h 805593"/>
                <a:gd name="connsiteX32" fmla="*/ 75739 w 592190"/>
                <a:gd name="connsiteY32" fmla="*/ 487776 h 805593"/>
                <a:gd name="connsiteX33" fmla="*/ 115079 w 592190"/>
                <a:gd name="connsiteY33" fmla="*/ 532582 h 805593"/>
                <a:gd name="connsiteX34" fmla="*/ 37964 w 592190"/>
                <a:gd name="connsiteY34" fmla="*/ 720693 h 805593"/>
                <a:gd name="connsiteX35" fmla="*/ 41954 w 592190"/>
                <a:gd name="connsiteY35" fmla="*/ 740897 h 805593"/>
                <a:gd name="connsiteX36" fmla="*/ 62105 w 592190"/>
                <a:gd name="connsiteY36" fmla="*/ 745141 h 805593"/>
                <a:gd name="connsiteX37" fmla="*/ 147156 w 592190"/>
                <a:gd name="connsiteY37" fmla="*/ 711520 h 805593"/>
                <a:gd name="connsiteX38" fmla="*/ 184134 w 592190"/>
                <a:gd name="connsiteY38" fmla="*/ 795165 h 805593"/>
                <a:gd name="connsiteX39" fmla="*/ 201208 w 592190"/>
                <a:gd name="connsiteY39" fmla="*/ 806289 h 805593"/>
                <a:gd name="connsiteX40" fmla="*/ 201465 w 592190"/>
                <a:gd name="connsiteY40" fmla="*/ 806289 h 805593"/>
                <a:gd name="connsiteX41" fmla="*/ 218489 w 592190"/>
                <a:gd name="connsiteY41" fmla="*/ 794701 h 805593"/>
                <a:gd name="connsiteX42" fmla="*/ 296594 w 592190"/>
                <a:gd name="connsiteY42" fmla="*/ 604176 h 805593"/>
                <a:gd name="connsiteX43" fmla="*/ 374699 w 592190"/>
                <a:gd name="connsiteY43" fmla="*/ 794701 h 805593"/>
                <a:gd name="connsiteX44" fmla="*/ 391723 w 592190"/>
                <a:gd name="connsiteY44" fmla="*/ 806289 h 805593"/>
                <a:gd name="connsiteX45" fmla="*/ 391979 w 592190"/>
                <a:gd name="connsiteY45" fmla="*/ 806289 h 805593"/>
                <a:gd name="connsiteX46" fmla="*/ 409054 w 592190"/>
                <a:gd name="connsiteY46" fmla="*/ 795165 h 805593"/>
                <a:gd name="connsiteX47" fmla="*/ 446031 w 592190"/>
                <a:gd name="connsiteY47" fmla="*/ 711520 h 805593"/>
                <a:gd name="connsiteX48" fmla="*/ 531083 w 592190"/>
                <a:gd name="connsiteY48" fmla="*/ 745141 h 805593"/>
                <a:gd name="connsiteX49" fmla="*/ 551233 w 592190"/>
                <a:gd name="connsiteY49" fmla="*/ 740897 h 805593"/>
                <a:gd name="connsiteX50" fmla="*/ 555224 w 592190"/>
                <a:gd name="connsiteY50" fmla="*/ 720693 h 805593"/>
                <a:gd name="connsiteX51" fmla="*/ 478108 w 592190"/>
                <a:gd name="connsiteY51" fmla="*/ 532582 h 805593"/>
                <a:gd name="connsiteX52" fmla="*/ 517449 w 592190"/>
                <a:gd name="connsiteY52" fmla="*/ 487776 h 805593"/>
                <a:gd name="connsiteX53" fmla="*/ 524449 w 592190"/>
                <a:gd name="connsiteY53" fmla="*/ 469322 h 805593"/>
                <a:gd name="connsiteX54" fmla="*/ 537442 w 592190"/>
                <a:gd name="connsiteY54" fmla="*/ 450494 h 805593"/>
                <a:gd name="connsiteX55" fmla="*/ 552218 w 592190"/>
                <a:gd name="connsiteY55" fmla="*/ 437405 h 805593"/>
                <a:gd name="connsiteX56" fmla="*/ 580280 w 592190"/>
                <a:gd name="connsiteY56" fmla="*/ 363421 h 805593"/>
                <a:gd name="connsiteX57" fmla="*/ 577901 w 592190"/>
                <a:gd name="connsiteY57" fmla="*/ 343823 h 805593"/>
                <a:gd name="connsiteX58" fmla="*/ 580653 w 592190"/>
                <a:gd name="connsiteY58" fmla="*/ 321117 h 805593"/>
                <a:gd name="connsiteX59" fmla="*/ 587661 w 592190"/>
                <a:gd name="connsiteY59" fmla="*/ 302665 h 805593"/>
                <a:gd name="connsiteX60" fmla="*/ 527460 w 592190"/>
                <a:gd name="connsiteY60" fmla="*/ 409457 h 805593"/>
                <a:gd name="connsiteX61" fmla="*/ 512685 w 592190"/>
                <a:gd name="connsiteY61" fmla="*/ 422547 h 805593"/>
                <a:gd name="connsiteX62" fmla="*/ 489536 w 592190"/>
                <a:gd name="connsiteY62" fmla="*/ 456083 h 805593"/>
                <a:gd name="connsiteX63" fmla="*/ 482536 w 592190"/>
                <a:gd name="connsiteY63" fmla="*/ 474539 h 805593"/>
                <a:gd name="connsiteX64" fmla="*/ 449286 w 592190"/>
                <a:gd name="connsiteY64" fmla="*/ 503994 h 805593"/>
                <a:gd name="connsiteX65" fmla="*/ 430120 w 592190"/>
                <a:gd name="connsiteY65" fmla="*/ 508718 h 805593"/>
                <a:gd name="connsiteX66" fmla="*/ 394041 w 592190"/>
                <a:gd name="connsiteY66" fmla="*/ 527655 h 805593"/>
                <a:gd name="connsiteX67" fmla="*/ 379266 w 592190"/>
                <a:gd name="connsiteY67" fmla="*/ 540745 h 805593"/>
                <a:gd name="connsiteX68" fmla="*/ 336137 w 592190"/>
                <a:gd name="connsiteY68" fmla="*/ 551372 h 805593"/>
                <a:gd name="connsiteX69" fmla="*/ 316971 w 592190"/>
                <a:gd name="connsiteY69" fmla="*/ 546651 h 805593"/>
                <a:gd name="connsiteX70" fmla="*/ 276225 w 592190"/>
                <a:gd name="connsiteY70" fmla="*/ 546651 h 805593"/>
                <a:gd name="connsiteX71" fmla="*/ 257056 w 592190"/>
                <a:gd name="connsiteY71" fmla="*/ 551375 h 805593"/>
                <a:gd name="connsiteX72" fmla="*/ 213930 w 592190"/>
                <a:gd name="connsiteY72" fmla="*/ 540745 h 805593"/>
                <a:gd name="connsiteX73" fmla="*/ 199154 w 592190"/>
                <a:gd name="connsiteY73" fmla="*/ 527655 h 805593"/>
                <a:gd name="connsiteX74" fmla="*/ 163076 w 592190"/>
                <a:gd name="connsiteY74" fmla="*/ 508718 h 805593"/>
                <a:gd name="connsiteX75" fmla="*/ 143907 w 592190"/>
                <a:gd name="connsiteY75" fmla="*/ 503994 h 805593"/>
                <a:gd name="connsiteX76" fmla="*/ 110659 w 592190"/>
                <a:gd name="connsiteY76" fmla="*/ 474539 h 805593"/>
                <a:gd name="connsiteX77" fmla="*/ 103660 w 592190"/>
                <a:gd name="connsiteY77" fmla="*/ 456083 h 805593"/>
                <a:gd name="connsiteX78" fmla="*/ 80511 w 592190"/>
                <a:gd name="connsiteY78" fmla="*/ 422549 h 805593"/>
                <a:gd name="connsiteX79" fmla="*/ 65735 w 592190"/>
                <a:gd name="connsiteY79" fmla="*/ 409460 h 805593"/>
                <a:gd name="connsiteX80" fmla="*/ 49986 w 592190"/>
                <a:gd name="connsiteY80" fmla="*/ 367929 h 805593"/>
                <a:gd name="connsiteX81" fmla="*/ 52366 w 592190"/>
                <a:gd name="connsiteY81" fmla="*/ 348333 h 805593"/>
                <a:gd name="connsiteX82" fmla="*/ 47455 w 592190"/>
                <a:gd name="connsiteY82" fmla="*/ 307880 h 805593"/>
                <a:gd name="connsiteX83" fmla="*/ 40453 w 592190"/>
                <a:gd name="connsiteY83" fmla="*/ 289426 h 805593"/>
                <a:gd name="connsiteX84" fmla="*/ 45812 w 592190"/>
                <a:gd name="connsiteY84" fmla="*/ 245329 h 805593"/>
                <a:gd name="connsiteX85" fmla="*/ 57018 w 592190"/>
                <a:gd name="connsiteY85" fmla="*/ 229087 h 805593"/>
                <a:gd name="connsiteX86" fmla="*/ 71473 w 592190"/>
                <a:gd name="connsiteY86" fmla="*/ 190981 h 805593"/>
                <a:gd name="connsiteX87" fmla="*/ 73853 w 592190"/>
                <a:gd name="connsiteY87" fmla="*/ 171388 h 805593"/>
                <a:gd name="connsiteX88" fmla="*/ 99085 w 592190"/>
                <a:gd name="connsiteY88" fmla="*/ 134830 h 805593"/>
                <a:gd name="connsiteX89" fmla="*/ 116562 w 592190"/>
                <a:gd name="connsiteY89" fmla="*/ 125656 h 805593"/>
                <a:gd name="connsiteX90" fmla="*/ 147066 w 592190"/>
                <a:gd name="connsiteY90" fmla="*/ 98634 h 805593"/>
                <a:gd name="connsiteX91" fmla="*/ 158277 w 592190"/>
                <a:gd name="connsiteY91" fmla="*/ 82392 h 805593"/>
                <a:gd name="connsiteX92" fmla="*/ 197607 w 592190"/>
                <a:gd name="connsiteY92" fmla="*/ 61748 h 805593"/>
                <a:gd name="connsiteX93" fmla="*/ 217347 w 592190"/>
                <a:gd name="connsiteY93" fmla="*/ 61748 h 805593"/>
                <a:gd name="connsiteX94" fmla="*/ 256912 w 592190"/>
                <a:gd name="connsiteY94" fmla="*/ 51995 h 805593"/>
                <a:gd name="connsiteX95" fmla="*/ 274389 w 592190"/>
                <a:gd name="connsiteY95" fmla="*/ 42821 h 805593"/>
                <a:gd name="connsiteX96" fmla="*/ 318809 w 592190"/>
                <a:gd name="connsiteY96" fmla="*/ 42821 h 805593"/>
                <a:gd name="connsiteX97" fmla="*/ 336287 w 592190"/>
                <a:gd name="connsiteY97" fmla="*/ 51995 h 805593"/>
                <a:gd name="connsiteX98" fmla="*/ 375851 w 592190"/>
                <a:gd name="connsiteY98" fmla="*/ 61748 h 805593"/>
                <a:gd name="connsiteX99" fmla="*/ 395591 w 592190"/>
                <a:gd name="connsiteY99" fmla="*/ 61748 h 805593"/>
                <a:gd name="connsiteX100" fmla="*/ 434921 w 592190"/>
                <a:gd name="connsiteY100" fmla="*/ 82389 h 805593"/>
                <a:gd name="connsiteX101" fmla="*/ 446133 w 592190"/>
                <a:gd name="connsiteY101" fmla="*/ 98637 h 805593"/>
                <a:gd name="connsiteX102" fmla="*/ 476636 w 592190"/>
                <a:gd name="connsiteY102" fmla="*/ 125656 h 805593"/>
                <a:gd name="connsiteX103" fmla="*/ 494114 w 592190"/>
                <a:gd name="connsiteY103" fmla="*/ 134830 h 805593"/>
                <a:gd name="connsiteX104" fmla="*/ 519346 w 592190"/>
                <a:gd name="connsiteY104" fmla="*/ 171386 h 805593"/>
                <a:gd name="connsiteX105" fmla="*/ 521725 w 592190"/>
                <a:gd name="connsiteY105" fmla="*/ 190981 h 805593"/>
                <a:gd name="connsiteX106" fmla="*/ 536178 w 592190"/>
                <a:gd name="connsiteY106" fmla="*/ 229082 h 805593"/>
                <a:gd name="connsiteX107" fmla="*/ 547389 w 592190"/>
                <a:gd name="connsiteY107" fmla="*/ 245329 h 805593"/>
                <a:gd name="connsiteX108" fmla="*/ 552746 w 592190"/>
                <a:gd name="connsiteY108" fmla="*/ 289421 h 805593"/>
                <a:gd name="connsiteX109" fmla="*/ 545741 w 592190"/>
                <a:gd name="connsiteY109" fmla="*/ 307880 h 805593"/>
                <a:gd name="connsiteX110" fmla="*/ 540833 w 592190"/>
                <a:gd name="connsiteY110" fmla="*/ 348328 h 805593"/>
                <a:gd name="connsiteX111" fmla="*/ 543212 w 592190"/>
                <a:gd name="connsiteY111" fmla="*/ 367926 h 805593"/>
                <a:gd name="connsiteX112" fmla="*/ 527460 w 592190"/>
                <a:gd name="connsiteY112" fmla="*/ 409457 h 805593"/>
                <a:gd name="connsiteX113" fmla="*/ 443078 w 592190"/>
                <a:gd name="connsiteY113" fmla="*/ 670200 h 805593"/>
                <a:gd name="connsiteX114" fmla="*/ 419135 w 592190"/>
                <a:gd name="connsiteY114" fmla="*/ 680016 h 805593"/>
                <a:gd name="connsiteX115" fmla="*/ 392627 w 592190"/>
                <a:gd name="connsiteY115" fmla="*/ 739977 h 805593"/>
                <a:gd name="connsiteX116" fmla="*/ 330461 w 592190"/>
                <a:gd name="connsiteY116" fmla="*/ 588333 h 805593"/>
                <a:gd name="connsiteX117" fmla="*/ 404028 w 592190"/>
                <a:gd name="connsiteY117" fmla="*/ 568698 h 805593"/>
                <a:gd name="connsiteX118" fmla="*/ 418804 w 592190"/>
                <a:gd name="connsiteY118" fmla="*/ 555608 h 805593"/>
                <a:gd name="connsiteX119" fmla="*/ 439061 w 592190"/>
                <a:gd name="connsiteY119" fmla="*/ 544978 h 805593"/>
                <a:gd name="connsiteX120" fmla="*/ 442486 w 592190"/>
                <a:gd name="connsiteY120" fmla="*/ 544132 h 805593"/>
                <a:gd name="connsiteX121" fmla="*/ 504047 w 592190"/>
                <a:gd name="connsiteY121" fmla="*/ 694298 h 805593"/>
                <a:gd name="connsiteX122" fmla="*/ 443078 w 592190"/>
                <a:gd name="connsiteY122" fmla="*/ 670200 h 805593"/>
                <a:gd name="connsiteX123" fmla="*/ 174061 w 592190"/>
                <a:gd name="connsiteY123" fmla="*/ 680016 h 805593"/>
                <a:gd name="connsiteX124" fmla="*/ 150117 w 592190"/>
                <a:gd name="connsiteY124" fmla="*/ 670200 h 805593"/>
                <a:gd name="connsiteX125" fmla="*/ 89151 w 592190"/>
                <a:gd name="connsiteY125" fmla="*/ 694301 h 805593"/>
                <a:gd name="connsiteX126" fmla="*/ 150712 w 592190"/>
                <a:gd name="connsiteY126" fmla="*/ 544135 h 805593"/>
                <a:gd name="connsiteX127" fmla="*/ 154137 w 592190"/>
                <a:gd name="connsiteY127" fmla="*/ 544978 h 805593"/>
                <a:gd name="connsiteX128" fmla="*/ 174394 w 592190"/>
                <a:gd name="connsiteY128" fmla="*/ 555608 h 805593"/>
                <a:gd name="connsiteX129" fmla="*/ 189170 w 592190"/>
                <a:gd name="connsiteY129" fmla="*/ 568695 h 805593"/>
                <a:gd name="connsiteX130" fmla="*/ 245625 w 592190"/>
                <a:gd name="connsiteY130" fmla="*/ 590107 h 805593"/>
                <a:gd name="connsiteX131" fmla="*/ 262738 w 592190"/>
                <a:gd name="connsiteY131" fmla="*/ 588331 h 805593"/>
                <a:gd name="connsiteX132" fmla="*/ 200568 w 592190"/>
                <a:gd name="connsiteY132" fmla="*/ 739977 h 805593"/>
                <a:gd name="connsiteX133" fmla="*/ 174061 w 592190"/>
                <a:gd name="connsiteY133" fmla="*/ 680016 h 80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592190" h="805593">
                  <a:moveTo>
                    <a:pt x="587661" y="302665"/>
                  </a:moveTo>
                  <a:cubicBezTo>
                    <a:pt x="597582" y="276505"/>
                    <a:pt x="594015" y="247141"/>
                    <a:pt x="578122" y="224115"/>
                  </a:cubicBezTo>
                  <a:lnTo>
                    <a:pt x="566908" y="207864"/>
                  </a:lnTo>
                  <a:cubicBezTo>
                    <a:pt x="562530" y="201526"/>
                    <a:pt x="559727" y="194132"/>
                    <a:pt x="558798" y="186481"/>
                  </a:cubicBezTo>
                  <a:lnTo>
                    <a:pt x="556419" y="166883"/>
                  </a:lnTo>
                  <a:cubicBezTo>
                    <a:pt x="553045" y="139106"/>
                    <a:pt x="536242" y="114762"/>
                    <a:pt x="511466" y="101760"/>
                  </a:cubicBezTo>
                  <a:lnTo>
                    <a:pt x="493988" y="92587"/>
                  </a:lnTo>
                  <a:cubicBezTo>
                    <a:pt x="487165" y="89007"/>
                    <a:pt x="481245" y="83760"/>
                    <a:pt x="476865" y="77419"/>
                  </a:cubicBezTo>
                  <a:lnTo>
                    <a:pt x="465654" y="61174"/>
                  </a:lnTo>
                  <a:cubicBezTo>
                    <a:pt x="449761" y="38148"/>
                    <a:pt x="423568" y="24400"/>
                    <a:pt x="395588" y="24400"/>
                  </a:cubicBezTo>
                  <a:lnTo>
                    <a:pt x="375849" y="24400"/>
                  </a:lnTo>
                  <a:cubicBezTo>
                    <a:pt x="368142" y="24400"/>
                    <a:pt x="360462" y="22506"/>
                    <a:pt x="353639" y="18926"/>
                  </a:cubicBezTo>
                  <a:lnTo>
                    <a:pt x="336161" y="9752"/>
                  </a:lnTo>
                  <a:cubicBezTo>
                    <a:pt x="311391" y="-3249"/>
                    <a:pt x="281808" y="-3252"/>
                    <a:pt x="257032" y="9752"/>
                  </a:cubicBezTo>
                  <a:lnTo>
                    <a:pt x="239554" y="18926"/>
                  </a:lnTo>
                  <a:cubicBezTo>
                    <a:pt x="232728" y="22506"/>
                    <a:pt x="225048" y="24400"/>
                    <a:pt x="217344" y="24400"/>
                  </a:cubicBezTo>
                  <a:lnTo>
                    <a:pt x="197605" y="24400"/>
                  </a:lnTo>
                  <a:cubicBezTo>
                    <a:pt x="169628" y="24400"/>
                    <a:pt x="143432" y="38148"/>
                    <a:pt x="127539" y="61174"/>
                  </a:cubicBezTo>
                  <a:lnTo>
                    <a:pt x="116328" y="77417"/>
                  </a:lnTo>
                  <a:cubicBezTo>
                    <a:pt x="111948" y="83760"/>
                    <a:pt x="106028" y="89004"/>
                    <a:pt x="99205" y="92587"/>
                  </a:cubicBezTo>
                  <a:lnTo>
                    <a:pt x="81727" y="101760"/>
                  </a:lnTo>
                  <a:cubicBezTo>
                    <a:pt x="56954" y="114762"/>
                    <a:pt x="40149" y="139106"/>
                    <a:pt x="36774" y="166885"/>
                  </a:cubicBezTo>
                  <a:lnTo>
                    <a:pt x="34395" y="186478"/>
                  </a:lnTo>
                  <a:cubicBezTo>
                    <a:pt x="33466" y="194129"/>
                    <a:pt x="30663" y="201523"/>
                    <a:pt x="26283" y="207867"/>
                  </a:cubicBezTo>
                  <a:lnTo>
                    <a:pt x="15071" y="224112"/>
                  </a:lnTo>
                  <a:cubicBezTo>
                    <a:pt x="-822" y="247138"/>
                    <a:pt x="-4389" y="276505"/>
                    <a:pt x="5532" y="302665"/>
                  </a:cubicBezTo>
                  <a:lnTo>
                    <a:pt x="12532" y="321117"/>
                  </a:lnTo>
                  <a:cubicBezTo>
                    <a:pt x="15263" y="328324"/>
                    <a:pt x="16218" y="336175"/>
                    <a:pt x="15287" y="343828"/>
                  </a:cubicBezTo>
                  <a:lnTo>
                    <a:pt x="12908" y="363421"/>
                  </a:lnTo>
                  <a:cubicBezTo>
                    <a:pt x="9533" y="391195"/>
                    <a:pt x="20025" y="418855"/>
                    <a:pt x="40970" y="437407"/>
                  </a:cubicBezTo>
                  <a:lnTo>
                    <a:pt x="55746" y="450497"/>
                  </a:lnTo>
                  <a:cubicBezTo>
                    <a:pt x="61513" y="455605"/>
                    <a:pt x="66005" y="462114"/>
                    <a:pt x="68739" y="469322"/>
                  </a:cubicBezTo>
                  <a:lnTo>
                    <a:pt x="75739" y="487776"/>
                  </a:lnTo>
                  <a:cubicBezTo>
                    <a:pt x="83098" y="507187"/>
                    <a:pt x="97199" y="522982"/>
                    <a:pt x="115079" y="532582"/>
                  </a:cubicBezTo>
                  <a:lnTo>
                    <a:pt x="37964" y="720693"/>
                  </a:lnTo>
                  <a:cubicBezTo>
                    <a:pt x="35126" y="727618"/>
                    <a:pt x="36694" y="735570"/>
                    <a:pt x="41954" y="740897"/>
                  </a:cubicBezTo>
                  <a:cubicBezTo>
                    <a:pt x="47217" y="746227"/>
                    <a:pt x="55148" y="747894"/>
                    <a:pt x="62105" y="745141"/>
                  </a:cubicBezTo>
                  <a:lnTo>
                    <a:pt x="147156" y="711520"/>
                  </a:lnTo>
                  <a:lnTo>
                    <a:pt x="184134" y="795165"/>
                  </a:lnTo>
                  <a:cubicBezTo>
                    <a:pt x="187127" y="801936"/>
                    <a:pt x="193827" y="806289"/>
                    <a:pt x="201208" y="806289"/>
                  </a:cubicBezTo>
                  <a:cubicBezTo>
                    <a:pt x="201294" y="806289"/>
                    <a:pt x="201379" y="806289"/>
                    <a:pt x="201465" y="806289"/>
                  </a:cubicBezTo>
                  <a:cubicBezTo>
                    <a:pt x="208950" y="806188"/>
                    <a:pt x="215648" y="801626"/>
                    <a:pt x="218489" y="794701"/>
                  </a:cubicBezTo>
                  <a:lnTo>
                    <a:pt x="296594" y="604176"/>
                  </a:lnTo>
                  <a:lnTo>
                    <a:pt x="374699" y="794701"/>
                  </a:lnTo>
                  <a:cubicBezTo>
                    <a:pt x="377537" y="801626"/>
                    <a:pt x="384238" y="806188"/>
                    <a:pt x="391723" y="806289"/>
                  </a:cubicBezTo>
                  <a:cubicBezTo>
                    <a:pt x="391806" y="806289"/>
                    <a:pt x="391891" y="806289"/>
                    <a:pt x="391979" y="806289"/>
                  </a:cubicBezTo>
                  <a:cubicBezTo>
                    <a:pt x="399363" y="806289"/>
                    <a:pt x="406061" y="801933"/>
                    <a:pt x="409054" y="795165"/>
                  </a:cubicBezTo>
                  <a:lnTo>
                    <a:pt x="446031" y="711520"/>
                  </a:lnTo>
                  <a:lnTo>
                    <a:pt x="531083" y="745141"/>
                  </a:lnTo>
                  <a:cubicBezTo>
                    <a:pt x="538037" y="747891"/>
                    <a:pt x="545976" y="746224"/>
                    <a:pt x="551233" y="740897"/>
                  </a:cubicBezTo>
                  <a:cubicBezTo>
                    <a:pt x="556494" y="735570"/>
                    <a:pt x="558065" y="727618"/>
                    <a:pt x="555224" y="720693"/>
                  </a:cubicBezTo>
                  <a:lnTo>
                    <a:pt x="478108" y="532582"/>
                  </a:lnTo>
                  <a:cubicBezTo>
                    <a:pt x="495989" y="522982"/>
                    <a:pt x="510089" y="507187"/>
                    <a:pt x="517449" y="487776"/>
                  </a:cubicBezTo>
                  <a:lnTo>
                    <a:pt x="524449" y="469322"/>
                  </a:lnTo>
                  <a:cubicBezTo>
                    <a:pt x="527183" y="462114"/>
                    <a:pt x="531675" y="455603"/>
                    <a:pt x="537442" y="450494"/>
                  </a:cubicBezTo>
                  <a:lnTo>
                    <a:pt x="552218" y="437405"/>
                  </a:lnTo>
                  <a:cubicBezTo>
                    <a:pt x="573163" y="418849"/>
                    <a:pt x="583652" y="391192"/>
                    <a:pt x="580280" y="363421"/>
                  </a:cubicBezTo>
                  <a:lnTo>
                    <a:pt x="577901" y="343823"/>
                  </a:lnTo>
                  <a:cubicBezTo>
                    <a:pt x="576970" y="336172"/>
                    <a:pt x="577925" y="328319"/>
                    <a:pt x="580653" y="321117"/>
                  </a:cubicBezTo>
                  <a:lnTo>
                    <a:pt x="587661" y="302665"/>
                  </a:lnTo>
                  <a:close/>
                  <a:moveTo>
                    <a:pt x="527460" y="409457"/>
                  </a:moveTo>
                  <a:lnTo>
                    <a:pt x="512685" y="422547"/>
                  </a:lnTo>
                  <a:cubicBezTo>
                    <a:pt x="502410" y="431648"/>
                    <a:pt x="494404" y="443244"/>
                    <a:pt x="489536" y="456083"/>
                  </a:cubicBezTo>
                  <a:lnTo>
                    <a:pt x="482536" y="474539"/>
                  </a:lnTo>
                  <a:cubicBezTo>
                    <a:pt x="476967" y="489224"/>
                    <a:pt x="464539" y="500236"/>
                    <a:pt x="449286" y="503994"/>
                  </a:cubicBezTo>
                  <a:lnTo>
                    <a:pt x="430120" y="508718"/>
                  </a:lnTo>
                  <a:cubicBezTo>
                    <a:pt x="416793" y="512002"/>
                    <a:pt x="404317" y="518551"/>
                    <a:pt x="394041" y="527655"/>
                  </a:cubicBezTo>
                  <a:lnTo>
                    <a:pt x="379266" y="540745"/>
                  </a:lnTo>
                  <a:cubicBezTo>
                    <a:pt x="367507" y="551159"/>
                    <a:pt x="351380" y="555133"/>
                    <a:pt x="336137" y="551372"/>
                  </a:cubicBezTo>
                  <a:lnTo>
                    <a:pt x="316971" y="546651"/>
                  </a:lnTo>
                  <a:cubicBezTo>
                    <a:pt x="303644" y="543364"/>
                    <a:pt x="289552" y="543367"/>
                    <a:pt x="276225" y="546651"/>
                  </a:cubicBezTo>
                  <a:lnTo>
                    <a:pt x="257056" y="551375"/>
                  </a:lnTo>
                  <a:cubicBezTo>
                    <a:pt x="241806" y="555136"/>
                    <a:pt x="225686" y="551159"/>
                    <a:pt x="213930" y="540745"/>
                  </a:cubicBezTo>
                  <a:lnTo>
                    <a:pt x="199154" y="527655"/>
                  </a:lnTo>
                  <a:cubicBezTo>
                    <a:pt x="188876" y="518551"/>
                    <a:pt x="176403" y="512005"/>
                    <a:pt x="163076" y="508718"/>
                  </a:cubicBezTo>
                  <a:lnTo>
                    <a:pt x="143907" y="503994"/>
                  </a:lnTo>
                  <a:cubicBezTo>
                    <a:pt x="128657" y="500236"/>
                    <a:pt x="116229" y="489224"/>
                    <a:pt x="110659" y="474539"/>
                  </a:cubicBezTo>
                  <a:lnTo>
                    <a:pt x="103660" y="456083"/>
                  </a:lnTo>
                  <a:cubicBezTo>
                    <a:pt x="98791" y="443244"/>
                    <a:pt x="90786" y="431648"/>
                    <a:pt x="80511" y="422549"/>
                  </a:cubicBezTo>
                  <a:lnTo>
                    <a:pt x="65735" y="409460"/>
                  </a:lnTo>
                  <a:cubicBezTo>
                    <a:pt x="53980" y="399046"/>
                    <a:pt x="48092" y="383518"/>
                    <a:pt x="49986" y="367929"/>
                  </a:cubicBezTo>
                  <a:lnTo>
                    <a:pt x="52366" y="348333"/>
                  </a:lnTo>
                  <a:cubicBezTo>
                    <a:pt x="54020" y="334708"/>
                    <a:pt x="52320" y="320719"/>
                    <a:pt x="47455" y="307880"/>
                  </a:cubicBezTo>
                  <a:lnTo>
                    <a:pt x="40453" y="289426"/>
                  </a:lnTo>
                  <a:cubicBezTo>
                    <a:pt x="34885" y="274742"/>
                    <a:pt x="36886" y="258256"/>
                    <a:pt x="45812" y="245329"/>
                  </a:cubicBezTo>
                  <a:lnTo>
                    <a:pt x="57018" y="229087"/>
                  </a:lnTo>
                  <a:cubicBezTo>
                    <a:pt x="64820" y="217790"/>
                    <a:pt x="69817" y="204615"/>
                    <a:pt x="71473" y="190981"/>
                  </a:cubicBezTo>
                  <a:lnTo>
                    <a:pt x="73853" y="171388"/>
                  </a:lnTo>
                  <a:cubicBezTo>
                    <a:pt x="75747" y="155794"/>
                    <a:pt x="85179" y="142128"/>
                    <a:pt x="99085" y="134830"/>
                  </a:cubicBezTo>
                  <a:lnTo>
                    <a:pt x="116562" y="125656"/>
                  </a:lnTo>
                  <a:cubicBezTo>
                    <a:pt x="128716" y="119278"/>
                    <a:pt x="139263" y="109936"/>
                    <a:pt x="147066" y="98634"/>
                  </a:cubicBezTo>
                  <a:lnTo>
                    <a:pt x="158277" y="82392"/>
                  </a:lnTo>
                  <a:cubicBezTo>
                    <a:pt x="167200" y="69465"/>
                    <a:pt x="181901" y="61748"/>
                    <a:pt x="197607" y="61748"/>
                  </a:cubicBezTo>
                  <a:lnTo>
                    <a:pt x="217347" y="61748"/>
                  </a:lnTo>
                  <a:cubicBezTo>
                    <a:pt x="231074" y="61748"/>
                    <a:pt x="244753" y="58376"/>
                    <a:pt x="256912" y="51995"/>
                  </a:cubicBezTo>
                  <a:lnTo>
                    <a:pt x="274389" y="42821"/>
                  </a:lnTo>
                  <a:cubicBezTo>
                    <a:pt x="288295" y="35523"/>
                    <a:pt x="304901" y="35526"/>
                    <a:pt x="318809" y="42821"/>
                  </a:cubicBezTo>
                  <a:lnTo>
                    <a:pt x="336287" y="51995"/>
                  </a:lnTo>
                  <a:cubicBezTo>
                    <a:pt x="348445" y="58376"/>
                    <a:pt x="362127" y="61748"/>
                    <a:pt x="375851" y="61748"/>
                  </a:cubicBezTo>
                  <a:lnTo>
                    <a:pt x="395591" y="61748"/>
                  </a:lnTo>
                  <a:cubicBezTo>
                    <a:pt x="411297" y="61748"/>
                    <a:pt x="425998" y="69465"/>
                    <a:pt x="434921" y="82389"/>
                  </a:cubicBezTo>
                  <a:lnTo>
                    <a:pt x="446133" y="98637"/>
                  </a:lnTo>
                  <a:cubicBezTo>
                    <a:pt x="453935" y="109936"/>
                    <a:pt x="464483" y="119278"/>
                    <a:pt x="476636" y="125656"/>
                  </a:cubicBezTo>
                  <a:lnTo>
                    <a:pt x="494114" y="134830"/>
                  </a:lnTo>
                  <a:cubicBezTo>
                    <a:pt x="508019" y="142128"/>
                    <a:pt x="517452" y="155794"/>
                    <a:pt x="519346" y="171386"/>
                  </a:cubicBezTo>
                  <a:lnTo>
                    <a:pt x="521725" y="190981"/>
                  </a:lnTo>
                  <a:cubicBezTo>
                    <a:pt x="523382" y="204612"/>
                    <a:pt x="528378" y="217787"/>
                    <a:pt x="536178" y="229082"/>
                  </a:cubicBezTo>
                  <a:lnTo>
                    <a:pt x="547389" y="245329"/>
                  </a:lnTo>
                  <a:cubicBezTo>
                    <a:pt x="556312" y="258256"/>
                    <a:pt x="558313" y="274739"/>
                    <a:pt x="552746" y="289421"/>
                  </a:cubicBezTo>
                  <a:lnTo>
                    <a:pt x="545741" y="307880"/>
                  </a:lnTo>
                  <a:cubicBezTo>
                    <a:pt x="540878" y="320716"/>
                    <a:pt x="539179" y="334705"/>
                    <a:pt x="540833" y="348328"/>
                  </a:cubicBezTo>
                  <a:lnTo>
                    <a:pt x="543212" y="367926"/>
                  </a:lnTo>
                  <a:cubicBezTo>
                    <a:pt x="545103" y="383518"/>
                    <a:pt x="539216" y="399043"/>
                    <a:pt x="527460" y="409457"/>
                  </a:cubicBezTo>
                  <a:close/>
                  <a:moveTo>
                    <a:pt x="443078" y="670200"/>
                  </a:moveTo>
                  <a:cubicBezTo>
                    <a:pt x="433758" y="666513"/>
                    <a:pt x="423189" y="670845"/>
                    <a:pt x="419135" y="680016"/>
                  </a:cubicBezTo>
                  <a:lnTo>
                    <a:pt x="392627" y="739977"/>
                  </a:lnTo>
                  <a:lnTo>
                    <a:pt x="330461" y="588333"/>
                  </a:lnTo>
                  <a:cubicBezTo>
                    <a:pt x="356659" y="593716"/>
                    <a:pt x="383926" y="586511"/>
                    <a:pt x="404028" y="568698"/>
                  </a:cubicBezTo>
                  <a:lnTo>
                    <a:pt x="418804" y="555608"/>
                  </a:lnTo>
                  <a:cubicBezTo>
                    <a:pt x="424571" y="550497"/>
                    <a:pt x="431576" y="546821"/>
                    <a:pt x="439061" y="544978"/>
                  </a:cubicBezTo>
                  <a:lnTo>
                    <a:pt x="442486" y="544132"/>
                  </a:lnTo>
                  <a:lnTo>
                    <a:pt x="504047" y="694298"/>
                  </a:lnTo>
                  <a:lnTo>
                    <a:pt x="443078" y="670200"/>
                  </a:lnTo>
                  <a:close/>
                  <a:moveTo>
                    <a:pt x="174061" y="680016"/>
                  </a:moveTo>
                  <a:cubicBezTo>
                    <a:pt x="170006" y="670845"/>
                    <a:pt x="159430" y="666513"/>
                    <a:pt x="150117" y="670200"/>
                  </a:cubicBezTo>
                  <a:lnTo>
                    <a:pt x="89151" y="694301"/>
                  </a:lnTo>
                  <a:lnTo>
                    <a:pt x="150712" y="544135"/>
                  </a:lnTo>
                  <a:lnTo>
                    <a:pt x="154137" y="544978"/>
                  </a:lnTo>
                  <a:cubicBezTo>
                    <a:pt x="161622" y="546821"/>
                    <a:pt x="168627" y="550500"/>
                    <a:pt x="174394" y="555608"/>
                  </a:cubicBezTo>
                  <a:lnTo>
                    <a:pt x="189170" y="568695"/>
                  </a:lnTo>
                  <a:cubicBezTo>
                    <a:pt x="204914" y="582646"/>
                    <a:pt x="225053" y="590110"/>
                    <a:pt x="245625" y="590107"/>
                  </a:cubicBezTo>
                  <a:cubicBezTo>
                    <a:pt x="251326" y="590107"/>
                    <a:pt x="257056" y="589499"/>
                    <a:pt x="262738" y="588331"/>
                  </a:cubicBezTo>
                  <a:lnTo>
                    <a:pt x="200568" y="739977"/>
                  </a:lnTo>
                  <a:lnTo>
                    <a:pt x="174061" y="680016"/>
                  </a:lnTo>
                  <a:close/>
                </a:path>
              </a:pathLst>
            </a:custGeom>
            <a:grpFill/>
            <a:ln w="26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0" name="Freeform: Shape 50">
              <a:extLst>
                <a:ext uri="{FF2B5EF4-FFF2-40B4-BE49-F238E27FC236}">
                  <a16:creationId xmlns:a16="http://schemas.microsoft.com/office/drawing/2014/main" id="{AA9887F6-31B0-47B9-BF12-210E1044E5D5}"/>
                </a:ext>
              </a:extLst>
            </p:cNvPr>
            <p:cNvSpPr/>
            <p:nvPr/>
          </p:nvSpPr>
          <p:spPr>
            <a:xfrm>
              <a:off x="1249233" y="865646"/>
              <a:ext cx="408132" cy="408132"/>
            </a:xfrm>
            <a:custGeom>
              <a:avLst/>
              <a:gdLst>
                <a:gd name="connsiteX0" fmla="*/ 204778 w 408131"/>
                <a:gd name="connsiteY0" fmla="*/ 409556 h 408131"/>
                <a:gd name="connsiteX1" fmla="*/ 409556 w 408131"/>
                <a:gd name="connsiteY1" fmla="*/ 204778 h 408131"/>
                <a:gd name="connsiteX2" fmla="*/ 204778 w 408131"/>
                <a:gd name="connsiteY2" fmla="*/ 0 h 408131"/>
                <a:gd name="connsiteX3" fmla="*/ 0 w 408131"/>
                <a:gd name="connsiteY3" fmla="*/ 204778 h 408131"/>
                <a:gd name="connsiteX4" fmla="*/ 204778 w 408131"/>
                <a:gd name="connsiteY4" fmla="*/ 409556 h 408131"/>
                <a:gd name="connsiteX5" fmla="*/ 204778 w 408131"/>
                <a:gd name="connsiteY5" fmla="*/ 37348 h 408131"/>
                <a:gd name="connsiteX6" fmla="*/ 372211 w 408131"/>
                <a:gd name="connsiteY6" fmla="*/ 204781 h 408131"/>
                <a:gd name="connsiteX7" fmla="*/ 204778 w 408131"/>
                <a:gd name="connsiteY7" fmla="*/ 372213 h 408131"/>
                <a:gd name="connsiteX8" fmla="*/ 37345 w 408131"/>
                <a:gd name="connsiteY8" fmla="*/ 204781 h 408131"/>
                <a:gd name="connsiteX9" fmla="*/ 204778 w 408131"/>
                <a:gd name="connsiteY9" fmla="*/ 37348 h 40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131" h="408131">
                  <a:moveTo>
                    <a:pt x="204778" y="409556"/>
                  </a:moveTo>
                  <a:cubicBezTo>
                    <a:pt x="317692" y="409556"/>
                    <a:pt x="409556" y="317692"/>
                    <a:pt x="409556" y="204778"/>
                  </a:cubicBezTo>
                  <a:cubicBezTo>
                    <a:pt x="409556" y="91864"/>
                    <a:pt x="317692" y="0"/>
                    <a:pt x="204778" y="0"/>
                  </a:cubicBezTo>
                  <a:cubicBezTo>
                    <a:pt x="91864" y="0"/>
                    <a:pt x="0" y="91864"/>
                    <a:pt x="0" y="204778"/>
                  </a:cubicBezTo>
                  <a:cubicBezTo>
                    <a:pt x="0" y="317692"/>
                    <a:pt x="91864" y="409556"/>
                    <a:pt x="204778" y="409556"/>
                  </a:cubicBezTo>
                  <a:close/>
                  <a:moveTo>
                    <a:pt x="204778" y="37348"/>
                  </a:moveTo>
                  <a:cubicBezTo>
                    <a:pt x="297098" y="37348"/>
                    <a:pt x="372211" y="112458"/>
                    <a:pt x="372211" y="204781"/>
                  </a:cubicBezTo>
                  <a:cubicBezTo>
                    <a:pt x="372211" y="297104"/>
                    <a:pt x="297101" y="372213"/>
                    <a:pt x="204778" y="372213"/>
                  </a:cubicBezTo>
                  <a:cubicBezTo>
                    <a:pt x="112455" y="372213"/>
                    <a:pt x="37345" y="297104"/>
                    <a:pt x="37345" y="204781"/>
                  </a:cubicBezTo>
                  <a:cubicBezTo>
                    <a:pt x="37345" y="112458"/>
                    <a:pt x="112458" y="37348"/>
                    <a:pt x="204778" y="37348"/>
                  </a:cubicBezTo>
                  <a:close/>
                </a:path>
              </a:pathLst>
            </a:custGeom>
            <a:grpFill/>
            <a:ln w="26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41" name="Freeform: Shape 51">
              <a:extLst>
                <a:ext uri="{FF2B5EF4-FFF2-40B4-BE49-F238E27FC236}">
                  <a16:creationId xmlns:a16="http://schemas.microsoft.com/office/drawing/2014/main" id="{8FCCB530-00FE-43BF-A2BC-8D0DE7DE369B}"/>
                </a:ext>
              </a:extLst>
            </p:cNvPr>
            <p:cNvSpPr/>
            <p:nvPr/>
          </p:nvSpPr>
          <p:spPr>
            <a:xfrm>
              <a:off x="1348233" y="963610"/>
              <a:ext cx="210735" cy="213402"/>
            </a:xfrm>
            <a:custGeom>
              <a:avLst/>
              <a:gdLst>
                <a:gd name="connsiteX0" fmla="*/ 18670 w 210734"/>
                <a:gd name="connsiteY0" fmla="*/ 213630 h 213402"/>
                <a:gd name="connsiteX1" fmla="*/ 192889 w 210734"/>
                <a:gd name="connsiteY1" fmla="*/ 213630 h 213402"/>
                <a:gd name="connsiteX2" fmla="*/ 211562 w 210734"/>
                <a:gd name="connsiteY2" fmla="*/ 194957 h 213402"/>
                <a:gd name="connsiteX3" fmla="*/ 211562 w 210734"/>
                <a:gd name="connsiteY3" fmla="*/ 84362 h 213402"/>
                <a:gd name="connsiteX4" fmla="*/ 204132 w 210734"/>
                <a:gd name="connsiteY4" fmla="*/ 69453 h 213402"/>
                <a:gd name="connsiteX5" fmla="*/ 117024 w 210734"/>
                <a:gd name="connsiteY5" fmla="*/ 3765 h 213402"/>
                <a:gd name="connsiteX6" fmla="*/ 94537 w 210734"/>
                <a:gd name="connsiteY6" fmla="*/ 3765 h 213402"/>
                <a:gd name="connsiteX7" fmla="*/ 7429 w 210734"/>
                <a:gd name="connsiteY7" fmla="*/ 69453 h 213402"/>
                <a:gd name="connsiteX8" fmla="*/ 0 w 210734"/>
                <a:gd name="connsiteY8" fmla="*/ 84362 h 213402"/>
                <a:gd name="connsiteX9" fmla="*/ 0 w 210734"/>
                <a:gd name="connsiteY9" fmla="*/ 194957 h 213402"/>
                <a:gd name="connsiteX10" fmla="*/ 18670 w 210734"/>
                <a:gd name="connsiteY10" fmla="*/ 213630 h 213402"/>
                <a:gd name="connsiteX11" fmla="*/ 37343 w 210734"/>
                <a:gd name="connsiteY11" fmla="*/ 93666 h 213402"/>
                <a:gd name="connsiteX12" fmla="*/ 105778 w 210734"/>
                <a:gd name="connsiteY12" fmla="*/ 42058 h 213402"/>
                <a:gd name="connsiteX13" fmla="*/ 174213 w 210734"/>
                <a:gd name="connsiteY13" fmla="*/ 93666 h 213402"/>
                <a:gd name="connsiteX14" fmla="*/ 174213 w 210734"/>
                <a:gd name="connsiteY14" fmla="*/ 176282 h 213402"/>
                <a:gd name="connsiteX15" fmla="*/ 125697 w 210734"/>
                <a:gd name="connsiteY15" fmla="*/ 176282 h 213402"/>
                <a:gd name="connsiteX16" fmla="*/ 125697 w 210734"/>
                <a:gd name="connsiteY16" fmla="*/ 139142 h 213402"/>
                <a:gd name="connsiteX17" fmla="*/ 116872 w 210734"/>
                <a:gd name="connsiteY17" fmla="*/ 130318 h 213402"/>
                <a:gd name="connsiteX18" fmla="*/ 94684 w 210734"/>
                <a:gd name="connsiteY18" fmla="*/ 130318 h 213402"/>
                <a:gd name="connsiteX19" fmla="*/ 85860 w 210734"/>
                <a:gd name="connsiteY19" fmla="*/ 139142 h 213402"/>
                <a:gd name="connsiteX20" fmla="*/ 85860 w 210734"/>
                <a:gd name="connsiteY20" fmla="*/ 176282 h 213402"/>
                <a:gd name="connsiteX21" fmla="*/ 37343 w 210734"/>
                <a:gd name="connsiteY21" fmla="*/ 176282 h 213402"/>
                <a:gd name="connsiteX22" fmla="*/ 37343 w 210734"/>
                <a:gd name="connsiteY22" fmla="*/ 93666 h 21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0734" h="213402">
                  <a:moveTo>
                    <a:pt x="18670" y="213630"/>
                  </a:moveTo>
                  <a:lnTo>
                    <a:pt x="192889" y="213630"/>
                  </a:lnTo>
                  <a:cubicBezTo>
                    <a:pt x="203202" y="213630"/>
                    <a:pt x="211562" y="205270"/>
                    <a:pt x="211562" y="194957"/>
                  </a:cubicBezTo>
                  <a:lnTo>
                    <a:pt x="211562" y="84362"/>
                  </a:lnTo>
                  <a:cubicBezTo>
                    <a:pt x="211562" y="78501"/>
                    <a:pt x="208811" y="72982"/>
                    <a:pt x="204132" y="69453"/>
                  </a:cubicBezTo>
                  <a:lnTo>
                    <a:pt x="117024" y="3765"/>
                  </a:lnTo>
                  <a:cubicBezTo>
                    <a:pt x="110366" y="-1255"/>
                    <a:pt x="101195" y="-1255"/>
                    <a:pt x="94537" y="3765"/>
                  </a:cubicBezTo>
                  <a:lnTo>
                    <a:pt x="7429" y="69453"/>
                  </a:lnTo>
                  <a:cubicBezTo>
                    <a:pt x="2750" y="72982"/>
                    <a:pt x="0" y="78501"/>
                    <a:pt x="0" y="84362"/>
                  </a:cubicBezTo>
                  <a:lnTo>
                    <a:pt x="0" y="194957"/>
                  </a:lnTo>
                  <a:cubicBezTo>
                    <a:pt x="-3" y="205270"/>
                    <a:pt x="8355" y="213630"/>
                    <a:pt x="18670" y="213630"/>
                  </a:cubicBezTo>
                  <a:close/>
                  <a:moveTo>
                    <a:pt x="37343" y="93666"/>
                  </a:moveTo>
                  <a:lnTo>
                    <a:pt x="105778" y="42058"/>
                  </a:lnTo>
                  <a:lnTo>
                    <a:pt x="174213" y="93666"/>
                  </a:lnTo>
                  <a:lnTo>
                    <a:pt x="174213" y="176282"/>
                  </a:lnTo>
                  <a:lnTo>
                    <a:pt x="125697" y="176282"/>
                  </a:lnTo>
                  <a:lnTo>
                    <a:pt x="125697" y="139142"/>
                  </a:lnTo>
                  <a:cubicBezTo>
                    <a:pt x="125697" y="134269"/>
                    <a:pt x="121746" y="130318"/>
                    <a:pt x="116872" y="130318"/>
                  </a:cubicBezTo>
                  <a:lnTo>
                    <a:pt x="94684" y="130318"/>
                  </a:lnTo>
                  <a:cubicBezTo>
                    <a:pt x="89810" y="130318"/>
                    <a:pt x="85860" y="134269"/>
                    <a:pt x="85860" y="139142"/>
                  </a:cubicBezTo>
                  <a:lnTo>
                    <a:pt x="85860" y="176282"/>
                  </a:lnTo>
                  <a:lnTo>
                    <a:pt x="37343" y="176282"/>
                  </a:lnTo>
                  <a:lnTo>
                    <a:pt x="37343" y="93666"/>
                  </a:lnTo>
                  <a:close/>
                </a:path>
              </a:pathLst>
            </a:custGeom>
            <a:grpFill/>
            <a:ln w="26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B5836969-2CC1-4317-91CC-5B24BA1E4D15}"/>
              </a:ext>
            </a:extLst>
          </p:cNvPr>
          <p:cNvSpPr>
            <a:spLocks noChangeAspect="1"/>
          </p:cNvSpPr>
          <p:nvPr/>
        </p:nvSpPr>
        <p:spPr>
          <a:xfrm rot="2700000">
            <a:off x="7646756" y="2138954"/>
            <a:ext cx="731522" cy="7315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41F24B0-504E-4DBE-A905-7322D8D812E1}"/>
              </a:ext>
            </a:extLst>
          </p:cNvPr>
          <p:cNvSpPr>
            <a:spLocks noChangeAspect="1"/>
          </p:cNvSpPr>
          <p:nvPr/>
        </p:nvSpPr>
        <p:spPr>
          <a:xfrm rot="2700000">
            <a:off x="7742640" y="2234838"/>
            <a:ext cx="539754" cy="5397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6400" sx="111000" sy="111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DAFB8AB-312C-4FF7-BC65-40A8184C0273}"/>
              </a:ext>
            </a:extLst>
          </p:cNvPr>
          <p:cNvSpPr>
            <a:spLocks noChangeAspect="1"/>
          </p:cNvSpPr>
          <p:nvPr/>
        </p:nvSpPr>
        <p:spPr>
          <a:xfrm rot="2700000">
            <a:off x="7646756" y="3682700"/>
            <a:ext cx="731522" cy="7315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348C03C-2BBE-4DA4-A700-F13905F20C33}"/>
              </a:ext>
            </a:extLst>
          </p:cNvPr>
          <p:cNvSpPr>
            <a:spLocks noChangeAspect="1"/>
          </p:cNvSpPr>
          <p:nvPr/>
        </p:nvSpPr>
        <p:spPr>
          <a:xfrm rot="2700000">
            <a:off x="7742640" y="3778584"/>
            <a:ext cx="539754" cy="5397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6400" sx="111000" sy="111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1CC595E-9D41-4EE0-A9E5-60ED61116E38}"/>
              </a:ext>
            </a:extLst>
          </p:cNvPr>
          <p:cNvSpPr>
            <a:spLocks noChangeAspect="1"/>
          </p:cNvSpPr>
          <p:nvPr/>
        </p:nvSpPr>
        <p:spPr>
          <a:xfrm rot="2700000">
            <a:off x="7646756" y="5281635"/>
            <a:ext cx="731522" cy="73152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4F41767-5F21-4ADD-9C00-70B28004CD60}"/>
              </a:ext>
            </a:extLst>
          </p:cNvPr>
          <p:cNvSpPr>
            <a:spLocks noChangeAspect="1"/>
          </p:cNvSpPr>
          <p:nvPr/>
        </p:nvSpPr>
        <p:spPr>
          <a:xfrm rot="2700000">
            <a:off x="7742640" y="5377519"/>
            <a:ext cx="539754" cy="53975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6400" sx="111000" sy="111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9" name="Graphic 29">
            <a:extLst>
              <a:ext uri="{FF2B5EF4-FFF2-40B4-BE49-F238E27FC236}">
                <a16:creationId xmlns:a16="http://schemas.microsoft.com/office/drawing/2014/main" id="{4D93F9D0-80F0-4A92-8D34-38A1386CB4A3}"/>
              </a:ext>
            </a:extLst>
          </p:cNvPr>
          <p:cNvGrpSpPr/>
          <p:nvPr/>
        </p:nvGrpSpPr>
        <p:grpSpPr>
          <a:xfrm>
            <a:off x="7899897" y="3931932"/>
            <a:ext cx="204060" cy="204058"/>
            <a:chOff x="1152231" y="876738"/>
            <a:chExt cx="602861" cy="602861"/>
          </a:xfrm>
          <a:solidFill>
            <a:schemeClr val="bg1"/>
          </a:solidFill>
        </p:grpSpPr>
        <p:sp>
          <p:nvSpPr>
            <p:cNvPr id="70" name="Freeform: Shape 41">
              <a:extLst>
                <a:ext uri="{FF2B5EF4-FFF2-40B4-BE49-F238E27FC236}">
                  <a16:creationId xmlns:a16="http://schemas.microsoft.com/office/drawing/2014/main" id="{93990CAF-A9F1-4C51-A2B6-BF7535EBCC60}"/>
                </a:ext>
              </a:extLst>
            </p:cNvPr>
            <p:cNvSpPr/>
            <p:nvPr/>
          </p:nvSpPr>
          <p:spPr>
            <a:xfrm>
              <a:off x="1272863" y="1040861"/>
              <a:ext cx="360116" cy="218737"/>
            </a:xfrm>
            <a:custGeom>
              <a:avLst/>
              <a:gdLst>
                <a:gd name="connsiteX0" fmla="*/ 111013 w 360116"/>
                <a:gd name="connsiteY0" fmla="*/ 84603 h 218737"/>
                <a:gd name="connsiteX1" fmla="*/ 31876 w 360116"/>
                <a:gd name="connsiteY1" fmla="*/ 5468 h 218737"/>
                <a:gd name="connsiteX2" fmla="*/ 5470 w 360116"/>
                <a:gd name="connsiteY2" fmla="*/ 5468 h 218737"/>
                <a:gd name="connsiteX3" fmla="*/ 5470 w 360116"/>
                <a:gd name="connsiteY3" fmla="*/ 31874 h 218737"/>
                <a:gd name="connsiteX4" fmla="*/ 84607 w 360116"/>
                <a:gd name="connsiteY4" fmla="*/ 111011 h 218737"/>
                <a:gd name="connsiteX5" fmla="*/ 183842 w 360116"/>
                <a:gd name="connsiteY5" fmla="*/ 116045 h 218737"/>
                <a:gd name="connsiteX6" fmla="*/ 233071 w 360116"/>
                <a:gd name="connsiteY6" fmla="*/ 118542 h 218737"/>
                <a:gd name="connsiteX7" fmla="*/ 297572 w 360116"/>
                <a:gd name="connsiteY7" fmla="*/ 183042 h 218737"/>
                <a:gd name="connsiteX8" fmla="*/ 277032 w 360116"/>
                <a:gd name="connsiteY8" fmla="*/ 183042 h 218737"/>
                <a:gd name="connsiteX9" fmla="*/ 258359 w 360116"/>
                <a:gd name="connsiteY9" fmla="*/ 201715 h 218737"/>
                <a:gd name="connsiteX10" fmla="*/ 277032 w 360116"/>
                <a:gd name="connsiteY10" fmla="*/ 220388 h 218737"/>
                <a:gd name="connsiteX11" fmla="*/ 342928 w 360116"/>
                <a:gd name="connsiteY11" fmla="*/ 220388 h 218737"/>
                <a:gd name="connsiteX12" fmla="*/ 361601 w 360116"/>
                <a:gd name="connsiteY12" fmla="*/ 201715 h 218737"/>
                <a:gd name="connsiteX13" fmla="*/ 361601 w 360116"/>
                <a:gd name="connsiteY13" fmla="*/ 135819 h 218737"/>
                <a:gd name="connsiteX14" fmla="*/ 342928 w 360116"/>
                <a:gd name="connsiteY14" fmla="*/ 117146 h 218737"/>
                <a:gd name="connsiteX15" fmla="*/ 324255 w 360116"/>
                <a:gd name="connsiteY15" fmla="*/ 135819 h 218737"/>
                <a:gd name="connsiteX16" fmla="*/ 324255 w 360116"/>
                <a:gd name="connsiteY16" fmla="*/ 156911 h 218737"/>
                <a:gd name="connsiteX17" fmla="*/ 259480 w 360116"/>
                <a:gd name="connsiteY17" fmla="*/ 92136 h 218737"/>
                <a:gd name="connsiteX18" fmla="*/ 160245 w 360116"/>
                <a:gd name="connsiteY18" fmla="*/ 87102 h 218737"/>
                <a:gd name="connsiteX19" fmla="*/ 111013 w 360116"/>
                <a:gd name="connsiteY19" fmla="*/ 84603 h 21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116" h="218737">
                  <a:moveTo>
                    <a:pt x="111013" y="84603"/>
                  </a:moveTo>
                  <a:lnTo>
                    <a:pt x="31876" y="5468"/>
                  </a:lnTo>
                  <a:cubicBezTo>
                    <a:pt x="24585" y="-1823"/>
                    <a:pt x="12760" y="-1823"/>
                    <a:pt x="5470" y="5468"/>
                  </a:cubicBezTo>
                  <a:cubicBezTo>
                    <a:pt x="-1823" y="12761"/>
                    <a:pt x="-1823" y="24583"/>
                    <a:pt x="5470" y="31874"/>
                  </a:cubicBezTo>
                  <a:lnTo>
                    <a:pt x="84607" y="111011"/>
                  </a:lnTo>
                  <a:cubicBezTo>
                    <a:pt x="111597" y="138001"/>
                    <a:pt x="154259" y="140167"/>
                    <a:pt x="183842" y="116045"/>
                  </a:cubicBezTo>
                  <a:cubicBezTo>
                    <a:pt x="198516" y="104078"/>
                    <a:pt x="219683" y="105153"/>
                    <a:pt x="233071" y="118542"/>
                  </a:cubicBezTo>
                  <a:lnTo>
                    <a:pt x="297572" y="183042"/>
                  </a:lnTo>
                  <a:lnTo>
                    <a:pt x="277032" y="183042"/>
                  </a:lnTo>
                  <a:cubicBezTo>
                    <a:pt x="266719" y="183042"/>
                    <a:pt x="258359" y="191402"/>
                    <a:pt x="258359" y="201715"/>
                  </a:cubicBezTo>
                  <a:cubicBezTo>
                    <a:pt x="258359" y="212028"/>
                    <a:pt x="266719" y="220388"/>
                    <a:pt x="277032" y="220388"/>
                  </a:cubicBezTo>
                  <a:lnTo>
                    <a:pt x="342928" y="220388"/>
                  </a:lnTo>
                  <a:cubicBezTo>
                    <a:pt x="353241" y="220388"/>
                    <a:pt x="361601" y="212028"/>
                    <a:pt x="361601" y="201715"/>
                  </a:cubicBezTo>
                  <a:lnTo>
                    <a:pt x="361601" y="135819"/>
                  </a:lnTo>
                  <a:cubicBezTo>
                    <a:pt x="361601" y="125506"/>
                    <a:pt x="353241" y="117146"/>
                    <a:pt x="342928" y="117146"/>
                  </a:cubicBezTo>
                  <a:cubicBezTo>
                    <a:pt x="332615" y="117146"/>
                    <a:pt x="324255" y="125506"/>
                    <a:pt x="324255" y="135819"/>
                  </a:cubicBezTo>
                  <a:lnTo>
                    <a:pt x="324255" y="156911"/>
                  </a:lnTo>
                  <a:lnTo>
                    <a:pt x="259480" y="92136"/>
                  </a:lnTo>
                  <a:cubicBezTo>
                    <a:pt x="232492" y="65146"/>
                    <a:pt x="189828" y="62980"/>
                    <a:pt x="160245" y="87102"/>
                  </a:cubicBezTo>
                  <a:cubicBezTo>
                    <a:pt x="145566" y="99069"/>
                    <a:pt x="124404" y="97991"/>
                    <a:pt x="111013" y="84603"/>
                  </a:cubicBez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1" name="Freeform: Shape 42">
              <a:extLst>
                <a:ext uri="{FF2B5EF4-FFF2-40B4-BE49-F238E27FC236}">
                  <a16:creationId xmlns:a16="http://schemas.microsoft.com/office/drawing/2014/main" id="{5F13FC00-A5C0-4A5C-B303-2F61D0228768}"/>
                </a:ext>
              </a:extLst>
            </p:cNvPr>
            <p:cNvSpPr/>
            <p:nvPr/>
          </p:nvSpPr>
          <p:spPr>
            <a:xfrm>
              <a:off x="1246277" y="1314583"/>
              <a:ext cx="413467" cy="37345"/>
            </a:xfrm>
            <a:custGeom>
              <a:avLst/>
              <a:gdLst>
                <a:gd name="connsiteX0" fmla="*/ 0 w 413466"/>
                <a:gd name="connsiteY0" fmla="*/ 18673 h 37345"/>
                <a:gd name="connsiteX1" fmla="*/ 18673 w 413466"/>
                <a:gd name="connsiteY1" fmla="*/ 37345 h 37345"/>
                <a:gd name="connsiteX2" fmla="*/ 396093 w 413466"/>
                <a:gd name="connsiteY2" fmla="*/ 37345 h 37345"/>
                <a:gd name="connsiteX3" fmla="*/ 414766 w 413466"/>
                <a:gd name="connsiteY3" fmla="*/ 18673 h 37345"/>
                <a:gd name="connsiteX4" fmla="*/ 396093 w 413466"/>
                <a:gd name="connsiteY4" fmla="*/ 0 h 37345"/>
                <a:gd name="connsiteX5" fmla="*/ 18673 w 413466"/>
                <a:gd name="connsiteY5" fmla="*/ 0 h 37345"/>
                <a:gd name="connsiteX6" fmla="*/ 0 w 413466"/>
                <a:gd name="connsiteY6" fmla="*/ 18673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466" h="37345">
                  <a:moveTo>
                    <a:pt x="0" y="18673"/>
                  </a:moveTo>
                  <a:cubicBezTo>
                    <a:pt x="0" y="28985"/>
                    <a:pt x="8360" y="37345"/>
                    <a:pt x="18673" y="37345"/>
                  </a:cubicBezTo>
                  <a:lnTo>
                    <a:pt x="396093" y="37345"/>
                  </a:lnTo>
                  <a:cubicBezTo>
                    <a:pt x="406406" y="37345"/>
                    <a:pt x="414766" y="28985"/>
                    <a:pt x="414766" y="18673"/>
                  </a:cubicBezTo>
                  <a:cubicBezTo>
                    <a:pt x="414766" y="8360"/>
                    <a:pt x="406406" y="0"/>
                    <a:pt x="396093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2" name="Freeform: Shape 43">
              <a:extLst>
                <a:ext uri="{FF2B5EF4-FFF2-40B4-BE49-F238E27FC236}">
                  <a16:creationId xmlns:a16="http://schemas.microsoft.com/office/drawing/2014/main" id="{63E7FA60-A991-4919-8A5F-60EA738FC379}"/>
                </a:ext>
              </a:extLst>
            </p:cNvPr>
            <p:cNvSpPr/>
            <p:nvPr/>
          </p:nvSpPr>
          <p:spPr>
            <a:xfrm>
              <a:off x="1246277" y="1369075"/>
              <a:ext cx="413467" cy="37345"/>
            </a:xfrm>
            <a:custGeom>
              <a:avLst/>
              <a:gdLst>
                <a:gd name="connsiteX0" fmla="*/ 396096 w 413466"/>
                <a:gd name="connsiteY0" fmla="*/ 0 h 37345"/>
                <a:gd name="connsiteX1" fmla="*/ 18673 w 413466"/>
                <a:gd name="connsiteY1" fmla="*/ 0 h 37345"/>
                <a:gd name="connsiteX2" fmla="*/ 0 w 413466"/>
                <a:gd name="connsiteY2" fmla="*/ 18673 h 37345"/>
                <a:gd name="connsiteX3" fmla="*/ 18673 w 413466"/>
                <a:gd name="connsiteY3" fmla="*/ 37345 h 37345"/>
                <a:gd name="connsiteX4" fmla="*/ 396093 w 413466"/>
                <a:gd name="connsiteY4" fmla="*/ 37345 h 37345"/>
                <a:gd name="connsiteX5" fmla="*/ 414766 w 413466"/>
                <a:gd name="connsiteY5" fmla="*/ 18673 h 37345"/>
                <a:gd name="connsiteX6" fmla="*/ 396096 w 413466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466" h="37345">
                  <a:moveTo>
                    <a:pt x="396096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396093" y="37345"/>
                  </a:lnTo>
                  <a:cubicBezTo>
                    <a:pt x="406406" y="37345"/>
                    <a:pt x="414766" y="28985"/>
                    <a:pt x="414766" y="18673"/>
                  </a:cubicBezTo>
                  <a:cubicBezTo>
                    <a:pt x="414766" y="8360"/>
                    <a:pt x="406408" y="0"/>
                    <a:pt x="396096" y="0"/>
                  </a:cubicBez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3" name="Freeform: Shape 44">
              <a:extLst>
                <a:ext uri="{FF2B5EF4-FFF2-40B4-BE49-F238E27FC236}">
                  <a16:creationId xmlns:a16="http://schemas.microsoft.com/office/drawing/2014/main" id="{C2D8C948-1E86-4237-B7EC-9978C0FC3B23}"/>
                </a:ext>
              </a:extLst>
            </p:cNvPr>
            <p:cNvSpPr/>
            <p:nvPr/>
          </p:nvSpPr>
          <p:spPr>
            <a:xfrm>
              <a:off x="1183089" y="876738"/>
              <a:ext cx="538840" cy="602861"/>
            </a:xfrm>
            <a:custGeom>
              <a:avLst/>
              <a:gdLst>
                <a:gd name="connsiteX0" fmla="*/ 529643 w 538840"/>
                <a:gd name="connsiteY0" fmla="*/ 106200 h 602861"/>
                <a:gd name="connsiteX1" fmla="*/ 277743 w 538840"/>
                <a:gd name="connsiteY1" fmla="*/ 1432 h 602861"/>
                <a:gd name="connsiteX2" fmla="*/ 263402 w 538840"/>
                <a:gd name="connsiteY2" fmla="*/ 1432 h 602861"/>
                <a:gd name="connsiteX3" fmla="*/ 11502 w 538840"/>
                <a:gd name="connsiteY3" fmla="*/ 106200 h 602861"/>
                <a:gd name="connsiteX4" fmla="*/ 0 w 538840"/>
                <a:gd name="connsiteY4" fmla="*/ 123440 h 602861"/>
                <a:gd name="connsiteX5" fmla="*/ 0 w 538840"/>
                <a:gd name="connsiteY5" fmla="*/ 584188 h 602861"/>
                <a:gd name="connsiteX6" fmla="*/ 18673 w 538840"/>
                <a:gd name="connsiteY6" fmla="*/ 602861 h 602861"/>
                <a:gd name="connsiteX7" fmla="*/ 522472 w 538840"/>
                <a:gd name="connsiteY7" fmla="*/ 602861 h 602861"/>
                <a:gd name="connsiteX8" fmla="*/ 541145 w 538840"/>
                <a:gd name="connsiteY8" fmla="*/ 584188 h 602861"/>
                <a:gd name="connsiteX9" fmla="*/ 541145 w 538840"/>
                <a:gd name="connsiteY9" fmla="*/ 123442 h 602861"/>
                <a:gd name="connsiteX10" fmla="*/ 529643 w 538840"/>
                <a:gd name="connsiteY10" fmla="*/ 106200 h 602861"/>
                <a:gd name="connsiteX11" fmla="*/ 503800 w 538840"/>
                <a:gd name="connsiteY11" fmla="*/ 565516 h 602861"/>
                <a:gd name="connsiteX12" fmla="*/ 37345 w 538840"/>
                <a:gd name="connsiteY12" fmla="*/ 565516 h 602861"/>
                <a:gd name="connsiteX13" fmla="*/ 37345 w 538840"/>
                <a:gd name="connsiteY13" fmla="*/ 135900 h 602861"/>
                <a:gd name="connsiteX14" fmla="*/ 270573 w 538840"/>
                <a:gd name="connsiteY14" fmla="*/ 38898 h 602861"/>
                <a:gd name="connsiteX15" fmla="*/ 503800 w 538840"/>
                <a:gd name="connsiteY15" fmla="*/ 135900 h 602861"/>
                <a:gd name="connsiteX16" fmla="*/ 503800 w 538840"/>
                <a:gd name="connsiteY16" fmla="*/ 565516 h 60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8840" h="602861">
                  <a:moveTo>
                    <a:pt x="529643" y="106200"/>
                  </a:moveTo>
                  <a:lnTo>
                    <a:pt x="277743" y="1432"/>
                  </a:lnTo>
                  <a:cubicBezTo>
                    <a:pt x="273152" y="-477"/>
                    <a:pt x="267993" y="-477"/>
                    <a:pt x="263402" y="1432"/>
                  </a:cubicBezTo>
                  <a:lnTo>
                    <a:pt x="11502" y="106200"/>
                  </a:lnTo>
                  <a:cubicBezTo>
                    <a:pt x="4537" y="109097"/>
                    <a:pt x="0" y="115899"/>
                    <a:pt x="0" y="123440"/>
                  </a:cubicBezTo>
                  <a:lnTo>
                    <a:pt x="0" y="584188"/>
                  </a:lnTo>
                  <a:cubicBezTo>
                    <a:pt x="0" y="594501"/>
                    <a:pt x="8360" y="602861"/>
                    <a:pt x="18673" y="602861"/>
                  </a:cubicBezTo>
                  <a:lnTo>
                    <a:pt x="522472" y="602861"/>
                  </a:lnTo>
                  <a:cubicBezTo>
                    <a:pt x="532785" y="602861"/>
                    <a:pt x="541145" y="594501"/>
                    <a:pt x="541145" y="584188"/>
                  </a:cubicBezTo>
                  <a:lnTo>
                    <a:pt x="541145" y="123442"/>
                  </a:lnTo>
                  <a:cubicBezTo>
                    <a:pt x="541145" y="115899"/>
                    <a:pt x="536608" y="109097"/>
                    <a:pt x="529643" y="106200"/>
                  </a:cubicBezTo>
                  <a:close/>
                  <a:moveTo>
                    <a:pt x="503800" y="565516"/>
                  </a:moveTo>
                  <a:lnTo>
                    <a:pt x="37345" y="565516"/>
                  </a:lnTo>
                  <a:lnTo>
                    <a:pt x="37345" y="135900"/>
                  </a:lnTo>
                  <a:lnTo>
                    <a:pt x="270573" y="38898"/>
                  </a:lnTo>
                  <a:lnTo>
                    <a:pt x="503800" y="135900"/>
                  </a:lnTo>
                  <a:lnTo>
                    <a:pt x="503800" y="565516"/>
                  </a:ln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74" name="Graphic 47">
            <a:extLst>
              <a:ext uri="{FF2B5EF4-FFF2-40B4-BE49-F238E27FC236}">
                <a16:creationId xmlns:a16="http://schemas.microsoft.com/office/drawing/2014/main" id="{61A111D7-7BC4-42D7-9A88-83546E03ADF2}"/>
              </a:ext>
            </a:extLst>
          </p:cNvPr>
          <p:cNvGrpSpPr/>
          <p:nvPr/>
        </p:nvGrpSpPr>
        <p:grpSpPr>
          <a:xfrm>
            <a:off x="7874682" y="5480978"/>
            <a:ext cx="269058" cy="269058"/>
            <a:chOff x="1008185" y="732692"/>
            <a:chExt cx="890954" cy="890954"/>
          </a:xfrm>
          <a:solidFill>
            <a:schemeClr val="bg1"/>
          </a:solidFill>
        </p:grpSpPr>
        <p:sp>
          <p:nvSpPr>
            <p:cNvPr id="75" name="Freeform: Shape 46">
              <a:extLst>
                <a:ext uri="{FF2B5EF4-FFF2-40B4-BE49-F238E27FC236}">
                  <a16:creationId xmlns:a16="http://schemas.microsoft.com/office/drawing/2014/main" id="{DEF042BD-A560-4B46-B9F3-7142A7146413}"/>
                </a:ext>
              </a:extLst>
            </p:cNvPr>
            <p:cNvSpPr/>
            <p:nvPr/>
          </p:nvSpPr>
          <p:spPr>
            <a:xfrm>
              <a:off x="1008188" y="926895"/>
              <a:ext cx="888286" cy="597526"/>
            </a:xfrm>
            <a:custGeom>
              <a:avLst/>
              <a:gdLst>
                <a:gd name="connsiteX0" fmla="*/ 882783 w 888286"/>
                <a:gd name="connsiteY0" fmla="*/ 377392 h 597526"/>
                <a:gd name="connsiteX1" fmla="*/ 741623 w 888286"/>
                <a:gd name="connsiteY1" fmla="*/ 270945 h 597526"/>
                <a:gd name="connsiteX2" fmla="*/ 741623 w 888286"/>
                <a:gd name="connsiteY2" fmla="*/ 228195 h 597526"/>
                <a:gd name="connsiteX3" fmla="*/ 734194 w 888286"/>
                <a:gd name="connsiteY3" fmla="*/ 213286 h 597526"/>
                <a:gd name="connsiteX4" fmla="*/ 456350 w 888286"/>
                <a:gd name="connsiteY4" fmla="*/ 3765 h 597526"/>
                <a:gd name="connsiteX5" fmla="*/ 433863 w 888286"/>
                <a:gd name="connsiteY5" fmla="*/ 3765 h 597526"/>
                <a:gd name="connsiteX6" fmla="*/ 156018 w 888286"/>
                <a:gd name="connsiteY6" fmla="*/ 213286 h 597526"/>
                <a:gd name="connsiteX7" fmla="*/ 148589 w 888286"/>
                <a:gd name="connsiteY7" fmla="*/ 228195 h 597526"/>
                <a:gd name="connsiteX8" fmla="*/ 148589 w 888286"/>
                <a:gd name="connsiteY8" fmla="*/ 270945 h 597526"/>
                <a:gd name="connsiteX9" fmla="*/ 7429 w 888286"/>
                <a:gd name="connsiteY9" fmla="*/ 377392 h 597526"/>
                <a:gd name="connsiteX10" fmla="*/ 0 w 888286"/>
                <a:gd name="connsiteY10" fmla="*/ 392301 h 597526"/>
                <a:gd name="connsiteX11" fmla="*/ 0 w 888286"/>
                <a:gd name="connsiteY11" fmla="*/ 580954 h 597526"/>
                <a:gd name="connsiteX12" fmla="*/ 18673 w 888286"/>
                <a:gd name="connsiteY12" fmla="*/ 599627 h 597526"/>
                <a:gd name="connsiteX13" fmla="*/ 167262 w 888286"/>
                <a:gd name="connsiteY13" fmla="*/ 599627 h 597526"/>
                <a:gd name="connsiteX14" fmla="*/ 315851 w 888286"/>
                <a:gd name="connsiteY14" fmla="*/ 599627 h 597526"/>
                <a:gd name="connsiteX15" fmla="*/ 574361 w 888286"/>
                <a:gd name="connsiteY15" fmla="*/ 599627 h 597526"/>
                <a:gd name="connsiteX16" fmla="*/ 722950 w 888286"/>
                <a:gd name="connsiteY16" fmla="*/ 599627 h 597526"/>
                <a:gd name="connsiteX17" fmla="*/ 871540 w 888286"/>
                <a:gd name="connsiteY17" fmla="*/ 599627 h 597526"/>
                <a:gd name="connsiteX18" fmla="*/ 890212 w 888286"/>
                <a:gd name="connsiteY18" fmla="*/ 580954 h 597526"/>
                <a:gd name="connsiteX19" fmla="*/ 890212 w 888286"/>
                <a:gd name="connsiteY19" fmla="*/ 392301 h 597526"/>
                <a:gd name="connsiteX20" fmla="*/ 882783 w 888286"/>
                <a:gd name="connsiteY20" fmla="*/ 377392 h 597526"/>
                <a:gd name="connsiteX21" fmla="*/ 465297 w 888286"/>
                <a:gd name="connsiteY21" fmla="*/ 562279 h 597526"/>
                <a:gd name="connsiteX22" fmla="*/ 424913 w 888286"/>
                <a:gd name="connsiteY22" fmla="*/ 562279 h 597526"/>
                <a:gd name="connsiteX23" fmla="*/ 424913 w 888286"/>
                <a:gd name="connsiteY23" fmla="*/ 468152 h 597526"/>
                <a:gd name="connsiteX24" fmla="*/ 465297 w 888286"/>
                <a:gd name="connsiteY24" fmla="*/ 468152 h 597526"/>
                <a:gd name="connsiteX25" fmla="*/ 465297 w 888286"/>
                <a:gd name="connsiteY25" fmla="*/ 562279 h 597526"/>
                <a:gd name="connsiteX26" fmla="*/ 502642 w 888286"/>
                <a:gd name="connsiteY26" fmla="*/ 562279 h 597526"/>
                <a:gd name="connsiteX27" fmla="*/ 502642 w 888286"/>
                <a:gd name="connsiteY27" fmla="*/ 449480 h 597526"/>
                <a:gd name="connsiteX28" fmla="*/ 483969 w 888286"/>
                <a:gd name="connsiteY28" fmla="*/ 430807 h 597526"/>
                <a:gd name="connsiteX29" fmla="*/ 406240 w 888286"/>
                <a:gd name="connsiteY29" fmla="*/ 430807 h 597526"/>
                <a:gd name="connsiteX30" fmla="*/ 387568 w 888286"/>
                <a:gd name="connsiteY30" fmla="*/ 449480 h 597526"/>
                <a:gd name="connsiteX31" fmla="*/ 387568 w 888286"/>
                <a:gd name="connsiteY31" fmla="*/ 562279 h 597526"/>
                <a:gd name="connsiteX32" fmla="*/ 297176 w 888286"/>
                <a:gd name="connsiteY32" fmla="*/ 562279 h 597526"/>
                <a:gd name="connsiteX33" fmla="*/ 185935 w 888286"/>
                <a:gd name="connsiteY33" fmla="*/ 562279 h 597526"/>
                <a:gd name="connsiteX34" fmla="*/ 185935 w 888286"/>
                <a:gd name="connsiteY34" fmla="*/ 237499 h 597526"/>
                <a:gd name="connsiteX35" fmla="*/ 445106 w 888286"/>
                <a:gd name="connsiteY35" fmla="*/ 42058 h 597526"/>
                <a:gd name="connsiteX36" fmla="*/ 704278 w 888286"/>
                <a:gd name="connsiteY36" fmla="*/ 237499 h 597526"/>
                <a:gd name="connsiteX37" fmla="*/ 704278 w 888286"/>
                <a:gd name="connsiteY37" fmla="*/ 562279 h 597526"/>
                <a:gd name="connsiteX38" fmla="*/ 593034 w 888286"/>
                <a:gd name="connsiteY38" fmla="*/ 562279 h 597526"/>
                <a:gd name="connsiteX39" fmla="*/ 502642 w 888286"/>
                <a:gd name="connsiteY39" fmla="*/ 562279 h 597526"/>
                <a:gd name="connsiteX40" fmla="*/ 37345 w 888286"/>
                <a:gd name="connsiteY40" fmla="*/ 401606 h 597526"/>
                <a:gd name="connsiteX41" fmla="*/ 148589 w 888286"/>
                <a:gd name="connsiteY41" fmla="*/ 317717 h 597526"/>
                <a:gd name="connsiteX42" fmla="*/ 148589 w 888286"/>
                <a:gd name="connsiteY42" fmla="*/ 562279 h 597526"/>
                <a:gd name="connsiteX43" fmla="*/ 37345 w 888286"/>
                <a:gd name="connsiteY43" fmla="*/ 562279 h 597526"/>
                <a:gd name="connsiteX44" fmla="*/ 37345 w 888286"/>
                <a:gd name="connsiteY44" fmla="*/ 401606 h 597526"/>
                <a:gd name="connsiteX45" fmla="*/ 852867 w 888286"/>
                <a:gd name="connsiteY45" fmla="*/ 562279 h 597526"/>
                <a:gd name="connsiteX46" fmla="*/ 741623 w 888286"/>
                <a:gd name="connsiteY46" fmla="*/ 562279 h 597526"/>
                <a:gd name="connsiteX47" fmla="*/ 741623 w 888286"/>
                <a:gd name="connsiteY47" fmla="*/ 317717 h 597526"/>
                <a:gd name="connsiteX48" fmla="*/ 852867 w 888286"/>
                <a:gd name="connsiteY48" fmla="*/ 401606 h 597526"/>
                <a:gd name="connsiteX49" fmla="*/ 852867 w 888286"/>
                <a:gd name="connsiteY49" fmla="*/ 562279 h 59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88286" h="597526">
                  <a:moveTo>
                    <a:pt x="882783" y="377392"/>
                  </a:moveTo>
                  <a:lnTo>
                    <a:pt x="741623" y="270945"/>
                  </a:lnTo>
                  <a:lnTo>
                    <a:pt x="741623" y="228195"/>
                  </a:lnTo>
                  <a:cubicBezTo>
                    <a:pt x="741623" y="222334"/>
                    <a:pt x="738873" y="216815"/>
                    <a:pt x="734194" y="213286"/>
                  </a:cubicBezTo>
                  <a:lnTo>
                    <a:pt x="456350" y="3765"/>
                  </a:lnTo>
                  <a:cubicBezTo>
                    <a:pt x="449692" y="-1255"/>
                    <a:pt x="440521" y="-1255"/>
                    <a:pt x="433863" y="3765"/>
                  </a:cubicBezTo>
                  <a:lnTo>
                    <a:pt x="156018" y="213286"/>
                  </a:lnTo>
                  <a:cubicBezTo>
                    <a:pt x="151339" y="216815"/>
                    <a:pt x="148589" y="222334"/>
                    <a:pt x="148589" y="228195"/>
                  </a:cubicBezTo>
                  <a:lnTo>
                    <a:pt x="148589" y="270945"/>
                  </a:lnTo>
                  <a:lnTo>
                    <a:pt x="7429" y="377392"/>
                  </a:lnTo>
                  <a:cubicBezTo>
                    <a:pt x="2750" y="380922"/>
                    <a:pt x="0" y="386441"/>
                    <a:pt x="0" y="392301"/>
                  </a:cubicBezTo>
                  <a:lnTo>
                    <a:pt x="0" y="580954"/>
                  </a:lnTo>
                  <a:cubicBezTo>
                    <a:pt x="0" y="591267"/>
                    <a:pt x="8360" y="599627"/>
                    <a:pt x="18673" y="599627"/>
                  </a:cubicBezTo>
                  <a:lnTo>
                    <a:pt x="167262" y="599627"/>
                  </a:lnTo>
                  <a:lnTo>
                    <a:pt x="315851" y="599627"/>
                  </a:lnTo>
                  <a:lnTo>
                    <a:pt x="574361" y="599627"/>
                  </a:lnTo>
                  <a:lnTo>
                    <a:pt x="722950" y="599627"/>
                  </a:lnTo>
                  <a:lnTo>
                    <a:pt x="871540" y="599627"/>
                  </a:lnTo>
                  <a:cubicBezTo>
                    <a:pt x="881852" y="599627"/>
                    <a:pt x="890212" y="591267"/>
                    <a:pt x="890212" y="580954"/>
                  </a:cubicBezTo>
                  <a:lnTo>
                    <a:pt x="890212" y="392301"/>
                  </a:lnTo>
                  <a:cubicBezTo>
                    <a:pt x="890212" y="386441"/>
                    <a:pt x="887462" y="380922"/>
                    <a:pt x="882783" y="377392"/>
                  </a:cubicBezTo>
                  <a:close/>
                  <a:moveTo>
                    <a:pt x="465297" y="562279"/>
                  </a:moveTo>
                  <a:lnTo>
                    <a:pt x="424913" y="562279"/>
                  </a:lnTo>
                  <a:lnTo>
                    <a:pt x="424913" y="468152"/>
                  </a:lnTo>
                  <a:lnTo>
                    <a:pt x="465297" y="468152"/>
                  </a:lnTo>
                  <a:lnTo>
                    <a:pt x="465297" y="562279"/>
                  </a:lnTo>
                  <a:close/>
                  <a:moveTo>
                    <a:pt x="502642" y="562279"/>
                  </a:moveTo>
                  <a:lnTo>
                    <a:pt x="502642" y="449480"/>
                  </a:lnTo>
                  <a:cubicBezTo>
                    <a:pt x="502642" y="439167"/>
                    <a:pt x="494282" y="430807"/>
                    <a:pt x="483969" y="430807"/>
                  </a:cubicBezTo>
                  <a:lnTo>
                    <a:pt x="406240" y="430807"/>
                  </a:lnTo>
                  <a:cubicBezTo>
                    <a:pt x="395928" y="430807"/>
                    <a:pt x="387568" y="439167"/>
                    <a:pt x="387568" y="449480"/>
                  </a:cubicBezTo>
                  <a:lnTo>
                    <a:pt x="387568" y="562279"/>
                  </a:lnTo>
                  <a:lnTo>
                    <a:pt x="297176" y="562279"/>
                  </a:lnTo>
                  <a:lnTo>
                    <a:pt x="185935" y="562279"/>
                  </a:lnTo>
                  <a:lnTo>
                    <a:pt x="185935" y="237499"/>
                  </a:lnTo>
                  <a:lnTo>
                    <a:pt x="445106" y="42058"/>
                  </a:lnTo>
                  <a:lnTo>
                    <a:pt x="704278" y="237499"/>
                  </a:lnTo>
                  <a:lnTo>
                    <a:pt x="704278" y="562279"/>
                  </a:lnTo>
                  <a:lnTo>
                    <a:pt x="593034" y="562279"/>
                  </a:lnTo>
                  <a:lnTo>
                    <a:pt x="502642" y="562279"/>
                  </a:lnTo>
                  <a:close/>
                  <a:moveTo>
                    <a:pt x="37345" y="401606"/>
                  </a:moveTo>
                  <a:lnTo>
                    <a:pt x="148589" y="317717"/>
                  </a:lnTo>
                  <a:lnTo>
                    <a:pt x="148589" y="562279"/>
                  </a:lnTo>
                  <a:lnTo>
                    <a:pt x="37345" y="562279"/>
                  </a:lnTo>
                  <a:lnTo>
                    <a:pt x="37345" y="401606"/>
                  </a:lnTo>
                  <a:close/>
                  <a:moveTo>
                    <a:pt x="852867" y="562279"/>
                  </a:moveTo>
                  <a:lnTo>
                    <a:pt x="741623" y="562279"/>
                  </a:lnTo>
                  <a:lnTo>
                    <a:pt x="741623" y="317717"/>
                  </a:lnTo>
                  <a:lnTo>
                    <a:pt x="852867" y="401606"/>
                  </a:lnTo>
                  <a:lnTo>
                    <a:pt x="852867" y="562279"/>
                  </a:lnTo>
                  <a:close/>
                </a:path>
              </a:pathLst>
            </a:custGeom>
            <a:grpFill/>
            <a:ln w="26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6" name="Freeform: Shape 47">
              <a:extLst>
                <a:ext uri="{FF2B5EF4-FFF2-40B4-BE49-F238E27FC236}">
                  <a16:creationId xmlns:a16="http://schemas.microsoft.com/office/drawing/2014/main" id="{8E702634-7579-4EDF-A6F7-906351D907AE}"/>
                </a:ext>
              </a:extLst>
            </p:cNvPr>
            <p:cNvSpPr/>
            <p:nvPr/>
          </p:nvSpPr>
          <p:spPr>
            <a:xfrm>
              <a:off x="1008186" y="829082"/>
              <a:ext cx="888286" cy="357449"/>
            </a:xfrm>
            <a:custGeom>
              <a:avLst/>
              <a:gdLst>
                <a:gd name="connsiteX0" fmla="*/ 29916 w 888286"/>
                <a:gd name="connsiteY0" fmla="*/ 355151 h 357448"/>
                <a:gd name="connsiteX1" fmla="*/ 445108 w 888286"/>
                <a:gd name="connsiteY1" fmla="*/ 42060 h 357448"/>
                <a:gd name="connsiteX2" fmla="*/ 860298 w 888286"/>
                <a:gd name="connsiteY2" fmla="*/ 355153 h 357448"/>
                <a:gd name="connsiteX3" fmla="*/ 871528 w 888286"/>
                <a:gd name="connsiteY3" fmla="*/ 358920 h 357448"/>
                <a:gd name="connsiteX4" fmla="*/ 886451 w 888286"/>
                <a:gd name="connsiteY4" fmla="*/ 351488 h 357448"/>
                <a:gd name="connsiteX5" fmla="*/ 882785 w 888286"/>
                <a:gd name="connsiteY5" fmla="*/ 325338 h 357448"/>
                <a:gd name="connsiteX6" fmla="*/ 456352 w 888286"/>
                <a:gd name="connsiteY6" fmla="*/ 3765 h 357448"/>
                <a:gd name="connsiteX7" fmla="*/ 433865 w 888286"/>
                <a:gd name="connsiteY7" fmla="*/ 3765 h 357448"/>
                <a:gd name="connsiteX8" fmla="*/ 7431 w 888286"/>
                <a:gd name="connsiteY8" fmla="*/ 325336 h 357448"/>
                <a:gd name="connsiteX9" fmla="*/ 3766 w 888286"/>
                <a:gd name="connsiteY9" fmla="*/ 351485 h 357448"/>
                <a:gd name="connsiteX10" fmla="*/ 29916 w 888286"/>
                <a:gd name="connsiteY10" fmla="*/ 355151 h 35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8286" h="357448">
                  <a:moveTo>
                    <a:pt x="29916" y="355151"/>
                  </a:moveTo>
                  <a:lnTo>
                    <a:pt x="445108" y="42060"/>
                  </a:lnTo>
                  <a:lnTo>
                    <a:pt x="860298" y="355153"/>
                  </a:lnTo>
                  <a:cubicBezTo>
                    <a:pt x="863667" y="357693"/>
                    <a:pt x="867613" y="358920"/>
                    <a:pt x="871528" y="358920"/>
                  </a:cubicBezTo>
                  <a:cubicBezTo>
                    <a:pt x="877186" y="358920"/>
                    <a:pt x="882780" y="356356"/>
                    <a:pt x="886451" y="351488"/>
                  </a:cubicBezTo>
                  <a:cubicBezTo>
                    <a:pt x="892661" y="343256"/>
                    <a:pt x="891020" y="331546"/>
                    <a:pt x="882785" y="325338"/>
                  </a:cubicBezTo>
                  <a:lnTo>
                    <a:pt x="456352" y="3765"/>
                  </a:lnTo>
                  <a:cubicBezTo>
                    <a:pt x="449694" y="-1255"/>
                    <a:pt x="440523" y="-1255"/>
                    <a:pt x="433865" y="3765"/>
                  </a:cubicBezTo>
                  <a:lnTo>
                    <a:pt x="7431" y="325336"/>
                  </a:lnTo>
                  <a:cubicBezTo>
                    <a:pt x="-804" y="331546"/>
                    <a:pt x="-2444" y="343253"/>
                    <a:pt x="3766" y="351485"/>
                  </a:cubicBezTo>
                  <a:cubicBezTo>
                    <a:pt x="9973" y="359720"/>
                    <a:pt x="21686" y="361361"/>
                    <a:pt x="29916" y="355151"/>
                  </a:cubicBezTo>
                  <a:close/>
                </a:path>
              </a:pathLst>
            </a:custGeom>
            <a:grpFill/>
            <a:ln w="26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77" name="Graphic 67">
            <a:extLst>
              <a:ext uri="{FF2B5EF4-FFF2-40B4-BE49-F238E27FC236}">
                <a16:creationId xmlns:a16="http://schemas.microsoft.com/office/drawing/2014/main" id="{484CBCAA-4C70-4E1D-B9D9-706F50FD0996}"/>
              </a:ext>
            </a:extLst>
          </p:cNvPr>
          <p:cNvGrpSpPr/>
          <p:nvPr/>
        </p:nvGrpSpPr>
        <p:grpSpPr>
          <a:xfrm>
            <a:off x="7873005" y="2359902"/>
            <a:ext cx="272680" cy="272678"/>
            <a:chOff x="1050865" y="775372"/>
            <a:chExt cx="805593" cy="805593"/>
          </a:xfrm>
          <a:solidFill>
            <a:schemeClr val="bg1"/>
          </a:solidFill>
        </p:grpSpPr>
        <p:sp>
          <p:nvSpPr>
            <p:cNvPr id="78" name="Freeform: Shape 49">
              <a:extLst>
                <a:ext uri="{FF2B5EF4-FFF2-40B4-BE49-F238E27FC236}">
                  <a16:creationId xmlns:a16="http://schemas.microsoft.com/office/drawing/2014/main" id="{913D2F2D-242F-4EE1-9535-92F9462593A0}"/>
                </a:ext>
              </a:extLst>
            </p:cNvPr>
            <p:cNvSpPr/>
            <p:nvPr/>
          </p:nvSpPr>
          <p:spPr>
            <a:xfrm>
              <a:off x="1157412" y="775367"/>
              <a:ext cx="592191" cy="805593"/>
            </a:xfrm>
            <a:custGeom>
              <a:avLst/>
              <a:gdLst>
                <a:gd name="connsiteX0" fmla="*/ 587661 w 592190"/>
                <a:gd name="connsiteY0" fmla="*/ 302665 h 805593"/>
                <a:gd name="connsiteX1" fmla="*/ 578122 w 592190"/>
                <a:gd name="connsiteY1" fmla="*/ 224115 h 805593"/>
                <a:gd name="connsiteX2" fmla="*/ 566908 w 592190"/>
                <a:gd name="connsiteY2" fmla="*/ 207864 h 805593"/>
                <a:gd name="connsiteX3" fmla="*/ 558798 w 592190"/>
                <a:gd name="connsiteY3" fmla="*/ 186481 h 805593"/>
                <a:gd name="connsiteX4" fmla="*/ 556419 w 592190"/>
                <a:gd name="connsiteY4" fmla="*/ 166883 h 805593"/>
                <a:gd name="connsiteX5" fmla="*/ 511466 w 592190"/>
                <a:gd name="connsiteY5" fmla="*/ 101760 h 805593"/>
                <a:gd name="connsiteX6" fmla="*/ 493988 w 592190"/>
                <a:gd name="connsiteY6" fmla="*/ 92587 h 805593"/>
                <a:gd name="connsiteX7" fmla="*/ 476865 w 592190"/>
                <a:gd name="connsiteY7" fmla="*/ 77419 h 805593"/>
                <a:gd name="connsiteX8" fmla="*/ 465654 w 592190"/>
                <a:gd name="connsiteY8" fmla="*/ 61174 h 805593"/>
                <a:gd name="connsiteX9" fmla="*/ 395588 w 592190"/>
                <a:gd name="connsiteY9" fmla="*/ 24400 h 805593"/>
                <a:gd name="connsiteX10" fmla="*/ 375849 w 592190"/>
                <a:gd name="connsiteY10" fmla="*/ 24400 h 805593"/>
                <a:gd name="connsiteX11" fmla="*/ 353639 w 592190"/>
                <a:gd name="connsiteY11" fmla="*/ 18926 h 805593"/>
                <a:gd name="connsiteX12" fmla="*/ 336161 w 592190"/>
                <a:gd name="connsiteY12" fmla="*/ 9752 h 805593"/>
                <a:gd name="connsiteX13" fmla="*/ 257032 w 592190"/>
                <a:gd name="connsiteY13" fmla="*/ 9752 h 805593"/>
                <a:gd name="connsiteX14" fmla="*/ 239554 w 592190"/>
                <a:gd name="connsiteY14" fmla="*/ 18926 h 805593"/>
                <a:gd name="connsiteX15" fmla="*/ 217344 w 592190"/>
                <a:gd name="connsiteY15" fmla="*/ 24400 h 805593"/>
                <a:gd name="connsiteX16" fmla="*/ 197605 w 592190"/>
                <a:gd name="connsiteY16" fmla="*/ 24400 h 805593"/>
                <a:gd name="connsiteX17" fmla="*/ 127539 w 592190"/>
                <a:gd name="connsiteY17" fmla="*/ 61174 h 805593"/>
                <a:gd name="connsiteX18" fmla="*/ 116328 w 592190"/>
                <a:gd name="connsiteY18" fmla="*/ 77417 h 805593"/>
                <a:gd name="connsiteX19" fmla="*/ 99205 w 592190"/>
                <a:gd name="connsiteY19" fmla="*/ 92587 h 805593"/>
                <a:gd name="connsiteX20" fmla="*/ 81727 w 592190"/>
                <a:gd name="connsiteY20" fmla="*/ 101760 h 805593"/>
                <a:gd name="connsiteX21" fmla="*/ 36774 w 592190"/>
                <a:gd name="connsiteY21" fmla="*/ 166885 h 805593"/>
                <a:gd name="connsiteX22" fmla="*/ 34395 w 592190"/>
                <a:gd name="connsiteY22" fmla="*/ 186478 h 805593"/>
                <a:gd name="connsiteX23" fmla="*/ 26283 w 592190"/>
                <a:gd name="connsiteY23" fmla="*/ 207867 h 805593"/>
                <a:gd name="connsiteX24" fmla="*/ 15071 w 592190"/>
                <a:gd name="connsiteY24" fmla="*/ 224112 h 805593"/>
                <a:gd name="connsiteX25" fmla="*/ 5532 w 592190"/>
                <a:gd name="connsiteY25" fmla="*/ 302665 h 805593"/>
                <a:gd name="connsiteX26" fmla="*/ 12532 w 592190"/>
                <a:gd name="connsiteY26" fmla="*/ 321117 h 805593"/>
                <a:gd name="connsiteX27" fmla="*/ 15287 w 592190"/>
                <a:gd name="connsiteY27" fmla="*/ 343828 h 805593"/>
                <a:gd name="connsiteX28" fmla="*/ 12908 w 592190"/>
                <a:gd name="connsiteY28" fmla="*/ 363421 h 805593"/>
                <a:gd name="connsiteX29" fmla="*/ 40970 w 592190"/>
                <a:gd name="connsiteY29" fmla="*/ 437407 h 805593"/>
                <a:gd name="connsiteX30" fmla="*/ 55746 w 592190"/>
                <a:gd name="connsiteY30" fmla="*/ 450497 h 805593"/>
                <a:gd name="connsiteX31" fmla="*/ 68739 w 592190"/>
                <a:gd name="connsiteY31" fmla="*/ 469322 h 805593"/>
                <a:gd name="connsiteX32" fmla="*/ 75739 w 592190"/>
                <a:gd name="connsiteY32" fmla="*/ 487776 h 805593"/>
                <a:gd name="connsiteX33" fmla="*/ 115079 w 592190"/>
                <a:gd name="connsiteY33" fmla="*/ 532582 h 805593"/>
                <a:gd name="connsiteX34" fmla="*/ 37964 w 592190"/>
                <a:gd name="connsiteY34" fmla="*/ 720693 h 805593"/>
                <a:gd name="connsiteX35" fmla="*/ 41954 w 592190"/>
                <a:gd name="connsiteY35" fmla="*/ 740897 h 805593"/>
                <a:gd name="connsiteX36" fmla="*/ 62105 w 592190"/>
                <a:gd name="connsiteY36" fmla="*/ 745141 h 805593"/>
                <a:gd name="connsiteX37" fmla="*/ 147156 w 592190"/>
                <a:gd name="connsiteY37" fmla="*/ 711520 h 805593"/>
                <a:gd name="connsiteX38" fmla="*/ 184134 w 592190"/>
                <a:gd name="connsiteY38" fmla="*/ 795165 h 805593"/>
                <a:gd name="connsiteX39" fmla="*/ 201208 w 592190"/>
                <a:gd name="connsiteY39" fmla="*/ 806289 h 805593"/>
                <a:gd name="connsiteX40" fmla="*/ 201465 w 592190"/>
                <a:gd name="connsiteY40" fmla="*/ 806289 h 805593"/>
                <a:gd name="connsiteX41" fmla="*/ 218489 w 592190"/>
                <a:gd name="connsiteY41" fmla="*/ 794701 h 805593"/>
                <a:gd name="connsiteX42" fmla="*/ 296594 w 592190"/>
                <a:gd name="connsiteY42" fmla="*/ 604176 h 805593"/>
                <a:gd name="connsiteX43" fmla="*/ 374699 w 592190"/>
                <a:gd name="connsiteY43" fmla="*/ 794701 h 805593"/>
                <a:gd name="connsiteX44" fmla="*/ 391723 w 592190"/>
                <a:gd name="connsiteY44" fmla="*/ 806289 h 805593"/>
                <a:gd name="connsiteX45" fmla="*/ 391979 w 592190"/>
                <a:gd name="connsiteY45" fmla="*/ 806289 h 805593"/>
                <a:gd name="connsiteX46" fmla="*/ 409054 w 592190"/>
                <a:gd name="connsiteY46" fmla="*/ 795165 h 805593"/>
                <a:gd name="connsiteX47" fmla="*/ 446031 w 592190"/>
                <a:gd name="connsiteY47" fmla="*/ 711520 h 805593"/>
                <a:gd name="connsiteX48" fmla="*/ 531083 w 592190"/>
                <a:gd name="connsiteY48" fmla="*/ 745141 h 805593"/>
                <a:gd name="connsiteX49" fmla="*/ 551233 w 592190"/>
                <a:gd name="connsiteY49" fmla="*/ 740897 h 805593"/>
                <a:gd name="connsiteX50" fmla="*/ 555224 w 592190"/>
                <a:gd name="connsiteY50" fmla="*/ 720693 h 805593"/>
                <a:gd name="connsiteX51" fmla="*/ 478108 w 592190"/>
                <a:gd name="connsiteY51" fmla="*/ 532582 h 805593"/>
                <a:gd name="connsiteX52" fmla="*/ 517449 w 592190"/>
                <a:gd name="connsiteY52" fmla="*/ 487776 h 805593"/>
                <a:gd name="connsiteX53" fmla="*/ 524449 w 592190"/>
                <a:gd name="connsiteY53" fmla="*/ 469322 h 805593"/>
                <a:gd name="connsiteX54" fmla="*/ 537442 w 592190"/>
                <a:gd name="connsiteY54" fmla="*/ 450494 h 805593"/>
                <a:gd name="connsiteX55" fmla="*/ 552218 w 592190"/>
                <a:gd name="connsiteY55" fmla="*/ 437405 h 805593"/>
                <a:gd name="connsiteX56" fmla="*/ 580280 w 592190"/>
                <a:gd name="connsiteY56" fmla="*/ 363421 h 805593"/>
                <a:gd name="connsiteX57" fmla="*/ 577901 w 592190"/>
                <a:gd name="connsiteY57" fmla="*/ 343823 h 805593"/>
                <a:gd name="connsiteX58" fmla="*/ 580653 w 592190"/>
                <a:gd name="connsiteY58" fmla="*/ 321117 h 805593"/>
                <a:gd name="connsiteX59" fmla="*/ 587661 w 592190"/>
                <a:gd name="connsiteY59" fmla="*/ 302665 h 805593"/>
                <a:gd name="connsiteX60" fmla="*/ 527460 w 592190"/>
                <a:gd name="connsiteY60" fmla="*/ 409457 h 805593"/>
                <a:gd name="connsiteX61" fmla="*/ 512685 w 592190"/>
                <a:gd name="connsiteY61" fmla="*/ 422547 h 805593"/>
                <a:gd name="connsiteX62" fmla="*/ 489536 w 592190"/>
                <a:gd name="connsiteY62" fmla="*/ 456083 h 805593"/>
                <a:gd name="connsiteX63" fmla="*/ 482536 w 592190"/>
                <a:gd name="connsiteY63" fmla="*/ 474539 h 805593"/>
                <a:gd name="connsiteX64" fmla="*/ 449286 w 592190"/>
                <a:gd name="connsiteY64" fmla="*/ 503994 h 805593"/>
                <a:gd name="connsiteX65" fmla="*/ 430120 w 592190"/>
                <a:gd name="connsiteY65" fmla="*/ 508718 h 805593"/>
                <a:gd name="connsiteX66" fmla="*/ 394041 w 592190"/>
                <a:gd name="connsiteY66" fmla="*/ 527655 h 805593"/>
                <a:gd name="connsiteX67" fmla="*/ 379266 w 592190"/>
                <a:gd name="connsiteY67" fmla="*/ 540745 h 805593"/>
                <a:gd name="connsiteX68" fmla="*/ 336137 w 592190"/>
                <a:gd name="connsiteY68" fmla="*/ 551372 h 805593"/>
                <a:gd name="connsiteX69" fmla="*/ 316971 w 592190"/>
                <a:gd name="connsiteY69" fmla="*/ 546651 h 805593"/>
                <a:gd name="connsiteX70" fmla="*/ 276225 w 592190"/>
                <a:gd name="connsiteY70" fmla="*/ 546651 h 805593"/>
                <a:gd name="connsiteX71" fmla="*/ 257056 w 592190"/>
                <a:gd name="connsiteY71" fmla="*/ 551375 h 805593"/>
                <a:gd name="connsiteX72" fmla="*/ 213930 w 592190"/>
                <a:gd name="connsiteY72" fmla="*/ 540745 h 805593"/>
                <a:gd name="connsiteX73" fmla="*/ 199154 w 592190"/>
                <a:gd name="connsiteY73" fmla="*/ 527655 h 805593"/>
                <a:gd name="connsiteX74" fmla="*/ 163076 w 592190"/>
                <a:gd name="connsiteY74" fmla="*/ 508718 h 805593"/>
                <a:gd name="connsiteX75" fmla="*/ 143907 w 592190"/>
                <a:gd name="connsiteY75" fmla="*/ 503994 h 805593"/>
                <a:gd name="connsiteX76" fmla="*/ 110659 w 592190"/>
                <a:gd name="connsiteY76" fmla="*/ 474539 h 805593"/>
                <a:gd name="connsiteX77" fmla="*/ 103660 w 592190"/>
                <a:gd name="connsiteY77" fmla="*/ 456083 h 805593"/>
                <a:gd name="connsiteX78" fmla="*/ 80511 w 592190"/>
                <a:gd name="connsiteY78" fmla="*/ 422549 h 805593"/>
                <a:gd name="connsiteX79" fmla="*/ 65735 w 592190"/>
                <a:gd name="connsiteY79" fmla="*/ 409460 h 805593"/>
                <a:gd name="connsiteX80" fmla="*/ 49986 w 592190"/>
                <a:gd name="connsiteY80" fmla="*/ 367929 h 805593"/>
                <a:gd name="connsiteX81" fmla="*/ 52366 w 592190"/>
                <a:gd name="connsiteY81" fmla="*/ 348333 h 805593"/>
                <a:gd name="connsiteX82" fmla="*/ 47455 w 592190"/>
                <a:gd name="connsiteY82" fmla="*/ 307880 h 805593"/>
                <a:gd name="connsiteX83" fmla="*/ 40453 w 592190"/>
                <a:gd name="connsiteY83" fmla="*/ 289426 h 805593"/>
                <a:gd name="connsiteX84" fmla="*/ 45812 w 592190"/>
                <a:gd name="connsiteY84" fmla="*/ 245329 h 805593"/>
                <a:gd name="connsiteX85" fmla="*/ 57018 w 592190"/>
                <a:gd name="connsiteY85" fmla="*/ 229087 h 805593"/>
                <a:gd name="connsiteX86" fmla="*/ 71473 w 592190"/>
                <a:gd name="connsiteY86" fmla="*/ 190981 h 805593"/>
                <a:gd name="connsiteX87" fmla="*/ 73853 w 592190"/>
                <a:gd name="connsiteY87" fmla="*/ 171388 h 805593"/>
                <a:gd name="connsiteX88" fmla="*/ 99085 w 592190"/>
                <a:gd name="connsiteY88" fmla="*/ 134830 h 805593"/>
                <a:gd name="connsiteX89" fmla="*/ 116562 w 592190"/>
                <a:gd name="connsiteY89" fmla="*/ 125656 h 805593"/>
                <a:gd name="connsiteX90" fmla="*/ 147066 w 592190"/>
                <a:gd name="connsiteY90" fmla="*/ 98634 h 805593"/>
                <a:gd name="connsiteX91" fmla="*/ 158277 w 592190"/>
                <a:gd name="connsiteY91" fmla="*/ 82392 h 805593"/>
                <a:gd name="connsiteX92" fmla="*/ 197607 w 592190"/>
                <a:gd name="connsiteY92" fmla="*/ 61748 h 805593"/>
                <a:gd name="connsiteX93" fmla="*/ 217347 w 592190"/>
                <a:gd name="connsiteY93" fmla="*/ 61748 h 805593"/>
                <a:gd name="connsiteX94" fmla="*/ 256912 w 592190"/>
                <a:gd name="connsiteY94" fmla="*/ 51995 h 805593"/>
                <a:gd name="connsiteX95" fmla="*/ 274389 w 592190"/>
                <a:gd name="connsiteY95" fmla="*/ 42821 h 805593"/>
                <a:gd name="connsiteX96" fmla="*/ 318809 w 592190"/>
                <a:gd name="connsiteY96" fmla="*/ 42821 h 805593"/>
                <a:gd name="connsiteX97" fmla="*/ 336287 w 592190"/>
                <a:gd name="connsiteY97" fmla="*/ 51995 h 805593"/>
                <a:gd name="connsiteX98" fmla="*/ 375851 w 592190"/>
                <a:gd name="connsiteY98" fmla="*/ 61748 h 805593"/>
                <a:gd name="connsiteX99" fmla="*/ 395591 w 592190"/>
                <a:gd name="connsiteY99" fmla="*/ 61748 h 805593"/>
                <a:gd name="connsiteX100" fmla="*/ 434921 w 592190"/>
                <a:gd name="connsiteY100" fmla="*/ 82389 h 805593"/>
                <a:gd name="connsiteX101" fmla="*/ 446133 w 592190"/>
                <a:gd name="connsiteY101" fmla="*/ 98637 h 805593"/>
                <a:gd name="connsiteX102" fmla="*/ 476636 w 592190"/>
                <a:gd name="connsiteY102" fmla="*/ 125656 h 805593"/>
                <a:gd name="connsiteX103" fmla="*/ 494114 w 592190"/>
                <a:gd name="connsiteY103" fmla="*/ 134830 h 805593"/>
                <a:gd name="connsiteX104" fmla="*/ 519346 w 592190"/>
                <a:gd name="connsiteY104" fmla="*/ 171386 h 805593"/>
                <a:gd name="connsiteX105" fmla="*/ 521725 w 592190"/>
                <a:gd name="connsiteY105" fmla="*/ 190981 h 805593"/>
                <a:gd name="connsiteX106" fmla="*/ 536178 w 592190"/>
                <a:gd name="connsiteY106" fmla="*/ 229082 h 805593"/>
                <a:gd name="connsiteX107" fmla="*/ 547389 w 592190"/>
                <a:gd name="connsiteY107" fmla="*/ 245329 h 805593"/>
                <a:gd name="connsiteX108" fmla="*/ 552746 w 592190"/>
                <a:gd name="connsiteY108" fmla="*/ 289421 h 805593"/>
                <a:gd name="connsiteX109" fmla="*/ 545741 w 592190"/>
                <a:gd name="connsiteY109" fmla="*/ 307880 h 805593"/>
                <a:gd name="connsiteX110" fmla="*/ 540833 w 592190"/>
                <a:gd name="connsiteY110" fmla="*/ 348328 h 805593"/>
                <a:gd name="connsiteX111" fmla="*/ 543212 w 592190"/>
                <a:gd name="connsiteY111" fmla="*/ 367926 h 805593"/>
                <a:gd name="connsiteX112" fmla="*/ 527460 w 592190"/>
                <a:gd name="connsiteY112" fmla="*/ 409457 h 805593"/>
                <a:gd name="connsiteX113" fmla="*/ 443078 w 592190"/>
                <a:gd name="connsiteY113" fmla="*/ 670200 h 805593"/>
                <a:gd name="connsiteX114" fmla="*/ 419135 w 592190"/>
                <a:gd name="connsiteY114" fmla="*/ 680016 h 805593"/>
                <a:gd name="connsiteX115" fmla="*/ 392627 w 592190"/>
                <a:gd name="connsiteY115" fmla="*/ 739977 h 805593"/>
                <a:gd name="connsiteX116" fmla="*/ 330461 w 592190"/>
                <a:gd name="connsiteY116" fmla="*/ 588333 h 805593"/>
                <a:gd name="connsiteX117" fmla="*/ 404028 w 592190"/>
                <a:gd name="connsiteY117" fmla="*/ 568698 h 805593"/>
                <a:gd name="connsiteX118" fmla="*/ 418804 w 592190"/>
                <a:gd name="connsiteY118" fmla="*/ 555608 h 805593"/>
                <a:gd name="connsiteX119" fmla="*/ 439061 w 592190"/>
                <a:gd name="connsiteY119" fmla="*/ 544978 h 805593"/>
                <a:gd name="connsiteX120" fmla="*/ 442486 w 592190"/>
                <a:gd name="connsiteY120" fmla="*/ 544132 h 805593"/>
                <a:gd name="connsiteX121" fmla="*/ 504047 w 592190"/>
                <a:gd name="connsiteY121" fmla="*/ 694298 h 805593"/>
                <a:gd name="connsiteX122" fmla="*/ 443078 w 592190"/>
                <a:gd name="connsiteY122" fmla="*/ 670200 h 805593"/>
                <a:gd name="connsiteX123" fmla="*/ 174061 w 592190"/>
                <a:gd name="connsiteY123" fmla="*/ 680016 h 805593"/>
                <a:gd name="connsiteX124" fmla="*/ 150117 w 592190"/>
                <a:gd name="connsiteY124" fmla="*/ 670200 h 805593"/>
                <a:gd name="connsiteX125" fmla="*/ 89151 w 592190"/>
                <a:gd name="connsiteY125" fmla="*/ 694301 h 805593"/>
                <a:gd name="connsiteX126" fmla="*/ 150712 w 592190"/>
                <a:gd name="connsiteY126" fmla="*/ 544135 h 805593"/>
                <a:gd name="connsiteX127" fmla="*/ 154137 w 592190"/>
                <a:gd name="connsiteY127" fmla="*/ 544978 h 805593"/>
                <a:gd name="connsiteX128" fmla="*/ 174394 w 592190"/>
                <a:gd name="connsiteY128" fmla="*/ 555608 h 805593"/>
                <a:gd name="connsiteX129" fmla="*/ 189170 w 592190"/>
                <a:gd name="connsiteY129" fmla="*/ 568695 h 805593"/>
                <a:gd name="connsiteX130" fmla="*/ 245625 w 592190"/>
                <a:gd name="connsiteY130" fmla="*/ 590107 h 805593"/>
                <a:gd name="connsiteX131" fmla="*/ 262738 w 592190"/>
                <a:gd name="connsiteY131" fmla="*/ 588331 h 805593"/>
                <a:gd name="connsiteX132" fmla="*/ 200568 w 592190"/>
                <a:gd name="connsiteY132" fmla="*/ 739977 h 805593"/>
                <a:gd name="connsiteX133" fmla="*/ 174061 w 592190"/>
                <a:gd name="connsiteY133" fmla="*/ 680016 h 80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592190" h="805593">
                  <a:moveTo>
                    <a:pt x="587661" y="302665"/>
                  </a:moveTo>
                  <a:cubicBezTo>
                    <a:pt x="597582" y="276505"/>
                    <a:pt x="594015" y="247141"/>
                    <a:pt x="578122" y="224115"/>
                  </a:cubicBezTo>
                  <a:lnTo>
                    <a:pt x="566908" y="207864"/>
                  </a:lnTo>
                  <a:cubicBezTo>
                    <a:pt x="562530" y="201526"/>
                    <a:pt x="559727" y="194132"/>
                    <a:pt x="558798" y="186481"/>
                  </a:cubicBezTo>
                  <a:lnTo>
                    <a:pt x="556419" y="166883"/>
                  </a:lnTo>
                  <a:cubicBezTo>
                    <a:pt x="553045" y="139106"/>
                    <a:pt x="536242" y="114762"/>
                    <a:pt x="511466" y="101760"/>
                  </a:cubicBezTo>
                  <a:lnTo>
                    <a:pt x="493988" y="92587"/>
                  </a:lnTo>
                  <a:cubicBezTo>
                    <a:pt x="487165" y="89007"/>
                    <a:pt x="481245" y="83760"/>
                    <a:pt x="476865" y="77419"/>
                  </a:cubicBezTo>
                  <a:lnTo>
                    <a:pt x="465654" y="61174"/>
                  </a:lnTo>
                  <a:cubicBezTo>
                    <a:pt x="449761" y="38148"/>
                    <a:pt x="423568" y="24400"/>
                    <a:pt x="395588" y="24400"/>
                  </a:cubicBezTo>
                  <a:lnTo>
                    <a:pt x="375849" y="24400"/>
                  </a:lnTo>
                  <a:cubicBezTo>
                    <a:pt x="368142" y="24400"/>
                    <a:pt x="360462" y="22506"/>
                    <a:pt x="353639" y="18926"/>
                  </a:cubicBezTo>
                  <a:lnTo>
                    <a:pt x="336161" y="9752"/>
                  </a:lnTo>
                  <a:cubicBezTo>
                    <a:pt x="311391" y="-3249"/>
                    <a:pt x="281808" y="-3252"/>
                    <a:pt x="257032" y="9752"/>
                  </a:cubicBezTo>
                  <a:lnTo>
                    <a:pt x="239554" y="18926"/>
                  </a:lnTo>
                  <a:cubicBezTo>
                    <a:pt x="232728" y="22506"/>
                    <a:pt x="225048" y="24400"/>
                    <a:pt x="217344" y="24400"/>
                  </a:cubicBezTo>
                  <a:lnTo>
                    <a:pt x="197605" y="24400"/>
                  </a:lnTo>
                  <a:cubicBezTo>
                    <a:pt x="169628" y="24400"/>
                    <a:pt x="143432" y="38148"/>
                    <a:pt x="127539" y="61174"/>
                  </a:cubicBezTo>
                  <a:lnTo>
                    <a:pt x="116328" y="77417"/>
                  </a:lnTo>
                  <a:cubicBezTo>
                    <a:pt x="111948" y="83760"/>
                    <a:pt x="106028" y="89004"/>
                    <a:pt x="99205" y="92587"/>
                  </a:cubicBezTo>
                  <a:lnTo>
                    <a:pt x="81727" y="101760"/>
                  </a:lnTo>
                  <a:cubicBezTo>
                    <a:pt x="56954" y="114762"/>
                    <a:pt x="40149" y="139106"/>
                    <a:pt x="36774" y="166885"/>
                  </a:cubicBezTo>
                  <a:lnTo>
                    <a:pt x="34395" y="186478"/>
                  </a:lnTo>
                  <a:cubicBezTo>
                    <a:pt x="33466" y="194129"/>
                    <a:pt x="30663" y="201523"/>
                    <a:pt x="26283" y="207867"/>
                  </a:cubicBezTo>
                  <a:lnTo>
                    <a:pt x="15071" y="224112"/>
                  </a:lnTo>
                  <a:cubicBezTo>
                    <a:pt x="-822" y="247138"/>
                    <a:pt x="-4389" y="276505"/>
                    <a:pt x="5532" y="302665"/>
                  </a:cubicBezTo>
                  <a:lnTo>
                    <a:pt x="12532" y="321117"/>
                  </a:lnTo>
                  <a:cubicBezTo>
                    <a:pt x="15263" y="328324"/>
                    <a:pt x="16218" y="336175"/>
                    <a:pt x="15287" y="343828"/>
                  </a:cubicBezTo>
                  <a:lnTo>
                    <a:pt x="12908" y="363421"/>
                  </a:lnTo>
                  <a:cubicBezTo>
                    <a:pt x="9533" y="391195"/>
                    <a:pt x="20025" y="418855"/>
                    <a:pt x="40970" y="437407"/>
                  </a:cubicBezTo>
                  <a:lnTo>
                    <a:pt x="55746" y="450497"/>
                  </a:lnTo>
                  <a:cubicBezTo>
                    <a:pt x="61513" y="455605"/>
                    <a:pt x="66005" y="462114"/>
                    <a:pt x="68739" y="469322"/>
                  </a:cubicBezTo>
                  <a:lnTo>
                    <a:pt x="75739" y="487776"/>
                  </a:lnTo>
                  <a:cubicBezTo>
                    <a:pt x="83098" y="507187"/>
                    <a:pt x="97199" y="522982"/>
                    <a:pt x="115079" y="532582"/>
                  </a:cubicBezTo>
                  <a:lnTo>
                    <a:pt x="37964" y="720693"/>
                  </a:lnTo>
                  <a:cubicBezTo>
                    <a:pt x="35126" y="727618"/>
                    <a:pt x="36694" y="735570"/>
                    <a:pt x="41954" y="740897"/>
                  </a:cubicBezTo>
                  <a:cubicBezTo>
                    <a:pt x="47217" y="746227"/>
                    <a:pt x="55148" y="747894"/>
                    <a:pt x="62105" y="745141"/>
                  </a:cubicBezTo>
                  <a:lnTo>
                    <a:pt x="147156" y="711520"/>
                  </a:lnTo>
                  <a:lnTo>
                    <a:pt x="184134" y="795165"/>
                  </a:lnTo>
                  <a:cubicBezTo>
                    <a:pt x="187127" y="801936"/>
                    <a:pt x="193827" y="806289"/>
                    <a:pt x="201208" y="806289"/>
                  </a:cubicBezTo>
                  <a:cubicBezTo>
                    <a:pt x="201294" y="806289"/>
                    <a:pt x="201379" y="806289"/>
                    <a:pt x="201465" y="806289"/>
                  </a:cubicBezTo>
                  <a:cubicBezTo>
                    <a:pt x="208950" y="806188"/>
                    <a:pt x="215648" y="801626"/>
                    <a:pt x="218489" y="794701"/>
                  </a:cubicBezTo>
                  <a:lnTo>
                    <a:pt x="296594" y="604176"/>
                  </a:lnTo>
                  <a:lnTo>
                    <a:pt x="374699" y="794701"/>
                  </a:lnTo>
                  <a:cubicBezTo>
                    <a:pt x="377537" y="801626"/>
                    <a:pt x="384238" y="806188"/>
                    <a:pt x="391723" y="806289"/>
                  </a:cubicBezTo>
                  <a:cubicBezTo>
                    <a:pt x="391806" y="806289"/>
                    <a:pt x="391891" y="806289"/>
                    <a:pt x="391979" y="806289"/>
                  </a:cubicBezTo>
                  <a:cubicBezTo>
                    <a:pt x="399363" y="806289"/>
                    <a:pt x="406061" y="801933"/>
                    <a:pt x="409054" y="795165"/>
                  </a:cubicBezTo>
                  <a:lnTo>
                    <a:pt x="446031" y="711520"/>
                  </a:lnTo>
                  <a:lnTo>
                    <a:pt x="531083" y="745141"/>
                  </a:lnTo>
                  <a:cubicBezTo>
                    <a:pt x="538037" y="747891"/>
                    <a:pt x="545976" y="746224"/>
                    <a:pt x="551233" y="740897"/>
                  </a:cubicBezTo>
                  <a:cubicBezTo>
                    <a:pt x="556494" y="735570"/>
                    <a:pt x="558065" y="727618"/>
                    <a:pt x="555224" y="720693"/>
                  </a:cubicBezTo>
                  <a:lnTo>
                    <a:pt x="478108" y="532582"/>
                  </a:lnTo>
                  <a:cubicBezTo>
                    <a:pt x="495989" y="522982"/>
                    <a:pt x="510089" y="507187"/>
                    <a:pt x="517449" y="487776"/>
                  </a:cubicBezTo>
                  <a:lnTo>
                    <a:pt x="524449" y="469322"/>
                  </a:lnTo>
                  <a:cubicBezTo>
                    <a:pt x="527183" y="462114"/>
                    <a:pt x="531675" y="455603"/>
                    <a:pt x="537442" y="450494"/>
                  </a:cubicBezTo>
                  <a:lnTo>
                    <a:pt x="552218" y="437405"/>
                  </a:lnTo>
                  <a:cubicBezTo>
                    <a:pt x="573163" y="418849"/>
                    <a:pt x="583652" y="391192"/>
                    <a:pt x="580280" y="363421"/>
                  </a:cubicBezTo>
                  <a:lnTo>
                    <a:pt x="577901" y="343823"/>
                  </a:lnTo>
                  <a:cubicBezTo>
                    <a:pt x="576970" y="336172"/>
                    <a:pt x="577925" y="328319"/>
                    <a:pt x="580653" y="321117"/>
                  </a:cubicBezTo>
                  <a:lnTo>
                    <a:pt x="587661" y="302665"/>
                  </a:lnTo>
                  <a:close/>
                  <a:moveTo>
                    <a:pt x="527460" y="409457"/>
                  </a:moveTo>
                  <a:lnTo>
                    <a:pt x="512685" y="422547"/>
                  </a:lnTo>
                  <a:cubicBezTo>
                    <a:pt x="502410" y="431648"/>
                    <a:pt x="494404" y="443244"/>
                    <a:pt x="489536" y="456083"/>
                  </a:cubicBezTo>
                  <a:lnTo>
                    <a:pt x="482536" y="474539"/>
                  </a:lnTo>
                  <a:cubicBezTo>
                    <a:pt x="476967" y="489224"/>
                    <a:pt x="464539" y="500236"/>
                    <a:pt x="449286" y="503994"/>
                  </a:cubicBezTo>
                  <a:lnTo>
                    <a:pt x="430120" y="508718"/>
                  </a:lnTo>
                  <a:cubicBezTo>
                    <a:pt x="416793" y="512002"/>
                    <a:pt x="404317" y="518551"/>
                    <a:pt x="394041" y="527655"/>
                  </a:cubicBezTo>
                  <a:lnTo>
                    <a:pt x="379266" y="540745"/>
                  </a:lnTo>
                  <a:cubicBezTo>
                    <a:pt x="367507" y="551159"/>
                    <a:pt x="351380" y="555133"/>
                    <a:pt x="336137" y="551372"/>
                  </a:cubicBezTo>
                  <a:lnTo>
                    <a:pt x="316971" y="546651"/>
                  </a:lnTo>
                  <a:cubicBezTo>
                    <a:pt x="303644" y="543364"/>
                    <a:pt x="289552" y="543367"/>
                    <a:pt x="276225" y="546651"/>
                  </a:cubicBezTo>
                  <a:lnTo>
                    <a:pt x="257056" y="551375"/>
                  </a:lnTo>
                  <a:cubicBezTo>
                    <a:pt x="241806" y="555136"/>
                    <a:pt x="225686" y="551159"/>
                    <a:pt x="213930" y="540745"/>
                  </a:cubicBezTo>
                  <a:lnTo>
                    <a:pt x="199154" y="527655"/>
                  </a:lnTo>
                  <a:cubicBezTo>
                    <a:pt x="188876" y="518551"/>
                    <a:pt x="176403" y="512005"/>
                    <a:pt x="163076" y="508718"/>
                  </a:cubicBezTo>
                  <a:lnTo>
                    <a:pt x="143907" y="503994"/>
                  </a:lnTo>
                  <a:cubicBezTo>
                    <a:pt x="128657" y="500236"/>
                    <a:pt x="116229" y="489224"/>
                    <a:pt x="110659" y="474539"/>
                  </a:cubicBezTo>
                  <a:lnTo>
                    <a:pt x="103660" y="456083"/>
                  </a:lnTo>
                  <a:cubicBezTo>
                    <a:pt x="98791" y="443244"/>
                    <a:pt x="90786" y="431648"/>
                    <a:pt x="80511" y="422549"/>
                  </a:cubicBezTo>
                  <a:lnTo>
                    <a:pt x="65735" y="409460"/>
                  </a:lnTo>
                  <a:cubicBezTo>
                    <a:pt x="53980" y="399046"/>
                    <a:pt x="48092" y="383518"/>
                    <a:pt x="49986" y="367929"/>
                  </a:cubicBezTo>
                  <a:lnTo>
                    <a:pt x="52366" y="348333"/>
                  </a:lnTo>
                  <a:cubicBezTo>
                    <a:pt x="54020" y="334708"/>
                    <a:pt x="52320" y="320719"/>
                    <a:pt x="47455" y="307880"/>
                  </a:cubicBezTo>
                  <a:lnTo>
                    <a:pt x="40453" y="289426"/>
                  </a:lnTo>
                  <a:cubicBezTo>
                    <a:pt x="34885" y="274742"/>
                    <a:pt x="36886" y="258256"/>
                    <a:pt x="45812" y="245329"/>
                  </a:cubicBezTo>
                  <a:lnTo>
                    <a:pt x="57018" y="229087"/>
                  </a:lnTo>
                  <a:cubicBezTo>
                    <a:pt x="64820" y="217790"/>
                    <a:pt x="69817" y="204615"/>
                    <a:pt x="71473" y="190981"/>
                  </a:cubicBezTo>
                  <a:lnTo>
                    <a:pt x="73853" y="171388"/>
                  </a:lnTo>
                  <a:cubicBezTo>
                    <a:pt x="75747" y="155794"/>
                    <a:pt x="85179" y="142128"/>
                    <a:pt x="99085" y="134830"/>
                  </a:cubicBezTo>
                  <a:lnTo>
                    <a:pt x="116562" y="125656"/>
                  </a:lnTo>
                  <a:cubicBezTo>
                    <a:pt x="128716" y="119278"/>
                    <a:pt x="139263" y="109936"/>
                    <a:pt x="147066" y="98634"/>
                  </a:cubicBezTo>
                  <a:lnTo>
                    <a:pt x="158277" y="82392"/>
                  </a:lnTo>
                  <a:cubicBezTo>
                    <a:pt x="167200" y="69465"/>
                    <a:pt x="181901" y="61748"/>
                    <a:pt x="197607" y="61748"/>
                  </a:cubicBezTo>
                  <a:lnTo>
                    <a:pt x="217347" y="61748"/>
                  </a:lnTo>
                  <a:cubicBezTo>
                    <a:pt x="231074" y="61748"/>
                    <a:pt x="244753" y="58376"/>
                    <a:pt x="256912" y="51995"/>
                  </a:cubicBezTo>
                  <a:lnTo>
                    <a:pt x="274389" y="42821"/>
                  </a:lnTo>
                  <a:cubicBezTo>
                    <a:pt x="288295" y="35523"/>
                    <a:pt x="304901" y="35526"/>
                    <a:pt x="318809" y="42821"/>
                  </a:cubicBezTo>
                  <a:lnTo>
                    <a:pt x="336287" y="51995"/>
                  </a:lnTo>
                  <a:cubicBezTo>
                    <a:pt x="348445" y="58376"/>
                    <a:pt x="362127" y="61748"/>
                    <a:pt x="375851" y="61748"/>
                  </a:cubicBezTo>
                  <a:lnTo>
                    <a:pt x="395591" y="61748"/>
                  </a:lnTo>
                  <a:cubicBezTo>
                    <a:pt x="411297" y="61748"/>
                    <a:pt x="425998" y="69465"/>
                    <a:pt x="434921" y="82389"/>
                  </a:cubicBezTo>
                  <a:lnTo>
                    <a:pt x="446133" y="98637"/>
                  </a:lnTo>
                  <a:cubicBezTo>
                    <a:pt x="453935" y="109936"/>
                    <a:pt x="464483" y="119278"/>
                    <a:pt x="476636" y="125656"/>
                  </a:cubicBezTo>
                  <a:lnTo>
                    <a:pt x="494114" y="134830"/>
                  </a:lnTo>
                  <a:cubicBezTo>
                    <a:pt x="508019" y="142128"/>
                    <a:pt x="517452" y="155794"/>
                    <a:pt x="519346" y="171386"/>
                  </a:cubicBezTo>
                  <a:lnTo>
                    <a:pt x="521725" y="190981"/>
                  </a:lnTo>
                  <a:cubicBezTo>
                    <a:pt x="523382" y="204612"/>
                    <a:pt x="528378" y="217787"/>
                    <a:pt x="536178" y="229082"/>
                  </a:cubicBezTo>
                  <a:lnTo>
                    <a:pt x="547389" y="245329"/>
                  </a:lnTo>
                  <a:cubicBezTo>
                    <a:pt x="556312" y="258256"/>
                    <a:pt x="558313" y="274739"/>
                    <a:pt x="552746" y="289421"/>
                  </a:cubicBezTo>
                  <a:lnTo>
                    <a:pt x="545741" y="307880"/>
                  </a:lnTo>
                  <a:cubicBezTo>
                    <a:pt x="540878" y="320716"/>
                    <a:pt x="539179" y="334705"/>
                    <a:pt x="540833" y="348328"/>
                  </a:cubicBezTo>
                  <a:lnTo>
                    <a:pt x="543212" y="367926"/>
                  </a:lnTo>
                  <a:cubicBezTo>
                    <a:pt x="545103" y="383518"/>
                    <a:pt x="539216" y="399043"/>
                    <a:pt x="527460" y="409457"/>
                  </a:cubicBezTo>
                  <a:close/>
                  <a:moveTo>
                    <a:pt x="443078" y="670200"/>
                  </a:moveTo>
                  <a:cubicBezTo>
                    <a:pt x="433758" y="666513"/>
                    <a:pt x="423189" y="670845"/>
                    <a:pt x="419135" y="680016"/>
                  </a:cubicBezTo>
                  <a:lnTo>
                    <a:pt x="392627" y="739977"/>
                  </a:lnTo>
                  <a:lnTo>
                    <a:pt x="330461" y="588333"/>
                  </a:lnTo>
                  <a:cubicBezTo>
                    <a:pt x="356659" y="593716"/>
                    <a:pt x="383926" y="586511"/>
                    <a:pt x="404028" y="568698"/>
                  </a:cubicBezTo>
                  <a:lnTo>
                    <a:pt x="418804" y="555608"/>
                  </a:lnTo>
                  <a:cubicBezTo>
                    <a:pt x="424571" y="550497"/>
                    <a:pt x="431576" y="546821"/>
                    <a:pt x="439061" y="544978"/>
                  </a:cubicBezTo>
                  <a:lnTo>
                    <a:pt x="442486" y="544132"/>
                  </a:lnTo>
                  <a:lnTo>
                    <a:pt x="504047" y="694298"/>
                  </a:lnTo>
                  <a:lnTo>
                    <a:pt x="443078" y="670200"/>
                  </a:lnTo>
                  <a:close/>
                  <a:moveTo>
                    <a:pt x="174061" y="680016"/>
                  </a:moveTo>
                  <a:cubicBezTo>
                    <a:pt x="170006" y="670845"/>
                    <a:pt x="159430" y="666513"/>
                    <a:pt x="150117" y="670200"/>
                  </a:cubicBezTo>
                  <a:lnTo>
                    <a:pt x="89151" y="694301"/>
                  </a:lnTo>
                  <a:lnTo>
                    <a:pt x="150712" y="544135"/>
                  </a:lnTo>
                  <a:lnTo>
                    <a:pt x="154137" y="544978"/>
                  </a:lnTo>
                  <a:cubicBezTo>
                    <a:pt x="161622" y="546821"/>
                    <a:pt x="168627" y="550500"/>
                    <a:pt x="174394" y="555608"/>
                  </a:cubicBezTo>
                  <a:lnTo>
                    <a:pt x="189170" y="568695"/>
                  </a:lnTo>
                  <a:cubicBezTo>
                    <a:pt x="204914" y="582646"/>
                    <a:pt x="225053" y="590110"/>
                    <a:pt x="245625" y="590107"/>
                  </a:cubicBezTo>
                  <a:cubicBezTo>
                    <a:pt x="251326" y="590107"/>
                    <a:pt x="257056" y="589499"/>
                    <a:pt x="262738" y="588331"/>
                  </a:cubicBezTo>
                  <a:lnTo>
                    <a:pt x="200568" y="739977"/>
                  </a:lnTo>
                  <a:lnTo>
                    <a:pt x="174061" y="680016"/>
                  </a:lnTo>
                  <a:close/>
                </a:path>
              </a:pathLst>
            </a:custGeom>
            <a:grpFill/>
            <a:ln w="26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9" name="Freeform: Shape 50">
              <a:extLst>
                <a:ext uri="{FF2B5EF4-FFF2-40B4-BE49-F238E27FC236}">
                  <a16:creationId xmlns:a16="http://schemas.microsoft.com/office/drawing/2014/main" id="{AA9887F6-31B0-47B9-BF12-210E1044E5D5}"/>
                </a:ext>
              </a:extLst>
            </p:cNvPr>
            <p:cNvSpPr/>
            <p:nvPr/>
          </p:nvSpPr>
          <p:spPr>
            <a:xfrm>
              <a:off x="1249233" y="865646"/>
              <a:ext cx="408132" cy="408132"/>
            </a:xfrm>
            <a:custGeom>
              <a:avLst/>
              <a:gdLst>
                <a:gd name="connsiteX0" fmla="*/ 204778 w 408131"/>
                <a:gd name="connsiteY0" fmla="*/ 409556 h 408131"/>
                <a:gd name="connsiteX1" fmla="*/ 409556 w 408131"/>
                <a:gd name="connsiteY1" fmla="*/ 204778 h 408131"/>
                <a:gd name="connsiteX2" fmla="*/ 204778 w 408131"/>
                <a:gd name="connsiteY2" fmla="*/ 0 h 408131"/>
                <a:gd name="connsiteX3" fmla="*/ 0 w 408131"/>
                <a:gd name="connsiteY3" fmla="*/ 204778 h 408131"/>
                <a:gd name="connsiteX4" fmla="*/ 204778 w 408131"/>
                <a:gd name="connsiteY4" fmla="*/ 409556 h 408131"/>
                <a:gd name="connsiteX5" fmla="*/ 204778 w 408131"/>
                <a:gd name="connsiteY5" fmla="*/ 37348 h 408131"/>
                <a:gd name="connsiteX6" fmla="*/ 372211 w 408131"/>
                <a:gd name="connsiteY6" fmla="*/ 204781 h 408131"/>
                <a:gd name="connsiteX7" fmla="*/ 204778 w 408131"/>
                <a:gd name="connsiteY7" fmla="*/ 372213 h 408131"/>
                <a:gd name="connsiteX8" fmla="*/ 37345 w 408131"/>
                <a:gd name="connsiteY8" fmla="*/ 204781 h 408131"/>
                <a:gd name="connsiteX9" fmla="*/ 204778 w 408131"/>
                <a:gd name="connsiteY9" fmla="*/ 37348 h 40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131" h="408131">
                  <a:moveTo>
                    <a:pt x="204778" y="409556"/>
                  </a:moveTo>
                  <a:cubicBezTo>
                    <a:pt x="317692" y="409556"/>
                    <a:pt x="409556" y="317692"/>
                    <a:pt x="409556" y="204778"/>
                  </a:cubicBezTo>
                  <a:cubicBezTo>
                    <a:pt x="409556" y="91864"/>
                    <a:pt x="317692" y="0"/>
                    <a:pt x="204778" y="0"/>
                  </a:cubicBezTo>
                  <a:cubicBezTo>
                    <a:pt x="91864" y="0"/>
                    <a:pt x="0" y="91864"/>
                    <a:pt x="0" y="204778"/>
                  </a:cubicBezTo>
                  <a:cubicBezTo>
                    <a:pt x="0" y="317692"/>
                    <a:pt x="91864" y="409556"/>
                    <a:pt x="204778" y="409556"/>
                  </a:cubicBezTo>
                  <a:close/>
                  <a:moveTo>
                    <a:pt x="204778" y="37348"/>
                  </a:moveTo>
                  <a:cubicBezTo>
                    <a:pt x="297098" y="37348"/>
                    <a:pt x="372211" y="112458"/>
                    <a:pt x="372211" y="204781"/>
                  </a:cubicBezTo>
                  <a:cubicBezTo>
                    <a:pt x="372211" y="297104"/>
                    <a:pt x="297101" y="372213"/>
                    <a:pt x="204778" y="372213"/>
                  </a:cubicBezTo>
                  <a:cubicBezTo>
                    <a:pt x="112455" y="372213"/>
                    <a:pt x="37345" y="297104"/>
                    <a:pt x="37345" y="204781"/>
                  </a:cubicBezTo>
                  <a:cubicBezTo>
                    <a:pt x="37345" y="112458"/>
                    <a:pt x="112458" y="37348"/>
                    <a:pt x="204778" y="37348"/>
                  </a:cubicBezTo>
                  <a:close/>
                </a:path>
              </a:pathLst>
            </a:custGeom>
            <a:grpFill/>
            <a:ln w="26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0" name="Freeform: Shape 51">
              <a:extLst>
                <a:ext uri="{FF2B5EF4-FFF2-40B4-BE49-F238E27FC236}">
                  <a16:creationId xmlns:a16="http://schemas.microsoft.com/office/drawing/2014/main" id="{8FCCB530-00FE-43BF-A2BC-8D0DE7DE369B}"/>
                </a:ext>
              </a:extLst>
            </p:cNvPr>
            <p:cNvSpPr/>
            <p:nvPr/>
          </p:nvSpPr>
          <p:spPr>
            <a:xfrm>
              <a:off x="1348233" y="963610"/>
              <a:ext cx="210735" cy="213402"/>
            </a:xfrm>
            <a:custGeom>
              <a:avLst/>
              <a:gdLst>
                <a:gd name="connsiteX0" fmla="*/ 18670 w 210734"/>
                <a:gd name="connsiteY0" fmla="*/ 213630 h 213402"/>
                <a:gd name="connsiteX1" fmla="*/ 192889 w 210734"/>
                <a:gd name="connsiteY1" fmla="*/ 213630 h 213402"/>
                <a:gd name="connsiteX2" fmla="*/ 211562 w 210734"/>
                <a:gd name="connsiteY2" fmla="*/ 194957 h 213402"/>
                <a:gd name="connsiteX3" fmla="*/ 211562 w 210734"/>
                <a:gd name="connsiteY3" fmla="*/ 84362 h 213402"/>
                <a:gd name="connsiteX4" fmla="*/ 204132 w 210734"/>
                <a:gd name="connsiteY4" fmla="*/ 69453 h 213402"/>
                <a:gd name="connsiteX5" fmla="*/ 117024 w 210734"/>
                <a:gd name="connsiteY5" fmla="*/ 3765 h 213402"/>
                <a:gd name="connsiteX6" fmla="*/ 94537 w 210734"/>
                <a:gd name="connsiteY6" fmla="*/ 3765 h 213402"/>
                <a:gd name="connsiteX7" fmla="*/ 7429 w 210734"/>
                <a:gd name="connsiteY7" fmla="*/ 69453 h 213402"/>
                <a:gd name="connsiteX8" fmla="*/ 0 w 210734"/>
                <a:gd name="connsiteY8" fmla="*/ 84362 h 213402"/>
                <a:gd name="connsiteX9" fmla="*/ 0 w 210734"/>
                <a:gd name="connsiteY9" fmla="*/ 194957 h 213402"/>
                <a:gd name="connsiteX10" fmla="*/ 18670 w 210734"/>
                <a:gd name="connsiteY10" fmla="*/ 213630 h 213402"/>
                <a:gd name="connsiteX11" fmla="*/ 37343 w 210734"/>
                <a:gd name="connsiteY11" fmla="*/ 93666 h 213402"/>
                <a:gd name="connsiteX12" fmla="*/ 105778 w 210734"/>
                <a:gd name="connsiteY12" fmla="*/ 42058 h 213402"/>
                <a:gd name="connsiteX13" fmla="*/ 174213 w 210734"/>
                <a:gd name="connsiteY13" fmla="*/ 93666 h 213402"/>
                <a:gd name="connsiteX14" fmla="*/ 174213 w 210734"/>
                <a:gd name="connsiteY14" fmla="*/ 176282 h 213402"/>
                <a:gd name="connsiteX15" fmla="*/ 125697 w 210734"/>
                <a:gd name="connsiteY15" fmla="*/ 176282 h 213402"/>
                <a:gd name="connsiteX16" fmla="*/ 125697 w 210734"/>
                <a:gd name="connsiteY16" fmla="*/ 139142 h 213402"/>
                <a:gd name="connsiteX17" fmla="*/ 116872 w 210734"/>
                <a:gd name="connsiteY17" fmla="*/ 130318 h 213402"/>
                <a:gd name="connsiteX18" fmla="*/ 94684 w 210734"/>
                <a:gd name="connsiteY18" fmla="*/ 130318 h 213402"/>
                <a:gd name="connsiteX19" fmla="*/ 85860 w 210734"/>
                <a:gd name="connsiteY19" fmla="*/ 139142 h 213402"/>
                <a:gd name="connsiteX20" fmla="*/ 85860 w 210734"/>
                <a:gd name="connsiteY20" fmla="*/ 176282 h 213402"/>
                <a:gd name="connsiteX21" fmla="*/ 37343 w 210734"/>
                <a:gd name="connsiteY21" fmla="*/ 176282 h 213402"/>
                <a:gd name="connsiteX22" fmla="*/ 37343 w 210734"/>
                <a:gd name="connsiteY22" fmla="*/ 93666 h 21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0734" h="213402">
                  <a:moveTo>
                    <a:pt x="18670" y="213630"/>
                  </a:moveTo>
                  <a:lnTo>
                    <a:pt x="192889" y="213630"/>
                  </a:lnTo>
                  <a:cubicBezTo>
                    <a:pt x="203202" y="213630"/>
                    <a:pt x="211562" y="205270"/>
                    <a:pt x="211562" y="194957"/>
                  </a:cubicBezTo>
                  <a:lnTo>
                    <a:pt x="211562" y="84362"/>
                  </a:lnTo>
                  <a:cubicBezTo>
                    <a:pt x="211562" y="78501"/>
                    <a:pt x="208811" y="72982"/>
                    <a:pt x="204132" y="69453"/>
                  </a:cubicBezTo>
                  <a:lnTo>
                    <a:pt x="117024" y="3765"/>
                  </a:lnTo>
                  <a:cubicBezTo>
                    <a:pt x="110366" y="-1255"/>
                    <a:pt x="101195" y="-1255"/>
                    <a:pt x="94537" y="3765"/>
                  </a:cubicBezTo>
                  <a:lnTo>
                    <a:pt x="7429" y="69453"/>
                  </a:lnTo>
                  <a:cubicBezTo>
                    <a:pt x="2750" y="72982"/>
                    <a:pt x="0" y="78501"/>
                    <a:pt x="0" y="84362"/>
                  </a:cubicBezTo>
                  <a:lnTo>
                    <a:pt x="0" y="194957"/>
                  </a:lnTo>
                  <a:cubicBezTo>
                    <a:pt x="-3" y="205270"/>
                    <a:pt x="8355" y="213630"/>
                    <a:pt x="18670" y="213630"/>
                  </a:cubicBezTo>
                  <a:close/>
                  <a:moveTo>
                    <a:pt x="37343" y="93666"/>
                  </a:moveTo>
                  <a:lnTo>
                    <a:pt x="105778" y="42058"/>
                  </a:lnTo>
                  <a:lnTo>
                    <a:pt x="174213" y="93666"/>
                  </a:lnTo>
                  <a:lnTo>
                    <a:pt x="174213" y="176282"/>
                  </a:lnTo>
                  <a:lnTo>
                    <a:pt x="125697" y="176282"/>
                  </a:lnTo>
                  <a:lnTo>
                    <a:pt x="125697" y="139142"/>
                  </a:lnTo>
                  <a:cubicBezTo>
                    <a:pt x="125697" y="134269"/>
                    <a:pt x="121746" y="130318"/>
                    <a:pt x="116872" y="130318"/>
                  </a:cubicBezTo>
                  <a:lnTo>
                    <a:pt x="94684" y="130318"/>
                  </a:lnTo>
                  <a:cubicBezTo>
                    <a:pt x="89810" y="130318"/>
                    <a:pt x="85860" y="134269"/>
                    <a:pt x="85860" y="139142"/>
                  </a:cubicBezTo>
                  <a:lnTo>
                    <a:pt x="85860" y="176282"/>
                  </a:lnTo>
                  <a:lnTo>
                    <a:pt x="37343" y="176282"/>
                  </a:lnTo>
                  <a:lnTo>
                    <a:pt x="37343" y="93666"/>
                  </a:lnTo>
                  <a:close/>
                </a:path>
              </a:pathLst>
            </a:custGeom>
            <a:grpFill/>
            <a:ln w="26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B645FD30-0A8E-429B-8FAB-025514B49FC6}"/>
              </a:ext>
            </a:extLst>
          </p:cNvPr>
          <p:cNvSpPr/>
          <p:nvPr/>
        </p:nvSpPr>
        <p:spPr>
          <a:xfrm>
            <a:off x="8724642" y="2437848"/>
            <a:ext cx="3439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นักศึกษาปัจจุบัน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45BBEDF-BB6C-47C4-ABA0-DB27BCE7FE88}"/>
              </a:ext>
            </a:extLst>
          </p:cNvPr>
          <p:cNvSpPr/>
          <p:nvPr/>
        </p:nvSpPr>
        <p:spPr>
          <a:xfrm>
            <a:off x="8724642" y="4016493"/>
            <a:ext cx="3261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คณาจารย์สายวิชาการ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0411C13-014D-4A20-A6A3-B1A961D04B38}"/>
              </a:ext>
            </a:extLst>
          </p:cNvPr>
          <p:cNvSpPr/>
          <p:nvPr/>
        </p:nvSpPr>
        <p:spPr>
          <a:xfrm>
            <a:off x="8724642" y="5758370"/>
            <a:ext cx="32610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พื้นที่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245621" y="1720005"/>
            <a:ext cx="8258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12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245621" y="3264127"/>
            <a:ext cx="8258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16</a:t>
            </a:r>
            <a:endParaRPr lang="en-US" sz="66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245621" y="4981354"/>
            <a:ext cx="11464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135</a:t>
            </a:r>
            <a:endParaRPr lang="en-US" sz="66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724642" y="1720005"/>
            <a:ext cx="17876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21373</a:t>
            </a:r>
            <a:endParaRPr lang="en-US" sz="66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724642" y="3264127"/>
            <a:ext cx="14670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1065</a:t>
            </a:r>
            <a:endParaRPr lang="en-US" sz="66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724642" y="4914786"/>
            <a:ext cx="19335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292.57</a:t>
            </a:r>
            <a:endParaRPr lang="en-US" sz="66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01" name="Group 100"/>
          <p:cNvGrpSpPr/>
          <p:nvPr/>
        </p:nvGrpSpPr>
        <p:grpSpPr>
          <a:xfrm>
            <a:off x="3664649" y="3242263"/>
            <a:ext cx="8527351" cy="1596013"/>
            <a:chOff x="3664649" y="3362839"/>
            <a:chExt cx="9459063" cy="1596013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3664649" y="4958852"/>
              <a:ext cx="9459063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3664649" y="3362839"/>
              <a:ext cx="9459063" cy="0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4152290" y="376632"/>
            <a:ext cx="75520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th-TH" sz="6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สถิตที่หน้าสนใจ ของมหาวิทยาลัยฯ</a:t>
            </a:r>
          </a:p>
        </p:txBody>
      </p:sp>
      <p:cxnSp>
        <p:nvCxnSpPr>
          <p:cNvPr id="103" name="Straight Connector 102"/>
          <p:cNvCxnSpPr/>
          <p:nvPr/>
        </p:nvCxnSpPr>
        <p:spPr>
          <a:xfrm>
            <a:off x="5998866" y="1406769"/>
            <a:ext cx="3416439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67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C09E375-2FF1-43C4-99CF-27637DF5817A}"/>
              </a:ext>
            </a:extLst>
          </p:cNvPr>
          <p:cNvSpPr txBox="1"/>
          <p:nvPr/>
        </p:nvSpPr>
        <p:spPr>
          <a:xfrm>
            <a:off x="415902" y="727634"/>
            <a:ext cx="7202860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th-TH" altLang="ko-KR" sz="4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นวัตกรรม</a:t>
            </a:r>
            <a:r>
              <a:rPr lang="th-TH" altLang="ko-KR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</a:t>
            </a:r>
            <a:r>
              <a:rPr lang="th-TH" altLang="ko-KR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ชาติ</a:t>
            </a:r>
          </a:p>
          <a:p>
            <a:pPr>
              <a:lnSpc>
                <a:spcPct val="80000"/>
              </a:lnSpc>
            </a:pPr>
            <a:r>
              <a:rPr lang="th-TH" altLang="ko-KR" sz="5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ราช</a:t>
            </a:r>
            <a:r>
              <a:rPr lang="th-TH" altLang="ko-KR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มงคล</a:t>
            </a:r>
            <a:r>
              <a:rPr lang="th-TH" altLang="ko-KR" sz="5400" b="1" dirty="0" smtClean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ธัญบุรี</a:t>
            </a:r>
            <a:r>
              <a:rPr lang="en-US" altLang="ko-KR" sz="5400" b="1" dirty="0" smtClean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altLang="ko-KR" sz="6000" b="1" dirty="0" smtClean="0">
                <a:solidFill>
                  <a:schemeClr val="accent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</a:t>
            </a:r>
            <a:r>
              <a:rPr lang="th-TH" altLang="ko-KR" sz="6000" b="1" dirty="0">
                <a:solidFill>
                  <a:schemeClr val="accent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นวัตกรรม</a:t>
            </a:r>
            <a:endParaRPr lang="ko-KR" altLang="en-US" sz="6000" b="1" dirty="0">
              <a:solidFill>
                <a:schemeClr val="accent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D084DDB6-9B4C-4F49-94FC-7737F0F904AA}"/>
              </a:ext>
            </a:extLst>
          </p:cNvPr>
          <p:cNvSpPr/>
          <p:nvPr/>
        </p:nvSpPr>
        <p:spPr>
          <a:xfrm>
            <a:off x="474766" y="2558764"/>
            <a:ext cx="587357" cy="543223"/>
          </a:xfrm>
          <a:custGeom>
            <a:avLst/>
            <a:gdLst/>
            <a:ahLst/>
            <a:cxnLst/>
            <a:rect l="l" t="t" r="r" b="b"/>
            <a:pathLst>
              <a:path w="282415" h="261194">
                <a:moveTo>
                  <a:pt x="258472" y="0"/>
                </a:moveTo>
                <a:lnTo>
                  <a:pt x="282415" y="38091"/>
                </a:lnTo>
                <a:cubicBezTo>
                  <a:pt x="262463" y="46435"/>
                  <a:pt x="247771" y="58859"/>
                  <a:pt x="238339" y="75365"/>
                </a:cubicBezTo>
                <a:cubicBezTo>
                  <a:pt x="228907" y="91871"/>
                  <a:pt x="223647" y="115905"/>
                  <a:pt x="222558" y="147466"/>
                </a:cubicBezTo>
                <a:lnTo>
                  <a:pt x="273709" y="147466"/>
                </a:lnTo>
                <a:lnTo>
                  <a:pt x="273709" y="261194"/>
                </a:lnTo>
                <a:lnTo>
                  <a:pt x="168687" y="261194"/>
                </a:lnTo>
                <a:lnTo>
                  <a:pt x="168687" y="171408"/>
                </a:lnTo>
                <a:cubicBezTo>
                  <a:pt x="168687" y="122797"/>
                  <a:pt x="174491" y="87609"/>
                  <a:pt x="186100" y="65843"/>
                </a:cubicBezTo>
                <a:cubicBezTo>
                  <a:pt x="201336" y="36821"/>
                  <a:pt x="225460" y="14874"/>
                  <a:pt x="258472" y="0"/>
                </a:cubicBezTo>
                <a:close/>
                <a:moveTo>
                  <a:pt x="89785" y="0"/>
                </a:moveTo>
                <a:lnTo>
                  <a:pt x="113728" y="38091"/>
                </a:lnTo>
                <a:cubicBezTo>
                  <a:pt x="93775" y="46435"/>
                  <a:pt x="79083" y="58859"/>
                  <a:pt x="69651" y="75365"/>
                </a:cubicBezTo>
                <a:cubicBezTo>
                  <a:pt x="60219" y="91871"/>
                  <a:pt x="54959" y="115905"/>
                  <a:pt x="53871" y="147466"/>
                </a:cubicBezTo>
                <a:lnTo>
                  <a:pt x="105021" y="147466"/>
                </a:lnTo>
                <a:lnTo>
                  <a:pt x="105021" y="261194"/>
                </a:lnTo>
                <a:lnTo>
                  <a:pt x="0" y="261194"/>
                </a:lnTo>
                <a:lnTo>
                  <a:pt x="0" y="171408"/>
                </a:lnTo>
                <a:cubicBezTo>
                  <a:pt x="0" y="122797"/>
                  <a:pt x="5804" y="87609"/>
                  <a:pt x="17413" y="65843"/>
                </a:cubicBezTo>
                <a:cubicBezTo>
                  <a:pt x="32649" y="36821"/>
                  <a:pt x="56773" y="14874"/>
                  <a:pt x="8978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749766-0D2A-4D83-AA2D-E0F1DC4C14A2}"/>
              </a:ext>
            </a:extLst>
          </p:cNvPr>
          <p:cNvSpPr txBox="1"/>
          <p:nvPr/>
        </p:nvSpPr>
        <p:spPr>
          <a:xfrm>
            <a:off x="1313106" y="2637335"/>
            <a:ext cx="43569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มหาวิทยาลัยเป็นสถาบันอุดมศึกษาด้าน</a:t>
            </a:r>
            <a:r>
              <a:rPr lang="th-TH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วิชาชีพ</a:t>
            </a:r>
            <a:br>
              <a:rPr lang="th-TH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เทคโนโลยี มีวัตถุประสงค์ให้การศึกษา </a:t>
            </a:r>
            <a:r>
              <a:rPr lang="th-TH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altLang="ko-KR" sz="2400" b="1" dirty="0" smtClean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ส่งเสริม</a:t>
            </a:r>
            <a:r>
              <a:rPr lang="th-TH" altLang="ko-KR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วิชาการและวิชาชีพชั้นสูง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ที่เน้นการ</a:t>
            </a:r>
            <a:r>
              <a:rPr lang="th-TH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ปฏิบัติ</a:t>
            </a:r>
            <a:br>
              <a:rPr lang="th-TH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การสอน ทำการวิจัย ผลิตครูวิชาชีพ ให้บริการทางวิชาการในด้าน</a:t>
            </a:r>
            <a:r>
              <a:rPr lang="th-TH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และเทคโนโลยีแก่สังคม ทะนุบำรุงศิลปะและวัฒนธรรม และอนุรักษ์สิ่งแวดล้อม โดยให้ผู้สำเร็จอาชีวศึกษามี</a:t>
            </a:r>
            <a:r>
              <a:rPr lang="th-TH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โอกาส</a:t>
            </a:r>
            <a:br>
              <a:rPr lang="th-TH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การศึกษาต่อวิชาชีพเฉพาะทางระดับ</a:t>
            </a:r>
            <a:r>
              <a:rPr lang="th-TH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ปริญญา</a:t>
            </a:r>
            <a:br>
              <a:rPr lang="th-TH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หลัก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자유형: 도형 14">
            <a:extLst>
              <a:ext uri="{FF2B5EF4-FFF2-40B4-BE49-F238E27FC236}">
                <a16:creationId xmlns:a16="http://schemas.microsoft.com/office/drawing/2014/main" id="{602BCE28-9ED6-4B1C-A795-AFF899DEC8BF}"/>
              </a:ext>
            </a:extLst>
          </p:cNvPr>
          <p:cNvSpPr/>
          <p:nvPr/>
        </p:nvSpPr>
        <p:spPr>
          <a:xfrm rot="10800000">
            <a:off x="5670032" y="5832152"/>
            <a:ext cx="587357" cy="543223"/>
          </a:xfrm>
          <a:custGeom>
            <a:avLst/>
            <a:gdLst/>
            <a:ahLst/>
            <a:cxnLst/>
            <a:rect l="l" t="t" r="r" b="b"/>
            <a:pathLst>
              <a:path w="282415" h="261194">
                <a:moveTo>
                  <a:pt x="258472" y="0"/>
                </a:moveTo>
                <a:lnTo>
                  <a:pt x="282415" y="38091"/>
                </a:lnTo>
                <a:cubicBezTo>
                  <a:pt x="262463" y="46435"/>
                  <a:pt x="247771" y="58859"/>
                  <a:pt x="238339" y="75365"/>
                </a:cubicBezTo>
                <a:cubicBezTo>
                  <a:pt x="228907" y="91871"/>
                  <a:pt x="223647" y="115905"/>
                  <a:pt x="222558" y="147466"/>
                </a:cubicBezTo>
                <a:lnTo>
                  <a:pt x="273709" y="147466"/>
                </a:lnTo>
                <a:lnTo>
                  <a:pt x="273709" y="261194"/>
                </a:lnTo>
                <a:lnTo>
                  <a:pt x="168687" y="261194"/>
                </a:lnTo>
                <a:lnTo>
                  <a:pt x="168687" y="171408"/>
                </a:lnTo>
                <a:cubicBezTo>
                  <a:pt x="168687" y="122797"/>
                  <a:pt x="174491" y="87609"/>
                  <a:pt x="186100" y="65843"/>
                </a:cubicBezTo>
                <a:cubicBezTo>
                  <a:pt x="201336" y="36821"/>
                  <a:pt x="225460" y="14874"/>
                  <a:pt x="258472" y="0"/>
                </a:cubicBezTo>
                <a:close/>
                <a:moveTo>
                  <a:pt x="89785" y="0"/>
                </a:moveTo>
                <a:lnTo>
                  <a:pt x="113728" y="38091"/>
                </a:lnTo>
                <a:cubicBezTo>
                  <a:pt x="93775" y="46435"/>
                  <a:pt x="79083" y="58859"/>
                  <a:pt x="69651" y="75365"/>
                </a:cubicBezTo>
                <a:cubicBezTo>
                  <a:pt x="60219" y="91871"/>
                  <a:pt x="54959" y="115905"/>
                  <a:pt x="53871" y="147466"/>
                </a:cubicBezTo>
                <a:lnTo>
                  <a:pt x="105021" y="147466"/>
                </a:lnTo>
                <a:lnTo>
                  <a:pt x="105021" y="261194"/>
                </a:lnTo>
                <a:lnTo>
                  <a:pt x="0" y="261194"/>
                </a:lnTo>
                <a:lnTo>
                  <a:pt x="0" y="171408"/>
                </a:lnTo>
                <a:cubicBezTo>
                  <a:pt x="0" y="122797"/>
                  <a:pt x="5804" y="87609"/>
                  <a:pt x="17413" y="65843"/>
                </a:cubicBezTo>
                <a:cubicBezTo>
                  <a:pt x="32649" y="36821"/>
                  <a:pt x="56773" y="14874"/>
                  <a:pt x="8978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7" name="Group 16"/>
          <p:cNvGrpSpPr/>
          <p:nvPr/>
        </p:nvGrpSpPr>
        <p:grpSpPr>
          <a:xfrm rot="16200000" flipH="1">
            <a:off x="5999329" y="674955"/>
            <a:ext cx="190040" cy="12195302"/>
            <a:chOff x="1" y="0"/>
            <a:chExt cx="99248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16200000">
            <a:off x="3751714" y="-1440240"/>
            <a:ext cx="60880" cy="7585076"/>
            <a:chOff x="1" y="0"/>
            <a:chExt cx="992480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28" name="Picture Placeholder 27"/>
          <p:cNvPicPr>
            <a:picLocks noGrp="1" noChangeAspect="1"/>
          </p:cNvPicPr>
          <p:nvPr>
            <p:ph type="pic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8" t="1263" r="24455" b="19474"/>
          <a:stretch/>
        </p:blipFill>
        <p:spPr>
          <a:xfrm>
            <a:off x="7032625" y="3576638"/>
            <a:ext cx="3100388" cy="3100387"/>
          </a:xfrm>
        </p:spPr>
      </p:pic>
      <p:pic>
        <p:nvPicPr>
          <p:cNvPr id="30" name="Picture Placeholder 29"/>
          <p:cNvPicPr>
            <a:picLocks noGrp="1" noChangeAspect="1"/>
          </p:cNvPicPr>
          <p:nvPr>
            <p:ph type="pic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3" t="4208" r="16431" b="-182"/>
          <a:stretch/>
        </p:blipFill>
        <p:spPr>
          <a:xfrm>
            <a:off x="7032625" y="204788"/>
            <a:ext cx="3100388" cy="3100387"/>
          </a:xfrm>
        </p:spPr>
      </p:pic>
      <p:pic>
        <p:nvPicPr>
          <p:cNvPr id="31" name="Picture Placeholder 30"/>
          <p:cNvPicPr>
            <a:picLocks noGrp="1" noChangeAspect="1"/>
          </p:cNvPicPr>
          <p:nvPr>
            <p:ph type="pic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6" t="19632" r="20973" b="3399"/>
          <a:stretch/>
        </p:blipFill>
        <p:spPr>
          <a:xfrm>
            <a:off x="8866188" y="1890713"/>
            <a:ext cx="3100387" cy="3100387"/>
          </a:xfrm>
        </p:spPr>
      </p:pic>
      <p:sp>
        <p:nvSpPr>
          <p:cNvPr id="11" name="Freeform: Shape 17">
            <a:extLst>
              <a:ext uri="{FF2B5EF4-FFF2-40B4-BE49-F238E27FC236}">
                <a16:creationId xmlns:a16="http://schemas.microsoft.com/office/drawing/2014/main" id="{EEA0489F-3BC4-45A9-B327-88C3D4E05B62}"/>
              </a:ext>
            </a:extLst>
          </p:cNvPr>
          <p:cNvSpPr/>
          <p:nvPr/>
        </p:nvSpPr>
        <p:spPr>
          <a:xfrm>
            <a:off x="6319541" y="2432169"/>
            <a:ext cx="2017267" cy="2017267"/>
          </a:xfrm>
          <a:custGeom>
            <a:avLst/>
            <a:gdLst>
              <a:gd name="connsiteX0" fmla="*/ 1008633 w 2017267"/>
              <a:gd name="connsiteY0" fmla="*/ 0 h 2017267"/>
              <a:gd name="connsiteX1" fmla="*/ 1091617 w 2017267"/>
              <a:gd name="connsiteY1" fmla="*/ 34373 h 2017267"/>
              <a:gd name="connsiteX2" fmla="*/ 1982894 w 2017267"/>
              <a:gd name="connsiteY2" fmla="*/ 925651 h 2017267"/>
              <a:gd name="connsiteX3" fmla="*/ 1982894 w 2017267"/>
              <a:gd name="connsiteY3" fmla="*/ 1091617 h 2017267"/>
              <a:gd name="connsiteX4" fmla="*/ 1091617 w 2017267"/>
              <a:gd name="connsiteY4" fmla="*/ 1982894 h 2017267"/>
              <a:gd name="connsiteX5" fmla="*/ 925651 w 2017267"/>
              <a:gd name="connsiteY5" fmla="*/ 1982894 h 2017267"/>
              <a:gd name="connsiteX6" fmla="*/ 34373 w 2017267"/>
              <a:gd name="connsiteY6" fmla="*/ 1091616 h 2017267"/>
              <a:gd name="connsiteX7" fmla="*/ 34373 w 2017267"/>
              <a:gd name="connsiteY7" fmla="*/ 925650 h 2017267"/>
              <a:gd name="connsiteX8" fmla="*/ 925650 w 2017267"/>
              <a:gd name="connsiteY8" fmla="*/ 34373 h 2017267"/>
              <a:gd name="connsiteX9" fmla="*/ 1008633 w 2017267"/>
              <a:gd name="connsiteY9" fmla="*/ 0 h 201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7267" h="2017267">
                <a:moveTo>
                  <a:pt x="1008633" y="0"/>
                </a:moveTo>
                <a:cubicBezTo>
                  <a:pt x="1038667" y="0"/>
                  <a:pt x="1068701" y="11457"/>
                  <a:pt x="1091617" y="34373"/>
                </a:cubicBezTo>
                <a:lnTo>
                  <a:pt x="1982894" y="925651"/>
                </a:lnTo>
                <a:cubicBezTo>
                  <a:pt x="2028725" y="971481"/>
                  <a:pt x="2028725" y="1045787"/>
                  <a:pt x="1982894" y="1091617"/>
                </a:cubicBezTo>
                <a:lnTo>
                  <a:pt x="1091617" y="1982894"/>
                </a:lnTo>
                <a:cubicBezTo>
                  <a:pt x="1045787" y="2028725"/>
                  <a:pt x="971481" y="2028725"/>
                  <a:pt x="925651" y="1982894"/>
                </a:cubicBezTo>
                <a:lnTo>
                  <a:pt x="34373" y="1091616"/>
                </a:lnTo>
                <a:cubicBezTo>
                  <a:pt x="-11457" y="1045786"/>
                  <a:pt x="-11457" y="971481"/>
                  <a:pt x="34373" y="925650"/>
                </a:cubicBezTo>
                <a:lnTo>
                  <a:pt x="925650" y="34373"/>
                </a:lnTo>
                <a:cubicBezTo>
                  <a:pt x="948565" y="11457"/>
                  <a:pt x="978599" y="0"/>
                  <a:pt x="100863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8">
            <a:extLst>
              <a:ext uri="{FF2B5EF4-FFF2-40B4-BE49-F238E27FC236}">
                <a16:creationId xmlns:a16="http://schemas.microsoft.com/office/drawing/2014/main" id="{9C1B2E21-ED64-40A7-986F-1BA014711AE7}"/>
              </a:ext>
            </a:extLst>
          </p:cNvPr>
          <p:cNvSpPr/>
          <p:nvPr/>
        </p:nvSpPr>
        <p:spPr>
          <a:xfrm rot="16200000" flipH="1">
            <a:off x="6948278" y="3210330"/>
            <a:ext cx="759793" cy="460945"/>
          </a:xfrm>
          <a:custGeom>
            <a:avLst/>
            <a:gdLst>
              <a:gd name="connsiteX0" fmla="*/ 782320 w 1075004"/>
              <a:gd name="connsiteY0" fmla="*/ 253920 h 652174"/>
              <a:gd name="connsiteX1" fmla="*/ 763875 w 1075004"/>
              <a:gd name="connsiteY1" fmla="*/ 269397 h 652174"/>
              <a:gd name="connsiteX2" fmla="*/ 421371 w 1075004"/>
              <a:gd name="connsiteY2" fmla="*/ 239432 h 652174"/>
              <a:gd name="connsiteX3" fmla="*/ 421370 w 1075004"/>
              <a:gd name="connsiteY3" fmla="*/ 253855 h 652174"/>
              <a:gd name="connsiteX4" fmla="*/ 447078 w 1075004"/>
              <a:gd name="connsiteY4" fmla="*/ 253855 h 652174"/>
              <a:gd name="connsiteX5" fmla="*/ 464104 w 1075004"/>
              <a:gd name="connsiteY5" fmla="*/ 270881 h 652174"/>
              <a:gd name="connsiteX6" fmla="*/ 464104 w 1075004"/>
              <a:gd name="connsiteY6" fmla="*/ 270880 h 652174"/>
              <a:gd name="connsiteX7" fmla="*/ 447079 w 1075004"/>
              <a:gd name="connsiteY7" fmla="*/ 287906 h 652174"/>
              <a:gd name="connsiteX8" fmla="*/ 421371 w 1075004"/>
              <a:gd name="connsiteY8" fmla="*/ 287906 h 652174"/>
              <a:gd name="connsiteX9" fmla="*/ 421371 w 1075004"/>
              <a:gd name="connsiteY9" fmla="*/ 311228 h 652174"/>
              <a:gd name="connsiteX10" fmla="*/ 447078 w 1075004"/>
              <a:gd name="connsiteY10" fmla="*/ 311228 h 652174"/>
              <a:gd name="connsiteX11" fmla="*/ 464104 w 1075004"/>
              <a:gd name="connsiteY11" fmla="*/ 328254 h 652174"/>
              <a:gd name="connsiteX12" fmla="*/ 464104 w 1075004"/>
              <a:gd name="connsiteY12" fmla="*/ 328254 h 652174"/>
              <a:gd name="connsiteX13" fmla="*/ 447079 w 1075004"/>
              <a:gd name="connsiteY13" fmla="*/ 345279 h 652174"/>
              <a:gd name="connsiteX14" fmla="*/ 421371 w 1075004"/>
              <a:gd name="connsiteY14" fmla="*/ 345280 h 652174"/>
              <a:gd name="connsiteX15" fmla="*/ 421371 w 1075004"/>
              <a:gd name="connsiteY15" fmla="*/ 368602 h 652174"/>
              <a:gd name="connsiteX16" fmla="*/ 447078 w 1075004"/>
              <a:gd name="connsiteY16" fmla="*/ 368602 h 652174"/>
              <a:gd name="connsiteX17" fmla="*/ 464104 w 1075004"/>
              <a:gd name="connsiteY17" fmla="*/ 385628 h 652174"/>
              <a:gd name="connsiteX18" fmla="*/ 464104 w 1075004"/>
              <a:gd name="connsiteY18" fmla="*/ 385628 h 652174"/>
              <a:gd name="connsiteX19" fmla="*/ 447079 w 1075004"/>
              <a:gd name="connsiteY19" fmla="*/ 402653 h 652174"/>
              <a:gd name="connsiteX20" fmla="*/ 421371 w 1075004"/>
              <a:gd name="connsiteY20" fmla="*/ 402653 h 652174"/>
              <a:gd name="connsiteX21" fmla="*/ 421370 w 1075004"/>
              <a:gd name="connsiteY21" fmla="*/ 417163 h 652174"/>
              <a:gd name="connsiteX22" fmla="*/ 762268 w 1075004"/>
              <a:gd name="connsiteY22" fmla="*/ 381333 h 652174"/>
              <a:gd name="connsiteX23" fmla="*/ 780980 w 1075004"/>
              <a:gd name="connsiteY23" fmla="*/ 396486 h 652174"/>
              <a:gd name="connsiteX24" fmla="*/ 765828 w 1075004"/>
              <a:gd name="connsiteY24" fmla="*/ 415198 h 652174"/>
              <a:gd name="connsiteX25" fmla="*/ 415893 w 1075004"/>
              <a:gd name="connsiteY25" fmla="*/ 451978 h 652174"/>
              <a:gd name="connsiteX26" fmla="*/ 397181 w 1075004"/>
              <a:gd name="connsiteY26" fmla="*/ 436825 h 652174"/>
              <a:gd name="connsiteX27" fmla="*/ 398889 w 1075004"/>
              <a:gd name="connsiteY27" fmla="*/ 431061 h 652174"/>
              <a:gd name="connsiteX28" fmla="*/ 398669 w 1075004"/>
              <a:gd name="connsiteY28" fmla="*/ 430531 h 652174"/>
              <a:gd name="connsiteX29" fmla="*/ 398669 w 1075004"/>
              <a:gd name="connsiteY29" fmla="*/ 402653 h 652174"/>
              <a:gd name="connsiteX30" fmla="*/ 372962 w 1075004"/>
              <a:gd name="connsiteY30" fmla="*/ 402654 h 652174"/>
              <a:gd name="connsiteX31" fmla="*/ 355936 w 1075004"/>
              <a:gd name="connsiteY31" fmla="*/ 385628 h 652174"/>
              <a:gd name="connsiteX32" fmla="*/ 372962 w 1075004"/>
              <a:gd name="connsiteY32" fmla="*/ 368602 h 652174"/>
              <a:gd name="connsiteX33" fmla="*/ 398669 w 1075004"/>
              <a:gd name="connsiteY33" fmla="*/ 368602 h 652174"/>
              <a:gd name="connsiteX34" fmla="*/ 398670 w 1075004"/>
              <a:gd name="connsiteY34" fmla="*/ 345280 h 652174"/>
              <a:gd name="connsiteX35" fmla="*/ 372962 w 1075004"/>
              <a:gd name="connsiteY35" fmla="*/ 345280 h 652174"/>
              <a:gd name="connsiteX36" fmla="*/ 355936 w 1075004"/>
              <a:gd name="connsiteY36" fmla="*/ 328254 h 652174"/>
              <a:gd name="connsiteX37" fmla="*/ 372962 w 1075004"/>
              <a:gd name="connsiteY37" fmla="*/ 311229 h 652174"/>
              <a:gd name="connsiteX38" fmla="*/ 398669 w 1075004"/>
              <a:gd name="connsiteY38" fmla="*/ 311228 h 652174"/>
              <a:gd name="connsiteX39" fmla="*/ 398669 w 1075004"/>
              <a:gd name="connsiteY39" fmla="*/ 287906 h 652174"/>
              <a:gd name="connsiteX40" fmla="*/ 372962 w 1075004"/>
              <a:gd name="connsiteY40" fmla="*/ 287906 h 652174"/>
              <a:gd name="connsiteX41" fmla="*/ 355936 w 1075004"/>
              <a:gd name="connsiteY41" fmla="*/ 270881 h 652174"/>
              <a:gd name="connsiteX42" fmla="*/ 372962 w 1075004"/>
              <a:gd name="connsiteY42" fmla="*/ 253855 h 652174"/>
              <a:gd name="connsiteX43" fmla="*/ 398670 w 1075004"/>
              <a:gd name="connsiteY43" fmla="*/ 253855 h 652174"/>
              <a:gd name="connsiteX44" fmla="*/ 398670 w 1075004"/>
              <a:gd name="connsiteY44" fmla="*/ 226225 h 652174"/>
              <a:gd name="connsiteX45" fmla="*/ 399282 w 1075004"/>
              <a:gd name="connsiteY45" fmla="*/ 224746 h 652174"/>
              <a:gd name="connsiteX46" fmla="*/ 397876 w 1075004"/>
              <a:gd name="connsiteY46" fmla="*/ 220286 h 652174"/>
              <a:gd name="connsiteX47" fmla="*/ 416321 w 1075004"/>
              <a:gd name="connsiteY47" fmla="*/ 204808 h 652174"/>
              <a:gd name="connsiteX48" fmla="*/ 766843 w 1075004"/>
              <a:gd name="connsiteY48" fmla="*/ 235475 h 652174"/>
              <a:gd name="connsiteX49" fmla="*/ 782320 w 1075004"/>
              <a:gd name="connsiteY49" fmla="*/ 253920 h 652174"/>
              <a:gd name="connsiteX50" fmla="*/ 787242 w 1075004"/>
              <a:gd name="connsiteY50" fmla="*/ 326088 h 652174"/>
              <a:gd name="connsiteX51" fmla="*/ 785600 w 1075004"/>
              <a:gd name="connsiteY51" fmla="*/ 324446 h 652174"/>
              <a:gd name="connsiteX52" fmla="*/ 785600 w 1075004"/>
              <a:gd name="connsiteY52" fmla="*/ 237208 h 652174"/>
              <a:gd name="connsiteX53" fmla="*/ 722116 w 1075004"/>
              <a:gd name="connsiteY53" fmla="*/ 173723 h 652174"/>
              <a:gd name="connsiteX54" fmla="*/ 634876 w 1075004"/>
              <a:gd name="connsiteY54" fmla="*/ 173723 h 652174"/>
              <a:gd name="connsiteX55" fmla="*/ 556664 w 1075004"/>
              <a:gd name="connsiteY55" fmla="*/ 95510 h 652174"/>
              <a:gd name="connsiteX56" fmla="*/ 95508 w 1075004"/>
              <a:gd name="connsiteY56" fmla="*/ 95510 h 652174"/>
              <a:gd name="connsiteX57" fmla="*/ 0 w 1075004"/>
              <a:gd name="connsiteY57" fmla="*/ 326088 h 652174"/>
              <a:gd name="connsiteX58" fmla="*/ 95508 w 1075004"/>
              <a:gd name="connsiteY58" fmla="*/ 556666 h 652174"/>
              <a:gd name="connsiteX59" fmla="*/ 556665 w 1075004"/>
              <a:gd name="connsiteY59" fmla="*/ 556666 h 652174"/>
              <a:gd name="connsiteX60" fmla="*/ 634877 w 1075004"/>
              <a:gd name="connsiteY60" fmla="*/ 478453 h 652174"/>
              <a:gd name="connsiteX61" fmla="*/ 722116 w 1075004"/>
              <a:gd name="connsiteY61" fmla="*/ 478454 h 652174"/>
              <a:gd name="connsiteX62" fmla="*/ 785600 w 1075004"/>
              <a:gd name="connsiteY62" fmla="*/ 414969 h 652174"/>
              <a:gd name="connsiteX63" fmla="*/ 785600 w 1075004"/>
              <a:gd name="connsiteY63" fmla="*/ 327730 h 652174"/>
              <a:gd name="connsiteX64" fmla="*/ 893383 w 1075004"/>
              <a:gd name="connsiteY64" fmla="*/ 437431 h 652174"/>
              <a:gd name="connsiteX65" fmla="*/ 893383 w 1075004"/>
              <a:gd name="connsiteY65" fmla="*/ 214744 h 652174"/>
              <a:gd name="connsiteX66" fmla="*/ 864082 w 1075004"/>
              <a:gd name="connsiteY66" fmla="*/ 185443 h 652174"/>
              <a:gd name="connsiteX67" fmla="*/ 834781 w 1075004"/>
              <a:gd name="connsiteY67" fmla="*/ 214744 h 652174"/>
              <a:gd name="connsiteX68" fmla="*/ 834781 w 1075004"/>
              <a:gd name="connsiteY68" fmla="*/ 437432 h 652174"/>
              <a:gd name="connsiteX69" fmla="*/ 864082 w 1075004"/>
              <a:gd name="connsiteY69" fmla="*/ 466733 h 652174"/>
              <a:gd name="connsiteX70" fmla="*/ 864082 w 1075004"/>
              <a:gd name="connsiteY70" fmla="*/ 466732 h 652174"/>
              <a:gd name="connsiteX71" fmla="*/ 893383 w 1075004"/>
              <a:gd name="connsiteY71" fmla="*/ 437431 h 652174"/>
              <a:gd name="connsiteX72" fmla="*/ 984194 w 1075004"/>
              <a:gd name="connsiteY72" fmla="*/ 425711 h 652174"/>
              <a:gd name="connsiteX73" fmla="*/ 984193 w 1075004"/>
              <a:gd name="connsiteY73" fmla="*/ 226464 h 652174"/>
              <a:gd name="connsiteX74" fmla="*/ 954893 w 1075004"/>
              <a:gd name="connsiteY74" fmla="*/ 197163 h 652174"/>
              <a:gd name="connsiteX75" fmla="*/ 925591 w 1075004"/>
              <a:gd name="connsiteY75" fmla="*/ 226464 h 652174"/>
              <a:gd name="connsiteX76" fmla="*/ 925591 w 1075004"/>
              <a:gd name="connsiteY76" fmla="*/ 425711 h 652174"/>
              <a:gd name="connsiteX77" fmla="*/ 954893 w 1075004"/>
              <a:gd name="connsiteY77" fmla="*/ 455012 h 652174"/>
              <a:gd name="connsiteX78" fmla="*/ 954893 w 1075004"/>
              <a:gd name="connsiteY78" fmla="*/ 455012 h 652174"/>
              <a:gd name="connsiteX79" fmla="*/ 984194 w 1075004"/>
              <a:gd name="connsiteY79" fmla="*/ 425711 h 652174"/>
              <a:gd name="connsiteX80" fmla="*/ 1075004 w 1075004"/>
              <a:gd name="connsiteY80" fmla="*/ 402269 h 652174"/>
              <a:gd name="connsiteX81" fmla="*/ 1075004 w 1075004"/>
              <a:gd name="connsiteY81" fmla="*/ 249905 h 652174"/>
              <a:gd name="connsiteX82" fmla="*/ 1045703 w 1075004"/>
              <a:gd name="connsiteY82" fmla="*/ 220604 h 652174"/>
              <a:gd name="connsiteX83" fmla="*/ 1016402 w 1075004"/>
              <a:gd name="connsiteY83" fmla="*/ 249905 h 652174"/>
              <a:gd name="connsiteX84" fmla="*/ 1016402 w 1075004"/>
              <a:gd name="connsiteY84" fmla="*/ 402270 h 652174"/>
              <a:gd name="connsiteX85" fmla="*/ 1045703 w 1075004"/>
              <a:gd name="connsiteY85" fmla="*/ 431571 h 652174"/>
              <a:gd name="connsiteX86" fmla="*/ 1045703 w 1075004"/>
              <a:gd name="connsiteY86" fmla="*/ 431571 h 652174"/>
              <a:gd name="connsiteX87" fmla="*/ 1075004 w 1075004"/>
              <a:gd name="connsiteY87" fmla="*/ 402269 h 652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075004" h="652174">
                <a:moveTo>
                  <a:pt x="782320" y="253920"/>
                </a:moveTo>
                <a:cubicBezTo>
                  <a:pt x="781500" y="263287"/>
                  <a:pt x="773242" y="270216"/>
                  <a:pt x="763875" y="269397"/>
                </a:cubicBezTo>
                <a:cubicBezTo>
                  <a:pt x="649707" y="259409"/>
                  <a:pt x="535539" y="249421"/>
                  <a:pt x="421371" y="239432"/>
                </a:cubicBezTo>
                <a:lnTo>
                  <a:pt x="421370" y="253855"/>
                </a:lnTo>
                <a:lnTo>
                  <a:pt x="447078" y="253855"/>
                </a:lnTo>
                <a:cubicBezTo>
                  <a:pt x="456482" y="253854"/>
                  <a:pt x="464104" y="261477"/>
                  <a:pt x="464104" y="270881"/>
                </a:cubicBezTo>
                <a:lnTo>
                  <a:pt x="464104" y="270880"/>
                </a:lnTo>
                <a:cubicBezTo>
                  <a:pt x="464104" y="280283"/>
                  <a:pt x="456482" y="287906"/>
                  <a:pt x="447079" y="287906"/>
                </a:cubicBezTo>
                <a:cubicBezTo>
                  <a:pt x="438509" y="287906"/>
                  <a:pt x="429940" y="287905"/>
                  <a:pt x="421371" y="287906"/>
                </a:cubicBezTo>
                <a:lnTo>
                  <a:pt x="421371" y="311228"/>
                </a:lnTo>
                <a:lnTo>
                  <a:pt x="447078" y="311228"/>
                </a:lnTo>
                <a:cubicBezTo>
                  <a:pt x="456482" y="311228"/>
                  <a:pt x="464104" y="318851"/>
                  <a:pt x="464104" y="328254"/>
                </a:cubicBezTo>
                <a:lnTo>
                  <a:pt x="464104" y="328254"/>
                </a:lnTo>
                <a:cubicBezTo>
                  <a:pt x="464104" y="337656"/>
                  <a:pt x="456482" y="345279"/>
                  <a:pt x="447079" y="345279"/>
                </a:cubicBezTo>
                <a:cubicBezTo>
                  <a:pt x="438510" y="345279"/>
                  <a:pt x="429940" y="345279"/>
                  <a:pt x="421371" y="345280"/>
                </a:cubicBezTo>
                <a:lnTo>
                  <a:pt x="421371" y="368602"/>
                </a:lnTo>
                <a:lnTo>
                  <a:pt x="447078" y="368602"/>
                </a:lnTo>
                <a:cubicBezTo>
                  <a:pt x="456482" y="368602"/>
                  <a:pt x="464104" y="376224"/>
                  <a:pt x="464104" y="385628"/>
                </a:cubicBezTo>
                <a:lnTo>
                  <a:pt x="464104" y="385628"/>
                </a:lnTo>
                <a:cubicBezTo>
                  <a:pt x="464104" y="395031"/>
                  <a:pt x="456481" y="402653"/>
                  <a:pt x="447079" y="402653"/>
                </a:cubicBezTo>
                <a:cubicBezTo>
                  <a:pt x="438509" y="402653"/>
                  <a:pt x="429940" y="402653"/>
                  <a:pt x="421371" y="402653"/>
                </a:cubicBezTo>
                <a:lnTo>
                  <a:pt x="421370" y="417163"/>
                </a:lnTo>
                <a:lnTo>
                  <a:pt x="762268" y="381333"/>
                </a:lnTo>
                <a:cubicBezTo>
                  <a:pt x="771619" y="380351"/>
                  <a:pt x="779997" y="387135"/>
                  <a:pt x="780980" y="396486"/>
                </a:cubicBezTo>
                <a:cubicBezTo>
                  <a:pt x="781963" y="405838"/>
                  <a:pt x="775179" y="414215"/>
                  <a:pt x="765828" y="415198"/>
                </a:cubicBezTo>
                <a:cubicBezTo>
                  <a:pt x="649182" y="427458"/>
                  <a:pt x="532538" y="439719"/>
                  <a:pt x="415893" y="451978"/>
                </a:cubicBezTo>
                <a:cubicBezTo>
                  <a:pt x="406541" y="452961"/>
                  <a:pt x="398164" y="446177"/>
                  <a:pt x="397181" y="436825"/>
                </a:cubicBezTo>
                <a:cubicBezTo>
                  <a:pt x="396959" y="434721"/>
                  <a:pt x="397132" y="432666"/>
                  <a:pt x="398889" y="431061"/>
                </a:cubicBezTo>
                <a:lnTo>
                  <a:pt x="398669" y="430531"/>
                </a:lnTo>
                <a:lnTo>
                  <a:pt x="398669" y="402653"/>
                </a:lnTo>
                <a:lnTo>
                  <a:pt x="372962" y="402654"/>
                </a:lnTo>
                <a:cubicBezTo>
                  <a:pt x="363559" y="402654"/>
                  <a:pt x="355936" y="395032"/>
                  <a:pt x="355936" y="385628"/>
                </a:cubicBezTo>
                <a:cubicBezTo>
                  <a:pt x="355936" y="376225"/>
                  <a:pt x="363559" y="368602"/>
                  <a:pt x="372962" y="368602"/>
                </a:cubicBezTo>
                <a:lnTo>
                  <a:pt x="398669" y="368602"/>
                </a:lnTo>
                <a:lnTo>
                  <a:pt x="398670" y="345280"/>
                </a:lnTo>
                <a:lnTo>
                  <a:pt x="372962" y="345280"/>
                </a:lnTo>
                <a:cubicBezTo>
                  <a:pt x="363559" y="345279"/>
                  <a:pt x="355937" y="337657"/>
                  <a:pt x="355936" y="328254"/>
                </a:cubicBezTo>
                <a:cubicBezTo>
                  <a:pt x="355937" y="318851"/>
                  <a:pt x="363559" y="311228"/>
                  <a:pt x="372962" y="311229"/>
                </a:cubicBezTo>
                <a:lnTo>
                  <a:pt x="398669" y="311228"/>
                </a:lnTo>
                <a:lnTo>
                  <a:pt x="398669" y="287906"/>
                </a:lnTo>
                <a:lnTo>
                  <a:pt x="372962" y="287906"/>
                </a:lnTo>
                <a:cubicBezTo>
                  <a:pt x="363559" y="287906"/>
                  <a:pt x="355936" y="280284"/>
                  <a:pt x="355936" y="270881"/>
                </a:cubicBezTo>
                <a:cubicBezTo>
                  <a:pt x="355936" y="261477"/>
                  <a:pt x="363559" y="253855"/>
                  <a:pt x="372962" y="253855"/>
                </a:cubicBezTo>
                <a:lnTo>
                  <a:pt x="398670" y="253855"/>
                </a:lnTo>
                <a:lnTo>
                  <a:pt x="398670" y="226225"/>
                </a:lnTo>
                <a:cubicBezTo>
                  <a:pt x="398670" y="225700"/>
                  <a:pt x="398705" y="225183"/>
                  <a:pt x="399282" y="224746"/>
                </a:cubicBezTo>
                <a:lnTo>
                  <a:pt x="397876" y="220286"/>
                </a:lnTo>
                <a:cubicBezTo>
                  <a:pt x="398695" y="210918"/>
                  <a:pt x="406953" y="203989"/>
                  <a:pt x="416321" y="204808"/>
                </a:cubicBezTo>
                <a:lnTo>
                  <a:pt x="766843" y="235475"/>
                </a:lnTo>
                <a:cubicBezTo>
                  <a:pt x="776210" y="236295"/>
                  <a:pt x="783140" y="244552"/>
                  <a:pt x="782320" y="253920"/>
                </a:cubicBezTo>
                <a:close/>
                <a:moveTo>
                  <a:pt x="787242" y="326088"/>
                </a:moveTo>
                <a:lnTo>
                  <a:pt x="785600" y="324446"/>
                </a:lnTo>
                <a:lnTo>
                  <a:pt x="785600" y="237208"/>
                </a:lnTo>
                <a:cubicBezTo>
                  <a:pt x="785600" y="202146"/>
                  <a:pt x="757177" y="173723"/>
                  <a:pt x="722116" y="173723"/>
                </a:cubicBezTo>
                <a:lnTo>
                  <a:pt x="634876" y="173723"/>
                </a:lnTo>
                <a:cubicBezTo>
                  <a:pt x="608806" y="147652"/>
                  <a:pt x="582735" y="121580"/>
                  <a:pt x="556664" y="95510"/>
                </a:cubicBezTo>
                <a:cubicBezTo>
                  <a:pt x="429319" y="-31836"/>
                  <a:pt x="222853" y="-31835"/>
                  <a:pt x="95508" y="95510"/>
                </a:cubicBezTo>
                <a:cubicBezTo>
                  <a:pt x="31836" y="159182"/>
                  <a:pt x="0" y="242635"/>
                  <a:pt x="0" y="326088"/>
                </a:cubicBezTo>
                <a:cubicBezTo>
                  <a:pt x="0" y="409541"/>
                  <a:pt x="31836" y="492993"/>
                  <a:pt x="95508" y="556666"/>
                </a:cubicBezTo>
                <a:cubicBezTo>
                  <a:pt x="222853" y="684011"/>
                  <a:pt x="429320" y="684011"/>
                  <a:pt x="556665" y="556666"/>
                </a:cubicBezTo>
                <a:lnTo>
                  <a:pt x="634877" y="478453"/>
                </a:lnTo>
                <a:lnTo>
                  <a:pt x="722116" y="478454"/>
                </a:lnTo>
                <a:cubicBezTo>
                  <a:pt x="757178" y="478453"/>
                  <a:pt x="785600" y="450030"/>
                  <a:pt x="785600" y="414969"/>
                </a:cubicBezTo>
                <a:lnTo>
                  <a:pt x="785600" y="327730"/>
                </a:lnTo>
                <a:close/>
                <a:moveTo>
                  <a:pt x="893383" y="437431"/>
                </a:moveTo>
                <a:lnTo>
                  <a:pt x="893383" y="214744"/>
                </a:lnTo>
                <a:cubicBezTo>
                  <a:pt x="893383" y="198562"/>
                  <a:pt x="880265" y="185443"/>
                  <a:pt x="864082" y="185443"/>
                </a:cubicBezTo>
                <a:cubicBezTo>
                  <a:pt x="847900" y="185443"/>
                  <a:pt x="834781" y="198562"/>
                  <a:pt x="834781" y="214744"/>
                </a:cubicBezTo>
                <a:lnTo>
                  <a:pt x="834781" y="437432"/>
                </a:lnTo>
                <a:cubicBezTo>
                  <a:pt x="834781" y="453614"/>
                  <a:pt x="847900" y="466733"/>
                  <a:pt x="864082" y="466733"/>
                </a:cubicBezTo>
                <a:lnTo>
                  <a:pt x="864082" y="466732"/>
                </a:lnTo>
                <a:cubicBezTo>
                  <a:pt x="880265" y="466732"/>
                  <a:pt x="893383" y="453614"/>
                  <a:pt x="893383" y="437431"/>
                </a:cubicBezTo>
                <a:close/>
                <a:moveTo>
                  <a:pt x="984194" y="425711"/>
                </a:moveTo>
                <a:lnTo>
                  <a:pt x="984193" y="226464"/>
                </a:lnTo>
                <a:cubicBezTo>
                  <a:pt x="984193" y="210282"/>
                  <a:pt x="971075" y="197164"/>
                  <a:pt x="954893" y="197163"/>
                </a:cubicBezTo>
                <a:cubicBezTo>
                  <a:pt x="938710" y="197164"/>
                  <a:pt x="925591" y="210282"/>
                  <a:pt x="925591" y="226464"/>
                </a:cubicBezTo>
                <a:lnTo>
                  <a:pt x="925591" y="425711"/>
                </a:lnTo>
                <a:cubicBezTo>
                  <a:pt x="925591" y="441894"/>
                  <a:pt x="938710" y="455012"/>
                  <a:pt x="954893" y="455012"/>
                </a:cubicBezTo>
                <a:lnTo>
                  <a:pt x="954893" y="455012"/>
                </a:lnTo>
                <a:cubicBezTo>
                  <a:pt x="971075" y="455012"/>
                  <a:pt x="984194" y="441893"/>
                  <a:pt x="984194" y="425711"/>
                </a:cubicBezTo>
                <a:close/>
                <a:moveTo>
                  <a:pt x="1075004" y="402269"/>
                </a:moveTo>
                <a:lnTo>
                  <a:pt x="1075004" y="249905"/>
                </a:lnTo>
                <a:cubicBezTo>
                  <a:pt x="1075004" y="233722"/>
                  <a:pt x="1061885" y="220604"/>
                  <a:pt x="1045703" y="220604"/>
                </a:cubicBezTo>
                <a:cubicBezTo>
                  <a:pt x="1029520" y="220604"/>
                  <a:pt x="1016402" y="233722"/>
                  <a:pt x="1016402" y="249905"/>
                </a:cubicBezTo>
                <a:lnTo>
                  <a:pt x="1016402" y="402270"/>
                </a:lnTo>
                <a:cubicBezTo>
                  <a:pt x="1016402" y="418452"/>
                  <a:pt x="1029520" y="431571"/>
                  <a:pt x="1045703" y="431571"/>
                </a:cubicBezTo>
                <a:lnTo>
                  <a:pt x="1045703" y="431571"/>
                </a:lnTo>
                <a:cubicBezTo>
                  <a:pt x="1061885" y="431571"/>
                  <a:pt x="1075004" y="418452"/>
                  <a:pt x="1075004" y="4022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75" y="300761"/>
            <a:ext cx="2846111" cy="10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2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6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4" b="16794"/>
          <a:stretch/>
        </p:blipFill>
        <p:spPr>
          <a:xfrm>
            <a:off x="6096000" y="3104338"/>
            <a:ext cx="6096000" cy="2700000"/>
          </a:xfrm>
        </p:spPr>
      </p:pic>
      <p:sp>
        <p:nvSpPr>
          <p:cNvPr id="6" name="직사각형 16">
            <a:extLst>
              <a:ext uri="{FF2B5EF4-FFF2-40B4-BE49-F238E27FC236}">
                <a16:creationId xmlns:a16="http://schemas.microsoft.com/office/drawing/2014/main" id="{D6908497-0028-41E1-9ADC-C46BD8D25318}"/>
              </a:ext>
            </a:extLst>
          </p:cNvPr>
          <p:cNvSpPr/>
          <p:nvPr/>
        </p:nvSpPr>
        <p:spPr>
          <a:xfrm>
            <a:off x="6772309" y="1505803"/>
            <a:ext cx="51361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พิธีพระราชทานปริญญาบัตรจึงไม่ใช่เพียงแค่พิธีกรรม แต่เป็นความผูกพันและการสื่อสาร การสอน </a:t>
            </a: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ระหว่าง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พระเจ้าแผ่นดินกับบัณฑิตผู้ได้รับพระราชทานปริญญาบัตร </a:t>
            </a: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ส่งผ่านภารกิจแห่งแผ่นดินที่พระเจ้าแผ่นดินมอบให้บัณฑิตก่อนจบออกไปทำหน้าที่รับใช้ประเทศชาติ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직사각형 2">
            <a:extLst>
              <a:ext uri="{FF2B5EF4-FFF2-40B4-BE49-F238E27FC236}">
                <a16:creationId xmlns:a16="http://schemas.microsoft.com/office/drawing/2014/main" id="{42F95D4A-0E5D-484A-BF86-FA850D9ECDB8}"/>
              </a:ext>
            </a:extLst>
          </p:cNvPr>
          <p:cNvSpPr/>
          <p:nvPr/>
        </p:nvSpPr>
        <p:spPr>
          <a:xfrm>
            <a:off x="0" y="1738270"/>
            <a:ext cx="653902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0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มหาวิทยาลัยเทคโนโลยีราชมงคล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Rajamangala</a:t>
            </a:r>
            <a:r>
              <a:rPr lang="en-US" dirty="0">
                <a:solidFill>
                  <a:schemeClr val="bg1"/>
                </a:solidFill>
              </a:rPr>
              <a:t> University of Technology </a:t>
            </a:r>
            <a:r>
              <a:rPr lang="en-US" dirty="0" err="1">
                <a:solidFill>
                  <a:schemeClr val="bg1"/>
                </a:solidFill>
              </a:rPr>
              <a:t>Thanyaburi</a:t>
            </a:r>
            <a:endParaRPr lang="en-US" altLang="ko-KR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595B94-4FF8-4D7F-83B5-6216DFEF2605}"/>
              </a:ext>
            </a:extLst>
          </p:cNvPr>
          <p:cNvSpPr txBox="1"/>
          <p:nvPr/>
        </p:nvSpPr>
        <p:spPr>
          <a:xfrm>
            <a:off x="909084" y="3561786"/>
            <a:ext cx="482186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altLang="ko-KR" sz="22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พระบาทสมเด็จพระปรมินทรมหาภูมิพลอดุลยเดช ทรงมีพระมหากรุณาธิคุณเสด็จพระราชดำเนินมาพระราชทาน</a:t>
            </a:r>
            <a:r>
              <a:rPr lang="th-TH" altLang="ko-KR" sz="22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ปริญญาบัตรแก่</a:t>
            </a:r>
            <a:r>
              <a:rPr lang="th-TH" altLang="ko-KR" sz="22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ผู้สำเร็จการศึกษา </a:t>
            </a:r>
            <a:r>
              <a:rPr lang="th-TH" altLang="ko-KR" sz="22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ตั้งแต่</a:t>
            </a:r>
            <a:r>
              <a:rPr lang="th-TH" altLang="ko-KR" sz="22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ครั้งยังเป็น “วิทยาลัยเทคโนโลยีและอาชีวศึกษา” จนได้รับพระมหากรุณาธิคุณพระราชทานชื่อ </a:t>
            </a:r>
            <a:endParaRPr lang="th-TH" altLang="ko-KR" sz="2200" dirty="0" smtClean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altLang="ko-KR" sz="22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</a:t>
            </a:r>
            <a:r>
              <a:rPr lang="th-TH" altLang="ko-KR" sz="22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สถาบันเทคโนโลยีราชมงคล” </a:t>
            </a:r>
            <a:endParaRPr lang="en-US" altLang="ko-KR" sz="2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99" y="211909"/>
            <a:ext cx="3619824" cy="129389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530549" y="3115952"/>
            <a:ext cx="1562986" cy="0"/>
          </a:xfrm>
          <a:prstGeom prst="line">
            <a:avLst/>
          </a:prstGeom>
          <a:ln w="57150" cap="rnd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07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16">
            <a:extLst>
              <a:ext uri="{FF2B5EF4-FFF2-40B4-BE49-F238E27FC236}">
                <a16:creationId xmlns:a16="http://schemas.microsoft.com/office/drawing/2014/main" id="{D6908497-0028-41E1-9ADC-C46BD8D25318}"/>
              </a:ext>
            </a:extLst>
          </p:cNvPr>
          <p:cNvSpPr/>
          <p:nvPr/>
        </p:nvSpPr>
        <p:spPr>
          <a:xfrm>
            <a:off x="6772309" y="981345"/>
            <a:ext cx="51361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เพื่อให้เป็นพื้นฐานและปัจจัย ให้แต่ละคนสามารถตั้งเป้าหมายที่สูงขึ้นได้</a:t>
            </a: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ตาม</a:t>
            </a:r>
            <a:r>
              <a:rPr lang="th-TH" altLang="ko-K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ลําดับ</a:t>
            </a: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จึง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ขอให้บัณฑิตพิจารณาการตั้งเป้าหมายทั้งในชีวิต</a:t>
            </a: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และใน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การงานของตน ให้ทราบชัดตามเป็นจริง ปรับเสียให้</a:t>
            </a: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พอดี ข้อ</a:t>
            </a:r>
            <a:r>
              <a:rPr lang="th-TH" altLang="ko-K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สําคัญ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จะต้องหมั่นสร้างเสริมพัฒนา</a:t>
            </a: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ศักยภาพ ของ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ตนให้เพิ่มพูนขึ้นอยู่</a:t>
            </a: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เสมอ แต่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ละคนก็จะมีชีวิต และกิจการงานที่ดีขึ้นเจริญขึ้น อันเป็นผลจากการที่ได้</a:t>
            </a: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ตั้งเป้าหมาย อย่าง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ถูกต้องไว้ และตั้งใจพัฒนาตนเอง เพื่อให้บรรลุเป้าหมายได้จริง 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직사각형 2">
            <a:extLst>
              <a:ext uri="{FF2B5EF4-FFF2-40B4-BE49-F238E27FC236}">
                <a16:creationId xmlns:a16="http://schemas.microsoft.com/office/drawing/2014/main" id="{42F95D4A-0E5D-484A-BF86-FA850D9ECDB8}"/>
              </a:ext>
            </a:extLst>
          </p:cNvPr>
          <p:cNvSpPr/>
          <p:nvPr/>
        </p:nvSpPr>
        <p:spPr>
          <a:xfrm>
            <a:off x="0" y="1751450"/>
            <a:ext cx="653902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altLang="ko-KR" sz="40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มหาวิทยาลัยเทคโนโลยีราชมงคล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Rajamangala</a:t>
            </a:r>
            <a:r>
              <a:rPr lang="en-US" dirty="0">
                <a:solidFill>
                  <a:schemeClr val="bg1"/>
                </a:solidFill>
              </a:rPr>
              <a:t> University of Technology </a:t>
            </a:r>
            <a:r>
              <a:rPr lang="en-US" dirty="0" err="1">
                <a:solidFill>
                  <a:schemeClr val="bg1"/>
                </a:solidFill>
              </a:rPr>
              <a:t>Thanyaburi</a:t>
            </a:r>
            <a:endParaRPr lang="en-US" altLang="ko-KR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595B94-4FF8-4D7F-83B5-6216DFEF2605}"/>
              </a:ext>
            </a:extLst>
          </p:cNvPr>
          <p:cNvSpPr txBox="1"/>
          <p:nvPr/>
        </p:nvSpPr>
        <p:spPr>
          <a:xfrm>
            <a:off x="909084" y="3247387"/>
            <a:ext cx="47208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การตั้งเป้าหมาย ให้เหมาะสมกับ</a:t>
            </a:r>
            <a:r>
              <a:rPr lang="th-TH" altLang="ko-KR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ศักยภาพ</a:t>
            </a:r>
          </a:p>
          <a:p>
            <a:pPr algn="thaiDist"/>
            <a:r>
              <a:rPr lang="th-TH" altLang="ko-KR" sz="2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คนเราไม่ควรตั้งเป้าหมายให้สูงเกินกว่าศักยภาพที่มี</a:t>
            </a:r>
            <a:r>
              <a:rPr lang="th-TH" altLang="ko-KR" sz="20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อยู่ต่อเมื่อใดได้</a:t>
            </a:r>
            <a:r>
              <a:rPr lang="th-TH" altLang="ko-KR" sz="2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สร้างเสริมศักยภาพให้พัฒนาก้าวหน้าขึ้นแล้วจึงค่อยตั้งเป้าหมายที่สูงขึ้นเป็น</a:t>
            </a:r>
            <a:r>
              <a:rPr lang="th-TH" altLang="ko-KR" sz="2000" dirty="0" err="1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ลําดับ</a:t>
            </a:r>
            <a:r>
              <a:rPr lang="th-TH" altLang="ko-KR" sz="20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ไปประการ</a:t>
            </a:r>
            <a:r>
              <a:rPr lang="th-TH" altLang="ko-KR" sz="2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แรก เป้าหมายเป็นสิ่งที่สามารถปรับให้สูงขึ้น</a:t>
            </a:r>
            <a:r>
              <a:rPr lang="th-TH" altLang="ko-KR" sz="20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ได้ตาม</a:t>
            </a:r>
            <a:r>
              <a:rPr lang="th-TH" altLang="ko-KR" sz="2000" dirty="0" err="1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ลําดั</a:t>
            </a:r>
            <a:r>
              <a:rPr lang="th-TH" altLang="ko-KR" sz="20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บขั้นประการ</a:t>
            </a:r>
            <a:r>
              <a:rPr lang="th-TH" altLang="ko-KR" sz="2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ที่สอง ศักยภาพเป็นสิ่งที่</a:t>
            </a:r>
            <a:r>
              <a:rPr lang="th-TH" altLang="ko-KR" sz="2000" dirty="0" err="1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จําเป็นต้</a:t>
            </a:r>
            <a:r>
              <a:rPr lang="th-TH" altLang="ko-KR" sz="2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อง</a:t>
            </a:r>
            <a:r>
              <a:rPr lang="th-TH" altLang="ko-KR" sz="20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ได้รับการ</a:t>
            </a:r>
            <a:r>
              <a:rPr lang="th-TH" altLang="ko-KR" sz="2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พัฒนาให้ก้าวหน้ายิ่งๆ ขึ้นไปโดยไม่หยุดยั้ง</a:t>
            </a:r>
            <a:endParaRPr lang="en-US" altLang="ko-KR" sz="32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99" y="211909"/>
            <a:ext cx="3619824" cy="1293894"/>
          </a:xfrm>
          <a:prstGeom prst="rect">
            <a:avLst/>
          </a:prstGeo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6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4" b="16794"/>
          <a:stretch>
            <a:fillRect/>
          </a:stretch>
        </p:blipFill>
        <p:spPr>
          <a:xfrm>
            <a:off x="6096000" y="3032540"/>
            <a:ext cx="6096000" cy="2700000"/>
          </a:xfrm>
        </p:spPr>
      </p:pic>
      <p:sp>
        <p:nvSpPr>
          <p:cNvPr id="4" name="TextBox 3"/>
          <p:cNvSpPr txBox="1"/>
          <p:nvPr/>
        </p:nvSpPr>
        <p:spPr>
          <a:xfrm>
            <a:off x="8841691" y="5916542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พระราโชวาท</a:t>
            </a:r>
            <a:endParaRPr lang="en-US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385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/>
          <p:cNvPicPr>
            <a:picLocks noGrp="1" noChangeAspect="1"/>
          </p:cNvPicPr>
          <p:nvPr>
            <p:ph type="pic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4" t="702" r="11560" b="-702"/>
          <a:stretch/>
        </p:blipFill>
        <p:spPr>
          <a:xfrm>
            <a:off x="2" y="-22772"/>
            <a:ext cx="6632032" cy="6923302"/>
          </a:xfrm>
        </p:spPr>
      </p:pic>
      <p:sp>
        <p:nvSpPr>
          <p:cNvPr id="4" name="제목 3">
            <a:extLst>
              <a:ext uri="{FF2B5EF4-FFF2-40B4-BE49-F238E27FC236}">
                <a16:creationId xmlns:a16="http://schemas.microsoft.com/office/drawing/2014/main" id="{0C7B140C-4A13-4136-AB20-68851F665BEA}"/>
              </a:ext>
            </a:extLst>
          </p:cNvPr>
          <p:cNvSpPr txBox="1">
            <a:spLocks/>
          </p:cNvSpPr>
          <p:nvPr/>
        </p:nvSpPr>
        <p:spPr>
          <a:xfrm>
            <a:off x="6292516" y="169919"/>
            <a:ext cx="5775158" cy="107757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altLang="ko-KR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การแต่ง</a:t>
            </a:r>
            <a:r>
              <a:rPr lang="th-TH" altLang="ko-KR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กายของ</a:t>
            </a:r>
            <a:r>
              <a:rPr lang="th-TH" altLang="ko-KR" sz="5400" b="1" dirty="0" smtClean="0">
                <a:solidFill>
                  <a:srgbClr val="0F6FC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บัณฑิต</a:t>
            </a:r>
            <a:endParaRPr lang="ko-KR" altLang="en-US" sz="5400" b="1" dirty="0">
              <a:solidFill>
                <a:srgbClr val="0F6FC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715DE7-E621-47E0-905C-D683A39440DD}"/>
              </a:ext>
            </a:extLst>
          </p:cNvPr>
          <p:cNvSpPr txBox="1"/>
          <p:nvPr/>
        </p:nvSpPr>
        <p:spPr>
          <a:xfrm>
            <a:off x="7400398" y="2068988"/>
            <a:ext cx="41981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บัณฑิตชาย บัณฑิตหญิง มหาบัณฑิตชาย มหาบัณฑิตหญิง และดุษฎีบัณฑิตชาย ดุษฎีบัณฑิตหญิงต้องแต่งทรงผมและ</a:t>
            </a:r>
            <a:r>
              <a:rPr lang="th-TH" altLang="ko-KR" sz="2000" b="1" dirty="0">
                <a:solidFill>
                  <a:srgbClr val="0C448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แต่งกายให้สุภาพเรียบร้อย </a:t>
            </a:r>
            <a:r>
              <a:rPr lang="th-TH" altLang="ko-KR" sz="2000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(ห้ามสวมเสื้อยืดกางเกงยีนส์</a:t>
            </a:r>
            <a:r>
              <a:rPr lang="th-TH" altLang="ko-KR" sz="2000" dirty="0" smtClean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ต้องสวมรองเท้าที่จะใช้ในวันเข้ารับพระราชทานปริญญาบัตรเพื่อให้เกิดความเคยชิน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761FBF-CA85-4B80-B439-96AC74D3B321}"/>
              </a:ext>
            </a:extLst>
          </p:cNvPr>
          <p:cNvSpPr txBox="1"/>
          <p:nvPr/>
        </p:nvSpPr>
        <p:spPr>
          <a:xfrm>
            <a:off x="7400398" y="1673638"/>
            <a:ext cx="41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การแต่งกายในวันฝึกซ้อมย่อยของแต่ละคณะ</a:t>
            </a:r>
            <a:endParaRPr lang="ko-KR" altLang="en-US" sz="24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Chevron 2">
            <a:extLst>
              <a:ext uri="{FF2B5EF4-FFF2-40B4-BE49-F238E27FC236}">
                <a16:creationId xmlns:a16="http://schemas.microsoft.com/office/drawing/2014/main" id="{9DA13FD4-CE61-4A83-AEA3-BB86340E67DC}"/>
              </a:ext>
            </a:extLst>
          </p:cNvPr>
          <p:cNvSpPr/>
          <p:nvPr/>
        </p:nvSpPr>
        <p:spPr>
          <a:xfrm rot="5400000">
            <a:off x="6889497" y="1766166"/>
            <a:ext cx="383816" cy="37897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715DE7-E621-47E0-905C-D683A39440DD}"/>
              </a:ext>
            </a:extLst>
          </p:cNvPr>
          <p:cNvSpPr txBox="1"/>
          <p:nvPr/>
        </p:nvSpPr>
        <p:spPr>
          <a:xfrm>
            <a:off x="7431297" y="4343887"/>
            <a:ext cx="4234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แต่งกาย</a:t>
            </a:r>
            <a:r>
              <a:rPr lang="th-TH" altLang="ko-KR" sz="2000" b="1" dirty="0">
                <a:solidFill>
                  <a:srgbClr val="0C448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เหมือนวันฝึกซ้อมย่อยของคณะ 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และสวมครุยทับ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761FBF-CA85-4B80-B439-96AC74D3B321}"/>
              </a:ext>
            </a:extLst>
          </p:cNvPr>
          <p:cNvSpPr txBox="1"/>
          <p:nvPr/>
        </p:nvSpPr>
        <p:spPr>
          <a:xfrm>
            <a:off x="7431297" y="3948537"/>
            <a:ext cx="41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วันฝึกซ้อมย่อยรวม</a:t>
            </a:r>
            <a:endParaRPr lang="ko-KR" altLang="en-US" sz="24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Chevron 2">
            <a:extLst>
              <a:ext uri="{FF2B5EF4-FFF2-40B4-BE49-F238E27FC236}">
                <a16:creationId xmlns:a16="http://schemas.microsoft.com/office/drawing/2014/main" id="{9DA13FD4-CE61-4A83-AEA3-BB86340E67DC}"/>
              </a:ext>
            </a:extLst>
          </p:cNvPr>
          <p:cNvSpPr/>
          <p:nvPr/>
        </p:nvSpPr>
        <p:spPr>
          <a:xfrm rot="5400000">
            <a:off x="6920396" y="4041065"/>
            <a:ext cx="383816" cy="37897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715DE7-E621-47E0-905C-D683A39440DD}"/>
              </a:ext>
            </a:extLst>
          </p:cNvPr>
          <p:cNvSpPr txBox="1"/>
          <p:nvPr/>
        </p:nvSpPr>
        <p:spPr>
          <a:xfrm>
            <a:off x="7467290" y="5387680"/>
            <a:ext cx="444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ณ 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หอประชุมราชมงคล มหาวิทยาลัยเทคโนโลยีราชมงคลธัญบุรี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761FBF-CA85-4B80-B439-96AC74D3B321}"/>
              </a:ext>
            </a:extLst>
          </p:cNvPr>
          <p:cNvSpPr txBox="1"/>
          <p:nvPr/>
        </p:nvSpPr>
        <p:spPr>
          <a:xfrm>
            <a:off x="7467290" y="4992330"/>
            <a:ext cx="4570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วันฝึกซ้อมใหญ่และวันพิธีพระราชทานปริญญาบัตร</a:t>
            </a:r>
            <a:endParaRPr lang="ko-KR" altLang="en-US" sz="24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Chevron 2">
            <a:extLst>
              <a:ext uri="{FF2B5EF4-FFF2-40B4-BE49-F238E27FC236}">
                <a16:creationId xmlns:a16="http://schemas.microsoft.com/office/drawing/2014/main" id="{9DA13FD4-CE61-4A83-AEA3-BB86340E67DC}"/>
              </a:ext>
            </a:extLst>
          </p:cNvPr>
          <p:cNvSpPr/>
          <p:nvPr/>
        </p:nvSpPr>
        <p:spPr>
          <a:xfrm rot="5400000">
            <a:off x="6956389" y="5084858"/>
            <a:ext cx="383816" cy="37897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7794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BC8597-15FD-4DD7-A372-55C9DE2379ED}"/>
              </a:ext>
            </a:extLst>
          </p:cNvPr>
          <p:cNvSpPr/>
          <p:nvPr/>
        </p:nvSpPr>
        <p:spPr>
          <a:xfrm>
            <a:off x="1494739" y="0"/>
            <a:ext cx="2277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8" y="182455"/>
            <a:ext cx="1970870" cy="704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มหาวิทยาลัยเทคโนโลยีราชมงคล</a:t>
            </a:r>
            <a:r>
              <a:rPr lang="th-TH" dirty="0">
                <a:solidFill>
                  <a:srgbClr val="0F6FC6"/>
                </a:solidFill>
              </a:rPr>
              <a:t>ธัญบุรี</a:t>
            </a:r>
            <a:endParaRPr lang="en-US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2" t="-352" r="31032" b="352"/>
          <a:stretch/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22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th-TH" altLang="ko-KR" sz="3200" b="1" dirty="0">
                <a:solidFill>
                  <a:srgbClr val="17406D"/>
                </a:solidFill>
              </a:rPr>
              <a:t>นวัตกรรม</a:t>
            </a:r>
            <a:r>
              <a:rPr lang="th-TH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สร้างชาติ</a:t>
            </a:r>
          </a:p>
          <a:p>
            <a:pPr>
              <a:lnSpc>
                <a:spcPct val="80000"/>
              </a:lnSpc>
            </a:pPr>
            <a:r>
              <a:rPr lang="th-TH" altLang="ko-KR" sz="4000" b="1" dirty="0"/>
              <a:t>ราชมงคล</a:t>
            </a:r>
            <a:r>
              <a:rPr lang="th-TH" altLang="ko-KR" sz="4000" b="1" dirty="0">
                <a:solidFill>
                  <a:srgbClr val="17406D"/>
                </a:solidFill>
              </a:rPr>
              <a:t>ธัญบุรี</a:t>
            </a:r>
            <a:r>
              <a:rPr lang="en-US" altLang="ko-KR" sz="4000" b="1" dirty="0">
                <a:solidFill>
                  <a:srgbClr val="17406D"/>
                </a:solidFill>
              </a:rPr>
              <a:t> </a:t>
            </a:r>
            <a:r>
              <a:rPr lang="th-TH" altLang="ko-KR" sz="4400" b="1" dirty="0">
                <a:solidFill>
                  <a:schemeClr val="accent1"/>
                </a:solidFill>
              </a:rPr>
              <a:t>สร้างนวัตกรรม</a:t>
            </a:r>
            <a:endParaRPr lang="ko-KR" altLang="en-US" sz="4400" b="1" dirty="0">
              <a:solidFill>
                <a:schemeClr val="accent1"/>
              </a:solidFill>
            </a:endParaRPr>
          </a:p>
          <a:p>
            <a:endParaRPr lang="en-US" sz="3200" dirty="0"/>
          </a:p>
        </p:txBody>
      </p:sp>
      <p:pic>
        <p:nvPicPr>
          <p:cNvPr id="7" name="Picture 6" descr="iPhoneX_Mock_up.png">
            <a:extLst>
              <a:ext uri="{FF2B5EF4-FFF2-40B4-BE49-F238E27FC236}">
                <a16:creationId xmlns:a16="http://schemas.microsoft.com/office/drawing/2014/main" id="{36DE518F-3A2D-4BBA-96D8-83C14C25FA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198" y="2426383"/>
            <a:ext cx="1976382" cy="3776883"/>
          </a:xfrm>
          <a:prstGeom prst="rect">
            <a:avLst/>
          </a:prstGeom>
        </p:spPr>
      </p:pic>
      <p:pic>
        <p:nvPicPr>
          <p:cNvPr id="8" name="Picture 7" descr="iPhoneX_Mock_up.png">
            <a:extLst>
              <a:ext uri="{FF2B5EF4-FFF2-40B4-BE49-F238E27FC236}">
                <a16:creationId xmlns:a16="http://schemas.microsoft.com/office/drawing/2014/main" id="{31608E8A-2E9F-41C5-A9C6-E71386D969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7" y="913648"/>
            <a:ext cx="1976382" cy="3819576"/>
          </a:xfrm>
          <a:prstGeom prst="rect">
            <a:avLst/>
          </a:prstGeom>
        </p:spPr>
      </p:pic>
      <p:sp>
        <p:nvSpPr>
          <p:cNvPr id="16" name="Text Placeholder 9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มหาวิทยาลัยเป็นสถาบันอุดมศึกษาด้าน</a:t>
            </a:r>
            <a:r>
              <a:rPr lang="th-TH" altLang="ko-K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วิชาชีพและ</a:t>
            </a:r>
            <a:r>
              <a:rPr lang="th-TH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เทคโนโลยี </a:t>
            </a:r>
            <a:r>
              <a:rPr lang="th-TH" altLang="ko-K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มีวัตถุประสงค์</a:t>
            </a:r>
            <a:r>
              <a:rPr lang="th-TH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ให้การศึกษา </a:t>
            </a:r>
            <a:r>
              <a:rPr lang="th-TH" altLang="ko-KR" sz="2600" b="1" dirty="0" smtClean="0">
                <a:solidFill>
                  <a:srgbClr val="17406D"/>
                </a:solidFill>
              </a:rPr>
              <a:t>ส่งเสริม</a:t>
            </a:r>
            <a:r>
              <a:rPr lang="th-TH" altLang="ko-KR" sz="2600" b="1" dirty="0">
                <a:solidFill>
                  <a:srgbClr val="17406D"/>
                </a:solidFill>
              </a:rPr>
              <a:t>วิชาการและวิชาชีพ</a:t>
            </a:r>
            <a:r>
              <a:rPr lang="th-TH" altLang="ko-KR" sz="2600" b="1" dirty="0" smtClean="0">
                <a:solidFill>
                  <a:srgbClr val="17406D"/>
                </a:solidFill>
              </a:rPr>
              <a:t>ชั้นสูง </a:t>
            </a:r>
            <a:r>
              <a:rPr lang="th-TH" altLang="ko-K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ที่</a:t>
            </a:r>
            <a:r>
              <a:rPr lang="th-TH" altLang="ko-KR" sz="2600" dirty="0" smtClean="0">
                <a:solidFill>
                  <a:srgbClr val="0C448B"/>
                </a:solidFill>
              </a:rPr>
              <a:t>เน้น</a:t>
            </a:r>
            <a:r>
              <a:rPr lang="th-TH" altLang="ko-KR" sz="2600" dirty="0">
                <a:solidFill>
                  <a:srgbClr val="0C448B"/>
                </a:solidFill>
              </a:rPr>
              <a:t>การ</a:t>
            </a:r>
            <a:r>
              <a:rPr lang="th-TH" altLang="ko-KR" sz="2600" dirty="0" smtClean="0">
                <a:solidFill>
                  <a:srgbClr val="0C448B"/>
                </a:solidFill>
              </a:rPr>
              <a:t>ปฏิบัติทำ</a:t>
            </a:r>
            <a:r>
              <a:rPr lang="th-TH" altLang="ko-KR" sz="2600" dirty="0">
                <a:solidFill>
                  <a:srgbClr val="0C448B"/>
                </a:solidFill>
              </a:rPr>
              <a:t>การสอน ทำการวิจัย ผลิตครูวิชาชีพ ให้บริการทางวิชาการในด้านวิทยาศาสตร์และเทคโนโลยีแก่สังคม ทะนุบำรุงศิลปะและวัฒนธรรม และอนุรักษ์สิ่งแวดล้อม </a:t>
            </a:r>
            <a:r>
              <a:rPr lang="th-TH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โดยให้ผู้สำเร็จอาชีวศึกษามี</a:t>
            </a:r>
            <a:r>
              <a:rPr lang="th-TH" altLang="ko-K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โอกาสใน</a:t>
            </a:r>
            <a:r>
              <a:rPr lang="th-TH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การศึกษาต่อวิชาชีพเฉพาะทางระดับ</a:t>
            </a:r>
            <a:r>
              <a:rPr lang="th-TH" altLang="ko-K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ปริญญาเป็นหลัก</a:t>
            </a:r>
            <a:endParaRPr lang="ko-KR" alt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647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3771739" y="1472045"/>
            <a:ext cx="8420261" cy="115095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4BC8597-15FD-4DD7-A372-55C9DE2379ED}"/>
              </a:ext>
            </a:extLst>
          </p:cNvPr>
          <p:cNvSpPr/>
          <p:nvPr/>
        </p:nvSpPr>
        <p:spPr>
          <a:xfrm>
            <a:off x="1494739" y="0"/>
            <a:ext cx="2277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71739" y="218222"/>
            <a:ext cx="8420261" cy="1117989"/>
          </a:xfrm>
        </p:spPr>
        <p:txBody>
          <a:bodyPr>
            <a:noAutofit/>
          </a:bodyPr>
          <a:lstStyle/>
          <a:p>
            <a:r>
              <a:rPr lang="th-TH" sz="4000" dirty="0"/>
              <a:t>จำนวนการเข้าถึงข้อมูลจาก </a:t>
            </a:r>
            <a:r>
              <a:rPr lang="en-US" sz="4000" dirty="0" err="1">
                <a:solidFill>
                  <a:srgbClr val="17406D"/>
                </a:solidFill>
              </a:rPr>
              <a:t>Fanpage</a:t>
            </a:r>
            <a:r>
              <a:rPr lang="en-US" sz="4000" dirty="0">
                <a:solidFill>
                  <a:srgbClr val="17406D"/>
                </a:solidFill>
              </a:rPr>
              <a:t> </a:t>
            </a:r>
            <a:r>
              <a:rPr lang="th-TH" sz="4000" dirty="0">
                <a:solidFill>
                  <a:srgbClr val="17406D"/>
                </a:solidFill>
              </a:rPr>
              <a:t>มหาวิทยาลัย</a:t>
            </a:r>
            <a:r>
              <a:rPr lang="th-TH" sz="4000" dirty="0"/>
              <a:t/>
            </a:r>
            <a:br>
              <a:rPr lang="th-TH" sz="4000" dirty="0"/>
            </a:br>
            <a:r>
              <a:rPr lang="th-TH" sz="4000" dirty="0">
                <a:solidFill>
                  <a:srgbClr val="C00000"/>
                </a:solidFill>
              </a:rPr>
              <a:t>ประจำปีงบประมาณ 2564 (ต.ค.63-ม.ค.64)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r="31766"/>
          <a:stretch/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1" r="34601"/>
          <a:stretch>
            <a:fillRect/>
          </a:stretch>
        </p:blipFill>
        <p:spPr/>
      </p:pic>
      <p:pic>
        <p:nvPicPr>
          <p:cNvPr id="13" name="Picture 12" descr="iPhoneX_Mock_up.png">
            <a:extLst>
              <a:ext uri="{FF2B5EF4-FFF2-40B4-BE49-F238E27FC236}">
                <a16:creationId xmlns:a16="http://schemas.microsoft.com/office/drawing/2014/main" id="{36DE518F-3A2D-4BBA-96D8-83C14C25FA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198" y="2426383"/>
            <a:ext cx="1976382" cy="3776883"/>
          </a:xfrm>
          <a:prstGeom prst="rect">
            <a:avLst/>
          </a:prstGeom>
        </p:spPr>
      </p:pic>
      <p:pic>
        <p:nvPicPr>
          <p:cNvPr id="14" name="Picture 13" descr="iPhoneX_Mock_up.png">
            <a:extLst>
              <a:ext uri="{FF2B5EF4-FFF2-40B4-BE49-F238E27FC236}">
                <a16:creationId xmlns:a16="http://schemas.microsoft.com/office/drawing/2014/main" id="{31608E8A-2E9F-41C5-A9C6-E71386D969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57" y="913648"/>
            <a:ext cx="1976382" cy="38195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928363" y="3335778"/>
            <a:ext cx="7031963" cy="3009197"/>
            <a:chOff x="4982356" y="2852303"/>
            <a:chExt cx="6542238" cy="2799631"/>
          </a:xfrm>
        </p:grpSpPr>
        <p:grpSp>
          <p:nvGrpSpPr>
            <p:cNvPr id="6" name="Group 5"/>
            <p:cNvGrpSpPr/>
            <p:nvPr/>
          </p:nvGrpSpPr>
          <p:grpSpPr>
            <a:xfrm>
              <a:off x="5033206" y="3442941"/>
              <a:ext cx="6491388" cy="2208993"/>
              <a:chOff x="4975508" y="3070802"/>
              <a:chExt cx="5323096" cy="2208993"/>
            </a:xfrm>
          </p:grpSpPr>
          <p:sp>
            <p:nvSpPr>
              <p:cNvPr id="16" name="Rectangle: Rounded Corners 4">
                <a:extLst>
                  <a:ext uri="{FF2B5EF4-FFF2-40B4-BE49-F238E27FC236}">
                    <a16:creationId xmlns:a16="http://schemas.microsoft.com/office/drawing/2014/main" id="{AAD14CEB-0990-46D6-BFA6-7801BD71C795}"/>
                  </a:ext>
                </a:extLst>
              </p:cNvPr>
              <p:cNvSpPr/>
              <p:nvPr/>
            </p:nvSpPr>
            <p:spPr>
              <a:xfrm>
                <a:off x="4975508" y="3070802"/>
                <a:ext cx="5323096" cy="14217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20" name="Rectangle: Rounded Corners 39">
                <a:extLst>
                  <a:ext uri="{FF2B5EF4-FFF2-40B4-BE49-F238E27FC236}">
                    <a16:creationId xmlns:a16="http://schemas.microsoft.com/office/drawing/2014/main" id="{D5B46477-FD7C-4301-9E11-46E384F2BE67}"/>
                  </a:ext>
                </a:extLst>
              </p:cNvPr>
              <p:cNvSpPr/>
              <p:nvPr/>
            </p:nvSpPr>
            <p:spPr>
              <a:xfrm>
                <a:off x="4975508" y="3799169"/>
                <a:ext cx="5323096" cy="14217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5" name="Rectangle: Rounded Corners 39">
                <a:extLst>
                  <a:ext uri="{FF2B5EF4-FFF2-40B4-BE49-F238E27FC236}">
                    <a16:creationId xmlns:a16="http://schemas.microsoft.com/office/drawing/2014/main" id="{D5B46477-FD7C-4301-9E11-46E384F2BE67}"/>
                  </a:ext>
                </a:extLst>
              </p:cNvPr>
              <p:cNvSpPr/>
              <p:nvPr/>
            </p:nvSpPr>
            <p:spPr>
              <a:xfrm>
                <a:off x="4975508" y="4468395"/>
                <a:ext cx="5323096" cy="14217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39" name="Rectangle: Rounded Corners 39">
                <a:extLst>
                  <a:ext uri="{FF2B5EF4-FFF2-40B4-BE49-F238E27FC236}">
                    <a16:creationId xmlns:a16="http://schemas.microsoft.com/office/drawing/2014/main" id="{D5B46477-FD7C-4301-9E11-46E384F2BE67}"/>
                  </a:ext>
                </a:extLst>
              </p:cNvPr>
              <p:cNvSpPr/>
              <p:nvPr/>
            </p:nvSpPr>
            <p:spPr>
              <a:xfrm>
                <a:off x="4975508" y="5137621"/>
                <a:ext cx="5323096" cy="142174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</p:grpSp>
        <p:sp>
          <p:nvSpPr>
            <p:cNvPr id="17" name="Rectangle: Rounded Corners 36">
              <a:extLst>
                <a:ext uri="{FF2B5EF4-FFF2-40B4-BE49-F238E27FC236}">
                  <a16:creationId xmlns:a16="http://schemas.microsoft.com/office/drawing/2014/main" id="{000E52AB-9231-40FC-90E1-E2468219A0C4}"/>
                </a:ext>
              </a:extLst>
            </p:cNvPr>
            <p:cNvSpPr/>
            <p:nvPr/>
          </p:nvSpPr>
          <p:spPr>
            <a:xfrm>
              <a:off x="5033204" y="3442941"/>
              <a:ext cx="5680638" cy="14217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0D3051C-37E3-4EF0-A3A3-C06D1A349948}"/>
                </a:ext>
              </a:extLst>
            </p:cNvPr>
            <p:cNvSpPr/>
            <p:nvPr/>
          </p:nvSpPr>
          <p:spPr>
            <a:xfrm>
              <a:off x="4982356" y="2852303"/>
              <a:ext cx="5480328" cy="6371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200"/>
                </a:spcBef>
                <a:defRPr/>
              </a:pPr>
              <a:r>
                <a:rPr lang="th-TH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ตุลาคม 2563        </a:t>
              </a:r>
              <a:r>
                <a:rPr lang="th-TH" sz="2000" b="1" dirty="0" smtClean="0">
                  <a:solidFill>
                    <a:srgbClr val="0F6FC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ปริมาณการเข้าถึง    </a:t>
              </a:r>
              <a:r>
                <a:rPr 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2,731,456</a:t>
              </a:r>
              <a:endParaRPr lang="id-ID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Rectangle: Rounded Corners 40">
              <a:extLst>
                <a:ext uri="{FF2B5EF4-FFF2-40B4-BE49-F238E27FC236}">
                  <a16:creationId xmlns:a16="http://schemas.microsoft.com/office/drawing/2014/main" id="{2934EB4E-F28B-43C9-82DB-6CB0BF43DE61}"/>
                </a:ext>
              </a:extLst>
            </p:cNvPr>
            <p:cNvSpPr/>
            <p:nvPr/>
          </p:nvSpPr>
          <p:spPr>
            <a:xfrm>
              <a:off x="5033206" y="4171308"/>
              <a:ext cx="3037749" cy="14217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0D3051C-37E3-4EF0-A3A3-C06D1A349948}"/>
                </a:ext>
              </a:extLst>
            </p:cNvPr>
            <p:cNvSpPr/>
            <p:nvPr/>
          </p:nvSpPr>
          <p:spPr>
            <a:xfrm>
              <a:off x="4995481" y="3615789"/>
              <a:ext cx="5480328" cy="6371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200"/>
                </a:spcBef>
                <a:defRPr/>
              </a:pPr>
              <a:r>
                <a:rPr lang="th-TH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พฤศจิกายน 2563  </a:t>
              </a:r>
              <a:r>
                <a:rPr lang="th-TH" sz="2000" b="1" dirty="0" smtClean="0">
                  <a:solidFill>
                    <a:srgbClr val="0F6FC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ปริมาณการเข้าถึง    </a:t>
              </a:r>
              <a:r>
                <a:rPr lang="th-TH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,</a:t>
              </a:r>
              <a:r>
                <a:rPr lang="th-TH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433</a:t>
              </a:r>
              <a:r>
                <a:rPr 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,4</a:t>
              </a:r>
              <a:r>
                <a:rPr lang="th-TH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28</a:t>
              </a:r>
              <a:endParaRPr lang="id-ID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6" name="Rectangle: Rounded Corners 40">
              <a:extLst>
                <a:ext uri="{FF2B5EF4-FFF2-40B4-BE49-F238E27FC236}">
                  <a16:creationId xmlns:a16="http://schemas.microsoft.com/office/drawing/2014/main" id="{2934EB4E-F28B-43C9-82DB-6CB0BF43DE61}"/>
                </a:ext>
              </a:extLst>
            </p:cNvPr>
            <p:cNvSpPr/>
            <p:nvPr/>
          </p:nvSpPr>
          <p:spPr>
            <a:xfrm>
              <a:off x="5033206" y="4840534"/>
              <a:ext cx="2933273" cy="14217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0D3051C-37E3-4EF0-A3A3-C06D1A349948}"/>
                </a:ext>
              </a:extLst>
            </p:cNvPr>
            <p:cNvSpPr/>
            <p:nvPr/>
          </p:nvSpPr>
          <p:spPr>
            <a:xfrm>
              <a:off x="4995481" y="4279650"/>
              <a:ext cx="5480328" cy="6371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200"/>
                </a:spcBef>
                <a:defRPr/>
              </a:pPr>
              <a:r>
                <a:rPr lang="th-TH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ธันวาคม 2563      </a:t>
              </a:r>
              <a:r>
                <a:rPr lang="th-TH" sz="2000" b="1" dirty="0" smtClean="0">
                  <a:solidFill>
                    <a:srgbClr val="0F6FC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ปริมาณการเข้าถึง    </a:t>
              </a:r>
              <a:r>
                <a:rPr lang="th-TH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</a:t>
              </a:r>
              <a:r>
                <a:rPr 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,</a:t>
              </a:r>
              <a:r>
                <a:rPr lang="th-TH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391</a:t>
              </a:r>
              <a:r>
                <a:rPr 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,</a:t>
              </a:r>
              <a:r>
                <a:rPr lang="th-TH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678</a:t>
              </a:r>
              <a:endParaRPr lang="id-ID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0" name="Rectangle: Rounded Corners 40">
              <a:extLst>
                <a:ext uri="{FF2B5EF4-FFF2-40B4-BE49-F238E27FC236}">
                  <a16:creationId xmlns:a16="http://schemas.microsoft.com/office/drawing/2014/main" id="{2934EB4E-F28B-43C9-82DB-6CB0BF43DE61}"/>
                </a:ext>
              </a:extLst>
            </p:cNvPr>
            <p:cNvSpPr/>
            <p:nvPr/>
          </p:nvSpPr>
          <p:spPr>
            <a:xfrm>
              <a:off x="5033205" y="5509760"/>
              <a:ext cx="4794173" cy="14217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0D3051C-37E3-4EF0-A3A3-C06D1A349948}"/>
                </a:ext>
              </a:extLst>
            </p:cNvPr>
            <p:cNvSpPr/>
            <p:nvPr/>
          </p:nvSpPr>
          <p:spPr>
            <a:xfrm>
              <a:off x="4995481" y="4986012"/>
              <a:ext cx="5480328" cy="6371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200"/>
                </a:spcBef>
                <a:defRPr/>
              </a:pPr>
              <a:r>
                <a:rPr lang="th-TH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มกราคม 2564      </a:t>
              </a:r>
              <a:r>
                <a:rPr lang="th-TH" sz="2000" b="1" dirty="0" smtClean="0">
                  <a:solidFill>
                    <a:srgbClr val="0F6FC6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ปริมาณการเข้าถึง    </a:t>
              </a:r>
              <a:r>
                <a:rPr lang="th-TH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</a:t>
              </a:r>
              <a:r>
                <a:rPr lang="en-US" sz="2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,294,942</a:t>
              </a:r>
              <a:endParaRPr lang="id-ID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7" name="กลุ่ม 7"/>
          <p:cNvGrpSpPr/>
          <p:nvPr/>
        </p:nvGrpSpPr>
        <p:grpSpPr>
          <a:xfrm>
            <a:off x="5474912" y="1597382"/>
            <a:ext cx="2319875" cy="1075026"/>
            <a:chOff x="7192260" y="1560940"/>
            <a:chExt cx="2319875" cy="1075026"/>
          </a:xfrm>
        </p:grpSpPr>
        <p:sp>
          <p:nvSpPr>
            <p:cNvPr id="49" name="กล่องข้อความ 5"/>
            <p:cNvSpPr txBox="1"/>
            <p:nvPr/>
          </p:nvSpPr>
          <p:spPr>
            <a:xfrm>
              <a:off x="7216314" y="1560940"/>
              <a:ext cx="22958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ผู้ติดตามเพจทั้งหมด: </a:t>
              </a:r>
            </a:p>
          </p:txBody>
        </p:sp>
        <p:sp>
          <p:nvSpPr>
            <p:cNvPr id="50" name="กล่องข้อความ 6"/>
            <p:cNvSpPr txBox="1"/>
            <p:nvPr/>
          </p:nvSpPr>
          <p:spPr>
            <a:xfrm>
              <a:off x="7192260" y="1804969"/>
              <a:ext cx="16850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FECA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207</a:t>
              </a:r>
              <a:r>
                <a:rPr lang="th-TH" sz="4800" b="1" dirty="0">
                  <a:solidFill>
                    <a:srgbClr val="FFFECA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,</a:t>
              </a:r>
              <a:r>
                <a:rPr lang="en-US" sz="4800" b="1" dirty="0">
                  <a:solidFill>
                    <a:srgbClr val="FFFECA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528</a:t>
              </a:r>
              <a:endParaRPr lang="th-TH" sz="4800" b="1" dirty="0">
                <a:solidFill>
                  <a:srgbClr val="FFFECA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9356168" y="1597774"/>
            <a:ext cx="1957587" cy="1078395"/>
            <a:chOff x="9588315" y="1822480"/>
            <a:chExt cx="1957587" cy="1078395"/>
          </a:xfrm>
        </p:grpSpPr>
        <p:sp>
          <p:nvSpPr>
            <p:cNvPr id="45" name="กล่องข้อความ 20"/>
            <p:cNvSpPr txBox="1"/>
            <p:nvPr/>
          </p:nvSpPr>
          <p:spPr>
            <a:xfrm>
              <a:off x="9588315" y="1822480"/>
              <a:ext cx="19575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ถูกใจเพจทั้งหมด: </a:t>
              </a:r>
            </a:p>
          </p:txBody>
        </p:sp>
        <p:sp>
          <p:nvSpPr>
            <p:cNvPr id="51" name="กล่องข้อความ 6"/>
            <p:cNvSpPr txBox="1"/>
            <p:nvPr/>
          </p:nvSpPr>
          <p:spPr>
            <a:xfrm>
              <a:off x="9588315" y="2069878"/>
              <a:ext cx="16850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FECA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202</a:t>
              </a:r>
              <a:r>
                <a:rPr lang="th-TH" sz="4800" b="1" dirty="0">
                  <a:solidFill>
                    <a:srgbClr val="FFFECA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,</a:t>
              </a:r>
              <a:r>
                <a:rPr lang="en-US" sz="4800" b="1" dirty="0">
                  <a:solidFill>
                    <a:srgbClr val="FFFECA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729</a:t>
              </a:r>
              <a:endParaRPr lang="th-TH" sz="4800" b="1" dirty="0">
                <a:solidFill>
                  <a:srgbClr val="FFFECA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17" y="2769273"/>
            <a:ext cx="1874000" cy="64683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8" y="182455"/>
            <a:ext cx="1970870" cy="704481"/>
          </a:xfrm>
          <a:prstGeom prst="rect">
            <a:avLst/>
          </a:prstGeom>
        </p:spPr>
      </p:pic>
      <p:sp>
        <p:nvSpPr>
          <p:cNvPr id="55" name="Round Same Side Corner Rectangle 8">
            <a:extLst>
              <a:ext uri="{FF2B5EF4-FFF2-40B4-BE49-F238E27FC236}">
                <a16:creationId xmlns:a16="http://schemas.microsoft.com/office/drawing/2014/main" id="{E4451B41-2F0A-4F98-8F16-0D0192492445}"/>
              </a:ext>
            </a:extLst>
          </p:cNvPr>
          <p:cNvSpPr/>
          <p:nvPr/>
        </p:nvSpPr>
        <p:spPr>
          <a:xfrm>
            <a:off x="4747105" y="1692420"/>
            <a:ext cx="685576" cy="686627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6" name="Freeform 32">
            <a:extLst>
              <a:ext uri="{FF2B5EF4-FFF2-40B4-BE49-F238E27FC236}">
                <a16:creationId xmlns:a16="http://schemas.microsoft.com/office/drawing/2014/main" id="{9C5A04AA-A50B-457A-A783-D941E78BCCDF}"/>
              </a:ext>
            </a:extLst>
          </p:cNvPr>
          <p:cNvSpPr/>
          <p:nvPr/>
        </p:nvSpPr>
        <p:spPr>
          <a:xfrm>
            <a:off x="8463515" y="1677600"/>
            <a:ext cx="788574" cy="722307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26817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728410" y="3500311"/>
            <a:ext cx="6845300" cy="2705100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th-TH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มหาวิทยาลัยเป็นสถาบันอุดมศึกษาด้าน</a:t>
            </a:r>
            <a:r>
              <a:rPr lang="th-TH" altLang="ko-K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วิชาชีพและ</a:t>
            </a:r>
            <a:r>
              <a:rPr lang="th-TH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เทคโนโลยี </a:t>
            </a:r>
            <a:r>
              <a:rPr lang="th-TH" altLang="ko-K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มีวัตถุประสงค์</a:t>
            </a:r>
            <a:r>
              <a:rPr lang="th-TH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ให้การศึกษา </a:t>
            </a:r>
            <a:r>
              <a:rPr lang="th-TH" altLang="ko-KR" sz="2600" b="1" dirty="0" smtClean="0">
                <a:solidFill>
                  <a:srgbClr val="17406D"/>
                </a:solidFill>
              </a:rPr>
              <a:t>ส่งเสริม</a:t>
            </a:r>
            <a:r>
              <a:rPr lang="th-TH" altLang="ko-KR" sz="2600" b="1" dirty="0">
                <a:solidFill>
                  <a:srgbClr val="17406D"/>
                </a:solidFill>
              </a:rPr>
              <a:t>วิชาการและวิชาชีพ</a:t>
            </a:r>
            <a:r>
              <a:rPr lang="th-TH" altLang="ko-KR" sz="2600" b="1" dirty="0" smtClean="0">
                <a:solidFill>
                  <a:srgbClr val="17406D"/>
                </a:solidFill>
              </a:rPr>
              <a:t>ชั้นสูง </a:t>
            </a:r>
            <a:r>
              <a:rPr lang="th-TH" altLang="ko-K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ที่</a:t>
            </a:r>
            <a:r>
              <a:rPr lang="th-TH" altLang="ko-KR" sz="2600" dirty="0" smtClean="0">
                <a:solidFill>
                  <a:srgbClr val="0C448B"/>
                </a:solidFill>
              </a:rPr>
              <a:t>เน้น</a:t>
            </a:r>
            <a:r>
              <a:rPr lang="th-TH" altLang="ko-KR" sz="2600" dirty="0">
                <a:solidFill>
                  <a:srgbClr val="0C448B"/>
                </a:solidFill>
              </a:rPr>
              <a:t>การ</a:t>
            </a:r>
            <a:r>
              <a:rPr lang="th-TH" altLang="ko-KR" sz="2600" dirty="0" smtClean="0">
                <a:solidFill>
                  <a:srgbClr val="0C448B"/>
                </a:solidFill>
              </a:rPr>
              <a:t>ปฏิบัติทำ</a:t>
            </a:r>
            <a:r>
              <a:rPr lang="th-TH" altLang="ko-KR" sz="2600" dirty="0">
                <a:solidFill>
                  <a:srgbClr val="0C448B"/>
                </a:solidFill>
              </a:rPr>
              <a:t>การสอน ทำการวิจัย ผลิตครูวิชาชีพ ให้บริการทางวิชาการในด้านวิทยาศาสตร์และเทคโนโลยีแก่สังคม ทะนุบำรุงศิลปะและวัฒนธรรม และอนุรักษ์สิ่งแวดล้อม </a:t>
            </a:r>
            <a:r>
              <a:rPr lang="th-TH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โดยให้ผู้สำเร็จอาชีวศึกษามี</a:t>
            </a:r>
            <a:r>
              <a:rPr lang="th-TH" altLang="ko-K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โอกาสใน</a:t>
            </a:r>
            <a:r>
              <a:rPr lang="th-TH" altLang="ko-KR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การศึกษาต่อวิชาชีพเฉพาะทางระดับ</a:t>
            </a:r>
            <a:r>
              <a:rPr lang="th-TH" altLang="ko-KR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ปริญญาเป็นหลัก</a:t>
            </a:r>
            <a:endParaRPr lang="ko-KR" alt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7" r="32527"/>
          <a:stretch/>
        </p:blipFill>
        <p:spPr/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8" t="7866" r="29913" b="9089"/>
          <a:stretch/>
        </p:blipFill>
        <p:spPr>
          <a:xfrm>
            <a:off x="653382" y="522227"/>
            <a:ext cx="3657600" cy="5606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7066" y="2069919"/>
            <a:ext cx="7107989" cy="1117989"/>
          </a:xfrm>
        </p:spPr>
        <p:txBody>
          <a:bodyPr>
            <a:normAutofit fontScale="90000"/>
          </a:bodyPr>
          <a:lstStyle/>
          <a:p>
            <a:pPr algn="l">
              <a:lnSpc>
                <a:spcPct val="70000"/>
              </a:lnSpc>
            </a:pPr>
            <a:r>
              <a:rPr lang="th-TH" altLang="ko-KR" dirty="0">
                <a:solidFill>
                  <a:srgbClr val="17406D"/>
                </a:solidFill>
              </a:rPr>
              <a:t>นวัตกรรม</a:t>
            </a:r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สร้างชาติ</a:t>
            </a:r>
            <a:b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th-TH" altLang="ko-KR" sz="6600" dirty="0"/>
              <a:t>ราชมงคล</a:t>
            </a:r>
            <a:r>
              <a:rPr lang="th-TH" altLang="ko-KR" sz="6600" dirty="0">
                <a:solidFill>
                  <a:srgbClr val="17406D"/>
                </a:solidFill>
              </a:rPr>
              <a:t>ธัญบุรี</a:t>
            </a:r>
            <a:r>
              <a:rPr lang="en-US" altLang="ko-KR" sz="6600" dirty="0">
                <a:solidFill>
                  <a:srgbClr val="17406D"/>
                </a:solidFill>
              </a:rPr>
              <a:t> </a:t>
            </a:r>
            <a:r>
              <a:rPr lang="th-TH" altLang="ko-KR" sz="7200" dirty="0">
                <a:solidFill>
                  <a:schemeClr val="accent1"/>
                </a:solidFill>
              </a:rPr>
              <a:t>สร้างนวัตกรรม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717" y="401559"/>
            <a:ext cx="2850978" cy="101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2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51"/>
          <a:stretch/>
        </p:blipFill>
        <p:spPr>
          <a:xfrm>
            <a:off x="0" y="-27296"/>
            <a:ext cx="12192000" cy="728790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524097" y="1648026"/>
            <a:ext cx="8059287" cy="7018726"/>
            <a:chOff x="-771108" y="1355001"/>
            <a:chExt cx="7065277" cy="6153055"/>
          </a:xfrm>
        </p:grpSpPr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1AF98D82-102E-EE47-A066-1E7AFEFB9505}"/>
                </a:ext>
              </a:extLst>
            </p:cNvPr>
            <p:cNvSpPr/>
            <p:nvPr/>
          </p:nvSpPr>
          <p:spPr>
            <a:xfrm>
              <a:off x="1726779" y="1355001"/>
              <a:ext cx="4567390" cy="4567390"/>
            </a:xfrm>
            <a:prstGeom prst="ellipse">
              <a:avLst/>
            </a:prstGeom>
            <a:solidFill>
              <a:srgbClr val="002060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1AF98D82-102E-EE47-A066-1E7AFEFB9505}"/>
                </a:ext>
              </a:extLst>
            </p:cNvPr>
            <p:cNvSpPr/>
            <p:nvPr/>
          </p:nvSpPr>
          <p:spPr>
            <a:xfrm>
              <a:off x="-771108" y="2005049"/>
              <a:ext cx="5503007" cy="5503007"/>
            </a:xfrm>
            <a:prstGeom prst="ellipse">
              <a:avLst/>
            </a:prstGeom>
            <a:solidFill>
              <a:srgbClr val="002060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12" name="กล่องข้อความ 11"/>
          <p:cNvSpPr txBox="1"/>
          <p:nvPr/>
        </p:nvSpPr>
        <p:spPr>
          <a:xfrm>
            <a:off x="122832" y="3732872"/>
            <a:ext cx="7331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หลักสูตรการพัฒนาครูและบุคลากรทางการศึกษา 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sz="1600" b="1" dirty="0"/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676516" y="2341110"/>
            <a:ext cx="6196770" cy="168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th-TH" sz="4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โครงการพัฒนาสื่อการเรียนออนไลน์</a:t>
            </a:r>
            <a:r>
              <a:rPr lang="th-TH" sz="44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44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0000" b="1" dirty="0" smtClean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วิชา</a:t>
            </a:r>
            <a:r>
              <a:rPr lang="th-TH" sz="10000" b="1" dirty="0">
                <a:solidFill>
                  <a:srgbClr val="FFC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ภาษาอังกฤษ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44003" y="495953"/>
            <a:ext cx="5838956" cy="1616021"/>
            <a:chOff x="564804" y="336966"/>
            <a:chExt cx="7379654" cy="2042433"/>
          </a:xfrm>
        </p:grpSpPr>
        <p:pic>
          <p:nvPicPr>
            <p:cNvPr id="7" name="Picture 4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2873" y="351679"/>
              <a:ext cx="5501585" cy="1966525"/>
            </a:xfrm>
            <a:prstGeom prst="rect">
              <a:avLst/>
            </a:prstGeom>
          </p:spPr>
        </p:pic>
        <p:pic>
          <p:nvPicPr>
            <p:cNvPr id="8" name="รูปภาพ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04" y="336966"/>
              <a:ext cx="2042433" cy="2042433"/>
            </a:xfrm>
            <a:prstGeom prst="rect">
              <a:avLst/>
            </a:prstGeom>
          </p:spPr>
        </p:pic>
      </p:grpSp>
      <p:sp>
        <p:nvSpPr>
          <p:cNvPr id="20" name="Oval 14">
            <a:extLst>
              <a:ext uri="{FF2B5EF4-FFF2-40B4-BE49-F238E27FC236}">
                <a16:creationId xmlns:a16="http://schemas.microsoft.com/office/drawing/2014/main" id="{1AF98D82-102E-EE47-A066-1E7AFEFB9505}"/>
              </a:ext>
            </a:extLst>
          </p:cNvPr>
          <p:cNvSpPr/>
          <p:nvPr/>
        </p:nvSpPr>
        <p:spPr>
          <a:xfrm>
            <a:off x="5753126" y="6416265"/>
            <a:ext cx="825095" cy="825095"/>
          </a:xfrm>
          <a:prstGeom prst="ellipse">
            <a:avLst/>
          </a:prstGeom>
          <a:solidFill>
            <a:srgbClr val="00206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Rectangle 21"/>
          <p:cNvSpPr/>
          <p:nvPr/>
        </p:nvSpPr>
        <p:spPr>
          <a:xfrm>
            <a:off x="696036" y="4426991"/>
            <a:ext cx="6196770" cy="1314805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516" y="4496125"/>
            <a:ext cx="6196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เสนอ</a:t>
            </a:r>
            <a:r>
              <a:rPr lang="en-US" sz="3200" b="1" dirty="0">
                <a:solidFill>
                  <a:schemeClr val="bg1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. </a:t>
            </a: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สำนักงานคณะกรรมการการศึกษาขั้น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พื้นฐาน</a:t>
            </a:r>
            <a:endParaRPr lang="en-US" sz="3200" b="1" dirty="0">
              <a:solidFill>
                <a:schemeClr val="bg1"/>
              </a:solidFill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83887" y="5008068"/>
            <a:ext cx="6021068" cy="644621"/>
            <a:chOff x="730115" y="4762404"/>
            <a:chExt cx="6021068" cy="644621"/>
          </a:xfrm>
        </p:grpSpPr>
        <p:sp>
          <p:nvSpPr>
            <p:cNvPr id="17" name="สี่เหลี่ยมผืนผ้ามุมมน 16"/>
            <p:cNvSpPr/>
            <p:nvPr/>
          </p:nvSpPr>
          <p:spPr>
            <a:xfrm>
              <a:off x="730115" y="4762404"/>
              <a:ext cx="6021068" cy="644621"/>
            </a:xfrm>
            <a:prstGeom prst="roundRect">
              <a:avLst>
                <a:gd name="adj" fmla="val 50000"/>
              </a:avLst>
            </a:prstGeom>
            <a:solidFill>
              <a:srgbClr val="002060">
                <a:alpha val="2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8450ACD1-8416-4DE1-87FB-607D62CE9F7E}"/>
                </a:ext>
              </a:extLst>
            </p:cNvPr>
            <p:cNvSpPr txBox="1"/>
            <p:nvPr/>
          </p:nvSpPr>
          <p:spPr>
            <a:xfrm>
              <a:off x="904871" y="4792326"/>
              <a:ext cx="56733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200" b="1" i="1" dirty="0" smtClean="0">
                  <a:ln w="3175">
                    <a:noFill/>
                  </a:ln>
                  <a:solidFill>
                    <a:schemeClr val="bg1">
                      <a:lumMod val="95000"/>
                    </a:schemeClr>
                  </a:solidFill>
                  <a:latin typeface="Yu Mincho Demibold" panose="02020600000000000000" pitchFamily="18" charset="-128"/>
                  <a:ea typeface="Yu Mincho Demibold" panose="02020600000000000000" pitchFamily="18" charset="-128"/>
                  <a:cs typeface="TH SarabunPSK" panose="020B0500040200020003" pitchFamily="34" charset="-34"/>
                </a:rPr>
                <a:t>โดย</a:t>
              </a:r>
              <a:r>
                <a:rPr lang="en-US" sz="3200" b="1" i="1" dirty="0" smtClean="0">
                  <a:ln w="3175">
                    <a:noFill/>
                  </a:ln>
                  <a:solidFill>
                    <a:schemeClr val="bg1">
                      <a:lumMod val="95000"/>
                    </a:schemeClr>
                  </a:solidFill>
                  <a:latin typeface="Yu Mincho Demibold" panose="02020600000000000000" pitchFamily="18" charset="-128"/>
                  <a:ea typeface="Yu Mincho Demibold" panose="02020600000000000000" pitchFamily="18" charset="-128"/>
                  <a:cs typeface="TH SarabunPSK" panose="020B0500040200020003" pitchFamily="34" charset="-34"/>
                </a:rPr>
                <a:t>.</a:t>
              </a:r>
              <a:r>
                <a:rPr lang="th-TH" sz="3200" b="1" i="1" dirty="0" smtClean="0">
                  <a:ln w="3175">
                    <a:noFill/>
                  </a:ln>
                  <a:solidFill>
                    <a:schemeClr val="bg1">
                      <a:lumMod val="95000"/>
                    </a:schemeClr>
                  </a:solidFill>
                  <a:latin typeface="Yu Mincho Demibold" panose="02020600000000000000" pitchFamily="18" charset="-128"/>
                  <a:ea typeface="Yu Mincho Demibold" panose="02020600000000000000" pitchFamily="18" charset="-128"/>
                  <a:cs typeface="TH SarabunPSK" panose="020B0500040200020003" pitchFamily="34" charset="-34"/>
                </a:rPr>
                <a:t> มหาวิทยาลัยเทคโนโลยีราชมงคลธัญบุรี</a:t>
              </a:r>
              <a:endParaRPr lang="en-US" sz="3200" b="1" i="1" dirty="0" smtClean="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  <a:cs typeface="TH SarabunPSK" panose="020B0500040200020003" pitchFamily="34" charset="-34"/>
              </a:endParaRPr>
            </a:p>
          </p:txBody>
        </p:sp>
      </p:grpSp>
      <p:sp>
        <p:nvSpPr>
          <p:cNvPr id="23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 rot="10800000">
            <a:off x="8197094" y="2099495"/>
            <a:ext cx="4966452" cy="6297233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  <a:gd name="connsiteX0" fmla="*/ 2754086 w 6056837"/>
              <a:gd name="connsiteY0" fmla="*/ 2754086 h 7679793"/>
              <a:gd name="connsiteX1" fmla="*/ 0 w 6056837"/>
              <a:gd name="connsiteY1" fmla="*/ 0 h 7679793"/>
              <a:gd name="connsiteX2" fmla="*/ 3302751 w 6056837"/>
              <a:gd name="connsiteY2" fmla="*/ 0 h 7679793"/>
              <a:gd name="connsiteX3" fmla="*/ 6056837 w 6056837"/>
              <a:gd name="connsiteY3" fmla="*/ 2754086 h 7679793"/>
              <a:gd name="connsiteX4" fmla="*/ 1189824 w 6056837"/>
              <a:gd name="connsiteY4" fmla="*/ 7679793 h 7679793"/>
              <a:gd name="connsiteX5" fmla="*/ 0 w 6056837"/>
              <a:gd name="connsiteY5" fmla="*/ 5508171 h 7679793"/>
              <a:gd name="connsiteX6" fmla="*/ 2754086 w 6056837"/>
              <a:gd name="connsiteY6" fmla="*/ 2754086 h 7679793"/>
              <a:gd name="connsiteX0" fmla="*/ 2754086 w 6056837"/>
              <a:gd name="connsiteY0" fmla="*/ 2754086 h 7679793"/>
              <a:gd name="connsiteX1" fmla="*/ 0 w 6056837"/>
              <a:gd name="connsiteY1" fmla="*/ 0 h 7679793"/>
              <a:gd name="connsiteX2" fmla="*/ 3302751 w 6056837"/>
              <a:gd name="connsiteY2" fmla="*/ 0 h 7679793"/>
              <a:gd name="connsiteX3" fmla="*/ 6056837 w 6056837"/>
              <a:gd name="connsiteY3" fmla="*/ 2754086 h 7679793"/>
              <a:gd name="connsiteX4" fmla="*/ 1189824 w 6056837"/>
              <a:gd name="connsiteY4" fmla="*/ 7679793 h 7679793"/>
              <a:gd name="connsiteX5" fmla="*/ 1217868 w 6056837"/>
              <a:gd name="connsiteY5" fmla="*/ 4246283 h 7679793"/>
              <a:gd name="connsiteX6" fmla="*/ 2754086 w 6056837"/>
              <a:gd name="connsiteY6" fmla="*/ 2754086 h 7679793"/>
              <a:gd name="connsiteX0" fmla="*/ 2754086 w 6056837"/>
              <a:gd name="connsiteY0" fmla="*/ 2754086 h 7679793"/>
              <a:gd name="connsiteX1" fmla="*/ 0 w 6056837"/>
              <a:gd name="connsiteY1" fmla="*/ 0 h 7679793"/>
              <a:gd name="connsiteX2" fmla="*/ 3302751 w 6056837"/>
              <a:gd name="connsiteY2" fmla="*/ 0 h 7679793"/>
              <a:gd name="connsiteX3" fmla="*/ 6056837 w 6056837"/>
              <a:gd name="connsiteY3" fmla="*/ 2754086 h 7679793"/>
              <a:gd name="connsiteX4" fmla="*/ 1189824 w 6056837"/>
              <a:gd name="connsiteY4" fmla="*/ 7679793 h 7679793"/>
              <a:gd name="connsiteX5" fmla="*/ 1203196 w 6056837"/>
              <a:gd name="connsiteY5" fmla="*/ 4246283 h 7679793"/>
              <a:gd name="connsiteX6" fmla="*/ 2754086 w 6056837"/>
              <a:gd name="connsiteY6" fmla="*/ 2754086 h 767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56837" h="7679793">
                <a:moveTo>
                  <a:pt x="2754086" y="2754086"/>
                </a:moveTo>
                <a:lnTo>
                  <a:pt x="0" y="0"/>
                </a:lnTo>
                <a:lnTo>
                  <a:pt x="3302751" y="0"/>
                </a:lnTo>
                <a:lnTo>
                  <a:pt x="6056837" y="2754086"/>
                </a:lnTo>
                <a:lnTo>
                  <a:pt x="1189824" y="7679793"/>
                </a:lnTo>
                <a:cubicBezTo>
                  <a:pt x="1194281" y="6535290"/>
                  <a:pt x="1198739" y="5390786"/>
                  <a:pt x="1203196" y="4246283"/>
                </a:cubicBezTo>
                <a:lnTo>
                  <a:pt x="2754086" y="2754086"/>
                </a:lnTo>
                <a:close/>
              </a:path>
            </a:pathLst>
          </a:custGeom>
          <a:solidFill>
            <a:srgbClr val="0F6FC6">
              <a:alpha val="50196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 rot="10800000">
            <a:off x="9966796" y="4157636"/>
            <a:ext cx="4227893" cy="3847182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3250" h="5508171">
                <a:moveTo>
                  <a:pt x="2754086" y="2754086"/>
                </a:moveTo>
                <a:lnTo>
                  <a:pt x="0" y="0"/>
                </a:lnTo>
                <a:lnTo>
                  <a:pt x="3302751" y="0"/>
                </a:lnTo>
                <a:lnTo>
                  <a:pt x="6056837" y="2754086"/>
                </a:lnTo>
                <a:lnTo>
                  <a:pt x="3302751" y="5508171"/>
                </a:lnTo>
                <a:lnTo>
                  <a:pt x="0" y="5508171"/>
                </a:lnTo>
                <a:close/>
              </a:path>
            </a:pathLst>
          </a:custGeom>
          <a:solidFill>
            <a:srgbClr val="0F6FC6">
              <a:alpha val="85000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4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D86261-FC7F-40BD-A2ED-92E291CECE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4" t="21692" r="15174" b="21692"/>
          <a:stretch/>
        </p:blipFill>
        <p:spPr>
          <a:xfrm>
            <a:off x="0" y="1949779"/>
            <a:ext cx="6734709" cy="4105767"/>
          </a:xfrm>
          <a:prstGeom prst="rect">
            <a:avLst/>
          </a:prstGeom>
        </p:spPr>
      </p:pic>
      <p:sp>
        <p:nvSpPr>
          <p:cNvPr id="12" name="Rounded Rectangle 45">
            <a:extLst>
              <a:ext uri="{FF2B5EF4-FFF2-40B4-BE49-F238E27FC236}">
                <a16:creationId xmlns:a16="http://schemas.microsoft.com/office/drawing/2014/main" id="{9C672DB8-3E1D-4FA2-B0F3-869CEC1F5556}"/>
              </a:ext>
            </a:extLst>
          </p:cNvPr>
          <p:cNvSpPr/>
          <p:nvPr/>
        </p:nvSpPr>
        <p:spPr>
          <a:xfrm>
            <a:off x="6429376" y="3130140"/>
            <a:ext cx="5407024" cy="3159487"/>
          </a:xfrm>
          <a:prstGeom prst="roundRect">
            <a:avLst>
              <a:gd name="adj" fmla="val 3863"/>
            </a:avLst>
          </a:prstGeom>
          <a:solidFill>
            <a:schemeClr val="bg1"/>
          </a:solidFill>
          <a:ln>
            <a:noFill/>
          </a:ln>
          <a:effectLst>
            <a:outerShdw blurRad="698500" dist="254000" dir="5400000" sx="90000" sy="90000" algn="ctr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aphic 33">
            <a:extLst>
              <a:ext uri="{FF2B5EF4-FFF2-40B4-BE49-F238E27FC236}">
                <a16:creationId xmlns:a16="http://schemas.microsoft.com/office/drawing/2014/main" id="{41A24F5A-B847-48C4-AFA8-C8423A806883}"/>
              </a:ext>
            </a:extLst>
          </p:cNvPr>
          <p:cNvGrpSpPr/>
          <p:nvPr/>
        </p:nvGrpSpPr>
        <p:grpSpPr>
          <a:xfrm>
            <a:off x="6554383" y="2963226"/>
            <a:ext cx="360652" cy="360652"/>
            <a:chOff x="1126890" y="851397"/>
            <a:chExt cx="653544" cy="653544"/>
          </a:xfrm>
          <a:solidFill>
            <a:schemeClr val="accent1"/>
          </a:solidFill>
        </p:grpSpPr>
        <p:sp>
          <p:nvSpPr>
            <p:cNvPr id="14" name="Freeform: Shape 31">
              <a:extLst>
                <a:ext uri="{FF2B5EF4-FFF2-40B4-BE49-F238E27FC236}">
                  <a16:creationId xmlns:a16="http://schemas.microsoft.com/office/drawing/2014/main" id="{49A94B62-EF23-4836-879F-C3094B5BF4A4}"/>
                </a:ext>
              </a:extLst>
            </p:cNvPr>
            <p:cNvSpPr/>
            <p:nvPr/>
          </p:nvSpPr>
          <p:spPr>
            <a:xfrm>
              <a:off x="1252336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8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" name="Freeform: Shape 32">
              <a:extLst>
                <a:ext uri="{FF2B5EF4-FFF2-40B4-BE49-F238E27FC236}">
                  <a16:creationId xmlns:a16="http://schemas.microsoft.com/office/drawing/2014/main" id="{E7E5634A-807B-44E7-8EFE-7319AF7933A0}"/>
                </a:ext>
              </a:extLst>
            </p:cNvPr>
            <p:cNvSpPr/>
            <p:nvPr/>
          </p:nvSpPr>
          <p:spPr>
            <a:xfrm>
              <a:off x="1327029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8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" name="Freeform: Shape 33">
              <a:extLst>
                <a:ext uri="{FF2B5EF4-FFF2-40B4-BE49-F238E27FC236}">
                  <a16:creationId xmlns:a16="http://schemas.microsoft.com/office/drawing/2014/main" id="{50350D92-1716-491E-BDFB-F3EF6BA47DBE}"/>
                </a:ext>
              </a:extLst>
            </p:cNvPr>
            <p:cNvSpPr/>
            <p:nvPr/>
          </p:nvSpPr>
          <p:spPr>
            <a:xfrm>
              <a:off x="1401725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" name="Freeform: Shape 34">
              <a:extLst>
                <a:ext uri="{FF2B5EF4-FFF2-40B4-BE49-F238E27FC236}">
                  <a16:creationId xmlns:a16="http://schemas.microsoft.com/office/drawing/2014/main" id="{B9A694E8-A233-4316-BCCB-21724150748E}"/>
                </a:ext>
              </a:extLst>
            </p:cNvPr>
            <p:cNvSpPr/>
            <p:nvPr/>
          </p:nvSpPr>
          <p:spPr>
            <a:xfrm>
              <a:off x="1469019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" name="Freeform: Shape 35">
              <a:extLst>
                <a:ext uri="{FF2B5EF4-FFF2-40B4-BE49-F238E27FC236}">
                  <a16:creationId xmlns:a16="http://schemas.microsoft.com/office/drawing/2014/main" id="{C5CCF5B1-593A-45F2-A793-F2A77CBE9B3E}"/>
                </a:ext>
              </a:extLst>
            </p:cNvPr>
            <p:cNvSpPr/>
            <p:nvPr/>
          </p:nvSpPr>
          <p:spPr>
            <a:xfrm>
              <a:off x="1543715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" name="Freeform: Shape 36">
              <a:extLst>
                <a:ext uri="{FF2B5EF4-FFF2-40B4-BE49-F238E27FC236}">
                  <a16:creationId xmlns:a16="http://schemas.microsoft.com/office/drawing/2014/main" id="{2B3F7D74-F9FF-4CC4-946F-1080E0FDEE2B}"/>
                </a:ext>
              </a:extLst>
            </p:cNvPr>
            <p:cNvSpPr/>
            <p:nvPr/>
          </p:nvSpPr>
          <p:spPr>
            <a:xfrm>
              <a:off x="1618408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" name="Freeform: Shape 37">
              <a:extLst>
                <a:ext uri="{FF2B5EF4-FFF2-40B4-BE49-F238E27FC236}">
                  <a16:creationId xmlns:a16="http://schemas.microsoft.com/office/drawing/2014/main" id="{C348B5AA-C63C-44A7-A667-9AB516687A77}"/>
                </a:ext>
              </a:extLst>
            </p:cNvPr>
            <p:cNvSpPr/>
            <p:nvPr/>
          </p:nvSpPr>
          <p:spPr>
            <a:xfrm>
              <a:off x="1252336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8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" name="Freeform: Shape 38">
              <a:extLst>
                <a:ext uri="{FF2B5EF4-FFF2-40B4-BE49-F238E27FC236}">
                  <a16:creationId xmlns:a16="http://schemas.microsoft.com/office/drawing/2014/main" id="{E70DA7FA-8448-4C65-A9FC-435F86997A61}"/>
                </a:ext>
              </a:extLst>
            </p:cNvPr>
            <p:cNvSpPr/>
            <p:nvPr/>
          </p:nvSpPr>
          <p:spPr>
            <a:xfrm>
              <a:off x="1327029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8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" name="Freeform: Shape 39">
              <a:extLst>
                <a:ext uri="{FF2B5EF4-FFF2-40B4-BE49-F238E27FC236}">
                  <a16:creationId xmlns:a16="http://schemas.microsoft.com/office/drawing/2014/main" id="{F9018331-BA88-41D2-B079-C2B6425E9640}"/>
                </a:ext>
              </a:extLst>
            </p:cNvPr>
            <p:cNvSpPr/>
            <p:nvPr/>
          </p:nvSpPr>
          <p:spPr>
            <a:xfrm>
              <a:off x="1401725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" name="Freeform: Shape 40">
              <a:extLst>
                <a:ext uri="{FF2B5EF4-FFF2-40B4-BE49-F238E27FC236}">
                  <a16:creationId xmlns:a16="http://schemas.microsoft.com/office/drawing/2014/main" id="{36EF1C98-CA18-4F63-881F-B1CA4F4A8F71}"/>
                </a:ext>
              </a:extLst>
            </p:cNvPr>
            <p:cNvSpPr/>
            <p:nvPr/>
          </p:nvSpPr>
          <p:spPr>
            <a:xfrm>
              <a:off x="1469019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" name="Freeform: Shape 41">
              <a:extLst>
                <a:ext uri="{FF2B5EF4-FFF2-40B4-BE49-F238E27FC236}">
                  <a16:creationId xmlns:a16="http://schemas.microsoft.com/office/drawing/2014/main" id="{ADD0E4B8-8BC9-4961-99F9-894D260E9300}"/>
                </a:ext>
              </a:extLst>
            </p:cNvPr>
            <p:cNvSpPr/>
            <p:nvPr/>
          </p:nvSpPr>
          <p:spPr>
            <a:xfrm>
              <a:off x="1543715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" name="Freeform: Shape 42">
              <a:extLst>
                <a:ext uri="{FF2B5EF4-FFF2-40B4-BE49-F238E27FC236}">
                  <a16:creationId xmlns:a16="http://schemas.microsoft.com/office/drawing/2014/main" id="{ADCC2AB1-2A35-4343-8350-46E3CEAA705A}"/>
                </a:ext>
              </a:extLst>
            </p:cNvPr>
            <p:cNvSpPr/>
            <p:nvPr/>
          </p:nvSpPr>
          <p:spPr>
            <a:xfrm>
              <a:off x="1618408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" name="Freeform: Shape 43">
              <a:extLst>
                <a:ext uri="{FF2B5EF4-FFF2-40B4-BE49-F238E27FC236}">
                  <a16:creationId xmlns:a16="http://schemas.microsoft.com/office/drawing/2014/main" id="{C087ED4D-A3A7-4E17-9AFB-0347CA138346}"/>
                </a:ext>
              </a:extLst>
            </p:cNvPr>
            <p:cNvSpPr/>
            <p:nvPr/>
          </p:nvSpPr>
          <p:spPr>
            <a:xfrm>
              <a:off x="1360677" y="949599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" name="Freeform: Shape 44">
              <a:extLst>
                <a:ext uri="{FF2B5EF4-FFF2-40B4-BE49-F238E27FC236}">
                  <a16:creationId xmlns:a16="http://schemas.microsoft.com/office/drawing/2014/main" id="{FA9B53E1-CA5B-40CC-B59B-8E5B37B6D73B}"/>
                </a:ext>
              </a:extLst>
            </p:cNvPr>
            <p:cNvSpPr/>
            <p:nvPr/>
          </p:nvSpPr>
          <p:spPr>
            <a:xfrm>
              <a:off x="1435373" y="949599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" name="Freeform: Shape 45">
              <a:extLst>
                <a:ext uri="{FF2B5EF4-FFF2-40B4-BE49-F238E27FC236}">
                  <a16:creationId xmlns:a16="http://schemas.microsoft.com/office/drawing/2014/main" id="{3556A991-1334-43B8-9F57-1F33E2D517F7}"/>
                </a:ext>
              </a:extLst>
            </p:cNvPr>
            <p:cNvSpPr/>
            <p:nvPr/>
          </p:nvSpPr>
          <p:spPr>
            <a:xfrm>
              <a:off x="1510070" y="949599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" name="Freeform: Shape 46">
              <a:extLst>
                <a:ext uri="{FF2B5EF4-FFF2-40B4-BE49-F238E27FC236}">
                  <a16:creationId xmlns:a16="http://schemas.microsoft.com/office/drawing/2014/main" id="{8AC6ED38-FE9D-41B4-B24E-C38D8514BE3C}"/>
                </a:ext>
              </a:extLst>
            </p:cNvPr>
            <p:cNvSpPr/>
            <p:nvPr/>
          </p:nvSpPr>
          <p:spPr>
            <a:xfrm>
              <a:off x="1126890" y="870360"/>
              <a:ext cx="653544" cy="616199"/>
            </a:xfrm>
            <a:custGeom>
              <a:avLst/>
              <a:gdLst>
                <a:gd name="connsiteX0" fmla="*/ 635637 w 653544"/>
                <a:gd name="connsiteY0" fmla="*/ 179175 h 616198"/>
                <a:gd name="connsiteX1" fmla="*/ 497363 w 653544"/>
                <a:gd name="connsiteY1" fmla="*/ 179175 h 616198"/>
                <a:gd name="connsiteX2" fmla="*/ 497363 w 653544"/>
                <a:gd name="connsiteY2" fmla="*/ 18673 h 616198"/>
                <a:gd name="connsiteX3" fmla="*/ 478690 w 653544"/>
                <a:gd name="connsiteY3" fmla="*/ 0 h 616198"/>
                <a:gd name="connsiteX4" fmla="*/ 175619 w 653544"/>
                <a:gd name="connsiteY4" fmla="*/ 0 h 616198"/>
                <a:gd name="connsiteX5" fmla="*/ 156947 w 653544"/>
                <a:gd name="connsiteY5" fmla="*/ 18673 h 616198"/>
                <a:gd name="connsiteX6" fmla="*/ 156947 w 653544"/>
                <a:gd name="connsiteY6" fmla="*/ 179172 h 616198"/>
                <a:gd name="connsiteX7" fmla="*/ 18673 w 653544"/>
                <a:gd name="connsiteY7" fmla="*/ 179172 h 616198"/>
                <a:gd name="connsiteX8" fmla="*/ 0 w 653544"/>
                <a:gd name="connsiteY8" fmla="*/ 197845 h 616198"/>
                <a:gd name="connsiteX9" fmla="*/ 18673 w 653544"/>
                <a:gd name="connsiteY9" fmla="*/ 216518 h 616198"/>
                <a:gd name="connsiteX10" fmla="*/ 36228 w 653544"/>
                <a:gd name="connsiteY10" fmla="*/ 216518 h 616198"/>
                <a:gd name="connsiteX11" fmla="*/ 36228 w 653544"/>
                <a:gd name="connsiteY11" fmla="*/ 597707 h 616198"/>
                <a:gd name="connsiteX12" fmla="*/ 54900 w 653544"/>
                <a:gd name="connsiteY12" fmla="*/ 616380 h 616198"/>
                <a:gd name="connsiteX13" fmla="*/ 599409 w 653544"/>
                <a:gd name="connsiteY13" fmla="*/ 616380 h 616198"/>
                <a:gd name="connsiteX14" fmla="*/ 618082 w 653544"/>
                <a:gd name="connsiteY14" fmla="*/ 597707 h 616198"/>
                <a:gd name="connsiteX15" fmla="*/ 618082 w 653544"/>
                <a:gd name="connsiteY15" fmla="*/ 216518 h 616198"/>
                <a:gd name="connsiteX16" fmla="*/ 635637 w 653544"/>
                <a:gd name="connsiteY16" fmla="*/ 216518 h 616198"/>
                <a:gd name="connsiteX17" fmla="*/ 654310 w 653544"/>
                <a:gd name="connsiteY17" fmla="*/ 197845 h 616198"/>
                <a:gd name="connsiteX18" fmla="*/ 635637 w 653544"/>
                <a:gd name="connsiteY18" fmla="*/ 179175 h 616198"/>
                <a:gd name="connsiteX19" fmla="*/ 419170 w 653544"/>
                <a:gd name="connsiteY19" fmla="*/ 579037 h 616198"/>
                <a:gd name="connsiteX20" fmla="*/ 345701 w 653544"/>
                <a:gd name="connsiteY20" fmla="*/ 579037 h 616198"/>
                <a:gd name="connsiteX21" fmla="*/ 345829 w 653544"/>
                <a:gd name="connsiteY21" fmla="*/ 576925 h 616198"/>
                <a:gd name="connsiteX22" fmla="*/ 345829 w 653544"/>
                <a:gd name="connsiteY22" fmla="*/ 548868 h 616198"/>
                <a:gd name="connsiteX23" fmla="*/ 419170 w 653544"/>
                <a:gd name="connsiteY23" fmla="*/ 548868 h 616198"/>
                <a:gd name="connsiteX24" fmla="*/ 419170 w 653544"/>
                <a:gd name="connsiteY24" fmla="*/ 579037 h 616198"/>
                <a:gd name="connsiteX25" fmla="*/ 308609 w 653544"/>
                <a:gd name="connsiteY25" fmla="*/ 579037 h 616198"/>
                <a:gd name="connsiteX26" fmla="*/ 235140 w 653544"/>
                <a:gd name="connsiteY26" fmla="*/ 579037 h 616198"/>
                <a:gd name="connsiteX27" fmla="*/ 235140 w 653544"/>
                <a:gd name="connsiteY27" fmla="*/ 548868 h 616198"/>
                <a:gd name="connsiteX28" fmla="*/ 308481 w 653544"/>
                <a:gd name="connsiteY28" fmla="*/ 548868 h 616198"/>
                <a:gd name="connsiteX29" fmla="*/ 308481 w 653544"/>
                <a:gd name="connsiteY29" fmla="*/ 576925 h 616198"/>
                <a:gd name="connsiteX30" fmla="*/ 308609 w 653544"/>
                <a:gd name="connsiteY30" fmla="*/ 579037 h 616198"/>
                <a:gd name="connsiteX31" fmla="*/ 456515 w 653544"/>
                <a:gd name="connsiteY31" fmla="*/ 579037 h 616198"/>
                <a:gd name="connsiteX32" fmla="*/ 456515 w 653544"/>
                <a:gd name="connsiteY32" fmla="*/ 530195 h 616198"/>
                <a:gd name="connsiteX33" fmla="*/ 437842 w 653544"/>
                <a:gd name="connsiteY33" fmla="*/ 511522 h 616198"/>
                <a:gd name="connsiteX34" fmla="*/ 216467 w 653544"/>
                <a:gd name="connsiteY34" fmla="*/ 511522 h 616198"/>
                <a:gd name="connsiteX35" fmla="*/ 197794 w 653544"/>
                <a:gd name="connsiteY35" fmla="*/ 530195 h 616198"/>
                <a:gd name="connsiteX36" fmla="*/ 197794 w 653544"/>
                <a:gd name="connsiteY36" fmla="*/ 579037 h 616198"/>
                <a:gd name="connsiteX37" fmla="*/ 73573 w 653544"/>
                <a:gd name="connsiteY37" fmla="*/ 579037 h 616198"/>
                <a:gd name="connsiteX38" fmla="*/ 73573 w 653544"/>
                <a:gd name="connsiteY38" fmla="*/ 216520 h 616198"/>
                <a:gd name="connsiteX39" fmla="*/ 580737 w 653544"/>
                <a:gd name="connsiteY39" fmla="*/ 216520 h 616198"/>
                <a:gd name="connsiteX40" fmla="*/ 580737 w 653544"/>
                <a:gd name="connsiteY40" fmla="*/ 579037 h 616198"/>
                <a:gd name="connsiteX41" fmla="*/ 456515 w 653544"/>
                <a:gd name="connsiteY41" fmla="*/ 579037 h 616198"/>
                <a:gd name="connsiteX42" fmla="*/ 194292 w 653544"/>
                <a:gd name="connsiteY42" fmla="*/ 37345 h 616198"/>
                <a:gd name="connsiteX43" fmla="*/ 460018 w 653544"/>
                <a:gd name="connsiteY43" fmla="*/ 37345 h 616198"/>
                <a:gd name="connsiteX44" fmla="*/ 460018 w 653544"/>
                <a:gd name="connsiteY44" fmla="*/ 179172 h 616198"/>
                <a:gd name="connsiteX45" fmla="*/ 194292 w 653544"/>
                <a:gd name="connsiteY45" fmla="*/ 179172 h 616198"/>
                <a:gd name="connsiteX46" fmla="*/ 194292 w 653544"/>
                <a:gd name="connsiteY46" fmla="*/ 37345 h 61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53544" h="616198">
                  <a:moveTo>
                    <a:pt x="635637" y="179175"/>
                  </a:moveTo>
                  <a:lnTo>
                    <a:pt x="497363" y="179175"/>
                  </a:lnTo>
                  <a:lnTo>
                    <a:pt x="497363" y="18673"/>
                  </a:lnTo>
                  <a:cubicBezTo>
                    <a:pt x="497363" y="8360"/>
                    <a:pt x="489003" y="0"/>
                    <a:pt x="478690" y="0"/>
                  </a:cubicBezTo>
                  <a:lnTo>
                    <a:pt x="175619" y="0"/>
                  </a:lnTo>
                  <a:cubicBezTo>
                    <a:pt x="165307" y="0"/>
                    <a:pt x="156947" y="8360"/>
                    <a:pt x="156947" y="18673"/>
                  </a:cubicBezTo>
                  <a:lnTo>
                    <a:pt x="156947" y="179172"/>
                  </a:lnTo>
                  <a:lnTo>
                    <a:pt x="18673" y="179172"/>
                  </a:lnTo>
                  <a:cubicBezTo>
                    <a:pt x="8360" y="179172"/>
                    <a:pt x="0" y="187532"/>
                    <a:pt x="0" y="197845"/>
                  </a:cubicBezTo>
                  <a:cubicBezTo>
                    <a:pt x="0" y="208158"/>
                    <a:pt x="8360" y="216518"/>
                    <a:pt x="18673" y="216518"/>
                  </a:cubicBezTo>
                  <a:lnTo>
                    <a:pt x="36228" y="216518"/>
                  </a:lnTo>
                  <a:lnTo>
                    <a:pt x="36228" y="597707"/>
                  </a:lnTo>
                  <a:cubicBezTo>
                    <a:pt x="36228" y="608020"/>
                    <a:pt x="44588" y="616380"/>
                    <a:pt x="54900" y="616380"/>
                  </a:cubicBezTo>
                  <a:lnTo>
                    <a:pt x="599409" y="616380"/>
                  </a:lnTo>
                  <a:cubicBezTo>
                    <a:pt x="609722" y="616380"/>
                    <a:pt x="618082" y="608020"/>
                    <a:pt x="618082" y="597707"/>
                  </a:cubicBezTo>
                  <a:lnTo>
                    <a:pt x="618082" y="216518"/>
                  </a:lnTo>
                  <a:lnTo>
                    <a:pt x="635637" y="216518"/>
                  </a:lnTo>
                  <a:cubicBezTo>
                    <a:pt x="645950" y="216518"/>
                    <a:pt x="654310" y="208158"/>
                    <a:pt x="654310" y="197845"/>
                  </a:cubicBezTo>
                  <a:cubicBezTo>
                    <a:pt x="654310" y="187532"/>
                    <a:pt x="645950" y="179175"/>
                    <a:pt x="635637" y="179175"/>
                  </a:cubicBezTo>
                  <a:close/>
                  <a:moveTo>
                    <a:pt x="419170" y="579037"/>
                  </a:moveTo>
                  <a:lnTo>
                    <a:pt x="345701" y="579037"/>
                  </a:lnTo>
                  <a:cubicBezTo>
                    <a:pt x="345778" y="578344"/>
                    <a:pt x="345829" y="577640"/>
                    <a:pt x="345829" y="576925"/>
                  </a:cubicBezTo>
                  <a:lnTo>
                    <a:pt x="345829" y="548868"/>
                  </a:lnTo>
                  <a:lnTo>
                    <a:pt x="419170" y="548868"/>
                  </a:lnTo>
                  <a:lnTo>
                    <a:pt x="419170" y="579037"/>
                  </a:lnTo>
                  <a:close/>
                  <a:moveTo>
                    <a:pt x="308609" y="579037"/>
                  </a:moveTo>
                  <a:lnTo>
                    <a:pt x="235140" y="579037"/>
                  </a:lnTo>
                  <a:lnTo>
                    <a:pt x="235140" y="548868"/>
                  </a:lnTo>
                  <a:lnTo>
                    <a:pt x="308481" y="548868"/>
                  </a:lnTo>
                  <a:lnTo>
                    <a:pt x="308481" y="576925"/>
                  </a:lnTo>
                  <a:cubicBezTo>
                    <a:pt x="308483" y="577640"/>
                    <a:pt x="308531" y="578341"/>
                    <a:pt x="308609" y="579037"/>
                  </a:cubicBezTo>
                  <a:close/>
                  <a:moveTo>
                    <a:pt x="456515" y="579037"/>
                  </a:moveTo>
                  <a:lnTo>
                    <a:pt x="456515" y="530195"/>
                  </a:lnTo>
                  <a:cubicBezTo>
                    <a:pt x="456515" y="519882"/>
                    <a:pt x="448155" y="511522"/>
                    <a:pt x="437842" y="511522"/>
                  </a:cubicBezTo>
                  <a:lnTo>
                    <a:pt x="216467" y="511522"/>
                  </a:lnTo>
                  <a:cubicBezTo>
                    <a:pt x="206154" y="511522"/>
                    <a:pt x="197794" y="519882"/>
                    <a:pt x="197794" y="530195"/>
                  </a:cubicBezTo>
                  <a:lnTo>
                    <a:pt x="197794" y="579037"/>
                  </a:lnTo>
                  <a:lnTo>
                    <a:pt x="73573" y="579037"/>
                  </a:lnTo>
                  <a:lnTo>
                    <a:pt x="73573" y="216520"/>
                  </a:lnTo>
                  <a:lnTo>
                    <a:pt x="580737" y="216520"/>
                  </a:lnTo>
                  <a:lnTo>
                    <a:pt x="580737" y="579037"/>
                  </a:lnTo>
                  <a:lnTo>
                    <a:pt x="456515" y="579037"/>
                  </a:lnTo>
                  <a:close/>
                  <a:moveTo>
                    <a:pt x="194292" y="37345"/>
                  </a:moveTo>
                  <a:lnTo>
                    <a:pt x="460018" y="37345"/>
                  </a:lnTo>
                  <a:lnTo>
                    <a:pt x="460018" y="179172"/>
                  </a:lnTo>
                  <a:lnTo>
                    <a:pt x="194292" y="179172"/>
                  </a:lnTo>
                  <a:lnTo>
                    <a:pt x="194292" y="37345"/>
                  </a:ln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29374" y="384153"/>
            <a:ext cx="5407025" cy="1117989"/>
          </a:xfrm>
        </p:spPr>
        <p:txBody>
          <a:bodyPr>
            <a:normAutofit/>
          </a:bodyPr>
          <a:lstStyle/>
          <a:p>
            <a:r>
              <a:rPr lang="en-US" sz="6000" dirty="0"/>
              <a:t>Infographic </a:t>
            </a:r>
            <a:r>
              <a:rPr lang="en-US" sz="6000" dirty="0">
                <a:solidFill>
                  <a:schemeClr val="accent1"/>
                </a:solidFill>
              </a:rPr>
              <a:t>Slides</a:t>
            </a:r>
            <a:endParaRPr lang="en-US" sz="6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th-TH" altLang="ko-KR" b="1" dirty="0">
                <a:solidFill>
                  <a:srgbClr val="17406D"/>
                </a:solidFill>
              </a:rPr>
              <a:t>นวัตกรรม</a:t>
            </a:r>
            <a:r>
              <a:rPr lang="th-TH" altLang="ko-K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สร้างชาติ</a:t>
            </a:r>
            <a:br>
              <a:rPr lang="th-TH" altLang="ko-KR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th-TH" altLang="ko-KR" sz="3600" b="1" dirty="0"/>
              <a:t>ราชมงคล</a:t>
            </a:r>
            <a:r>
              <a:rPr lang="th-TH" altLang="ko-KR" sz="3600" b="1" dirty="0">
                <a:solidFill>
                  <a:srgbClr val="17406D"/>
                </a:solidFill>
              </a:rPr>
              <a:t>ธัญบุรี</a:t>
            </a:r>
            <a:r>
              <a:rPr lang="en-US" altLang="ko-KR" sz="3600" b="1" dirty="0">
                <a:solidFill>
                  <a:srgbClr val="17406D"/>
                </a:solidFill>
              </a:rPr>
              <a:t> </a:t>
            </a:r>
            <a:r>
              <a:rPr lang="th-TH" altLang="ko-KR" sz="4000" b="1" dirty="0">
                <a:solidFill>
                  <a:schemeClr val="accent1"/>
                </a:solidFill>
              </a:rPr>
              <a:t>สร้างนวัตกรรม</a:t>
            </a:r>
            <a:endParaRPr lang="en-US" b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7035576" y="2963226"/>
            <a:ext cx="4800824" cy="1606220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altLang="ko-KR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เป็น</a:t>
            </a:r>
            <a:r>
              <a:rPr lang="th-TH" altLang="ko-K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สถาบันอุดมศึกษาด้านวิชาชีพและเทคโนโลยี มีวัตถุประสงค์ให้การศึกษา </a:t>
            </a:r>
            <a:r>
              <a:rPr lang="th-TH" altLang="ko-KR" sz="1800" b="1" dirty="0">
                <a:solidFill>
                  <a:srgbClr val="17406D"/>
                </a:solidFill>
              </a:rPr>
              <a:t>ส่งเสริมวิชาการและวิชาชีพชั้นสูง </a:t>
            </a:r>
            <a:r>
              <a:rPr lang="th-TH" altLang="ko-K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ที่</a:t>
            </a:r>
            <a:r>
              <a:rPr lang="th-TH" altLang="ko-KR" sz="1800" dirty="0">
                <a:solidFill>
                  <a:srgbClr val="0C448B"/>
                </a:solidFill>
              </a:rPr>
              <a:t>เน้นการปฏิบัติทำการสอน ทำการวิจัย ผลิตครูวิชาชีพ ให้บริการทางวิชาการในด้านวิทยาศาสตร์และเทคโนโลยีแก่สังคม ทะนุบำรุงศิลปะและวัฒนธรรม และอนุรักษ์สิ่งแวดล้อม </a:t>
            </a:r>
            <a:r>
              <a:rPr lang="th-TH" altLang="ko-K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โดยให้ผู้สำเร็จอาชีวศึกษามีโอกาสในการศึกษาต่อวิชาชีพเฉพาะทางระดับปริญญาเป็น</a:t>
            </a:r>
            <a:r>
              <a:rPr lang="th-TH" altLang="ko-KR" sz="1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หลัก</a:t>
            </a:r>
            <a:endParaRPr lang="ko-KR" alt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" name="Picture Placeholder 29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12511" r="7092" b="1069"/>
          <a:stretch/>
        </p:blipFill>
        <p:spPr/>
      </p:pic>
      <p:sp>
        <p:nvSpPr>
          <p:cNvPr id="31" name="Rectangle: Rounded Corners 43">
            <a:extLst>
              <a:ext uri="{FF2B5EF4-FFF2-40B4-BE49-F238E27FC236}">
                <a16:creationId xmlns:a16="http://schemas.microsoft.com/office/drawing/2014/main" id="{35E7C818-1E30-4786-8908-4D69791017E4}"/>
              </a:ext>
            </a:extLst>
          </p:cNvPr>
          <p:cNvSpPr/>
          <p:nvPr/>
        </p:nvSpPr>
        <p:spPr>
          <a:xfrm>
            <a:off x="8827898" y="4942357"/>
            <a:ext cx="2365797" cy="10285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32" name="Rectangle: Rounded Corners 44">
            <a:extLst>
              <a:ext uri="{FF2B5EF4-FFF2-40B4-BE49-F238E27FC236}">
                <a16:creationId xmlns:a16="http://schemas.microsoft.com/office/drawing/2014/main" id="{F3944383-7F12-4ED1-96CD-F7D1736D86AF}"/>
              </a:ext>
            </a:extLst>
          </p:cNvPr>
          <p:cNvSpPr/>
          <p:nvPr/>
        </p:nvSpPr>
        <p:spPr>
          <a:xfrm>
            <a:off x="8827898" y="5273154"/>
            <a:ext cx="2365797" cy="10285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34" name="Rectangle: Rounded Corners 42">
            <a:extLst>
              <a:ext uri="{FF2B5EF4-FFF2-40B4-BE49-F238E27FC236}">
                <a16:creationId xmlns:a16="http://schemas.microsoft.com/office/drawing/2014/main" id="{7E37BC1D-5FC1-40ED-BB08-2B599801E2E1}"/>
              </a:ext>
            </a:extLst>
          </p:cNvPr>
          <p:cNvSpPr/>
          <p:nvPr/>
        </p:nvSpPr>
        <p:spPr>
          <a:xfrm>
            <a:off x="8827898" y="4610430"/>
            <a:ext cx="2365797" cy="102856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35" name="Rectangle: Rounded Corners 22">
            <a:extLst>
              <a:ext uri="{FF2B5EF4-FFF2-40B4-BE49-F238E27FC236}">
                <a16:creationId xmlns:a16="http://schemas.microsoft.com/office/drawing/2014/main" id="{A1C5A8A3-2B27-4CD7-A49F-18E30D3CD034}"/>
              </a:ext>
            </a:extLst>
          </p:cNvPr>
          <p:cNvSpPr/>
          <p:nvPr/>
        </p:nvSpPr>
        <p:spPr>
          <a:xfrm>
            <a:off x="8422784" y="4610430"/>
            <a:ext cx="2365797" cy="10285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36" name="Rectangle: Rounded Corners 23">
            <a:extLst>
              <a:ext uri="{FF2B5EF4-FFF2-40B4-BE49-F238E27FC236}">
                <a16:creationId xmlns:a16="http://schemas.microsoft.com/office/drawing/2014/main" id="{EA474FEE-E29E-4A76-993E-B30AC966D558}"/>
              </a:ext>
            </a:extLst>
          </p:cNvPr>
          <p:cNvSpPr/>
          <p:nvPr/>
        </p:nvSpPr>
        <p:spPr>
          <a:xfrm>
            <a:off x="8422785" y="4942554"/>
            <a:ext cx="2706868" cy="10285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3300A21-5D92-47C9-A698-3C12DC54A6F1}"/>
              </a:ext>
            </a:extLst>
          </p:cNvPr>
          <p:cNvSpPr/>
          <p:nvPr/>
        </p:nvSpPr>
        <p:spPr>
          <a:xfrm>
            <a:off x="7091305" y="4420284"/>
            <a:ext cx="1304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ts val="1200"/>
              </a:spcBef>
              <a:defRPr/>
            </a:pPr>
            <a:r>
              <a:rPr lang="th-TH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ทักษะด้านภาษา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1958EA7-CCD0-4106-A08C-94C5DB1C7C6A}"/>
              </a:ext>
            </a:extLst>
          </p:cNvPr>
          <p:cNvSpPr/>
          <p:nvPr/>
        </p:nvSpPr>
        <p:spPr>
          <a:xfrm>
            <a:off x="6964328" y="4744735"/>
            <a:ext cx="1431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ts val="1200"/>
              </a:spcBef>
              <a:defRPr/>
            </a:pPr>
            <a:r>
              <a:rPr lang="th-TH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ทักษะด้านการสื่อสาร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Rectangle: Rounded Corners 32">
            <a:extLst>
              <a:ext uri="{FF2B5EF4-FFF2-40B4-BE49-F238E27FC236}">
                <a16:creationId xmlns:a16="http://schemas.microsoft.com/office/drawing/2014/main" id="{E602BA8C-1887-43C5-84DA-28FF78F6E8C5}"/>
              </a:ext>
            </a:extLst>
          </p:cNvPr>
          <p:cNvSpPr/>
          <p:nvPr/>
        </p:nvSpPr>
        <p:spPr>
          <a:xfrm>
            <a:off x="8422784" y="5274718"/>
            <a:ext cx="2365797" cy="10285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accent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7B87DBA-B97B-4DEA-AA87-402842CA44A0}"/>
              </a:ext>
            </a:extLst>
          </p:cNvPr>
          <p:cNvSpPr/>
          <p:nvPr/>
        </p:nvSpPr>
        <p:spPr>
          <a:xfrm>
            <a:off x="7176240" y="5084572"/>
            <a:ext cx="12191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Bef>
                <a:spcPts val="1200"/>
              </a:spcBef>
              <a:defRPr/>
            </a:pPr>
            <a:r>
              <a:rPr lang="th-TH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ด้านเทคโนโลยี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B59BAEB-0C04-4CFE-87CC-AC9440F8D0F3}"/>
              </a:ext>
            </a:extLst>
          </p:cNvPr>
          <p:cNvSpPr/>
          <p:nvPr/>
        </p:nvSpPr>
        <p:spPr>
          <a:xfrm>
            <a:off x="10607365" y="4550178"/>
            <a:ext cx="223360" cy="223360"/>
          </a:xfrm>
          <a:prstGeom prst="ellipse">
            <a:avLst/>
          </a:prstGeom>
          <a:solidFill>
            <a:schemeClr val="accent1">
              <a:lumMod val="5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3926959-A79E-4274-8DBD-4DD51D39A993}"/>
              </a:ext>
            </a:extLst>
          </p:cNvPr>
          <p:cNvSpPr/>
          <p:nvPr/>
        </p:nvSpPr>
        <p:spPr>
          <a:xfrm>
            <a:off x="10638376" y="4581189"/>
            <a:ext cx="161338" cy="16133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013EFAD-6DF0-402A-ACC1-B178BF10DCF0}"/>
              </a:ext>
            </a:extLst>
          </p:cNvPr>
          <p:cNvSpPr/>
          <p:nvPr/>
        </p:nvSpPr>
        <p:spPr>
          <a:xfrm>
            <a:off x="11001348" y="4885403"/>
            <a:ext cx="223360" cy="223360"/>
          </a:xfrm>
          <a:prstGeom prst="ellipse">
            <a:avLst/>
          </a:prstGeom>
          <a:solidFill>
            <a:schemeClr val="accent1">
              <a:lumMod val="5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1B249A5-4A99-497B-A131-D5A9E6846F1A}"/>
              </a:ext>
            </a:extLst>
          </p:cNvPr>
          <p:cNvSpPr/>
          <p:nvPr/>
        </p:nvSpPr>
        <p:spPr>
          <a:xfrm>
            <a:off x="11032359" y="4916414"/>
            <a:ext cx="161338" cy="16133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746FC93-7D3D-4FCC-A74B-406E284F04EA}"/>
              </a:ext>
            </a:extLst>
          </p:cNvPr>
          <p:cNvSpPr/>
          <p:nvPr/>
        </p:nvSpPr>
        <p:spPr>
          <a:xfrm>
            <a:off x="10676901" y="5214034"/>
            <a:ext cx="223360" cy="223360"/>
          </a:xfrm>
          <a:prstGeom prst="ellipse">
            <a:avLst/>
          </a:prstGeom>
          <a:solidFill>
            <a:schemeClr val="accent1">
              <a:lumMod val="5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B4FC7A1-B040-4CD7-801F-F308FE33BA01}"/>
              </a:ext>
            </a:extLst>
          </p:cNvPr>
          <p:cNvSpPr/>
          <p:nvPr/>
        </p:nvSpPr>
        <p:spPr>
          <a:xfrm>
            <a:off x="10707912" y="5245045"/>
            <a:ext cx="161338" cy="16133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2379149-572C-40A3-A37D-0AEC9933A200}"/>
              </a:ext>
            </a:extLst>
          </p:cNvPr>
          <p:cNvGrpSpPr/>
          <p:nvPr/>
        </p:nvGrpSpPr>
        <p:grpSpPr>
          <a:xfrm rot="19861090" flipH="1">
            <a:off x="13104" y="1602410"/>
            <a:ext cx="2592833" cy="1099468"/>
            <a:chOff x="2855642" y="1729428"/>
            <a:chExt cx="6480725" cy="2748096"/>
          </a:xfrm>
        </p:grpSpPr>
        <p:sp>
          <p:nvSpPr>
            <p:cNvPr id="52" name="Rectangle 5">
              <a:extLst>
                <a:ext uri="{FF2B5EF4-FFF2-40B4-BE49-F238E27FC236}">
                  <a16:creationId xmlns:a16="http://schemas.microsoft.com/office/drawing/2014/main" id="{2CA60154-8119-47A9-AEC1-D9F4DC54063E}"/>
                </a:ext>
              </a:extLst>
            </p:cNvPr>
            <p:cNvSpPr/>
            <p:nvPr/>
          </p:nvSpPr>
          <p:spPr>
            <a:xfrm>
              <a:off x="4716696" y="2405690"/>
              <a:ext cx="2774385" cy="1882403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3" name="Rectangle 5">
              <a:extLst>
                <a:ext uri="{FF2B5EF4-FFF2-40B4-BE49-F238E27FC236}">
                  <a16:creationId xmlns:a16="http://schemas.microsoft.com/office/drawing/2014/main" id="{33633848-575C-4649-B608-ADBE6156C904}"/>
                </a:ext>
              </a:extLst>
            </p:cNvPr>
            <p:cNvSpPr/>
            <p:nvPr/>
          </p:nvSpPr>
          <p:spPr>
            <a:xfrm>
              <a:off x="4716696" y="2771860"/>
              <a:ext cx="2774385" cy="905985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4" name="Freeform 22">
              <a:extLst>
                <a:ext uri="{FF2B5EF4-FFF2-40B4-BE49-F238E27FC236}">
                  <a16:creationId xmlns:a16="http://schemas.microsoft.com/office/drawing/2014/main" id="{7D5AD825-C6ED-412E-9AD8-1752352C7F2B}"/>
                </a:ext>
              </a:extLst>
            </p:cNvPr>
            <p:cNvSpPr/>
            <p:nvPr/>
          </p:nvSpPr>
          <p:spPr>
            <a:xfrm>
              <a:off x="2855642" y="1729428"/>
              <a:ext cx="6480725" cy="1657211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098041F7-EF12-4235-8F7A-E50660E91C07}"/>
                </a:ext>
              </a:extLst>
            </p:cNvPr>
            <p:cNvCxnSpPr/>
            <p:nvPr/>
          </p:nvCxnSpPr>
          <p:spPr>
            <a:xfrm>
              <a:off x="6204740" y="2292443"/>
              <a:ext cx="1693282" cy="5695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E46E61B-F685-4DCF-BA97-2A3C4F3EC31D}"/>
                </a:ext>
              </a:extLst>
            </p:cNvPr>
            <p:cNvCxnSpPr>
              <a:cxnSpLocks/>
            </p:cNvCxnSpPr>
            <p:nvPr/>
          </p:nvCxnSpPr>
          <p:spPr>
            <a:xfrm rot="20328779">
              <a:off x="8042336" y="2813373"/>
              <a:ext cx="2503" cy="872324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C374473E-5B80-4901-8656-6860ABE6150C}"/>
                </a:ext>
              </a:extLst>
            </p:cNvPr>
            <p:cNvSpPr/>
            <p:nvPr/>
          </p:nvSpPr>
          <p:spPr>
            <a:xfrm rot="20328779">
              <a:off x="8108405" y="3624285"/>
              <a:ext cx="491605" cy="853239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6173891-AF67-48A5-8CF7-5BFB9BE6A454}"/>
                </a:ext>
              </a:extLst>
            </p:cNvPr>
            <p:cNvSpPr/>
            <p:nvPr/>
          </p:nvSpPr>
          <p:spPr>
            <a:xfrm>
              <a:off x="8106546" y="3611027"/>
              <a:ext cx="251999" cy="2519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22" y="370717"/>
            <a:ext cx="3619824" cy="12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4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6DF84E9-83EE-4D47-A75C-24E734543E03}"/>
              </a:ext>
            </a:extLst>
          </p:cNvPr>
          <p:cNvGrpSpPr/>
          <p:nvPr/>
        </p:nvGrpSpPr>
        <p:grpSpPr>
          <a:xfrm>
            <a:off x="7266739" y="902699"/>
            <a:ext cx="6246579" cy="5766209"/>
            <a:chOff x="524169" y="1662558"/>
            <a:chExt cx="4957762" cy="4651375"/>
          </a:xfrm>
          <a:effectLst>
            <a:outerShdw blurRad="520700" dist="38100" dir="2700000" sx="102000" sy="102000" algn="tl" rotWithShape="0">
              <a:prstClr val="black">
                <a:alpha val="20000"/>
              </a:prstClr>
            </a:outerShdw>
          </a:effectLst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1E3FDE7-68A5-43AF-B2D1-9344904BB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4169" y="1662558"/>
              <a:ext cx="4957762" cy="4651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77B285-651A-4815-A7EF-0313B940E13E}"/>
                </a:ext>
              </a:extLst>
            </p:cNvPr>
            <p:cNvSpPr/>
            <p:nvPr/>
          </p:nvSpPr>
          <p:spPr>
            <a:xfrm>
              <a:off x="1062105" y="2272553"/>
              <a:ext cx="4020884" cy="2272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4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384153"/>
            <a:ext cx="6845299" cy="1117989"/>
          </a:xfrm>
        </p:spPr>
        <p:txBody>
          <a:bodyPr>
            <a:normAutofit/>
          </a:bodyPr>
          <a:lstStyle/>
          <a:p>
            <a:r>
              <a:rPr lang="th-TH" sz="6000" dirty="0" smtClean="0"/>
              <a:t>พิธี</a:t>
            </a:r>
            <a:r>
              <a:rPr lang="th-TH" sz="6000" dirty="0" smtClean="0">
                <a:solidFill>
                  <a:schemeClr val="accent1"/>
                </a:solidFill>
              </a:rPr>
              <a:t>พระราชทานปริญญาบัตร</a:t>
            </a:r>
            <a:endParaRPr lang="en-US" sz="6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838201" y="1707587"/>
            <a:ext cx="6428538" cy="1530926"/>
          </a:xfrm>
        </p:spPr>
        <p:txBody>
          <a:bodyPr>
            <a:noAutofit/>
          </a:bodyPr>
          <a:lstStyle/>
          <a:p>
            <a:pPr algn="thaiDist"/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มหาวิทยาลัย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เป็นสถาบันอุดมศึกษาด้าน</a:t>
            </a: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วิชาชีพและ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เทคโนโลยี </a:t>
            </a:r>
            <a:r>
              <a:rPr lang="th-TH" altLang="ko-KR" sz="2000" dirty="0">
                <a:solidFill>
                  <a:srgbClr val="0C448B"/>
                </a:solidFill>
              </a:rPr>
              <a:t>มีวัตถุประสงค์</a:t>
            </a:r>
            <a:r>
              <a:rPr lang="th-TH" altLang="ko-KR" sz="2000" dirty="0" smtClean="0">
                <a:solidFill>
                  <a:srgbClr val="0C448B"/>
                </a:solidFill>
              </a:rPr>
              <a:t>ให้การศึกษา </a:t>
            </a:r>
            <a:r>
              <a:rPr lang="th-TH" altLang="ko-KR" sz="2000" b="1" dirty="0" smtClean="0">
                <a:solidFill>
                  <a:srgbClr val="17406D"/>
                </a:solidFill>
              </a:rPr>
              <a:t>ส่งเสริม</a:t>
            </a:r>
            <a:r>
              <a:rPr lang="th-TH" altLang="ko-KR" sz="2000" b="1" dirty="0">
                <a:solidFill>
                  <a:srgbClr val="17406D"/>
                </a:solidFill>
              </a:rPr>
              <a:t>วิชาการและวิชาชีพชั้นสูง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ที่เน้นการ</a:t>
            </a: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ปฏิบัติ ทำ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การสอน ทำการวิจัย ผลิตครูวิชาชีพ ให้บริการทางวิชาการในด้านวิทยาศาสตร์และเทคโนโลยีแก่สังคม ทะนุบำรุงศิลปะและวัฒนธรรม และอนุรักษ์สิ่งแวดล้อม โดยให้ผู้สำเร็จอาชีวศึกษามี</a:t>
            </a: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โอกาสใน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การศึกษาต่อวิชาชีพเฉพาะทางระดับ</a:t>
            </a: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ปริญญาเป็นหลัก</a:t>
            </a:r>
            <a:endParaRPr lang="en-US" sz="2000" dirty="0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5" b="8315"/>
          <a:stretch>
            <a:fillRect/>
          </a:stretch>
        </p:blipFill>
        <p:spPr/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51C804A-F96D-4767-B715-B10DE104D714}"/>
              </a:ext>
            </a:extLst>
          </p:cNvPr>
          <p:cNvGrpSpPr/>
          <p:nvPr/>
        </p:nvGrpSpPr>
        <p:grpSpPr>
          <a:xfrm>
            <a:off x="6129162" y="2775576"/>
            <a:ext cx="4501073" cy="4154934"/>
            <a:chOff x="524169" y="1662558"/>
            <a:chExt cx="4957762" cy="4651375"/>
          </a:xfrm>
          <a:effectLst>
            <a:outerShdw blurRad="520700" dist="38100" dir="2700000" sx="102000" sy="102000" algn="tl" rotWithShape="0">
              <a:prstClr val="black">
                <a:alpha val="13000"/>
              </a:prstClr>
            </a:outerShdw>
          </a:effectLst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E8A23A-5635-4CEC-981F-AABD1953D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4169" y="1662558"/>
              <a:ext cx="4957762" cy="4651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BC8F3C3-F1C4-4D4F-9441-1147EFE50F89}"/>
                </a:ext>
              </a:extLst>
            </p:cNvPr>
            <p:cNvSpPr/>
            <p:nvPr/>
          </p:nvSpPr>
          <p:spPr>
            <a:xfrm>
              <a:off x="1062105" y="2272553"/>
              <a:ext cx="4020884" cy="22725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4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t="31756" r="8272" b="2502"/>
          <a:stretch/>
        </p:blipFill>
        <p:spPr/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0715DE7-E621-47E0-905C-D683A39440DD}"/>
              </a:ext>
            </a:extLst>
          </p:cNvPr>
          <p:cNvSpPr txBox="1"/>
          <p:nvPr/>
        </p:nvSpPr>
        <p:spPr>
          <a:xfrm>
            <a:off x="1438349" y="3633863"/>
            <a:ext cx="4686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บัณฑิตชาย บัณฑิตหญิง มหาบัณฑิตชาย มหาบัณฑิตหญิง </a:t>
            </a: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ดุษฎีบัณฑิตชาย ดุษฎีบัณฑิตหญิงต้องแต่งทรงผมและแต่งกายให้สุภาพเรียบร้อย </a:t>
            </a:r>
            <a:r>
              <a:rPr lang="th-TH" altLang="ko-KR" sz="2000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(ห้ามสวมเสื้อยืดกางเกงยีนส์</a:t>
            </a:r>
            <a:r>
              <a:rPr lang="th-TH" altLang="ko-KR" sz="2000" dirty="0" smtClean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ต้องสวมรองเท้าที่จะใช้ในวันเข้ารับพระราชทานปริญญาบัตรเพื่อให้เกิดความเคยชิน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761FBF-CA85-4B80-B439-96AC74D3B321}"/>
              </a:ext>
            </a:extLst>
          </p:cNvPr>
          <p:cNvSpPr txBox="1"/>
          <p:nvPr/>
        </p:nvSpPr>
        <p:spPr>
          <a:xfrm>
            <a:off x="1438350" y="3238513"/>
            <a:ext cx="41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การแต่งกายในวันฝึกซ้อมย่อยของแต่ละคณะ</a:t>
            </a:r>
            <a:endParaRPr lang="ko-KR" altLang="en-US" sz="24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Chevron 2">
            <a:extLst>
              <a:ext uri="{FF2B5EF4-FFF2-40B4-BE49-F238E27FC236}">
                <a16:creationId xmlns:a16="http://schemas.microsoft.com/office/drawing/2014/main" id="{9DA13FD4-CE61-4A83-AEA3-BB86340E67DC}"/>
              </a:ext>
            </a:extLst>
          </p:cNvPr>
          <p:cNvSpPr/>
          <p:nvPr/>
        </p:nvSpPr>
        <p:spPr>
          <a:xfrm rot="5400000">
            <a:off x="927449" y="3331041"/>
            <a:ext cx="383816" cy="37897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715DE7-E621-47E0-905C-D683A39440DD}"/>
              </a:ext>
            </a:extLst>
          </p:cNvPr>
          <p:cNvSpPr txBox="1"/>
          <p:nvPr/>
        </p:nvSpPr>
        <p:spPr>
          <a:xfrm>
            <a:off x="1469249" y="5311660"/>
            <a:ext cx="4234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แต่งกาย</a:t>
            </a:r>
            <a:r>
              <a:rPr lang="th-TH" altLang="ko-KR" sz="2000" b="1" dirty="0">
                <a:solidFill>
                  <a:srgbClr val="0C448B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เหมือนวันฝึกซ้อมย่อยของคณะ 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และสวมครุยทับ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61FBF-CA85-4B80-B439-96AC74D3B321}"/>
              </a:ext>
            </a:extLst>
          </p:cNvPr>
          <p:cNvSpPr txBox="1"/>
          <p:nvPr/>
        </p:nvSpPr>
        <p:spPr>
          <a:xfrm>
            <a:off x="1469249" y="4916310"/>
            <a:ext cx="41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วันฝึกซ้อมย่อยรวม</a:t>
            </a:r>
            <a:endParaRPr lang="ko-KR" altLang="en-US" sz="24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Chevron 2">
            <a:extLst>
              <a:ext uri="{FF2B5EF4-FFF2-40B4-BE49-F238E27FC236}">
                <a16:creationId xmlns:a16="http://schemas.microsoft.com/office/drawing/2014/main" id="{9DA13FD4-CE61-4A83-AEA3-BB86340E67DC}"/>
              </a:ext>
            </a:extLst>
          </p:cNvPr>
          <p:cNvSpPr/>
          <p:nvPr/>
        </p:nvSpPr>
        <p:spPr>
          <a:xfrm rot="5400000">
            <a:off x="958348" y="5008838"/>
            <a:ext cx="383816" cy="37897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715DE7-E621-47E0-905C-D683A39440DD}"/>
              </a:ext>
            </a:extLst>
          </p:cNvPr>
          <p:cNvSpPr txBox="1"/>
          <p:nvPr/>
        </p:nvSpPr>
        <p:spPr>
          <a:xfrm>
            <a:off x="1505242" y="6103747"/>
            <a:ext cx="444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ณ </a:t>
            </a:r>
            <a:r>
              <a:rPr lang="th-TH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หอประชุมราชมงคล มหาวิทยาลัยเทคโนโลยีราชมงคลธัญบุรี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761FBF-CA85-4B80-B439-96AC74D3B321}"/>
              </a:ext>
            </a:extLst>
          </p:cNvPr>
          <p:cNvSpPr txBox="1"/>
          <p:nvPr/>
        </p:nvSpPr>
        <p:spPr>
          <a:xfrm>
            <a:off x="1505242" y="5708397"/>
            <a:ext cx="4570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วันฝึกซ้อมใหญ่และวันพิธีพระราชทานปริญญาบัตร</a:t>
            </a:r>
            <a:endParaRPr lang="ko-KR" altLang="en-US" sz="24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Chevron 2">
            <a:extLst>
              <a:ext uri="{FF2B5EF4-FFF2-40B4-BE49-F238E27FC236}">
                <a16:creationId xmlns:a16="http://schemas.microsoft.com/office/drawing/2014/main" id="{9DA13FD4-CE61-4A83-AEA3-BB86340E67DC}"/>
              </a:ext>
            </a:extLst>
          </p:cNvPr>
          <p:cNvSpPr/>
          <p:nvPr/>
        </p:nvSpPr>
        <p:spPr>
          <a:xfrm rot="5400000">
            <a:off x="994341" y="5800925"/>
            <a:ext cx="383816" cy="378972"/>
          </a:xfrm>
          <a:custGeom>
            <a:avLst/>
            <a:gdLst/>
            <a:ahLst/>
            <a:cxnLst/>
            <a:rect l="l" t="t" r="r" b="b"/>
            <a:pathLst>
              <a:path w="3830741" h="3782395">
                <a:moveTo>
                  <a:pt x="272737" y="3782395"/>
                </a:moveTo>
                <a:lnTo>
                  <a:pt x="272737" y="1129329"/>
                </a:lnTo>
                <a:cubicBezTo>
                  <a:pt x="368718" y="1192933"/>
                  <a:pt x="457831" y="1251924"/>
                  <a:pt x="541946" y="1307175"/>
                </a:cubicBezTo>
                <a:lnTo>
                  <a:pt x="541946" y="3513186"/>
                </a:lnTo>
                <a:lnTo>
                  <a:pt x="3561532" y="3513186"/>
                </a:lnTo>
                <a:lnTo>
                  <a:pt x="3561532" y="1985872"/>
                </a:lnTo>
                <a:lnTo>
                  <a:pt x="3590324" y="1967561"/>
                </a:lnTo>
                <a:cubicBezTo>
                  <a:pt x="3580733" y="1962993"/>
                  <a:pt x="3571122" y="1958413"/>
                  <a:pt x="3561532" y="1953733"/>
                </a:cubicBezTo>
                <a:lnTo>
                  <a:pt x="3561532" y="522839"/>
                </a:lnTo>
                <a:lnTo>
                  <a:pt x="881682" y="522839"/>
                </a:lnTo>
                <a:cubicBezTo>
                  <a:pt x="739027" y="434224"/>
                  <a:pt x="600115" y="344664"/>
                  <a:pt x="466828" y="253630"/>
                </a:cubicBezTo>
                <a:lnTo>
                  <a:pt x="3830741" y="253630"/>
                </a:lnTo>
                <a:lnTo>
                  <a:pt x="3830741" y="3782395"/>
                </a:lnTo>
                <a:close/>
                <a:moveTo>
                  <a:pt x="0" y="0"/>
                </a:moveTo>
                <a:cubicBezTo>
                  <a:pt x="678168" y="716943"/>
                  <a:pt x="2221880" y="1454406"/>
                  <a:pt x="3416058" y="1983649"/>
                </a:cubicBezTo>
                <a:cubicBezTo>
                  <a:pt x="2906515" y="2315100"/>
                  <a:pt x="1976707" y="2643252"/>
                  <a:pt x="1914290" y="3355250"/>
                </a:cubicBezTo>
                <a:lnTo>
                  <a:pt x="1318205" y="3154450"/>
                </a:lnTo>
                <a:cubicBezTo>
                  <a:pt x="1531531" y="2503259"/>
                  <a:pt x="1765419" y="2324696"/>
                  <a:pt x="2221606" y="1999551"/>
                </a:cubicBezTo>
                <a:cubicBezTo>
                  <a:pt x="1369032" y="1616387"/>
                  <a:pt x="1025337" y="1447905"/>
                  <a:pt x="21688" y="786442"/>
                </a:cubicBezTo>
                <a:cubicBezTo>
                  <a:pt x="14534" y="524743"/>
                  <a:pt x="14718" y="351758"/>
                  <a:pt x="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763" y="161385"/>
            <a:ext cx="3315975" cy="118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1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b="3285"/>
          <a:stretch/>
        </p:blipFill>
        <p:spPr>
          <a:xfrm>
            <a:off x="-16594" y="4841094"/>
            <a:ext cx="3439212" cy="1927273"/>
          </a:xfrm>
          <a:prstGeom prst="rect">
            <a:avLst/>
          </a:prstGeom>
        </p:spPr>
      </p:pic>
      <p:sp>
        <p:nvSpPr>
          <p:cNvPr id="111" name="Rectangle 110"/>
          <p:cNvSpPr/>
          <p:nvPr/>
        </p:nvSpPr>
        <p:spPr>
          <a:xfrm>
            <a:off x="8157390" y="938180"/>
            <a:ext cx="4034607" cy="873091"/>
          </a:xfrm>
          <a:prstGeom prst="rect">
            <a:avLst/>
          </a:prstGeom>
          <a:solidFill>
            <a:srgbClr val="EDF3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60"/>
          <p:cNvSpPr/>
          <p:nvPr/>
        </p:nvSpPr>
        <p:spPr>
          <a:xfrm>
            <a:off x="-8047" y="924013"/>
            <a:ext cx="8229602" cy="1146087"/>
          </a:xfrm>
          <a:custGeom>
            <a:avLst/>
            <a:gdLst>
              <a:gd name="connsiteX0" fmla="*/ 0 w 4474002"/>
              <a:gd name="connsiteY0" fmla="*/ 0 h 794894"/>
              <a:gd name="connsiteX1" fmla="*/ 4474002 w 4474002"/>
              <a:gd name="connsiteY1" fmla="*/ 0 h 794894"/>
              <a:gd name="connsiteX2" fmla="*/ 4474002 w 4474002"/>
              <a:gd name="connsiteY2" fmla="*/ 794894 h 794894"/>
              <a:gd name="connsiteX3" fmla="*/ 0 w 4474002"/>
              <a:gd name="connsiteY3" fmla="*/ 794894 h 794894"/>
              <a:gd name="connsiteX4" fmla="*/ 0 w 4474002"/>
              <a:gd name="connsiteY4" fmla="*/ 0 h 794894"/>
              <a:gd name="connsiteX0" fmla="*/ 0 w 5636230"/>
              <a:gd name="connsiteY0" fmla="*/ 17091 h 811985"/>
              <a:gd name="connsiteX1" fmla="*/ 5636230 w 5636230"/>
              <a:gd name="connsiteY1" fmla="*/ 0 h 811985"/>
              <a:gd name="connsiteX2" fmla="*/ 4474002 w 5636230"/>
              <a:gd name="connsiteY2" fmla="*/ 811985 h 811985"/>
              <a:gd name="connsiteX3" fmla="*/ 0 w 5636230"/>
              <a:gd name="connsiteY3" fmla="*/ 811985 h 811985"/>
              <a:gd name="connsiteX4" fmla="*/ 0 w 5636230"/>
              <a:gd name="connsiteY4" fmla="*/ 17091 h 811985"/>
              <a:gd name="connsiteX0" fmla="*/ 0 w 5636230"/>
              <a:gd name="connsiteY0" fmla="*/ 17091 h 811985"/>
              <a:gd name="connsiteX1" fmla="*/ 5636230 w 5636230"/>
              <a:gd name="connsiteY1" fmla="*/ 0 h 811985"/>
              <a:gd name="connsiteX2" fmla="*/ 4123624 w 5636230"/>
              <a:gd name="connsiteY2" fmla="*/ 811985 h 811985"/>
              <a:gd name="connsiteX3" fmla="*/ 0 w 5636230"/>
              <a:gd name="connsiteY3" fmla="*/ 811985 h 811985"/>
              <a:gd name="connsiteX4" fmla="*/ 0 w 5636230"/>
              <a:gd name="connsiteY4" fmla="*/ 17091 h 811985"/>
              <a:gd name="connsiteX0" fmla="*/ 0 w 5602047"/>
              <a:gd name="connsiteY0" fmla="*/ 17091 h 811985"/>
              <a:gd name="connsiteX1" fmla="*/ 5602047 w 5602047"/>
              <a:gd name="connsiteY1" fmla="*/ 0 h 811985"/>
              <a:gd name="connsiteX2" fmla="*/ 4123624 w 5602047"/>
              <a:gd name="connsiteY2" fmla="*/ 811985 h 811985"/>
              <a:gd name="connsiteX3" fmla="*/ 0 w 5602047"/>
              <a:gd name="connsiteY3" fmla="*/ 811985 h 811985"/>
              <a:gd name="connsiteX4" fmla="*/ 0 w 5602047"/>
              <a:gd name="connsiteY4" fmla="*/ 17091 h 811985"/>
              <a:gd name="connsiteX0" fmla="*/ 0 w 5602047"/>
              <a:gd name="connsiteY0" fmla="*/ 17091 h 862583"/>
              <a:gd name="connsiteX1" fmla="*/ 5602047 w 5602047"/>
              <a:gd name="connsiteY1" fmla="*/ 0 h 862583"/>
              <a:gd name="connsiteX2" fmla="*/ 4452787 w 5602047"/>
              <a:gd name="connsiteY2" fmla="*/ 862583 h 862583"/>
              <a:gd name="connsiteX3" fmla="*/ 0 w 5602047"/>
              <a:gd name="connsiteY3" fmla="*/ 811985 h 862583"/>
              <a:gd name="connsiteX4" fmla="*/ 0 w 5602047"/>
              <a:gd name="connsiteY4" fmla="*/ 17091 h 862583"/>
              <a:gd name="connsiteX0" fmla="*/ 0 w 5627864"/>
              <a:gd name="connsiteY0" fmla="*/ 0 h 845492"/>
              <a:gd name="connsiteX1" fmla="*/ 5627864 w 5627864"/>
              <a:gd name="connsiteY1" fmla="*/ 47963 h 845492"/>
              <a:gd name="connsiteX2" fmla="*/ 4452787 w 5627864"/>
              <a:gd name="connsiteY2" fmla="*/ 845492 h 845492"/>
              <a:gd name="connsiteX3" fmla="*/ 0 w 5627864"/>
              <a:gd name="connsiteY3" fmla="*/ 794894 h 845492"/>
              <a:gd name="connsiteX4" fmla="*/ 0 w 5627864"/>
              <a:gd name="connsiteY4" fmla="*/ 0 h 845492"/>
              <a:gd name="connsiteX0" fmla="*/ 0 w 5627864"/>
              <a:gd name="connsiteY0" fmla="*/ 24320 h 797529"/>
              <a:gd name="connsiteX1" fmla="*/ 5627864 w 5627864"/>
              <a:gd name="connsiteY1" fmla="*/ 0 h 797529"/>
              <a:gd name="connsiteX2" fmla="*/ 4452787 w 5627864"/>
              <a:gd name="connsiteY2" fmla="*/ 797529 h 797529"/>
              <a:gd name="connsiteX3" fmla="*/ 0 w 5627864"/>
              <a:gd name="connsiteY3" fmla="*/ 746931 h 797529"/>
              <a:gd name="connsiteX4" fmla="*/ 0 w 5627864"/>
              <a:gd name="connsiteY4" fmla="*/ 24320 h 797529"/>
              <a:gd name="connsiteX0" fmla="*/ 12909 w 5640773"/>
              <a:gd name="connsiteY0" fmla="*/ 24320 h 811986"/>
              <a:gd name="connsiteX1" fmla="*/ 5640773 w 5640773"/>
              <a:gd name="connsiteY1" fmla="*/ 0 h 811986"/>
              <a:gd name="connsiteX2" fmla="*/ 4465696 w 5640773"/>
              <a:gd name="connsiteY2" fmla="*/ 797529 h 811986"/>
              <a:gd name="connsiteX3" fmla="*/ 0 w 5640773"/>
              <a:gd name="connsiteY3" fmla="*/ 811986 h 811986"/>
              <a:gd name="connsiteX4" fmla="*/ 12909 w 5640773"/>
              <a:gd name="connsiteY4" fmla="*/ 24320 h 811986"/>
              <a:gd name="connsiteX0" fmla="*/ 12909 w 5640773"/>
              <a:gd name="connsiteY0" fmla="*/ 9864 h 811986"/>
              <a:gd name="connsiteX1" fmla="*/ 5640773 w 5640773"/>
              <a:gd name="connsiteY1" fmla="*/ 0 h 811986"/>
              <a:gd name="connsiteX2" fmla="*/ 4465696 w 5640773"/>
              <a:gd name="connsiteY2" fmla="*/ 797529 h 811986"/>
              <a:gd name="connsiteX3" fmla="*/ 0 w 5640773"/>
              <a:gd name="connsiteY3" fmla="*/ 811986 h 811986"/>
              <a:gd name="connsiteX4" fmla="*/ 12909 w 5640773"/>
              <a:gd name="connsiteY4" fmla="*/ 9864 h 811986"/>
              <a:gd name="connsiteX0" fmla="*/ 0 w 5640773"/>
              <a:gd name="connsiteY0" fmla="*/ 2636 h 811986"/>
              <a:gd name="connsiteX1" fmla="*/ 5640773 w 5640773"/>
              <a:gd name="connsiteY1" fmla="*/ 0 h 811986"/>
              <a:gd name="connsiteX2" fmla="*/ 4465696 w 5640773"/>
              <a:gd name="connsiteY2" fmla="*/ 797529 h 811986"/>
              <a:gd name="connsiteX3" fmla="*/ 0 w 5640773"/>
              <a:gd name="connsiteY3" fmla="*/ 811986 h 811986"/>
              <a:gd name="connsiteX4" fmla="*/ 0 w 5640773"/>
              <a:gd name="connsiteY4" fmla="*/ 2636 h 811986"/>
              <a:gd name="connsiteX0" fmla="*/ 0 w 5640773"/>
              <a:gd name="connsiteY0" fmla="*/ 2636 h 899782"/>
              <a:gd name="connsiteX1" fmla="*/ 5640773 w 5640773"/>
              <a:gd name="connsiteY1" fmla="*/ 0 h 899782"/>
              <a:gd name="connsiteX2" fmla="*/ 4188167 w 5640773"/>
              <a:gd name="connsiteY2" fmla="*/ 899782 h 899782"/>
              <a:gd name="connsiteX3" fmla="*/ 0 w 5640773"/>
              <a:gd name="connsiteY3" fmla="*/ 811986 h 899782"/>
              <a:gd name="connsiteX4" fmla="*/ 0 w 5640773"/>
              <a:gd name="connsiteY4" fmla="*/ 2636 h 899782"/>
              <a:gd name="connsiteX0" fmla="*/ 0 w 5059898"/>
              <a:gd name="connsiteY0" fmla="*/ 2636 h 899782"/>
              <a:gd name="connsiteX1" fmla="*/ 5059898 w 5059898"/>
              <a:gd name="connsiteY1" fmla="*/ 0 h 899782"/>
              <a:gd name="connsiteX2" fmla="*/ 4188167 w 5059898"/>
              <a:gd name="connsiteY2" fmla="*/ 899782 h 899782"/>
              <a:gd name="connsiteX3" fmla="*/ 0 w 5059898"/>
              <a:gd name="connsiteY3" fmla="*/ 811986 h 899782"/>
              <a:gd name="connsiteX4" fmla="*/ 0 w 5059898"/>
              <a:gd name="connsiteY4" fmla="*/ 2636 h 899782"/>
              <a:gd name="connsiteX0" fmla="*/ 1690994 w 6750892"/>
              <a:gd name="connsiteY0" fmla="*/ 2636 h 932283"/>
              <a:gd name="connsiteX1" fmla="*/ 6750892 w 6750892"/>
              <a:gd name="connsiteY1" fmla="*/ 0 h 932283"/>
              <a:gd name="connsiteX2" fmla="*/ 5879161 w 6750892"/>
              <a:gd name="connsiteY2" fmla="*/ 899782 h 932283"/>
              <a:gd name="connsiteX3" fmla="*/ 0 w 6750892"/>
              <a:gd name="connsiteY3" fmla="*/ 932283 h 932283"/>
              <a:gd name="connsiteX4" fmla="*/ 1690994 w 6750892"/>
              <a:gd name="connsiteY4" fmla="*/ 2636 h 932283"/>
              <a:gd name="connsiteX0" fmla="*/ 0 w 6770255"/>
              <a:gd name="connsiteY0" fmla="*/ 14665 h 932283"/>
              <a:gd name="connsiteX1" fmla="*/ 6770255 w 6770255"/>
              <a:gd name="connsiteY1" fmla="*/ 0 h 932283"/>
              <a:gd name="connsiteX2" fmla="*/ 5898524 w 6770255"/>
              <a:gd name="connsiteY2" fmla="*/ 899782 h 932283"/>
              <a:gd name="connsiteX3" fmla="*/ 19363 w 6770255"/>
              <a:gd name="connsiteY3" fmla="*/ 932283 h 932283"/>
              <a:gd name="connsiteX4" fmla="*/ 0 w 6770255"/>
              <a:gd name="connsiteY4" fmla="*/ 14665 h 932283"/>
              <a:gd name="connsiteX0" fmla="*/ 0 w 6770255"/>
              <a:gd name="connsiteY0" fmla="*/ 14665 h 932283"/>
              <a:gd name="connsiteX1" fmla="*/ 6770255 w 6770255"/>
              <a:gd name="connsiteY1" fmla="*/ 0 h 932283"/>
              <a:gd name="connsiteX2" fmla="*/ 5892070 w 6770255"/>
              <a:gd name="connsiteY2" fmla="*/ 920163 h 932283"/>
              <a:gd name="connsiteX3" fmla="*/ 19363 w 6770255"/>
              <a:gd name="connsiteY3" fmla="*/ 932283 h 932283"/>
              <a:gd name="connsiteX4" fmla="*/ 0 w 6770255"/>
              <a:gd name="connsiteY4" fmla="*/ 14665 h 932283"/>
              <a:gd name="connsiteX0" fmla="*/ 0 w 6770255"/>
              <a:gd name="connsiteY0" fmla="*/ 7872 h 925490"/>
              <a:gd name="connsiteX1" fmla="*/ 6770255 w 6770255"/>
              <a:gd name="connsiteY1" fmla="*/ 0 h 925490"/>
              <a:gd name="connsiteX2" fmla="*/ 5892070 w 6770255"/>
              <a:gd name="connsiteY2" fmla="*/ 913370 h 925490"/>
              <a:gd name="connsiteX3" fmla="*/ 19363 w 6770255"/>
              <a:gd name="connsiteY3" fmla="*/ 925490 h 925490"/>
              <a:gd name="connsiteX4" fmla="*/ 0 w 6770255"/>
              <a:gd name="connsiteY4" fmla="*/ 7872 h 925490"/>
              <a:gd name="connsiteX0" fmla="*/ 0 w 7305951"/>
              <a:gd name="connsiteY0" fmla="*/ 0 h 917618"/>
              <a:gd name="connsiteX1" fmla="*/ 7305951 w 7305951"/>
              <a:gd name="connsiteY1" fmla="*/ 53273 h 917618"/>
              <a:gd name="connsiteX2" fmla="*/ 5892070 w 7305951"/>
              <a:gd name="connsiteY2" fmla="*/ 905498 h 917618"/>
              <a:gd name="connsiteX3" fmla="*/ 19363 w 7305951"/>
              <a:gd name="connsiteY3" fmla="*/ 917618 h 917618"/>
              <a:gd name="connsiteX4" fmla="*/ 0 w 7305951"/>
              <a:gd name="connsiteY4" fmla="*/ 0 h 917618"/>
              <a:gd name="connsiteX0" fmla="*/ 0 w 7067146"/>
              <a:gd name="connsiteY0" fmla="*/ 28254 h 945872"/>
              <a:gd name="connsiteX1" fmla="*/ 7067146 w 7067146"/>
              <a:gd name="connsiteY1" fmla="*/ 0 h 945872"/>
              <a:gd name="connsiteX2" fmla="*/ 5892070 w 7067146"/>
              <a:gd name="connsiteY2" fmla="*/ 933752 h 945872"/>
              <a:gd name="connsiteX3" fmla="*/ 19363 w 7067146"/>
              <a:gd name="connsiteY3" fmla="*/ 945872 h 945872"/>
              <a:gd name="connsiteX4" fmla="*/ 0 w 7067146"/>
              <a:gd name="connsiteY4" fmla="*/ 28254 h 945872"/>
              <a:gd name="connsiteX0" fmla="*/ 0 w 7273679"/>
              <a:gd name="connsiteY0" fmla="*/ 0 h 917618"/>
              <a:gd name="connsiteX1" fmla="*/ 7273679 w 7273679"/>
              <a:gd name="connsiteY1" fmla="*/ 60067 h 917618"/>
              <a:gd name="connsiteX2" fmla="*/ 5892070 w 7273679"/>
              <a:gd name="connsiteY2" fmla="*/ 905498 h 917618"/>
              <a:gd name="connsiteX3" fmla="*/ 19363 w 7273679"/>
              <a:gd name="connsiteY3" fmla="*/ 917618 h 917618"/>
              <a:gd name="connsiteX4" fmla="*/ 0 w 7273679"/>
              <a:gd name="connsiteY4" fmla="*/ 0 h 917618"/>
              <a:gd name="connsiteX0" fmla="*/ 0 w 7293041"/>
              <a:gd name="connsiteY0" fmla="*/ 21461 h 857551"/>
              <a:gd name="connsiteX1" fmla="*/ 7293041 w 7293041"/>
              <a:gd name="connsiteY1" fmla="*/ 0 h 857551"/>
              <a:gd name="connsiteX2" fmla="*/ 5911432 w 7293041"/>
              <a:gd name="connsiteY2" fmla="*/ 845431 h 857551"/>
              <a:gd name="connsiteX3" fmla="*/ 38725 w 7293041"/>
              <a:gd name="connsiteY3" fmla="*/ 857551 h 857551"/>
              <a:gd name="connsiteX4" fmla="*/ 0 w 7293041"/>
              <a:gd name="connsiteY4" fmla="*/ 21461 h 857551"/>
              <a:gd name="connsiteX0" fmla="*/ 0 w 7260770"/>
              <a:gd name="connsiteY0" fmla="*/ 28255 h 857551"/>
              <a:gd name="connsiteX1" fmla="*/ 7260770 w 7260770"/>
              <a:gd name="connsiteY1" fmla="*/ 0 h 857551"/>
              <a:gd name="connsiteX2" fmla="*/ 5879161 w 7260770"/>
              <a:gd name="connsiteY2" fmla="*/ 845431 h 857551"/>
              <a:gd name="connsiteX3" fmla="*/ 6454 w 7260770"/>
              <a:gd name="connsiteY3" fmla="*/ 857551 h 857551"/>
              <a:gd name="connsiteX4" fmla="*/ 0 w 7260770"/>
              <a:gd name="connsiteY4" fmla="*/ 28255 h 857551"/>
              <a:gd name="connsiteX0" fmla="*/ 6740 w 7267510"/>
              <a:gd name="connsiteY0" fmla="*/ 28255 h 857551"/>
              <a:gd name="connsiteX1" fmla="*/ 7267510 w 7267510"/>
              <a:gd name="connsiteY1" fmla="*/ 0 h 857551"/>
              <a:gd name="connsiteX2" fmla="*/ 5885901 w 7267510"/>
              <a:gd name="connsiteY2" fmla="*/ 845431 h 857551"/>
              <a:gd name="connsiteX3" fmla="*/ 286 w 7267510"/>
              <a:gd name="connsiteY3" fmla="*/ 857551 h 857551"/>
              <a:gd name="connsiteX4" fmla="*/ 6740 w 7267510"/>
              <a:gd name="connsiteY4" fmla="*/ 28255 h 857551"/>
              <a:gd name="connsiteX0" fmla="*/ 6740 w 7267510"/>
              <a:gd name="connsiteY0" fmla="*/ 28255 h 857551"/>
              <a:gd name="connsiteX1" fmla="*/ 7267510 w 7267510"/>
              <a:gd name="connsiteY1" fmla="*/ 0 h 857551"/>
              <a:gd name="connsiteX2" fmla="*/ 5885901 w 7267510"/>
              <a:gd name="connsiteY2" fmla="*/ 852225 h 857551"/>
              <a:gd name="connsiteX3" fmla="*/ 286 w 7267510"/>
              <a:gd name="connsiteY3" fmla="*/ 857551 h 857551"/>
              <a:gd name="connsiteX4" fmla="*/ 6740 w 7267510"/>
              <a:gd name="connsiteY4" fmla="*/ 28255 h 857551"/>
              <a:gd name="connsiteX0" fmla="*/ 6740 w 7267510"/>
              <a:gd name="connsiteY0" fmla="*/ 28255 h 857551"/>
              <a:gd name="connsiteX1" fmla="*/ 7267510 w 7267510"/>
              <a:gd name="connsiteY1" fmla="*/ 0 h 857551"/>
              <a:gd name="connsiteX2" fmla="*/ 5700435 w 7267510"/>
              <a:gd name="connsiteY2" fmla="*/ 852225 h 857551"/>
              <a:gd name="connsiteX3" fmla="*/ 286 w 7267510"/>
              <a:gd name="connsiteY3" fmla="*/ 857551 h 857551"/>
              <a:gd name="connsiteX4" fmla="*/ 6740 w 7267510"/>
              <a:gd name="connsiteY4" fmla="*/ 28255 h 857551"/>
              <a:gd name="connsiteX0" fmla="*/ 6740 w 7494191"/>
              <a:gd name="connsiteY0" fmla="*/ 50635 h 879931"/>
              <a:gd name="connsiteX1" fmla="*/ 7494191 w 7494191"/>
              <a:gd name="connsiteY1" fmla="*/ 0 h 879931"/>
              <a:gd name="connsiteX2" fmla="*/ 5700435 w 7494191"/>
              <a:gd name="connsiteY2" fmla="*/ 874605 h 879931"/>
              <a:gd name="connsiteX3" fmla="*/ 286 w 7494191"/>
              <a:gd name="connsiteY3" fmla="*/ 879931 h 879931"/>
              <a:gd name="connsiteX4" fmla="*/ 6740 w 7494191"/>
              <a:gd name="connsiteY4" fmla="*/ 50635 h 879931"/>
              <a:gd name="connsiteX0" fmla="*/ 6740 w 7494191"/>
              <a:gd name="connsiteY0" fmla="*/ 17065 h 879931"/>
              <a:gd name="connsiteX1" fmla="*/ 7494191 w 7494191"/>
              <a:gd name="connsiteY1" fmla="*/ 0 h 879931"/>
              <a:gd name="connsiteX2" fmla="*/ 5700435 w 7494191"/>
              <a:gd name="connsiteY2" fmla="*/ 874605 h 879931"/>
              <a:gd name="connsiteX3" fmla="*/ 286 w 7494191"/>
              <a:gd name="connsiteY3" fmla="*/ 879931 h 879931"/>
              <a:gd name="connsiteX4" fmla="*/ 6740 w 7494191"/>
              <a:gd name="connsiteY4" fmla="*/ 17065 h 879931"/>
              <a:gd name="connsiteX0" fmla="*/ 6740 w 6628684"/>
              <a:gd name="connsiteY0" fmla="*/ 11470 h 874336"/>
              <a:gd name="connsiteX1" fmla="*/ 6628684 w 6628684"/>
              <a:gd name="connsiteY1" fmla="*/ 0 h 874336"/>
              <a:gd name="connsiteX2" fmla="*/ 5700435 w 6628684"/>
              <a:gd name="connsiteY2" fmla="*/ 869010 h 874336"/>
              <a:gd name="connsiteX3" fmla="*/ 286 w 6628684"/>
              <a:gd name="connsiteY3" fmla="*/ 874336 h 874336"/>
              <a:gd name="connsiteX4" fmla="*/ 6740 w 6628684"/>
              <a:gd name="connsiteY4" fmla="*/ 11470 h 874336"/>
              <a:gd name="connsiteX0" fmla="*/ 6740 w 6663030"/>
              <a:gd name="connsiteY0" fmla="*/ 11470 h 874336"/>
              <a:gd name="connsiteX1" fmla="*/ 6663030 w 6663030"/>
              <a:gd name="connsiteY1" fmla="*/ 0 h 874336"/>
              <a:gd name="connsiteX2" fmla="*/ 5700435 w 6663030"/>
              <a:gd name="connsiteY2" fmla="*/ 869010 h 874336"/>
              <a:gd name="connsiteX3" fmla="*/ 286 w 6663030"/>
              <a:gd name="connsiteY3" fmla="*/ 874336 h 874336"/>
              <a:gd name="connsiteX4" fmla="*/ 6740 w 6663030"/>
              <a:gd name="connsiteY4" fmla="*/ 11470 h 874336"/>
              <a:gd name="connsiteX0" fmla="*/ 6740 w 7569751"/>
              <a:gd name="connsiteY0" fmla="*/ 17065 h 879931"/>
              <a:gd name="connsiteX1" fmla="*/ 7569751 w 7569751"/>
              <a:gd name="connsiteY1" fmla="*/ 0 h 879931"/>
              <a:gd name="connsiteX2" fmla="*/ 5700435 w 7569751"/>
              <a:gd name="connsiteY2" fmla="*/ 874605 h 879931"/>
              <a:gd name="connsiteX3" fmla="*/ 286 w 7569751"/>
              <a:gd name="connsiteY3" fmla="*/ 879931 h 879931"/>
              <a:gd name="connsiteX4" fmla="*/ 6740 w 7569751"/>
              <a:gd name="connsiteY4" fmla="*/ 17065 h 879931"/>
              <a:gd name="connsiteX0" fmla="*/ 6740 w 7569751"/>
              <a:gd name="connsiteY0" fmla="*/ 17065 h 879931"/>
              <a:gd name="connsiteX1" fmla="*/ 6104169 w 7569751"/>
              <a:gd name="connsiteY1" fmla="*/ 5625 h 879931"/>
              <a:gd name="connsiteX2" fmla="*/ 7569751 w 7569751"/>
              <a:gd name="connsiteY2" fmla="*/ 0 h 879931"/>
              <a:gd name="connsiteX3" fmla="*/ 5700435 w 7569751"/>
              <a:gd name="connsiteY3" fmla="*/ 874605 h 879931"/>
              <a:gd name="connsiteX4" fmla="*/ 286 w 7569751"/>
              <a:gd name="connsiteY4" fmla="*/ 879931 h 879931"/>
              <a:gd name="connsiteX5" fmla="*/ 6740 w 7569751"/>
              <a:gd name="connsiteY5" fmla="*/ 17065 h 879931"/>
              <a:gd name="connsiteX0" fmla="*/ 6740 w 7569751"/>
              <a:gd name="connsiteY0" fmla="*/ 17065 h 879931"/>
              <a:gd name="connsiteX1" fmla="*/ 6104169 w 7569751"/>
              <a:gd name="connsiteY1" fmla="*/ 5625 h 879931"/>
              <a:gd name="connsiteX2" fmla="*/ 6104169 w 7569751"/>
              <a:gd name="connsiteY2" fmla="*/ 5625 h 879931"/>
              <a:gd name="connsiteX3" fmla="*/ 7569751 w 7569751"/>
              <a:gd name="connsiteY3" fmla="*/ 0 h 879931"/>
              <a:gd name="connsiteX4" fmla="*/ 5700435 w 7569751"/>
              <a:gd name="connsiteY4" fmla="*/ 874605 h 879931"/>
              <a:gd name="connsiteX5" fmla="*/ 286 w 7569751"/>
              <a:gd name="connsiteY5" fmla="*/ 879931 h 879931"/>
              <a:gd name="connsiteX6" fmla="*/ 6740 w 7569751"/>
              <a:gd name="connsiteY6" fmla="*/ 17065 h 879931"/>
              <a:gd name="connsiteX0" fmla="*/ 6740 w 7569751"/>
              <a:gd name="connsiteY0" fmla="*/ 17065 h 879931"/>
              <a:gd name="connsiteX1" fmla="*/ 6104169 w 7569751"/>
              <a:gd name="connsiteY1" fmla="*/ 5625 h 879931"/>
              <a:gd name="connsiteX2" fmla="*/ 6604110 w 7569751"/>
              <a:gd name="connsiteY2" fmla="*/ 5625 h 879931"/>
              <a:gd name="connsiteX3" fmla="*/ 7569751 w 7569751"/>
              <a:gd name="connsiteY3" fmla="*/ 0 h 879931"/>
              <a:gd name="connsiteX4" fmla="*/ 5700435 w 7569751"/>
              <a:gd name="connsiteY4" fmla="*/ 874605 h 879931"/>
              <a:gd name="connsiteX5" fmla="*/ 286 w 7569751"/>
              <a:gd name="connsiteY5" fmla="*/ 879931 h 879931"/>
              <a:gd name="connsiteX6" fmla="*/ 6740 w 7569751"/>
              <a:gd name="connsiteY6" fmla="*/ 17065 h 879931"/>
              <a:gd name="connsiteX0" fmla="*/ 6740 w 7569751"/>
              <a:gd name="connsiteY0" fmla="*/ 17065 h 879931"/>
              <a:gd name="connsiteX1" fmla="*/ 6104169 w 7569751"/>
              <a:gd name="connsiteY1" fmla="*/ 5625 h 879931"/>
              <a:gd name="connsiteX2" fmla="*/ 6604110 w 7569751"/>
              <a:gd name="connsiteY2" fmla="*/ 5625 h 879931"/>
              <a:gd name="connsiteX3" fmla="*/ 7569751 w 7569751"/>
              <a:gd name="connsiteY3" fmla="*/ 0 h 879931"/>
              <a:gd name="connsiteX4" fmla="*/ 6617808 w 7569751"/>
              <a:gd name="connsiteY4" fmla="*/ 442029 h 879931"/>
              <a:gd name="connsiteX5" fmla="*/ 5700435 w 7569751"/>
              <a:gd name="connsiteY5" fmla="*/ 874605 h 879931"/>
              <a:gd name="connsiteX6" fmla="*/ 286 w 7569751"/>
              <a:gd name="connsiteY6" fmla="*/ 879931 h 879931"/>
              <a:gd name="connsiteX7" fmla="*/ 6740 w 7569751"/>
              <a:gd name="connsiteY7" fmla="*/ 17065 h 879931"/>
              <a:gd name="connsiteX0" fmla="*/ 6740 w 6617809"/>
              <a:gd name="connsiteY0" fmla="*/ 11440 h 874306"/>
              <a:gd name="connsiteX1" fmla="*/ 6104169 w 6617809"/>
              <a:gd name="connsiteY1" fmla="*/ 0 h 874306"/>
              <a:gd name="connsiteX2" fmla="*/ 6604110 w 6617809"/>
              <a:gd name="connsiteY2" fmla="*/ 0 h 874306"/>
              <a:gd name="connsiteX3" fmla="*/ 6617809 w 6617809"/>
              <a:gd name="connsiteY3" fmla="*/ 134248 h 874306"/>
              <a:gd name="connsiteX4" fmla="*/ 6617808 w 6617809"/>
              <a:gd name="connsiteY4" fmla="*/ 436404 h 874306"/>
              <a:gd name="connsiteX5" fmla="*/ 5700435 w 6617809"/>
              <a:gd name="connsiteY5" fmla="*/ 868980 h 874306"/>
              <a:gd name="connsiteX6" fmla="*/ 286 w 6617809"/>
              <a:gd name="connsiteY6" fmla="*/ 874306 h 874306"/>
              <a:gd name="connsiteX7" fmla="*/ 6740 w 6617809"/>
              <a:gd name="connsiteY7" fmla="*/ 11440 h 874306"/>
              <a:gd name="connsiteX0" fmla="*/ 6740 w 6617809"/>
              <a:gd name="connsiteY0" fmla="*/ 11440 h 877423"/>
              <a:gd name="connsiteX1" fmla="*/ 6104169 w 6617809"/>
              <a:gd name="connsiteY1" fmla="*/ 0 h 877423"/>
              <a:gd name="connsiteX2" fmla="*/ 6604110 w 6617809"/>
              <a:gd name="connsiteY2" fmla="*/ 0 h 877423"/>
              <a:gd name="connsiteX3" fmla="*/ 6617809 w 6617809"/>
              <a:gd name="connsiteY3" fmla="*/ 134248 h 877423"/>
              <a:gd name="connsiteX4" fmla="*/ 6617808 w 6617809"/>
              <a:gd name="connsiteY4" fmla="*/ 436404 h 877423"/>
              <a:gd name="connsiteX5" fmla="*/ 6004702 w 6617809"/>
              <a:gd name="connsiteY5" fmla="*/ 877423 h 877423"/>
              <a:gd name="connsiteX6" fmla="*/ 286 w 6617809"/>
              <a:gd name="connsiteY6" fmla="*/ 874306 h 877423"/>
              <a:gd name="connsiteX7" fmla="*/ 6740 w 6617809"/>
              <a:gd name="connsiteY7" fmla="*/ 11440 h 877423"/>
              <a:gd name="connsiteX0" fmla="*/ 6740 w 6617809"/>
              <a:gd name="connsiteY0" fmla="*/ 11440 h 877423"/>
              <a:gd name="connsiteX1" fmla="*/ 6104169 w 6617809"/>
              <a:gd name="connsiteY1" fmla="*/ 0 h 877423"/>
              <a:gd name="connsiteX2" fmla="*/ 6604110 w 6617809"/>
              <a:gd name="connsiteY2" fmla="*/ 0 h 877423"/>
              <a:gd name="connsiteX3" fmla="*/ 6617809 w 6617809"/>
              <a:gd name="connsiteY3" fmla="*/ 134248 h 877423"/>
              <a:gd name="connsiteX4" fmla="*/ 6617808 w 6617809"/>
              <a:gd name="connsiteY4" fmla="*/ 487062 h 877423"/>
              <a:gd name="connsiteX5" fmla="*/ 6004702 w 6617809"/>
              <a:gd name="connsiteY5" fmla="*/ 877423 h 877423"/>
              <a:gd name="connsiteX6" fmla="*/ 286 w 6617809"/>
              <a:gd name="connsiteY6" fmla="*/ 874306 h 877423"/>
              <a:gd name="connsiteX7" fmla="*/ 6740 w 6617809"/>
              <a:gd name="connsiteY7" fmla="*/ 11440 h 877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7809" h="877423">
                <a:moveTo>
                  <a:pt x="6740" y="11440"/>
                </a:moveTo>
                <a:lnTo>
                  <a:pt x="6104169" y="0"/>
                </a:lnTo>
                <a:lnTo>
                  <a:pt x="6604110" y="0"/>
                </a:lnTo>
                <a:lnTo>
                  <a:pt x="6617809" y="134248"/>
                </a:lnTo>
                <a:cubicBezTo>
                  <a:pt x="6617809" y="234967"/>
                  <a:pt x="6617808" y="386343"/>
                  <a:pt x="6617808" y="487062"/>
                </a:cubicBezTo>
                <a:lnTo>
                  <a:pt x="6004702" y="877423"/>
                </a:lnTo>
                <a:lnTo>
                  <a:pt x="286" y="874306"/>
                </a:lnTo>
                <a:cubicBezTo>
                  <a:pt x="-1865" y="597874"/>
                  <a:pt x="8891" y="287872"/>
                  <a:pt x="6740" y="11440"/>
                </a:cubicBezTo>
                <a:close/>
              </a:path>
            </a:pathLst>
          </a:custGeom>
          <a:solidFill>
            <a:srgbClr val="A5C24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60"/>
          <p:cNvSpPr/>
          <p:nvPr/>
        </p:nvSpPr>
        <p:spPr>
          <a:xfrm>
            <a:off x="-8047" y="2058059"/>
            <a:ext cx="7149605" cy="1515001"/>
          </a:xfrm>
          <a:custGeom>
            <a:avLst/>
            <a:gdLst>
              <a:gd name="connsiteX0" fmla="*/ 0 w 4474002"/>
              <a:gd name="connsiteY0" fmla="*/ 0 h 794894"/>
              <a:gd name="connsiteX1" fmla="*/ 4474002 w 4474002"/>
              <a:gd name="connsiteY1" fmla="*/ 0 h 794894"/>
              <a:gd name="connsiteX2" fmla="*/ 4474002 w 4474002"/>
              <a:gd name="connsiteY2" fmla="*/ 794894 h 794894"/>
              <a:gd name="connsiteX3" fmla="*/ 0 w 4474002"/>
              <a:gd name="connsiteY3" fmla="*/ 794894 h 794894"/>
              <a:gd name="connsiteX4" fmla="*/ 0 w 4474002"/>
              <a:gd name="connsiteY4" fmla="*/ 0 h 794894"/>
              <a:gd name="connsiteX0" fmla="*/ 0 w 5636230"/>
              <a:gd name="connsiteY0" fmla="*/ 17091 h 811985"/>
              <a:gd name="connsiteX1" fmla="*/ 5636230 w 5636230"/>
              <a:gd name="connsiteY1" fmla="*/ 0 h 811985"/>
              <a:gd name="connsiteX2" fmla="*/ 4474002 w 5636230"/>
              <a:gd name="connsiteY2" fmla="*/ 811985 h 811985"/>
              <a:gd name="connsiteX3" fmla="*/ 0 w 5636230"/>
              <a:gd name="connsiteY3" fmla="*/ 811985 h 811985"/>
              <a:gd name="connsiteX4" fmla="*/ 0 w 5636230"/>
              <a:gd name="connsiteY4" fmla="*/ 17091 h 811985"/>
              <a:gd name="connsiteX0" fmla="*/ 0 w 5636230"/>
              <a:gd name="connsiteY0" fmla="*/ 17091 h 811985"/>
              <a:gd name="connsiteX1" fmla="*/ 5636230 w 5636230"/>
              <a:gd name="connsiteY1" fmla="*/ 0 h 811985"/>
              <a:gd name="connsiteX2" fmla="*/ 4123624 w 5636230"/>
              <a:gd name="connsiteY2" fmla="*/ 811985 h 811985"/>
              <a:gd name="connsiteX3" fmla="*/ 0 w 5636230"/>
              <a:gd name="connsiteY3" fmla="*/ 811985 h 811985"/>
              <a:gd name="connsiteX4" fmla="*/ 0 w 5636230"/>
              <a:gd name="connsiteY4" fmla="*/ 17091 h 811985"/>
              <a:gd name="connsiteX0" fmla="*/ 0 w 5602047"/>
              <a:gd name="connsiteY0" fmla="*/ 17091 h 811985"/>
              <a:gd name="connsiteX1" fmla="*/ 5602047 w 5602047"/>
              <a:gd name="connsiteY1" fmla="*/ 0 h 811985"/>
              <a:gd name="connsiteX2" fmla="*/ 4123624 w 5602047"/>
              <a:gd name="connsiteY2" fmla="*/ 811985 h 811985"/>
              <a:gd name="connsiteX3" fmla="*/ 0 w 5602047"/>
              <a:gd name="connsiteY3" fmla="*/ 811985 h 811985"/>
              <a:gd name="connsiteX4" fmla="*/ 0 w 5602047"/>
              <a:gd name="connsiteY4" fmla="*/ 17091 h 811985"/>
              <a:gd name="connsiteX0" fmla="*/ 0 w 5602047"/>
              <a:gd name="connsiteY0" fmla="*/ 17091 h 862583"/>
              <a:gd name="connsiteX1" fmla="*/ 5602047 w 5602047"/>
              <a:gd name="connsiteY1" fmla="*/ 0 h 862583"/>
              <a:gd name="connsiteX2" fmla="*/ 4452787 w 5602047"/>
              <a:gd name="connsiteY2" fmla="*/ 862583 h 862583"/>
              <a:gd name="connsiteX3" fmla="*/ 0 w 5602047"/>
              <a:gd name="connsiteY3" fmla="*/ 811985 h 862583"/>
              <a:gd name="connsiteX4" fmla="*/ 0 w 5602047"/>
              <a:gd name="connsiteY4" fmla="*/ 17091 h 862583"/>
              <a:gd name="connsiteX0" fmla="*/ 0 w 5627864"/>
              <a:gd name="connsiteY0" fmla="*/ 0 h 845492"/>
              <a:gd name="connsiteX1" fmla="*/ 5627864 w 5627864"/>
              <a:gd name="connsiteY1" fmla="*/ 47963 h 845492"/>
              <a:gd name="connsiteX2" fmla="*/ 4452787 w 5627864"/>
              <a:gd name="connsiteY2" fmla="*/ 845492 h 845492"/>
              <a:gd name="connsiteX3" fmla="*/ 0 w 5627864"/>
              <a:gd name="connsiteY3" fmla="*/ 794894 h 845492"/>
              <a:gd name="connsiteX4" fmla="*/ 0 w 5627864"/>
              <a:gd name="connsiteY4" fmla="*/ 0 h 845492"/>
              <a:gd name="connsiteX0" fmla="*/ 0 w 5627864"/>
              <a:gd name="connsiteY0" fmla="*/ 24320 h 797529"/>
              <a:gd name="connsiteX1" fmla="*/ 5627864 w 5627864"/>
              <a:gd name="connsiteY1" fmla="*/ 0 h 797529"/>
              <a:gd name="connsiteX2" fmla="*/ 4452787 w 5627864"/>
              <a:gd name="connsiteY2" fmla="*/ 797529 h 797529"/>
              <a:gd name="connsiteX3" fmla="*/ 0 w 5627864"/>
              <a:gd name="connsiteY3" fmla="*/ 746931 h 797529"/>
              <a:gd name="connsiteX4" fmla="*/ 0 w 5627864"/>
              <a:gd name="connsiteY4" fmla="*/ 24320 h 797529"/>
              <a:gd name="connsiteX0" fmla="*/ 12909 w 5640773"/>
              <a:gd name="connsiteY0" fmla="*/ 24320 h 811986"/>
              <a:gd name="connsiteX1" fmla="*/ 5640773 w 5640773"/>
              <a:gd name="connsiteY1" fmla="*/ 0 h 811986"/>
              <a:gd name="connsiteX2" fmla="*/ 4465696 w 5640773"/>
              <a:gd name="connsiteY2" fmla="*/ 797529 h 811986"/>
              <a:gd name="connsiteX3" fmla="*/ 0 w 5640773"/>
              <a:gd name="connsiteY3" fmla="*/ 811986 h 811986"/>
              <a:gd name="connsiteX4" fmla="*/ 12909 w 5640773"/>
              <a:gd name="connsiteY4" fmla="*/ 24320 h 811986"/>
              <a:gd name="connsiteX0" fmla="*/ 12909 w 5640773"/>
              <a:gd name="connsiteY0" fmla="*/ 9864 h 811986"/>
              <a:gd name="connsiteX1" fmla="*/ 5640773 w 5640773"/>
              <a:gd name="connsiteY1" fmla="*/ 0 h 811986"/>
              <a:gd name="connsiteX2" fmla="*/ 4465696 w 5640773"/>
              <a:gd name="connsiteY2" fmla="*/ 797529 h 811986"/>
              <a:gd name="connsiteX3" fmla="*/ 0 w 5640773"/>
              <a:gd name="connsiteY3" fmla="*/ 811986 h 811986"/>
              <a:gd name="connsiteX4" fmla="*/ 12909 w 5640773"/>
              <a:gd name="connsiteY4" fmla="*/ 9864 h 811986"/>
              <a:gd name="connsiteX0" fmla="*/ 0 w 5640773"/>
              <a:gd name="connsiteY0" fmla="*/ 2636 h 811986"/>
              <a:gd name="connsiteX1" fmla="*/ 5640773 w 5640773"/>
              <a:gd name="connsiteY1" fmla="*/ 0 h 811986"/>
              <a:gd name="connsiteX2" fmla="*/ 4465696 w 5640773"/>
              <a:gd name="connsiteY2" fmla="*/ 797529 h 811986"/>
              <a:gd name="connsiteX3" fmla="*/ 0 w 5640773"/>
              <a:gd name="connsiteY3" fmla="*/ 811986 h 811986"/>
              <a:gd name="connsiteX4" fmla="*/ 0 w 5640773"/>
              <a:gd name="connsiteY4" fmla="*/ 2636 h 811986"/>
              <a:gd name="connsiteX0" fmla="*/ 0 w 5640773"/>
              <a:gd name="connsiteY0" fmla="*/ 2636 h 811986"/>
              <a:gd name="connsiteX1" fmla="*/ 5640773 w 5640773"/>
              <a:gd name="connsiteY1" fmla="*/ 0 h 811986"/>
              <a:gd name="connsiteX2" fmla="*/ 3932143 w 5640773"/>
              <a:gd name="connsiteY2" fmla="*/ 802969 h 811986"/>
              <a:gd name="connsiteX3" fmla="*/ 0 w 5640773"/>
              <a:gd name="connsiteY3" fmla="*/ 811986 h 811986"/>
              <a:gd name="connsiteX4" fmla="*/ 0 w 5640773"/>
              <a:gd name="connsiteY4" fmla="*/ 2636 h 811986"/>
              <a:gd name="connsiteX0" fmla="*/ 0 w 5722858"/>
              <a:gd name="connsiteY0" fmla="*/ 8076 h 817426"/>
              <a:gd name="connsiteX1" fmla="*/ 5722858 w 5722858"/>
              <a:gd name="connsiteY1" fmla="*/ 0 h 817426"/>
              <a:gd name="connsiteX2" fmla="*/ 3932143 w 5722858"/>
              <a:gd name="connsiteY2" fmla="*/ 808409 h 817426"/>
              <a:gd name="connsiteX3" fmla="*/ 0 w 5722858"/>
              <a:gd name="connsiteY3" fmla="*/ 817426 h 817426"/>
              <a:gd name="connsiteX4" fmla="*/ 0 w 5722858"/>
              <a:gd name="connsiteY4" fmla="*/ 8076 h 817426"/>
              <a:gd name="connsiteX0" fmla="*/ 0 w 5722858"/>
              <a:gd name="connsiteY0" fmla="*/ 8076 h 819288"/>
              <a:gd name="connsiteX1" fmla="*/ 5722858 w 5722858"/>
              <a:gd name="connsiteY1" fmla="*/ 0 h 819288"/>
              <a:gd name="connsiteX2" fmla="*/ 3938984 w 5722858"/>
              <a:gd name="connsiteY2" fmla="*/ 819288 h 819288"/>
              <a:gd name="connsiteX3" fmla="*/ 0 w 5722858"/>
              <a:gd name="connsiteY3" fmla="*/ 817426 h 819288"/>
              <a:gd name="connsiteX4" fmla="*/ 0 w 5722858"/>
              <a:gd name="connsiteY4" fmla="*/ 8076 h 819288"/>
              <a:gd name="connsiteX0" fmla="*/ 0 w 5722858"/>
              <a:gd name="connsiteY0" fmla="*/ 8076 h 819288"/>
              <a:gd name="connsiteX1" fmla="*/ 5722858 w 5722858"/>
              <a:gd name="connsiteY1" fmla="*/ 0 h 819288"/>
              <a:gd name="connsiteX2" fmla="*/ 3938984 w 5722858"/>
              <a:gd name="connsiteY2" fmla="*/ 819288 h 819288"/>
              <a:gd name="connsiteX3" fmla="*/ 0 w 5722858"/>
              <a:gd name="connsiteY3" fmla="*/ 817426 h 819288"/>
              <a:gd name="connsiteX4" fmla="*/ 0 w 5722858"/>
              <a:gd name="connsiteY4" fmla="*/ 8076 h 81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2858" h="819288">
                <a:moveTo>
                  <a:pt x="0" y="8076"/>
                </a:moveTo>
                <a:lnTo>
                  <a:pt x="5722858" y="0"/>
                </a:lnTo>
                <a:lnTo>
                  <a:pt x="3938984" y="819288"/>
                </a:lnTo>
                <a:lnTo>
                  <a:pt x="0" y="817426"/>
                </a:lnTo>
                <a:lnTo>
                  <a:pt x="0" y="8076"/>
                </a:lnTo>
                <a:close/>
              </a:path>
            </a:pathLst>
          </a:custGeom>
          <a:solidFill>
            <a:srgbClr val="10CF9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60"/>
          <p:cNvSpPr/>
          <p:nvPr/>
        </p:nvSpPr>
        <p:spPr>
          <a:xfrm>
            <a:off x="-15983" y="3558988"/>
            <a:ext cx="4965847" cy="1296342"/>
          </a:xfrm>
          <a:custGeom>
            <a:avLst/>
            <a:gdLst>
              <a:gd name="connsiteX0" fmla="*/ 0 w 4474002"/>
              <a:gd name="connsiteY0" fmla="*/ 0 h 794894"/>
              <a:gd name="connsiteX1" fmla="*/ 4474002 w 4474002"/>
              <a:gd name="connsiteY1" fmla="*/ 0 h 794894"/>
              <a:gd name="connsiteX2" fmla="*/ 4474002 w 4474002"/>
              <a:gd name="connsiteY2" fmla="*/ 794894 h 794894"/>
              <a:gd name="connsiteX3" fmla="*/ 0 w 4474002"/>
              <a:gd name="connsiteY3" fmla="*/ 794894 h 794894"/>
              <a:gd name="connsiteX4" fmla="*/ 0 w 4474002"/>
              <a:gd name="connsiteY4" fmla="*/ 0 h 794894"/>
              <a:gd name="connsiteX0" fmla="*/ 0 w 5636230"/>
              <a:gd name="connsiteY0" fmla="*/ 17091 h 811985"/>
              <a:gd name="connsiteX1" fmla="*/ 5636230 w 5636230"/>
              <a:gd name="connsiteY1" fmla="*/ 0 h 811985"/>
              <a:gd name="connsiteX2" fmla="*/ 4474002 w 5636230"/>
              <a:gd name="connsiteY2" fmla="*/ 811985 h 811985"/>
              <a:gd name="connsiteX3" fmla="*/ 0 w 5636230"/>
              <a:gd name="connsiteY3" fmla="*/ 811985 h 811985"/>
              <a:gd name="connsiteX4" fmla="*/ 0 w 5636230"/>
              <a:gd name="connsiteY4" fmla="*/ 17091 h 811985"/>
              <a:gd name="connsiteX0" fmla="*/ 0 w 5636230"/>
              <a:gd name="connsiteY0" fmla="*/ 17091 h 811985"/>
              <a:gd name="connsiteX1" fmla="*/ 5636230 w 5636230"/>
              <a:gd name="connsiteY1" fmla="*/ 0 h 811985"/>
              <a:gd name="connsiteX2" fmla="*/ 4123624 w 5636230"/>
              <a:gd name="connsiteY2" fmla="*/ 811985 h 811985"/>
              <a:gd name="connsiteX3" fmla="*/ 0 w 5636230"/>
              <a:gd name="connsiteY3" fmla="*/ 811985 h 811985"/>
              <a:gd name="connsiteX4" fmla="*/ 0 w 5636230"/>
              <a:gd name="connsiteY4" fmla="*/ 17091 h 811985"/>
              <a:gd name="connsiteX0" fmla="*/ 0 w 5602047"/>
              <a:gd name="connsiteY0" fmla="*/ 17091 h 811985"/>
              <a:gd name="connsiteX1" fmla="*/ 5602047 w 5602047"/>
              <a:gd name="connsiteY1" fmla="*/ 0 h 811985"/>
              <a:gd name="connsiteX2" fmla="*/ 4123624 w 5602047"/>
              <a:gd name="connsiteY2" fmla="*/ 811985 h 811985"/>
              <a:gd name="connsiteX3" fmla="*/ 0 w 5602047"/>
              <a:gd name="connsiteY3" fmla="*/ 811985 h 811985"/>
              <a:gd name="connsiteX4" fmla="*/ 0 w 5602047"/>
              <a:gd name="connsiteY4" fmla="*/ 17091 h 811985"/>
              <a:gd name="connsiteX0" fmla="*/ 0 w 5926787"/>
              <a:gd name="connsiteY0" fmla="*/ 24135 h 819029"/>
              <a:gd name="connsiteX1" fmla="*/ 5926787 w 5926787"/>
              <a:gd name="connsiteY1" fmla="*/ 0 h 819029"/>
              <a:gd name="connsiteX2" fmla="*/ 4123624 w 5926787"/>
              <a:gd name="connsiteY2" fmla="*/ 819029 h 819029"/>
              <a:gd name="connsiteX3" fmla="*/ 0 w 5926787"/>
              <a:gd name="connsiteY3" fmla="*/ 819029 h 819029"/>
              <a:gd name="connsiteX4" fmla="*/ 0 w 5926787"/>
              <a:gd name="connsiteY4" fmla="*/ 24135 h 819029"/>
              <a:gd name="connsiteX0" fmla="*/ 0 w 5926787"/>
              <a:gd name="connsiteY0" fmla="*/ 10046 h 804940"/>
              <a:gd name="connsiteX1" fmla="*/ 5926787 w 5926787"/>
              <a:gd name="connsiteY1" fmla="*/ 0 h 804940"/>
              <a:gd name="connsiteX2" fmla="*/ 4123624 w 5926787"/>
              <a:gd name="connsiteY2" fmla="*/ 804940 h 804940"/>
              <a:gd name="connsiteX3" fmla="*/ 0 w 5926787"/>
              <a:gd name="connsiteY3" fmla="*/ 804940 h 804940"/>
              <a:gd name="connsiteX4" fmla="*/ 0 w 5926787"/>
              <a:gd name="connsiteY4" fmla="*/ 10046 h 804940"/>
              <a:gd name="connsiteX0" fmla="*/ 0 w 5926787"/>
              <a:gd name="connsiteY0" fmla="*/ 10046 h 804940"/>
              <a:gd name="connsiteX1" fmla="*/ 5926787 w 5926787"/>
              <a:gd name="connsiteY1" fmla="*/ 0 h 804940"/>
              <a:gd name="connsiteX2" fmla="*/ 3860741 w 5926787"/>
              <a:gd name="connsiteY2" fmla="*/ 804940 h 804940"/>
              <a:gd name="connsiteX3" fmla="*/ 0 w 5926787"/>
              <a:gd name="connsiteY3" fmla="*/ 804940 h 804940"/>
              <a:gd name="connsiteX4" fmla="*/ 0 w 5926787"/>
              <a:gd name="connsiteY4" fmla="*/ 10046 h 804940"/>
              <a:gd name="connsiteX0" fmla="*/ 0 w 6452554"/>
              <a:gd name="connsiteY0" fmla="*/ 55587 h 850481"/>
              <a:gd name="connsiteX1" fmla="*/ 6452554 w 6452554"/>
              <a:gd name="connsiteY1" fmla="*/ 0 h 850481"/>
              <a:gd name="connsiteX2" fmla="*/ 3860741 w 6452554"/>
              <a:gd name="connsiteY2" fmla="*/ 850481 h 850481"/>
              <a:gd name="connsiteX3" fmla="*/ 0 w 6452554"/>
              <a:gd name="connsiteY3" fmla="*/ 850481 h 850481"/>
              <a:gd name="connsiteX4" fmla="*/ 0 w 6452554"/>
              <a:gd name="connsiteY4" fmla="*/ 55587 h 850481"/>
              <a:gd name="connsiteX0" fmla="*/ 0 w 6364927"/>
              <a:gd name="connsiteY0" fmla="*/ 29564 h 824458"/>
              <a:gd name="connsiteX1" fmla="*/ 6364927 w 6364927"/>
              <a:gd name="connsiteY1" fmla="*/ 0 h 824458"/>
              <a:gd name="connsiteX2" fmla="*/ 3860741 w 6364927"/>
              <a:gd name="connsiteY2" fmla="*/ 824458 h 824458"/>
              <a:gd name="connsiteX3" fmla="*/ 0 w 6364927"/>
              <a:gd name="connsiteY3" fmla="*/ 824458 h 824458"/>
              <a:gd name="connsiteX4" fmla="*/ 0 w 6364927"/>
              <a:gd name="connsiteY4" fmla="*/ 29564 h 824458"/>
              <a:gd name="connsiteX0" fmla="*/ 0 w 6364927"/>
              <a:gd name="connsiteY0" fmla="*/ 3540 h 824458"/>
              <a:gd name="connsiteX1" fmla="*/ 6364927 w 6364927"/>
              <a:gd name="connsiteY1" fmla="*/ 0 h 824458"/>
              <a:gd name="connsiteX2" fmla="*/ 3860741 w 6364927"/>
              <a:gd name="connsiteY2" fmla="*/ 824458 h 824458"/>
              <a:gd name="connsiteX3" fmla="*/ 0 w 6364927"/>
              <a:gd name="connsiteY3" fmla="*/ 824458 h 824458"/>
              <a:gd name="connsiteX4" fmla="*/ 0 w 6364927"/>
              <a:gd name="connsiteY4" fmla="*/ 3540 h 824458"/>
              <a:gd name="connsiteX0" fmla="*/ 0 w 6364927"/>
              <a:gd name="connsiteY0" fmla="*/ 3540 h 974093"/>
              <a:gd name="connsiteX1" fmla="*/ 6364927 w 6364927"/>
              <a:gd name="connsiteY1" fmla="*/ 0 h 974093"/>
              <a:gd name="connsiteX2" fmla="*/ 3466415 w 6364927"/>
              <a:gd name="connsiteY2" fmla="*/ 974093 h 974093"/>
              <a:gd name="connsiteX3" fmla="*/ 0 w 6364927"/>
              <a:gd name="connsiteY3" fmla="*/ 824458 h 974093"/>
              <a:gd name="connsiteX4" fmla="*/ 0 w 6364927"/>
              <a:gd name="connsiteY4" fmla="*/ 3540 h 974093"/>
              <a:gd name="connsiteX0" fmla="*/ 0 w 6364927"/>
              <a:gd name="connsiteY0" fmla="*/ 3540 h 974093"/>
              <a:gd name="connsiteX1" fmla="*/ 6364927 w 6364927"/>
              <a:gd name="connsiteY1" fmla="*/ 0 h 974093"/>
              <a:gd name="connsiteX2" fmla="*/ 3466415 w 6364927"/>
              <a:gd name="connsiteY2" fmla="*/ 974093 h 974093"/>
              <a:gd name="connsiteX3" fmla="*/ 10954 w 6364927"/>
              <a:gd name="connsiteY3" fmla="*/ 961082 h 974093"/>
              <a:gd name="connsiteX4" fmla="*/ 0 w 6364927"/>
              <a:gd name="connsiteY4" fmla="*/ 3540 h 974093"/>
              <a:gd name="connsiteX0" fmla="*/ 0 w 6364927"/>
              <a:gd name="connsiteY0" fmla="*/ 3540 h 980600"/>
              <a:gd name="connsiteX1" fmla="*/ 6364927 w 6364927"/>
              <a:gd name="connsiteY1" fmla="*/ 0 h 980600"/>
              <a:gd name="connsiteX2" fmla="*/ 3466415 w 6364927"/>
              <a:gd name="connsiteY2" fmla="*/ 974093 h 980600"/>
              <a:gd name="connsiteX3" fmla="*/ 10954 w 6364927"/>
              <a:gd name="connsiteY3" fmla="*/ 980600 h 980600"/>
              <a:gd name="connsiteX4" fmla="*/ 0 w 6364927"/>
              <a:gd name="connsiteY4" fmla="*/ 3540 h 98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64927" h="980600">
                <a:moveTo>
                  <a:pt x="0" y="3540"/>
                </a:moveTo>
                <a:lnTo>
                  <a:pt x="6364927" y="0"/>
                </a:lnTo>
                <a:lnTo>
                  <a:pt x="3466415" y="974093"/>
                </a:lnTo>
                <a:lnTo>
                  <a:pt x="10954" y="980600"/>
                </a:lnTo>
                <a:lnTo>
                  <a:pt x="0" y="3540"/>
                </a:lnTo>
                <a:close/>
              </a:path>
            </a:pathLst>
          </a:custGeom>
          <a:solidFill>
            <a:srgbClr val="0298D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62"/>
          <p:cNvSpPr/>
          <p:nvPr/>
        </p:nvSpPr>
        <p:spPr>
          <a:xfrm>
            <a:off x="5654015" y="1790700"/>
            <a:ext cx="6537982" cy="1325001"/>
          </a:xfrm>
          <a:custGeom>
            <a:avLst/>
            <a:gdLst>
              <a:gd name="connsiteX0" fmla="*/ 0 w 6969560"/>
              <a:gd name="connsiteY0" fmla="*/ 0 h 1282629"/>
              <a:gd name="connsiteX1" fmla="*/ 6969560 w 6969560"/>
              <a:gd name="connsiteY1" fmla="*/ 0 h 1282629"/>
              <a:gd name="connsiteX2" fmla="*/ 6969560 w 6969560"/>
              <a:gd name="connsiteY2" fmla="*/ 1282629 h 1282629"/>
              <a:gd name="connsiteX3" fmla="*/ 0 w 6969560"/>
              <a:gd name="connsiteY3" fmla="*/ 1282629 h 1282629"/>
              <a:gd name="connsiteX4" fmla="*/ 0 w 6969560"/>
              <a:gd name="connsiteY4" fmla="*/ 0 h 1282629"/>
              <a:gd name="connsiteX0" fmla="*/ 1700613 w 6969560"/>
              <a:gd name="connsiteY0" fmla="*/ 0 h 1282629"/>
              <a:gd name="connsiteX1" fmla="*/ 6969560 w 6969560"/>
              <a:gd name="connsiteY1" fmla="*/ 0 h 1282629"/>
              <a:gd name="connsiteX2" fmla="*/ 6969560 w 6969560"/>
              <a:gd name="connsiteY2" fmla="*/ 1282629 h 1282629"/>
              <a:gd name="connsiteX3" fmla="*/ 0 w 6969560"/>
              <a:gd name="connsiteY3" fmla="*/ 1282629 h 1282629"/>
              <a:gd name="connsiteX4" fmla="*/ 1700613 w 6969560"/>
              <a:gd name="connsiteY4" fmla="*/ 0 h 1282629"/>
              <a:gd name="connsiteX0" fmla="*/ 2196269 w 7465216"/>
              <a:gd name="connsiteY0" fmla="*/ 0 h 1291174"/>
              <a:gd name="connsiteX1" fmla="*/ 7465216 w 7465216"/>
              <a:gd name="connsiteY1" fmla="*/ 0 h 1291174"/>
              <a:gd name="connsiteX2" fmla="*/ 7465216 w 7465216"/>
              <a:gd name="connsiteY2" fmla="*/ 1282629 h 1291174"/>
              <a:gd name="connsiteX3" fmla="*/ 0 w 7465216"/>
              <a:gd name="connsiteY3" fmla="*/ 1291174 h 1291174"/>
              <a:gd name="connsiteX4" fmla="*/ 2196269 w 7465216"/>
              <a:gd name="connsiteY4" fmla="*/ 0 h 1291174"/>
              <a:gd name="connsiteX0" fmla="*/ 2196269 w 7465216"/>
              <a:gd name="connsiteY0" fmla="*/ 0 h 1291174"/>
              <a:gd name="connsiteX1" fmla="*/ 5794678 w 7465216"/>
              <a:gd name="connsiteY1" fmla="*/ 17584 h 1291174"/>
              <a:gd name="connsiteX2" fmla="*/ 7465216 w 7465216"/>
              <a:gd name="connsiteY2" fmla="*/ 1282629 h 1291174"/>
              <a:gd name="connsiteX3" fmla="*/ 0 w 7465216"/>
              <a:gd name="connsiteY3" fmla="*/ 1291174 h 1291174"/>
              <a:gd name="connsiteX4" fmla="*/ 2196269 w 7465216"/>
              <a:gd name="connsiteY4" fmla="*/ 0 h 1291174"/>
              <a:gd name="connsiteX0" fmla="*/ 2196269 w 5803470"/>
              <a:gd name="connsiteY0" fmla="*/ 0 h 1291174"/>
              <a:gd name="connsiteX1" fmla="*/ 5794678 w 5803470"/>
              <a:gd name="connsiteY1" fmla="*/ 17584 h 1291174"/>
              <a:gd name="connsiteX2" fmla="*/ 5803470 w 5803470"/>
              <a:gd name="connsiteY2" fmla="*/ 1282629 h 1291174"/>
              <a:gd name="connsiteX3" fmla="*/ 0 w 5803470"/>
              <a:gd name="connsiteY3" fmla="*/ 1291174 h 1291174"/>
              <a:gd name="connsiteX4" fmla="*/ 2196269 w 5803470"/>
              <a:gd name="connsiteY4" fmla="*/ 0 h 1291174"/>
              <a:gd name="connsiteX0" fmla="*/ 2196269 w 5846080"/>
              <a:gd name="connsiteY0" fmla="*/ 0 h 1291174"/>
              <a:gd name="connsiteX1" fmla="*/ 5845952 w 5846080"/>
              <a:gd name="connsiteY1" fmla="*/ 17584 h 1291174"/>
              <a:gd name="connsiteX2" fmla="*/ 5803470 w 5846080"/>
              <a:gd name="connsiteY2" fmla="*/ 1282629 h 1291174"/>
              <a:gd name="connsiteX3" fmla="*/ 0 w 5846080"/>
              <a:gd name="connsiteY3" fmla="*/ 1291174 h 1291174"/>
              <a:gd name="connsiteX4" fmla="*/ 2196269 w 5846080"/>
              <a:gd name="connsiteY4" fmla="*/ 0 h 1291174"/>
              <a:gd name="connsiteX0" fmla="*/ 2196269 w 5846827"/>
              <a:gd name="connsiteY0" fmla="*/ 0 h 1291174"/>
              <a:gd name="connsiteX1" fmla="*/ 5845952 w 5846827"/>
              <a:gd name="connsiteY1" fmla="*/ 17584 h 1291174"/>
              <a:gd name="connsiteX2" fmla="*/ 5846199 w 5846827"/>
              <a:gd name="connsiteY2" fmla="*/ 1282629 h 1291174"/>
              <a:gd name="connsiteX3" fmla="*/ 0 w 5846827"/>
              <a:gd name="connsiteY3" fmla="*/ 1291174 h 1291174"/>
              <a:gd name="connsiteX4" fmla="*/ 2196269 w 5846827"/>
              <a:gd name="connsiteY4" fmla="*/ 0 h 1291174"/>
              <a:gd name="connsiteX0" fmla="*/ 2012626 w 5846827"/>
              <a:gd name="connsiteY0" fmla="*/ 0 h 1308265"/>
              <a:gd name="connsiteX1" fmla="*/ 5845952 w 5846827"/>
              <a:gd name="connsiteY1" fmla="*/ 34675 h 1308265"/>
              <a:gd name="connsiteX2" fmla="*/ 5846199 w 5846827"/>
              <a:gd name="connsiteY2" fmla="*/ 1299720 h 1308265"/>
              <a:gd name="connsiteX3" fmla="*/ 0 w 5846827"/>
              <a:gd name="connsiteY3" fmla="*/ 1308265 h 1308265"/>
              <a:gd name="connsiteX4" fmla="*/ 2012626 w 5846827"/>
              <a:gd name="connsiteY4" fmla="*/ 0 h 1308265"/>
              <a:gd name="connsiteX0" fmla="*/ 2012626 w 5854029"/>
              <a:gd name="connsiteY0" fmla="*/ 0 h 1308265"/>
              <a:gd name="connsiteX1" fmla="*/ 5853604 w 5854029"/>
              <a:gd name="connsiteY1" fmla="*/ 491 h 1308265"/>
              <a:gd name="connsiteX2" fmla="*/ 5846199 w 5854029"/>
              <a:gd name="connsiteY2" fmla="*/ 1299720 h 1308265"/>
              <a:gd name="connsiteX3" fmla="*/ 0 w 5854029"/>
              <a:gd name="connsiteY3" fmla="*/ 1308265 h 1308265"/>
              <a:gd name="connsiteX4" fmla="*/ 2012626 w 5854029"/>
              <a:gd name="connsiteY4" fmla="*/ 0 h 130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4029" h="1308265">
                <a:moveTo>
                  <a:pt x="2012626" y="0"/>
                </a:moveTo>
                <a:lnTo>
                  <a:pt x="5853604" y="491"/>
                </a:lnTo>
                <a:cubicBezTo>
                  <a:pt x="5856535" y="422173"/>
                  <a:pt x="5843268" y="878038"/>
                  <a:pt x="5846199" y="1299720"/>
                </a:cubicBezTo>
                <a:lnTo>
                  <a:pt x="0" y="1308265"/>
                </a:lnTo>
                <a:lnTo>
                  <a:pt x="2012626" y="0"/>
                </a:lnTo>
                <a:close/>
              </a:path>
            </a:pathLst>
          </a:custGeom>
          <a:solidFill>
            <a:srgbClr val="65CA7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62"/>
          <p:cNvSpPr/>
          <p:nvPr/>
        </p:nvSpPr>
        <p:spPr>
          <a:xfrm>
            <a:off x="3433694" y="3083398"/>
            <a:ext cx="8750261" cy="1258986"/>
          </a:xfrm>
          <a:custGeom>
            <a:avLst/>
            <a:gdLst>
              <a:gd name="connsiteX0" fmla="*/ 0 w 6969560"/>
              <a:gd name="connsiteY0" fmla="*/ 0 h 1282629"/>
              <a:gd name="connsiteX1" fmla="*/ 6969560 w 6969560"/>
              <a:gd name="connsiteY1" fmla="*/ 0 h 1282629"/>
              <a:gd name="connsiteX2" fmla="*/ 6969560 w 6969560"/>
              <a:gd name="connsiteY2" fmla="*/ 1282629 h 1282629"/>
              <a:gd name="connsiteX3" fmla="*/ 0 w 6969560"/>
              <a:gd name="connsiteY3" fmla="*/ 1282629 h 1282629"/>
              <a:gd name="connsiteX4" fmla="*/ 0 w 6969560"/>
              <a:gd name="connsiteY4" fmla="*/ 0 h 1282629"/>
              <a:gd name="connsiteX0" fmla="*/ 1700613 w 6969560"/>
              <a:gd name="connsiteY0" fmla="*/ 0 h 1282629"/>
              <a:gd name="connsiteX1" fmla="*/ 6969560 w 6969560"/>
              <a:gd name="connsiteY1" fmla="*/ 0 h 1282629"/>
              <a:gd name="connsiteX2" fmla="*/ 6969560 w 6969560"/>
              <a:gd name="connsiteY2" fmla="*/ 1282629 h 1282629"/>
              <a:gd name="connsiteX3" fmla="*/ 0 w 6969560"/>
              <a:gd name="connsiteY3" fmla="*/ 1282629 h 1282629"/>
              <a:gd name="connsiteX4" fmla="*/ 1700613 w 6969560"/>
              <a:gd name="connsiteY4" fmla="*/ 0 h 1282629"/>
              <a:gd name="connsiteX0" fmla="*/ 2196269 w 7465216"/>
              <a:gd name="connsiteY0" fmla="*/ 0 h 1291174"/>
              <a:gd name="connsiteX1" fmla="*/ 7465216 w 7465216"/>
              <a:gd name="connsiteY1" fmla="*/ 0 h 1291174"/>
              <a:gd name="connsiteX2" fmla="*/ 7465216 w 7465216"/>
              <a:gd name="connsiteY2" fmla="*/ 1282629 h 1291174"/>
              <a:gd name="connsiteX3" fmla="*/ 0 w 7465216"/>
              <a:gd name="connsiteY3" fmla="*/ 1291174 h 1291174"/>
              <a:gd name="connsiteX4" fmla="*/ 2196269 w 7465216"/>
              <a:gd name="connsiteY4" fmla="*/ 0 h 1291174"/>
              <a:gd name="connsiteX0" fmla="*/ 1970255 w 7465216"/>
              <a:gd name="connsiteY0" fmla="*/ 0 h 1299720"/>
              <a:gd name="connsiteX1" fmla="*/ 7465216 w 7465216"/>
              <a:gd name="connsiteY1" fmla="*/ 8546 h 1299720"/>
              <a:gd name="connsiteX2" fmla="*/ 7465216 w 7465216"/>
              <a:gd name="connsiteY2" fmla="*/ 1291175 h 1299720"/>
              <a:gd name="connsiteX3" fmla="*/ 0 w 7465216"/>
              <a:gd name="connsiteY3" fmla="*/ 1299720 h 1299720"/>
              <a:gd name="connsiteX4" fmla="*/ 1970255 w 7465216"/>
              <a:gd name="connsiteY4" fmla="*/ 0 h 1299720"/>
              <a:gd name="connsiteX0" fmla="*/ 1890056 w 7465216"/>
              <a:gd name="connsiteY0" fmla="*/ 0 h 1299720"/>
              <a:gd name="connsiteX1" fmla="*/ 7465216 w 7465216"/>
              <a:gd name="connsiteY1" fmla="*/ 8546 h 1299720"/>
              <a:gd name="connsiteX2" fmla="*/ 7465216 w 7465216"/>
              <a:gd name="connsiteY2" fmla="*/ 1291175 h 1299720"/>
              <a:gd name="connsiteX3" fmla="*/ 0 w 7465216"/>
              <a:gd name="connsiteY3" fmla="*/ 1299720 h 1299720"/>
              <a:gd name="connsiteX4" fmla="*/ 1890056 w 7465216"/>
              <a:gd name="connsiteY4" fmla="*/ 0 h 1299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216" h="1299720">
                <a:moveTo>
                  <a:pt x="1890056" y="0"/>
                </a:moveTo>
                <a:lnTo>
                  <a:pt x="7465216" y="8546"/>
                </a:lnTo>
                <a:lnTo>
                  <a:pt x="7465216" y="1291175"/>
                </a:lnTo>
                <a:lnTo>
                  <a:pt x="0" y="1299720"/>
                </a:lnTo>
                <a:lnTo>
                  <a:pt x="1890056" y="0"/>
                </a:lnTo>
                <a:close/>
              </a:path>
            </a:pathLst>
          </a:custGeom>
          <a:solidFill>
            <a:srgbClr val="0ACAD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2545184" y="4328887"/>
            <a:ext cx="9638769" cy="1236261"/>
          </a:xfrm>
          <a:prstGeom prst="rect">
            <a:avLst/>
          </a:prstGeom>
          <a:solidFill>
            <a:srgbClr val="0F6FC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" name="Group 122"/>
          <p:cNvGrpSpPr/>
          <p:nvPr/>
        </p:nvGrpSpPr>
        <p:grpSpPr>
          <a:xfrm>
            <a:off x="1255636" y="944951"/>
            <a:ext cx="8406041" cy="4685512"/>
            <a:chOff x="3478213" y="2260601"/>
            <a:chExt cx="6126162" cy="3414712"/>
          </a:xfrm>
        </p:grpSpPr>
        <p:sp>
          <p:nvSpPr>
            <p:cNvPr id="124" name="Freeform 123"/>
            <p:cNvSpPr>
              <a:spLocks/>
            </p:cNvSpPr>
            <p:nvPr/>
          </p:nvSpPr>
          <p:spPr bwMode="auto">
            <a:xfrm>
              <a:off x="8802688" y="2593976"/>
              <a:ext cx="15875" cy="92075"/>
            </a:xfrm>
            <a:custGeom>
              <a:avLst/>
              <a:gdLst>
                <a:gd name="T0" fmla="*/ 10 w 10"/>
                <a:gd name="T1" fmla="*/ 7 h 58"/>
                <a:gd name="T2" fmla="*/ 10 w 10"/>
                <a:gd name="T3" fmla="*/ 58 h 58"/>
                <a:gd name="T4" fmla="*/ 0 w 10"/>
                <a:gd name="T5" fmla="*/ 53 h 58"/>
                <a:gd name="T6" fmla="*/ 0 w 10"/>
                <a:gd name="T7" fmla="*/ 0 h 58"/>
                <a:gd name="T8" fmla="*/ 10 w 10"/>
                <a:gd name="T9" fmla="*/ 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8">
                  <a:moveTo>
                    <a:pt x="10" y="7"/>
                  </a:moveTo>
                  <a:lnTo>
                    <a:pt x="10" y="58"/>
                  </a:lnTo>
                  <a:lnTo>
                    <a:pt x="0" y="53"/>
                  </a:lnTo>
                  <a:lnTo>
                    <a:pt x="0" y="0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8169275" y="2513013"/>
              <a:ext cx="633413" cy="314325"/>
            </a:xfrm>
            <a:custGeom>
              <a:avLst/>
              <a:gdLst>
                <a:gd name="T0" fmla="*/ 157 w 157"/>
                <a:gd name="T1" fmla="*/ 20 h 78"/>
                <a:gd name="T2" fmla="*/ 157 w 157"/>
                <a:gd name="T3" fmla="*/ 41 h 78"/>
                <a:gd name="T4" fmla="*/ 26 w 157"/>
                <a:gd name="T5" fmla="*/ 41 h 78"/>
                <a:gd name="T6" fmla="*/ 0 w 157"/>
                <a:gd name="T7" fmla="*/ 78 h 78"/>
                <a:gd name="T8" fmla="*/ 0 w 157"/>
                <a:gd name="T9" fmla="*/ 58 h 78"/>
                <a:gd name="T10" fmla="*/ 26 w 157"/>
                <a:gd name="T11" fmla="*/ 20 h 78"/>
                <a:gd name="T12" fmla="*/ 157 w 157"/>
                <a:gd name="T13" fmla="*/ 2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78">
                  <a:moveTo>
                    <a:pt x="157" y="20"/>
                  </a:moveTo>
                  <a:cubicBezTo>
                    <a:pt x="157" y="41"/>
                    <a:pt x="157" y="41"/>
                    <a:pt x="157" y="41"/>
                  </a:cubicBezTo>
                  <a:cubicBezTo>
                    <a:pt x="121" y="20"/>
                    <a:pt x="62" y="20"/>
                    <a:pt x="26" y="41"/>
                  </a:cubicBezTo>
                  <a:cubicBezTo>
                    <a:pt x="9" y="51"/>
                    <a:pt x="0" y="65"/>
                    <a:pt x="0" y="7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4"/>
                    <a:pt x="9" y="31"/>
                    <a:pt x="26" y="20"/>
                  </a:cubicBezTo>
                  <a:cubicBezTo>
                    <a:pt x="62" y="0"/>
                    <a:pt x="121" y="0"/>
                    <a:pt x="157" y="20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6" name="Freeform 125"/>
            <p:cNvSpPr>
              <a:spLocks/>
            </p:cNvSpPr>
            <p:nvPr/>
          </p:nvSpPr>
          <p:spPr bwMode="auto">
            <a:xfrm>
              <a:off x="8818563" y="2605088"/>
              <a:ext cx="422275" cy="327025"/>
            </a:xfrm>
            <a:custGeom>
              <a:avLst/>
              <a:gdLst>
                <a:gd name="T0" fmla="*/ 266 w 266"/>
                <a:gd name="T1" fmla="*/ 152 h 206"/>
                <a:gd name="T2" fmla="*/ 266 w 266"/>
                <a:gd name="T3" fmla="*/ 206 h 206"/>
                <a:gd name="T4" fmla="*/ 0 w 266"/>
                <a:gd name="T5" fmla="*/ 51 h 206"/>
                <a:gd name="T6" fmla="*/ 0 w 266"/>
                <a:gd name="T7" fmla="*/ 0 h 206"/>
                <a:gd name="T8" fmla="*/ 266 w 266"/>
                <a:gd name="T9" fmla="*/ 15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206">
                  <a:moveTo>
                    <a:pt x="266" y="152"/>
                  </a:moveTo>
                  <a:lnTo>
                    <a:pt x="266" y="206"/>
                  </a:lnTo>
                  <a:lnTo>
                    <a:pt x="0" y="51"/>
                  </a:lnTo>
                  <a:lnTo>
                    <a:pt x="0" y="0"/>
                  </a:lnTo>
                  <a:lnTo>
                    <a:pt x="266" y="15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8342313" y="2746376"/>
              <a:ext cx="395288" cy="209550"/>
            </a:xfrm>
            <a:custGeom>
              <a:avLst/>
              <a:gdLst>
                <a:gd name="T0" fmla="*/ 98 w 98"/>
                <a:gd name="T1" fmla="*/ 0 h 52"/>
                <a:gd name="T2" fmla="*/ 98 w 98"/>
                <a:gd name="T3" fmla="*/ 20 h 52"/>
                <a:gd name="T4" fmla="*/ 84 w 98"/>
                <a:gd name="T5" fmla="*/ 40 h 52"/>
                <a:gd name="T6" fmla="*/ 14 w 98"/>
                <a:gd name="T7" fmla="*/ 40 h 52"/>
                <a:gd name="T8" fmla="*/ 0 w 98"/>
                <a:gd name="T9" fmla="*/ 20 h 52"/>
                <a:gd name="T10" fmla="*/ 0 w 98"/>
                <a:gd name="T11" fmla="*/ 0 h 52"/>
                <a:gd name="T12" fmla="*/ 14 w 98"/>
                <a:gd name="T13" fmla="*/ 20 h 52"/>
                <a:gd name="T14" fmla="*/ 84 w 98"/>
                <a:gd name="T15" fmla="*/ 20 h 52"/>
                <a:gd name="T16" fmla="*/ 98 w 98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2">
                  <a:moveTo>
                    <a:pt x="98" y="0"/>
                  </a:moveTo>
                  <a:cubicBezTo>
                    <a:pt x="98" y="20"/>
                    <a:pt x="98" y="20"/>
                    <a:pt x="98" y="20"/>
                  </a:cubicBezTo>
                  <a:cubicBezTo>
                    <a:pt x="98" y="28"/>
                    <a:pt x="93" y="35"/>
                    <a:pt x="84" y="40"/>
                  </a:cubicBezTo>
                  <a:cubicBezTo>
                    <a:pt x="65" y="52"/>
                    <a:pt x="33" y="52"/>
                    <a:pt x="14" y="40"/>
                  </a:cubicBezTo>
                  <a:cubicBezTo>
                    <a:pt x="4" y="35"/>
                    <a:pt x="0" y="27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4" y="15"/>
                    <a:pt x="14" y="20"/>
                  </a:cubicBezTo>
                  <a:cubicBezTo>
                    <a:pt x="33" y="31"/>
                    <a:pt x="65" y="31"/>
                    <a:pt x="84" y="20"/>
                  </a:cubicBezTo>
                  <a:cubicBezTo>
                    <a:pt x="93" y="15"/>
                    <a:pt x="98" y="7"/>
                    <a:pt x="98" y="0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8321675" y="2622551"/>
              <a:ext cx="436563" cy="249238"/>
            </a:xfrm>
            <a:custGeom>
              <a:avLst/>
              <a:gdLst>
                <a:gd name="T0" fmla="*/ 89 w 108"/>
                <a:gd name="T1" fmla="*/ 11 h 62"/>
                <a:gd name="T2" fmla="*/ 89 w 108"/>
                <a:gd name="T3" fmla="*/ 51 h 62"/>
                <a:gd name="T4" fmla="*/ 19 w 108"/>
                <a:gd name="T5" fmla="*/ 51 h 62"/>
                <a:gd name="T6" fmla="*/ 19 w 108"/>
                <a:gd name="T7" fmla="*/ 11 h 62"/>
                <a:gd name="T8" fmla="*/ 89 w 108"/>
                <a:gd name="T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62">
                  <a:moveTo>
                    <a:pt x="89" y="11"/>
                  </a:moveTo>
                  <a:cubicBezTo>
                    <a:pt x="108" y="22"/>
                    <a:pt x="108" y="40"/>
                    <a:pt x="89" y="51"/>
                  </a:cubicBezTo>
                  <a:cubicBezTo>
                    <a:pt x="70" y="62"/>
                    <a:pt x="38" y="62"/>
                    <a:pt x="19" y="51"/>
                  </a:cubicBezTo>
                  <a:cubicBezTo>
                    <a:pt x="0" y="40"/>
                    <a:pt x="0" y="22"/>
                    <a:pt x="19" y="11"/>
                  </a:cubicBezTo>
                  <a:cubicBezTo>
                    <a:pt x="38" y="0"/>
                    <a:pt x="69" y="0"/>
                    <a:pt x="89" y="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9240838" y="2767013"/>
              <a:ext cx="342900" cy="209550"/>
            </a:xfrm>
            <a:custGeom>
              <a:avLst/>
              <a:gdLst>
                <a:gd name="T0" fmla="*/ 85 w 85"/>
                <a:gd name="T1" fmla="*/ 0 h 52"/>
                <a:gd name="T2" fmla="*/ 85 w 85"/>
                <a:gd name="T3" fmla="*/ 21 h 52"/>
                <a:gd name="T4" fmla="*/ 70 w 85"/>
                <a:gd name="T5" fmla="*/ 41 h 52"/>
                <a:gd name="T6" fmla="*/ 0 w 85"/>
                <a:gd name="T7" fmla="*/ 41 h 52"/>
                <a:gd name="T8" fmla="*/ 0 w 85"/>
                <a:gd name="T9" fmla="*/ 20 h 52"/>
                <a:gd name="T10" fmla="*/ 70 w 85"/>
                <a:gd name="T11" fmla="*/ 20 h 52"/>
                <a:gd name="T12" fmla="*/ 85 w 85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5" h="52">
                  <a:moveTo>
                    <a:pt x="85" y="0"/>
                  </a:moveTo>
                  <a:cubicBezTo>
                    <a:pt x="85" y="21"/>
                    <a:pt x="85" y="21"/>
                    <a:pt x="85" y="21"/>
                  </a:cubicBezTo>
                  <a:cubicBezTo>
                    <a:pt x="85" y="28"/>
                    <a:pt x="80" y="35"/>
                    <a:pt x="70" y="41"/>
                  </a:cubicBezTo>
                  <a:cubicBezTo>
                    <a:pt x="51" y="52"/>
                    <a:pt x="19" y="52"/>
                    <a:pt x="0" y="4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9" y="32"/>
                    <a:pt x="51" y="32"/>
                    <a:pt x="70" y="20"/>
                  </a:cubicBezTo>
                  <a:cubicBezTo>
                    <a:pt x="80" y="15"/>
                    <a:pt x="85" y="8"/>
                    <a:pt x="85" y="0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7766050" y="2746376"/>
              <a:ext cx="228600" cy="398463"/>
            </a:xfrm>
            <a:custGeom>
              <a:avLst/>
              <a:gdLst>
                <a:gd name="T0" fmla="*/ 57 w 57"/>
                <a:gd name="T1" fmla="*/ 79 h 99"/>
                <a:gd name="T2" fmla="*/ 57 w 57"/>
                <a:gd name="T3" fmla="*/ 99 h 99"/>
                <a:gd name="T4" fmla="*/ 0 w 57"/>
                <a:gd name="T5" fmla="*/ 20 h 99"/>
                <a:gd name="T6" fmla="*/ 0 w 57"/>
                <a:gd name="T7" fmla="*/ 0 h 99"/>
                <a:gd name="T8" fmla="*/ 57 w 57"/>
                <a:gd name="T9" fmla="*/ 7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9">
                  <a:moveTo>
                    <a:pt x="57" y="79"/>
                  </a:moveTo>
                  <a:cubicBezTo>
                    <a:pt x="57" y="99"/>
                    <a:pt x="57" y="99"/>
                    <a:pt x="57" y="99"/>
                  </a:cubicBezTo>
                  <a:cubicBezTo>
                    <a:pt x="19" y="77"/>
                    <a:pt x="0" y="48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19" y="57"/>
                    <a:pt x="57" y="79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7994650" y="3063876"/>
              <a:ext cx="17463" cy="88900"/>
            </a:xfrm>
            <a:custGeom>
              <a:avLst/>
              <a:gdLst>
                <a:gd name="T0" fmla="*/ 11 w 11"/>
                <a:gd name="T1" fmla="*/ 5 h 56"/>
                <a:gd name="T2" fmla="*/ 11 w 11"/>
                <a:gd name="T3" fmla="*/ 56 h 56"/>
                <a:gd name="T4" fmla="*/ 0 w 11"/>
                <a:gd name="T5" fmla="*/ 51 h 56"/>
                <a:gd name="T6" fmla="*/ 0 w 11"/>
                <a:gd name="T7" fmla="*/ 0 h 56"/>
                <a:gd name="T8" fmla="*/ 11 w 11"/>
                <a:gd name="T9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6">
                  <a:moveTo>
                    <a:pt x="11" y="5"/>
                  </a:moveTo>
                  <a:lnTo>
                    <a:pt x="11" y="56"/>
                  </a:lnTo>
                  <a:lnTo>
                    <a:pt x="0" y="51"/>
                  </a:lnTo>
                  <a:lnTo>
                    <a:pt x="0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7693025" y="2260601"/>
              <a:ext cx="1911350" cy="811213"/>
            </a:xfrm>
            <a:custGeom>
              <a:avLst/>
              <a:gdLst>
                <a:gd name="T0" fmla="*/ 454 w 474"/>
                <a:gd name="T1" fmla="*/ 106 h 202"/>
                <a:gd name="T2" fmla="*/ 454 w 474"/>
                <a:gd name="T3" fmla="*/ 146 h 202"/>
                <a:gd name="T4" fmla="*/ 384 w 474"/>
                <a:gd name="T5" fmla="*/ 146 h 202"/>
                <a:gd name="T6" fmla="*/ 279 w 474"/>
                <a:gd name="T7" fmla="*/ 86 h 202"/>
                <a:gd name="T8" fmla="*/ 275 w 474"/>
                <a:gd name="T9" fmla="*/ 83 h 202"/>
                <a:gd name="T10" fmla="*/ 144 w 474"/>
                <a:gd name="T11" fmla="*/ 83 h 202"/>
                <a:gd name="T12" fmla="*/ 145 w 474"/>
                <a:gd name="T13" fmla="*/ 159 h 202"/>
                <a:gd name="T14" fmla="*/ 149 w 474"/>
                <a:gd name="T15" fmla="*/ 161 h 202"/>
                <a:gd name="T16" fmla="*/ 79 w 474"/>
                <a:gd name="T17" fmla="*/ 202 h 202"/>
                <a:gd name="T18" fmla="*/ 75 w 474"/>
                <a:gd name="T19" fmla="*/ 200 h 202"/>
                <a:gd name="T20" fmla="*/ 74 w 474"/>
                <a:gd name="T21" fmla="*/ 43 h 202"/>
                <a:gd name="T22" fmla="*/ 345 w 474"/>
                <a:gd name="T23" fmla="*/ 43 h 202"/>
                <a:gd name="T24" fmla="*/ 349 w 474"/>
                <a:gd name="T25" fmla="*/ 45 h 202"/>
                <a:gd name="T26" fmla="*/ 454 w 474"/>
                <a:gd name="T27" fmla="*/ 106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4" h="202">
                  <a:moveTo>
                    <a:pt x="454" y="106"/>
                  </a:moveTo>
                  <a:cubicBezTo>
                    <a:pt x="473" y="117"/>
                    <a:pt x="474" y="135"/>
                    <a:pt x="454" y="146"/>
                  </a:cubicBezTo>
                  <a:cubicBezTo>
                    <a:pt x="435" y="158"/>
                    <a:pt x="403" y="158"/>
                    <a:pt x="384" y="146"/>
                  </a:cubicBezTo>
                  <a:cubicBezTo>
                    <a:pt x="279" y="86"/>
                    <a:pt x="279" y="86"/>
                    <a:pt x="279" y="86"/>
                  </a:cubicBezTo>
                  <a:cubicBezTo>
                    <a:pt x="275" y="83"/>
                    <a:pt x="275" y="83"/>
                    <a:pt x="275" y="83"/>
                  </a:cubicBezTo>
                  <a:cubicBezTo>
                    <a:pt x="239" y="63"/>
                    <a:pt x="180" y="63"/>
                    <a:pt x="144" y="83"/>
                  </a:cubicBezTo>
                  <a:cubicBezTo>
                    <a:pt x="109" y="104"/>
                    <a:pt x="109" y="138"/>
                    <a:pt x="145" y="159"/>
                  </a:cubicBezTo>
                  <a:cubicBezTo>
                    <a:pt x="149" y="161"/>
                    <a:pt x="149" y="161"/>
                    <a:pt x="149" y="161"/>
                  </a:cubicBezTo>
                  <a:cubicBezTo>
                    <a:pt x="79" y="202"/>
                    <a:pt x="79" y="202"/>
                    <a:pt x="79" y="202"/>
                  </a:cubicBezTo>
                  <a:cubicBezTo>
                    <a:pt x="75" y="200"/>
                    <a:pt x="75" y="200"/>
                    <a:pt x="75" y="200"/>
                  </a:cubicBezTo>
                  <a:cubicBezTo>
                    <a:pt x="0" y="156"/>
                    <a:pt x="0" y="86"/>
                    <a:pt x="74" y="43"/>
                  </a:cubicBezTo>
                  <a:cubicBezTo>
                    <a:pt x="148" y="0"/>
                    <a:pt x="270" y="0"/>
                    <a:pt x="345" y="43"/>
                  </a:cubicBezTo>
                  <a:cubicBezTo>
                    <a:pt x="349" y="45"/>
                    <a:pt x="349" y="45"/>
                    <a:pt x="349" y="45"/>
                  </a:cubicBezTo>
                  <a:lnTo>
                    <a:pt x="454" y="10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8012113" y="2906713"/>
              <a:ext cx="280988" cy="246063"/>
            </a:xfrm>
            <a:custGeom>
              <a:avLst/>
              <a:gdLst>
                <a:gd name="T0" fmla="*/ 177 w 177"/>
                <a:gd name="T1" fmla="*/ 0 h 155"/>
                <a:gd name="T2" fmla="*/ 177 w 177"/>
                <a:gd name="T3" fmla="*/ 51 h 155"/>
                <a:gd name="T4" fmla="*/ 0 w 177"/>
                <a:gd name="T5" fmla="*/ 155 h 155"/>
                <a:gd name="T6" fmla="*/ 0 w 177"/>
                <a:gd name="T7" fmla="*/ 104 h 155"/>
                <a:gd name="T8" fmla="*/ 177 w 177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55">
                  <a:moveTo>
                    <a:pt x="177" y="0"/>
                  </a:moveTo>
                  <a:lnTo>
                    <a:pt x="177" y="51"/>
                  </a:lnTo>
                  <a:lnTo>
                    <a:pt x="0" y="155"/>
                  </a:lnTo>
                  <a:lnTo>
                    <a:pt x="0" y="104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931F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8012113" y="3071813"/>
              <a:ext cx="15875" cy="93663"/>
            </a:xfrm>
            <a:custGeom>
              <a:avLst/>
              <a:gdLst>
                <a:gd name="T0" fmla="*/ 10 w 10"/>
                <a:gd name="T1" fmla="*/ 8 h 59"/>
                <a:gd name="T2" fmla="*/ 10 w 10"/>
                <a:gd name="T3" fmla="*/ 59 h 59"/>
                <a:gd name="T4" fmla="*/ 0 w 10"/>
                <a:gd name="T5" fmla="*/ 51 h 59"/>
                <a:gd name="T6" fmla="*/ 0 w 10"/>
                <a:gd name="T7" fmla="*/ 0 h 59"/>
                <a:gd name="T8" fmla="*/ 10 w 10"/>
                <a:gd name="T9" fmla="*/ 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9">
                  <a:moveTo>
                    <a:pt x="10" y="8"/>
                  </a:moveTo>
                  <a:lnTo>
                    <a:pt x="10" y="59"/>
                  </a:lnTo>
                  <a:lnTo>
                    <a:pt x="0" y="51"/>
                  </a:lnTo>
                  <a:lnTo>
                    <a:pt x="0" y="0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8027988" y="3084513"/>
              <a:ext cx="112713" cy="233363"/>
            </a:xfrm>
            <a:custGeom>
              <a:avLst/>
              <a:gdLst>
                <a:gd name="T0" fmla="*/ 28 w 28"/>
                <a:gd name="T1" fmla="*/ 38 h 58"/>
                <a:gd name="T2" fmla="*/ 28 w 28"/>
                <a:gd name="T3" fmla="*/ 58 h 58"/>
                <a:gd name="T4" fmla="*/ 0 w 28"/>
                <a:gd name="T5" fmla="*/ 20 h 58"/>
                <a:gd name="T6" fmla="*/ 0 w 28"/>
                <a:gd name="T7" fmla="*/ 0 h 58"/>
                <a:gd name="T8" fmla="*/ 28 w 28"/>
                <a:gd name="T9" fmla="*/ 3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8">
                  <a:moveTo>
                    <a:pt x="28" y="38"/>
                  </a:moveTo>
                  <a:cubicBezTo>
                    <a:pt x="28" y="58"/>
                    <a:pt x="28" y="58"/>
                    <a:pt x="28" y="58"/>
                  </a:cubicBezTo>
                  <a:cubicBezTo>
                    <a:pt x="28" y="44"/>
                    <a:pt x="19" y="3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9" y="10"/>
                    <a:pt x="28" y="24"/>
                    <a:pt x="28" y="38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7554913" y="3225801"/>
              <a:ext cx="395288" cy="204788"/>
            </a:xfrm>
            <a:custGeom>
              <a:avLst/>
              <a:gdLst>
                <a:gd name="T0" fmla="*/ 98 w 98"/>
                <a:gd name="T1" fmla="*/ 0 h 51"/>
                <a:gd name="T2" fmla="*/ 98 w 98"/>
                <a:gd name="T3" fmla="*/ 20 h 51"/>
                <a:gd name="T4" fmla="*/ 84 w 98"/>
                <a:gd name="T5" fmla="*/ 40 h 51"/>
                <a:gd name="T6" fmla="*/ 14 w 98"/>
                <a:gd name="T7" fmla="*/ 40 h 51"/>
                <a:gd name="T8" fmla="*/ 0 w 98"/>
                <a:gd name="T9" fmla="*/ 20 h 51"/>
                <a:gd name="T10" fmla="*/ 0 w 98"/>
                <a:gd name="T11" fmla="*/ 0 h 51"/>
                <a:gd name="T12" fmla="*/ 14 w 98"/>
                <a:gd name="T13" fmla="*/ 20 h 51"/>
                <a:gd name="T14" fmla="*/ 84 w 98"/>
                <a:gd name="T15" fmla="*/ 20 h 51"/>
                <a:gd name="T16" fmla="*/ 98 w 98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1">
                  <a:moveTo>
                    <a:pt x="98" y="0"/>
                  </a:moveTo>
                  <a:cubicBezTo>
                    <a:pt x="98" y="20"/>
                    <a:pt x="98" y="20"/>
                    <a:pt x="98" y="20"/>
                  </a:cubicBezTo>
                  <a:cubicBezTo>
                    <a:pt x="98" y="27"/>
                    <a:pt x="93" y="35"/>
                    <a:pt x="84" y="40"/>
                  </a:cubicBezTo>
                  <a:cubicBezTo>
                    <a:pt x="65" y="51"/>
                    <a:pt x="34" y="51"/>
                    <a:pt x="14" y="40"/>
                  </a:cubicBezTo>
                  <a:cubicBezTo>
                    <a:pt x="5" y="35"/>
                    <a:pt x="0" y="27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5" y="14"/>
                    <a:pt x="14" y="20"/>
                  </a:cubicBezTo>
                  <a:cubicBezTo>
                    <a:pt x="34" y="31"/>
                    <a:pt x="65" y="31"/>
                    <a:pt x="84" y="20"/>
                  </a:cubicBezTo>
                  <a:cubicBezTo>
                    <a:pt x="94" y="15"/>
                    <a:pt x="98" y="7"/>
                    <a:pt x="98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7535863" y="3100388"/>
              <a:ext cx="434975" cy="249238"/>
            </a:xfrm>
            <a:custGeom>
              <a:avLst/>
              <a:gdLst>
                <a:gd name="T0" fmla="*/ 89 w 108"/>
                <a:gd name="T1" fmla="*/ 11 h 62"/>
                <a:gd name="T2" fmla="*/ 89 w 108"/>
                <a:gd name="T3" fmla="*/ 51 h 62"/>
                <a:gd name="T4" fmla="*/ 19 w 108"/>
                <a:gd name="T5" fmla="*/ 51 h 62"/>
                <a:gd name="T6" fmla="*/ 19 w 108"/>
                <a:gd name="T7" fmla="*/ 11 h 62"/>
                <a:gd name="T8" fmla="*/ 89 w 108"/>
                <a:gd name="T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62">
                  <a:moveTo>
                    <a:pt x="89" y="11"/>
                  </a:moveTo>
                  <a:cubicBezTo>
                    <a:pt x="108" y="22"/>
                    <a:pt x="108" y="40"/>
                    <a:pt x="89" y="51"/>
                  </a:cubicBezTo>
                  <a:cubicBezTo>
                    <a:pt x="70" y="62"/>
                    <a:pt x="39" y="62"/>
                    <a:pt x="19" y="51"/>
                  </a:cubicBezTo>
                  <a:cubicBezTo>
                    <a:pt x="0" y="40"/>
                    <a:pt x="0" y="22"/>
                    <a:pt x="19" y="11"/>
                  </a:cubicBezTo>
                  <a:cubicBezTo>
                    <a:pt x="38" y="0"/>
                    <a:pt x="70" y="0"/>
                    <a:pt x="89" y="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7188200" y="3530601"/>
              <a:ext cx="15875" cy="88900"/>
            </a:xfrm>
            <a:custGeom>
              <a:avLst/>
              <a:gdLst>
                <a:gd name="T0" fmla="*/ 10 w 10"/>
                <a:gd name="T1" fmla="*/ 5 h 56"/>
                <a:gd name="T2" fmla="*/ 10 w 10"/>
                <a:gd name="T3" fmla="*/ 56 h 56"/>
                <a:gd name="T4" fmla="*/ 0 w 10"/>
                <a:gd name="T5" fmla="*/ 51 h 56"/>
                <a:gd name="T6" fmla="*/ 0 w 10"/>
                <a:gd name="T7" fmla="*/ 0 h 56"/>
                <a:gd name="T8" fmla="*/ 10 w 10"/>
                <a:gd name="T9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6">
                  <a:moveTo>
                    <a:pt x="10" y="5"/>
                  </a:moveTo>
                  <a:lnTo>
                    <a:pt x="10" y="56"/>
                  </a:lnTo>
                  <a:lnTo>
                    <a:pt x="0" y="51"/>
                  </a:lnTo>
                  <a:lnTo>
                    <a:pt x="0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7204075" y="3373438"/>
              <a:ext cx="282575" cy="246063"/>
            </a:xfrm>
            <a:custGeom>
              <a:avLst/>
              <a:gdLst>
                <a:gd name="T0" fmla="*/ 178 w 178"/>
                <a:gd name="T1" fmla="*/ 0 h 155"/>
                <a:gd name="T2" fmla="*/ 178 w 178"/>
                <a:gd name="T3" fmla="*/ 54 h 155"/>
                <a:gd name="T4" fmla="*/ 0 w 178"/>
                <a:gd name="T5" fmla="*/ 155 h 155"/>
                <a:gd name="T6" fmla="*/ 0 w 178"/>
                <a:gd name="T7" fmla="*/ 104 h 155"/>
                <a:gd name="T8" fmla="*/ 178 w 178"/>
                <a:gd name="T9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55">
                  <a:moveTo>
                    <a:pt x="178" y="0"/>
                  </a:moveTo>
                  <a:lnTo>
                    <a:pt x="178" y="54"/>
                  </a:lnTo>
                  <a:lnTo>
                    <a:pt x="0" y="155"/>
                  </a:lnTo>
                  <a:lnTo>
                    <a:pt x="0" y="104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16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204075" y="3538538"/>
              <a:ext cx="20638" cy="93663"/>
            </a:xfrm>
            <a:custGeom>
              <a:avLst/>
              <a:gdLst>
                <a:gd name="T0" fmla="*/ 13 w 13"/>
                <a:gd name="T1" fmla="*/ 8 h 59"/>
                <a:gd name="T2" fmla="*/ 11 w 13"/>
                <a:gd name="T3" fmla="*/ 59 h 59"/>
                <a:gd name="T4" fmla="*/ 0 w 13"/>
                <a:gd name="T5" fmla="*/ 51 h 59"/>
                <a:gd name="T6" fmla="*/ 0 w 13"/>
                <a:gd name="T7" fmla="*/ 0 h 59"/>
                <a:gd name="T8" fmla="*/ 13 w 13"/>
                <a:gd name="T9" fmla="*/ 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9">
                  <a:moveTo>
                    <a:pt x="13" y="8"/>
                  </a:moveTo>
                  <a:lnTo>
                    <a:pt x="11" y="59"/>
                  </a:lnTo>
                  <a:lnTo>
                    <a:pt x="0" y="51"/>
                  </a:lnTo>
                  <a:lnTo>
                    <a:pt x="0" y="0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6554788" y="3446463"/>
              <a:ext cx="633413" cy="317500"/>
            </a:xfrm>
            <a:custGeom>
              <a:avLst/>
              <a:gdLst>
                <a:gd name="T0" fmla="*/ 157 w 157"/>
                <a:gd name="T1" fmla="*/ 21 h 79"/>
                <a:gd name="T2" fmla="*/ 157 w 157"/>
                <a:gd name="T3" fmla="*/ 41 h 79"/>
                <a:gd name="T4" fmla="*/ 26 w 157"/>
                <a:gd name="T5" fmla="*/ 41 h 79"/>
                <a:gd name="T6" fmla="*/ 0 w 157"/>
                <a:gd name="T7" fmla="*/ 79 h 79"/>
                <a:gd name="T8" fmla="*/ 0 w 157"/>
                <a:gd name="T9" fmla="*/ 58 h 79"/>
                <a:gd name="T10" fmla="*/ 26 w 157"/>
                <a:gd name="T11" fmla="*/ 21 h 79"/>
                <a:gd name="T12" fmla="*/ 157 w 157"/>
                <a:gd name="T13" fmla="*/ 2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79">
                  <a:moveTo>
                    <a:pt x="157" y="21"/>
                  </a:moveTo>
                  <a:cubicBezTo>
                    <a:pt x="157" y="41"/>
                    <a:pt x="157" y="41"/>
                    <a:pt x="157" y="41"/>
                  </a:cubicBezTo>
                  <a:cubicBezTo>
                    <a:pt x="121" y="20"/>
                    <a:pt x="62" y="20"/>
                    <a:pt x="26" y="41"/>
                  </a:cubicBezTo>
                  <a:cubicBezTo>
                    <a:pt x="9" y="51"/>
                    <a:pt x="0" y="65"/>
                    <a:pt x="0" y="79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5"/>
                    <a:pt x="9" y="31"/>
                    <a:pt x="26" y="21"/>
                  </a:cubicBezTo>
                  <a:cubicBezTo>
                    <a:pt x="62" y="0"/>
                    <a:pt x="121" y="0"/>
                    <a:pt x="157" y="2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221538" y="3236913"/>
              <a:ext cx="1317625" cy="568325"/>
            </a:xfrm>
            <a:custGeom>
              <a:avLst/>
              <a:gdLst>
                <a:gd name="T0" fmla="*/ 327 w 327"/>
                <a:gd name="T1" fmla="*/ 0 h 141"/>
                <a:gd name="T2" fmla="*/ 327 w 327"/>
                <a:gd name="T3" fmla="*/ 20 h 141"/>
                <a:gd name="T4" fmla="*/ 271 w 327"/>
                <a:gd name="T5" fmla="*/ 98 h 141"/>
                <a:gd name="T6" fmla="*/ 0 w 327"/>
                <a:gd name="T7" fmla="*/ 98 h 141"/>
                <a:gd name="T8" fmla="*/ 1 w 327"/>
                <a:gd name="T9" fmla="*/ 78 h 141"/>
                <a:gd name="T10" fmla="*/ 271 w 327"/>
                <a:gd name="T11" fmla="*/ 78 h 141"/>
                <a:gd name="T12" fmla="*/ 327 w 327"/>
                <a:gd name="T1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7" h="141">
                  <a:moveTo>
                    <a:pt x="327" y="0"/>
                  </a:moveTo>
                  <a:cubicBezTo>
                    <a:pt x="327" y="20"/>
                    <a:pt x="327" y="20"/>
                    <a:pt x="327" y="20"/>
                  </a:cubicBezTo>
                  <a:cubicBezTo>
                    <a:pt x="327" y="48"/>
                    <a:pt x="308" y="77"/>
                    <a:pt x="271" y="98"/>
                  </a:cubicBezTo>
                  <a:cubicBezTo>
                    <a:pt x="197" y="141"/>
                    <a:pt x="75" y="141"/>
                    <a:pt x="0" y="9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75" y="121"/>
                    <a:pt x="197" y="121"/>
                    <a:pt x="271" y="78"/>
                  </a:cubicBezTo>
                  <a:cubicBezTo>
                    <a:pt x="308" y="56"/>
                    <a:pt x="327" y="28"/>
                    <a:pt x="327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7204075" y="2906713"/>
              <a:ext cx="1412875" cy="817563"/>
            </a:xfrm>
            <a:custGeom>
              <a:avLst/>
              <a:gdLst>
                <a:gd name="T0" fmla="*/ 274 w 350"/>
                <a:gd name="T1" fmla="*/ 3 h 203"/>
                <a:gd name="T2" fmla="*/ 275 w 350"/>
                <a:gd name="T3" fmla="*/ 160 h 203"/>
                <a:gd name="T4" fmla="*/ 5 w 350"/>
                <a:gd name="T5" fmla="*/ 160 h 203"/>
                <a:gd name="T6" fmla="*/ 0 w 350"/>
                <a:gd name="T7" fmla="*/ 157 h 203"/>
                <a:gd name="T8" fmla="*/ 70 w 350"/>
                <a:gd name="T9" fmla="*/ 116 h 203"/>
                <a:gd name="T10" fmla="*/ 74 w 350"/>
                <a:gd name="T11" fmla="*/ 119 h 203"/>
                <a:gd name="T12" fmla="*/ 205 w 350"/>
                <a:gd name="T13" fmla="*/ 119 h 203"/>
                <a:gd name="T14" fmla="*/ 204 w 350"/>
                <a:gd name="T15" fmla="*/ 44 h 203"/>
                <a:gd name="T16" fmla="*/ 200 w 350"/>
                <a:gd name="T17" fmla="*/ 41 h 203"/>
                <a:gd name="T18" fmla="*/ 270 w 350"/>
                <a:gd name="T19" fmla="*/ 0 h 203"/>
                <a:gd name="T20" fmla="*/ 274 w 350"/>
                <a:gd name="T21" fmla="*/ 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0" h="203">
                  <a:moveTo>
                    <a:pt x="274" y="3"/>
                  </a:moveTo>
                  <a:cubicBezTo>
                    <a:pt x="349" y="46"/>
                    <a:pt x="350" y="117"/>
                    <a:pt x="275" y="160"/>
                  </a:cubicBezTo>
                  <a:cubicBezTo>
                    <a:pt x="201" y="203"/>
                    <a:pt x="79" y="203"/>
                    <a:pt x="5" y="16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4" y="119"/>
                    <a:pt x="74" y="119"/>
                    <a:pt x="74" y="119"/>
                  </a:cubicBezTo>
                  <a:cubicBezTo>
                    <a:pt x="111" y="140"/>
                    <a:pt x="169" y="140"/>
                    <a:pt x="205" y="119"/>
                  </a:cubicBezTo>
                  <a:cubicBezTo>
                    <a:pt x="241" y="98"/>
                    <a:pt x="241" y="64"/>
                    <a:pt x="204" y="44"/>
                  </a:cubicBezTo>
                  <a:cubicBezTo>
                    <a:pt x="200" y="41"/>
                    <a:pt x="200" y="41"/>
                    <a:pt x="200" y="41"/>
                  </a:cubicBezTo>
                  <a:cubicBezTo>
                    <a:pt x="270" y="0"/>
                    <a:pt x="270" y="0"/>
                    <a:pt x="270" y="0"/>
                  </a:cubicBezTo>
                  <a:lnTo>
                    <a:pt x="274" y="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6724650" y="3679826"/>
              <a:ext cx="400050" cy="209550"/>
            </a:xfrm>
            <a:custGeom>
              <a:avLst/>
              <a:gdLst>
                <a:gd name="T0" fmla="*/ 99 w 99"/>
                <a:gd name="T1" fmla="*/ 1 h 52"/>
                <a:gd name="T2" fmla="*/ 99 w 99"/>
                <a:gd name="T3" fmla="*/ 21 h 52"/>
                <a:gd name="T4" fmla="*/ 85 w 99"/>
                <a:gd name="T5" fmla="*/ 41 h 52"/>
                <a:gd name="T6" fmla="*/ 15 w 99"/>
                <a:gd name="T7" fmla="*/ 41 h 52"/>
                <a:gd name="T8" fmla="*/ 1 w 99"/>
                <a:gd name="T9" fmla="*/ 21 h 52"/>
                <a:gd name="T10" fmla="*/ 1 w 99"/>
                <a:gd name="T11" fmla="*/ 0 h 52"/>
                <a:gd name="T12" fmla="*/ 15 w 99"/>
                <a:gd name="T13" fmla="*/ 21 h 52"/>
                <a:gd name="T14" fmla="*/ 85 w 99"/>
                <a:gd name="T15" fmla="*/ 21 h 52"/>
                <a:gd name="T16" fmla="*/ 99 w 99"/>
                <a:gd name="T17" fmla="*/ 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52">
                  <a:moveTo>
                    <a:pt x="99" y="1"/>
                  </a:moveTo>
                  <a:cubicBezTo>
                    <a:pt x="99" y="21"/>
                    <a:pt x="99" y="21"/>
                    <a:pt x="99" y="21"/>
                  </a:cubicBezTo>
                  <a:cubicBezTo>
                    <a:pt x="99" y="28"/>
                    <a:pt x="94" y="35"/>
                    <a:pt x="85" y="41"/>
                  </a:cubicBezTo>
                  <a:cubicBezTo>
                    <a:pt x="66" y="52"/>
                    <a:pt x="34" y="52"/>
                    <a:pt x="15" y="41"/>
                  </a:cubicBezTo>
                  <a:cubicBezTo>
                    <a:pt x="5" y="35"/>
                    <a:pt x="0" y="28"/>
                    <a:pt x="1" y="2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8"/>
                    <a:pt x="5" y="15"/>
                    <a:pt x="15" y="21"/>
                  </a:cubicBezTo>
                  <a:cubicBezTo>
                    <a:pt x="34" y="32"/>
                    <a:pt x="66" y="32"/>
                    <a:pt x="85" y="21"/>
                  </a:cubicBezTo>
                  <a:cubicBezTo>
                    <a:pt x="94" y="15"/>
                    <a:pt x="99" y="8"/>
                    <a:pt x="99" y="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6708775" y="3554413"/>
              <a:ext cx="434975" cy="254000"/>
            </a:xfrm>
            <a:custGeom>
              <a:avLst/>
              <a:gdLst>
                <a:gd name="T0" fmla="*/ 89 w 108"/>
                <a:gd name="T1" fmla="*/ 11 h 63"/>
                <a:gd name="T2" fmla="*/ 89 w 108"/>
                <a:gd name="T3" fmla="*/ 52 h 63"/>
                <a:gd name="T4" fmla="*/ 19 w 108"/>
                <a:gd name="T5" fmla="*/ 52 h 63"/>
                <a:gd name="T6" fmla="*/ 19 w 108"/>
                <a:gd name="T7" fmla="*/ 11 h 63"/>
                <a:gd name="T8" fmla="*/ 89 w 108"/>
                <a:gd name="T9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63">
                  <a:moveTo>
                    <a:pt x="89" y="11"/>
                  </a:moveTo>
                  <a:cubicBezTo>
                    <a:pt x="108" y="22"/>
                    <a:pt x="108" y="41"/>
                    <a:pt x="89" y="52"/>
                  </a:cubicBezTo>
                  <a:cubicBezTo>
                    <a:pt x="70" y="63"/>
                    <a:pt x="38" y="63"/>
                    <a:pt x="19" y="52"/>
                  </a:cubicBezTo>
                  <a:cubicBezTo>
                    <a:pt x="0" y="41"/>
                    <a:pt x="0" y="22"/>
                    <a:pt x="19" y="11"/>
                  </a:cubicBezTo>
                  <a:cubicBezTo>
                    <a:pt x="38" y="0"/>
                    <a:pt x="69" y="0"/>
                    <a:pt x="89" y="1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6151563" y="3679826"/>
              <a:ext cx="230188" cy="398463"/>
            </a:xfrm>
            <a:custGeom>
              <a:avLst/>
              <a:gdLst>
                <a:gd name="T0" fmla="*/ 57 w 57"/>
                <a:gd name="T1" fmla="*/ 79 h 99"/>
                <a:gd name="T2" fmla="*/ 57 w 57"/>
                <a:gd name="T3" fmla="*/ 99 h 99"/>
                <a:gd name="T4" fmla="*/ 1 w 57"/>
                <a:gd name="T5" fmla="*/ 20 h 99"/>
                <a:gd name="T6" fmla="*/ 1 w 57"/>
                <a:gd name="T7" fmla="*/ 0 h 99"/>
                <a:gd name="T8" fmla="*/ 57 w 57"/>
                <a:gd name="T9" fmla="*/ 7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99">
                  <a:moveTo>
                    <a:pt x="57" y="79"/>
                  </a:moveTo>
                  <a:cubicBezTo>
                    <a:pt x="57" y="99"/>
                    <a:pt x="57" y="99"/>
                    <a:pt x="57" y="99"/>
                  </a:cubicBezTo>
                  <a:cubicBezTo>
                    <a:pt x="19" y="77"/>
                    <a:pt x="0" y="49"/>
                    <a:pt x="1" y="2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9"/>
                    <a:pt x="19" y="57"/>
                    <a:pt x="57" y="79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6080125" y="3192463"/>
              <a:ext cx="1406525" cy="812800"/>
            </a:xfrm>
            <a:custGeom>
              <a:avLst/>
              <a:gdLst>
                <a:gd name="T0" fmla="*/ 349 w 349"/>
                <a:gd name="T1" fmla="*/ 45 h 202"/>
                <a:gd name="T2" fmla="*/ 279 w 349"/>
                <a:gd name="T3" fmla="*/ 86 h 202"/>
                <a:gd name="T4" fmla="*/ 275 w 349"/>
                <a:gd name="T5" fmla="*/ 84 h 202"/>
                <a:gd name="T6" fmla="*/ 144 w 349"/>
                <a:gd name="T7" fmla="*/ 84 h 202"/>
                <a:gd name="T8" fmla="*/ 145 w 349"/>
                <a:gd name="T9" fmla="*/ 159 h 202"/>
                <a:gd name="T10" fmla="*/ 149 w 349"/>
                <a:gd name="T11" fmla="*/ 162 h 202"/>
                <a:gd name="T12" fmla="*/ 79 w 349"/>
                <a:gd name="T13" fmla="*/ 202 h 202"/>
                <a:gd name="T14" fmla="*/ 75 w 349"/>
                <a:gd name="T15" fmla="*/ 200 h 202"/>
                <a:gd name="T16" fmla="*/ 74 w 349"/>
                <a:gd name="T17" fmla="*/ 43 h 202"/>
                <a:gd name="T18" fmla="*/ 345 w 349"/>
                <a:gd name="T19" fmla="*/ 43 h 202"/>
                <a:gd name="T20" fmla="*/ 349 w 349"/>
                <a:gd name="T21" fmla="*/ 4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9" h="202">
                  <a:moveTo>
                    <a:pt x="349" y="45"/>
                  </a:moveTo>
                  <a:cubicBezTo>
                    <a:pt x="279" y="86"/>
                    <a:pt x="279" y="86"/>
                    <a:pt x="279" y="86"/>
                  </a:cubicBezTo>
                  <a:cubicBezTo>
                    <a:pt x="275" y="84"/>
                    <a:pt x="275" y="84"/>
                    <a:pt x="275" y="84"/>
                  </a:cubicBezTo>
                  <a:cubicBezTo>
                    <a:pt x="239" y="63"/>
                    <a:pt x="180" y="63"/>
                    <a:pt x="144" y="84"/>
                  </a:cubicBezTo>
                  <a:cubicBezTo>
                    <a:pt x="109" y="105"/>
                    <a:pt x="109" y="139"/>
                    <a:pt x="145" y="159"/>
                  </a:cubicBezTo>
                  <a:cubicBezTo>
                    <a:pt x="149" y="162"/>
                    <a:pt x="149" y="162"/>
                    <a:pt x="149" y="162"/>
                  </a:cubicBezTo>
                  <a:cubicBezTo>
                    <a:pt x="79" y="202"/>
                    <a:pt x="79" y="202"/>
                    <a:pt x="79" y="202"/>
                  </a:cubicBezTo>
                  <a:cubicBezTo>
                    <a:pt x="75" y="200"/>
                    <a:pt x="75" y="200"/>
                    <a:pt x="75" y="200"/>
                  </a:cubicBezTo>
                  <a:cubicBezTo>
                    <a:pt x="0" y="157"/>
                    <a:pt x="0" y="86"/>
                    <a:pt x="74" y="43"/>
                  </a:cubicBezTo>
                  <a:cubicBezTo>
                    <a:pt x="149" y="0"/>
                    <a:pt x="270" y="0"/>
                    <a:pt x="345" y="43"/>
                  </a:cubicBezTo>
                  <a:lnTo>
                    <a:pt x="349" y="4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6381750" y="3997326"/>
              <a:ext cx="15875" cy="88900"/>
            </a:xfrm>
            <a:custGeom>
              <a:avLst/>
              <a:gdLst>
                <a:gd name="T0" fmla="*/ 10 w 10"/>
                <a:gd name="T1" fmla="*/ 5 h 56"/>
                <a:gd name="T2" fmla="*/ 10 w 10"/>
                <a:gd name="T3" fmla="*/ 56 h 56"/>
                <a:gd name="T4" fmla="*/ 0 w 10"/>
                <a:gd name="T5" fmla="*/ 51 h 56"/>
                <a:gd name="T6" fmla="*/ 0 w 10"/>
                <a:gd name="T7" fmla="*/ 0 h 56"/>
                <a:gd name="T8" fmla="*/ 10 w 10"/>
                <a:gd name="T9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6">
                  <a:moveTo>
                    <a:pt x="10" y="5"/>
                  </a:moveTo>
                  <a:lnTo>
                    <a:pt x="10" y="56"/>
                  </a:lnTo>
                  <a:lnTo>
                    <a:pt x="0" y="51"/>
                  </a:lnTo>
                  <a:lnTo>
                    <a:pt x="0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6397625" y="3844926"/>
              <a:ext cx="282575" cy="241300"/>
            </a:xfrm>
            <a:custGeom>
              <a:avLst/>
              <a:gdLst>
                <a:gd name="T0" fmla="*/ 178 w 178"/>
                <a:gd name="T1" fmla="*/ 0 h 152"/>
                <a:gd name="T2" fmla="*/ 178 w 178"/>
                <a:gd name="T3" fmla="*/ 51 h 152"/>
                <a:gd name="T4" fmla="*/ 0 w 178"/>
                <a:gd name="T5" fmla="*/ 152 h 152"/>
                <a:gd name="T6" fmla="*/ 0 w 178"/>
                <a:gd name="T7" fmla="*/ 101 h 152"/>
                <a:gd name="T8" fmla="*/ 178 w 178"/>
                <a:gd name="T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52">
                  <a:moveTo>
                    <a:pt x="178" y="0"/>
                  </a:moveTo>
                  <a:lnTo>
                    <a:pt x="178" y="51"/>
                  </a:lnTo>
                  <a:lnTo>
                    <a:pt x="0" y="152"/>
                  </a:lnTo>
                  <a:lnTo>
                    <a:pt x="0" y="101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1677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6397625" y="4005263"/>
              <a:ext cx="20638" cy="92075"/>
            </a:xfrm>
            <a:custGeom>
              <a:avLst/>
              <a:gdLst>
                <a:gd name="T0" fmla="*/ 13 w 13"/>
                <a:gd name="T1" fmla="*/ 8 h 58"/>
                <a:gd name="T2" fmla="*/ 13 w 13"/>
                <a:gd name="T3" fmla="*/ 58 h 58"/>
                <a:gd name="T4" fmla="*/ 0 w 13"/>
                <a:gd name="T5" fmla="*/ 51 h 58"/>
                <a:gd name="T6" fmla="*/ 0 w 13"/>
                <a:gd name="T7" fmla="*/ 0 h 58"/>
                <a:gd name="T8" fmla="*/ 13 w 13"/>
                <a:gd name="T9" fmla="*/ 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8">
                  <a:moveTo>
                    <a:pt x="13" y="8"/>
                  </a:moveTo>
                  <a:lnTo>
                    <a:pt x="13" y="58"/>
                  </a:lnTo>
                  <a:lnTo>
                    <a:pt x="0" y="51"/>
                  </a:lnTo>
                  <a:lnTo>
                    <a:pt x="0" y="0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6418263" y="4017963"/>
              <a:ext cx="109538" cy="233363"/>
            </a:xfrm>
            <a:custGeom>
              <a:avLst/>
              <a:gdLst>
                <a:gd name="T0" fmla="*/ 27 w 27"/>
                <a:gd name="T1" fmla="*/ 38 h 58"/>
                <a:gd name="T2" fmla="*/ 27 w 27"/>
                <a:gd name="T3" fmla="*/ 58 h 58"/>
                <a:gd name="T4" fmla="*/ 0 w 27"/>
                <a:gd name="T5" fmla="*/ 20 h 58"/>
                <a:gd name="T6" fmla="*/ 0 w 27"/>
                <a:gd name="T7" fmla="*/ 0 h 58"/>
                <a:gd name="T8" fmla="*/ 27 w 27"/>
                <a:gd name="T9" fmla="*/ 3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8">
                  <a:moveTo>
                    <a:pt x="27" y="38"/>
                  </a:moveTo>
                  <a:cubicBezTo>
                    <a:pt x="27" y="58"/>
                    <a:pt x="27" y="58"/>
                    <a:pt x="27" y="58"/>
                  </a:cubicBezTo>
                  <a:cubicBezTo>
                    <a:pt x="27" y="44"/>
                    <a:pt x="18" y="31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10"/>
                    <a:pt x="27" y="24"/>
                    <a:pt x="27" y="3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2" name="Freeform 151"/>
            <p:cNvSpPr>
              <a:spLocks/>
            </p:cNvSpPr>
            <p:nvPr/>
          </p:nvSpPr>
          <p:spPr bwMode="auto">
            <a:xfrm>
              <a:off x="5942013" y="4157663"/>
              <a:ext cx="395288" cy="209550"/>
            </a:xfrm>
            <a:custGeom>
              <a:avLst/>
              <a:gdLst>
                <a:gd name="T0" fmla="*/ 98 w 98"/>
                <a:gd name="T1" fmla="*/ 0 h 52"/>
                <a:gd name="T2" fmla="*/ 98 w 98"/>
                <a:gd name="T3" fmla="*/ 21 h 52"/>
                <a:gd name="T4" fmla="*/ 84 w 98"/>
                <a:gd name="T5" fmla="*/ 41 h 52"/>
                <a:gd name="T6" fmla="*/ 14 w 98"/>
                <a:gd name="T7" fmla="*/ 41 h 52"/>
                <a:gd name="T8" fmla="*/ 0 w 98"/>
                <a:gd name="T9" fmla="*/ 20 h 52"/>
                <a:gd name="T10" fmla="*/ 0 w 98"/>
                <a:gd name="T11" fmla="*/ 0 h 52"/>
                <a:gd name="T12" fmla="*/ 14 w 98"/>
                <a:gd name="T13" fmla="*/ 21 h 52"/>
                <a:gd name="T14" fmla="*/ 84 w 98"/>
                <a:gd name="T15" fmla="*/ 21 h 52"/>
                <a:gd name="T16" fmla="*/ 98 w 98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2">
                  <a:moveTo>
                    <a:pt x="98" y="0"/>
                  </a:moveTo>
                  <a:cubicBezTo>
                    <a:pt x="98" y="21"/>
                    <a:pt x="98" y="21"/>
                    <a:pt x="98" y="21"/>
                  </a:cubicBezTo>
                  <a:cubicBezTo>
                    <a:pt x="98" y="28"/>
                    <a:pt x="93" y="35"/>
                    <a:pt x="84" y="41"/>
                  </a:cubicBezTo>
                  <a:cubicBezTo>
                    <a:pt x="65" y="52"/>
                    <a:pt x="33" y="52"/>
                    <a:pt x="14" y="41"/>
                  </a:cubicBezTo>
                  <a:cubicBezTo>
                    <a:pt x="4" y="35"/>
                    <a:pt x="0" y="28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5" y="15"/>
                    <a:pt x="14" y="21"/>
                  </a:cubicBezTo>
                  <a:cubicBezTo>
                    <a:pt x="34" y="32"/>
                    <a:pt x="65" y="32"/>
                    <a:pt x="84" y="21"/>
                  </a:cubicBezTo>
                  <a:cubicBezTo>
                    <a:pt x="93" y="15"/>
                    <a:pt x="98" y="8"/>
                    <a:pt x="9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5921375" y="4033838"/>
              <a:ext cx="436563" cy="254000"/>
            </a:xfrm>
            <a:custGeom>
              <a:avLst/>
              <a:gdLst>
                <a:gd name="T0" fmla="*/ 89 w 108"/>
                <a:gd name="T1" fmla="*/ 11 h 63"/>
                <a:gd name="T2" fmla="*/ 89 w 108"/>
                <a:gd name="T3" fmla="*/ 52 h 63"/>
                <a:gd name="T4" fmla="*/ 19 w 108"/>
                <a:gd name="T5" fmla="*/ 52 h 63"/>
                <a:gd name="T6" fmla="*/ 19 w 108"/>
                <a:gd name="T7" fmla="*/ 11 h 63"/>
                <a:gd name="T8" fmla="*/ 89 w 108"/>
                <a:gd name="T9" fmla="*/ 1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63">
                  <a:moveTo>
                    <a:pt x="89" y="11"/>
                  </a:moveTo>
                  <a:cubicBezTo>
                    <a:pt x="108" y="22"/>
                    <a:pt x="108" y="40"/>
                    <a:pt x="89" y="52"/>
                  </a:cubicBezTo>
                  <a:cubicBezTo>
                    <a:pt x="70" y="63"/>
                    <a:pt x="39" y="63"/>
                    <a:pt x="19" y="52"/>
                  </a:cubicBezTo>
                  <a:cubicBezTo>
                    <a:pt x="0" y="40"/>
                    <a:pt x="0" y="22"/>
                    <a:pt x="19" y="11"/>
                  </a:cubicBezTo>
                  <a:cubicBezTo>
                    <a:pt x="38" y="0"/>
                    <a:pt x="69" y="0"/>
                    <a:pt x="89" y="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4" name="Freeform 153"/>
            <p:cNvSpPr>
              <a:spLocks/>
            </p:cNvSpPr>
            <p:nvPr/>
          </p:nvSpPr>
          <p:spPr bwMode="auto">
            <a:xfrm>
              <a:off x="5575300" y="4464051"/>
              <a:ext cx="15875" cy="92075"/>
            </a:xfrm>
            <a:custGeom>
              <a:avLst/>
              <a:gdLst>
                <a:gd name="T0" fmla="*/ 10 w 10"/>
                <a:gd name="T1" fmla="*/ 5 h 58"/>
                <a:gd name="T2" fmla="*/ 10 w 10"/>
                <a:gd name="T3" fmla="*/ 58 h 58"/>
                <a:gd name="T4" fmla="*/ 0 w 10"/>
                <a:gd name="T5" fmla="*/ 51 h 58"/>
                <a:gd name="T6" fmla="*/ 0 w 10"/>
                <a:gd name="T7" fmla="*/ 0 h 58"/>
                <a:gd name="T8" fmla="*/ 10 w 10"/>
                <a:gd name="T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8">
                  <a:moveTo>
                    <a:pt x="10" y="5"/>
                  </a:moveTo>
                  <a:lnTo>
                    <a:pt x="10" y="58"/>
                  </a:lnTo>
                  <a:lnTo>
                    <a:pt x="0" y="51"/>
                  </a:lnTo>
                  <a:lnTo>
                    <a:pt x="0" y="0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5591175" y="4311651"/>
              <a:ext cx="282575" cy="244475"/>
            </a:xfrm>
            <a:custGeom>
              <a:avLst/>
              <a:gdLst>
                <a:gd name="T0" fmla="*/ 178 w 178"/>
                <a:gd name="T1" fmla="*/ 0 h 154"/>
                <a:gd name="T2" fmla="*/ 178 w 178"/>
                <a:gd name="T3" fmla="*/ 50 h 154"/>
                <a:gd name="T4" fmla="*/ 0 w 178"/>
                <a:gd name="T5" fmla="*/ 154 h 154"/>
                <a:gd name="T6" fmla="*/ 0 w 178"/>
                <a:gd name="T7" fmla="*/ 101 h 154"/>
                <a:gd name="T8" fmla="*/ 178 w 178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54">
                  <a:moveTo>
                    <a:pt x="178" y="0"/>
                  </a:moveTo>
                  <a:lnTo>
                    <a:pt x="178" y="50"/>
                  </a:lnTo>
                  <a:lnTo>
                    <a:pt x="0" y="154"/>
                  </a:lnTo>
                  <a:lnTo>
                    <a:pt x="0" y="101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4886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6" name="Freeform 155"/>
            <p:cNvSpPr>
              <a:spLocks/>
            </p:cNvSpPr>
            <p:nvPr/>
          </p:nvSpPr>
          <p:spPr bwMode="auto">
            <a:xfrm>
              <a:off x="5591175" y="4471988"/>
              <a:ext cx="20638" cy="92075"/>
            </a:xfrm>
            <a:custGeom>
              <a:avLst/>
              <a:gdLst>
                <a:gd name="T0" fmla="*/ 13 w 13"/>
                <a:gd name="T1" fmla="*/ 8 h 58"/>
                <a:gd name="T2" fmla="*/ 13 w 13"/>
                <a:gd name="T3" fmla="*/ 58 h 58"/>
                <a:gd name="T4" fmla="*/ 0 w 13"/>
                <a:gd name="T5" fmla="*/ 53 h 58"/>
                <a:gd name="T6" fmla="*/ 0 w 13"/>
                <a:gd name="T7" fmla="*/ 0 h 58"/>
                <a:gd name="T8" fmla="*/ 13 w 13"/>
                <a:gd name="T9" fmla="*/ 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8">
                  <a:moveTo>
                    <a:pt x="13" y="8"/>
                  </a:moveTo>
                  <a:lnTo>
                    <a:pt x="13" y="58"/>
                  </a:lnTo>
                  <a:lnTo>
                    <a:pt x="0" y="53"/>
                  </a:lnTo>
                  <a:lnTo>
                    <a:pt x="0" y="0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4941888" y="4379913"/>
              <a:ext cx="633413" cy="317500"/>
            </a:xfrm>
            <a:custGeom>
              <a:avLst/>
              <a:gdLst>
                <a:gd name="T0" fmla="*/ 157 w 157"/>
                <a:gd name="T1" fmla="*/ 21 h 79"/>
                <a:gd name="T2" fmla="*/ 157 w 157"/>
                <a:gd name="T3" fmla="*/ 41 h 79"/>
                <a:gd name="T4" fmla="*/ 27 w 157"/>
                <a:gd name="T5" fmla="*/ 41 h 79"/>
                <a:gd name="T6" fmla="*/ 0 w 157"/>
                <a:gd name="T7" fmla="*/ 79 h 79"/>
                <a:gd name="T8" fmla="*/ 0 w 157"/>
                <a:gd name="T9" fmla="*/ 59 h 79"/>
                <a:gd name="T10" fmla="*/ 27 w 157"/>
                <a:gd name="T11" fmla="*/ 21 h 79"/>
                <a:gd name="T12" fmla="*/ 157 w 157"/>
                <a:gd name="T13" fmla="*/ 2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79">
                  <a:moveTo>
                    <a:pt x="157" y="21"/>
                  </a:moveTo>
                  <a:cubicBezTo>
                    <a:pt x="157" y="41"/>
                    <a:pt x="157" y="41"/>
                    <a:pt x="157" y="41"/>
                  </a:cubicBezTo>
                  <a:cubicBezTo>
                    <a:pt x="121" y="21"/>
                    <a:pt x="62" y="21"/>
                    <a:pt x="27" y="41"/>
                  </a:cubicBezTo>
                  <a:cubicBezTo>
                    <a:pt x="9" y="52"/>
                    <a:pt x="0" y="65"/>
                    <a:pt x="0" y="7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45"/>
                    <a:pt x="9" y="32"/>
                    <a:pt x="27" y="21"/>
                  </a:cubicBezTo>
                  <a:cubicBezTo>
                    <a:pt x="62" y="0"/>
                    <a:pt x="121" y="0"/>
                    <a:pt x="157" y="21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5611813" y="4170363"/>
              <a:ext cx="1314450" cy="571500"/>
            </a:xfrm>
            <a:custGeom>
              <a:avLst/>
              <a:gdLst>
                <a:gd name="T0" fmla="*/ 326 w 326"/>
                <a:gd name="T1" fmla="*/ 0 h 142"/>
                <a:gd name="T2" fmla="*/ 326 w 326"/>
                <a:gd name="T3" fmla="*/ 21 h 142"/>
                <a:gd name="T4" fmla="*/ 270 w 326"/>
                <a:gd name="T5" fmla="*/ 98 h 142"/>
                <a:gd name="T6" fmla="*/ 0 w 326"/>
                <a:gd name="T7" fmla="*/ 98 h 142"/>
                <a:gd name="T8" fmla="*/ 0 w 326"/>
                <a:gd name="T9" fmla="*/ 78 h 142"/>
                <a:gd name="T10" fmla="*/ 270 w 326"/>
                <a:gd name="T11" fmla="*/ 78 h 142"/>
                <a:gd name="T12" fmla="*/ 326 w 326"/>
                <a:gd name="T13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" h="142">
                  <a:moveTo>
                    <a:pt x="326" y="0"/>
                  </a:moveTo>
                  <a:cubicBezTo>
                    <a:pt x="326" y="21"/>
                    <a:pt x="326" y="21"/>
                    <a:pt x="326" y="21"/>
                  </a:cubicBezTo>
                  <a:cubicBezTo>
                    <a:pt x="326" y="49"/>
                    <a:pt x="307" y="77"/>
                    <a:pt x="270" y="98"/>
                  </a:cubicBezTo>
                  <a:cubicBezTo>
                    <a:pt x="196" y="142"/>
                    <a:pt x="74" y="142"/>
                    <a:pt x="0" y="9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75" y="121"/>
                    <a:pt x="196" y="121"/>
                    <a:pt x="270" y="78"/>
                  </a:cubicBezTo>
                  <a:cubicBezTo>
                    <a:pt x="307" y="57"/>
                    <a:pt x="326" y="29"/>
                    <a:pt x="326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5591175" y="3844926"/>
              <a:ext cx="1411288" cy="812800"/>
            </a:xfrm>
            <a:custGeom>
              <a:avLst/>
              <a:gdLst>
                <a:gd name="T0" fmla="*/ 275 w 350"/>
                <a:gd name="T1" fmla="*/ 2 h 202"/>
                <a:gd name="T2" fmla="*/ 275 w 350"/>
                <a:gd name="T3" fmla="*/ 159 h 202"/>
                <a:gd name="T4" fmla="*/ 5 w 350"/>
                <a:gd name="T5" fmla="*/ 159 h 202"/>
                <a:gd name="T6" fmla="*/ 0 w 350"/>
                <a:gd name="T7" fmla="*/ 156 h 202"/>
                <a:gd name="T8" fmla="*/ 70 w 350"/>
                <a:gd name="T9" fmla="*/ 116 h 202"/>
                <a:gd name="T10" fmla="*/ 75 w 350"/>
                <a:gd name="T11" fmla="*/ 119 h 202"/>
                <a:gd name="T12" fmla="*/ 205 w 350"/>
                <a:gd name="T13" fmla="*/ 119 h 202"/>
                <a:gd name="T14" fmla="*/ 205 w 350"/>
                <a:gd name="T15" fmla="*/ 43 h 202"/>
                <a:gd name="T16" fmla="*/ 200 w 350"/>
                <a:gd name="T17" fmla="*/ 40 h 202"/>
                <a:gd name="T18" fmla="*/ 270 w 350"/>
                <a:gd name="T19" fmla="*/ 0 h 202"/>
                <a:gd name="T20" fmla="*/ 275 w 350"/>
                <a:gd name="T21" fmla="*/ 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0" h="202">
                  <a:moveTo>
                    <a:pt x="275" y="2"/>
                  </a:moveTo>
                  <a:cubicBezTo>
                    <a:pt x="349" y="46"/>
                    <a:pt x="350" y="116"/>
                    <a:pt x="275" y="159"/>
                  </a:cubicBezTo>
                  <a:cubicBezTo>
                    <a:pt x="201" y="202"/>
                    <a:pt x="80" y="202"/>
                    <a:pt x="5" y="159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5" y="119"/>
                    <a:pt x="75" y="119"/>
                    <a:pt x="75" y="119"/>
                  </a:cubicBezTo>
                  <a:cubicBezTo>
                    <a:pt x="111" y="139"/>
                    <a:pt x="169" y="139"/>
                    <a:pt x="205" y="119"/>
                  </a:cubicBezTo>
                  <a:cubicBezTo>
                    <a:pt x="241" y="98"/>
                    <a:pt x="241" y="64"/>
                    <a:pt x="205" y="43"/>
                  </a:cubicBezTo>
                  <a:cubicBezTo>
                    <a:pt x="200" y="40"/>
                    <a:pt x="200" y="40"/>
                    <a:pt x="200" y="40"/>
                  </a:cubicBezTo>
                  <a:cubicBezTo>
                    <a:pt x="270" y="0"/>
                    <a:pt x="270" y="0"/>
                    <a:pt x="270" y="0"/>
                  </a:cubicBezTo>
                  <a:lnTo>
                    <a:pt x="275" y="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5111750" y="4616451"/>
              <a:ext cx="398463" cy="209550"/>
            </a:xfrm>
            <a:custGeom>
              <a:avLst/>
              <a:gdLst>
                <a:gd name="T0" fmla="*/ 99 w 99"/>
                <a:gd name="T1" fmla="*/ 0 h 52"/>
                <a:gd name="T2" fmla="*/ 99 w 99"/>
                <a:gd name="T3" fmla="*/ 20 h 52"/>
                <a:gd name="T4" fmla="*/ 85 w 99"/>
                <a:gd name="T5" fmla="*/ 40 h 52"/>
                <a:gd name="T6" fmla="*/ 15 w 99"/>
                <a:gd name="T7" fmla="*/ 40 h 52"/>
                <a:gd name="T8" fmla="*/ 0 w 99"/>
                <a:gd name="T9" fmla="*/ 20 h 52"/>
                <a:gd name="T10" fmla="*/ 0 w 99"/>
                <a:gd name="T11" fmla="*/ 0 h 52"/>
                <a:gd name="T12" fmla="*/ 15 w 99"/>
                <a:gd name="T13" fmla="*/ 20 h 52"/>
                <a:gd name="T14" fmla="*/ 85 w 99"/>
                <a:gd name="T15" fmla="*/ 20 h 52"/>
                <a:gd name="T16" fmla="*/ 99 w 99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52">
                  <a:moveTo>
                    <a:pt x="99" y="0"/>
                  </a:moveTo>
                  <a:cubicBezTo>
                    <a:pt x="99" y="20"/>
                    <a:pt x="99" y="20"/>
                    <a:pt x="99" y="20"/>
                  </a:cubicBezTo>
                  <a:cubicBezTo>
                    <a:pt x="99" y="28"/>
                    <a:pt x="94" y="35"/>
                    <a:pt x="85" y="40"/>
                  </a:cubicBezTo>
                  <a:cubicBezTo>
                    <a:pt x="66" y="52"/>
                    <a:pt x="34" y="52"/>
                    <a:pt x="15" y="40"/>
                  </a:cubicBezTo>
                  <a:cubicBezTo>
                    <a:pt x="5" y="35"/>
                    <a:pt x="0" y="27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5" y="15"/>
                    <a:pt x="15" y="20"/>
                  </a:cubicBezTo>
                  <a:cubicBezTo>
                    <a:pt x="34" y="31"/>
                    <a:pt x="66" y="31"/>
                    <a:pt x="85" y="20"/>
                  </a:cubicBezTo>
                  <a:cubicBezTo>
                    <a:pt x="94" y="15"/>
                    <a:pt x="99" y="7"/>
                    <a:pt x="99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5095875" y="4492626"/>
              <a:ext cx="434975" cy="249238"/>
            </a:xfrm>
            <a:custGeom>
              <a:avLst/>
              <a:gdLst>
                <a:gd name="T0" fmla="*/ 89 w 108"/>
                <a:gd name="T1" fmla="*/ 11 h 62"/>
                <a:gd name="T2" fmla="*/ 89 w 108"/>
                <a:gd name="T3" fmla="*/ 51 h 62"/>
                <a:gd name="T4" fmla="*/ 19 w 108"/>
                <a:gd name="T5" fmla="*/ 51 h 62"/>
                <a:gd name="T6" fmla="*/ 19 w 108"/>
                <a:gd name="T7" fmla="*/ 11 h 62"/>
                <a:gd name="T8" fmla="*/ 89 w 108"/>
                <a:gd name="T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62">
                  <a:moveTo>
                    <a:pt x="89" y="11"/>
                  </a:moveTo>
                  <a:cubicBezTo>
                    <a:pt x="108" y="22"/>
                    <a:pt x="108" y="40"/>
                    <a:pt x="89" y="51"/>
                  </a:cubicBezTo>
                  <a:cubicBezTo>
                    <a:pt x="70" y="62"/>
                    <a:pt x="38" y="62"/>
                    <a:pt x="19" y="51"/>
                  </a:cubicBezTo>
                  <a:cubicBezTo>
                    <a:pt x="0" y="40"/>
                    <a:pt x="0" y="22"/>
                    <a:pt x="19" y="11"/>
                  </a:cubicBezTo>
                  <a:cubicBezTo>
                    <a:pt x="38" y="0"/>
                    <a:pt x="69" y="0"/>
                    <a:pt x="89" y="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auto">
            <a:xfrm>
              <a:off x="4543425" y="4613276"/>
              <a:ext cx="225425" cy="401638"/>
            </a:xfrm>
            <a:custGeom>
              <a:avLst/>
              <a:gdLst>
                <a:gd name="T0" fmla="*/ 56 w 56"/>
                <a:gd name="T1" fmla="*/ 79 h 100"/>
                <a:gd name="T2" fmla="*/ 56 w 56"/>
                <a:gd name="T3" fmla="*/ 100 h 100"/>
                <a:gd name="T4" fmla="*/ 0 w 56"/>
                <a:gd name="T5" fmla="*/ 21 h 100"/>
                <a:gd name="T6" fmla="*/ 0 w 56"/>
                <a:gd name="T7" fmla="*/ 0 h 100"/>
                <a:gd name="T8" fmla="*/ 56 w 56"/>
                <a:gd name="T9" fmla="*/ 7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00">
                  <a:moveTo>
                    <a:pt x="56" y="79"/>
                  </a:moveTo>
                  <a:cubicBezTo>
                    <a:pt x="56" y="100"/>
                    <a:pt x="56" y="100"/>
                    <a:pt x="56" y="100"/>
                  </a:cubicBezTo>
                  <a:cubicBezTo>
                    <a:pt x="18" y="78"/>
                    <a:pt x="0" y="49"/>
                    <a:pt x="0" y="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18" y="58"/>
                    <a:pt x="56" y="79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4768850" y="4930776"/>
              <a:ext cx="15875" cy="92075"/>
            </a:xfrm>
            <a:custGeom>
              <a:avLst/>
              <a:gdLst>
                <a:gd name="T0" fmla="*/ 10 w 10"/>
                <a:gd name="T1" fmla="*/ 8 h 58"/>
                <a:gd name="T2" fmla="*/ 10 w 10"/>
                <a:gd name="T3" fmla="*/ 58 h 58"/>
                <a:gd name="T4" fmla="*/ 0 w 10"/>
                <a:gd name="T5" fmla="*/ 53 h 58"/>
                <a:gd name="T6" fmla="*/ 0 w 10"/>
                <a:gd name="T7" fmla="*/ 0 h 58"/>
                <a:gd name="T8" fmla="*/ 10 w 10"/>
                <a:gd name="T9" fmla="*/ 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8">
                  <a:moveTo>
                    <a:pt x="10" y="8"/>
                  </a:moveTo>
                  <a:lnTo>
                    <a:pt x="10" y="58"/>
                  </a:lnTo>
                  <a:lnTo>
                    <a:pt x="0" y="53"/>
                  </a:lnTo>
                  <a:lnTo>
                    <a:pt x="0" y="0"/>
                  </a:lnTo>
                  <a:lnTo>
                    <a:pt x="10" y="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4" name="Freeform 163"/>
            <p:cNvSpPr>
              <a:spLocks/>
            </p:cNvSpPr>
            <p:nvPr/>
          </p:nvSpPr>
          <p:spPr bwMode="auto">
            <a:xfrm>
              <a:off x="4465638" y="4125913"/>
              <a:ext cx="1408113" cy="817563"/>
            </a:xfrm>
            <a:custGeom>
              <a:avLst/>
              <a:gdLst>
                <a:gd name="T0" fmla="*/ 349 w 349"/>
                <a:gd name="T1" fmla="*/ 46 h 203"/>
                <a:gd name="T2" fmla="*/ 279 w 349"/>
                <a:gd name="T3" fmla="*/ 86 h 203"/>
                <a:gd name="T4" fmla="*/ 275 w 349"/>
                <a:gd name="T5" fmla="*/ 84 h 203"/>
                <a:gd name="T6" fmla="*/ 145 w 349"/>
                <a:gd name="T7" fmla="*/ 84 h 203"/>
                <a:gd name="T8" fmla="*/ 145 w 349"/>
                <a:gd name="T9" fmla="*/ 160 h 203"/>
                <a:gd name="T10" fmla="*/ 149 w 349"/>
                <a:gd name="T11" fmla="*/ 162 h 203"/>
                <a:gd name="T12" fmla="*/ 79 w 349"/>
                <a:gd name="T13" fmla="*/ 203 h 203"/>
                <a:gd name="T14" fmla="*/ 75 w 349"/>
                <a:gd name="T15" fmla="*/ 200 h 203"/>
                <a:gd name="T16" fmla="*/ 74 w 349"/>
                <a:gd name="T17" fmla="*/ 44 h 203"/>
                <a:gd name="T18" fmla="*/ 345 w 349"/>
                <a:gd name="T19" fmla="*/ 44 h 203"/>
                <a:gd name="T20" fmla="*/ 349 w 349"/>
                <a:gd name="T21" fmla="*/ 4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9" h="203">
                  <a:moveTo>
                    <a:pt x="349" y="46"/>
                  </a:moveTo>
                  <a:cubicBezTo>
                    <a:pt x="279" y="86"/>
                    <a:pt x="279" y="86"/>
                    <a:pt x="279" y="86"/>
                  </a:cubicBezTo>
                  <a:cubicBezTo>
                    <a:pt x="275" y="84"/>
                    <a:pt x="275" y="84"/>
                    <a:pt x="275" y="84"/>
                  </a:cubicBezTo>
                  <a:cubicBezTo>
                    <a:pt x="239" y="63"/>
                    <a:pt x="180" y="63"/>
                    <a:pt x="145" y="84"/>
                  </a:cubicBezTo>
                  <a:cubicBezTo>
                    <a:pt x="109" y="105"/>
                    <a:pt x="109" y="139"/>
                    <a:pt x="145" y="160"/>
                  </a:cubicBezTo>
                  <a:cubicBezTo>
                    <a:pt x="149" y="162"/>
                    <a:pt x="149" y="162"/>
                    <a:pt x="149" y="162"/>
                  </a:cubicBezTo>
                  <a:cubicBezTo>
                    <a:pt x="79" y="203"/>
                    <a:pt x="79" y="203"/>
                    <a:pt x="79" y="203"/>
                  </a:cubicBezTo>
                  <a:cubicBezTo>
                    <a:pt x="75" y="200"/>
                    <a:pt x="75" y="200"/>
                    <a:pt x="75" y="200"/>
                  </a:cubicBezTo>
                  <a:cubicBezTo>
                    <a:pt x="0" y="157"/>
                    <a:pt x="0" y="87"/>
                    <a:pt x="74" y="44"/>
                  </a:cubicBezTo>
                  <a:cubicBezTo>
                    <a:pt x="149" y="0"/>
                    <a:pt x="270" y="0"/>
                    <a:pt x="345" y="44"/>
                  </a:cubicBezTo>
                  <a:lnTo>
                    <a:pt x="349" y="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4784725" y="4778376"/>
              <a:ext cx="282575" cy="244475"/>
            </a:xfrm>
            <a:custGeom>
              <a:avLst/>
              <a:gdLst>
                <a:gd name="T0" fmla="*/ 178 w 178"/>
                <a:gd name="T1" fmla="*/ 0 h 154"/>
                <a:gd name="T2" fmla="*/ 178 w 178"/>
                <a:gd name="T3" fmla="*/ 50 h 154"/>
                <a:gd name="T4" fmla="*/ 0 w 178"/>
                <a:gd name="T5" fmla="*/ 154 h 154"/>
                <a:gd name="T6" fmla="*/ 0 w 178"/>
                <a:gd name="T7" fmla="*/ 104 h 154"/>
                <a:gd name="T8" fmla="*/ 178 w 178"/>
                <a:gd name="T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54">
                  <a:moveTo>
                    <a:pt x="178" y="0"/>
                  </a:moveTo>
                  <a:lnTo>
                    <a:pt x="178" y="50"/>
                  </a:lnTo>
                  <a:lnTo>
                    <a:pt x="0" y="154"/>
                  </a:lnTo>
                  <a:lnTo>
                    <a:pt x="0" y="104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4886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6" name="Freeform 165"/>
            <p:cNvSpPr>
              <a:spLocks/>
            </p:cNvSpPr>
            <p:nvPr/>
          </p:nvSpPr>
          <p:spPr bwMode="auto">
            <a:xfrm>
              <a:off x="4784725" y="4943476"/>
              <a:ext cx="20638" cy="92075"/>
            </a:xfrm>
            <a:custGeom>
              <a:avLst/>
              <a:gdLst>
                <a:gd name="T0" fmla="*/ 13 w 13"/>
                <a:gd name="T1" fmla="*/ 5 h 58"/>
                <a:gd name="T2" fmla="*/ 13 w 13"/>
                <a:gd name="T3" fmla="*/ 58 h 58"/>
                <a:gd name="T4" fmla="*/ 0 w 13"/>
                <a:gd name="T5" fmla="*/ 50 h 58"/>
                <a:gd name="T6" fmla="*/ 0 w 13"/>
                <a:gd name="T7" fmla="*/ 0 h 58"/>
                <a:gd name="T8" fmla="*/ 13 w 13"/>
                <a:gd name="T9" fmla="*/ 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8">
                  <a:moveTo>
                    <a:pt x="13" y="5"/>
                  </a:moveTo>
                  <a:lnTo>
                    <a:pt x="13" y="58"/>
                  </a:lnTo>
                  <a:lnTo>
                    <a:pt x="0" y="50"/>
                  </a:lnTo>
                  <a:lnTo>
                    <a:pt x="0" y="0"/>
                  </a:lnTo>
                  <a:lnTo>
                    <a:pt x="13" y="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4805363" y="4951413"/>
              <a:ext cx="107950" cy="236538"/>
            </a:xfrm>
            <a:custGeom>
              <a:avLst/>
              <a:gdLst>
                <a:gd name="T0" fmla="*/ 27 w 27"/>
                <a:gd name="T1" fmla="*/ 38 h 59"/>
                <a:gd name="T2" fmla="*/ 27 w 27"/>
                <a:gd name="T3" fmla="*/ 59 h 59"/>
                <a:gd name="T4" fmla="*/ 0 w 27"/>
                <a:gd name="T5" fmla="*/ 21 h 59"/>
                <a:gd name="T6" fmla="*/ 0 w 27"/>
                <a:gd name="T7" fmla="*/ 0 h 59"/>
                <a:gd name="T8" fmla="*/ 27 w 27"/>
                <a:gd name="T9" fmla="*/ 3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9">
                  <a:moveTo>
                    <a:pt x="27" y="38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7" y="45"/>
                    <a:pt x="18" y="31"/>
                    <a:pt x="0" y="2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" y="11"/>
                    <a:pt x="27" y="25"/>
                    <a:pt x="27" y="38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8" name="Freeform 167"/>
            <p:cNvSpPr>
              <a:spLocks/>
            </p:cNvSpPr>
            <p:nvPr/>
          </p:nvSpPr>
          <p:spPr bwMode="auto">
            <a:xfrm>
              <a:off x="3497263" y="5083176"/>
              <a:ext cx="61913" cy="165100"/>
            </a:xfrm>
            <a:custGeom>
              <a:avLst/>
              <a:gdLst>
                <a:gd name="T0" fmla="*/ 15 w 15"/>
                <a:gd name="T1" fmla="*/ 21 h 41"/>
                <a:gd name="T2" fmla="*/ 15 w 15"/>
                <a:gd name="T3" fmla="*/ 41 h 41"/>
                <a:gd name="T4" fmla="*/ 0 w 15"/>
                <a:gd name="T5" fmla="*/ 20 h 41"/>
                <a:gd name="T6" fmla="*/ 0 w 15"/>
                <a:gd name="T7" fmla="*/ 0 h 41"/>
                <a:gd name="T8" fmla="*/ 15 w 15"/>
                <a:gd name="T9" fmla="*/ 2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1">
                  <a:moveTo>
                    <a:pt x="15" y="21"/>
                  </a:moveTo>
                  <a:cubicBezTo>
                    <a:pt x="15" y="41"/>
                    <a:pt x="15" y="41"/>
                    <a:pt x="15" y="41"/>
                  </a:cubicBezTo>
                  <a:cubicBezTo>
                    <a:pt x="5" y="35"/>
                    <a:pt x="0" y="28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5" y="15"/>
                    <a:pt x="15" y="21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4329113" y="5095876"/>
              <a:ext cx="395288" cy="204788"/>
            </a:xfrm>
            <a:custGeom>
              <a:avLst/>
              <a:gdLst>
                <a:gd name="T0" fmla="*/ 98 w 98"/>
                <a:gd name="T1" fmla="*/ 0 h 51"/>
                <a:gd name="T2" fmla="*/ 98 w 98"/>
                <a:gd name="T3" fmla="*/ 20 h 51"/>
                <a:gd name="T4" fmla="*/ 84 w 98"/>
                <a:gd name="T5" fmla="*/ 40 h 51"/>
                <a:gd name="T6" fmla="*/ 14 w 98"/>
                <a:gd name="T7" fmla="*/ 40 h 51"/>
                <a:gd name="T8" fmla="*/ 0 w 98"/>
                <a:gd name="T9" fmla="*/ 20 h 51"/>
                <a:gd name="T10" fmla="*/ 0 w 98"/>
                <a:gd name="T11" fmla="*/ 0 h 51"/>
                <a:gd name="T12" fmla="*/ 14 w 98"/>
                <a:gd name="T13" fmla="*/ 20 h 51"/>
                <a:gd name="T14" fmla="*/ 84 w 98"/>
                <a:gd name="T15" fmla="*/ 20 h 51"/>
                <a:gd name="T16" fmla="*/ 98 w 98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51">
                  <a:moveTo>
                    <a:pt x="98" y="0"/>
                  </a:moveTo>
                  <a:cubicBezTo>
                    <a:pt x="98" y="20"/>
                    <a:pt x="98" y="20"/>
                    <a:pt x="98" y="20"/>
                  </a:cubicBezTo>
                  <a:cubicBezTo>
                    <a:pt x="98" y="27"/>
                    <a:pt x="93" y="35"/>
                    <a:pt x="84" y="40"/>
                  </a:cubicBezTo>
                  <a:cubicBezTo>
                    <a:pt x="65" y="51"/>
                    <a:pt x="33" y="51"/>
                    <a:pt x="14" y="40"/>
                  </a:cubicBezTo>
                  <a:cubicBezTo>
                    <a:pt x="4" y="35"/>
                    <a:pt x="0" y="27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4" y="14"/>
                    <a:pt x="14" y="20"/>
                  </a:cubicBezTo>
                  <a:cubicBezTo>
                    <a:pt x="33" y="31"/>
                    <a:pt x="65" y="31"/>
                    <a:pt x="84" y="20"/>
                  </a:cubicBezTo>
                  <a:cubicBezTo>
                    <a:pt x="93" y="15"/>
                    <a:pt x="98" y="7"/>
                    <a:pt x="98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0" name="Freeform 169"/>
            <p:cNvSpPr>
              <a:spLocks/>
            </p:cNvSpPr>
            <p:nvPr/>
          </p:nvSpPr>
          <p:spPr bwMode="auto">
            <a:xfrm>
              <a:off x="4308475" y="4970463"/>
              <a:ext cx="436563" cy="249238"/>
            </a:xfrm>
            <a:custGeom>
              <a:avLst/>
              <a:gdLst>
                <a:gd name="T0" fmla="*/ 89 w 108"/>
                <a:gd name="T1" fmla="*/ 11 h 62"/>
                <a:gd name="T2" fmla="*/ 89 w 108"/>
                <a:gd name="T3" fmla="*/ 51 h 62"/>
                <a:gd name="T4" fmla="*/ 19 w 108"/>
                <a:gd name="T5" fmla="*/ 51 h 62"/>
                <a:gd name="T6" fmla="*/ 19 w 108"/>
                <a:gd name="T7" fmla="*/ 11 h 62"/>
                <a:gd name="T8" fmla="*/ 89 w 108"/>
                <a:gd name="T9" fmla="*/ 1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62">
                  <a:moveTo>
                    <a:pt x="89" y="11"/>
                  </a:moveTo>
                  <a:cubicBezTo>
                    <a:pt x="108" y="22"/>
                    <a:pt x="108" y="40"/>
                    <a:pt x="89" y="51"/>
                  </a:cubicBezTo>
                  <a:cubicBezTo>
                    <a:pt x="70" y="62"/>
                    <a:pt x="38" y="62"/>
                    <a:pt x="19" y="51"/>
                  </a:cubicBezTo>
                  <a:cubicBezTo>
                    <a:pt x="0" y="40"/>
                    <a:pt x="0" y="22"/>
                    <a:pt x="19" y="11"/>
                  </a:cubicBezTo>
                  <a:cubicBezTo>
                    <a:pt x="38" y="0"/>
                    <a:pt x="69" y="0"/>
                    <a:pt x="89" y="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559175" y="5167313"/>
              <a:ext cx="419100" cy="322263"/>
            </a:xfrm>
            <a:custGeom>
              <a:avLst/>
              <a:gdLst>
                <a:gd name="T0" fmla="*/ 264 w 264"/>
                <a:gd name="T1" fmla="*/ 153 h 203"/>
                <a:gd name="T2" fmla="*/ 264 w 264"/>
                <a:gd name="T3" fmla="*/ 203 h 203"/>
                <a:gd name="T4" fmla="*/ 0 w 264"/>
                <a:gd name="T5" fmla="*/ 51 h 203"/>
                <a:gd name="T6" fmla="*/ 0 w 264"/>
                <a:gd name="T7" fmla="*/ 0 h 203"/>
                <a:gd name="T8" fmla="*/ 264 w 264"/>
                <a:gd name="T9" fmla="*/ 15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203">
                  <a:moveTo>
                    <a:pt x="264" y="153"/>
                  </a:moveTo>
                  <a:lnTo>
                    <a:pt x="264" y="203"/>
                  </a:lnTo>
                  <a:lnTo>
                    <a:pt x="0" y="51"/>
                  </a:lnTo>
                  <a:lnTo>
                    <a:pt x="0" y="0"/>
                  </a:lnTo>
                  <a:lnTo>
                    <a:pt x="264" y="15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2" name="Freeform 171"/>
            <p:cNvSpPr>
              <a:spLocks/>
            </p:cNvSpPr>
            <p:nvPr/>
          </p:nvSpPr>
          <p:spPr bwMode="auto">
            <a:xfrm>
              <a:off x="3978275" y="5410201"/>
              <a:ext cx="20638" cy="92075"/>
            </a:xfrm>
            <a:custGeom>
              <a:avLst/>
              <a:gdLst>
                <a:gd name="T0" fmla="*/ 13 w 13"/>
                <a:gd name="T1" fmla="*/ 7 h 58"/>
                <a:gd name="T2" fmla="*/ 13 w 13"/>
                <a:gd name="T3" fmla="*/ 58 h 58"/>
                <a:gd name="T4" fmla="*/ 0 w 13"/>
                <a:gd name="T5" fmla="*/ 50 h 58"/>
                <a:gd name="T6" fmla="*/ 0 w 13"/>
                <a:gd name="T7" fmla="*/ 0 h 58"/>
                <a:gd name="T8" fmla="*/ 13 w 13"/>
                <a:gd name="T9" fmla="*/ 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8">
                  <a:moveTo>
                    <a:pt x="13" y="7"/>
                  </a:moveTo>
                  <a:lnTo>
                    <a:pt x="13" y="58"/>
                  </a:lnTo>
                  <a:lnTo>
                    <a:pt x="0" y="50"/>
                  </a:lnTo>
                  <a:lnTo>
                    <a:pt x="0" y="0"/>
                  </a:lnTo>
                  <a:lnTo>
                    <a:pt x="13" y="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998913" y="5106988"/>
              <a:ext cx="1314450" cy="568325"/>
            </a:xfrm>
            <a:custGeom>
              <a:avLst/>
              <a:gdLst>
                <a:gd name="T0" fmla="*/ 326 w 326"/>
                <a:gd name="T1" fmla="*/ 0 h 141"/>
                <a:gd name="T2" fmla="*/ 326 w 326"/>
                <a:gd name="T3" fmla="*/ 20 h 141"/>
                <a:gd name="T4" fmla="*/ 270 w 326"/>
                <a:gd name="T5" fmla="*/ 98 h 141"/>
                <a:gd name="T6" fmla="*/ 0 w 326"/>
                <a:gd name="T7" fmla="*/ 98 h 141"/>
                <a:gd name="T8" fmla="*/ 0 w 326"/>
                <a:gd name="T9" fmla="*/ 78 h 141"/>
                <a:gd name="T10" fmla="*/ 271 w 326"/>
                <a:gd name="T11" fmla="*/ 78 h 141"/>
                <a:gd name="T12" fmla="*/ 326 w 326"/>
                <a:gd name="T13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6" h="141">
                  <a:moveTo>
                    <a:pt x="326" y="0"/>
                  </a:moveTo>
                  <a:cubicBezTo>
                    <a:pt x="326" y="20"/>
                    <a:pt x="326" y="20"/>
                    <a:pt x="326" y="20"/>
                  </a:cubicBezTo>
                  <a:cubicBezTo>
                    <a:pt x="326" y="48"/>
                    <a:pt x="307" y="76"/>
                    <a:pt x="270" y="98"/>
                  </a:cubicBezTo>
                  <a:cubicBezTo>
                    <a:pt x="196" y="141"/>
                    <a:pt x="75" y="141"/>
                    <a:pt x="0" y="9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75" y="121"/>
                    <a:pt x="196" y="121"/>
                    <a:pt x="271" y="78"/>
                  </a:cubicBezTo>
                  <a:cubicBezTo>
                    <a:pt x="307" y="56"/>
                    <a:pt x="326" y="28"/>
                    <a:pt x="32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174" name="Freeform 173"/>
            <p:cNvSpPr>
              <a:spLocks/>
            </p:cNvSpPr>
            <p:nvPr/>
          </p:nvSpPr>
          <p:spPr bwMode="auto">
            <a:xfrm>
              <a:off x="3478213" y="4778376"/>
              <a:ext cx="1911350" cy="815975"/>
            </a:xfrm>
            <a:custGeom>
              <a:avLst/>
              <a:gdLst>
                <a:gd name="T0" fmla="*/ 399 w 474"/>
                <a:gd name="T1" fmla="*/ 3 h 203"/>
                <a:gd name="T2" fmla="*/ 400 w 474"/>
                <a:gd name="T3" fmla="*/ 160 h 203"/>
                <a:gd name="T4" fmla="*/ 129 w 474"/>
                <a:gd name="T5" fmla="*/ 160 h 203"/>
                <a:gd name="T6" fmla="*/ 124 w 474"/>
                <a:gd name="T7" fmla="*/ 157 h 203"/>
                <a:gd name="T8" fmla="*/ 20 w 474"/>
                <a:gd name="T9" fmla="*/ 97 h 203"/>
                <a:gd name="T10" fmla="*/ 19 w 474"/>
                <a:gd name="T11" fmla="*/ 56 h 203"/>
                <a:gd name="T12" fmla="*/ 89 w 474"/>
                <a:gd name="T13" fmla="*/ 56 h 203"/>
                <a:gd name="T14" fmla="*/ 194 w 474"/>
                <a:gd name="T15" fmla="*/ 116 h 203"/>
                <a:gd name="T16" fmla="*/ 199 w 474"/>
                <a:gd name="T17" fmla="*/ 119 h 203"/>
                <a:gd name="T18" fmla="*/ 329 w 474"/>
                <a:gd name="T19" fmla="*/ 119 h 203"/>
                <a:gd name="T20" fmla="*/ 329 w 474"/>
                <a:gd name="T21" fmla="*/ 43 h 203"/>
                <a:gd name="T22" fmla="*/ 324 w 474"/>
                <a:gd name="T23" fmla="*/ 41 h 203"/>
                <a:gd name="T24" fmla="*/ 394 w 474"/>
                <a:gd name="T25" fmla="*/ 0 h 203"/>
                <a:gd name="T26" fmla="*/ 399 w 474"/>
                <a:gd name="T27" fmla="*/ 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4" h="203">
                  <a:moveTo>
                    <a:pt x="399" y="3"/>
                  </a:moveTo>
                  <a:cubicBezTo>
                    <a:pt x="474" y="46"/>
                    <a:pt x="474" y="116"/>
                    <a:pt x="400" y="160"/>
                  </a:cubicBezTo>
                  <a:cubicBezTo>
                    <a:pt x="325" y="203"/>
                    <a:pt x="204" y="203"/>
                    <a:pt x="129" y="160"/>
                  </a:cubicBezTo>
                  <a:cubicBezTo>
                    <a:pt x="124" y="157"/>
                    <a:pt x="124" y="157"/>
                    <a:pt x="124" y="15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0" y="85"/>
                    <a:pt x="0" y="67"/>
                    <a:pt x="19" y="56"/>
                  </a:cubicBezTo>
                  <a:cubicBezTo>
                    <a:pt x="39" y="45"/>
                    <a:pt x="70" y="45"/>
                    <a:pt x="89" y="56"/>
                  </a:cubicBezTo>
                  <a:cubicBezTo>
                    <a:pt x="194" y="116"/>
                    <a:pt x="194" y="116"/>
                    <a:pt x="194" y="116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35" y="140"/>
                    <a:pt x="293" y="140"/>
                    <a:pt x="329" y="119"/>
                  </a:cubicBezTo>
                  <a:cubicBezTo>
                    <a:pt x="365" y="98"/>
                    <a:pt x="365" y="64"/>
                    <a:pt x="329" y="43"/>
                  </a:cubicBezTo>
                  <a:cubicBezTo>
                    <a:pt x="324" y="41"/>
                    <a:pt x="324" y="41"/>
                    <a:pt x="324" y="41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99" y="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pic>
        <p:nvPicPr>
          <p:cNvPr id="175" name="Picture 1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733988" y="1116470"/>
            <a:ext cx="930030" cy="725082"/>
          </a:xfrm>
          <a:prstGeom prst="rect">
            <a:avLst/>
          </a:prstGeom>
        </p:spPr>
      </p:pic>
      <p:pic>
        <p:nvPicPr>
          <p:cNvPr id="176" name="Picture 1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636127" y="1764731"/>
            <a:ext cx="930030" cy="725082"/>
          </a:xfrm>
          <a:prstGeom prst="rect">
            <a:avLst/>
          </a:prstGeom>
        </p:spPr>
      </p:pic>
      <p:sp>
        <p:nvSpPr>
          <p:cNvPr id="177" name="Freeform 61"/>
          <p:cNvSpPr>
            <a:spLocks/>
          </p:cNvSpPr>
          <p:nvPr/>
        </p:nvSpPr>
        <p:spPr bwMode="auto">
          <a:xfrm>
            <a:off x="6747568" y="1312087"/>
            <a:ext cx="707154" cy="977537"/>
          </a:xfrm>
          <a:custGeom>
            <a:avLst/>
            <a:gdLst>
              <a:gd name="T0" fmla="*/ 56 w 112"/>
              <a:gd name="T1" fmla="*/ 156 h 156"/>
              <a:gd name="T2" fmla="*/ 0 w 112"/>
              <a:gd name="T3" fmla="*/ 56 h 156"/>
              <a:gd name="T4" fmla="*/ 56 w 112"/>
              <a:gd name="T5" fmla="*/ 0 h 156"/>
              <a:gd name="T6" fmla="*/ 112 w 112"/>
              <a:gd name="T7" fmla="*/ 56 h 156"/>
              <a:gd name="T8" fmla="*/ 56 w 112"/>
              <a:gd name="T9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" h="156">
                <a:moveTo>
                  <a:pt x="56" y="156"/>
                </a:moveTo>
                <a:cubicBezTo>
                  <a:pt x="56" y="156"/>
                  <a:pt x="0" y="104"/>
                  <a:pt x="0" y="56"/>
                </a:cubicBezTo>
                <a:cubicBezTo>
                  <a:pt x="0" y="25"/>
                  <a:pt x="25" y="0"/>
                  <a:pt x="56" y="0"/>
                </a:cubicBezTo>
                <a:cubicBezTo>
                  <a:pt x="87" y="0"/>
                  <a:pt x="112" y="25"/>
                  <a:pt x="112" y="56"/>
                </a:cubicBezTo>
                <a:cubicBezTo>
                  <a:pt x="112" y="104"/>
                  <a:pt x="56" y="156"/>
                  <a:pt x="56" y="156"/>
                </a:cubicBezTo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178" name="Picture 17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517354" y="2381624"/>
            <a:ext cx="930030" cy="725082"/>
          </a:xfrm>
          <a:prstGeom prst="rect">
            <a:avLst/>
          </a:prstGeom>
        </p:spPr>
      </p:pic>
      <p:sp>
        <p:nvSpPr>
          <p:cNvPr id="179" name="Freeform 61"/>
          <p:cNvSpPr>
            <a:spLocks/>
          </p:cNvSpPr>
          <p:nvPr/>
        </p:nvSpPr>
        <p:spPr bwMode="auto">
          <a:xfrm>
            <a:off x="5628796" y="1928980"/>
            <a:ext cx="707154" cy="977537"/>
          </a:xfrm>
          <a:custGeom>
            <a:avLst/>
            <a:gdLst>
              <a:gd name="T0" fmla="*/ 56 w 112"/>
              <a:gd name="T1" fmla="*/ 156 h 156"/>
              <a:gd name="T2" fmla="*/ 0 w 112"/>
              <a:gd name="T3" fmla="*/ 56 h 156"/>
              <a:gd name="T4" fmla="*/ 56 w 112"/>
              <a:gd name="T5" fmla="*/ 0 h 156"/>
              <a:gd name="T6" fmla="*/ 112 w 112"/>
              <a:gd name="T7" fmla="*/ 56 h 156"/>
              <a:gd name="T8" fmla="*/ 56 w 112"/>
              <a:gd name="T9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" h="156">
                <a:moveTo>
                  <a:pt x="56" y="156"/>
                </a:moveTo>
                <a:cubicBezTo>
                  <a:pt x="56" y="156"/>
                  <a:pt x="0" y="104"/>
                  <a:pt x="0" y="56"/>
                </a:cubicBezTo>
                <a:cubicBezTo>
                  <a:pt x="0" y="25"/>
                  <a:pt x="25" y="0"/>
                  <a:pt x="56" y="0"/>
                </a:cubicBezTo>
                <a:cubicBezTo>
                  <a:pt x="87" y="0"/>
                  <a:pt x="112" y="25"/>
                  <a:pt x="112" y="56"/>
                </a:cubicBezTo>
                <a:cubicBezTo>
                  <a:pt x="112" y="104"/>
                  <a:pt x="56" y="156"/>
                  <a:pt x="56" y="156"/>
                </a:cubicBezTo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180" name="Oval 62"/>
          <p:cNvSpPr>
            <a:spLocks noChangeArrowheads="1"/>
          </p:cNvSpPr>
          <p:nvPr/>
        </p:nvSpPr>
        <p:spPr bwMode="auto">
          <a:xfrm>
            <a:off x="5737442" y="2035840"/>
            <a:ext cx="489861" cy="485636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181" name="Picture 1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450861" y="3061252"/>
            <a:ext cx="930030" cy="725082"/>
          </a:xfrm>
          <a:prstGeom prst="rect">
            <a:avLst/>
          </a:prstGeom>
        </p:spPr>
      </p:pic>
      <p:sp>
        <p:nvSpPr>
          <p:cNvPr id="182" name="Freeform 61"/>
          <p:cNvSpPr>
            <a:spLocks/>
          </p:cNvSpPr>
          <p:nvPr/>
        </p:nvSpPr>
        <p:spPr bwMode="auto">
          <a:xfrm>
            <a:off x="4562302" y="2608608"/>
            <a:ext cx="707154" cy="977537"/>
          </a:xfrm>
          <a:custGeom>
            <a:avLst/>
            <a:gdLst>
              <a:gd name="T0" fmla="*/ 56 w 112"/>
              <a:gd name="T1" fmla="*/ 156 h 156"/>
              <a:gd name="T2" fmla="*/ 0 w 112"/>
              <a:gd name="T3" fmla="*/ 56 h 156"/>
              <a:gd name="T4" fmla="*/ 56 w 112"/>
              <a:gd name="T5" fmla="*/ 0 h 156"/>
              <a:gd name="T6" fmla="*/ 112 w 112"/>
              <a:gd name="T7" fmla="*/ 56 h 156"/>
              <a:gd name="T8" fmla="*/ 56 w 112"/>
              <a:gd name="T9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" h="156">
                <a:moveTo>
                  <a:pt x="56" y="156"/>
                </a:moveTo>
                <a:cubicBezTo>
                  <a:pt x="56" y="156"/>
                  <a:pt x="0" y="104"/>
                  <a:pt x="0" y="56"/>
                </a:cubicBezTo>
                <a:cubicBezTo>
                  <a:pt x="0" y="25"/>
                  <a:pt x="25" y="0"/>
                  <a:pt x="56" y="0"/>
                </a:cubicBezTo>
                <a:cubicBezTo>
                  <a:pt x="87" y="0"/>
                  <a:pt x="112" y="25"/>
                  <a:pt x="112" y="56"/>
                </a:cubicBezTo>
                <a:cubicBezTo>
                  <a:pt x="112" y="104"/>
                  <a:pt x="56" y="156"/>
                  <a:pt x="56" y="156"/>
                </a:cubicBezTo>
              </a:path>
            </a:pathLst>
          </a:cu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183" name="Oval 62"/>
          <p:cNvSpPr>
            <a:spLocks noChangeArrowheads="1"/>
          </p:cNvSpPr>
          <p:nvPr/>
        </p:nvSpPr>
        <p:spPr bwMode="auto">
          <a:xfrm>
            <a:off x="4670948" y="2715467"/>
            <a:ext cx="489861" cy="485636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184" name="Picture 1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11177" y="3678146"/>
            <a:ext cx="930030" cy="725082"/>
          </a:xfrm>
          <a:prstGeom prst="rect">
            <a:avLst/>
          </a:prstGeom>
        </p:spPr>
      </p:pic>
      <p:sp>
        <p:nvSpPr>
          <p:cNvPr id="185" name="Freeform 61"/>
          <p:cNvSpPr>
            <a:spLocks/>
          </p:cNvSpPr>
          <p:nvPr/>
        </p:nvSpPr>
        <p:spPr bwMode="auto">
          <a:xfrm>
            <a:off x="3422618" y="3225502"/>
            <a:ext cx="707154" cy="977537"/>
          </a:xfrm>
          <a:custGeom>
            <a:avLst/>
            <a:gdLst>
              <a:gd name="T0" fmla="*/ 56 w 112"/>
              <a:gd name="T1" fmla="*/ 156 h 156"/>
              <a:gd name="T2" fmla="*/ 0 w 112"/>
              <a:gd name="T3" fmla="*/ 56 h 156"/>
              <a:gd name="T4" fmla="*/ 56 w 112"/>
              <a:gd name="T5" fmla="*/ 0 h 156"/>
              <a:gd name="T6" fmla="*/ 112 w 112"/>
              <a:gd name="T7" fmla="*/ 56 h 156"/>
              <a:gd name="T8" fmla="*/ 56 w 112"/>
              <a:gd name="T9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" h="156">
                <a:moveTo>
                  <a:pt x="56" y="156"/>
                </a:moveTo>
                <a:cubicBezTo>
                  <a:pt x="56" y="156"/>
                  <a:pt x="0" y="104"/>
                  <a:pt x="0" y="56"/>
                </a:cubicBezTo>
                <a:cubicBezTo>
                  <a:pt x="0" y="25"/>
                  <a:pt x="25" y="0"/>
                  <a:pt x="56" y="0"/>
                </a:cubicBezTo>
                <a:cubicBezTo>
                  <a:pt x="87" y="0"/>
                  <a:pt x="112" y="25"/>
                  <a:pt x="112" y="56"/>
                </a:cubicBezTo>
                <a:cubicBezTo>
                  <a:pt x="112" y="104"/>
                  <a:pt x="56" y="156"/>
                  <a:pt x="56" y="156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186" name="Oval 62"/>
          <p:cNvSpPr>
            <a:spLocks noChangeArrowheads="1"/>
          </p:cNvSpPr>
          <p:nvPr/>
        </p:nvSpPr>
        <p:spPr bwMode="auto">
          <a:xfrm>
            <a:off x="3531264" y="3332361"/>
            <a:ext cx="489861" cy="485636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pic>
        <p:nvPicPr>
          <p:cNvPr id="187" name="Picture 1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23772" y="4336862"/>
            <a:ext cx="930030" cy="725082"/>
          </a:xfrm>
          <a:prstGeom prst="rect">
            <a:avLst/>
          </a:prstGeom>
        </p:spPr>
      </p:pic>
      <p:sp>
        <p:nvSpPr>
          <p:cNvPr id="188" name="Freeform 61"/>
          <p:cNvSpPr>
            <a:spLocks/>
          </p:cNvSpPr>
          <p:nvPr/>
        </p:nvSpPr>
        <p:spPr bwMode="auto">
          <a:xfrm>
            <a:off x="2335680" y="3857849"/>
            <a:ext cx="707154" cy="977537"/>
          </a:xfrm>
          <a:custGeom>
            <a:avLst/>
            <a:gdLst>
              <a:gd name="T0" fmla="*/ 56 w 112"/>
              <a:gd name="T1" fmla="*/ 156 h 156"/>
              <a:gd name="T2" fmla="*/ 0 w 112"/>
              <a:gd name="T3" fmla="*/ 56 h 156"/>
              <a:gd name="T4" fmla="*/ 56 w 112"/>
              <a:gd name="T5" fmla="*/ 0 h 156"/>
              <a:gd name="T6" fmla="*/ 112 w 112"/>
              <a:gd name="T7" fmla="*/ 56 h 156"/>
              <a:gd name="T8" fmla="*/ 56 w 112"/>
              <a:gd name="T9" fmla="*/ 156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" h="156">
                <a:moveTo>
                  <a:pt x="56" y="156"/>
                </a:moveTo>
                <a:cubicBezTo>
                  <a:pt x="56" y="156"/>
                  <a:pt x="0" y="104"/>
                  <a:pt x="0" y="56"/>
                </a:cubicBezTo>
                <a:cubicBezTo>
                  <a:pt x="0" y="25"/>
                  <a:pt x="25" y="0"/>
                  <a:pt x="56" y="0"/>
                </a:cubicBezTo>
                <a:cubicBezTo>
                  <a:pt x="87" y="0"/>
                  <a:pt x="112" y="25"/>
                  <a:pt x="112" y="56"/>
                </a:cubicBezTo>
                <a:cubicBezTo>
                  <a:pt x="112" y="104"/>
                  <a:pt x="56" y="156"/>
                  <a:pt x="56" y="156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189" name="Oval 62"/>
          <p:cNvSpPr>
            <a:spLocks noChangeArrowheads="1"/>
          </p:cNvSpPr>
          <p:nvPr/>
        </p:nvSpPr>
        <p:spPr bwMode="auto">
          <a:xfrm>
            <a:off x="2444325" y="3964708"/>
            <a:ext cx="489861" cy="485636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190" name="Rectangle 189"/>
          <p:cNvSpPr/>
          <p:nvPr/>
        </p:nvSpPr>
        <p:spPr>
          <a:xfrm>
            <a:off x="3996684" y="4410759"/>
            <a:ext cx="1993516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h-TH" sz="3200" b="1" dirty="0">
                <a:solidFill>
                  <a:srgbClr val="204470"/>
                </a:solidFill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ม.ค. – </a:t>
            </a:r>
            <a:r>
              <a:rPr lang="th-TH" sz="3200" b="1" dirty="0" smtClean="0">
                <a:solidFill>
                  <a:srgbClr val="204470"/>
                </a:solidFill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มี.ค.</a:t>
            </a:r>
            <a:endParaRPr lang="en-US" sz="3200" b="1" dirty="0">
              <a:solidFill>
                <a:srgbClr val="204470"/>
              </a:solidFill>
              <a:latin typeface="TH Sarabun New" panose="020B0500040200020003" pitchFamily="34" charset="-34"/>
              <a:ea typeface="Lato" panose="020F0502020204030203" pitchFamily="34" charset="0"/>
              <a:cs typeface="TH Sarabun New" panose="020B0500040200020003" pitchFamily="34" charset="-34"/>
            </a:endParaRPr>
          </a:p>
        </p:txBody>
      </p:sp>
      <p:grpSp>
        <p:nvGrpSpPr>
          <p:cNvPr id="191" name="Graphic 29">
            <a:extLst>
              <a:ext uri="{FF2B5EF4-FFF2-40B4-BE49-F238E27FC236}">
                <a16:creationId xmlns:a16="http://schemas.microsoft.com/office/drawing/2014/main" id="{D8639176-4F7A-4716-BB9D-02DFCD06A8F0}"/>
              </a:ext>
            </a:extLst>
          </p:cNvPr>
          <p:cNvGrpSpPr/>
          <p:nvPr/>
        </p:nvGrpSpPr>
        <p:grpSpPr>
          <a:xfrm>
            <a:off x="8076103" y="876982"/>
            <a:ext cx="244755" cy="244754"/>
            <a:chOff x="1152231" y="876738"/>
            <a:chExt cx="602861" cy="602861"/>
          </a:xfrm>
          <a:solidFill>
            <a:schemeClr val="accent6"/>
          </a:solidFill>
        </p:grpSpPr>
        <p:sp>
          <p:nvSpPr>
            <p:cNvPr id="192" name="Freeform: Shape 126">
              <a:extLst>
                <a:ext uri="{FF2B5EF4-FFF2-40B4-BE49-F238E27FC236}">
                  <a16:creationId xmlns:a16="http://schemas.microsoft.com/office/drawing/2014/main" id="{9109679A-9515-413B-BB52-64CD092DD381}"/>
                </a:ext>
              </a:extLst>
            </p:cNvPr>
            <p:cNvSpPr/>
            <p:nvPr/>
          </p:nvSpPr>
          <p:spPr>
            <a:xfrm>
              <a:off x="1272863" y="1040861"/>
              <a:ext cx="360116" cy="218737"/>
            </a:xfrm>
            <a:custGeom>
              <a:avLst/>
              <a:gdLst>
                <a:gd name="connsiteX0" fmla="*/ 111013 w 360116"/>
                <a:gd name="connsiteY0" fmla="*/ 84603 h 218737"/>
                <a:gd name="connsiteX1" fmla="*/ 31876 w 360116"/>
                <a:gd name="connsiteY1" fmla="*/ 5468 h 218737"/>
                <a:gd name="connsiteX2" fmla="*/ 5470 w 360116"/>
                <a:gd name="connsiteY2" fmla="*/ 5468 h 218737"/>
                <a:gd name="connsiteX3" fmla="*/ 5470 w 360116"/>
                <a:gd name="connsiteY3" fmla="*/ 31874 h 218737"/>
                <a:gd name="connsiteX4" fmla="*/ 84607 w 360116"/>
                <a:gd name="connsiteY4" fmla="*/ 111011 h 218737"/>
                <a:gd name="connsiteX5" fmla="*/ 183842 w 360116"/>
                <a:gd name="connsiteY5" fmla="*/ 116045 h 218737"/>
                <a:gd name="connsiteX6" fmla="*/ 233071 w 360116"/>
                <a:gd name="connsiteY6" fmla="*/ 118542 h 218737"/>
                <a:gd name="connsiteX7" fmla="*/ 297572 w 360116"/>
                <a:gd name="connsiteY7" fmla="*/ 183042 h 218737"/>
                <a:gd name="connsiteX8" fmla="*/ 277032 w 360116"/>
                <a:gd name="connsiteY8" fmla="*/ 183042 h 218737"/>
                <a:gd name="connsiteX9" fmla="*/ 258359 w 360116"/>
                <a:gd name="connsiteY9" fmla="*/ 201715 h 218737"/>
                <a:gd name="connsiteX10" fmla="*/ 277032 w 360116"/>
                <a:gd name="connsiteY10" fmla="*/ 220388 h 218737"/>
                <a:gd name="connsiteX11" fmla="*/ 342928 w 360116"/>
                <a:gd name="connsiteY11" fmla="*/ 220388 h 218737"/>
                <a:gd name="connsiteX12" fmla="*/ 361601 w 360116"/>
                <a:gd name="connsiteY12" fmla="*/ 201715 h 218737"/>
                <a:gd name="connsiteX13" fmla="*/ 361601 w 360116"/>
                <a:gd name="connsiteY13" fmla="*/ 135819 h 218737"/>
                <a:gd name="connsiteX14" fmla="*/ 342928 w 360116"/>
                <a:gd name="connsiteY14" fmla="*/ 117146 h 218737"/>
                <a:gd name="connsiteX15" fmla="*/ 324255 w 360116"/>
                <a:gd name="connsiteY15" fmla="*/ 135819 h 218737"/>
                <a:gd name="connsiteX16" fmla="*/ 324255 w 360116"/>
                <a:gd name="connsiteY16" fmla="*/ 156911 h 218737"/>
                <a:gd name="connsiteX17" fmla="*/ 259480 w 360116"/>
                <a:gd name="connsiteY17" fmla="*/ 92136 h 218737"/>
                <a:gd name="connsiteX18" fmla="*/ 160245 w 360116"/>
                <a:gd name="connsiteY18" fmla="*/ 87102 h 218737"/>
                <a:gd name="connsiteX19" fmla="*/ 111013 w 360116"/>
                <a:gd name="connsiteY19" fmla="*/ 84603 h 21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116" h="218737">
                  <a:moveTo>
                    <a:pt x="111013" y="84603"/>
                  </a:moveTo>
                  <a:lnTo>
                    <a:pt x="31876" y="5468"/>
                  </a:lnTo>
                  <a:cubicBezTo>
                    <a:pt x="24585" y="-1823"/>
                    <a:pt x="12760" y="-1823"/>
                    <a:pt x="5470" y="5468"/>
                  </a:cubicBezTo>
                  <a:cubicBezTo>
                    <a:pt x="-1823" y="12761"/>
                    <a:pt x="-1823" y="24583"/>
                    <a:pt x="5470" y="31874"/>
                  </a:cubicBezTo>
                  <a:lnTo>
                    <a:pt x="84607" y="111011"/>
                  </a:lnTo>
                  <a:cubicBezTo>
                    <a:pt x="111597" y="138001"/>
                    <a:pt x="154259" y="140167"/>
                    <a:pt x="183842" y="116045"/>
                  </a:cubicBezTo>
                  <a:cubicBezTo>
                    <a:pt x="198516" y="104078"/>
                    <a:pt x="219683" y="105153"/>
                    <a:pt x="233071" y="118542"/>
                  </a:cubicBezTo>
                  <a:lnTo>
                    <a:pt x="297572" y="183042"/>
                  </a:lnTo>
                  <a:lnTo>
                    <a:pt x="277032" y="183042"/>
                  </a:lnTo>
                  <a:cubicBezTo>
                    <a:pt x="266719" y="183042"/>
                    <a:pt x="258359" y="191402"/>
                    <a:pt x="258359" y="201715"/>
                  </a:cubicBezTo>
                  <a:cubicBezTo>
                    <a:pt x="258359" y="212028"/>
                    <a:pt x="266719" y="220388"/>
                    <a:pt x="277032" y="220388"/>
                  </a:cubicBezTo>
                  <a:lnTo>
                    <a:pt x="342928" y="220388"/>
                  </a:lnTo>
                  <a:cubicBezTo>
                    <a:pt x="353241" y="220388"/>
                    <a:pt x="361601" y="212028"/>
                    <a:pt x="361601" y="201715"/>
                  </a:cubicBezTo>
                  <a:lnTo>
                    <a:pt x="361601" y="135819"/>
                  </a:lnTo>
                  <a:cubicBezTo>
                    <a:pt x="361601" y="125506"/>
                    <a:pt x="353241" y="117146"/>
                    <a:pt x="342928" y="117146"/>
                  </a:cubicBezTo>
                  <a:cubicBezTo>
                    <a:pt x="332615" y="117146"/>
                    <a:pt x="324255" y="125506"/>
                    <a:pt x="324255" y="135819"/>
                  </a:cubicBezTo>
                  <a:lnTo>
                    <a:pt x="324255" y="156911"/>
                  </a:lnTo>
                  <a:lnTo>
                    <a:pt x="259480" y="92136"/>
                  </a:lnTo>
                  <a:cubicBezTo>
                    <a:pt x="232492" y="65146"/>
                    <a:pt x="189828" y="62980"/>
                    <a:pt x="160245" y="87102"/>
                  </a:cubicBezTo>
                  <a:cubicBezTo>
                    <a:pt x="145566" y="99069"/>
                    <a:pt x="124404" y="97991"/>
                    <a:pt x="111013" y="84603"/>
                  </a:cubicBez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3" name="Freeform: Shape 127">
              <a:extLst>
                <a:ext uri="{FF2B5EF4-FFF2-40B4-BE49-F238E27FC236}">
                  <a16:creationId xmlns:a16="http://schemas.microsoft.com/office/drawing/2014/main" id="{CF236D18-C2DD-4880-9D75-4CCE1495960E}"/>
                </a:ext>
              </a:extLst>
            </p:cNvPr>
            <p:cNvSpPr/>
            <p:nvPr/>
          </p:nvSpPr>
          <p:spPr>
            <a:xfrm>
              <a:off x="1246277" y="1314583"/>
              <a:ext cx="413467" cy="37345"/>
            </a:xfrm>
            <a:custGeom>
              <a:avLst/>
              <a:gdLst>
                <a:gd name="connsiteX0" fmla="*/ 0 w 413466"/>
                <a:gd name="connsiteY0" fmla="*/ 18673 h 37345"/>
                <a:gd name="connsiteX1" fmla="*/ 18673 w 413466"/>
                <a:gd name="connsiteY1" fmla="*/ 37345 h 37345"/>
                <a:gd name="connsiteX2" fmla="*/ 396093 w 413466"/>
                <a:gd name="connsiteY2" fmla="*/ 37345 h 37345"/>
                <a:gd name="connsiteX3" fmla="*/ 414766 w 413466"/>
                <a:gd name="connsiteY3" fmla="*/ 18673 h 37345"/>
                <a:gd name="connsiteX4" fmla="*/ 396093 w 413466"/>
                <a:gd name="connsiteY4" fmla="*/ 0 h 37345"/>
                <a:gd name="connsiteX5" fmla="*/ 18673 w 413466"/>
                <a:gd name="connsiteY5" fmla="*/ 0 h 37345"/>
                <a:gd name="connsiteX6" fmla="*/ 0 w 413466"/>
                <a:gd name="connsiteY6" fmla="*/ 18673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466" h="37345">
                  <a:moveTo>
                    <a:pt x="0" y="18673"/>
                  </a:moveTo>
                  <a:cubicBezTo>
                    <a:pt x="0" y="28985"/>
                    <a:pt x="8360" y="37345"/>
                    <a:pt x="18673" y="37345"/>
                  </a:cubicBezTo>
                  <a:lnTo>
                    <a:pt x="396093" y="37345"/>
                  </a:lnTo>
                  <a:cubicBezTo>
                    <a:pt x="406406" y="37345"/>
                    <a:pt x="414766" y="28985"/>
                    <a:pt x="414766" y="18673"/>
                  </a:cubicBezTo>
                  <a:cubicBezTo>
                    <a:pt x="414766" y="8360"/>
                    <a:pt x="406406" y="0"/>
                    <a:pt x="396093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4" name="Freeform: Shape 128">
              <a:extLst>
                <a:ext uri="{FF2B5EF4-FFF2-40B4-BE49-F238E27FC236}">
                  <a16:creationId xmlns:a16="http://schemas.microsoft.com/office/drawing/2014/main" id="{52B76F66-FC75-4087-AFB9-4F2F2A4B1CFC}"/>
                </a:ext>
              </a:extLst>
            </p:cNvPr>
            <p:cNvSpPr/>
            <p:nvPr/>
          </p:nvSpPr>
          <p:spPr>
            <a:xfrm>
              <a:off x="1246277" y="1369075"/>
              <a:ext cx="413467" cy="37345"/>
            </a:xfrm>
            <a:custGeom>
              <a:avLst/>
              <a:gdLst>
                <a:gd name="connsiteX0" fmla="*/ 396096 w 413466"/>
                <a:gd name="connsiteY0" fmla="*/ 0 h 37345"/>
                <a:gd name="connsiteX1" fmla="*/ 18673 w 413466"/>
                <a:gd name="connsiteY1" fmla="*/ 0 h 37345"/>
                <a:gd name="connsiteX2" fmla="*/ 0 w 413466"/>
                <a:gd name="connsiteY2" fmla="*/ 18673 h 37345"/>
                <a:gd name="connsiteX3" fmla="*/ 18673 w 413466"/>
                <a:gd name="connsiteY3" fmla="*/ 37345 h 37345"/>
                <a:gd name="connsiteX4" fmla="*/ 396093 w 413466"/>
                <a:gd name="connsiteY4" fmla="*/ 37345 h 37345"/>
                <a:gd name="connsiteX5" fmla="*/ 414766 w 413466"/>
                <a:gd name="connsiteY5" fmla="*/ 18673 h 37345"/>
                <a:gd name="connsiteX6" fmla="*/ 396096 w 413466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466" h="37345">
                  <a:moveTo>
                    <a:pt x="396096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396093" y="37345"/>
                  </a:lnTo>
                  <a:cubicBezTo>
                    <a:pt x="406406" y="37345"/>
                    <a:pt x="414766" y="28985"/>
                    <a:pt x="414766" y="18673"/>
                  </a:cubicBezTo>
                  <a:cubicBezTo>
                    <a:pt x="414766" y="8360"/>
                    <a:pt x="406408" y="0"/>
                    <a:pt x="396096" y="0"/>
                  </a:cubicBez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5" name="Freeform: Shape 129">
              <a:extLst>
                <a:ext uri="{FF2B5EF4-FFF2-40B4-BE49-F238E27FC236}">
                  <a16:creationId xmlns:a16="http://schemas.microsoft.com/office/drawing/2014/main" id="{9577C881-AECF-45C6-BD1C-BE42327D1F05}"/>
                </a:ext>
              </a:extLst>
            </p:cNvPr>
            <p:cNvSpPr/>
            <p:nvPr/>
          </p:nvSpPr>
          <p:spPr>
            <a:xfrm>
              <a:off x="1183089" y="876738"/>
              <a:ext cx="538840" cy="602861"/>
            </a:xfrm>
            <a:custGeom>
              <a:avLst/>
              <a:gdLst>
                <a:gd name="connsiteX0" fmla="*/ 529643 w 538840"/>
                <a:gd name="connsiteY0" fmla="*/ 106200 h 602861"/>
                <a:gd name="connsiteX1" fmla="*/ 277743 w 538840"/>
                <a:gd name="connsiteY1" fmla="*/ 1432 h 602861"/>
                <a:gd name="connsiteX2" fmla="*/ 263402 w 538840"/>
                <a:gd name="connsiteY2" fmla="*/ 1432 h 602861"/>
                <a:gd name="connsiteX3" fmla="*/ 11502 w 538840"/>
                <a:gd name="connsiteY3" fmla="*/ 106200 h 602861"/>
                <a:gd name="connsiteX4" fmla="*/ 0 w 538840"/>
                <a:gd name="connsiteY4" fmla="*/ 123440 h 602861"/>
                <a:gd name="connsiteX5" fmla="*/ 0 w 538840"/>
                <a:gd name="connsiteY5" fmla="*/ 584188 h 602861"/>
                <a:gd name="connsiteX6" fmla="*/ 18673 w 538840"/>
                <a:gd name="connsiteY6" fmla="*/ 602861 h 602861"/>
                <a:gd name="connsiteX7" fmla="*/ 522472 w 538840"/>
                <a:gd name="connsiteY7" fmla="*/ 602861 h 602861"/>
                <a:gd name="connsiteX8" fmla="*/ 541145 w 538840"/>
                <a:gd name="connsiteY8" fmla="*/ 584188 h 602861"/>
                <a:gd name="connsiteX9" fmla="*/ 541145 w 538840"/>
                <a:gd name="connsiteY9" fmla="*/ 123442 h 602861"/>
                <a:gd name="connsiteX10" fmla="*/ 529643 w 538840"/>
                <a:gd name="connsiteY10" fmla="*/ 106200 h 602861"/>
                <a:gd name="connsiteX11" fmla="*/ 503800 w 538840"/>
                <a:gd name="connsiteY11" fmla="*/ 565516 h 602861"/>
                <a:gd name="connsiteX12" fmla="*/ 37345 w 538840"/>
                <a:gd name="connsiteY12" fmla="*/ 565516 h 602861"/>
                <a:gd name="connsiteX13" fmla="*/ 37345 w 538840"/>
                <a:gd name="connsiteY13" fmla="*/ 135900 h 602861"/>
                <a:gd name="connsiteX14" fmla="*/ 270573 w 538840"/>
                <a:gd name="connsiteY14" fmla="*/ 38898 h 602861"/>
                <a:gd name="connsiteX15" fmla="*/ 503800 w 538840"/>
                <a:gd name="connsiteY15" fmla="*/ 135900 h 602861"/>
                <a:gd name="connsiteX16" fmla="*/ 503800 w 538840"/>
                <a:gd name="connsiteY16" fmla="*/ 565516 h 60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8840" h="602861">
                  <a:moveTo>
                    <a:pt x="529643" y="106200"/>
                  </a:moveTo>
                  <a:lnTo>
                    <a:pt x="277743" y="1432"/>
                  </a:lnTo>
                  <a:cubicBezTo>
                    <a:pt x="273152" y="-477"/>
                    <a:pt x="267993" y="-477"/>
                    <a:pt x="263402" y="1432"/>
                  </a:cubicBezTo>
                  <a:lnTo>
                    <a:pt x="11502" y="106200"/>
                  </a:lnTo>
                  <a:cubicBezTo>
                    <a:pt x="4537" y="109097"/>
                    <a:pt x="0" y="115899"/>
                    <a:pt x="0" y="123440"/>
                  </a:cubicBezTo>
                  <a:lnTo>
                    <a:pt x="0" y="584188"/>
                  </a:lnTo>
                  <a:cubicBezTo>
                    <a:pt x="0" y="594501"/>
                    <a:pt x="8360" y="602861"/>
                    <a:pt x="18673" y="602861"/>
                  </a:cubicBezTo>
                  <a:lnTo>
                    <a:pt x="522472" y="602861"/>
                  </a:lnTo>
                  <a:cubicBezTo>
                    <a:pt x="532785" y="602861"/>
                    <a:pt x="541145" y="594501"/>
                    <a:pt x="541145" y="584188"/>
                  </a:cubicBezTo>
                  <a:lnTo>
                    <a:pt x="541145" y="123442"/>
                  </a:lnTo>
                  <a:cubicBezTo>
                    <a:pt x="541145" y="115899"/>
                    <a:pt x="536608" y="109097"/>
                    <a:pt x="529643" y="106200"/>
                  </a:cubicBezTo>
                  <a:close/>
                  <a:moveTo>
                    <a:pt x="503800" y="565516"/>
                  </a:moveTo>
                  <a:lnTo>
                    <a:pt x="37345" y="565516"/>
                  </a:lnTo>
                  <a:lnTo>
                    <a:pt x="37345" y="135900"/>
                  </a:lnTo>
                  <a:lnTo>
                    <a:pt x="270573" y="38898"/>
                  </a:lnTo>
                  <a:lnTo>
                    <a:pt x="503800" y="135900"/>
                  </a:lnTo>
                  <a:lnTo>
                    <a:pt x="503800" y="565516"/>
                  </a:ln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196" name="Rectangle 195"/>
          <p:cNvSpPr/>
          <p:nvPr/>
        </p:nvSpPr>
        <p:spPr>
          <a:xfrm>
            <a:off x="3986332" y="4956298"/>
            <a:ext cx="23585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จัดทำ</a:t>
            </a:r>
            <a:r>
              <a:rPr lang="th-TH" sz="2000" b="1" dirty="0" smtClean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แผน (</a:t>
            </a:r>
            <a:r>
              <a:rPr lang="en-US" sz="2000" b="1" dirty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Action Plan)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144157" y="3418080"/>
            <a:ext cx="1993516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h-TH" sz="3200" b="1" dirty="0">
                <a:solidFill>
                  <a:srgbClr val="006B96"/>
                </a:solidFill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ก.พ. – เม.ย.</a:t>
            </a:r>
            <a:endParaRPr lang="en-US" sz="3200" b="1" dirty="0">
              <a:solidFill>
                <a:srgbClr val="006B96"/>
              </a:solidFill>
              <a:latin typeface="TH Sarabun New" panose="020B0500040200020003" pitchFamily="34" charset="-34"/>
              <a:ea typeface="Lato" panose="020F0502020204030203" pitchFamily="34" charset="0"/>
              <a:cs typeface="TH Sarabun New" panose="020B0500040200020003" pitchFamily="34" charset="-34"/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-40941" y="3959802"/>
            <a:ext cx="242469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1900" b="1" dirty="0" smtClean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รับ</a:t>
            </a:r>
            <a:r>
              <a:rPr lang="th-TH" sz="1900" b="1" dirty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สมัครและพิจารณา</a:t>
            </a:r>
            <a:r>
              <a:rPr lang="th-TH" sz="1900" b="1" dirty="0" smtClean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คุณสมบัติ</a:t>
            </a:r>
            <a:endParaRPr lang="en-US" sz="1900" b="1" dirty="0">
              <a:latin typeface="TH Sarabun New" panose="020B0500040200020003" pitchFamily="34" charset="-34"/>
              <a:ea typeface="Lato" panose="020F0502020204030203" pitchFamily="34" charset="0"/>
              <a:cs typeface="TH Sarabun New" panose="020B0500040200020003" pitchFamily="34" charset="-34"/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6163874" y="2991251"/>
            <a:ext cx="1993516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h-TH" sz="3200" b="1" dirty="0" smtClean="0">
                <a:solidFill>
                  <a:srgbClr val="089CA3"/>
                </a:solidFill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ก.พ. – เม.ย.</a:t>
            </a:r>
            <a:endParaRPr lang="en-US" sz="3200" b="1" dirty="0">
              <a:solidFill>
                <a:srgbClr val="089CA3"/>
              </a:solidFill>
              <a:latin typeface="TH Sarabun New" panose="020B0500040200020003" pitchFamily="34" charset="-34"/>
              <a:ea typeface="Lato" panose="020F0502020204030203" pitchFamily="34" charset="0"/>
              <a:cs typeface="TH Sarabun New" panose="020B0500040200020003" pitchFamily="34" charset="-34"/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6184528" y="3530494"/>
            <a:ext cx="5389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ประกาศรายชื่อผู้ที่ผ่านการ</a:t>
            </a:r>
            <a:r>
              <a:rPr lang="th-TH" sz="2000" b="1" dirty="0" smtClean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คัดเลือก </a:t>
            </a:r>
            <a:r>
              <a:rPr lang="th-TH" sz="2000" b="1" dirty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/>
            </a:r>
            <a:br>
              <a:rPr lang="th-TH" sz="2000" b="1" dirty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</a:br>
            <a:r>
              <a:rPr lang="th-TH" sz="2000" b="1" dirty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ประสานผู้ที่ผ่านการคัดเลือกแจ้งรูปแบบและวิธีการเข้าร่วมกิจกรรม</a:t>
            </a:r>
            <a:endParaRPr lang="en-US" sz="2000" b="1" dirty="0">
              <a:latin typeface="TH Sarabun New" panose="020B0500040200020003" pitchFamily="34" charset="-34"/>
              <a:ea typeface="Lato" panose="020F0502020204030203" pitchFamily="34" charset="0"/>
              <a:cs typeface="TH Sarabun New" panose="020B0500040200020003" pitchFamily="34" charset="-34"/>
            </a:endParaRPr>
          </a:p>
        </p:txBody>
      </p:sp>
      <p:sp>
        <p:nvSpPr>
          <p:cNvPr id="201" name="Oval 62"/>
          <p:cNvSpPr>
            <a:spLocks noChangeArrowheads="1"/>
          </p:cNvSpPr>
          <p:nvPr/>
        </p:nvSpPr>
        <p:spPr bwMode="auto">
          <a:xfrm>
            <a:off x="7951422" y="787893"/>
            <a:ext cx="489861" cy="485636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grpSp>
        <p:nvGrpSpPr>
          <p:cNvPr id="202" name="Graphic 67">
            <a:extLst>
              <a:ext uri="{FF2B5EF4-FFF2-40B4-BE49-F238E27FC236}">
                <a16:creationId xmlns:a16="http://schemas.microsoft.com/office/drawing/2014/main" id="{12230DD3-AE6D-4DC6-829D-BCA7291D4257}"/>
              </a:ext>
            </a:extLst>
          </p:cNvPr>
          <p:cNvGrpSpPr/>
          <p:nvPr/>
        </p:nvGrpSpPr>
        <p:grpSpPr>
          <a:xfrm>
            <a:off x="7994663" y="827454"/>
            <a:ext cx="386637" cy="386634"/>
            <a:chOff x="1050865" y="775372"/>
            <a:chExt cx="805593" cy="805593"/>
          </a:xfrm>
          <a:solidFill>
            <a:srgbClr val="A5C249"/>
          </a:solidFill>
        </p:grpSpPr>
        <p:sp>
          <p:nvSpPr>
            <p:cNvPr id="203" name="Freeform: Shape 122">
              <a:extLst>
                <a:ext uri="{FF2B5EF4-FFF2-40B4-BE49-F238E27FC236}">
                  <a16:creationId xmlns:a16="http://schemas.microsoft.com/office/drawing/2014/main" id="{E0A762C3-ACA8-4519-9299-2EB047E9A732}"/>
                </a:ext>
              </a:extLst>
            </p:cNvPr>
            <p:cNvSpPr/>
            <p:nvPr/>
          </p:nvSpPr>
          <p:spPr>
            <a:xfrm>
              <a:off x="1157412" y="775367"/>
              <a:ext cx="592191" cy="805593"/>
            </a:xfrm>
            <a:custGeom>
              <a:avLst/>
              <a:gdLst>
                <a:gd name="connsiteX0" fmla="*/ 587661 w 592190"/>
                <a:gd name="connsiteY0" fmla="*/ 302665 h 805593"/>
                <a:gd name="connsiteX1" fmla="*/ 578122 w 592190"/>
                <a:gd name="connsiteY1" fmla="*/ 224115 h 805593"/>
                <a:gd name="connsiteX2" fmla="*/ 566908 w 592190"/>
                <a:gd name="connsiteY2" fmla="*/ 207864 h 805593"/>
                <a:gd name="connsiteX3" fmla="*/ 558798 w 592190"/>
                <a:gd name="connsiteY3" fmla="*/ 186481 h 805593"/>
                <a:gd name="connsiteX4" fmla="*/ 556419 w 592190"/>
                <a:gd name="connsiteY4" fmla="*/ 166883 h 805593"/>
                <a:gd name="connsiteX5" fmla="*/ 511466 w 592190"/>
                <a:gd name="connsiteY5" fmla="*/ 101760 h 805593"/>
                <a:gd name="connsiteX6" fmla="*/ 493988 w 592190"/>
                <a:gd name="connsiteY6" fmla="*/ 92587 h 805593"/>
                <a:gd name="connsiteX7" fmla="*/ 476865 w 592190"/>
                <a:gd name="connsiteY7" fmla="*/ 77419 h 805593"/>
                <a:gd name="connsiteX8" fmla="*/ 465654 w 592190"/>
                <a:gd name="connsiteY8" fmla="*/ 61174 h 805593"/>
                <a:gd name="connsiteX9" fmla="*/ 395588 w 592190"/>
                <a:gd name="connsiteY9" fmla="*/ 24400 h 805593"/>
                <a:gd name="connsiteX10" fmla="*/ 375849 w 592190"/>
                <a:gd name="connsiteY10" fmla="*/ 24400 h 805593"/>
                <a:gd name="connsiteX11" fmla="*/ 353639 w 592190"/>
                <a:gd name="connsiteY11" fmla="*/ 18926 h 805593"/>
                <a:gd name="connsiteX12" fmla="*/ 336161 w 592190"/>
                <a:gd name="connsiteY12" fmla="*/ 9752 h 805593"/>
                <a:gd name="connsiteX13" fmla="*/ 257032 w 592190"/>
                <a:gd name="connsiteY13" fmla="*/ 9752 h 805593"/>
                <a:gd name="connsiteX14" fmla="*/ 239554 w 592190"/>
                <a:gd name="connsiteY14" fmla="*/ 18926 h 805593"/>
                <a:gd name="connsiteX15" fmla="*/ 217344 w 592190"/>
                <a:gd name="connsiteY15" fmla="*/ 24400 h 805593"/>
                <a:gd name="connsiteX16" fmla="*/ 197605 w 592190"/>
                <a:gd name="connsiteY16" fmla="*/ 24400 h 805593"/>
                <a:gd name="connsiteX17" fmla="*/ 127539 w 592190"/>
                <a:gd name="connsiteY17" fmla="*/ 61174 h 805593"/>
                <a:gd name="connsiteX18" fmla="*/ 116328 w 592190"/>
                <a:gd name="connsiteY18" fmla="*/ 77417 h 805593"/>
                <a:gd name="connsiteX19" fmla="*/ 99205 w 592190"/>
                <a:gd name="connsiteY19" fmla="*/ 92587 h 805593"/>
                <a:gd name="connsiteX20" fmla="*/ 81727 w 592190"/>
                <a:gd name="connsiteY20" fmla="*/ 101760 h 805593"/>
                <a:gd name="connsiteX21" fmla="*/ 36774 w 592190"/>
                <a:gd name="connsiteY21" fmla="*/ 166885 h 805593"/>
                <a:gd name="connsiteX22" fmla="*/ 34395 w 592190"/>
                <a:gd name="connsiteY22" fmla="*/ 186478 h 805593"/>
                <a:gd name="connsiteX23" fmla="*/ 26283 w 592190"/>
                <a:gd name="connsiteY23" fmla="*/ 207867 h 805593"/>
                <a:gd name="connsiteX24" fmla="*/ 15071 w 592190"/>
                <a:gd name="connsiteY24" fmla="*/ 224112 h 805593"/>
                <a:gd name="connsiteX25" fmla="*/ 5532 w 592190"/>
                <a:gd name="connsiteY25" fmla="*/ 302665 h 805593"/>
                <a:gd name="connsiteX26" fmla="*/ 12532 w 592190"/>
                <a:gd name="connsiteY26" fmla="*/ 321117 h 805593"/>
                <a:gd name="connsiteX27" fmla="*/ 15287 w 592190"/>
                <a:gd name="connsiteY27" fmla="*/ 343828 h 805593"/>
                <a:gd name="connsiteX28" fmla="*/ 12908 w 592190"/>
                <a:gd name="connsiteY28" fmla="*/ 363421 h 805593"/>
                <a:gd name="connsiteX29" fmla="*/ 40970 w 592190"/>
                <a:gd name="connsiteY29" fmla="*/ 437407 h 805593"/>
                <a:gd name="connsiteX30" fmla="*/ 55746 w 592190"/>
                <a:gd name="connsiteY30" fmla="*/ 450497 h 805593"/>
                <a:gd name="connsiteX31" fmla="*/ 68739 w 592190"/>
                <a:gd name="connsiteY31" fmla="*/ 469322 h 805593"/>
                <a:gd name="connsiteX32" fmla="*/ 75739 w 592190"/>
                <a:gd name="connsiteY32" fmla="*/ 487776 h 805593"/>
                <a:gd name="connsiteX33" fmla="*/ 115079 w 592190"/>
                <a:gd name="connsiteY33" fmla="*/ 532582 h 805593"/>
                <a:gd name="connsiteX34" fmla="*/ 37964 w 592190"/>
                <a:gd name="connsiteY34" fmla="*/ 720693 h 805593"/>
                <a:gd name="connsiteX35" fmla="*/ 41954 w 592190"/>
                <a:gd name="connsiteY35" fmla="*/ 740897 h 805593"/>
                <a:gd name="connsiteX36" fmla="*/ 62105 w 592190"/>
                <a:gd name="connsiteY36" fmla="*/ 745141 h 805593"/>
                <a:gd name="connsiteX37" fmla="*/ 147156 w 592190"/>
                <a:gd name="connsiteY37" fmla="*/ 711520 h 805593"/>
                <a:gd name="connsiteX38" fmla="*/ 184134 w 592190"/>
                <a:gd name="connsiteY38" fmla="*/ 795165 h 805593"/>
                <a:gd name="connsiteX39" fmla="*/ 201208 w 592190"/>
                <a:gd name="connsiteY39" fmla="*/ 806289 h 805593"/>
                <a:gd name="connsiteX40" fmla="*/ 201465 w 592190"/>
                <a:gd name="connsiteY40" fmla="*/ 806289 h 805593"/>
                <a:gd name="connsiteX41" fmla="*/ 218489 w 592190"/>
                <a:gd name="connsiteY41" fmla="*/ 794701 h 805593"/>
                <a:gd name="connsiteX42" fmla="*/ 296594 w 592190"/>
                <a:gd name="connsiteY42" fmla="*/ 604176 h 805593"/>
                <a:gd name="connsiteX43" fmla="*/ 374699 w 592190"/>
                <a:gd name="connsiteY43" fmla="*/ 794701 h 805593"/>
                <a:gd name="connsiteX44" fmla="*/ 391723 w 592190"/>
                <a:gd name="connsiteY44" fmla="*/ 806289 h 805593"/>
                <a:gd name="connsiteX45" fmla="*/ 391979 w 592190"/>
                <a:gd name="connsiteY45" fmla="*/ 806289 h 805593"/>
                <a:gd name="connsiteX46" fmla="*/ 409054 w 592190"/>
                <a:gd name="connsiteY46" fmla="*/ 795165 h 805593"/>
                <a:gd name="connsiteX47" fmla="*/ 446031 w 592190"/>
                <a:gd name="connsiteY47" fmla="*/ 711520 h 805593"/>
                <a:gd name="connsiteX48" fmla="*/ 531083 w 592190"/>
                <a:gd name="connsiteY48" fmla="*/ 745141 h 805593"/>
                <a:gd name="connsiteX49" fmla="*/ 551233 w 592190"/>
                <a:gd name="connsiteY49" fmla="*/ 740897 h 805593"/>
                <a:gd name="connsiteX50" fmla="*/ 555224 w 592190"/>
                <a:gd name="connsiteY50" fmla="*/ 720693 h 805593"/>
                <a:gd name="connsiteX51" fmla="*/ 478108 w 592190"/>
                <a:gd name="connsiteY51" fmla="*/ 532582 h 805593"/>
                <a:gd name="connsiteX52" fmla="*/ 517449 w 592190"/>
                <a:gd name="connsiteY52" fmla="*/ 487776 h 805593"/>
                <a:gd name="connsiteX53" fmla="*/ 524449 w 592190"/>
                <a:gd name="connsiteY53" fmla="*/ 469322 h 805593"/>
                <a:gd name="connsiteX54" fmla="*/ 537442 w 592190"/>
                <a:gd name="connsiteY54" fmla="*/ 450494 h 805593"/>
                <a:gd name="connsiteX55" fmla="*/ 552218 w 592190"/>
                <a:gd name="connsiteY55" fmla="*/ 437405 h 805593"/>
                <a:gd name="connsiteX56" fmla="*/ 580280 w 592190"/>
                <a:gd name="connsiteY56" fmla="*/ 363421 h 805593"/>
                <a:gd name="connsiteX57" fmla="*/ 577901 w 592190"/>
                <a:gd name="connsiteY57" fmla="*/ 343823 h 805593"/>
                <a:gd name="connsiteX58" fmla="*/ 580653 w 592190"/>
                <a:gd name="connsiteY58" fmla="*/ 321117 h 805593"/>
                <a:gd name="connsiteX59" fmla="*/ 587661 w 592190"/>
                <a:gd name="connsiteY59" fmla="*/ 302665 h 805593"/>
                <a:gd name="connsiteX60" fmla="*/ 527460 w 592190"/>
                <a:gd name="connsiteY60" fmla="*/ 409457 h 805593"/>
                <a:gd name="connsiteX61" fmla="*/ 512685 w 592190"/>
                <a:gd name="connsiteY61" fmla="*/ 422547 h 805593"/>
                <a:gd name="connsiteX62" fmla="*/ 489536 w 592190"/>
                <a:gd name="connsiteY62" fmla="*/ 456083 h 805593"/>
                <a:gd name="connsiteX63" fmla="*/ 482536 w 592190"/>
                <a:gd name="connsiteY63" fmla="*/ 474539 h 805593"/>
                <a:gd name="connsiteX64" fmla="*/ 449286 w 592190"/>
                <a:gd name="connsiteY64" fmla="*/ 503994 h 805593"/>
                <a:gd name="connsiteX65" fmla="*/ 430120 w 592190"/>
                <a:gd name="connsiteY65" fmla="*/ 508718 h 805593"/>
                <a:gd name="connsiteX66" fmla="*/ 394041 w 592190"/>
                <a:gd name="connsiteY66" fmla="*/ 527655 h 805593"/>
                <a:gd name="connsiteX67" fmla="*/ 379266 w 592190"/>
                <a:gd name="connsiteY67" fmla="*/ 540745 h 805593"/>
                <a:gd name="connsiteX68" fmla="*/ 336137 w 592190"/>
                <a:gd name="connsiteY68" fmla="*/ 551372 h 805593"/>
                <a:gd name="connsiteX69" fmla="*/ 316971 w 592190"/>
                <a:gd name="connsiteY69" fmla="*/ 546651 h 805593"/>
                <a:gd name="connsiteX70" fmla="*/ 276225 w 592190"/>
                <a:gd name="connsiteY70" fmla="*/ 546651 h 805593"/>
                <a:gd name="connsiteX71" fmla="*/ 257056 w 592190"/>
                <a:gd name="connsiteY71" fmla="*/ 551375 h 805593"/>
                <a:gd name="connsiteX72" fmla="*/ 213930 w 592190"/>
                <a:gd name="connsiteY72" fmla="*/ 540745 h 805593"/>
                <a:gd name="connsiteX73" fmla="*/ 199154 w 592190"/>
                <a:gd name="connsiteY73" fmla="*/ 527655 h 805593"/>
                <a:gd name="connsiteX74" fmla="*/ 163076 w 592190"/>
                <a:gd name="connsiteY74" fmla="*/ 508718 h 805593"/>
                <a:gd name="connsiteX75" fmla="*/ 143907 w 592190"/>
                <a:gd name="connsiteY75" fmla="*/ 503994 h 805593"/>
                <a:gd name="connsiteX76" fmla="*/ 110659 w 592190"/>
                <a:gd name="connsiteY76" fmla="*/ 474539 h 805593"/>
                <a:gd name="connsiteX77" fmla="*/ 103660 w 592190"/>
                <a:gd name="connsiteY77" fmla="*/ 456083 h 805593"/>
                <a:gd name="connsiteX78" fmla="*/ 80511 w 592190"/>
                <a:gd name="connsiteY78" fmla="*/ 422549 h 805593"/>
                <a:gd name="connsiteX79" fmla="*/ 65735 w 592190"/>
                <a:gd name="connsiteY79" fmla="*/ 409460 h 805593"/>
                <a:gd name="connsiteX80" fmla="*/ 49986 w 592190"/>
                <a:gd name="connsiteY80" fmla="*/ 367929 h 805593"/>
                <a:gd name="connsiteX81" fmla="*/ 52366 w 592190"/>
                <a:gd name="connsiteY81" fmla="*/ 348333 h 805593"/>
                <a:gd name="connsiteX82" fmla="*/ 47455 w 592190"/>
                <a:gd name="connsiteY82" fmla="*/ 307880 h 805593"/>
                <a:gd name="connsiteX83" fmla="*/ 40453 w 592190"/>
                <a:gd name="connsiteY83" fmla="*/ 289426 h 805593"/>
                <a:gd name="connsiteX84" fmla="*/ 45812 w 592190"/>
                <a:gd name="connsiteY84" fmla="*/ 245329 h 805593"/>
                <a:gd name="connsiteX85" fmla="*/ 57018 w 592190"/>
                <a:gd name="connsiteY85" fmla="*/ 229087 h 805593"/>
                <a:gd name="connsiteX86" fmla="*/ 71473 w 592190"/>
                <a:gd name="connsiteY86" fmla="*/ 190981 h 805593"/>
                <a:gd name="connsiteX87" fmla="*/ 73853 w 592190"/>
                <a:gd name="connsiteY87" fmla="*/ 171388 h 805593"/>
                <a:gd name="connsiteX88" fmla="*/ 99085 w 592190"/>
                <a:gd name="connsiteY88" fmla="*/ 134830 h 805593"/>
                <a:gd name="connsiteX89" fmla="*/ 116562 w 592190"/>
                <a:gd name="connsiteY89" fmla="*/ 125656 h 805593"/>
                <a:gd name="connsiteX90" fmla="*/ 147066 w 592190"/>
                <a:gd name="connsiteY90" fmla="*/ 98634 h 805593"/>
                <a:gd name="connsiteX91" fmla="*/ 158277 w 592190"/>
                <a:gd name="connsiteY91" fmla="*/ 82392 h 805593"/>
                <a:gd name="connsiteX92" fmla="*/ 197607 w 592190"/>
                <a:gd name="connsiteY92" fmla="*/ 61748 h 805593"/>
                <a:gd name="connsiteX93" fmla="*/ 217347 w 592190"/>
                <a:gd name="connsiteY93" fmla="*/ 61748 h 805593"/>
                <a:gd name="connsiteX94" fmla="*/ 256912 w 592190"/>
                <a:gd name="connsiteY94" fmla="*/ 51995 h 805593"/>
                <a:gd name="connsiteX95" fmla="*/ 274389 w 592190"/>
                <a:gd name="connsiteY95" fmla="*/ 42821 h 805593"/>
                <a:gd name="connsiteX96" fmla="*/ 318809 w 592190"/>
                <a:gd name="connsiteY96" fmla="*/ 42821 h 805593"/>
                <a:gd name="connsiteX97" fmla="*/ 336287 w 592190"/>
                <a:gd name="connsiteY97" fmla="*/ 51995 h 805593"/>
                <a:gd name="connsiteX98" fmla="*/ 375851 w 592190"/>
                <a:gd name="connsiteY98" fmla="*/ 61748 h 805593"/>
                <a:gd name="connsiteX99" fmla="*/ 395591 w 592190"/>
                <a:gd name="connsiteY99" fmla="*/ 61748 h 805593"/>
                <a:gd name="connsiteX100" fmla="*/ 434921 w 592190"/>
                <a:gd name="connsiteY100" fmla="*/ 82389 h 805593"/>
                <a:gd name="connsiteX101" fmla="*/ 446133 w 592190"/>
                <a:gd name="connsiteY101" fmla="*/ 98637 h 805593"/>
                <a:gd name="connsiteX102" fmla="*/ 476636 w 592190"/>
                <a:gd name="connsiteY102" fmla="*/ 125656 h 805593"/>
                <a:gd name="connsiteX103" fmla="*/ 494114 w 592190"/>
                <a:gd name="connsiteY103" fmla="*/ 134830 h 805593"/>
                <a:gd name="connsiteX104" fmla="*/ 519346 w 592190"/>
                <a:gd name="connsiteY104" fmla="*/ 171386 h 805593"/>
                <a:gd name="connsiteX105" fmla="*/ 521725 w 592190"/>
                <a:gd name="connsiteY105" fmla="*/ 190981 h 805593"/>
                <a:gd name="connsiteX106" fmla="*/ 536178 w 592190"/>
                <a:gd name="connsiteY106" fmla="*/ 229082 h 805593"/>
                <a:gd name="connsiteX107" fmla="*/ 547389 w 592190"/>
                <a:gd name="connsiteY107" fmla="*/ 245329 h 805593"/>
                <a:gd name="connsiteX108" fmla="*/ 552746 w 592190"/>
                <a:gd name="connsiteY108" fmla="*/ 289421 h 805593"/>
                <a:gd name="connsiteX109" fmla="*/ 545741 w 592190"/>
                <a:gd name="connsiteY109" fmla="*/ 307880 h 805593"/>
                <a:gd name="connsiteX110" fmla="*/ 540833 w 592190"/>
                <a:gd name="connsiteY110" fmla="*/ 348328 h 805593"/>
                <a:gd name="connsiteX111" fmla="*/ 543212 w 592190"/>
                <a:gd name="connsiteY111" fmla="*/ 367926 h 805593"/>
                <a:gd name="connsiteX112" fmla="*/ 527460 w 592190"/>
                <a:gd name="connsiteY112" fmla="*/ 409457 h 805593"/>
                <a:gd name="connsiteX113" fmla="*/ 443078 w 592190"/>
                <a:gd name="connsiteY113" fmla="*/ 670200 h 805593"/>
                <a:gd name="connsiteX114" fmla="*/ 419135 w 592190"/>
                <a:gd name="connsiteY114" fmla="*/ 680016 h 805593"/>
                <a:gd name="connsiteX115" fmla="*/ 392627 w 592190"/>
                <a:gd name="connsiteY115" fmla="*/ 739977 h 805593"/>
                <a:gd name="connsiteX116" fmla="*/ 330461 w 592190"/>
                <a:gd name="connsiteY116" fmla="*/ 588333 h 805593"/>
                <a:gd name="connsiteX117" fmla="*/ 404028 w 592190"/>
                <a:gd name="connsiteY117" fmla="*/ 568698 h 805593"/>
                <a:gd name="connsiteX118" fmla="*/ 418804 w 592190"/>
                <a:gd name="connsiteY118" fmla="*/ 555608 h 805593"/>
                <a:gd name="connsiteX119" fmla="*/ 439061 w 592190"/>
                <a:gd name="connsiteY119" fmla="*/ 544978 h 805593"/>
                <a:gd name="connsiteX120" fmla="*/ 442486 w 592190"/>
                <a:gd name="connsiteY120" fmla="*/ 544132 h 805593"/>
                <a:gd name="connsiteX121" fmla="*/ 504047 w 592190"/>
                <a:gd name="connsiteY121" fmla="*/ 694298 h 805593"/>
                <a:gd name="connsiteX122" fmla="*/ 443078 w 592190"/>
                <a:gd name="connsiteY122" fmla="*/ 670200 h 805593"/>
                <a:gd name="connsiteX123" fmla="*/ 174061 w 592190"/>
                <a:gd name="connsiteY123" fmla="*/ 680016 h 805593"/>
                <a:gd name="connsiteX124" fmla="*/ 150117 w 592190"/>
                <a:gd name="connsiteY124" fmla="*/ 670200 h 805593"/>
                <a:gd name="connsiteX125" fmla="*/ 89151 w 592190"/>
                <a:gd name="connsiteY125" fmla="*/ 694301 h 805593"/>
                <a:gd name="connsiteX126" fmla="*/ 150712 w 592190"/>
                <a:gd name="connsiteY126" fmla="*/ 544135 h 805593"/>
                <a:gd name="connsiteX127" fmla="*/ 154137 w 592190"/>
                <a:gd name="connsiteY127" fmla="*/ 544978 h 805593"/>
                <a:gd name="connsiteX128" fmla="*/ 174394 w 592190"/>
                <a:gd name="connsiteY128" fmla="*/ 555608 h 805593"/>
                <a:gd name="connsiteX129" fmla="*/ 189170 w 592190"/>
                <a:gd name="connsiteY129" fmla="*/ 568695 h 805593"/>
                <a:gd name="connsiteX130" fmla="*/ 245625 w 592190"/>
                <a:gd name="connsiteY130" fmla="*/ 590107 h 805593"/>
                <a:gd name="connsiteX131" fmla="*/ 262738 w 592190"/>
                <a:gd name="connsiteY131" fmla="*/ 588331 h 805593"/>
                <a:gd name="connsiteX132" fmla="*/ 200568 w 592190"/>
                <a:gd name="connsiteY132" fmla="*/ 739977 h 805593"/>
                <a:gd name="connsiteX133" fmla="*/ 174061 w 592190"/>
                <a:gd name="connsiteY133" fmla="*/ 680016 h 80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592190" h="805593">
                  <a:moveTo>
                    <a:pt x="587661" y="302665"/>
                  </a:moveTo>
                  <a:cubicBezTo>
                    <a:pt x="597582" y="276505"/>
                    <a:pt x="594015" y="247141"/>
                    <a:pt x="578122" y="224115"/>
                  </a:cubicBezTo>
                  <a:lnTo>
                    <a:pt x="566908" y="207864"/>
                  </a:lnTo>
                  <a:cubicBezTo>
                    <a:pt x="562530" y="201526"/>
                    <a:pt x="559727" y="194132"/>
                    <a:pt x="558798" y="186481"/>
                  </a:cubicBezTo>
                  <a:lnTo>
                    <a:pt x="556419" y="166883"/>
                  </a:lnTo>
                  <a:cubicBezTo>
                    <a:pt x="553045" y="139106"/>
                    <a:pt x="536242" y="114762"/>
                    <a:pt x="511466" y="101760"/>
                  </a:cubicBezTo>
                  <a:lnTo>
                    <a:pt x="493988" y="92587"/>
                  </a:lnTo>
                  <a:cubicBezTo>
                    <a:pt x="487165" y="89007"/>
                    <a:pt x="481245" y="83760"/>
                    <a:pt x="476865" y="77419"/>
                  </a:cubicBezTo>
                  <a:lnTo>
                    <a:pt x="465654" y="61174"/>
                  </a:lnTo>
                  <a:cubicBezTo>
                    <a:pt x="449761" y="38148"/>
                    <a:pt x="423568" y="24400"/>
                    <a:pt x="395588" y="24400"/>
                  </a:cubicBezTo>
                  <a:lnTo>
                    <a:pt x="375849" y="24400"/>
                  </a:lnTo>
                  <a:cubicBezTo>
                    <a:pt x="368142" y="24400"/>
                    <a:pt x="360462" y="22506"/>
                    <a:pt x="353639" y="18926"/>
                  </a:cubicBezTo>
                  <a:lnTo>
                    <a:pt x="336161" y="9752"/>
                  </a:lnTo>
                  <a:cubicBezTo>
                    <a:pt x="311391" y="-3249"/>
                    <a:pt x="281808" y="-3252"/>
                    <a:pt x="257032" y="9752"/>
                  </a:cubicBezTo>
                  <a:lnTo>
                    <a:pt x="239554" y="18926"/>
                  </a:lnTo>
                  <a:cubicBezTo>
                    <a:pt x="232728" y="22506"/>
                    <a:pt x="225048" y="24400"/>
                    <a:pt x="217344" y="24400"/>
                  </a:cubicBezTo>
                  <a:lnTo>
                    <a:pt x="197605" y="24400"/>
                  </a:lnTo>
                  <a:cubicBezTo>
                    <a:pt x="169628" y="24400"/>
                    <a:pt x="143432" y="38148"/>
                    <a:pt x="127539" y="61174"/>
                  </a:cubicBezTo>
                  <a:lnTo>
                    <a:pt x="116328" y="77417"/>
                  </a:lnTo>
                  <a:cubicBezTo>
                    <a:pt x="111948" y="83760"/>
                    <a:pt x="106028" y="89004"/>
                    <a:pt x="99205" y="92587"/>
                  </a:cubicBezTo>
                  <a:lnTo>
                    <a:pt x="81727" y="101760"/>
                  </a:lnTo>
                  <a:cubicBezTo>
                    <a:pt x="56954" y="114762"/>
                    <a:pt x="40149" y="139106"/>
                    <a:pt x="36774" y="166885"/>
                  </a:cubicBezTo>
                  <a:lnTo>
                    <a:pt x="34395" y="186478"/>
                  </a:lnTo>
                  <a:cubicBezTo>
                    <a:pt x="33466" y="194129"/>
                    <a:pt x="30663" y="201523"/>
                    <a:pt x="26283" y="207867"/>
                  </a:cubicBezTo>
                  <a:lnTo>
                    <a:pt x="15071" y="224112"/>
                  </a:lnTo>
                  <a:cubicBezTo>
                    <a:pt x="-822" y="247138"/>
                    <a:pt x="-4389" y="276505"/>
                    <a:pt x="5532" y="302665"/>
                  </a:cubicBezTo>
                  <a:lnTo>
                    <a:pt x="12532" y="321117"/>
                  </a:lnTo>
                  <a:cubicBezTo>
                    <a:pt x="15263" y="328324"/>
                    <a:pt x="16218" y="336175"/>
                    <a:pt x="15287" y="343828"/>
                  </a:cubicBezTo>
                  <a:lnTo>
                    <a:pt x="12908" y="363421"/>
                  </a:lnTo>
                  <a:cubicBezTo>
                    <a:pt x="9533" y="391195"/>
                    <a:pt x="20025" y="418855"/>
                    <a:pt x="40970" y="437407"/>
                  </a:cubicBezTo>
                  <a:lnTo>
                    <a:pt x="55746" y="450497"/>
                  </a:lnTo>
                  <a:cubicBezTo>
                    <a:pt x="61513" y="455605"/>
                    <a:pt x="66005" y="462114"/>
                    <a:pt x="68739" y="469322"/>
                  </a:cubicBezTo>
                  <a:lnTo>
                    <a:pt x="75739" y="487776"/>
                  </a:lnTo>
                  <a:cubicBezTo>
                    <a:pt x="83098" y="507187"/>
                    <a:pt x="97199" y="522982"/>
                    <a:pt x="115079" y="532582"/>
                  </a:cubicBezTo>
                  <a:lnTo>
                    <a:pt x="37964" y="720693"/>
                  </a:lnTo>
                  <a:cubicBezTo>
                    <a:pt x="35126" y="727618"/>
                    <a:pt x="36694" y="735570"/>
                    <a:pt x="41954" y="740897"/>
                  </a:cubicBezTo>
                  <a:cubicBezTo>
                    <a:pt x="47217" y="746227"/>
                    <a:pt x="55148" y="747894"/>
                    <a:pt x="62105" y="745141"/>
                  </a:cubicBezTo>
                  <a:lnTo>
                    <a:pt x="147156" y="711520"/>
                  </a:lnTo>
                  <a:lnTo>
                    <a:pt x="184134" y="795165"/>
                  </a:lnTo>
                  <a:cubicBezTo>
                    <a:pt x="187127" y="801936"/>
                    <a:pt x="193827" y="806289"/>
                    <a:pt x="201208" y="806289"/>
                  </a:cubicBezTo>
                  <a:cubicBezTo>
                    <a:pt x="201294" y="806289"/>
                    <a:pt x="201379" y="806289"/>
                    <a:pt x="201465" y="806289"/>
                  </a:cubicBezTo>
                  <a:cubicBezTo>
                    <a:pt x="208950" y="806188"/>
                    <a:pt x="215648" y="801626"/>
                    <a:pt x="218489" y="794701"/>
                  </a:cubicBezTo>
                  <a:lnTo>
                    <a:pt x="296594" y="604176"/>
                  </a:lnTo>
                  <a:lnTo>
                    <a:pt x="374699" y="794701"/>
                  </a:lnTo>
                  <a:cubicBezTo>
                    <a:pt x="377537" y="801626"/>
                    <a:pt x="384238" y="806188"/>
                    <a:pt x="391723" y="806289"/>
                  </a:cubicBezTo>
                  <a:cubicBezTo>
                    <a:pt x="391806" y="806289"/>
                    <a:pt x="391891" y="806289"/>
                    <a:pt x="391979" y="806289"/>
                  </a:cubicBezTo>
                  <a:cubicBezTo>
                    <a:pt x="399363" y="806289"/>
                    <a:pt x="406061" y="801933"/>
                    <a:pt x="409054" y="795165"/>
                  </a:cubicBezTo>
                  <a:lnTo>
                    <a:pt x="446031" y="711520"/>
                  </a:lnTo>
                  <a:lnTo>
                    <a:pt x="531083" y="745141"/>
                  </a:lnTo>
                  <a:cubicBezTo>
                    <a:pt x="538037" y="747891"/>
                    <a:pt x="545976" y="746224"/>
                    <a:pt x="551233" y="740897"/>
                  </a:cubicBezTo>
                  <a:cubicBezTo>
                    <a:pt x="556494" y="735570"/>
                    <a:pt x="558065" y="727618"/>
                    <a:pt x="555224" y="720693"/>
                  </a:cubicBezTo>
                  <a:lnTo>
                    <a:pt x="478108" y="532582"/>
                  </a:lnTo>
                  <a:cubicBezTo>
                    <a:pt x="495989" y="522982"/>
                    <a:pt x="510089" y="507187"/>
                    <a:pt x="517449" y="487776"/>
                  </a:cubicBezTo>
                  <a:lnTo>
                    <a:pt x="524449" y="469322"/>
                  </a:lnTo>
                  <a:cubicBezTo>
                    <a:pt x="527183" y="462114"/>
                    <a:pt x="531675" y="455603"/>
                    <a:pt x="537442" y="450494"/>
                  </a:cubicBezTo>
                  <a:lnTo>
                    <a:pt x="552218" y="437405"/>
                  </a:lnTo>
                  <a:cubicBezTo>
                    <a:pt x="573163" y="418849"/>
                    <a:pt x="583652" y="391192"/>
                    <a:pt x="580280" y="363421"/>
                  </a:cubicBezTo>
                  <a:lnTo>
                    <a:pt x="577901" y="343823"/>
                  </a:lnTo>
                  <a:cubicBezTo>
                    <a:pt x="576970" y="336172"/>
                    <a:pt x="577925" y="328319"/>
                    <a:pt x="580653" y="321117"/>
                  </a:cubicBezTo>
                  <a:lnTo>
                    <a:pt x="587661" y="302665"/>
                  </a:lnTo>
                  <a:close/>
                  <a:moveTo>
                    <a:pt x="527460" y="409457"/>
                  </a:moveTo>
                  <a:lnTo>
                    <a:pt x="512685" y="422547"/>
                  </a:lnTo>
                  <a:cubicBezTo>
                    <a:pt x="502410" y="431648"/>
                    <a:pt x="494404" y="443244"/>
                    <a:pt x="489536" y="456083"/>
                  </a:cubicBezTo>
                  <a:lnTo>
                    <a:pt x="482536" y="474539"/>
                  </a:lnTo>
                  <a:cubicBezTo>
                    <a:pt x="476967" y="489224"/>
                    <a:pt x="464539" y="500236"/>
                    <a:pt x="449286" y="503994"/>
                  </a:cubicBezTo>
                  <a:lnTo>
                    <a:pt x="430120" y="508718"/>
                  </a:lnTo>
                  <a:cubicBezTo>
                    <a:pt x="416793" y="512002"/>
                    <a:pt x="404317" y="518551"/>
                    <a:pt x="394041" y="527655"/>
                  </a:cubicBezTo>
                  <a:lnTo>
                    <a:pt x="379266" y="540745"/>
                  </a:lnTo>
                  <a:cubicBezTo>
                    <a:pt x="367507" y="551159"/>
                    <a:pt x="351380" y="555133"/>
                    <a:pt x="336137" y="551372"/>
                  </a:cubicBezTo>
                  <a:lnTo>
                    <a:pt x="316971" y="546651"/>
                  </a:lnTo>
                  <a:cubicBezTo>
                    <a:pt x="303644" y="543364"/>
                    <a:pt x="289552" y="543367"/>
                    <a:pt x="276225" y="546651"/>
                  </a:cubicBezTo>
                  <a:lnTo>
                    <a:pt x="257056" y="551375"/>
                  </a:lnTo>
                  <a:cubicBezTo>
                    <a:pt x="241806" y="555136"/>
                    <a:pt x="225686" y="551159"/>
                    <a:pt x="213930" y="540745"/>
                  </a:cubicBezTo>
                  <a:lnTo>
                    <a:pt x="199154" y="527655"/>
                  </a:lnTo>
                  <a:cubicBezTo>
                    <a:pt x="188876" y="518551"/>
                    <a:pt x="176403" y="512005"/>
                    <a:pt x="163076" y="508718"/>
                  </a:cubicBezTo>
                  <a:lnTo>
                    <a:pt x="143907" y="503994"/>
                  </a:lnTo>
                  <a:cubicBezTo>
                    <a:pt x="128657" y="500236"/>
                    <a:pt x="116229" y="489224"/>
                    <a:pt x="110659" y="474539"/>
                  </a:cubicBezTo>
                  <a:lnTo>
                    <a:pt x="103660" y="456083"/>
                  </a:lnTo>
                  <a:cubicBezTo>
                    <a:pt x="98791" y="443244"/>
                    <a:pt x="90786" y="431648"/>
                    <a:pt x="80511" y="422549"/>
                  </a:cubicBezTo>
                  <a:lnTo>
                    <a:pt x="65735" y="409460"/>
                  </a:lnTo>
                  <a:cubicBezTo>
                    <a:pt x="53980" y="399046"/>
                    <a:pt x="48092" y="383518"/>
                    <a:pt x="49986" y="367929"/>
                  </a:cubicBezTo>
                  <a:lnTo>
                    <a:pt x="52366" y="348333"/>
                  </a:lnTo>
                  <a:cubicBezTo>
                    <a:pt x="54020" y="334708"/>
                    <a:pt x="52320" y="320719"/>
                    <a:pt x="47455" y="307880"/>
                  </a:cubicBezTo>
                  <a:lnTo>
                    <a:pt x="40453" y="289426"/>
                  </a:lnTo>
                  <a:cubicBezTo>
                    <a:pt x="34885" y="274742"/>
                    <a:pt x="36886" y="258256"/>
                    <a:pt x="45812" y="245329"/>
                  </a:cubicBezTo>
                  <a:lnTo>
                    <a:pt x="57018" y="229087"/>
                  </a:lnTo>
                  <a:cubicBezTo>
                    <a:pt x="64820" y="217790"/>
                    <a:pt x="69817" y="204615"/>
                    <a:pt x="71473" y="190981"/>
                  </a:cubicBezTo>
                  <a:lnTo>
                    <a:pt x="73853" y="171388"/>
                  </a:lnTo>
                  <a:cubicBezTo>
                    <a:pt x="75747" y="155794"/>
                    <a:pt x="85179" y="142128"/>
                    <a:pt x="99085" y="134830"/>
                  </a:cubicBezTo>
                  <a:lnTo>
                    <a:pt x="116562" y="125656"/>
                  </a:lnTo>
                  <a:cubicBezTo>
                    <a:pt x="128716" y="119278"/>
                    <a:pt x="139263" y="109936"/>
                    <a:pt x="147066" y="98634"/>
                  </a:cubicBezTo>
                  <a:lnTo>
                    <a:pt x="158277" y="82392"/>
                  </a:lnTo>
                  <a:cubicBezTo>
                    <a:pt x="167200" y="69465"/>
                    <a:pt x="181901" y="61748"/>
                    <a:pt x="197607" y="61748"/>
                  </a:cubicBezTo>
                  <a:lnTo>
                    <a:pt x="217347" y="61748"/>
                  </a:lnTo>
                  <a:cubicBezTo>
                    <a:pt x="231074" y="61748"/>
                    <a:pt x="244753" y="58376"/>
                    <a:pt x="256912" y="51995"/>
                  </a:cubicBezTo>
                  <a:lnTo>
                    <a:pt x="274389" y="42821"/>
                  </a:lnTo>
                  <a:cubicBezTo>
                    <a:pt x="288295" y="35523"/>
                    <a:pt x="304901" y="35526"/>
                    <a:pt x="318809" y="42821"/>
                  </a:cubicBezTo>
                  <a:lnTo>
                    <a:pt x="336287" y="51995"/>
                  </a:lnTo>
                  <a:cubicBezTo>
                    <a:pt x="348445" y="58376"/>
                    <a:pt x="362127" y="61748"/>
                    <a:pt x="375851" y="61748"/>
                  </a:cubicBezTo>
                  <a:lnTo>
                    <a:pt x="395591" y="61748"/>
                  </a:lnTo>
                  <a:cubicBezTo>
                    <a:pt x="411297" y="61748"/>
                    <a:pt x="425998" y="69465"/>
                    <a:pt x="434921" y="82389"/>
                  </a:cubicBezTo>
                  <a:lnTo>
                    <a:pt x="446133" y="98637"/>
                  </a:lnTo>
                  <a:cubicBezTo>
                    <a:pt x="453935" y="109936"/>
                    <a:pt x="464483" y="119278"/>
                    <a:pt x="476636" y="125656"/>
                  </a:cubicBezTo>
                  <a:lnTo>
                    <a:pt x="494114" y="134830"/>
                  </a:lnTo>
                  <a:cubicBezTo>
                    <a:pt x="508019" y="142128"/>
                    <a:pt x="517452" y="155794"/>
                    <a:pt x="519346" y="171386"/>
                  </a:cubicBezTo>
                  <a:lnTo>
                    <a:pt x="521725" y="190981"/>
                  </a:lnTo>
                  <a:cubicBezTo>
                    <a:pt x="523382" y="204612"/>
                    <a:pt x="528378" y="217787"/>
                    <a:pt x="536178" y="229082"/>
                  </a:cubicBezTo>
                  <a:lnTo>
                    <a:pt x="547389" y="245329"/>
                  </a:lnTo>
                  <a:cubicBezTo>
                    <a:pt x="556312" y="258256"/>
                    <a:pt x="558313" y="274739"/>
                    <a:pt x="552746" y="289421"/>
                  </a:cubicBezTo>
                  <a:lnTo>
                    <a:pt x="545741" y="307880"/>
                  </a:lnTo>
                  <a:cubicBezTo>
                    <a:pt x="540878" y="320716"/>
                    <a:pt x="539179" y="334705"/>
                    <a:pt x="540833" y="348328"/>
                  </a:cubicBezTo>
                  <a:lnTo>
                    <a:pt x="543212" y="367926"/>
                  </a:lnTo>
                  <a:cubicBezTo>
                    <a:pt x="545103" y="383518"/>
                    <a:pt x="539216" y="399043"/>
                    <a:pt x="527460" y="409457"/>
                  </a:cubicBezTo>
                  <a:close/>
                  <a:moveTo>
                    <a:pt x="443078" y="670200"/>
                  </a:moveTo>
                  <a:cubicBezTo>
                    <a:pt x="433758" y="666513"/>
                    <a:pt x="423189" y="670845"/>
                    <a:pt x="419135" y="680016"/>
                  </a:cubicBezTo>
                  <a:lnTo>
                    <a:pt x="392627" y="739977"/>
                  </a:lnTo>
                  <a:lnTo>
                    <a:pt x="330461" y="588333"/>
                  </a:lnTo>
                  <a:cubicBezTo>
                    <a:pt x="356659" y="593716"/>
                    <a:pt x="383926" y="586511"/>
                    <a:pt x="404028" y="568698"/>
                  </a:cubicBezTo>
                  <a:lnTo>
                    <a:pt x="418804" y="555608"/>
                  </a:lnTo>
                  <a:cubicBezTo>
                    <a:pt x="424571" y="550497"/>
                    <a:pt x="431576" y="546821"/>
                    <a:pt x="439061" y="544978"/>
                  </a:cubicBezTo>
                  <a:lnTo>
                    <a:pt x="442486" y="544132"/>
                  </a:lnTo>
                  <a:lnTo>
                    <a:pt x="504047" y="694298"/>
                  </a:lnTo>
                  <a:lnTo>
                    <a:pt x="443078" y="670200"/>
                  </a:lnTo>
                  <a:close/>
                  <a:moveTo>
                    <a:pt x="174061" y="680016"/>
                  </a:moveTo>
                  <a:cubicBezTo>
                    <a:pt x="170006" y="670845"/>
                    <a:pt x="159430" y="666513"/>
                    <a:pt x="150117" y="670200"/>
                  </a:cubicBezTo>
                  <a:lnTo>
                    <a:pt x="89151" y="694301"/>
                  </a:lnTo>
                  <a:lnTo>
                    <a:pt x="150712" y="544135"/>
                  </a:lnTo>
                  <a:lnTo>
                    <a:pt x="154137" y="544978"/>
                  </a:lnTo>
                  <a:cubicBezTo>
                    <a:pt x="161622" y="546821"/>
                    <a:pt x="168627" y="550500"/>
                    <a:pt x="174394" y="555608"/>
                  </a:cubicBezTo>
                  <a:lnTo>
                    <a:pt x="189170" y="568695"/>
                  </a:lnTo>
                  <a:cubicBezTo>
                    <a:pt x="204914" y="582646"/>
                    <a:pt x="225053" y="590110"/>
                    <a:pt x="245625" y="590107"/>
                  </a:cubicBezTo>
                  <a:cubicBezTo>
                    <a:pt x="251326" y="590107"/>
                    <a:pt x="257056" y="589499"/>
                    <a:pt x="262738" y="588331"/>
                  </a:cubicBezTo>
                  <a:lnTo>
                    <a:pt x="200568" y="739977"/>
                  </a:lnTo>
                  <a:lnTo>
                    <a:pt x="174061" y="680016"/>
                  </a:lnTo>
                  <a:close/>
                </a:path>
              </a:pathLst>
            </a:custGeom>
            <a:grpFill/>
            <a:ln w="26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4" name="Freeform: Shape 123">
              <a:extLst>
                <a:ext uri="{FF2B5EF4-FFF2-40B4-BE49-F238E27FC236}">
                  <a16:creationId xmlns:a16="http://schemas.microsoft.com/office/drawing/2014/main" id="{8481F75B-7FB7-4417-8CEC-1E8F576739D9}"/>
                </a:ext>
              </a:extLst>
            </p:cNvPr>
            <p:cNvSpPr/>
            <p:nvPr/>
          </p:nvSpPr>
          <p:spPr>
            <a:xfrm>
              <a:off x="1249233" y="865646"/>
              <a:ext cx="408132" cy="408132"/>
            </a:xfrm>
            <a:custGeom>
              <a:avLst/>
              <a:gdLst>
                <a:gd name="connsiteX0" fmla="*/ 204778 w 408131"/>
                <a:gd name="connsiteY0" fmla="*/ 409556 h 408131"/>
                <a:gd name="connsiteX1" fmla="*/ 409556 w 408131"/>
                <a:gd name="connsiteY1" fmla="*/ 204778 h 408131"/>
                <a:gd name="connsiteX2" fmla="*/ 204778 w 408131"/>
                <a:gd name="connsiteY2" fmla="*/ 0 h 408131"/>
                <a:gd name="connsiteX3" fmla="*/ 0 w 408131"/>
                <a:gd name="connsiteY3" fmla="*/ 204778 h 408131"/>
                <a:gd name="connsiteX4" fmla="*/ 204778 w 408131"/>
                <a:gd name="connsiteY4" fmla="*/ 409556 h 408131"/>
                <a:gd name="connsiteX5" fmla="*/ 204778 w 408131"/>
                <a:gd name="connsiteY5" fmla="*/ 37348 h 408131"/>
                <a:gd name="connsiteX6" fmla="*/ 372211 w 408131"/>
                <a:gd name="connsiteY6" fmla="*/ 204781 h 408131"/>
                <a:gd name="connsiteX7" fmla="*/ 204778 w 408131"/>
                <a:gd name="connsiteY7" fmla="*/ 372213 h 408131"/>
                <a:gd name="connsiteX8" fmla="*/ 37345 w 408131"/>
                <a:gd name="connsiteY8" fmla="*/ 204781 h 408131"/>
                <a:gd name="connsiteX9" fmla="*/ 204778 w 408131"/>
                <a:gd name="connsiteY9" fmla="*/ 37348 h 40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131" h="408131">
                  <a:moveTo>
                    <a:pt x="204778" y="409556"/>
                  </a:moveTo>
                  <a:cubicBezTo>
                    <a:pt x="317692" y="409556"/>
                    <a:pt x="409556" y="317692"/>
                    <a:pt x="409556" y="204778"/>
                  </a:cubicBezTo>
                  <a:cubicBezTo>
                    <a:pt x="409556" y="91864"/>
                    <a:pt x="317692" y="0"/>
                    <a:pt x="204778" y="0"/>
                  </a:cubicBezTo>
                  <a:cubicBezTo>
                    <a:pt x="91864" y="0"/>
                    <a:pt x="0" y="91864"/>
                    <a:pt x="0" y="204778"/>
                  </a:cubicBezTo>
                  <a:cubicBezTo>
                    <a:pt x="0" y="317692"/>
                    <a:pt x="91864" y="409556"/>
                    <a:pt x="204778" y="409556"/>
                  </a:cubicBezTo>
                  <a:close/>
                  <a:moveTo>
                    <a:pt x="204778" y="37348"/>
                  </a:moveTo>
                  <a:cubicBezTo>
                    <a:pt x="297098" y="37348"/>
                    <a:pt x="372211" y="112458"/>
                    <a:pt x="372211" y="204781"/>
                  </a:cubicBezTo>
                  <a:cubicBezTo>
                    <a:pt x="372211" y="297104"/>
                    <a:pt x="297101" y="372213"/>
                    <a:pt x="204778" y="372213"/>
                  </a:cubicBezTo>
                  <a:cubicBezTo>
                    <a:pt x="112455" y="372213"/>
                    <a:pt x="37345" y="297104"/>
                    <a:pt x="37345" y="204781"/>
                  </a:cubicBezTo>
                  <a:cubicBezTo>
                    <a:pt x="37345" y="112458"/>
                    <a:pt x="112458" y="37348"/>
                    <a:pt x="204778" y="37348"/>
                  </a:cubicBezTo>
                  <a:close/>
                </a:path>
              </a:pathLst>
            </a:custGeom>
            <a:grpFill/>
            <a:ln w="26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5" name="Freeform: Shape 124">
              <a:extLst>
                <a:ext uri="{FF2B5EF4-FFF2-40B4-BE49-F238E27FC236}">
                  <a16:creationId xmlns:a16="http://schemas.microsoft.com/office/drawing/2014/main" id="{BBC6AE6F-7D82-459B-8AC0-3466C3E05A76}"/>
                </a:ext>
              </a:extLst>
            </p:cNvPr>
            <p:cNvSpPr/>
            <p:nvPr/>
          </p:nvSpPr>
          <p:spPr>
            <a:xfrm>
              <a:off x="1348233" y="963610"/>
              <a:ext cx="210735" cy="213402"/>
            </a:xfrm>
            <a:custGeom>
              <a:avLst/>
              <a:gdLst>
                <a:gd name="connsiteX0" fmla="*/ 18670 w 210734"/>
                <a:gd name="connsiteY0" fmla="*/ 213630 h 213402"/>
                <a:gd name="connsiteX1" fmla="*/ 192889 w 210734"/>
                <a:gd name="connsiteY1" fmla="*/ 213630 h 213402"/>
                <a:gd name="connsiteX2" fmla="*/ 211562 w 210734"/>
                <a:gd name="connsiteY2" fmla="*/ 194957 h 213402"/>
                <a:gd name="connsiteX3" fmla="*/ 211562 w 210734"/>
                <a:gd name="connsiteY3" fmla="*/ 84362 h 213402"/>
                <a:gd name="connsiteX4" fmla="*/ 204132 w 210734"/>
                <a:gd name="connsiteY4" fmla="*/ 69453 h 213402"/>
                <a:gd name="connsiteX5" fmla="*/ 117024 w 210734"/>
                <a:gd name="connsiteY5" fmla="*/ 3765 h 213402"/>
                <a:gd name="connsiteX6" fmla="*/ 94537 w 210734"/>
                <a:gd name="connsiteY6" fmla="*/ 3765 h 213402"/>
                <a:gd name="connsiteX7" fmla="*/ 7429 w 210734"/>
                <a:gd name="connsiteY7" fmla="*/ 69453 h 213402"/>
                <a:gd name="connsiteX8" fmla="*/ 0 w 210734"/>
                <a:gd name="connsiteY8" fmla="*/ 84362 h 213402"/>
                <a:gd name="connsiteX9" fmla="*/ 0 w 210734"/>
                <a:gd name="connsiteY9" fmla="*/ 194957 h 213402"/>
                <a:gd name="connsiteX10" fmla="*/ 18670 w 210734"/>
                <a:gd name="connsiteY10" fmla="*/ 213630 h 213402"/>
                <a:gd name="connsiteX11" fmla="*/ 37343 w 210734"/>
                <a:gd name="connsiteY11" fmla="*/ 93666 h 213402"/>
                <a:gd name="connsiteX12" fmla="*/ 105778 w 210734"/>
                <a:gd name="connsiteY12" fmla="*/ 42058 h 213402"/>
                <a:gd name="connsiteX13" fmla="*/ 174213 w 210734"/>
                <a:gd name="connsiteY13" fmla="*/ 93666 h 213402"/>
                <a:gd name="connsiteX14" fmla="*/ 174213 w 210734"/>
                <a:gd name="connsiteY14" fmla="*/ 176282 h 213402"/>
                <a:gd name="connsiteX15" fmla="*/ 125697 w 210734"/>
                <a:gd name="connsiteY15" fmla="*/ 176282 h 213402"/>
                <a:gd name="connsiteX16" fmla="*/ 125697 w 210734"/>
                <a:gd name="connsiteY16" fmla="*/ 139142 h 213402"/>
                <a:gd name="connsiteX17" fmla="*/ 116872 w 210734"/>
                <a:gd name="connsiteY17" fmla="*/ 130318 h 213402"/>
                <a:gd name="connsiteX18" fmla="*/ 94684 w 210734"/>
                <a:gd name="connsiteY18" fmla="*/ 130318 h 213402"/>
                <a:gd name="connsiteX19" fmla="*/ 85860 w 210734"/>
                <a:gd name="connsiteY19" fmla="*/ 139142 h 213402"/>
                <a:gd name="connsiteX20" fmla="*/ 85860 w 210734"/>
                <a:gd name="connsiteY20" fmla="*/ 176282 h 213402"/>
                <a:gd name="connsiteX21" fmla="*/ 37343 w 210734"/>
                <a:gd name="connsiteY21" fmla="*/ 176282 h 213402"/>
                <a:gd name="connsiteX22" fmla="*/ 37343 w 210734"/>
                <a:gd name="connsiteY22" fmla="*/ 93666 h 21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0734" h="213402">
                  <a:moveTo>
                    <a:pt x="18670" y="213630"/>
                  </a:moveTo>
                  <a:lnTo>
                    <a:pt x="192889" y="213630"/>
                  </a:lnTo>
                  <a:cubicBezTo>
                    <a:pt x="203202" y="213630"/>
                    <a:pt x="211562" y="205270"/>
                    <a:pt x="211562" y="194957"/>
                  </a:cubicBezTo>
                  <a:lnTo>
                    <a:pt x="211562" y="84362"/>
                  </a:lnTo>
                  <a:cubicBezTo>
                    <a:pt x="211562" y="78501"/>
                    <a:pt x="208811" y="72982"/>
                    <a:pt x="204132" y="69453"/>
                  </a:cubicBezTo>
                  <a:lnTo>
                    <a:pt x="117024" y="3765"/>
                  </a:lnTo>
                  <a:cubicBezTo>
                    <a:pt x="110366" y="-1255"/>
                    <a:pt x="101195" y="-1255"/>
                    <a:pt x="94537" y="3765"/>
                  </a:cubicBezTo>
                  <a:lnTo>
                    <a:pt x="7429" y="69453"/>
                  </a:lnTo>
                  <a:cubicBezTo>
                    <a:pt x="2750" y="72982"/>
                    <a:pt x="0" y="78501"/>
                    <a:pt x="0" y="84362"/>
                  </a:cubicBezTo>
                  <a:lnTo>
                    <a:pt x="0" y="194957"/>
                  </a:lnTo>
                  <a:cubicBezTo>
                    <a:pt x="-3" y="205270"/>
                    <a:pt x="8355" y="213630"/>
                    <a:pt x="18670" y="213630"/>
                  </a:cubicBezTo>
                  <a:close/>
                  <a:moveTo>
                    <a:pt x="37343" y="93666"/>
                  </a:moveTo>
                  <a:lnTo>
                    <a:pt x="105778" y="42058"/>
                  </a:lnTo>
                  <a:lnTo>
                    <a:pt x="174213" y="93666"/>
                  </a:lnTo>
                  <a:lnTo>
                    <a:pt x="174213" y="176282"/>
                  </a:lnTo>
                  <a:lnTo>
                    <a:pt x="125697" y="176282"/>
                  </a:lnTo>
                  <a:lnTo>
                    <a:pt x="125697" y="139142"/>
                  </a:lnTo>
                  <a:cubicBezTo>
                    <a:pt x="125697" y="134269"/>
                    <a:pt x="121746" y="130318"/>
                    <a:pt x="116872" y="130318"/>
                  </a:cubicBezTo>
                  <a:lnTo>
                    <a:pt x="94684" y="130318"/>
                  </a:lnTo>
                  <a:cubicBezTo>
                    <a:pt x="89810" y="130318"/>
                    <a:pt x="85860" y="134269"/>
                    <a:pt x="85860" y="139142"/>
                  </a:cubicBezTo>
                  <a:lnTo>
                    <a:pt x="85860" y="176282"/>
                  </a:lnTo>
                  <a:lnTo>
                    <a:pt x="37343" y="176282"/>
                  </a:lnTo>
                  <a:lnTo>
                    <a:pt x="37343" y="93666"/>
                  </a:lnTo>
                  <a:close/>
                </a:path>
              </a:pathLst>
            </a:custGeom>
            <a:grpFill/>
            <a:ln w="26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206" name="Oval 62"/>
          <p:cNvSpPr>
            <a:spLocks noChangeArrowheads="1"/>
          </p:cNvSpPr>
          <p:nvPr/>
        </p:nvSpPr>
        <p:spPr bwMode="auto">
          <a:xfrm>
            <a:off x="6880208" y="1427629"/>
            <a:ext cx="489861" cy="485636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1200"/>
          </a:p>
        </p:txBody>
      </p:sp>
      <p:sp>
        <p:nvSpPr>
          <p:cNvPr id="207" name="TextBox 206"/>
          <p:cNvSpPr txBox="1"/>
          <p:nvPr/>
        </p:nvSpPr>
        <p:spPr>
          <a:xfrm>
            <a:off x="2501606" y="3892765"/>
            <a:ext cx="378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solidFill>
                  <a:srgbClr val="0B5395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endParaRPr lang="en-US" sz="4000" b="1" dirty="0">
              <a:solidFill>
                <a:srgbClr val="0B5395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3586581" y="3259494"/>
            <a:ext cx="378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solidFill>
                  <a:srgbClr val="0076A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endParaRPr lang="en-US" sz="4000" b="1" dirty="0">
              <a:solidFill>
                <a:srgbClr val="0076A3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4739736" y="2617163"/>
            <a:ext cx="378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rgbClr val="089CA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endParaRPr lang="en-US" sz="4000" b="1" dirty="0">
              <a:solidFill>
                <a:srgbClr val="089CA3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5799073" y="1958254"/>
            <a:ext cx="378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solidFill>
                  <a:srgbClr val="0C9B74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endParaRPr lang="en-US" sz="4000" b="1" dirty="0">
              <a:solidFill>
                <a:srgbClr val="0C9B74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6925239" y="1365422"/>
            <a:ext cx="378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 smtClean="0">
                <a:solidFill>
                  <a:srgbClr val="55A83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endParaRPr lang="en-US" sz="4000" b="1" dirty="0">
              <a:solidFill>
                <a:srgbClr val="55A83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126891" y="2119314"/>
            <a:ext cx="1993516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h-TH" sz="3200" b="1" dirty="0">
                <a:solidFill>
                  <a:srgbClr val="0C9B74"/>
                </a:solidFill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มี.ค. – ต.ค.</a:t>
            </a:r>
            <a:endParaRPr lang="en-US" sz="3200" b="1" dirty="0">
              <a:solidFill>
                <a:srgbClr val="0C9B74"/>
              </a:solidFill>
              <a:latin typeface="TH Sarabun New" panose="020B0500040200020003" pitchFamily="34" charset="-34"/>
              <a:ea typeface="Lato" panose="020F0502020204030203" pitchFamily="34" charset="0"/>
              <a:cs typeface="TH Sarabun New" panose="020B0500040200020003" pitchFamily="34" charset="-34"/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126891" y="2661036"/>
            <a:ext cx="171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จัดอบรม </a:t>
            </a:r>
            <a:endParaRPr lang="th-TH" sz="2000" b="1" dirty="0" smtClean="0">
              <a:latin typeface="TH Sarabun New" panose="020B0500040200020003" pitchFamily="34" charset="-34"/>
              <a:ea typeface="Lato" panose="020F0502020204030203" pitchFamily="34" charset="0"/>
              <a:cs typeface="TH Sarabun New" panose="020B0500040200020003" pitchFamily="34" charset="-34"/>
            </a:endParaRPr>
          </a:p>
          <a:p>
            <a:r>
              <a:rPr lang="th-TH" sz="2000" b="1" dirty="0" smtClean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ให้กับ</a:t>
            </a:r>
            <a:r>
              <a:rPr lang="th-TH" sz="2000" b="1" dirty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กลุ่มเป้าหมาย</a:t>
            </a:r>
            <a:endParaRPr lang="en-US" sz="2000" b="1" dirty="0">
              <a:latin typeface="TH Sarabun New" panose="020B0500040200020003" pitchFamily="34" charset="-34"/>
              <a:ea typeface="Lato" panose="020F0502020204030203" pitchFamily="34" charset="0"/>
              <a:cs typeface="TH Sarabun New" panose="020B0500040200020003" pitchFamily="34" charset="-34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8282032" y="1709745"/>
            <a:ext cx="1993516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h-TH" sz="3200" b="1" dirty="0" smtClean="0">
                <a:solidFill>
                  <a:srgbClr val="55A839"/>
                </a:solidFill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ต.ค. – พ.ย.</a:t>
            </a:r>
            <a:endParaRPr lang="en-US" sz="3200" b="1" dirty="0">
              <a:solidFill>
                <a:srgbClr val="55A839"/>
              </a:solidFill>
              <a:latin typeface="TH Sarabun New" panose="020B0500040200020003" pitchFamily="34" charset="-34"/>
              <a:ea typeface="Lato" panose="020F0502020204030203" pitchFamily="34" charset="0"/>
              <a:cs typeface="TH Sarabun New" panose="020B0500040200020003" pitchFamily="34" charset="-34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8285595" y="2246492"/>
            <a:ext cx="30551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ติดตาม และรายงานผลการดำเนินงาน</a:t>
            </a:r>
            <a:endParaRPr lang="en-US" sz="2000" b="1" dirty="0">
              <a:latin typeface="TH Sarabun New" panose="020B0500040200020003" pitchFamily="34" charset="-34"/>
              <a:ea typeface="Lato" panose="020F0502020204030203" pitchFamily="34" charset="0"/>
              <a:cs typeface="TH Sarabun New" panose="020B0500040200020003" pitchFamily="34" charset="-34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3829423" y="942554"/>
            <a:ext cx="1814668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h-TH" sz="3200" b="1" dirty="0">
                <a:solidFill>
                  <a:srgbClr val="7E9632"/>
                </a:solidFill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พ.ย. – ธ.ค.</a:t>
            </a:r>
            <a:endParaRPr lang="en-US" sz="3200" b="1" dirty="0">
              <a:solidFill>
                <a:srgbClr val="7E9632"/>
              </a:solidFill>
              <a:latin typeface="TH Sarabun New" panose="020B0500040200020003" pitchFamily="34" charset="-34"/>
              <a:ea typeface="Lato" panose="020F0502020204030203" pitchFamily="34" charset="0"/>
              <a:cs typeface="TH Sarabun New" panose="020B0500040200020003" pitchFamily="34" charset="-34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3829423" y="1484276"/>
            <a:ext cx="28680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ส่งมอบ</a:t>
            </a:r>
            <a:r>
              <a:rPr lang="th-TH" sz="2000" b="1" dirty="0" smtClean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งาน จัดทำ</a:t>
            </a:r>
            <a:r>
              <a:rPr lang="th-TH" sz="2000" b="1" dirty="0">
                <a:latin typeface="TH Sarabun New" panose="020B0500040200020003" pitchFamily="34" charset="-34"/>
                <a:ea typeface="Lato" panose="020F0502020204030203" pitchFamily="34" charset="0"/>
                <a:cs typeface="TH Sarabun New" panose="020B0500040200020003" pitchFamily="34" charset="-34"/>
              </a:rPr>
              <a:t>รายงานฉบับสมบูรณ์</a:t>
            </a:r>
            <a:endParaRPr lang="en-US" sz="2000" b="1" dirty="0">
              <a:latin typeface="TH Sarabun New" panose="020B0500040200020003" pitchFamily="34" charset="-34"/>
              <a:ea typeface="Lato" panose="020F0502020204030203" pitchFamily="34" charset="0"/>
              <a:cs typeface="TH Sarabun New" panose="020B0500040200020003" pitchFamily="34" charset="-34"/>
            </a:endParaRPr>
          </a:p>
        </p:txBody>
      </p:sp>
      <p:cxnSp>
        <p:nvCxnSpPr>
          <p:cNvPr id="219" name="Straight Connector 218"/>
          <p:cNvCxnSpPr/>
          <p:nvPr/>
        </p:nvCxnSpPr>
        <p:spPr>
          <a:xfrm>
            <a:off x="6091451" y="4450344"/>
            <a:ext cx="0" cy="925260"/>
          </a:xfrm>
          <a:prstGeom prst="line">
            <a:avLst/>
          </a:prstGeom>
          <a:ln>
            <a:solidFill>
              <a:srgbClr val="0B539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0" name="TextBox 219"/>
          <p:cNvSpPr txBox="1"/>
          <p:nvPr/>
        </p:nvSpPr>
        <p:spPr>
          <a:xfrm>
            <a:off x="6184528" y="4456544"/>
            <a:ext cx="40062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จัดทำเว็บไซต์รับสมัคร </a:t>
            </a:r>
          </a:p>
          <a:p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 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Line 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 สำหรับแจ้งข้อมูลข่าวสาร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</a:t>
            </a:r>
          </a:p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จัดเตรียมเอกสารและเครื่องที่ใช้สำหรับ</a:t>
            </a:r>
            <a:r>
              <a:rPr lang="th-TH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</a:t>
            </a:r>
            <a:endParaRPr lang="en-US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144157" y="4221128"/>
            <a:ext cx="1622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ประชาสัมพันธ์รับสมัคร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22" name="Picture 2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85" y="4585634"/>
            <a:ext cx="535809" cy="535809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42" y="4583026"/>
            <a:ext cx="541024" cy="541024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1" r="11299"/>
          <a:stretch/>
        </p:blipFill>
        <p:spPr>
          <a:xfrm>
            <a:off x="3422618" y="5567381"/>
            <a:ext cx="2053866" cy="1216950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66"/>
          <a:stretch/>
        </p:blipFill>
        <p:spPr>
          <a:xfrm>
            <a:off x="5477172" y="5567573"/>
            <a:ext cx="2306551" cy="1184583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410" y="5567573"/>
            <a:ext cx="1958999" cy="1181394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409" y="5567572"/>
            <a:ext cx="2448588" cy="1191851"/>
          </a:xfrm>
          <a:prstGeom prst="rect">
            <a:avLst/>
          </a:prstGeom>
        </p:spPr>
      </p:pic>
      <p:grpSp>
        <p:nvGrpSpPr>
          <p:cNvPr id="228" name="Group 227"/>
          <p:cNvGrpSpPr/>
          <p:nvPr/>
        </p:nvGrpSpPr>
        <p:grpSpPr>
          <a:xfrm rot="16200000" flipH="1">
            <a:off x="7776989" y="1148474"/>
            <a:ext cx="60640" cy="8769381"/>
            <a:chOff x="1" y="0"/>
            <a:chExt cx="992480" cy="6858000"/>
          </a:xfrm>
        </p:grpSpPr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cxnSp>
        <p:nvCxnSpPr>
          <p:cNvPr id="233" name="Straight Connector 232"/>
          <p:cNvCxnSpPr/>
          <p:nvPr/>
        </p:nvCxnSpPr>
        <p:spPr>
          <a:xfrm flipH="1">
            <a:off x="1764881" y="2168633"/>
            <a:ext cx="7828" cy="1187171"/>
          </a:xfrm>
          <a:prstGeom prst="line">
            <a:avLst/>
          </a:prstGeom>
          <a:ln>
            <a:solidFill>
              <a:srgbClr val="0C9B74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34" name="TextBox 233"/>
          <p:cNvSpPr txBox="1"/>
          <p:nvPr/>
        </p:nvSpPr>
        <p:spPr>
          <a:xfrm>
            <a:off x="1855816" y="2150696"/>
            <a:ext cx="25523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อบรม 16 รุ่น ๆ ละ 50 </a:t>
            </a:r>
            <a:r>
              <a:rPr lang="th-TH" sz="1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คน</a:t>
            </a:r>
          </a:p>
          <a:p>
            <a:r>
              <a:rPr lang="th-TH" sz="1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แบบที่ 1 </a:t>
            </a:r>
            <a:r>
              <a:rPr lang="th-TH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อบรมออนไลน์ 8 </a:t>
            </a:r>
            <a:r>
              <a:rPr lang="th-TH" sz="1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รุ่น  (</a:t>
            </a:r>
            <a:r>
              <a:rPr lang="th-TH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สำหรับผู้</a:t>
            </a:r>
            <a:r>
              <a:rPr lang="th-TH" sz="1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</a:t>
            </a:r>
          </a:p>
          <a:p>
            <a:r>
              <a:rPr lang="th-TH" sz="1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ใช้คอมพิวเตอร์</a:t>
            </a:r>
            <a:r>
              <a:rPr lang="th-TH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และไม่ประสงค์ออกจากพื้นที่)</a:t>
            </a:r>
          </a:p>
          <a:p>
            <a:r>
              <a:rPr lang="th-TH" sz="1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แบบที่ 2 </a:t>
            </a:r>
            <a:r>
              <a:rPr lang="th-TH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อบรมแบบลงพื้นที่ 8 </a:t>
            </a:r>
            <a:r>
              <a:rPr lang="th-TH" sz="1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รุ่น</a:t>
            </a:r>
            <a:br>
              <a:rPr lang="th-TH" sz="1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สำหรับผู้ที่ไม่มีคอมพิวเตอร์)  </a:t>
            </a:r>
            <a:endParaRPr lang="en-US" sz="1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8306777" y="2496156"/>
            <a:ext cx="366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dirty="0">
                <a:latin typeface="Calibri" panose="020F0502020204030204" pitchFamily="34" charset="0"/>
                <a:ea typeface="TH SarabunPSK" panose="020B0500040200020003" pitchFamily="34" charset="-34"/>
                <a:cs typeface="TH SarabunPSK" panose="020B0500040200020003" pitchFamily="34" charset="-34"/>
              </a:rPr>
              <a:t>รวบรวมเอกสารหลักฐานและฐานข้อมูลผู้ขอรับการส่งเสริมสนับสนุนตลอดระยะเวลาของ</a:t>
            </a:r>
            <a:r>
              <a:rPr lang="th-TH" dirty="0" smtClean="0">
                <a:latin typeface="Calibri" panose="020F0502020204030204" pitchFamily="34" charset="0"/>
                <a:ea typeface="TH SarabunPSK" panose="020B0500040200020003" pitchFamily="34" charset="-34"/>
                <a:cs typeface="TH SarabunPSK" panose="020B0500040200020003" pitchFamily="34" charset="-34"/>
              </a:rPr>
              <a:t>โครงการฯ</a:t>
            </a:r>
            <a:endParaRPr lang="th-TH" dirty="0">
              <a:latin typeface="Calibri" panose="020F0502020204030204" pitchFamily="34" charset="0"/>
              <a:ea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4" y="-1"/>
            <a:ext cx="11706225" cy="919111"/>
          </a:xfrm>
        </p:spPr>
        <p:txBody>
          <a:bodyPr>
            <a:normAutofit/>
          </a:bodyPr>
          <a:lstStyle/>
          <a:p>
            <a:pPr lvl="0" algn="l"/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Timeline</a:t>
            </a:r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6000" dirty="0" smtClean="0">
                <a:solidFill>
                  <a:schemeClr val="accent1"/>
                </a:solidFill>
              </a:rPr>
              <a:t>Infographic</a:t>
            </a:r>
            <a:endParaRPr lang="en-US" sz="6000" dirty="0"/>
          </a:p>
        </p:txBody>
      </p:sp>
      <p:pic>
        <p:nvPicPr>
          <p:cNvPr id="218" name="Picture 2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182" y="114623"/>
            <a:ext cx="1998652" cy="7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r="75"/>
          <a:stretch>
            <a:fillRect/>
          </a:stretch>
        </p:blipFill>
        <p:spPr>
          <a:xfrm>
            <a:off x="-438780" y="-228600"/>
            <a:ext cx="12940631" cy="7279105"/>
          </a:xfrm>
        </p:spPr>
      </p:pic>
      <p:sp>
        <p:nvSpPr>
          <p:cNvPr id="21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>
            <a:off x="-3183016" y="-27559"/>
            <a:ext cx="7870730" cy="6896238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  <a:gd name="connsiteX0" fmla="*/ 2484539 w 6056837"/>
              <a:gd name="connsiteY0" fmla="*/ 3004379 h 5508171"/>
              <a:gd name="connsiteX1" fmla="*/ 0 w 6056837"/>
              <a:gd name="connsiteY1" fmla="*/ 0 h 5508171"/>
              <a:gd name="connsiteX2" fmla="*/ 3302751 w 6056837"/>
              <a:gd name="connsiteY2" fmla="*/ 0 h 5508171"/>
              <a:gd name="connsiteX3" fmla="*/ 6056837 w 6056837"/>
              <a:gd name="connsiteY3" fmla="*/ 2754086 h 5508171"/>
              <a:gd name="connsiteX4" fmla="*/ 3302751 w 6056837"/>
              <a:gd name="connsiteY4" fmla="*/ 5508171 h 5508171"/>
              <a:gd name="connsiteX5" fmla="*/ 0 w 6056837"/>
              <a:gd name="connsiteY5" fmla="*/ 5508171 h 5508171"/>
              <a:gd name="connsiteX6" fmla="*/ 2484539 w 6056837"/>
              <a:gd name="connsiteY6" fmla="*/ 3004379 h 5508171"/>
              <a:gd name="connsiteX0" fmla="*/ 3033259 w 6605557"/>
              <a:gd name="connsiteY0" fmla="*/ 3014005 h 5517797"/>
              <a:gd name="connsiteX1" fmla="*/ 0 w 6605557"/>
              <a:gd name="connsiteY1" fmla="*/ 0 h 5517797"/>
              <a:gd name="connsiteX2" fmla="*/ 3851471 w 6605557"/>
              <a:gd name="connsiteY2" fmla="*/ 9626 h 5517797"/>
              <a:gd name="connsiteX3" fmla="*/ 6605557 w 6605557"/>
              <a:gd name="connsiteY3" fmla="*/ 2763712 h 5517797"/>
              <a:gd name="connsiteX4" fmla="*/ 3851471 w 6605557"/>
              <a:gd name="connsiteY4" fmla="*/ 5517797 h 5517797"/>
              <a:gd name="connsiteX5" fmla="*/ 548720 w 6605557"/>
              <a:gd name="connsiteY5" fmla="*/ 5517797 h 5517797"/>
              <a:gd name="connsiteX6" fmla="*/ 3033259 w 6605557"/>
              <a:gd name="connsiteY6" fmla="*/ 3014005 h 5517797"/>
              <a:gd name="connsiteX0" fmla="*/ 3033259 w 6538170"/>
              <a:gd name="connsiteY0" fmla="*/ 3014005 h 5517797"/>
              <a:gd name="connsiteX1" fmla="*/ 0 w 6538170"/>
              <a:gd name="connsiteY1" fmla="*/ 0 h 5517797"/>
              <a:gd name="connsiteX2" fmla="*/ 3851471 w 6538170"/>
              <a:gd name="connsiteY2" fmla="*/ 9626 h 5517797"/>
              <a:gd name="connsiteX3" fmla="*/ 6538170 w 6538170"/>
              <a:gd name="connsiteY3" fmla="*/ 3052512 h 5517797"/>
              <a:gd name="connsiteX4" fmla="*/ 3851471 w 6538170"/>
              <a:gd name="connsiteY4" fmla="*/ 5517797 h 5517797"/>
              <a:gd name="connsiteX5" fmla="*/ 548720 w 6538170"/>
              <a:gd name="connsiteY5" fmla="*/ 5517797 h 5517797"/>
              <a:gd name="connsiteX6" fmla="*/ 3033259 w 6538170"/>
              <a:gd name="connsiteY6" fmla="*/ 3014005 h 5517797"/>
              <a:gd name="connsiteX0" fmla="*/ 3033259 w 6528543"/>
              <a:gd name="connsiteY0" fmla="*/ 3014005 h 5517797"/>
              <a:gd name="connsiteX1" fmla="*/ 0 w 6528543"/>
              <a:gd name="connsiteY1" fmla="*/ 0 h 5517797"/>
              <a:gd name="connsiteX2" fmla="*/ 3851471 w 6528543"/>
              <a:gd name="connsiteY2" fmla="*/ 9626 h 5517797"/>
              <a:gd name="connsiteX3" fmla="*/ 6528543 w 6528543"/>
              <a:gd name="connsiteY3" fmla="*/ 3052512 h 5517797"/>
              <a:gd name="connsiteX4" fmla="*/ 3851471 w 6528543"/>
              <a:gd name="connsiteY4" fmla="*/ 5517797 h 5517797"/>
              <a:gd name="connsiteX5" fmla="*/ 548720 w 6528543"/>
              <a:gd name="connsiteY5" fmla="*/ 5517797 h 5517797"/>
              <a:gd name="connsiteX6" fmla="*/ 3033259 w 6528543"/>
              <a:gd name="connsiteY6" fmla="*/ 3014005 h 5517797"/>
              <a:gd name="connsiteX0" fmla="*/ 3033259 w 6528543"/>
              <a:gd name="connsiteY0" fmla="*/ 3014005 h 5517797"/>
              <a:gd name="connsiteX1" fmla="*/ 0 w 6528543"/>
              <a:gd name="connsiteY1" fmla="*/ 0 h 5517797"/>
              <a:gd name="connsiteX2" fmla="*/ 3244991 w 6528543"/>
              <a:gd name="connsiteY2" fmla="*/ 38506 h 5517797"/>
              <a:gd name="connsiteX3" fmla="*/ 6528543 w 6528543"/>
              <a:gd name="connsiteY3" fmla="*/ 3052512 h 5517797"/>
              <a:gd name="connsiteX4" fmla="*/ 3851471 w 6528543"/>
              <a:gd name="connsiteY4" fmla="*/ 5517797 h 5517797"/>
              <a:gd name="connsiteX5" fmla="*/ 548720 w 6528543"/>
              <a:gd name="connsiteY5" fmla="*/ 5517797 h 5517797"/>
              <a:gd name="connsiteX6" fmla="*/ 3033259 w 6528543"/>
              <a:gd name="connsiteY6" fmla="*/ 3014005 h 5517797"/>
              <a:gd name="connsiteX0" fmla="*/ 3033259 w 6297503"/>
              <a:gd name="connsiteY0" fmla="*/ 3014005 h 5517797"/>
              <a:gd name="connsiteX1" fmla="*/ 0 w 6297503"/>
              <a:gd name="connsiteY1" fmla="*/ 0 h 5517797"/>
              <a:gd name="connsiteX2" fmla="*/ 3244991 w 6297503"/>
              <a:gd name="connsiteY2" fmla="*/ 38506 h 5517797"/>
              <a:gd name="connsiteX3" fmla="*/ 6297503 w 6297503"/>
              <a:gd name="connsiteY3" fmla="*/ 3052512 h 5517797"/>
              <a:gd name="connsiteX4" fmla="*/ 3851471 w 6297503"/>
              <a:gd name="connsiteY4" fmla="*/ 5517797 h 5517797"/>
              <a:gd name="connsiteX5" fmla="*/ 548720 w 6297503"/>
              <a:gd name="connsiteY5" fmla="*/ 5517797 h 5517797"/>
              <a:gd name="connsiteX6" fmla="*/ 3033259 w 6297503"/>
              <a:gd name="connsiteY6" fmla="*/ 3014005 h 551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7503" h="5517797">
                <a:moveTo>
                  <a:pt x="3033259" y="3014005"/>
                </a:moveTo>
                <a:lnTo>
                  <a:pt x="0" y="0"/>
                </a:lnTo>
                <a:lnTo>
                  <a:pt x="3244991" y="38506"/>
                </a:lnTo>
                <a:lnTo>
                  <a:pt x="6297503" y="3052512"/>
                </a:lnTo>
                <a:lnTo>
                  <a:pt x="3851471" y="5517797"/>
                </a:lnTo>
                <a:lnTo>
                  <a:pt x="548720" y="5517797"/>
                </a:lnTo>
                <a:lnTo>
                  <a:pt x="3033259" y="3014005"/>
                </a:lnTo>
                <a:close/>
              </a:path>
            </a:pathLst>
          </a:custGeom>
          <a:solidFill>
            <a:srgbClr val="0F6FC6">
              <a:alpha val="30196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>
            <a:off x="-900571" y="994068"/>
            <a:ext cx="7362437" cy="6116596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  <a:gd name="connsiteX0" fmla="*/ 2754086 w 6915761"/>
              <a:gd name="connsiteY0" fmla="*/ 2754086 h 5508171"/>
              <a:gd name="connsiteX1" fmla="*/ 0 w 6915761"/>
              <a:gd name="connsiteY1" fmla="*/ 0 h 5508171"/>
              <a:gd name="connsiteX2" fmla="*/ 3302751 w 6915761"/>
              <a:gd name="connsiteY2" fmla="*/ 0 h 5508171"/>
              <a:gd name="connsiteX3" fmla="*/ 6915761 w 6915761"/>
              <a:gd name="connsiteY3" fmla="*/ 2754086 h 5508171"/>
              <a:gd name="connsiteX4" fmla="*/ 3302751 w 6915761"/>
              <a:gd name="connsiteY4" fmla="*/ 5508171 h 5508171"/>
              <a:gd name="connsiteX5" fmla="*/ 0 w 6915761"/>
              <a:gd name="connsiteY5" fmla="*/ 5508171 h 5508171"/>
              <a:gd name="connsiteX6" fmla="*/ 2754086 w 6915761"/>
              <a:gd name="connsiteY6" fmla="*/ 2754086 h 5508171"/>
              <a:gd name="connsiteX0" fmla="*/ 2754086 w 6915761"/>
              <a:gd name="connsiteY0" fmla="*/ 2754086 h 5508171"/>
              <a:gd name="connsiteX1" fmla="*/ 0 w 6915761"/>
              <a:gd name="connsiteY1" fmla="*/ 0 h 5508171"/>
              <a:gd name="connsiteX2" fmla="*/ 3992151 w 6915761"/>
              <a:gd name="connsiteY2" fmla="*/ 22603 h 5508171"/>
              <a:gd name="connsiteX3" fmla="*/ 6915761 w 6915761"/>
              <a:gd name="connsiteY3" fmla="*/ 2754086 h 5508171"/>
              <a:gd name="connsiteX4" fmla="*/ 3302751 w 6915761"/>
              <a:gd name="connsiteY4" fmla="*/ 5508171 h 5508171"/>
              <a:gd name="connsiteX5" fmla="*/ 0 w 6915761"/>
              <a:gd name="connsiteY5" fmla="*/ 5508171 h 5508171"/>
              <a:gd name="connsiteX6" fmla="*/ 2754086 w 6915761"/>
              <a:gd name="connsiteY6" fmla="*/ 2754086 h 5508171"/>
              <a:gd name="connsiteX0" fmla="*/ 2754086 w 6915761"/>
              <a:gd name="connsiteY0" fmla="*/ 2754086 h 5508171"/>
              <a:gd name="connsiteX1" fmla="*/ 0 w 6915761"/>
              <a:gd name="connsiteY1" fmla="*/ 0 h 5508171"/>
              <a:gd name="connsiteX2" fmla="*/ 3992151 w 6915761"/>
              <a:gd name="connsiteY2" fmla="*/ 22603 h 5508171"/>
              <a:gd name="connsiteX3" fmla="*/ 6915761 w 6915761"/>
              <a:gd name="connsiteY3" fmla="*/ 2754086 h 5508171"/>
              <a:gd name="connsiteX4" fmla="*/ 4093866 w 6915761"/>
              <a:gd name="connsiteY4" fmla="*/ 5485568 h 5508171"/>
              <a:gd name="connsiteX5" fmla="*/ 0 w 6915761"/>
              <a:gd name="connsiteY5" fmla="*/ 5508171 h 5508171"/>
              <a:gd name="connsiteX6" fmla="*/ 2754086 w 6915761"/>
              <a:gd name="connsiteY6" fmla="*/ 2754086 h 5508171"/>
              <a:gd name="connsiteX0" fmla="*/ 2754086 w 6915761"/>
              <a:gd name="connsiteY0" fmla="*/ 2754086 h 5508171"/>
              <a:gd name="connsiteX1" fmla="*/ 0 w 6915761"/>
              <a:gd name="connsiteY1" fmla="*/ 0 h 5508171"/>
              <a:gd name="connsiteX2" fmla="*/ 3992151 w 6915761"/>
              <a:gd name="connsiteY2" fmla="*/ 22603 h 5508171"/>
              <a:gd name="connsiteX3" fmla="*/ 6915761 w 6915761"/>
              <a:gd name="connsiteY3" fmla="*/ 2754086 h 5508171"/>
              <a:gd name="connsiteX4" fmla="*/ 4285994 w 6915761"/>
              <a:gd name="connsiteY4" fmla="*/ 5496869 h 5508171"/>
              <a:gd name="connsiteX5" fmla="*/ 0 w 6915761"/>
              <a:gd name="connsiteY5" fmla="*/ 5508171 h 5508171"/>
              <a:gd name="connsiteX6" fmla="*/ 2754086 w 6915761"/>
              <a:gd name="connsiteY6" fmla="*/ 2754086 h 5508171"/>
              <a:gd name="connsiteX0" fmla="*/ 2754086 w 6915761"/>
              <a:gd name="connsiteY0" fmla="*/ 2754086 h 5722902"/>
              <a:gd name="connsiteX1" fmla="*/ 0 w 6915761"/>
              <a:gd name="connsiteY1" fmla="*/ 0 h 5722902"/>
              <a:gd name="connsiteX2" fmla="*/ 3992151 w 6915761"/>
              <a:gd name="connsiteY2" fmla="*/ 22603 h 5722902"/>
              <a:gd name="connsiteX3" fmla="*/ 6915761 w 6915761"/>
              <a:gd name="connsiteY3" fmla="*/ 2754086 h 5722902"/>
              <a:gd name="connsiteX4" fmla="*/ 4285994 w 6915761"/>
              <a:gd name="connsiteY4" fmla="*/ 5496869 h 5722902"/>
              <a:gd name="connsiteX5" fmla="*/ 0 w 6915761"/>
              <a:gd name="connsiteY5" fmla="*/ 5722902 h 5722902"/>
              <a:gd name="connsiteX6" fmla="*/ 2754086 w 6915761"/>
              <a:gd name="connsiteY6" fmla="*/ 2754086 h 5722902"/>
              <a:gd name="connsiteX0" fmla="*/ 2754086 w 6915761"/>
              <a:gd name="connsiteY0" fmla="*/ 2754086 h 5745505"/>
              <a:gd name="connsiteX1" fmla="*/ 0 w 6915761"/>
              <a:gd name="connsiteY1" fmla="*/ 0 h 5745505"/>
              <a:gd name="connsiteX2" fmla="*/ 3992151 w 6915761"/>
              <a:gd name="connsiteY2" fmla="*/ 22603 h 5745505"/>
              <a:gd name="connsiteX3" fmla="*/ 6915761 w 6915761"/>
              <a:gd name="connsiteY3" fmla="*/ 2754086 h 5745505"/>
              <a:gd name="connsiteX4" fmla="*/ 4285995 w 6915761"/>
              <a:gd name="connsiteY4" fmla="*/ 5745505 h 5745505"/>
              <a:gd name="connsiteX5" fmla="*/ 0 w 6915761"/>
              <a:gd name="connsiteY5" fmla="*/ 5722902 h 5745505"/>
              <a:gd name="connsiteX6" fmla="*/ 2754086 w 6915761"/>
              <a:gd name="connsiteY6" fmla="*/ 2754086 h 5745505"/>
              <a:gd name="connsiteX0" fmla="*/ 2754086 w 6915761"/>
              <a:gd name="connsiteY0" fmla="*/ 2754086 h 5768109"/>
              <a:gd name="connsiteX1" fmla="*/ 0 w 6915761"/>
              <a:gd name="connsiteY1" fmla="*/ 0 h 5768109"/>
              <a:gd name="connsiteX2" fmla="*/ 3992151 w 6915761"/>
              <a:gd name="connsiteY2" fmla="*/ 22603 h 5768109"/>
              <a:gd name="connsiteX3" fmla="*/ 6915761 w 6915761"/>
              <a:gd name="connsiteY3" fmla="*/ 2754086 h 5768109"/>
              <a:gd name="connsiteX4" fmla="*/ 4285995 w 6915761"/>
              <a:gd name="connsiteY4" fmla="*/ 5745505 h 5768109"/>
              <a:gd name="connsiteX5" fmla="*/ 0 w 6915761"/>
              <a:gd name="connsiteY5" fmla="*/ 5768109 h 5768109"/>
              <a:gd name="connsiteX6" fmla="*/ 2754086 w 6915761"/>
              <a:gd name="connsiteY6" fmla="*/ 2754086 h 5768109"/>
              <a:gd name="connsiteX0" fmla="*/ 2754086 w 6915761"/>
              <a:gd name="connsiteY0" fmla="*/ 2754086 h 5745506"/>
              <a:gd name="connsiteX1" fmla="*/ 0 w 6915761"/>
              <a:gd name="connsiteY1" fmla="*/ 0 h 5745506"/>
              <a:gd name="connsiteX2" fmla="*/ 3992151 w 6915761"/>
              <a:gd name="connsiteY2" fmla="*/ 22603 h 5745506"/>
              <a:gd name="connsiteX3" fmla="*/ 6915761 w 6915761"/>
              <a:gd name="connsiteY3" fmla="*/ 2754086 h 5745506"/>
              <a:gd name="connsiteX4" fmla="*/ 4285995 w 6915761"/>
              <a:gd name="connsiteY4" fmla="*/ 5745505 h 5745506"/>
              <a:gd name="connsiteX5" fmla="*/ 33904 w 6915761"/>
              <a:gd name="connsiteY5" fmla="*/ 5745506 h 5745506"/>
              <a:gd name="connsiteX6" fmla="*/ 2754086 w 6915761"/>
              <a:gd name="connsiteY6" fmla="*/ 2754086 h 574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5761" h="5745506">
                <a:moveTo>
                  <a:pt x="2754086" y="2754086"/>
                </a:moveTo>
                <a:lnTo>
                  <a:pt x="0" y="0"/>
                </a:lnTo>
                <a:lnTo>
                  <a:pt x="3992151" y="22603"/>
                </a:lnTo>
                <a:lnTo>
                  <a:pt x="6915761" y="2754086"/>
                </a:lnTo>
                <a:lnTo>
                  <a:pt x="4285995" y="5745505"/>
                </a:lnTo>
                <a:lnTo>
                  <a:pt x="33904" y="5745506"/>
                </a:lnTo>
                <a:lnTo>
                  <a:pt x="2754086" y="2754086"/>
                </a:lnTo>
                <a:close/>
              </a:path>
            </a:pathLst>
          </a:custGeom>
          <a:solidFill>
            <a:srgbClr val="0F6FC6">
              <a:alpha val="65098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75622" y="3030900"/>
            <a:ext cx="4281793" cy="19559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204470"/>
                </a:solidFill>
                <a:latin typeface="TH Sarabun New" panose="020B0500040200020003" pitchFamily="34" charset="-34"/>
                <a:ea typeface="+mj-ea"/>
                <a:cs typeface="TH Sarabun New" panose="020B0500040200020003" pitchFamily="34" charset="-34"/>
              </a:defRPr>
            </a:lvl1pPr>
          </a:lstStyle>
          <a:p>
            <a:pPr algn="l">
              <a:lnSpc>
                <a:spcPct val="80000"/>
              </a:lnSpc>
            </a:pPr>
            <a:r>
              <a:rPr lang="th-TH" sz="7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</a:t>
            </a:r>
            <a:r>
              <a:rPr lang="th-TH" sz="7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h-TH" sz="7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Infographic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 rot="10800000">
            <a:off x="8546010" y="1991211"/>
            <a:ext cx="4966452" cy="6297233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  <a:gd name="connsiteX0" fmla="*/ 2754086 w 6056837"/>
              <a:gd name="connsiteY0" fmla="*/ 2754086 h 7679793"/>
              <a:gd name="connsiteX1" fmla="*/ 0 w 6056837"/>
              <a:gd name="connsiteY1" fmla="*/ 0 h 7679793"/>
              <a:gd name="connsiteX2" fmla="*/ 3302751 w 6056837"/>
              <a:gd name="connsiteY2" fmla="*/ 0 h 7679793"/>
              <a:gd name="connsiteX3" fmla="*/ 6056837 w 6056837"/>
              <a:gd name="connsiteY3" fmla="*/ 2754086 h 7679793"/>
              <a:gd name="connsiteX4" fmla="*/ 1189824 w 6056837"/>
              <a:gd name="connsiteY4" fmla="*/ 7679793 h 7679793"/>
              <a:gd name="connsiteX5" fmla="*/ 0 w 6056837"/>
              <a:gd name="connsiteY5" fmla="*/ 5508171 h 7679793"/>
              <a:gd name="connsiteX6" fmla="*/ 2754086 w 6056837"/>
              <a:gd name="connsiteY6" fmla="*/ 2754086 h 7679793"/>
              <a:gd name="connsiteX0" fmla="*/ 2754086 w 6056837"/>
              <a:gd name="connsiteY0" fmla="*/ 2754086 h 7679793"/>
              <a:gd name="connsiteX1" fmla="*/ 0 w 6056837"/>
              <a:gd name="connsiteY1" fmla="*/ 0 h 7679793"/>
              <a:gd name="connsiteX2" fmla="*/ 3302751 w 6056837"/>
              <a:gd name="connsiteY2" fmla="*/ 0 h 7679793"/>
              <a:gd name="connsiteX3" fmla="*/ 6056837 w 6056837"/>
              <a:gd name="connsiteY3" fmla="*/ 2754086 h 7679793"/>
              <a:gd name="connsiteX4" fmla="*/ 1189824 w 6056837"/>
              <a:gd name="connsiteY4" fmla="*/ 7679793 h 7679793"/>
              <a:gd name="connsiteX5" fmla="*/ 1217868 w 6056837"/>
              <a:gd name="connsiteY5" fmla="*/ 4246283 h 7679793"/>
              <a:gd name="connsiteX6" fmla="*/ 2754086 w 6056837"/>
              <a:gd name="connsiteY6" fmla="*/ 2754086 h 7679793"/>
              <a:gd name="connsiteX0" fmla="*/ 2754086 w 6056837"/>
              <a:gd name="connsiteY0" fmla="*/ 2754086 h 7679793"/>
              <a:gd name="connsiteX1" fmla="*/ 0 w 6056837"/>
              <a:gd name="connsiteY1" fmla="*/ 0 h 7679793"/>
              <a:gd name="connsiteX2" fmla="*/ 3302751 w 6056837"/>
              <a:gd name="connsiteY2" fmla="*/ 0 h 7679793"/>
              <a:gd name="connsiteX3" fmla="*/ 6056837 w 6056837"/>
              <a:gd name="connsiteY3" fmla="*/ 2754086 h 7679793"/>
              <a:gd name="connsiteX4" fmla="*/ 1189824 w 6056837"/>
              <a:gd name="connsiteY4" fmla="*/ 7679793 h 7679793"/>
              <a:gd name="connsiteX5" fmla="*/ 1203196 w 6056837"/>
              <a:gd name="connsiteY5" fmla="*/ 4246283 h 7679793"/>
              <a:gd name="connsiteX6" fmla="*/ 2754086 w 6056837"/>
              <a:gd name="connsiteY6" fmla="*/ 2754086 h 767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56837" h="7679793">
                <a:moveTo>
                  <a:pt x="2754086" y="2754086"/>
                </a:moveTo>
                <a:lnTo>
                  <a:pt x="0" y="0"/>
                </a:lnTo>
                <a:lnTo>
                  <a:pt x="3302751" y="0"/>
                </a:lnTo>
                <a:lnTo>
                  <a:pt x="6056837" y="2754086"/>
                </a:lnTo>
                <a:lnTo>
                  <a:pt x="1189824" y="7679793"/>
                </a:lnTo>
                <a:cubicBezTo>
                  <a:pt x="1194281" y="6535290"/>
                  <a:pt x="1198739" y="5390786"/>
                  <a:pt x="1203196" y="4246283"/>
                </a:cubicBezTo>
                <a:lnTo>
                  <a:pt x="2754086" y="2754086"/>
                </a:lnTo>
                <a:close/>
              </a:path>
            </a:pathLst>
          </a:custGeom>
          <a:solidFill>
            <a:srgbClr val="0F6FC6">
              <a:alpha val="50196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 rot="10800000">
            <a:off x="10315712" y="4049352"/>
            <a:ext cx="4227893" cy="3847182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3250" h="5508171">
                <a:moveTo>
                  <a:pt x="2754086" y="2754086"/>
                </a:moveTo>
                <a:lnTo>
                  <a:pt x="0" y="0"/>
                </a:lnTo>
                <a:lnTo>
                  <a:pt x="3302751" y="0"/>
                </a:lnTo>
                <a:lnTo>
                  <a:pt x="6056837" y="2754086"/>
                </a:lnTo>
                <a:lnTo>
                  <a:pt x="3302751" y="5508171"/>
                </a:lnTo>
                <a:lnTo>
                  <a:pt x="0" y="5508171"/>
                </a:lnTo>
                <a:close/>
              </a:path>
            </a:pathLst>
          </a:custGeom>
          <a:solidFill>
            <a:srgbClr val="0F6FC6">
              <a:alpha val="85000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253" y="1104679"/>
            <a:ext cx="4440538" cy="15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34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 </a:t>
            </a:r>
            <a:r>
              <a:rPr lang="en-US" dirty="0">
                <a:solidFill>
                  <a:schemeClr val="accent1"/>
                </a:solidFill>
              </a:rPr>
              <a:t>Slides</a:t>
            </a:r>
            <a:endParaRPr lang="en-US" dirty="0"/>
          </a:p>
        </p:txBody>
      </p:sp>
      <p:grpSp>
        <p:nvGrpSpPr>
          <p:cNvPr id="3" name="그룹 28">
            <a:extLst>
              <a:ext uri="{FF2B5EF4-FFF2-40B4-BE49-F238E27FC236}">
                <a16:creationId xmlns:a16="http://schemas.microsoft.com/office/drawing/2014/main" id="{37121E49-502D-465E-B544-7B4466E8CAF8}"/>
              </a:ext>
            </a:extLst>
          </p:cNvPr>
          <p:cNvGrpSpPr/>
          <p:nvPr/>
        </p:nvGrpSpPr>
        <p:grpSpPr>
          <a:xfrm>
            <a:off x="456838" y="3080043"/>
            <a:ext cx="2129415" cy="1118417"/>
            <a:chOff x="721754" y="3414556"/>
            <a:chExt cx="1923380" cy="1010203"/>
          </a:xfrm>
        </p:grpSpPr>
        <p:sp>
          <p:nvSpPr>
            <p:cNvPr id="4" name="Oval 26">
              <a:extLst>
                <a:ext uri="{FF2B5EF4-FFF2-40B4-BE49-F238E27FC236}">
                  <a16:creationId xmlns:a16="http://schemas.microsoft.com/office/drawing/2014/main" id="{4C95BF9D-0313-466A-9E32-9E1E241AB664}"/>
                </a:ext>
              </a:extLst>
            </p:cNvPr>
            <p:cNvSpPr/>
            <p:nvPr/>
          </p:nvSpPr>
          <p:spPr>
            <a:xfrm>
              <a:off x="721754" y="3414556"/>
              <a:ext cx="1923380" cy="1010203"/>
            </a:xfrm>
            <a:custGeom>
              <a:avLst/>
              <a:gdLst/>
              <a:ahLst/>
              <a:cxnLst/>
              <a:rect l="l" t="t" r="r" b="b"/>
              <a:pathLst>
                <a:path w="1923380" h="1010203">
                  <a:moveTo>
                    <a:pt x="1418278" y="0"/>
                  </a:moveTo>
                  <a:lnTo>
                    <a:pt x="1923380" y="505102"/>
                  </a:lnTo>
                  <a:lnTo>
                    <a:pt x="1418278" y="1010203"/>
                  </a:lnTo>
                  <a:lnTo>
                    <a:pt x="1418278" y="757652"/>
                  </a:lnTo>
                  <a:lnTo>
                    <a:pt x="736602" y="757652"/>
                  </a:lnTo>
                  <a:cubicBezTo>
                    <a:pt x="662474" y="855460"/>
                    <a:pt x="544780" y="917660"/>
                    <a:pt x="412559" y="917660"/>
                  </a:cubicBezTo>
                  <a:cubicBezTo>
                    <a:pt x="184709" y="917660"/>
                    <a:pt x="0" y="732951"/>
                    <a:pt x="0" y="505101"/>
                  </a:cubicBezTo>
                  <a:cubicBezTo>
                    <a:pt x="0" y="277251"/>
                    <a:pt x="184709" y="92542"/>
                    <a:pt x="412559" y="92542"/>
                  </a:cubicBezTo>
                  <a:cubicBezTo>
                    <a:pt x="544781" y="92542"/>
                    <a:pt x="662474" y="154743"/>
                    <a:pt x="736603" y="252551"/>
                  </a:cubicBezTo>
                  <a:lnTo>
                    <a:pt x="1418278" y="252551"/>
                  </a:ln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4FD7F50-EF99-4B97-8B5B-92E282B796AF}"/>
                </a:ext>
              </a:extLst>
            </p:cNvPr>
            <p:cNvSpPr/>
            <p:nvPr/>
          </p:nvSpPr>
          <p:spPr>
            <a:xfrm>
              <a:off x="804223" y="3577657"/>
              <a:ext cx="684000" cy="6840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" name="그룹 29">
            <a:extLst>
              <a:ext uri="{FF2B5EF4-FFF2-40B4-BE49-F238E27FC236}">
                <a16:creationId xmlns:a16="http://schemas.microsoft.com/office/drawing/2014/main" id="{37FB55E5-0965-4130-ABEF-235F31B4A9D4}"/>
              </a:ext>
            </a:extLst>
          </p:cNvPr>
          <p:cNvGrpSpPr/>
          <p:nvPr/>
        </p:nvGrpSpPr>
        <p:grpSpPr>
          <a:xfrm>
            <a:off x="2653588" y="3080043"/>
            <a:ext cx="2129415" cy="1118417"/>
            <a:chOff x="2654071" y="3402360"/>
            <a:chExt cx="1923380" cy="1010203"/>
          </a:xfrm>
        </p:grpSpPr>
        <p:sp>
          <p:nvSpPr>
            <p:cNvPr id="7" name="Oval 26">
              <a:extLst>
                <a:ext uri="{FF2B5EF4-FFF2-40B4-BE49-F238E27FC236}">
                  <a16:creationId xmlns:a16="http://schemas.microsoft.com/office/drawing/2014/main" id="{7401B149-7644-4E35-AA57-DE30B1058329}"/>
                </a:ext>
              </a:extLst>
            </p:cNvPr>
            <p:cNvSpPr/>
            <p:nvPr/>
          </p:nvSpPr>
          <p:spPr>
            <a:xfrm>
              <a:off x="2654071" y="3402360"/>
              <a:ext cx="1923380" cy="1010203"/>
            </a:xfrm>
            <a:custGeom>
              <a:avLst/>
              <a:gdLst/>
              <a:ahLst/>
              <a:cxnLst/>
              <a:rect l="l" t="t" r="r" b="b"/>
              <a:pathLst>
                <a:path w="1923380" h="1010203">
                  <a:moveTo>
                    <a:pt x="1418278" y="0"/>
                  </a:moveTo>
                  <a:lnTo>
                    <a:pt x="1923380" y="505102"/>
                  </a:lnTo>
                  <a:lnTo>
                    <a:pt x="1418278" y="1010203"/>
                  </a:lnTo>
                  <a:lnTo>
                    <a:pt x="1418278" y="757652"/>
                  </a:lnTo>
                  <a:lnTo>
                    <a:pt x="736602" y="757652"/>
                  </a:lnTo>
                  <a:cubicBezTo>
                    <a:pt x="662474" y="855460"/>
                    <a:pt x="544780" y="917660"/>
                    <a:pt x="412559" y="917660"/>
                  </a:cubicBezTo>
                  <a:cubicBezTo>
                    <a:pt x="184709" y="917660"/>
                    <a:pt x="0" y="732951"/>
                    <a:pt x="0" y="505101"/>
                  </a:cubicBezTo>
                  <a:cubicBezTo>
                    <a:pt x="0" y="277251"/>
                    <a:pt x="184709" y="92542"/>
                    <a:pt x="412559" y="92542"/>
                  </a:cubicBezTo>
                  <a:cubicBezTo>
                    <a:pt x="544781" y="92542"/>
                    <a:pt x="662474" y="154743"/>
                    <a:pt x="736603" y="252551"/>
                  </a:cubicBezTo>
                  <a:lnTo>
                    <a:pt x="1418278" y="252551"/>
                  </a:ln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F0BC5B7-D13D-4176-8DCD-85277E2D762C}"/>
                </a:ext>
              </a:extLst>
            </p:cNvPr>
            <p:cNvSpPr/>
            <p:nvPr/>
          </p:nvSpPr>
          <p:spPr>
            <a:xfrm>
              <a:off x="2723267" y="3565461"/>
              <a:ext cx="684000" cy="684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" name="그룹 31">
            <a:extLst>
              <a:ext uri="{FF2B5EF4-FFF2-40B4-BE49-F238E27FC236}">
                <a16:creationId xmlns:a16="http://schemas.microsoft.com/office/drawing/2014/main" id="{6A268A89-30BF-45D0-AB91-625D61693BFF}"/>
              </a:ext>
            </a:extLst>
          </p:cNvPr>
          <p:cNvGrpSpPr/>
          <p:nvPr/>
        </p:nvGrpSpPr>
        <p:grpSpPr>
          <a:xfrm>
            <a:off x="4850338" y="3080043"/>
            <a:ext cx="2129415" cy="1118417"/>
            <a:chOff x="4586388" y="3390164"/>
            <a:chExt cx="1923380" cy="1010203"/>
          </a:xfrm>
        </p:grpSpPr>
        <p:sp>
          <p:nvSpPr>
            <p:cNvPr id="10" name="Oval 26">
              <a:extLst>
                <a:ext uri="{FF2B5EF4-FFF2-40B4-BE49-F238E27FC236}">
                  <a16:creationId xmlns:a16="http://schemas.microsoft.com/office/drawing/2014/main" id="{05DEC28E-E86F-4200-A0A2-2A9FE37202B5}"/>
                </a:ext>
              </a:extLst>
            </p:cNvPr>
            <p:cNvSpPr/>
            <p:nvPr/>
          </p:nvSpPr>
          <p:spPr>
            <a:xfrm>
              <a:off x="4586388" y="3390164"/>
              <a:ext cx="1923380" cy="1010203"/>
            </a:xfrm>
            <a:custGeom>
              <a:avLst/>
              <a:gdLst/>
              <a:ahLst/>
              <a:cxnLst/>
              <a:rect l="l" t="t" r="r" b="b"/>
              <a:pathLst>
                <a:path w="1923380" h="1010203">
                  <a:moveTo>
                    <a:pt x="1418278" y="0"/>
                  </a:moveTo>
                  <a:lnTo>
                    <a:pt x="1923380" y="505102"/>
                  </a:lnTo>
                  <a:lnTo>
                    <a:pt x="1418278" y="1010203"/>
                  </a:lnTo>
                  <a:lnTo>
                    <a:pt x="1418278" y="757652"/>
                  </a:lnTo>
                  <a:lnTo>
                    <a:pt x="736602" y="757652"/>
                  </a:lnTo>
                  <a:cubicBezTo>
                    <a:pt x="662474" y="855460"/>
                    <a:pt x="544780" y="917660"/>
                    <a:pt x="412559" y="917660"/>
                  </a:cubicBezTo>
                  <a:cubicBezTo>
                    <a:pt x="184709" y="917660"/>
                    <a:pt x="0" y="732951"/>
                    <a:pt x="0" y="505101"/>
                  </a:cubicBezTo>
                  <a:cubicBezTo>
                    <a:pt x="0" y="277251"/>
                    <a:pt x="184709" y="92542"/>
                    <a:pt x="412559" y="92542"/>
                  </a:cubicBezTo>
                  <a:cubicBezTo>
                    <a:pt x="544781" y="92542"/>
                    <a:pt x="662474" y="154743"/>
                    <a:pt x="736603" y="252551"/>
                  </a:cubicBezTo>
                  <a:lnTo>
                    <a:pt x="1418278" y="252551"/>
                  </a:ln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C9A5D9-11F1-4BE4-A805-6B20275AD423}"/>
                </a:ext>
              </a:extLst>
            </p:cNvPr>
            <p:cNvSpPr/>
            <p:nvPr/>
          </p:nvSpPr>
          <p:spPr>
            <a:xfrm>
              <a:off x="4655584" y="3553265"/>
              <a:ext cx="684000" cy="684000"/>
            </a:xfrm>
            <a:prstGeom prst="ellipse">
              <a:avLst/>
            </a:prstGeom>
            <a:solidFill>
              <a:schemeClr val="accent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2" name="그룹 32">
            <a:extLst>
              <a:ext uri="{FF2B5EF4-FFF2-40B4-BE49-F238E27FC236}">
                <a16:creationId xmlns:a16="http://schemas.microsoft.com/office/drawing/2014/main" id="{42E597FD-03E6-4B77-8C47-4E5AE28383F3}"/>
              </a:ext>
            </a:extLst>
          </p:cNvPr>
          <p:cNvGrpSpPr/>
          <p:nvPr/>
        </p:nvGrpSpPr>
        <p:grpSpPr>
          <a:xfrm>
            <a:off x="7047086" y="3080043"/>
            <a:ext cx="2129415" cy="1118417"/>
            <a:chOff x="6518705" y="3377968"/>
            <a:chExt cx="1923380" cy="1010203"/>
          </a:xfrm>
        </p:grpSpPr>
        <p:sp>
          <p:nvSpPr>
            <p:cNvPr id="13" name="Oval 26">
              <a:extLst>
                <a:ext uri="{FF2B5EF4-FFF2-40B4-BE49-F238E27FC236}">
                  <a16:creationId xmlns:a16="http://schemas.microsoft.com/office/drawing/2014/main" id="{70584F16-AF7C-4EE2-B479-0A4EC949B74B}"/>
                </a:ext>
              </a:extLst>
            </p:cNvPr>
            <p:cNvSpPr/>
            <p:nvPr/>
          </p:nvSpPr>
          <p:spPr>
            <a:xfrm>
              <a:off x="6518705" y="3377968"/>
              <a:ext cx="1923380" cy="1010203"/>
            </a:xfrm>
            <a:custGeom>
              <a:avLst/>
              <a:gdLst/>
              <a:ahLst/>
              <a:cxnLst/>
              <a:rect l="l" t="t" r="r" b="b"/>
              <a:pathLst>
                <a:path w="1923380" h="1010203">
                  <a:moveTo>
                    <a:pt x="1418278" y="0"/>
                  </a:moveTo>
                  <a:lnTo>
                    <a:pt x="1923380" y="505102"/>
                  </a:lnTo>
                  <a:lnTo>
                    <a:pt x="1418278" y="1010203"/>
                  </a:lnTo>
                  <a:lnTo>
                    <a:pt x="1418278" y="757652"/>
                  </a:lnTo>
                  <a:lnTo>
                    <a:pt x="736602" y="757652"/>
                  </a:lnTo>
                  <a:cubicBezTo>
                    <a:pt x="662474" y="855460"/>
                    <a:pt x="544780" y="917660"/>
                    <a:pt x="412559" y="917660"/>
                  </a:cubicBezTo>
                  <a:cubicBezTo>
                    <a:pt x="184709" y="917660"/>
                    <a:pt x="0" y="732951"/>
                    <a:pt x="0" y="505101"/>
                  </a:cubicBezTo>
                  <a:cubicBezTo>
                    <a:pt x="0" y="277251"/>
                    <a:pt x="184709" y="92542"/>
                    <a:pt x="412559" y="92542"/>
                  </a:cubicBezTo>
                  <a:cubicBezTo>
                    <a:pt x="544781" y="92542"/>
                    <a:pt x="662474" y="154743"/>
                    <a:pt x="736603" y="252551"/>
                  </a:cubicBezTo>
                  <a:lnTo>
                    <a:pt x="1418278" y="252551"/>
                  </a:ln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6205940-A500-4A6E-B4C4-9897FDD2BF66}"/>
                </a:ext>
              </a:extLst>
            </p:cNvPr>
            <p:cNvSpPr/>
            <p:nvPr/>
          </p:nvSpPr>
          <p:spPr>
            <a:xfrm>
              <a:off x="6587901" y="3541069"/>
              <a:ext cx="684000" cy="684000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5BDE31-C090-4275-9053-BD40EECE12F6}"/>
              </a:ext>
            </a:extLst>
          </p:cNvPr>
          <p:cNvSpPr txBox="1"/>
          <p:nvPr/>
        </p:nvSpPr>
        <p:spPr>
          <a:xfrm>
            <a:off x="1293680" y="3346733"/>
            <a:ext cx="107194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Simple PowerPoint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0FBFE0-942D-4389-AE26-1CEA12C43AD8}"/>
              </a:ext>
            </a:extLst>
          </p:cNvPr>
          <p:cNvSpPr txBox="1"/>
          <p:nvPr/>
        </p:nvSpPr>
        <p:spPr>
          <a:xfrm>
            <a:off x="3490430" y="3346733"/>
            <a:ext cx="107194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Simple PowerPoint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36CA28-8A23-462D-8959-E0D4037A6980}"/>
              </a:ext>
            </a:extLst>
          </p:cNvPr>
          <p:cNvSpPr txBox="1"/>
          <p:nvPr/>
        </p:nvSpPr>
        <p:spPr>
          <a:xfrm>
            <a:off x="5687180" y="3346733"/>
            <a:ext cx="107194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Simple PowerPoint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A6F360-A8C3-47DA-A5D6-457EEDC9EEDD}"/>
              </a:ext>
            </a:extLst>
          </p:cNvPr>
          <p:cNvSpPr txBox="1"/>
          <p:nvPr/>
        </p:nvSpPr>
        <p:spPr>
          <a:xfrm>
            <a:off x="7883927" y="3346733"/>
            <a:ext cx="107194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Simple PowerPoint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7147FE-5832-41E5-AA20-EB21F11FEDEF}"/>
              </a:ext>
            </a:extLst>
          </p:cNvPr>
          <p:cNvGrpSpPr/>
          <p:nvPr/>
        </p:nvGrpSpPr>
        <p:grpSpPr>
          <a:xfrm>
            <a:off x="6883918" y="2189704"/>
            <a:ext cx="2432667" cy="747729"/>
            <a:chOff x="877949" y="3646109"/>
            <a:chExt cx="1634709" cy="675379"/>
          </a:xfrm>
          <a:noFill/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E442DC-05F1-40C2-B6B6-F2C95F6EB292}"/>
                </a:ext>
              </a:extLst>
            </p:cNvPr>
            <p:cNvSpPr txBox="1"/>
            <p:nvPr/>
          </p:nvSpPr>
          <p:spPr>
            <a:xfrm>
              <a:off x="1018454" y="3646109"/>
              <a:ext cx="1353699" cy="4725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28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หัวข้อ</a:t>
              </a:r>
              <a:endParaRPr lang="ko-KR" altLang="en-US" sz="28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42FCAC-B79F-4AEB-9197-69530401A278}"/>
                </a:ext>
              </a:extLst>
            </p:cNvPr>
            <p:cNvSpPr txBox="1"/>
            <p:nvPr/>
          </p:nvSpPr>
          <p:spPr>
            <a:xfrm>
              <a:off x="877949" y="3960092"/>
              <a:ext cx="1634709" cy="3613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รายละเอียดเนื้อหา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C71329-FEFD-45DC-A1FF-C799F83BEDF2}"/>
              </a:ext>
            </a:extLst>
          </p:cNvPr>
          <p:cNvGrpSpPr/>
          <p:nvPr/>
        </p:nvGrpSpPr>
        <p:grpSpPr>
          <a:xfrm>
            <a:off x="4536913" y="4512478"/>
            <a:ext cx="2359918" cy="747728"/>
            <a:chOff x="645826" y="3646109"/>
            <a:chExt cx="1585823" cy="675378"/>
          </a:xfrm>
          <a:noFill/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3CFF4A-D371-43BB-9FF1-88EE695C881F}"/>
                </a:ext>
              </a:extLst>
            </p:cNvPr>
            <p:cNvSpPr txBox="1"/>
            <p:nvPr/>
          </p:nvSpPr>
          <p:spPr>
            <a:xfrm>
              <a:off x="761888" y="3646109"/>
              <a:ext cx="1353699" cy="4725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28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หัวข้อ</a:t>
              </a:r>
              <a:endParaRPr lang="ko-KR" altLang="en-US" sz="28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47437AA-B7D3-4593-B619-DC75955E73D1}"/>
                </a:ext>
              </a:extLst>
            </p:cNvPr>
            <p:cNvSpPr txBox="1"/>
            <p:nvPr/>
          </p:nvSpPr>
          <p:spPr>
            <a:xfrm>
              <a:off x="645826" y="3960091"/>
              <a:ext cx="1585823" cy="3613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รายละเอียดเนื้อหา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DFCC44B-D756-4AAD-81E7-5DC25ECA1F71}"/>
              </a:ext>
            </a:extLst>
          </p:cNvPr>
          <p:cNvGrpSpPr/>
          <p:nvPr/>
        </p:nvGrpSpPr>
        <p:grpSpPr>
          <a:xfrm>
            <a:off x="2365624" y="2189706"/>
            <a:ext cx="2463301" cy="761377"/>
            <a:chOff x="877949" y="3646109"/>
            <a:chExt cx="1655295" cy="687706"/>
          </a:xfrm>
          <a:noFill/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D442762-F01B-43DF-82DE-A85A44EE3F45}"/>
                </a:ext>
              </a:extLst>
            </p:cNvPr>
            <p:cNvSpPr txBox="1"/>
            <p:nvPr/>
          </p:nvSpPr>
          <p:spPr>
            <a:xfrm>
              <a:off x="1028747" y="3646109"/>
              <a:ext cx="1353699" cy="4725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28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หัวข้อ</a:t>
              </a:r>
              <a:endParaRPr lang="ko-KR" altLang="en-US" sz="28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773B92-BC9E-4E29-AA6A-E0D6A22E339A}"/>
                </a:ext>
              </a:extLst>
            </p:cNvPr>
            <p:cNvSpPr txBox="1"/>
            <p:nvPr/>
          </p:nvSpPr>
          <p:spPr>
            <a:xfrm>
              <a:off x="877949" y="3972419"/>
              <a:ext cx="1655295" cy="3613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รายละเอียดเนื้อหา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38518BF-5C3A-463F-9431-EAE5E0EFA20D}"/>
              </a:ext>
            </a:extLst>
          </p:cNvPr>
          <p:cNvGrpSpPr/>
          <p:nvPr/>
        </p:nvGrpSpPr>
        <p:grpSpPr>
          <a:xfrm>
            <a:off x="239585" y="4512476"/>
            <a:ext cx="2440729" cy="734080"/>
            <a:chOff x="877949" y="3646109"/>
            <a:chExt cx="1640127" cy="663051"/>
          </a:xfrm>
          <a:noFill/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DB0068A-4F15-435F-8538-746F04F64805}"/>
                </a:ext>
              </a:extLst>
            </p:cNvPr>
            <p:cNvSpPr txBox="1"/>
            <p:nvPr/>
          </p:nvSpPr>
          <p:spPr>
            <a:xfrm>
              <a:off x="1021163" y="3646109"/>
              <a:ext cx="1353699" cy="4725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28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หัวข้อ</a:t>
              </a:r>
              <a:endParaRPr lang="ko-KR" altLang="en-US" sz="28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04D0CE8-4432-4F6D-BA8C-1CA7C025E68B}"/>
                </a:ext>
              </a:extLst>
            </p:cNvPr>
            <p:cNvSpPr txBox="1"/>
            <p:nvPr/>
          </p:nvSpPr>
          <p:spPr>
            <a:xfrm>
              <a:off x="877949" y="3947764"/>
              <a:ext cx="1640127" cy="3613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รายละเอียดเนื้อหา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1" name="그룹 37">
            <a:extLst>
              <a:ext uri="{FF2B5EF4-FFF2-40B4-BE49-F238E27FC236}">
                <a16:creationId xmlns:a16="http://schemas.microsoft.com/office/drawing/2014/main" id="{A7B0712F-586A-4EC0-A4AA-9AE5ADCF2574}"/>
              </a:ext>
            </a:extLst>
          </p:cNvPr>
          <p:cNvGrpSpPr/>
          <p:nvPr/>
        </p:nvGrpSpPr>
        <p:grpSpPr>
          <a:xfrm>
            <a:off x="9243835" y="3080043"/>
            <a:ext cx="2129415" cy="1118417"/>
            <a:chOff x="4586388" y="3390164"/>
            <a:chExt cx="1923380" cy="1010203"/>
          </a:xfrm>
        </p:grpSpPr>
        <p:sp>
          <p:nvSpPr>
            <p:cNvPr id="32" name="Oval 26">
              <a:extLst>
                <a:ext uri="{FF2B5EF4-FFF2-40B4-BE49-F238E27FC236}">
                  <a16:creationId xmlns:a16="http://schemas.microsoft.com/office/drawing/2014/main" id="{0D9CCDCB-3EE8-4C9D-9264-1F442F8A8C45}"/>
                </a:ext>
              </a:extLst>
            </p:cNvPr>
            <p:cNvSpPr/>
            <p:nvPr/>
          </p:nvSpPr>
          <p:spPr>
            <a:xfrm>
              <a:off x="4586388" y="3390164"/>
              <a:ext cx="1923380" cy="1010203"/>
            </a:xfrm>
            <a:custGeom>
              <a:avLst/>
              <a:gdLst/>
              <a:ahLst/>
              <a:cxnLst/>
              <a:rect l="l" t="t" r="r" b="b"/>
              <a:pathLst>
                <a:path w="1923380" h="1010203">
                  <a:moveTo>
                    <a:pt x="1418278" y="0"/>
                  </a:moveTo>
                  <a:lnTo>
                    <a:pt x="1923380" y="505102"/>
                  </a:lnTo>
                  <a:lnTo>
                    <a:pt x="1418278" y="1010203"/>
                  </a:lnTo>
                  <a:lnTo>
                    <a:pt x="1418278" y="757652"/>
                  </a:lnTo>
                  <a:lnTo>
                    <a:pt x="736602" y="757652"/>
                  </a:lnTo>
                  <a:cubicBezTo>
                    <a:pt x="662474" y="855460"/>
                    <a:pt x="544780" y="917660"/>
                    <a:pt x="412559" y="917660"/>
                  </a:cubicBezTo>
                  <a:cubicBezTo>
                    <a:pt x="184709" y="917660"/>
                    <a:pt x="0" y="732951"/>
                    <a:pt x="0" y="505101"/>
                  </a:cubicBezTo>
                  <a:cubicBezTo>
                    <a:pt x="0" y="277251"/>
                    <a:pt x="184709" y="92542"/>
                    <a:pt x="412559" y="92542"/>
                  </a:cubicBezTo>
                  <a:cubicBezTo>
                    <a:pt x="544781" y="92542"/>
                    <a:pt x="662474" y="154743"/>
                    <a:pt x="736603" y="252551"/>
                  </a:cubicBezTo>
                  <a:lnTo>
                    <a:pt x="1418278" y="252551"/>
                  </a:lnTo>
                  <a:close/>
                </a:path>
              </a:pathLst>
            </a:custGeom>
            <a:solidFill>
              <a:schemeClr val="bg1"/>
            </a:solidFill>
            <a:ln w="635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Oval 9">
              <a:extLst>
                <a:ext uri="{FF2B5EF4-FFF2-40B4-BE49-F238E27FC236}">
                  <a16:creationId xmlns:a16="http://schemas.microsoft.com/office/drawing/2014/main" id="{9C847472-CAAA-4275-86A9-04BA881B6704}"/>
                </a:ext>
              </a:extLst>
            </p:cNvPr>
            <p:cNvSpPr/>
            <p:nvPr/>
          </p:nvSpPr>
          <p:spPr>
            <a:xfrm>
              <a:off x="4655584" y="3553265"/>
              <a:ext cx="684000" cy="684000"/>
            </a:xfrm>
            <a:prstGeom prst="ellipse">
              <a:avLst/>
            </a:prstGeom>
            <a:solidFill>
              <a:schemeClr val="accent4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D398AC9-6802-48AA-9FDA-735B594F43C3}"/>
              </a:ext>
            </a:extLst>
          </p:cNvPr>
          <p:cNvSpPr txBox="1"/>
          <p:nvPr/>
        </p:nvSpPr>
        <p:spPr>
          <a:xfrm>
            <a:off x="10080677" y="3346733"/>
            <a:ext cx="107194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Simple PowerPoint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5" name="Group 19">
            <a:extLst>
              <a:ext uri="{FF2B5EF4-FFF2-40B4-BE49-F238E27FC236}">
                <a16:creationId xmlns:a16="http://schemas.microsoft.com/office/drawing/2014/main" id="{CF53DA43-9311-4445-BAB0-BE91697C7160}"/>
              </a:ext>
            </a:extLst>
          </p:cNvPr>
          <p:cNvGrpSpPr/>
          <p:nvPr/>
        </p:nvGrpSpPr>
        <p:grpSpPr>
          <a:xfrm>
            <a:off x="8792516" y="4512478"/>
            <a:ext cx="2359914" cy="747729"/>
            <a:chOff x="645828" y="3646109"/>
            <a:chExt cx="1585820" cy="675379"/>
          </a:xfrm>
          <a:noFill/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97E9AE-085E-461B-8309-13D2DE5D42E9}"/>
                </a:ext>
              </a:extLst>
            </p:cNvPr>
            <p:cNvSpPr txBox="1"/>
            <p:nvPr/>
          </p:nvSpPr>
          <p:spPr>
            <a:xfrm>
              <a:off x="761889" y="3646109"/>
              <a:ext cx="1353699" cy="47259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28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หัวข้อ</a:t>
              </a:r>
              <a:endParaRPr lang="ko-KR" altLang="en-US" sz="28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BA99109-C598-4B6E-AC50-C26516A33043}"/>
                </a:ext>
              </a:extLst>
            </p:cNvPr>
            <p:cNvSpPr txBox="1"/>
            <p:nvPr/>
          </p:nvSpPr>
          <p:spPr>
            <a:xfrm>
              <a:off x="645828" y="3960092"/>
              <a:ext cx="1585820" cy="3613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รายละเอียดเนื้อหา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8" name="Rectangle 30">
            <a:extLst>
              <a:ext uri="{FF2B5EF4-FFF2-40B4-BE49-F238E27FC236}">
                <a16:creationId xmlns:a16="http://schemas.microsoft.com/office/drawing/2014/main" id="{39F0284D-8F5F-4535-9BF8-53D349DBEEE4}"/>
              </a:ext>
            </a:extLst>
          </p:cNvPr>
          <p:cNvSpPr/>
          <p:nvPr/>
        </p:nvSpPr>
        <p:spPr>
          <a:xfrm>
            <a:off x="2955032" y="3469974"/>
            <a:ext cx="312258" cy="311346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/>
          </a:p>
        </p:txBody>
      </p:sp>
      <p:sp>
        <p:nvSpPr>
          <p:cNvPr id="39" name="Frame 17">
            <a:extLst>
              <a:ext uri="{FF2B5EF4-FFF2-40B4-BE49-F238E27FC236}">
                <a16:creationId xmlns:a16="http://schemas.microsoft.com/office/drawing/2014/main" id="{58F549A7-CA79-4040-A53E-7A761974095A}"/>
              </a:ext>
            </a:extLst>
          </p:cNvPr>
          <p:cNvSpPr/>
          <p:nvPr/>
        </p:nvSpPr>
        <p:spPr>
          <a:xfrm>
            <a:off x="751688" y="3472389"/>
            <a:ext cx="341609" cy="34160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0" name="Rectangle 130">
            <a:extLst>
              <a:ext uri="{FF2B5EF4-FFF2-40B4-BE49-F238E27FC236}">
                <a16:creationId xmlns:a16="http://schemas.microsoft.com/office/drawing/2014/main" id="{7E715924-CF02-459E-B0F2-183E0AB7EAE7}"/>
              </a:ext>
            </a:extLst>
          </p:cNvPr>
          <p:cNvSpPr/>
          <p:nvPr/>
        </p:nvSpPr>
        <p:spPr>
          <a:xfrm>
            <a:off x="9537214" y="3475700"/>
            <a:ext cx="333115" cy="334627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1" name="Isosceles Triangle 8">
            <a:extLst>
              <a:ext uri="{FF2B5EF4-FFF2-40B4-BE49-F238E27FC236}">
                <a16:creationId xmlns:a16="http://schemas.microsoft.com/office/drawing/2014/main" id="{D2B20B8E-C01F-47EC-96BA-34512DE3F26C}"/>
              </a:ext>
            </a:extLst>
          </p:cNvPr>
          <p:cNvSpPr/>
          <p:nvPr/>
        </p:nvSpPr>
        <p:spPr>
          <a:xfrm rot="16200000">
            <a:off x="7347024" y="3456311"/>
            <a:ext cx="307007" cy="366033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/>
          </a:p>
        </p:txBody>
      </p:sp>
      <p:sp>
        <p:nvSpPr>
          <p:cNvPr id="42" name="Donut 39">
            <a:extLst>
              <a:ext uri="{FF2B5EF4-FFF2-40B4-BE49-F238E27FC236}">
                <a16:creationId xmlns:a16="http://schemas.microsoft.com/office/drawing/2014/main" id="{0295DA66-EC3F-4915-A891-BF6BC9115E09}"/>
              </a:ext>
            </a:extLst>
          </p:cNvPr>
          <p:cNvSpPr/>
          <p:nvPr/>
        </p:nvSpPr>
        <p:spPr>
          <a:xfrm>
            <a:off x="5112408" y="3447903"/>
            <a:ext cx="397824" cy="39782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6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 </a:t>
            </a:r>
            <a:r>
              <a:rPr lang="en-US" dirty="0">
                <a:solidFill>
                  <a:schemeClr val="accent1"/>
                </a:solidFill>
              </a:rPr>
              <a:t>Slides</a:t>
            </a:r>
            <a:endParaRPr lang="en-US" dirty="0"/>
          </a:p>
        </p:txBody>
      </p:sp>
      <p:grpSp>
        <p:nvGrpSpPr>
          <p:cNvPr id="3" name="그룹 5">
            <a:extLst>
              <a:ext uri="{FF2B5EF4-FFF2-40B4-BE49-F238E27FC236}">
                <a16:creationId xmlns:a16="http://schemas.microsoft.com/office/drawing/2014/main" id="{63897F53-996A-4DDF-86FF-E48D4A7B6BC8}"/>
              </a:ext>
            </a:extLst>
          </p:cNvPr>
          <p:cNvGrpSpPr/>
          <p:nvPr/>
        </p:nvGrpSpPr>
        <p:grpSpPr>
          <a:xfrm>
            <a:off x="4947917" y="1620172"/>
            <a:ext cx="2554188" cy="4983008"/>
            <a:chOff x="3539504" y="1812927"/>
            <a:chExt cx="2156062" cy="42062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781F4E4-D5A4-4379-B2C1-43DF215F5696}"/>
                </a:ext>
              </a:extLst>
            </p:cNvPr>
            <p:cNvGrpSpPr/>
            <p:nvPr/>
          </p:nvGrpSpPr>
          <p:grpSpPr>
            <a:xfrm>
              <a:off x="4080222" y="5227134"/>
              <a:ext cx="1074452" cy="792090"/>
              <a:chOff x="3773268" y="4911608"/>
              <a:chExt cx="922956" cy="1004233"/>
            </a:xfrm>
          </p:grpSpPr>
          <p:sp>
            <p:nvSpPr>
              <p:cNvPr id="20" name="Trapezoid 19">
                <a:extLst>
                  <a:ext uri="{FF2B5EF4-FFF2-40B4-BE49-F238E27FC236}">
                    <a16:creationId xmlns:a16="http://schemas.microsoft.com/office/drawing/2014/main" id="{E50FA1C8-4897-4181-B80F-92BDB017C84A}"/>
                  </a:ext>
                </a:extLst>
              </p:cNvPr>
              <p:cNvSpPr/>
              <p:nvPr/>
            </p:nvSpPr>
            <p:spPr>
              <a:xfrm rot="10800000">
                <a:off x="3773268" y="4911608"/>
                <a:ext cx="922956" cy="1004233"/>
              </a:xfrm>
              <a:prstGeom prst="trapezoid">
                <a:avLst>
                  <a:gd name="adj" fmla="val 78876"/>
                </a:avLst>
              </a:prstGeom>
              <a:solidFill>
                <a:srgbClr val="F5B317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AAED08E0-2CB2-4298-B171-BC92312D8816}"/>
                  </a:ext>
                </a:extLst>
              </p:cNvPr>
              <p:cNvSpPr/>
              <p:nvPr/>
            </p:nvSpPr>
            <p:spPr>
              <a:xfrm rot="10800000" flipH="1">
                <a:off x="4132972" y="5714655"/>
                <a:ext cx="213694" cy="184219"/>
              </a:xfrm>
              <a:prstGeom prst="triangle">
                <a:avLst/>
              </a:prstGeom>
              <a:solidFill>
                <a:srgbClr val="5768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A390E4-5665-4954-A368-CD4E9CAD4848}"/>
                </a:ext>
              </a:extLst>
            </p:cNvPr>
            <p:cNvGrpSpPr/>
            <p:nvPr/>
          </p:nvGrpSpPr>
          <p:grpSpPr>
            <a:xfrm>
              <a:off x="3539504" y="4043430"/>
              <a:ext cx="757285" cy="1249932"/>
              <a:chOff x="3319643" y="3717032"/>
              <a:chExt cx="641101" cy="1058168"/>
            </a:xfrm>
          </p:grpSpPr>
          <p:sp>
            <p:nvSpPr>
              <p:cNvPr id="18" name="Round Same Side Corner Rectangle 3">
                <a:extLst>
                  <a:ext uri="{FF2B5EF4-FFF2-40B4-BE49-F238E27FC236}">
                    <a16:creationId xmlns:a16="http://schemas.microsoft.com/office/drawing/2014/main" id="{12DFE092-DB2F-4024-AEAB-4D52C9992A76}"/>
                  </a:ext>
                </a:extLst>
              </p:cNvPr>
              <p:cNvSpPr/>
              <p:nvPr/>
            </p:nvSpPr>
            <p:spPr>
              <a:xfrm rot="10800000">
                <a:off x="3777403" y="4005064"/>
                <a:ext cx="183341" cy="77013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5AD0F7F-A5C8-4E6A-9A56-F678A742F8A4}"/>
                  </a:ext>
                </a:extLst>
              </p:cNvPr>
              <p:cNvSpPr/>
              <p:nvPr/>
            </p:nvSpPr>
            <p:spPr>
              <a:xfrm>
                <a:off x="3319643" y="3717032"/>
                <a:ext cx="576064" cy="576064"/>
              </a:xfrm>
              <a:prstGeom prst="ellipse">
                <a:avLst/>
              </a:prstGeom>
              <a:solidFill>
                <a:schemeClr val="bg1"/>
              </a:solidFill>
              <a:ln w="1524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EA6D1E8-36E9-4816-9991-C3480F21B916}"/>
                </a:ext>
              </a:extLst>
            </p:cNvPr>
            <p:cNvGrpSpPr/>
            <p:nvPr/>
          </p:nvGrpSpPr>
          <p:grpSpPr>
            <a:xfrm>
              <a:off x="3753192" y="2929372"/>
              <a:ext cx="756214" cy="2363990"/>
              <a:chOff x="3503484" y="2773890"/>
              <a:chExt cx="640195" cy="2001310"/>
            </a:xfrm>
          </p:grpSpPr>
          <p:sp>
            <p:nvSpPr>
              <p:cNvPr id="16" name="Round Same Side Corner Rectangle 8">
                <a:extLst>
                  <a:ext uri="{FF2B5EF4-FFF2-40B4-BE49-F238E27FC236}">
                    <a16:creationId xmlns:a16="http://schemas.microsoft.com/office/drawing/2014/main" id="{576C92BD-C3B2-4CF7-8D3A-B8E98015DAC5}"/>
                  </a:ext>
                </a:extLst>
              </p:cNvPr>
              <p:cNvSpPr/>
              <p:nvPr/>
            </p:nvSpPr>
            <p:spPr>
              <a:xfrm rot="10800000">
                <a:off x="3960338" y="3061922"/>
                <a:ext cx="183341" cy="171327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89D1B06-35D0-4FE5-ABA1-B15344603021}"/>
                  </a:ext>
                </a:extLst>
              </p:cNvPr>
              <p:cNvSpPr/>
              <p:nvPr/>
            </p:nvSpPr>
            <p:spPr>
              <a:xfrm>
                <a:off x="3503484" y="2773890"/>
                <a:ext cx="576064" cy="576064"/>
              </a:xfrm>
              <a:prstGeom prst="ellipse">
                <a:avLst/>
              </a:prstGeom>
              <a:solidFill>
                <a:schemeClr val="bg1"/>
              </a:solidFill>
              <a:ln w="1524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8F359B4-40C5-4629-A022-6803E914D766}"/>
                </a:ext>
              </a:extLst>
            </p:cNvPr>
            <p:cNvGrpSpPr/>
            <p:nvPr/>
          </p:nvGrpSpPr>
          <p:grpSpPr>
            <a:xfrm>
              <a:off x="3964995" y="1812927"/>
              <a:ext cx="758121" cy="3478053"/>
              <a:chOff x="3684808" y="1830748"/>
              <a:chExt cx="641809" cy="2944452"/>
            </a:xfrm>
          </p:grpSpPr>
          <p:sp>
            <p:nvSpPr>
              <p:cNvPr id="14" name="Round Same Side Corner Rectangle 9">
                <a:extLst>
                  <a:ext uri="{FF2B5EF4-FFF2-40B4-BE49-F238E27FC236}">
                    <a16:creationId xmlns:a16="http://schemas.microsoft.com/office/drawing/2014/main" id="{FFF342D7-15EB-4B6A-87F8-51128C7B1B8E}"/>
                  </a:ext>
                </a:extLst>
              </p:cNvPr>
              <p:cNvSpPr/>
              <p:nvPr/>
            </p:nvSpPr>
            <p:spPr>
              <a:xfrm rot="10800000">
                <a:off x="4143276" y="2118780"/>
                <a:ext cx="183341" cy="26564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5500552-B00E-46A7-98C2-AA09DD86C0BA}"/>
                  </a:ext>
                </a:extLst>
              </p:cNvPr>
              <p:cNvSpPr/>
              <p:nvPr/>
            </p:nvSpPr>
            <p:spPr>
              <a:xfrm>
                <a:off x="3684808" y="1830748"/>
                <a:ext cx="576064" cy="576064"/>
              </a:xfrm>
              <a:prstGeom prst="ellipse">
                <a:avLst/>
              </a:prstGeom>
              <a:solidFill>
                <a:schemeClr val="bg1"/>
              </a:solidFill>
              <a:ln w="1524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CC1134E-1F32-4D3B-BCAA-DDC2A5DA3428}"/>
                </a:ext>
              </a:extLst>
            </p:cNvPr>
            <p:cNvGrpSpPr/>
            <p:nvPr/>
          </p:nvGrpSpPr>
          <p:grpSpPr>
            <a:xfrm>
              <a:off x="4722442" y="2372338"/>
              <a:ext cx="754721" cy="2921023"/>
              <a:chOff x="4326213" y="2302319"/>
              <a:chExt cx="638931" cy="2472881"/>
            </a:xfrm>
          </p:grpSpPr>
          <p:sp>
            <p:nvSpPr>
              <p:cNvPr id="12" name="Round Same Side Corner Rectangle 10">
                <a:extLst>
                  <a:ext uri="{FF2B5EF4-FFF2-40B4-BE49-F238E27FC236}">
                    <a16:creationId xmlns:a16="http://schemas.microsoft.com/office/drawing/2014/main" id="{1D14584E-8BB6-479C-993B-AC6DE957EC5C}"/>
                  </a:ext>
                </a:extLst>
              </p:cNvPr>
              <p:cNvSpPr/>
              <p:nvPr/>
            </p:nvSpPr>
            <p:spPr>
              <a:xfrm rot="10800000">
                <a:off x="4326213" y="2590351"/>
                <a:ext cx="183341" cy="218484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E110277-4D0E-48A6-BACD-FDDCE0E14773}"/>
                  </a:ext>
                </a:extLst>
              </p:cNvPr>
              <p:cNvSpPr/>
              <p:nvPr/>
            </p:nvSpPr>
            <p:spPr>
              <a:xfrm>
                <a:off x="4389080" y="2302319"/>
                <a:ext cx="576064" cy="576064"/>
              </a:xfrm>
              <a:prstGeom prst="ellipse">
                <a:avLst/>
              </a:prstGeom>
              <a:solidFill>
                <a:schemeClr val="bg1"/>
              </a:solidFill>
              <a:ln w="1524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FB77DFE-4A3E-4378-9D23-8FC57C55A4F4}"/>
                </a:ext>
              </a:extLst>
            </p:cNvPr>
            <p:cNvGrpSpPr/>
            <p:nvPr/>
          </p:nvGrpSpPr>
          <p:grpSpPr>
            <a:xfrm>
              <a:off x="4938107" y="3486400"/>
              <a:ext cx="757459" cy="1806962"/>
              <a:chOff x="4509151" y="3245461"/>
              <a:chExt cx="641249" cy="1529739"/>
            </a:xfrm>
          </p:grpSpPr>
          <p:sp>
            <p:nvSpPr>
              <p:cNvPr id="10" name="Round Same Side Corner Rectangle 11">
                <a:extLst>
                  <a:ext uri="{FF2B5EF4-FFF2-40B4-BE49-F238E27FC236}">
                    <a16:creationId xmlns:a16="http://schemas.microsoft.com/office/drawing/2014/main" id="{9FC970C8-AD28-451D-9733-E5E52ED4BBA3}"/>
                  </a:ext>
                </a:extLst>
              </p:cNvPr>
              <p:cNvSpPr/>
              <p:nvPr/>
            </p:nvSpPr>
            <p:spPr>
              <a:xfrm rot="10800000">
                <a:off x="4509151" y="3533493"/>
                <a:ext cx="183341" cy="124170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0CA916E7-F7B6-415D-9344-685C31111D8B}"/>
                  </a:ext>
                </a:extLst>
              </p:cNvPr>
              <p:cNvSpPr/>
              <p:nvPr/>
            </p:nvSpPr>
            <p:spPr>
              <a:xfrm>
                <a:off x="4574336" y="3245461"/>
                <a:ext cx="576064" cy="576064"/>
              </a:xfrm>
              <a:prstGeom prst="ellipse">
                <a:avLst/>
              </a:prstGeom>
              <a:solidFill>
                <a:schemeClr val="bg1"/>
              </a:solidFill>
              <a:ln w="1524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 dirty="0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DD88FB-EE4F-401D-8747-772A918197D8}"/>
              </a:ext>
            </a:extLst>
          </p:cNvPr>
          <p:cNvGrpSpPr/>
          <p:nvPr/>
        </p:nvGrpSpPr>
        <p:grpSpPr>
          <a:xfrm>
            <a:off x="7684824" y="1927243"/>
            <a:ext cx="3982280" cy="1418584"/>
            <a:chOff x="395534" y="3655113"/>
            <a:chExt cx="3972999" cy="119746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18BA5E-EB60-4A42-88AA-4391F15B6FC5}"/>
                </a:ext>
              </a:extLst>
            </p:cNvPr>
            <p:cNvSpPr txBox="1"/>
            <p:nvPr/>
          </p:nvSpPr>
          <p:spPr>
            <a:xfrm>
              <a:off x="395534" y="3655113"/>
              <a:ext cx="3972999" cy="441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8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8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6D4C983-769E-4C2E-B8F3-5EBD1EB24F0F}"/>
                </a:ext>
              </a:extLst>
            </p:cNvPr>
            <p:cNvSpPr txBox="1"/>
            <p:nvPr/>
          </p:nvSpPr>
          <p:spPr>
            <a:xfrm>
              <a:off x="395535" y="3995230"/>
              <a:ext cx="3972998" cy="857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Easy to change colors, photos and Text. Get a modern PowerPoint  Presentation that is beautifully designed.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8A57755-0C17-4AC4-99E0-5B1C1DCDBC23}"/>
              </a:ext>
            </a:extLst>
          </p:cNvPr>
          <p:cNvGrpSpPr/>
          <p:nvPr/>
        </p:nvGrpSpPr>
        <p:grpSpPr>
          <a:xfrm>
            <a:off x="7589361" y="3812737"/>
            <a:ext cx="3288144" cy="1620721"/>
            <a:chOff x="395534" y="3737965"/>
            <a:chExt cx="3972999" cy="85481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83C5D58-FE96-4F5E-9CC6-E9CC0F375512}"/>
                </a:ext>
              </a:extLst>
            </p:cNvPr>
            <p:cNvSpPr txBox="1"/>
            <p:nvPr/>
          </p:nvSpPr>
          <p:spPr>
            <a:xfrm>
              <a:off x="395534" y="3737965"/>
              <a:ext cx="3972999" cy="2759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8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8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4DBA57C-5B53-4BA5-BFC2-D0DB4DA2B197}"/>
                </a:ext>
              </a:extLst>
            </p:cNvPr>
            <p:cNvSpPr txBox="1"/>
            <p:nvPr/>
          </p:nvSpPr>
          <p:spPr>
            <a:xfrm>
              <a:off x="395535" y="3995230"/>
              <a:ext cx="3972998" cy="5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Easy to change colors, photos and Text. Get a modern PowerPoint  Presentation that is beautifully designed.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120DD5F-9666-48EA-98EF-56A713EB3E5C}"/>
              </a:ext>
            </a:extLst>
          </p:cNvPr>
          <p:cNvGrpSpPr/>
          <p:nvPr/>
        </p:nvGrpSpPr>
        <p:grpSpPr>
          <a:xfrm>
            <a:off x="501903" y="1476450"/>
            <a:ext cx="4563289" cy="1110807"/>
            <a:chOff x="395534" y="3655113"/>
            <a:chExt cx="3972999" cy="93766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FE82278-47C2-4EBA-A309-9C29FE4C08E2}"/>
                </a:ext>
              </a:extLst>
            </p:cNvPr>
            <p:cNvSpPr txBox="1"/>
            <p:nvPr/>
          </p:nvSpPr>
          <p:spPr>
            <a:xfrm>
              <a:off x="395534" y="3655113"/>
              <a:ext cx="3972999" cy="441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28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8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1E0391-18C3-4B18-AB79-7518BA737E73}"/>
                </a:ext>
              </a:extLst>
            </p:cNvPr>
            <p:cNvSpPr txBox="1"/>
            <p:nvPr/>
          </p:nvSpPr>
          <p:spPr>
            <a:xfrm>
              <a:off x="395535" y="3995230"/>
              <a:ext cx="3972998" cy="5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Easy to change colors, photos and Text. Get a modern PowerPoint  Presentation that is beautifully designed.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59E3CBB-A836-4CC6-A157-F3DF9D91BF74}"/>
              </a:ext>
            </a:extLst>
          </p:cNvPr>
          <p:cNvGrpSpPr/>
          <p:nvPr/>
        </p:nvGrpSpPr>
        <p:grpSpPr>
          <a:xfrm>
            <a:off x="243658" y="2810456"/>
            <a:ext cx="4563289" cy="1110807"/>
            <a:chOff x="395534" y="3655113"/>
            <a:chExt cx="3972999" cy="93766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43C039-8044-4211-9EFB-869B82B3690B}"/>
                </a:ext>
              </a:extLst>
            </p:cNvPr>
            <p:cNvSpPr txBox="1"/>
            <p:nvPr/>
          </p:nvSpPr>
          <p:spPr>
            <a:xfrm>
              <a:off x="395534" y="3655113"/>
              <a:ext cx="3972999" cy="441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28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8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12732B9-17AA-4FE5-94D9-5085E2493A83}"/>
                </a:ext>
              </a:extLst>
            </p:cNvPr>
            <p:cNvSpPr txBox="1"/>
            <p:nvPr/>
          </p:nvSpPr>
          <p:spPr>
            <a:xfrm>
              <a:off x="395535" y="3995230"/>
              <a:ext cx="3972998" cy="5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Easy to change colors, photos and Text. Get a modern PowerPoint  Presentation that is beautifully designed.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D294604-DCE9-471D-9F05-FFD5F30A1A32}"/>
              </a:ext>
            </a:extLst>
          </p:cNvPr>
          <p:cNvGrpSpPr/>
          <p:nvPr/>
        </p:nvGrpSpPr>
        <p:grpSpPr>
          <a:xfrm>
            <a:off x="-24063" y="4144461"/>
            <a:ext cx="4563289" cy="1110807"/>
            <a:chOff x="395534" y="3655113"/>
            <a:chExt cx="3972999" cy="93766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40CF918-9ABB-4A10-AA6B-2A8C9F8EE409}"/>
                </a:ext>
              </a:extLst>
            </p:cNvPr>
            <p:cNvSpPr txBox="1"/>
            <p:nvPr/>
          </p:nvSpPr>
          <p:spPr>
            <a:xfrm>
              <a:off x="395534" y="3655113"/>
              <a:ext cx="3972999" cy="441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28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8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413A9B-E080-4DE4-BD27-3D68EDF8FFE3}"/>
                </a:ext>
              </a:extLst>
            </p:cNvPr>
            <p:cNvSpPr txBox="1"/>
            <p:nvPr/>
          </p:nvSpPr>
          <p:spPr>
            <a:xfrm>
              <a:off x="395535" y="3995230"/>
              <a:ext cx="3972998" cy="597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Easy to change colors, photos and Text. Get a modern PowerPoint  Presentation that is beautifully designed. </a:t>
              </a:r>
            </a:p>
          </p:txBody>
        </p:sp>
      </p:grp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8E62C2CD-4C77-43C8-AAD3-FC17A86E911E}"/>
              </a:ext>
            </a:extLst>
          </p:cNvPr>
          <p:cNvSpPr/>
          <p:nvPr/>
        </p:nvSpPr>
        <p:spPr>
          <a:xfrm flipH="1">
            <a:off x="6653921" y="2546331"/>
            <a:ext cx="397784" cy="328148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Teardrop 1">
            <a:extLst>
              <a:ext uri="{FF2B5EF4-FFF2-40B4-BE49-F238E27FC236}">
                <a16:creationId xmlns:a16="http://schemas.microsoft.com/office/drawing/2014/main" id="{72C56574-BC7D-4016-8317-A561E1E04A5E}"/>
              </a:ext>
            </a:extLst>
          </p:cNvPr>
          <p:cNvSpPr/>
          <p:nvPr/>
        </p:nvSpPr>
        <p:spPr>
          <a:xfrm rot="18805991">
            <a:off x="5386485" y="3147166"/>
            <a:ext cx="406733" cy="402489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9" name="Rectangle 130">
            <a:extLst>
              <a:ext uri="{FF2B5EF4-FFF2-40B4-BE49-F238E27FC236}">
                <a16:creationId xmlns:a16="http://schemas.microsoft.com/office/drawing/2014/main" id="{FA3EB373-D833-48EF-8733-DCC9ADAE1725}"/>
              </a:ext>
            </a:extLst>
          </p:cNvPr>
          <p:cNvSpPr/>
          <p:nvPr/>
        </p:nvSpPr>
        <p:spPr>
          <a:xfrm>
            <a:off x="5683198" y="1855682"/>
            <a:ext cx="343669" cy="345230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0" name="Rectangle 9">
            <a:extLst>
              <a:ext uri="{FF2B5EF4-FFF2-40B4-BE49-F238E27FC236}">
                <a16:creationId xmlns:a16="http://schemas.microsoft.com/office/drawing/2014/main" id="{CBFA5073-EC27-4358-9D55-51360B793A6E}"/>
              </a:ext>
            </a:extLst>
          </p:cNvPr>
          <p:cNvSpPr/>
          <p:nvPr/>
        </p:nvSpPr>
        <p:spPr>
          <a:xfrm>
            <a:off x="6948591" y="3816305"/>
            <a:ext cx="338078" cy="337528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1" name="Block Arc 25">
            <a:extLst>
              <a:ext uri="{FF2B5EF4-FFF2-40B4-BE49-F238E27FC236}">
                <a16:creationId xmlns:a16="http://schemas.microsoft.com/office/drawing/2014/main" id="{8EF2BDD4-1BE7-4751-83B9-A9DBB716DAF0}"/>
              </a:ext>
            </a:extLst>
          </p:cNvPr>
          <p:cNvSpPr>
            <a:spLocks noChangeAspect="1"/>
          </p:cNvSpPr>
          <p:nvPr/>
        </p:nvSpPr>
        <p:spPr>
          <a:xfrm>
            <a:off x="5210003" y="4454596"/>
            <a:ext cx="288200" cy="416363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6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 </a:t>
            </a:r>
            <a:r>
              <a:rPr lang="en-US" dirty="0" smtClean="0">
                <a:solidFill>
                  <a:schemeClr val="accent1"/>
                </a:solidFill>
              </a:rPr>
              <a:t>Slides</a:t>
            </a:r>
            <a:endParaRPr lang="en-US" dirty="0"/>
          </a:p>
        </p:txBody>
      </p:sp>
      <p:grpSp>
        <p:nvGrpSpPr>
          <p:cNvPr id="3" name="그룹 4">
            <a:extLst>
              <a:ext uri="{FF2B5EF4-FFF2-40B4-BE49-F238E27FC236}">
                <a16:creationId xmlns:a16="http://schemas.microsoft.com/office/drawing/2014/main" id="{D6821727-0855-4493-8987-2A00201A37DC}"/>
              </a:ext>
            </a:extLst>
          </p:cNvPr>
          <p:cNvGrpSpPr/>
          <p:nvPr/>
        </p:nvGrpSpPr>
        <p:grpSpPr>
          <a:xfrm>
            <a:off x="3949677" y="1825352"/>
            <a:ext cx="3532863" cy="4209710"/>
            <a:chOff x="4737812" y="2390015"/>
            <a:chExt cx="3159394" cy="37646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B3BBA59-E0FA-4B72-897C-47735C860BB6}"/>
                </a:ext>
              </a:extLst>
            </p:cNvPr>
            <p:cNvGrpSpPr/>
            <p:nvPr/>
          </p:nvGrpSpPr>
          <p:grpSpPr>
            <a:xfrm rot="19800000">
              <a:off x="5964234" y="4473736"/>
              <a:ext cx="1932972" cy="1680969"/>
              <a:chOff x="2084105" y="5383623"/>
              <a:chExt cx="815482" cy="89109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7B62D07-2ABC-405D-8E38-BC6F2EED8F98}"/>
                  </a:ext>
                </a:extLst>
              </p:cNvPr>
              <p:cNvSpPr/>
              <p:nvPr/>
            </p:nvSpPr>
            <p:spPr>
              <a:xfrm>
                <a:off x="2084105" y="5383623"/>
                <a:ext cx="815482" cy="891098"/>
              </a:xfrm>
              <a:custGeom>
                <a:avLst/>
                <a:gdLst/>
                <a:ahLst/>
                <a:cxnLst/>
                <a:rect l="l" t="t" r="r" b="b"/>
                <a:pathLst>
                  <a:path w="1802378" h="1800199">
                    <a:moveTo>
                      <a:pt x="0" y="0"/>
                    </a:moveTo>
                    <a:lnTo>
                      <a:pt x="1802378" y="0"/>
                    </a:lnTo>
                    <a:lnTo>
                      <a:pt x="1802378" y="289727"/>
                    </a:lnTo>
                    <a:lnTo>
                      <a:pt x="1801366" y="289727"/>
                    </a:lnTo>
                    <a:lnTo>
                      <a:pt x="901188" y="1800199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55000"/>
                      <a:lumOff val="45000"/>
                    </a:schemeClr>
                  </a:gs>
                  <a:gs pos="100000">
                    <a:schemeClr val="accent6">
                      <a:lumMod val="55000"/>
                      <a:lumOff val="45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110D6BE0-27F8-44B8-A7F0-574008607945}"/>
                  </a:ext>
                </a:extLst>
              </p:cNvPr>
              <p:cNvSpPr/>
              <p:nvPr/>
            </p:nvSpPr>
            <p:spPr>
              <a:xfrm>
                <a:off x="2084106" y="5383623"/>
                <a:ext cx="614896" cy="884728"/>
              </a:xfrm>
              <a:custGeom>
                <a:avLst/>
                <a:gdLst/>
                <a:ahLst/>
                <a:cxnLst/>
                <a:rect l="l" t="t" r="r" b="b"/>
                <a:pathLst>
                  <a:path w="1359043" h="1787331">
                    <a:moveTo>
                      <a:pt x="0" y="0"/>
                    </a:moveTo>
                    <a:lnTo>
                      <a:pt x="1359043" y="0"/>
                    </a:lnTo>
                    <a:lnTo>
                      <a:pt x="1359043" y="212596"/>
                    </a:lnTo>
                    <a:lnTo>
                      <a:pt x="893519" y="1787331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45000"/>
                      <a:lumOff val="55000"/>
                    </a:schemeClr>
                  </a:gs>
                  <a:gs pos="100000">
                    <a:schemeClr val="accent6">
                      <a:lumMod val="45000"/>
                      <a:lumOff val="55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1" name="Rectangle 8">
                <a:extLst>
                  <a:ext uri="{FF2B5EF4-FFF2-40B4-BE49-F238E27FC236}">
                    <a16:creationId xmlns:a16="http://schemas.microsoft.com/office/drawing/2014/main" id="{7BA28EDF-E582-4D1F-9486-531E85F776C5}"/>
                  </a:ext>
                </a:extLst>
              </p:cNvPr>
              <p:cNvSpPr/>
              <p:nvPr/>
            </p:nvSpPr>
            <p:spPr>
              <a:xfrm>
                <a:off x="2084106" y="5383623"/>
                <a:ext cx="408037" cy="885995"/>
              </a:xfrm>
              <a:custGeom>
                <a:avLst/>
                <a:gdLst/>
                <a:ahLst/>
                <a:cxnLst/>
                <a:rect l="l" t="t" r="r" b="b"/>
                <a:pathLst>
                  <a:path w="901843" h="1789890">
                    <a:moveTo>
                      <a:pt x="0" y="0"/>
                    </a:moveTo>
                    <a:lnTo>
                      <a:pt x="897414" y="0"/>
                    </a:lnTo>
                    <a:lnTo>
                      <a:pt x="901843" y="212596"/>
                    </a:lnTo>
                    <a:lnTo>
                      <a:pt x="895045" y="1789890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30000"/>
                      <a:lumOff val="70000"/>
                    </a:schemeClr>
                  </a:gs>
                  <a:gs pos="100000">
                    <a:schemeClr val="accent6">
                      <a:lumMod val="30000"/>
                      <a:lumOff val="7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id="{2C01210D-728A-4D11-905C-37E19E66F2D1}"/>
                  </a:ext>
                </a:extLst>
              </p:cNvPr>
              <p:cNvSpPr/>
              <p:nvPr/>
            </p:nvSpPr>
            <p:spPr>
              <a:xfrm>
                <a:off x="2084105" y="5383623"/>
                <a:ext cx="405505" cy="886992"/>
              </a:xfrm>
              <a:custGeom>
                <a:avLst/>
                <a:gdLst/>
                <a:ahLst/>
                <a:cxnLst/>
                <a:rect l="l" t="t" r="r" b="b"/>
                <a:pathLst>
                  <a:path w="896246" h="1791906">
                    <a:moveTo>
                      <a:pt x="0" y="0"/>
                    </a:moveTo>
                    <a:lnTo>
                      <a:pt x="440115" y="0"/>
                    </a:lnTo>
                    <a:lnTo>
                      <a:pt x="452263" y="212596"/>
                    </a:lnTo>
                    <a:lnTo>
                      <a:pt x="896246" y="1791906"/>
                    </a:lnTo>
                    <a:lnTo>
                      <a:pt x="1012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19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" name="Rectangle 8">
                <a:extLst>
                  <a:ext uri="{FF2B5EF4-FFF2-40B4-BE49-F238E27FC236}">
                    <a16:creationId xmlns:a16="http://schemas.microsoft.com/office/drawing/2014/main" id="{9A3FA8B0-BDA9-4D82-810F-ABF54569D8D2}"/>
                  </a:ext>
                </a:extLst>
              </p:cNvPr>
              <p:cNvSpPr/>
              <p:nvPr/>
            </p:nvSpPr>
            <p:spPr>
              <a:xfrm>
                <a:off x="2397817" y="6070896"/>
                <a:ext cx="184225" cy="202494"/>
              </a:xfrm>
              <a:custGeom>
                <a:avLst/>
                <a:gdLst/>
                <a:ahLst/>
                <a:cxnLst/>
                <a:rect l="l" t="t" r="r" b="b"/>
                <a:pathLst>
                  <a:path w="1791810" h="1800199">
                    <a:moveTo>
                      <a:pt x="229620" y="140779"/>
                    </a:moveTo>
                    <a:cubicBezTo>
                      <a:pt x="334730" y="140779"/>
                      <a:pt x="422984" y="212958"/>
                      <a:pt x="445844" y="310765"/>
                    </a:cubicBezTo>
                    <a:lnTo>
                      <a:pt x="454300" y="310765"/>
                    </a:lnTo>
                    <a:lnTo>
                      <a:pt x="462757" y="310765"/>
                    </a:lnTo>
                    <a:cubicBezTo>
                      <a:pt x="485617" y="212958"/>
                      <a:pt x="573869" y="140779"/>
                      <a:pt x="678980" y="140779"/>
                    </a:cubicBezTo>
                    <a:cubicBezTo>
                      <a:pt x="784090" y="140779"/>
                      <a:pt x="872344" y="212958"/>
                      <a:pt x="895204" y="310765"/>
                    </a:cubicBezTo>
                    <a:lnTo>
                      <a:pt x="903659" y="310765"/>
                    </a:lnTo>
                    <a:lnTo>
                      <a:pt x="903660" y="310765"/>
                    </a:lnTo>
                    <a:lnTo>
                      <a:pt x="912116" y="310765"/>
                    </a:lnTo>
                    <a:cubicBezTo>
                      <a:pt x="934976" y="212958"/>
                      <a:pt x="1023228" y="140779"/>
                      <a:pt x="1128339" y="140779"/>
                    </a:cubicBezTo>
                    <a:cubicBezTo>
                      <a:pt x="1233450" y="140779"/>
                      <a:pt x="1321703" y="212958"/>
                      <a:pt x="1344563" y="310765"/>
                    </a:cubicBezTo>
                    <a:lnTo>
                      <a:pt x="1353019" y="310765"/>
                    </a:lnTo>
                    <a:lnTo>
                      <a:pt x="1361476" y="310765"/>
                    </a:lnTo>
                    <a:cubicBezTo>
                      <a:pt x="1384336" y="212958"/>
                      <a:pt x="1472588" y="140779"/>
                      <a:pt x="1577699" y="140779"/>
                    </a:cubicBezTo>
                    <a:cubicBezTo>
                      <a:pt x="1680932" y="140779"/>
                      <a:pt x="1767904" y="210402"/>
                      <a:pt x="1791810" y="305762"/>
                    </a:cubicBezTo>
                    <a:lnTo>
                      <a:pt x="901188" y="1800199"/>
                    </a:lnTo>
                    <a:lnTo>
                      <a:pt x="13460" y="310615"/>
                    </a:lnTo>
                    <a:cubicBezTo>
                      <a:pt x="36351" y="212881"/>
                      <a:pt x="124565" y="140779"/>
                      <a:pt x="229620" y="140779"/>
                    </a:cubicBezTo>
                    <a:close/>
                    <a:moveTo>
                      <a:pt x="0" y="0"/>
                    </a:moveTo>
                    <a:lnTo>
                      <a:pt x="1" y="0"/>
                    </a:lnTo>
                    <a:lnTo>
                      <a:pt x="4940" y="0"/>
                    </a:lnTo>
                    <a:lnTo>
                      <a:pt x="4940" y="296318"/>
                    </a:lnTo>
                    <a:lnTo>
                      <a:pt x="1012" y="289727"/>
                    </a:lnTo>
                    <a:lnTo>
                      <a:pt x="1" y="289727"/>
                    </a:lnTo>
                    <a:lnTo>
                      <a:pt x="0" y="289727"/>
                    </a:lnTo>
                    <a:lnTo>
                      <a:pt x="0" y="288030"/>
                    </a:lnTo>
                    <a:close/>
                  </a:path>
                </a:pathLst>
              </a:custGeom>
              <a:gradFill>
                <a:gsLst>
                  <a:gs pos="15000">
                    <a:schemeClr val="tx1">
                      <a:lumMod val="72000"/>
                      <a:lumOff val="28000"/>
                    </a:schemeClr>
                  </a:gs>
                  <a:gs pos="100000">
                    <a:schemeClr val="tx1">
                      <a:lumMod val="31000"/>
                      <a:lumOff val="69000"/>
                    </a:scheme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8D74F22A-BAC2-4405-9F85-7BE5068BA1F3}"/>
                </a:ext>
              </a:extLst>
            </p:cNvPr>
            <p:cNvSpPr/>
            <p:nvPr/>
          </p:nvSpPr>
          <p:spPr>
            <a:xfrm rot="14400000">
              <a:off x="5606012" y="4024339"/>
              <a:ext cx="989547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solidFill>
              <a:schemeClr val="accent2"/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" name="Rounded Rectangle 1">
              <a:extLst>
                <a:ext uri="{FF2B5EF4-FFF2-40B4-BE49-F238E27FC236}">
                  <a16:creationId xmlns:a16="http://schemas.microsoft.com/office/drawing/2014/main" id="{FA1F4577-BBEA-48D6-A190-030ADA8FD4C7}"/>
                </a:ext>
              </a:extLst>
            </p:cNvPr>
            <p:cNvSpPr/>
            <p:nvPr/>
          </p:nvSpPr>
          <p:spPr>
            <a:xfrm rot="4400993">
              <a:off x="5833816" y="2266987"/>
              <a:ext cx="971848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solidFill>
              <a:schemeClr val="accent4"/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2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D5F83DD3-87E1-4436-9A1A-4CB9C4FA8D50}"/>
                </a:ext>
              </a:extLst>
            </p:cNvPr>
            <p:cNvSpPr/>
            <p:nvPr/>
          </p:nvSpPr>
          <p:spPr>
            <a:xfrm rot="9000000">
              <a:off x="6316872" y="3487189"/>
              <a:ext cx="971848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solidFill>
              <a:schemeClr val="accent3"/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9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8" name="Rounded Rectangle 1">
              <a:extLst>
                <a:ext uri="{FF2B5EF4-FFF2-40B4-BE49-F238E27FC236}">
                  <a16:creationId xmlns:a16="http://schemas.microsoft.com/office/drawing/2014/main" id="{896E8F71-CCD9-4E3D-AF73-835254DCD7D0}"/>
                </a:ext>
              </a:extLst>
            </p:cNvPr>
            <p:cNvSpPr/>
            <p:nvPr/>
          </p:nvSpPr>
          <p:spPr>
            <a:xfrm rot="18596325">
              <a:off x="4851990" y="3080834"/>
              <a:ext cx="989547" cy="1217904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solidFill>
              <a:schemeClr val="accent1"/>
            </a:solidFill>
            <a:ln w="15875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D463333-D85D-430B-9919-9A5B6C5D9A7B}"/>
              </a:ext>
            </a:extLst>
          </p:cNvPr>
          <p:cNvSpPr txBox="1"/>
          <p:nvPr/>
        </p:nvSpPr>
        <p:spPr>
          <a:xfrm>
            <a:off x="3360525" y="2161448"/>
            <a:ext cx="83286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1"/>
                </a:solidFill>
                <a:cs typeface="Arial" pitchFamily="34" charset="0"/>
              </a:rPr>
              <a:t>01</a:t>
            </a:r>
            <a:endParaRPr lang="ko-KR" altLang="en-US" sz="36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F9D7F2-80AF-4740-869C-BE1DE7DAB542}"/>
              </a:ext>
            </a:extLst>
          </p:cNvPr>
          <p:cNvSpPr txBox="1"/>
          <p:nvPr/>
        </p:nvSpPr>
        <p:spPr>
          <a:xfrm>
            <a:off x="6733954" y="1727541"/>
            <a:ext cx="83286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4"/>
                </a:solidFill>
                <a:cs typeface="Arial" pitchFamily="34" charset="0"/>
              </a:rPr>
              <a:t>02</a:t>
            </a:r>
            <a:endParaRPr lang="ko-KR" altLang="en-US" sz="36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24C518-8F55-4F92-9C78-451A0CF0E450}"/>
              </a:ext>
            </a:extLst>
          </p:cNvPr>
          <p:cNvSpPr txBox="1"/>
          <p:nvPr/>
        </p:nvSpPr>
        <p:spPr>
          <a:xfrm>
            <a:off x="4082080" y="5187341"/>
            <a:ext cx="83286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2"/>
                </a:solidFill>
                <a:cs typeface="Arial" pitchFamily="34" charset="0"/>
              </a:rPr>
              <a:t>03</a:t>
            </a:r>
            <a:endParaRPr lang="ko-KR" altLang="en-US" sz="36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30362B-5A94-4A79-B078-E814046F2ADD}"/>
              </a:ext>
            </a:extLst>
          </p:cNvPr>
          <p:cNvSpPr txBox="1"/>
          <p:nvPr/>
        </p:nvSpPr>
        <p:spPr>
          <a:xfrm>
            <a:off x="7188595" y="3954682"/>
            <a:ext cx="83286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3"/>
                </a:solidFill>
                <a:cs typeface="Arial" pitchFamily="34" charset="0"/>
              </a:rPr>
              <a:t>04</a:t>
            </a:r>
            <a:endParaRPr lang="ko-KR" altLang="en-US" sz="3600" b="1" dirty="0">
              <a:solidFill>
                <a:schemeClr val="accent3"/>
              </a:solidFill>
              <a:cs typeface="Arial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8E143C-4C12-4BC6-B645-F8E272DEA273}"/>
              </a:ext>
            </a:extLst>
          </p:cNvPr>
          <p:cNvGrpSpPr/>
          <p:nvPr/>
        </p:nvGrpSpPr>
        <p:grpSpPr>
          <a:xfrm>
            <a:off x="7566822" y="1535581"/>
            <a:ext cx="2948586" cy="1538085"/>
            <a:chOff x="1487520" y="1178056"/>
            <a:chExt cx="4380624" cy="153808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ABE0B2-C943-43B1-BCA2-F566D8799682}"/>
                </a:ext>
              </a:extLst>
            </p:cNvPr>
            <p:cNvSpPr txBox="1"/>
            <p:nvPr/>
          </p:nvSpPr>
          <p:spPr>
            <a:xfrm>
              <a:off x="1487520" y="1178056"/>
              <a:ext cx="438062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33C5FD-8EAB-49CE-9593-E74413EDE739}"/>
                </a:ext>
              </a:extLst>
            </p:cNvPr>
            <p:cNvSpPr txBox="1"/>
            <p:nvPr/>
          </p:nvSpPr>
          <p:spPr>
            <a:xfrm>
              <a:off x="1487520" y="1515812"/>
              <a:ext cx="43806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I hope and I believe that this Template will your Time. 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B11B154-140D-4BD0-B5B0-FEC365FEE791}"/>
              </a:ext>
            </a:extLst>
          </p:cNvPr>
          <p:cNvGrpSpPr/>
          <p:nvPr/>
        </p:nvGrpSpPr>
        <p:grpSpPr>
          <a:xfrm>
            <a:off x="8020270" y="3862352"/>
            <a:ext cx="2948586" cy="1538085"/>
            <a:chOff x="1487520" y="1178056"/>
            <a:chExt cx="4380624" cy="153808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41B790-94EB-4182-B0D2-0C0739D02D40}"/>
                </a:ext>
              </a:extLst>
            </p:cNvPr>
            <p:cNvSpPr txBox="1"/>
            <p:nvPr/>
          </p:nvSpPr>
          <p:spPr>
            <a:xfrm>
              <a:off x="1487520" y="1178056"/>
              <a:ext cx="438062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44CE1CB-7B18-4D49-A7A1-653C592A9FC9}"/>
                </a:ext>
              </a:extLst>
            </p:cNvPr>
            <p:cNvSpPr txBox="1"/>
            <p:nvPr/>
          </p:nvSpPr>
          <p:spPr>
            <a:xfrm>
              <a:off x="1487520" y="1515812"/>
              <a:ext cx="43806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I hope and I believe that this Template will your Time.  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1EED60-2749-4D14-8DB6-0F66F6C9D559}"/>
              </a:ext>
            </a:extLst>
          </p:cNvPr>
          <p:cNvGrpSpPr/>
          <p:nvPr/>
        </p:nvGrpSpPr>
        <p:grpSpPr>
          <a:xfrm>
            <a:off x="388639" y="1884851"/>
            <a:ext cx="2971887" cy="1538085"/>
            <a:chOff x="1487520" y="1178056"/>
            <a:chExt cx="4380624" cy="153808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7575217-4CCF-4D39-9525-E3A0A1D06517}"/>
                </a:ext>
              </a:extLst>
            </p:cNvPr>
            <p:cNvSpPr txBox="1"/>
            <p:nvPr/>
          </p:nvSpPr>
          <p:spPr>
            <a:xfrm>
              <a:off x="1487520" y="1178056"/>
              <a:ext cx="438062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294B4A6-B88E-48ED-BCD9-DAD7399111BD}"/>
                </a:ext>
              </a:extLst>
            </p:cNvPr>
            <p:cNvSpPr txBox="1"/>
            <p:nvPr/>
          </p:nvSpPr>
          <p:spPr>
            <a:xfrm>
              <a:off x="1487520" y="1515812"/>
              <a:ext cx="43806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I hope and I believe that this Template will your Time.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D94029-AFE3-4BCD-A428-0F108367F153}"/>
              </a:ext>
            </a:extLst>
          </p:cNvPr>
          <p:cNvGrpSpPr/>
          <p:nvPr/>
        </p:nvGrpSpPr>
        <p:grpSpPr>
          <a:xfrm>
            <a:off x="467833" y="4995382"/>
            <a:ext cx="3612416" cy="1261086"/>
            <a:chOff x="543368" y="1178056"/>
            <a:chExt cx="5324777" cy="126108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C81E114-DE76-49D9-84A4-D85406D4FCEB}"/>
                </a:ext>
              </a:extLst>
            </p:cNvPr>
            <p:cNvSpPr txBox="1"/>
            <p:nvPr/>
          </p:nvSpPr>
          <p:spPr>
            <a:xfrm>
              <a:off x="1487520" y="1178056"/>
              <a:ext cx="438062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19E51F-FBEC-41EE-8BD5-C77A18800858}"/>
                </a:ext>
              </a:extLst>
            </p:cNvPr>
            <p:cNvSpPr txBox="1"/>
            <p:nvPr/>
          </p:nvSpPr>
          <p:spPr>
            <a:xfrm>
              <a:off x="543368" y="1515812"/>
              <a:ext cx="53247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I hope and I believe that this Template will your Time. 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0" name="Oval 21">
            <a:extLst>
              <a:ext uri="{FF2B5EF4-FFF2-40B4-BE49-F238E27FC236}">
                <a16:creationId xmlns:a16="http://schemas.microsoft.com/office/drawing/2014/main" id="{B6772792-A9E6-4D3D-B8EC-193DFF7C9094}"/>
              </a:ext>
            </a:extLst>
          </p:cNvPr>
          <p:cNvSpPr/>
          <p:nvPr/>
        </p:nvSpPr>
        <p:spPr>
          <a:xfrm rot="20700000">
            <a:off x="5580402" y="2057360"/>
            <a:ext cx="438803" cy="384581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1" name="Trapezoid 3">
            <a:extLst>
              <a:ext uri="{FF2B5EF4-FFF2-40B4-BE49-F238E27FC236}">
                <a16:creationId xmlns:a16="http://schemas.microsoft.com/office/drawing/2014/main" id="{95BB1BDF-2630-4F1E-BAE9-33483F8822B1}"/>
              </a:ext>
            </a:extLst>
          </p:cNvPr>
          <p:cNvSpPr/>
          <p:nvPr/>
        </p:nvSpPr>
        <p:spPr>
          <a:xfrm>
            <a:off x="6206544" y="3578454"/>
            <a:ext cx="390522" cy="398013"/>
          </a:xfrm>
          <a:custGeom>
            <a:avLst/>
            <a:gdLst/>
            <a:ahLst/>
            <a:cxnLst/>
            <a:rect l="l" t="t" r="r" b="b"/>
            <a:pathLst>
              <a:path w="3890855" h="3965475">
                <a:moveTo>
                  <a:pt x="513635" y="2426125"/>
                </a:moveTo>
                <a:lnTo>
                  <a:pt x="1518439" y="2426125"/>
                </a:lnTo>
                <a:cubicBezTo>
                  <a:pt x="1550976" y="2510415"/>
                  <a:pt x="1581900" y="2596962"/>
                  <a:pt x="1610725" y="2683637"/>
                </a:cubicBezTo>
                <a:lnTo>
                  <a:pt x="901668" y="2683637"/>
                </a:lnTo>
                <a:lnTo>
                  <a:pt x="559881" y="3707964"/>
                </a:lnTo>
                <a:lnTo>
                  <a:pt x="1917114" y="3707964"/>
                </a:lnTo>
                <a:cubicBezTo>
                  <a:pt x="1925031" y="3729959"/>
                  <a:pt x="1931702" y="3744180"/>
                  <a:pt x="1936944" y="3749452"/>
                </a:cubicBezTo>
                <a:cubicBezTo>
                  <a:pt x="1940579" y="3743065"/>
                  <a:pt x="1945876" y="3728913"/>
                  <a:pt x="1952632" y="3707964"/>
                </a:cubicBezTo>
                <a:lnTo>
                  <a:pt x="3330974" y="3707964"/>
                </a:lnTo>
                <a:lnTo>
                  <a:pt x="2989187" y="2683637"/>
                </a:lnTo>
                <a:lnTo>
                  <a:pt x="2271337" y="2683637"/>
                </a:lnTo>
                <a:cubicBezTo>
                  <a:pt x="2301469" y="2597098"/>
                  <a:pt x="2333531" y="2510572"/>
                  <a:pt x="2366939" y="2426125"/>
                </a:cubicBezTo>
                <a:lnTo>
                  <a:pt x="3377220" y="2426125"/>
                </a:lnTo>
                <a:lnTo>
                  <a:pt x="3890855" y="3965475"/>
                </a:lnTo>
                <a:lnTo>
                  <a:pt x="0" y="3965475"/>
                </a:lnTo>
                <a:close/>
                <a:moveTo>
                  <a:pt x="1936944" y="620869"/>
                </a:moveTo>
                <a:cubicBezTo>
                  <a:pt x="1782578" y="620869"/>
                  <a:pt x="1657440" y="746006"/>
                  <a:pt x="1657440" y="900372"/>
                </a:cubicBezTo>
                <a:cubicBezTo>
                  <a:pt x="1657440" y="1054738"/>
                  <a:pt x="1782578" y="1179876"/>
                  <a:pt x="1936944" y="1179876"/>
                </a:cubicBezTo>
                <a:cubicBezTo>
                  <a:pt x="2091310" y="1179876"/>
                  <a:pt x="2216447" y="1054738"/>
                  <a:pt x="2216447" y="900372"/>
                </a:cubicBezTo>
                <a:cubicBezTo>
                  <a:pt x="2216447" y="746006"/>
                  <a:pt x="2091310" y="620869"/>
                  <a:pt x="1936944" y="620869"/>
                </a:cubicBezTo>
                <a:close/>
                <a:moveTo>
                  <a:pt x="1936944" y="0"/>
                </a:moveTo>
                <a:cubicBezTo>
                  <a:pt x="2169175" y="0"/>
                  <a:pt x="2401406" y="88593"/>
                  <a:pt x="2578592" y="265779"/>
                </a:cubicBezTo>
                <a:lnTo>
                  <a:pt x="2578592" y="265780"/>
                </a:lnTo>
                <a:cubicBezTo>
                  <a:pt x="2932964" y="620153"/>
                  <a:pt x="2888999" y="1155622"/>
                  <a:pt x="2578592" y="1549077"/>
                </a:cubicBezTo>
                <a:cubicBezTo>
                  <a:pt x="2248849" y="1967039"/>
                  <a:pt x="1976153" y="3125749"/>
                  <a:pt x="1936944" y="3194660"/>
                </a:cubicBezTo>
                <a:cubicBezTo>
                  <a:pt x="1883033" y="3140450"/>
                  <a:pt x="1647095" y="1944983"/>
                  <a:pt x="1295295" y="1549076"/>
                </a:cubicBezTo>
                <a:cubicBezTo>
                  <a:pt x="962406" y="1174450"/>
                  <a:pt x="940923" y="620152"/>
                  <a:pt x="1295295" y="265779"/>
                </a:cubicBezTo>
                <a:cubicBezTo>
                  <a:pt x="1472481" y="88593"/>
                  <a:pt x="1704713" y="0"/>
                  <a:pt x="19369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32" name="Rectangle 15">
            <a:extLst>
              <a:ext uri="{FF2B5EF4-FFF2-40B4-BE49-F238E27FC236}">
                <a16:creationId xmlns:a16="http://schemas.microsoft.com/office/drawing/2014/main" id="{A23CF45A-159F-484F-875D-0F23A4978354}"/>
              </a:ext>
            </a:extLst>
          </p:cNvPr>
          <p:cNvSpPr/>
          <p:nvPr/>
        </p:nvSpPr>
        <p:spPr>
          <a:xfrm rot="14270044">
            <a:off x="5203740" y="4240541"/>
            <a:ext cx="390293" cy="406562"/>
          </a:xfrm>
          <a:custGeom>
            <a:avLst/>
            <a:gdLst/>
            <a:ahLst/>
            <a:cxnLst/>
            <a:rect l="l" t="t" r="r" b="b"/>
            <a:pathLst>
              <a:path w="4088964" h="4259405">
                <a:moveTo>
                  <a:pt x="1480605" y="2231940"/>
                </a:moveTo>
                <a:lnTo>
                  <a:pt x="1199818" y="2044620"/>
                </a:lnTo>
                <a:lnTo>
                  <a:pt x="761621" y="2687221"/>
                </a:lnTo>
                <a:cubicBezTo>
                  <a:pt x="501536" y="2652619"/>
                  <a:pt x="265323" y="2467912"/>
                  <a:pt x="39127" y="2272940"/>
                </a:cubicBezTo>
                <a:cubicBezTo>
                  <a:pt x="-80639" y="2070133"/>
                  <a:pt x="269496" y="1743507"/>
                  <a:pt x="374515" y="1494038"/>
                </a:cubicBezTo>
                <a:lnTo>
                  <a:pt x="93728" y="1306717"/>
                </a:lnTo>
                <a:lnTo>
                  <a:pt x="1091841" y="1312633"/>
                </a:lnTo>
                <a:close/>
                <a:moveTo>
                  <a:pt x="2759566" y="226796"/>
                </a:moveTo>
                <a:cubicBezTo>
                  <a:pt x="2331051" y="377379"/>
                  <a:pt x="2150002" y="492309"/>
                  <a:pt x="1991062" y="643648"/>
                </a:cubicBezTo>
                <a:lnTo>
                  <a:pt x="1463599" y="1446568"/>
                </a:lnTo>
                <a:lnTo>
                  <a:pt x="610317" y="909936"/>
                </a:lnTo>
                <a:cubicBezTo>
                  <a:pt x="810411" y="627556"/>
                  <a:pt x="1020899" y="239191"/>
                  <a:pt x="1244930" y="61882"/>
                </a:cubicBezTo>
                <a:cubicBezTo>
                  <a:pt x="1491876" y="-75367"/>
                  <a:pt x="1697752" y="31605"/>
                  <a:pt x="2759566" y="226796"/>
                </a:cubicBezTo>
                <a:close/>
                <a:moveTo>
                  <a:pt x="1722488" y="3820535"/>
                </a:moveTo>
                <a:cubicBezTo>
                  <a:pt x="1376925" y="3801485"/>
                  <a:pt x="936112" y="3830060"/>
                  <a:pt x="666750" y="3734810"/>
                </a:cubicBezTo>
                <a:cubicBezTo>
                  <a:pt x="419100" y="3598835"/>
                  <a:pt x="400050" y="3367610"/>
                  <a:pt x="0" y="2364860"/>
                </a:cubicBezTo>
                <a:cubicBezTo>
                  <a:pt x="355600" y="2647435"/>
                  <a:pt x="549276" y="2739510"/>
                  <a:pt x="762000" y="2793485"/>
                </a:cubicBezTo>
                <a:lnTo>
                  <a:pt x="1722487" y="2812535"/>
                </a:lnTo>
                <a:close/>
                <a:moveTo>
                  <a:pt x="3605396" y="869465"/>
                </a:moveTo>
                <a:lnTo>
                  <a:pt x="3069019" y="1711228"/>
                </a:lnTo>
                <a:lnTo>
                  <a:pt x="2083849" y="1550906"/>
                </a:lnTo>
                <a:lnTo>
                  <a:pt x="2391902" y="1412941"/>
                </a:lnTo>
                <a:lnTo>
                  <a:pt x="2081217" y="699900"/>
                </a:lnTo>
                <a:cubicBezTo>
                  <a:pt x="2248971" y="498156"/>
                  <a:pt x="2531081" y="396532"/>
                  <a:pt x="2816547" y="308854"/>
                </a:cubicBezTo>
                <a:cubicBezTo>
                  <a:pt x="3051986" y="315439"/>
                  <a:pt x="3142075" y="785719"/>
                  <a:pt x="3297344" y="1007430"/>
                </a:cubicBezTo>
                <a:close/>
                <a:moveTo>
                  <a:pt x="3222215" y="3788662"/>
                </a:moveTo>
                <a:cubicBezTo>
                  <a:pt x="3089072" y="3954283"/>
                  <a:pt x="2662122" y="3869088"/>
                  <a:pt x="2413930" y="3921936"/>
                </a:cubicBezTo>
                <a:lnTo>
                  <a:pt x="2420658" y="4259405"/>
                </a:lnTo>
                <a:lnTo>
                  <a:pt x="1855155" y="3436926"/>
                </a:lnTo>
                <a:lnTo>
                  <a:pt x="2387428" y="2592563"/>
                </a:lnTo>
                <a:lnTo>
                  <a:pt x="2394156" y="2930032"/>
                </a:lnTo>
                <a:lnTo>
                  <a:pt x="3171906" y="2922431"/>
                </a:lnTo>
                <a:cubicBezTo>
                  <a:pt x="3292132" y="3155642"/>
                  <a:pt x="3275533" y="3455038"/>
                  <a:pt x="3244786" y="3752078"/>
                </a:cubicBezTo>
                <a:cubicBezTo>
                  <a:pt x="3238662" y="3765464"/>
                  <a:pt x="3231091" y="3777620"/>
                  <a:pt x="3222215" y="3788662"/>
                </a:cubicBezTo>
                <a:close/>
                <a:moveTo>
                  <a:pt x="3948285" y="2834020"/>
                </a:moveTo>
                <a:cubicBezTo>
                  <a:pt x="3833022" y="3018741"/>
                  <a:pt x="3639730" y="3281008"/>
                  <a:pt x="3342579" y="3731662"/>
                </a:cubicBezTo>
                <a:cubicBezTo>
                  <a:pt x="3371271" y="3278367"/>
                  <a:pt x="3336159" y="3066813"/>
                  <a:pt x="3258895" y="2861397"/>
                </a:cubicBezTo>
                <a:lnTo>
                  <a:pt x="2725671" y="2062291"/>
                </a:lnTo>
                <a:lnTo>
                  <a:pt x="3552883" y="1486284"/>
                </a:lnTo>
                <a:cubicBezTo>
                  <a:pt x="3734716" y="1780754"/>
                  <a:pt x="4010062" y="2126176"/>
                  <a:pt x="4085819" y="2401657"/>
                </a:cubicBezTo>
                <a:cubicBezTo>
                  <a:pt x="4100783" y="2542124"/>
                  <a:pt x="4063549" y="2649298"/>
                  <a:pt x="3948285" y="28340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3" name="Donut 15">
            <a:extLst>
              <a:ext uri="{FF2B5EF4-FFF2-40B4-BE49-F238E27FC236}">
                <a16:creationId xmlns:a16="http://schemas.microsoft.com/office/drawing/2014/main" id="{19205F4D-4492-4EFA-82B7-82CC9BCDD2FA}"/>
              </a:ext>
            </a:extLst>
          </p:cNvPr>
          <p:cNvSpPr/>
          <p:nvPr/>
        </p:nvSpPr>
        <p:spPr>
          <a:xfrm>
            <a:off x="4270214" y="3063987"/>
            <a:ext cx="412117" cy="413850"/>
          </a:xfrm>
          <a:custGeom>
            <a:avLst/>
            <a:gdLst/>
            <a:ahLst/>
            <a:cxnLst/>
            <a:rect l="l" t="t" r="r" b="b"/>
            <a:pathLst>
              <a:path w="3821708" h="3795110">
                <a:moveTo>
                  <a:pt x="1910854" y="903842"/>
                </a:moveTo>
                <a:lnTo>
                  <a:pt x="1793831" y="1129420"/>
                </a:lnTo>
                <a:lnTo>
                  <a:pt x="1791613" y="1129420"/>
                </a:lnTo>
                <a:lnTo>
                  <a:pt x="1791892" y="1133157"/>
                </a:lnTo>
                <a:lnTo>
                  <a:pt x="1791613" y="1133695"/>
                </a:lnTo>
                <a:lnTo>
                  <a:pt x="1791933" y="1133695"/>
                </a:lnTo>
                <a:lnTo>
                  <a:pt x="1833002" y="1683464"/>
                </a:lnTo>
                <a:cubicBezTo>
                  <a:pt x="1744939" y="1714584"/>
                  <a:pt x="1682254" y="1798749"/>
                  <a:pt x="1682254" y="1897555"/>
                </a:cubicBezTo>
                <a:cubicBezTo>
                  <a:pt x="1682254" y="2023808"/>
                  <a:pt x="1784602" y="2126156"/>
                  <a:pt x="1910855" y="2126156"/>
                </a:cubicBezTo>
                <a:cubicBezTo>
                  <a:pt x="1975561" y="2126156"/>
                  <a:pt x="2033988" y="2099273"/>
                  <a:pt x="2075304" y="2055803"/>
                </a:cubicBezTo>
                <a:lnTo>
                  <a:pt x="2443125" y="2288080"/>
                </a:lnTo>
                <a:lnTo>
                  <a:pt x="2443003" y="2288309"/>
                </a:lnTo>
                <a:lnTo>
                  <a:pt x="2443494" y="2288314"/>
                </a:lnTo>
                <a:lnTo>
                  <a:pt x="2446061" y="2289935"/>
                </a:lnTo>
                <a:lnTo>
                  <a:pt x="2446904" y="2288348"/>
                </a:lnTo>
                <a:lnTo>
                  <a:pt x="2652725" y="2290436"/>
                </a:lnTo>
                <a:lnTo>
                  <a:pt x="2535900" y="2120971"/>
                </a:lnTo>
                <a:lnTo>
                  <a:pt x="2536744" y="2119385"/>
                </a:lnTo>
                <a:lnTo>
                  <a:pt x="2533964" y="2118163"/>
                </a:lnTo>
                <a:lnTo>
                  <a:pt x="2533686" y="2117759"/>
                </a:lnTo>
                <a:lnTo>
                  <a:pt x="2533565" y="2117988"/>
                </a:lnTo>
                <a:lnTo>
                  <a:pt x="2134900" y="1942755"/>
                </a:lnTo>
                <a:cubicBezTo>
                  <a:pt x="2137918" y="1928156"/>
                  <a:pt x="2139456" y="1913035"/>
                  <a:pt x="2139456" y="1897555"/>
                </a:cubicBezTo>
                <a:cubicBezTo>
                  <a:pt x="2139456" y="1798748"/>
                  <a:pt x="2076770" y="1714583"/>
                  <a:pt x="1988706" y="1683463"/>
                </a:cubicBezTo>
                <a:lnTo>
                  <a:pt x="2029775" y="1133695"/>
                </a:lnTo>
                <a:lnTo>
                  <a:pt x="2030094" y="1133695"/>
                </a:lnTo>
                <a:lnTo>
                  <a:pt x="2029815" y="1133157"/>
                </a:lnTo>
                <a:lnTo>
                  <a:pt x="2030094" y="1129420"/>
                </a:lnTo>
                <a:lnTo>
                  <a:pt x="2027877" y="1129420"/>
                </a:lnTo>
                <a:close/>
                <a:moveTo>
                  <a:pt x="1910854" y="565406"/>
                </a:moveTo>
                <a:cubicBezTo>
                  <a:pt x="2646579" y="565406"/>
                  <a:pt x="3243002" y="1161829"/>
                  <a:pt x="3243002" y="1897554"/>
                </a:cubicBezTo>
                <a:cubicBezTo>
                  <a:pt x="3243002" y="2633279"/>
                  <a:pt x="2646579" y="3229702"/>
                  <a:pt x="1910854" y="3229702"/>
                </a:cubicBezTo>
                <a:cubicBezTo>
                  <a:pt x="1175129" y="3229702"/>
                  <a:pt x="578706" y="2633279"/>
                  <a:pt x="578706" y="1897554"/>
                </a:cubicBezTo>
                <a:cubicBezTo>
                  <a:pt x="578706" y="1161829"/>
                  <a:pt x="1175129" y="565406"/>
                  <a:pt x="1910854" y="565406"/>
                </a:cubicBezTo>
                <a:close/>
                <a:moveTo>
                  <a:pt x="1766837" y="367010"/>
                </a:moveTo>
                <a:cubicBezTo>
                  <a:pt x="1050362" y="432397"/>
                  <a:pt x="475174" y="981146"/>
                  <a:pt x="377476" y="1681610"/>
                </a:cubicBezTo>
                <a:lnTo>
                  <a:pt x="426306" y="1681610"/>
                </a:lnTo>
                <a:cubicBezTo>
                  <a:pt x="510474" y="1681610"/>
                  <a:pt x="578706" y="1746088"/>
                  <a:pt x="578706" y="1825626"/>
                </a:cubicBezTo>
                <a:cubicBezTo>
                  <a:pt x="578706" y="1905164"/>
                  <a:pt x="510474" y="1969642"/>
                  <a:pt x="426306" y="1969642"/>
                </a:cubicBezTo>
                <a:lnTo>
                  <a:pt x="364094" y="1969642"/>
                </a:lnTo>
                <a:cubicBezTo>
                  <a:pt x="398055" y="2738400"/>
                  <a:pt x="1003246" y="3359660"/>
                  <a:pt x="1769417" y="3427809"/>
                </a:cubicBezTo>
                <a:lnTo>
                  <a:pt x="1769417" y="3382101"/>
                </a:lnTo>
                <a:cubicBezTo>
                  <a:pt x="1769417" y="3297933"/>
                  <a:pt x="1833895" y="3229701"/>
                  <a:pt x="1913433" y="3229701"/>
                </a:cubicBezTo>
                <a:cubicBezTo>
                  <a:pt x="1992971" y="3229701"/>
                  <a:pt x="2057449" y="3297933"/>
                  <a:pt x="2057449" y="3382101"/>
                </a:cubicBezTo>
                <a:lnTo>
                  <a:pt x="2057449" y="3427707"/>
                </a:lnTo>
                <a:cubicBezTo>
                  <a:pt x="2804164" y="3358467"/>
                  <a:pt x="3396856" y="2764020"/>
                  <a:pt x="3455018" y="2020616"/>
                </a:cubicBezTo>
                <a:lnTo>
                  <a:pt x="3395402" y="2020616"/>
                </a:lnTo>
                <a:cubicBezTo>
                  <a:pt x="3311234" y="2020616"/>
                  <a:pt x="3243002" y="1956138"/>
                  <a:pt x="3243002" y="1876600"/>
                </a:cubicBezTo>
                <a:cubicBezTo>
                  <a:pt x="3243002" y="1797062"/>
                  <a:pt x="3311234" y="1732584"/>
                  <a:pt x="3395402" y="1732584"/>
                </a:cubicBezTo>
                <a:lnTo>
                  <a:pt x="3451747" y="1732584"/>
                </a:lnTo>
                <a:cubicBezTo>
                  <a:pt x="3374444" y="1008025"/>
                  <a:pt x="2788738" y="434055"/>
                  <a:pt x="2054869" y="367632"/>
                </a:cubicBezTo>
                <a:lnTo>
                  <a:pt x="2054869" y="407296"/>
                </a:lnTo>
                <a:cubicBezTo>
                  <a:pt x="2054869" y="491464"/>
                  <a:pt x="1990391" y="559696"/>
                  <a:pt x="1910853" y="559696"/>
                </a:cubicBezTo>
                <a:cubicBezTo>
                  <a:pt x="1831315" y="559696"/>
                  <a:pt x="1766837" y="491464"/>
                  <a:pt x="1766837" y="407296"/>
                </a:cubicBezTo>
                <a:close/>
                <a:moveTo>
                  <a:pt x="1910854" y="0"/>
                </a:moveTo>
                <a:cubicBezTo>
                  <a:pt x="2966190" y="0"/>
                  <a:pt x="3821708" y="849564"/>
                  <a:pt x="3821708" y="1897555"/>
                </a:cubicBezTo>
                <a:cubicBezTo>
                  <a:pt x="3821708" y="2945546"/>
                  <a:pt x="2966190" y="3795110"/>
                  <a:pt x="1910854" y="3795110"/>
                </a:cubicBezTo>
                <a:cubicBezTo>
                  <a:pt x="855518" y="3795110"/>
                  <a:pt x="0" y="2945546"/>
                  <a:pt x="0" y="1897555"/>
                </a:cubicBezTo>
                <a:cubicBezTo>
                  <a:pt x="0" y="849564"/>
                  <a:pt x="855518" y="0"/>
                  <a:pt x="19108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9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 </a:t>
            </a:r>
            <a:r>
              <a:rPr lang="en-US" dirty="0">
                <a:solidFill>
                  <a:schemeClr val="accent1"/>
                </a:solidFill>
              </a:rPr>
              <a:t>Slides</a:t>
            </a:r>
            <a:endParaRPr lang="en-US" dirty="0"/>
          </a:p>
        </p:txBody>
      </p:sp>
      <p:grpSp>
        <p:nvGrpSpPr>
          <p:cNvPr id="3" name="그룹 44">
            <a:extLst>
              <a:ext uri="{FF2B5EF4-FFF2-40B4-BE49-F238E27FC236}">
                <a16:creationId xmlns:a16="http://schemas.microsoft.com/office/drawing/2014/main" id="{E857485B-5C40-4201-9791-7975BD006866}"/>
              </a:ext>
            </a:extLst>
          </p:cNvPr>
          <p:cNvGrpSpPr/>
          <p:nvPr/>
        </p:nvGrpSpPr>
        <p:grpSpPr>
          <a:xfrm flipH="1">
            <a:off x="5748995" y="4094023"/>
            <a:ext cx="3710346" cy="2672527"/>
            <a:chOff x="1016436" y="3876641"/>
            <a:chExt cx="3796962" cy="2734917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534B824-D7FF-4984-BC3B-C762B298CE2B}"/>
                </a:ext>
              </a:extLst>
            </p:cNvPr>
            <p:cNvSpPr/>
            <p:nvPr/>
          </p:nvSpPr>
          <p:spPr>
            <a:xfrm>
              <a:off x="3234596" y="3876641"/>
              <a:ext cx="1578802" cy="2734917"/>
            </a:xfrm>
            <a:custGeom>
              <a:avLst/>
              <a:gdLst>
                <a:gd name="connsiteX0" fmla="*/ 811033 w 3490622"/>
                <a:gd name="connsiteY0" fmla="*/ 4778734 h 4778734"/>
                <a:gd name="connsiteX1" fmla="*/ 803081 w 3490622"/>
                <a:gd name="connsiteY1" fmla="*/ 4341412 h 4778734"/>
                <a:gd name="connsiteX2" fmla="*/ 437321 w 3490622"/>
                <a:gd name="connsiteY2" fmla="*/ 2313830 h 4778734"/>
                <a:gd name="connsiteX3" fmla="*/ 0 w 3490622"/>
                <a:gd name="connsiteY3" fmla="*/ 938254 h 4778734"/>
                <a:gd name="connsiteX4" fmla="*/ 747422 w 3490622"/>
                <a:gd name="connsiteY4" fmla="*/ 2019631 h 4778734"/>
                <a:gd name="connsiteX5" fmla="*/ 667909 w 3490622"/>
                <a:gd name="connsiteY5" fmla="*/ 182880 h 4778734"/>
                <a:gd name="connsiteX6" fmla="*/ 1264257 w 3490622"/>
                <a:gd name="connsiteY6" fmla="*/ 1804946 h 4778734"/>
                <a:gd name="connsiteX7" fmla="*/ 1407380 w 3490622"/>
                <a:gd name="connsiteY7" fmla="*/ 0 h 4778734"/>
                <a:gd name="connsiteX8" fmla="*/ 1757238 w 3490622"/>
                <a:gd name="connsiteY8" fmla="*/ 1868557 h 4778734"/>
                <a:gd name="connsiteX9" fmla="*/ 2456953 w 3490622"/>
                <a:gd name="connsiteY9" fmla="*/ 333955 h 4778734"/>
                <a:gd name="connsiteX10" fmla="*/ 2194560 w 3490622"/>
                <a:gd name="connsiteY10" fmla="*/ 2003729 h 4778734"/>
                <a:gd name="connsiteX11" fmla="*/ 2305878 w 3490622"/>
                <a:gd name="connsiteY11" fmla="*/ 2759103 h 4778734"/>
                <a:gd name="connsiteX12" fmla="*/ 2623930 w 3490622"/>
                <a:gd name="connsiteY12" fmla="*/ 2361537 h 4778734"/>
                <a:gd name="connsiteX13" fmla="*/ 3490622 w 3490622"/>
                <a:gd name="connsiteY13" fmla="*/ 2210463 h 4778734"/>
                <a:gd name="connsiteX14" fmla="*/ 2759102 w 3490622"/>
                <a:gd name="connsiteY14" fmla="*/ 2989690 h 4778734"/>
                <a:gd name="connsiteX15" fmla="*/ 2051436 w 3490622"/>
                <a:gd name="connsiteY15" fmla="*/ 4007457 h 4778734"/>
                <a:gd name="connsiteX16" fmla="*/ 2210462 w 3490622"/>
                <a:gd name="connsiteY16" fmla="*/ 4778734 h 4778734"/>
                <a:gd name="connsiteX17" fmla="*/ 811033 w 3490622"/>
                <a:gd name="connsiteY17" fmla="*/ 4778734 h 4778734"/>
                <a:gd name="connsiteX0" fmla="*/ 755374 w 3434963"/>
                <a:gd name="connsiteY0" fmla="*/ 4778734 h 4778734"/>
                <a:gd name="connsiteX1" fmla="*/ 747422 w 3434963"/>
                <a:gd name="connsiteY1" fmla="*/ 4341412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46514"/>
                <a:gd name="connsiteY0" fmla="*/ 4778734 h 4778734"/>
                <a:gd name="connsiteX1" fmla="*/ 795131 w 3446514"/>
                <a:gd name="connsiteY1" fmla="*/ 4142631 h 4778734"/>
                <a:gd name="connsiteX2" fmla="*/ 381662 w 3446514"/>
                <a:gd name="connsiteY2" fmla="*/ 2313830 h 4778734"/>
                <a:gd name="connsiteX3" fmla="*/ 0 w 3446514"/>
                <a:gd name="connsiteY3" fmla="*/ 1017767 h 4778734"/>
                <a:gd name="connsiteX4" fmla="*/ 691763 w 3446514"/>
                <a:gd name="connsiteY4" fmla="*/ 2019631 h 4778734"/>
                <a:gd name="connsiteX5" fmla="*/ 612250 w 3446514"/>
                <a:gd name="connsiteY5" fmla="*/ 182880 h 4778734"/>
                <a:gd name="connsiteX6" fmla="*/ 1208598 w 3446514"/>
                <a:gd name="connsiteY6" fmla="*/ 1804946 h 4778734"/>
                <a:gd name="connsiteX7" fmla="*/ 1351721 w 3446514"/>
                <a:gd name="connsiteY7" fmla="*/ 0 h 4778734"/>
                <a:gd name="connsiteX8" fmla="*/ 1701579 w 3446514"/>
                <a:gd name="connsiteY8" fmla="*/ 1868557 h 4778734"/>
                <a:gd name="connsiteX9" fmla="*/ 2401294 w 3446514"/>
                <a:gd name="connsiteY9" fmla="*/ 333955 h 4778734"/>
                <a:gd name="connsiteX10" fmla="*/ 2138901 w 3446514"/>
                <a:gd name="connsiteY10" fmla="*/ 2003729 h 4778734"/>
                <a:gd name="connsiteX11" fmla="*/ 2250219 w 3446514"/>
                <a:gd name="connsiteY11" fmla="*/ 2759103 h 4778734"/>
                <a:gd name="connsiteX12" fmla="*/ 2568271 w 3446514"/>
                <a:gd name="connsiteY12" fmla="*/ 2361537 h 4778734"/>
                <a:gd name="connsiteX13" fmla="*/ 3434963 w 3446514"/>
                <a:gd name="connsiteY13" fmla="*/ 2210463 h 4778734"/>
                <a:gd name="connsiteX14" fmla="*/ 2703443 w 3446514"/>
                <a:gd name="connsiteY14" fmla="*/ 2989690 h 4778734"/>
                <a:gd name="connsiteX15" fmla="*/ 2043485 w 3446514"/>
                <a:gd name="connsiteY15" fmla="*/ 4055165 h 4778734"/>
                <a:gd name="connsiteX16" fmla="*/ 2154803 w 3446514"/>
                <a:gd name="connsiteY16" fmla="*/ 4778734 h 4778734"/>
                <a:gd name="connsiteX17" fmla="*/ 755374 w 3446514"/>
                <a:gd name="connsiteY17" fmla="*/ 4778734 h 4778734"/>
                <a:gd name="connsiteX0" fmla="*/ 755374 w 3448610"/>
                <a:gd name="connsiteY0" fmla="*/ 4778734 h 4778734"/>
                <a:gd name="connsiteX1" fmla="*/ 795131 w 3448610"/>
                <a:gd name="connsiteY1" fmla="*/ 4142631 h 4778734"/>
                <a:gd name="connsiteX2" fmla="*/ 381662 w 3448610"/>
                <a:gd name="connsiteY2" fmla="*/ 2313830 h 4778734"/>
                <a:gd name="connsiteX3" fmla="*/ 0 w 3448610"/>
                <a:gd name="connsiteY3" fmla="*/ 1017767 h 4778734"/>
                <a:gd name="connsiteX4" fmla="*/ 691763 w 3448610"/>
                <a:gd name="connsiteY4" fmla="*/ 2019631 h 4778734"/>
                <a:gd name="connsiteX5" fmla="*/ 612250 w 3448610"/>
                <a:gd name="connsiteY5" fmla="*/ 182880 h 4778734"/>
                <a:gd name="connsiteX6" fmla="*/ 1208598 w 3448610"/>
                <a:gd name="connsiteY6" fmla="*/ 1804946 h 4778734"/>
                <a:gd name="connsiteX7" fmla="*/ 1351721 w 3448610"/>
                <a:gd name="connsiteY7" fmla="*/ 0 h 4778734"/>
                <a:gd name="connsiteX8" fmla="*/ 1701579 w 3448610"/>
                <a:gd name="connsiteY8" fmla="*/ 1868557 h 4778734"/>
                <a:gd name="connsiteX9" fmla="*/ 2401294 w 3448610"/>
                <a:gd name="connsiteY9" fmla="*/ 333955 h 4778734"/>
                <a:gd name="connsiteX10" fmla="*/ 2138901 w 3448610"/>
                <a:gd name="connsiteY10" fmla="*/ 2003729 h 4778734"/>
                <a:gd name="connsiteX11" fmla="*/ 2250219 w 3448610"/>
                <a:gd name="connsiteY11" fmla="*/ 2759103 h 4778734"/>
                <a:gd name="connsiteX12" fmla="*/ 2687541 w 3448610"/>
                <a:gd name="connsiteY12" fmla="*/ 2313829 h 4778734"/>
                <a:gd name="connsiteX13" fmla="*/ 3434963 w 3448610"/>
                <a:gd name="connsiteY13" fmla="*/ 2210463 h 4778734"/>
                <a:gd name="connsiteX14" fmla="*/ 2703443 w 3448610"/>
                <a:gd name="connsiteY14" fmla="*/ 2989690 h 4778734"/>
                <a:gd name="connsiteX15" fmla="*/ 2043485 w 3448610"/>
                <a:gd name="connsiteY15" fmla="*/ 4055165 h 4778734"/>
                <a:gd name="connsiteX16" fmla="*/ 2154803 w 3448610"/>
                <a:gd name="connsiteY16" fmla="*/ 4778734 h 4778734"/>
                <a:gd name="connsiteX17" fmla="*/ 755374 w 3448610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51801 w 3523460"/>
                <a:gd name="connsiteY6" fmla="*/ 1812897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31026 h 4731026"/>
                <a:gd name="connsiteX1" fmla="*/ 870139 w 3523460"/>
                <a:gd name="connsiteY1" fmla="*/ 4094923 h 4731026"/>
                <a:gd name="connsiteX2" fmla="*/ 432816 w 3523460"/>
                <a:gd name="connsiteY2" fmla="*/ 2274073 h 4731026"/>
                <a:gd name="connsiteX3" fmla="*/ 75008 w 3523460"/>
                <a:gd name="connsiteY3" fmla="*/ 970059 h 4731026"/>
                <a:gd name="connsiteX4" fmla="*/ 766771 w 3523460"/>
                <a:gd name="connsiteY4" fmla="*/ 1971923 h 4731026"/>
                <a:gd name="connsiteX5" fmla="*/ 711112 w 3523460"/>
                <a:gd name="connsiteY5" fmla="*/ 214685 h 4731026"/>
                <a:gd name="connsiteX6" fmla="*/ 1251801 w 3523460"/>
                <a:gd name="connsiteY6" fmla="*/ 1765189 h 4731026"/>
                <a:gd name="connsiteX7" fmla="*/ 1458534 w 3523460"/>
                <a:gd name="connsiteY7" fmla="*/ 0 h 4731026"/>
                <a:gd name="connsiteX8" fmla="*/ 1776587 w 3523460"/>
                <a:gd name="connsiteY8" fmla="*/ 1820849 h 4731026"/>
                <a:gd name="connsiteX9" fmla="*/ 2476302 w 3523460"/>
                <a:gd name="connsiteY9" fmla="*/ 286247 h 4731026"/>
                <a:gd name="connsiteX10" fmla="*/ 2213909 w 3523460"/>
                <a:gd name="connsiteY10" fmla="*/ 1956021 h 4731026"/>
                <a:gd name="connsiteX11" fmla="*/ 2325227 w 3523460"/>
                <a:gd name="connsiteY11" fmla="*/ 2711395 h 4731026"/>
                <a:gd name="connsiteX12" fmla="*/ 2762549 w 3523460"/>
                <a:gd name="connsiteY12" fmla="*/ 2266121 h 4731026"/>
                <a:gd name="connsiteX13" fmla="*/ 3509971 w 3523460"/>
                <a:gd name="connsiteY13" fmla="*/ 2162755 h 4731026"/>
                <a:gd name="connsiteX14" fmla="*/ 2778451 w 3523460"/>
                <a:gd name="connsiteY14" fmla="*/ 2941982 h 4731026"/>
                <a:gd name="connsiteX15" fmla="*/ 2118493 w 3523460"/>
                <a:gd name="connsiteY15" fmla="*/ 4007457 h 4731026"/>
                <a:gd name="connsiteX16" fmla="*/ 2229811 w 3523460"/>
                <a:gd name="connsiteY16" fmla="*/ 4731026 h 4731026"/>
                <a:gd name="connsiteX17" fmla="*/ 830382 w 3523460"/>
                <a:gd name="connsiteY17" fmla="*/ 4731026 h 473102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776587 w 3523460"/>
                <a:gd name="connsiteY9" fmla="*/ 1821199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75655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92761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838333 w 3523460"/>
                <a:gd name="connsiteY4" fmla="*/ 2003886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04092 w 3523460"/>
                <a:gd name="connsiteY7" fmla="*/ 1773290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05024 w 3523460"/>
                <a:gd name="connsiteY10" fmla="*/ 1813042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727477 w 3523460"/>
                <a:gd name="connsiteY0" fmla="*/ 5951236 h 5951236"/>
                <a:gd name="connsiteX1" fmla="*/ 870139 w 3523460"/>
                <a:gd name="connsiteY1" fmla="*/ 4094960 h 5951236"/>
                <a:gd name="connsiteX2" fmla="*/ 432816 w 3523460"/>
                <a:gd name="connsiteY2" fmla="*/ 2274110 h 5951236"/>
                <a:gd name="connsiteX3" fmla="*/ 75008 w 3523460"/>
                <a:gd name="connsiteY3" fmla="*/ 970096 h 5951236"/>
                <a:gd name="connsiteX4" fmla="*/ 750867 w 3523460"/>
                <a:gd name="connsiteY4" fmla="*/ 2107132 h 5951236"/>
                <a:gd name="connsiteX5" fmla="*/ 838333 w 3523460"/>
                <a:gd name="connsiteY5" fmla="*/ 2035571 h 5951236"/>
                <a:gd name="connsiteX6" fmla="*/ 711112 w 3523460"/>
                <a:gd name="connsiteY6" fmla="*/ 214722 h 5951236"/>
                <a:gd name="connsiteX7" fmla="*/ 1235897 w 3523460"/>
                <a:gd name="connsiteY7" fmla="*/ 1868593 h 5951236"/>
                <a:gd name="connsiteX8" fmla="*/ 1315411 w 3523460"/>
                <a:gd name="connsiteY8" fmla="*/ 1852690 h 5951236"/>
                <a:gd name="connsiteX9" fmla="*/ 1458534 w 3523460"/>
                <a:gd name="connsiteY9" fmla="*/ 37 h 5951236"/>
                <a:gd name="connsiteX10" fmla="*/ 1728878 w 3523460"/>
                <a:gd name="connsiteY10" fmla="*/ 1828836 h 5951236"/>
                <a:gd name="connsiteX11" fmla="*/ 1816344 w 3523460"/>
                <a:gd name="connsiteY11" fmla="*/ 1868594 h 5951236"/>
                <a:gd name="connsiteX12" fmla="*/ 2492205 w 3523460"/>
                <a:gd name="connsiteY12" fmla="*/ 333992 h 5951236"/>
                <a:gd name="connsiteX13" fmla="*/ 2221860 w 3523460"/>
                <a:gd name="connsiteY13" fmla="*/ 2011718 h 5951236"/>
                <a:gd name="connsiteX14" fmla="*/ 2325227 w 3523460"/>
                <a:gd name="connsiteY14" fmla="*/ 2711432 h 5951236"/>
                <a:gd name="connsiteX15" fmla="*/ 2762549 w 3523460"/>
                <a:gd name="connsiteY15" fmla="*/ 2266158 h 5951236"/>
                <a:gd name="connsiteX16" fmla="*/ 3509971 w 3523460"/>
                <a:gd name="connsiteY16" fmla="*/ 2162792 h 5951236"/>
                <a:gd name="connsiteX17" fmla="*/ 2778451 w 3523460"/>
                <a:gd name="connsiteY17" fmla="*/ 2942019 h 5951236"/>
                <a:gd name="connsiteX18" fmla="*/ 2118493 w 3523460"/>
                <a:gd name="connsiteY18" fmla="*/ 4007494 h 5951236"/>
                <a:gd name="connsiteX19" fmla="*/ 2229811 w 3523460"/>
                <a:gd name="connsiteY19" fmla="*/ 4731063 h 5951236"/>
                <a:gd name="connsiteX20" fmla="*/ 727477 w 3523460"/>
                <a:gd name="connsiteY20" fmla="*/ 5951236 h 5951236"/>
                <a:gd name="connsiteX0" fmla="*/ 727477 w 3523460"/>
                <a:gd name="connsiteY0" fmla="*/ 595123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727477 w 3523460"/>
                <a:gd name="connsiteY20" fmla="*/ 5951236 h 5980637"/>
                <a:gd name="connsiteX0" fmla="*/ 948466 w 3523460"/>
                <a:gd name="connsiteY0" fmla="*/ 447060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948466 w 3523460"/>
                <a:gd name="connsiteY20" fmla="*/ 4470606 h 5980637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7 w 3523460"/>
                <a:gd name="connsiteY0" fmla="*/ 4528242 h 4528242"/>
                <a:gd name="connsiteX1" fmla="*/ 870139 w 3523460"/>
                <a:gd name="connsiteY1" fmla="*/ 4094960 h 4528242"/>
                <a:gd name="connsiteX2" fmla="*/ 432816 w 3523460"/>
                <a:gd name="connsiteY2" fmla="*/ 2274110 h 4528242"/>
                <a:gd name="connsiteX3" fmla="*/ 75008 w 3523460"/>
                <a:gd name="connsiteY3" fmla="*/ 970096 h 4528242"/>
                <a:gd name="connsiteX4" fmla="*/ 750867 w 3523460"/>
                <a:gd name="connsiteY4" fmla="*/ 2107132 h 4528242"/>
                <a:gd name="connsiteX5" fmla="*/ 838333 w 3523460"/>
                <a:gd name="connsiteY5" fmla="*/ 2035571 h 4528242"/>
                <a:gd name="connsiteX6" fmla="*/ 711112 w 3523460"/>
                <a:gd name="connsiteY6" fmla="*/ 214722 h 4528242"/>
                <a:gd name="connsiteX7" fmla="*/ 1235897 w 3523460"/>
                <a:gd name="connsiteY7" fmla="*/ 1868593 h 4528242"/>
                <a:gd name="connsiteX8" fmla="*/ 1315411 w 3523460"/>
                <a:gd name="connsiteY8" fmla="*/ 1852690 h 4528242"/>
                <a:gd name="connsiteX9" fmla="*/ 1458534 w 3523460"/>
                <a:gd name="connsiteY9" fmla="*/ 37 h 4528242"/>
                <a:gd name="connsiteX10" fmla="*/ 1728878 w 3523460"/>
                <a:gd name="connsiteY10" fmla="*/ 1828836 h 4528242"/>
                <a:gd name="connsiteX11" fmla="*/ 1816344 w 3523460"/>
                <a:gd name="connsiteY11" fmla="*/ 1868594 h 4528242"/>
                <a:gd name="connsiteX12" fmla="*/ 2492205 w 3523460"/>
                <a:gd name="connsiteY12" fmla="*/ 333992 h 4528242"/>
                <a:gd name="connsiteX13" fmla="*/ 2221860 w 3523460"/>
                <a:gd name="connsiteY13" fmla="*/ 2011718 h 4528242"/>
                <a:gd name="connsiteX14" fmla="*/ 2325227 w 3523460"/>
                <a:gd name="connsiteY14" fmla="*/ 2711432 h 4528242"/>
                <a:gd name="connsiteX15" fmla="*/ 2762549 w 3523460"/>
                <a:gd name="connsiteY15" fmla="*/ 2266158 h 4528242"/>
                <a:gd name="connsiteX16" fmla="*/ 3509971 w 3523460"/>
                <a:gd name="connsiteY16" fmla="*/ 2162792 h 4528242"/>
                <a:gd name="connsiteX17" fmla="*/ 2778451 w 3523460"/>
                <a:gd name="connsiteY17" fmla="*/ 2942019 h 4528242"/>
                <a:gd name="connsiteX18" fmla="*/ 2118493 w 3523460"/>
                <a:gd name="connsiteY18" fmla="*/ 4007494 h 4528242"/>
                <a:gd name="connsiteX19" fmla="*/ 2126522 w 3523460"/>
                <a:gd name="connsiteY19" fmla="*/ 4522103 h 4528242"/>
                <a:gd name="connsiteX20" fmla="*/ 948467 w 3523460"/>
                <a:gd name="connsiteY20" fmla="*/ 4528242 h 4528242"/>
                <a:gd name="connsiteX0" fmla="*/ 948467 w 3523460"/>
                <a:gd name="connsiteY0" fmla="*/ 6103601 h 6103601"/>
                <a:gd name="connsiteX1" fmla="*/ 870139 w 3523460"/>
                <a:gd name="connsiteY1" fmla="*/ 4094960 h 6103601"/>
                <a:gd name="connsiteX2" fmla="*/ 432816 w 3523460"/>
                <a:gd name="connsiteY2" fmla="*/ 2274110 h 6103601"/>
                <a:gd name="connsiteX3" fmla="*/ 75008 w 3523460"/>
                <a:gd name="connsiteY3" fmla="*/ 970096 h 6103601"/>
                <a:gd name="connsiteX4" fmla="*/ 750867 w 3523460"/>
                <a:gd name="connsiteY4" fmla="*/ 2107132 h 6103601"/>
                <a:gd name="connsiteX5" fmla="*/ 838333 w 3523460"/>
                <a:gd name="connsiteY5" fmla="*/ 2035571 h 6103601"/>
                <a:gd name="connsiteX6" fmla="*/ 711112 w 3523460"/>
                <a:gd name="connsiteY6" fmla="*/ 214722 h 6103601"/>
                <a:gd name="connsiteX7" fmla="*/ 1235897 w 3523460"/>
                <a:gd name="connsiteY7" fmla="*/ 1868593 h 6103601"/>
                <a:gd name="connsiteX8" fmla="*/ 1315411 w 3523460"/>
                <a:gd name="connsiteY8" fmla="*/ 1852690 h 6103601"/>
                <a:gd name="connsiteX9" fmla="*/ 1458534 w 3523460"/>
                <a:gd name="connsiteY9" fmla="*/ 37 h 6103601"/>
                <a:gd name="connsiteX10" fmla="*/ 1728878 w 3523460"/>
                <a:gd name="connsiteY10" fmla="*/ 1828836 h 6103601"/>
                <a:gd name="connsiteX11" fmla="*/ 1816344 w 3523460"/>
                <a:gd name="connsiteY11" fmla="*/ 1868594 h 6103601"/>
                <a:gd name="connsiteX12" fmla="*/ 2492205 w 3523460"/>
                <a:gd name="connsiteY12" fmla="*/ 333992 h 6103601"/>
                <a:gd name="connsiteX13" fmla="*/ 2221860 w 3523460"/>
                <a:gd name="connsiteY13" fmla="*/ 2011718 h 6103601"/>
                <a:gd name="connsiteX14" fmla="*/ 2325227 w 3523460"/>
                <a:gd name="connsiteY14" fmla="*/ 2711432 h 6103601"/>
                <a:gd name="connsiteX15" fmla="*/ 2762549 w 3523460"/>
                <a:gd name="connsiteY15" fmla="*/ 2266158 h 6103601"/>
                <a:gd name="connsiteX16" fmla="*/ 3509971 w 3523460"/>
                <a:gd name="connsiteY16" fmla="*/ 2162792 h 6103601"/>
                <a:gd name="connsiteX17" fmla="*/ 2778451 w 3523460"/>
                <a:gd name="connsiteY17" fmla="*/ 2942019 h 6103601"/>
                <a:gd name="connsiteX18" fmla="*/ 2118493 w 3523460"/>
                <a:gd name="connsiteY18" fmla="*/ 4007494 h 6103601"/>
                <a:gd name="connsiteX19" fmla="*/ 2126522 w 3523460"/>
                <a:gd name="connsiteY19" fmla="*/ 4522103 h 6103601"/>
                <a:gd name="connsiteX20" fmla="*/ 948467 w 3523460"/>
                <a:gd name="connsiteY20" fmla="*/ 6103601 h 6103601"/>
                <a:gd name="connsiteX0" fmla="*/ 948467 w 3523460"/>
                <a:gd name="connsiteY0" fmla="*/ 6103601 h 6103601"/>
                <a:gd name="connsiteX1" fmla="*/ 870139 w 3523460"/>
                <a:gd name="connsiteY1" fmla="*/ 4094960 h 6103601"/>
                <a:gd name="connsiteX2" fmla="*/ 432816 w 3523460"/>
                <a:gd name="connsiteY2" fmla="*/ 2274110 h 6103601"/>
                <a:gd name="connsiteX3" fmla="*/ 75008 w 3523460"/>
                <a:gd name="connsiteY3" fmla="*/ 970096 h 6103601"/>
                <a:gd name="connsiteX4" fmla="*/ 750867 w 3523460"/>
                <a:gd name="connsiteY4" fmla="*/ 2107132 h 6103601"/>
                <a:gd name="connsiteX5" fmla="*/ 838333 w 3523460"/>
                <a:gd name="connsiteY5" fmla="*/ 2035571 h 6103601"/>
                <a:gd name="connsiteX6" fmla="*/ 711112 w 3523460"/>
                <a:gd name="connsiteY6" fmla="*/ 214722 h 6103601"/>
                <a:gd name="connsiteX7" fmla="*/ 1235897 w 3523460"/>
                <a:gd name="connsiteY7" fmla="*/ 1868593 h 6103601"/>
                <a:gd name="connsiteX8" fmla="*/ 1315411 w 3523460"/>
                <a:gd name="connsiteY8" fmla="*/ 1852690 h 6103601"/>
                <a:gd name="connsiteX9" fmla="*/ 1458534 w 3523460"/>
                <a:gd name="connsiteY9" fmla="*/ 37 h 6103601"/>
                <a:gd name="connsiteX10" fmla="*/ 1728878 w 3523460"/>
                <a:gd name="connsiteY10" fmla="*/ 1828836 h 6103601"/>
                <a:gd name="connsiteX11" fmla="*/ 1816344 w 3523460"/>
                <a:gd name="connsiteY11" fmla="*/ 1868594 h 6103601"/>
                <a:gd name="connsiteX12" fmla="*/ 2492205 w 3523460"/>
                <a:gd name="connsiteY12" fmla="*/ 333992 h 6103601"/>
                <a:gd name="connsiteX13" fmla="*/ 2221860 w 3523460"/>
                <a:gd name="connsiteY13" fmla="*/ 2011718 h 6103601"/>
                <a:gd name="connsiteX14" fmla="*/ 2325227 w 3523460"/>
                <a:gd name="connsiteY14" fmla="*/ 2711432 h 6103601"/>
                <a:gd name="connsiteX15" fmla="*/ 2762549 w 3523460"/>
                <a:gd name="connsiteY15" fmla="*/ 2266158 h 6103601"/>
                <a:gd name="connsiteX16" fmla="*/ 3509971 w 3523460"/>
                <a:gd name="connsiteY16" fmla="*/ 2162792 h 6103601"/>
                <a:gd name="connsiteX17" fmla="*/ 2778451 w 3523460"/>
                <a:gd name="connsiteY17" fmla="*/ 2942019 h 6103601"/>
                <a:gd name="connsiteX18" fmla="*/ 2118493 w 3523460"/>
                <a:gd name="connsiteY18" fmla="*/ 4007494 h 6103601"/>
                <a:gd name="connsiteX19" fmla="*/ 2357064 w 3523460"/>
                <a:gd name="connsiteY19" fmla="*/ 6059037 h 6103601"/>
                <a:gd name="connsiteX20" fmla="*/ 948467 w 3523460"/>
                <a:gd name="connsiteY20" fmla="*/ 6103601 h 61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3460" h="6103601">
                  <a:moveTo>
                    <a:pt x="948467" y="6103601"/>
                  </a:moveTo>
                  <a:cubicBezTo>
                    <a:pt x="873324" y="5891568"/>
                    <a:pt x="1019530" y="4410362"/>
                    <a:pt x="870139" y="4094960"/>
                  </a:cubicBezTo>
                  <a:cubicBezTo>
                    <a:pt x="560039" y="3546320"/>
                    <a:pt x="456669" y="2926117"/>
                    <a:pt x="432816" y="2274110"/>
                  </a:cubicBezTo>
                  <a:cubicBezTo>
                    <a:pt x="313547" y="1839439"/>
                    <a:pt x="-187386" y="1134423"/>
                    <a:pt x="75008" y="970096"/>
                  </a:cubicBezTo>
                  <a:cubicBezTo>
                    <a:pt x="248612" y="927688"/>
                    <a:pt x="623646" y="1934854"/>
                    <a:pt x="750867" y="2107132"/>
                  </a:cubicBezTo>
                  <a:cubicBezTo>
                    <a:pt x="790624" y="2183994"/>
                    <a:pt x="862187" y="2105807"/>
                    <a:pt x="838333" y="2035571"/>
                  </a:cubicBezTo>
                  <a:cubicBezTo>
                    <a:pt x="716413" y="1433922"/>
                    <a:pt x="427516" y="251827"/>
                    <a:pt x="711112" y="214722"/>
                  </a:cubicBezTo>
                  <a:cubicBezTo>
                    <a:pt x="909896" y="184242"/>
                    <a:pt x="1157709" y="1578371"/>
                    <a:pt x="1235897" y="1868593"/>
                  </a:cubicBezTo>
                  <a:cubicBezTo>
                    <a:pt x="1242524" y="1928227"/>
                    <a:pt x="1311436" y="2047497"/>
                    <a:pt x="1315411" y="1852690"/>
                  </a:cubicBezTo>
                  <a:cubicBezTo>
                    <a:pt x="1312761" y="1280197"/>
                    <a:pt x="1159035" y="-7915"/>
                    <a:pt x="1458534" y="37"/>
                  </a:cubicBezTo>
                  <a:cubicBezTo>
                    <a:pt x="1693099" y="-7916"/>
                    <a:pt x="1707674" y="1541264"/>
                    <a:pt x="1728878" y="1828836"/>
                  </a:cubicBezTo>
                  <a:cubicBezTo>
                    <a:pt x="1734180" y="1917625"/>
                    <a:pt x="1764661" y="1916301"/>
                    <a:pt x="1816344" y="1868594"/>
                  </a:cubicBezTo>
                  <a:cubicBezTo>
                    <a:pt x="2054883" y="1372963"/>
                    <a:pt x="2198007" y="241226"/>
                    <a:pt x="2492205" y="333992"/>
                  </a:cubicBezTo>
                  <a:cubicBezTo>
                    <a:pt x="2781103" y="421456"/>
                    <a:pt x="2314625" y="1471029"/>
                    <a:pt x="2221860" y="2011718"/>
                  </a:cubicBezTo>
                  <a:lnTo>
                    <a:pt x="2325227" y="2711432"/>
                  </a:lnTo>
                  <a:cubicBezTo>
                    <a:pt x="2439196" y="2563007"/>
                    <a:pt x="2584970" y="2406632"/>
                    <a:pt x="2762549" y="2266158"/>
                  </a:cubicBezTo>
                  <a:cubicBezTo>
                    <a:pt x="3043495" y="1897748"/>
                    <a:pt x="3618639" y="2022319"/>
                    <a:pt x="3509971" y="2162792"/>
                  </a:cubicBezTo>
                  <a:cubicBezTo>
                    <a:pt x="3266131" y="2446388"/>
                    <a:pt x="2982534" y="2594812"/>
                    <a:pt x="2778451" y="2942019"/>
                  </a:cubicBezTo>
                  <a:cubicBezTo>
                    <a:pt x="2558465" y="3336933"/>
                    <a:pt x="2370285" y="3707995"/>
                    <a:pt x="2118493" y="4007494"/>
                  </a:cubicBezTo>
                  <a:cubicBezTo>
                    <a:pt x="2147648" y="4296392"/>
                    <a:pt x="2319958" y="5817847"/>
                    <a:pt x="2357064" y="6059037"/>
                  </a:cubicBezTo>
                  <a:lnTo>
                    <a:pt x="948467" y="6103601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A1EC3475-22E3-4F0F-99C0-51788556FFB2}"/>
                </a:ext>
              </a:extLst>
            </p:cNvPr>
            <p:cNvSpPr/>
            <p:nvPr/>
          </p:nvSpPr>
          <p:spPr>
            <a:xfrm>
              <a:off x="2635903" y="4429817"/>
              <a:ext cx="1578802" cy="2167742"/>
            </a:xfrm>
            <a:custGeom>
              <a:avLst/>
              <a:gdLst>
                <a:gd name="connsiteX0" fmla="*/ 811033 w 3490622"/>
                <a:gd name="connsiteY0" fmla="*/ 4778734 h 4778734"/>
                <a:gd name="connsiteX1" fmla="*/ 803081 w 3490622"/>
                <a:gd name="connsiteY1" fmla="*/ 4341412 h 4778734"/>
                <a:gd name="connsiteX2" fmla="*/ 437321 w 3490622"/>
                <a:gd name="connsiteY2" fmla="*/ 2313830 h 4778734"/>
                <a:gd name="connsiteX3" fmla="*/ 0 w 3490622"/>
                <a:gd name="connsiteY3" fmla="*/ 938254 h 4778734"/>
                <a:gd name="connsiteX4" fmla="*/ 747422 w 3490622"/>
                <a:gd name="connsiteY4" fmla="*/ 2019631 h 4778734"/>
                <a:gd name="connsiteX5" fmla="*/ 667909 w 3490622"/>
                <a:gd name="connsiteY5" fmla="*/ 182880 h 4778734"/>
                <a:gd name="connsiteX6" fmla="*/ 1264257 w 3490622"/>
                <a:gd name="connsiteY6" fmla="*/ 1804946 h 4778734"/>
                <a:gd name="connsiteX7" fmla="*/ 1407380 w 3490622"/>
                <a:gd name="connsiteY7" fmla="*/ 0 h 4778734"/>
                <a:gd name="connsiteX8" fmla="*/ 1757238 w 3490622"/>
                <a:gd name="connsiteY8" fmla="*/ 1868557 h 4778734"/>
                <a:gd name="connsiteX9" fmla="*/ 2456953 w 3490622"/>
                <a:gd name="connsiteY9" fmla="*/ 333955 h 4778734"/>
                <a:gd name="connsiteX10" fmla="*/ 2194560 w 3490622"/>
                <a:gd name="connsiteY10" fmla="*/ 2003729 h 4778734"/>
                <a:gd name="connsiteX11" fmla="*/ 2305878 w 3490622"/>
                <a:gd name="connsiteY11" fmla="*/ 2759103 h 4778734"/>
                <a:gd name="connsiteX12" fmla="*/ 2623930 w 3490622"/>
                <a:gd name="connsiteY12" fmla="*/ 2361537 h 4778734"/>
                <a:gd name="connsiteX13" fmla="*/ 3490622 w 3490622"/>
                <a:gd name="connsiteY13" fmla="*/ 2210463 h 4778734"/>
                <a:gd name="connsiteX14" fmla="*/ 2759102 w 3490622"/>
                <a:gd name="connsiteY14" fmla="*/ 2989690 h 4778734"/>
                <a:gd name="connsiteX15" fmla="*/ 2051436 w 3490622"/>
                <a:gd name="connsiteY15" fmla="*/ 4007457 h 4778734"/>
                <a:gd name="connsiteX16" fmla="*/ 2210462 w 3490622"/>
                <a:gd name="connsiteY16" fmla="*/ 4778734 h 4778734"/>
                <a:gd name="connsiteX17" fmla="*/ 811033 w 3490622"/>
                <a:gd name="connsiteY17" fmla="*/ 4778734 h 4778734"/>
                <a:gd name="connsiteX0" fmla="*/ 755374 w 3434963"/>
                <a:gd name="connsiteY0" fmla="*/ 4778734 h 4778734"/>
                <a:gd name="connsiteX1" fmla="*/ 747422 w 3434963"/>
                <a:gd name="connsiteY1" fmla="*/ 4341412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46514"/>
                <a:gd name="connsiteY0" fmla="*/ 4778734 h 4778734"/>
                <a:gd name="connsiteX1" fmla="*/ 795131 w 3446514"/>
                <a:gd name="connsiteY1" fmla="*/ 4142631 h 4778734"/>
                <a:gd name="connsiteX2" fmla="*/ 381662 w 3446514"/>
                <a:gd name="connsiteY2" fmla="*/ 2313830 h 4778734"/>
                <a:gd name="connsiteX3" fmla="*/ 0 w 3446514"/>
                <a:gd name="connsiteY3" fmla="*/ 1017767 h 4778734"/>
                <a:gd name="connsiteX4" fmla="*/ 691763 w 3446514"/>
                <a:gd name="connsiteY4" fmla="*/ 2019631 h 4778734"/>
                <a:gd name="connsiteX5" fmla="*/ 612250 w 3446514"/>
                <a:gd name="connsiteY5" fmla="*/ 182880 h 4778734"/>
                <a:gd name="connsiteX6" fmla="*/ 1208598 w 3446514"/>
                <a:gd name="connsiteY6" fmla="*/ 1804946 h 4778734"/>
                <a:gd name="connsiteX7" fmla="*/ 1351721 w 3446514"/>
                <a:gd name="connsiteY7" fmla="*/ 0 h 4778734"/>
                <a:gd name="connsiteX8" fmla="*/ 1701579 w 3446514"/>
                <a:gd name="connsiteY8" fmla="*/ 1868557 h 4778734"/>
                <a:gd name="connsiteX9" fmla="*/ 2401294 w 3446514"/>
                <a:gd name="connsiteY9" fmla="*/ 333955 h 4778734"/>
                <a:gd name="connsiteX10" fmla="*/ 2138901 w 3446514"/>
                <a:gd name="connsiteY10" fmla="*/ 2003729 h 4778734"/>
                <a:gd name="connsiteX11" fmla="*/ 2250219 w 3446514"/>
                <a:gd name="connsiteY11" fmla="*/ 2759103 h 4778734"/>
                <a:gd name="connsiteX12" fmla="*/ 2568271 w 3446514"/>
                <a:gd name="connsiteY12" fmla="*/ 2361537 h 4778734"/>
                <a:gd name="connsiteX13" fmla="*/ 3434963 w 3446514"/>
                <a:gd name="connsiteY13" fmla="*/ 2210463 h 4778734"/>
                <a:gd name="connsiteX14" fmla="*/ 2703443 w 3446514"/>
                <a:gd name="connsiteY14" fmla="*/ 2989690 h 4778734"/>
                <a:gd name="connsiteX15" fmla="*/ 2043485 w 3446514"/>
                <a:gd name="connsiteY15" fmla="*/ 4055165 h 4778734"/>
                <a:gd name="connsiteX16" fmla="*/ 2154803 w 3446514"/>
                <a:gd name="connsiteY16" fmla="*/ 4778734 h 4778734"/>
                <a:gd name="connsiteX17" fmla="*/ 755374 w 3446514"/>
                <a:gd name="connsiteY17" fmla="*/ 4778734 h 4778734"/>
                <a:gd name="connsiteX0" fmla="*/ 755374 w 3448610"/>
                <a:gd name="connsiteY0" fmla="*/ 4778734 h 4778734"/>
                <a:gd name="connsiteX1" fmla="*/ 795131 w 3448610"/>
                <a:gd name="connsiteY1" fmla="*/ 4142631 h 4778734"/>
                <a:gd name="connsiteX2" fmla="*/ 381662 w 3448610"/>
                <a:gd name="connsiteY2" fmla="*/ 2313830 h 4778734"/>
                <a:gd name="connsiteX3" fmla="*/ 0 w 3448610"/>
                <a:gd name="connsiteY3" fmla="*/ 1017767 h 4778734"/>
                <a:gd name="connsiteX4" fmla="*/ 691763 w 3448610"/>
                <a:gd name="connsiteY4" fmla="*/ 2019631 h 4778734"/>
                <a:gd name="connsiteX5" fmla="*/ 612250 w 3448610"/>
                <a:gd name="connsiteY5" fmla="*/ 182880 h 4778734"/>
                <a:gd name="connsiteX6" fmla="*/ 1208598 w 3448610"/>
                <a:gd name="connsiteY6" fmla="*/ 1804946 h 4778734"/>
                <a:gd name="connsiteX7" fmla="*/ 1351721 w 3448610"/>
                <a:gd name="connsiteY7" fmla="*/ 0 h 4778734"/>
                <a:gd name="connsiteX8" fmla="*/ 1701579 w 3448610"/>
                <a:gd name="connsiteY8" fmla="*/ 1868557 h 4778734"/>
                <a:gd name="connsiteX9" fmla="*/ 2401294 w 3448610"/>
                <a:gd name="connsiteY9" fmla="*/ 333955 h 4778734"/>
                <a:gd name="connsiteX10" fmla="*/ 2138901 w 3448610"/>
                <a:gd name="connsiteY10" fmla="*/ 2003729 h 4778734"/>
                <a:gd name="connsiteX11" fmla="*/ 2250219 w 3448610"/>
                <a:gd name="connsiteY11" fmla="*/ 2759103 h 4778734"/>
                <a:gd name="connsiteX12" fmla="*/ 2687541 w 3448610"/>
                <a:gd name="connsiteY12" fmla="*/ 2313829 h 4778734"/>
                <a:gd name="connsiteX13" fmla="*/ 3434963 w 3448610"/>
                <a:gd name="connsiteY13" fmla="*/ 2210463 h 4778734"/>
                <a:gd name="connsiteX14" fmla="*/ 2703443 w 3448610"/>
                <a:gd name="connsiteY14" fmla="*/ 2989690 h 4778734"/>
                <a:gd name="connsiteX15" fmla="*/ 2043485 w 3448610"/>
                <a:gd name="connsiteY15" fmla="*/ 4055165 h 4778734"/>
                <a:gd name="connsiteX16" fmla="*/ 2154803 w 3448610"/>
                <a:gd name="connsiteY16" fmla="*/ 4778734 h 4778734"/>
                <a:gd name="connsiteX17" fmla="*/ 755374 w 3448610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51801 w 3523460"/>
                <a:gd name="connsiteY6" fmla="*/ 1812897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31026 h 4731026"/>
                <a:gd name="connsiteX1" fmla="*/ 870139 w 3523460"/>
                <a:gd name="connsiteY1" fmla="*/ 4094923 h 4731026"/>
                <a:gd name="connsiteX2" fmla="*/ 432816 w 3523460"/>
                <a:gd name="connsiteY2" fmla="*/ 2274073 h 4731026"/>
                <a:gd name="connsiteX3" fmla="*/ 75008 w 3523460"/>
                <a:gd name="connsiteY3" fmla="*/ 970059 h 4731026"/>
                <a:gd name="connsiteX4" fmla="*/ 766771 w 3523460"/>
                <a:gd name="connsiteY4" fmla="*/ 1971923 h 4731026"/>
                <a:gd name="connsiteX5" fmla="*/ 711112 w 3523460"/>
                <a:gd name="connsiteY5" fmla="*/ 214685 h 4731026"/>
                <a:gd name="connsiteX6" fmla="*/ 1251801 w 3523460"/>
                <a:gd name="connsiteY6" fmla="*/ 1765189 h 4731026"/>
                <a:gd name="connsiteX7" fmla="*/ 1458534 w 3523460"/>
                <a:gd name="connsiteY7" fmla="*/ 0 h 4731026"/>
                <a:gd name="connsiteX8" fmla="*/ 1776587 w 3523460"/>
                <a:gd name="connsiteY8" fmla="*/ 1820849 h 4731026"/>
                <a:gd name="connsiteX9" fmla="*/ 2476302 w 3523460"/>
                <a:gd name="connsiteY9" fmla="*/ 286247 h 4731026"/>
                <a:gd name="connsiteX10" fmla="*/ 2213909 w 3523460"/>
                <a:gd name="connsiteY10" fmla="*/ 1956021 h 4731026"/>
                <a:gd name="connsiteX11" fmla="*/ 2325227 w 3523460"/>
                <a:gd name="connsiteY11" fmla="*/ 2711395 h 4731026"/>
                <a:gd name="connsiteX12" fmla="*/ 2762549 w 3523460"/>
                <a:gd name="connsiteY12" fmla="*/ 2266121 h 4731026"/>
                <a:gd name="connsiteX13" fmla="*/ 3509971 w 3523460"/>
                <a:gd name="connsiteY13" fmla="*/ 2162755 h 4731026"/>
                <a:gd name="connsiteX14" fmla="*/ 2778451 w 3523460"/>
                <a:gd name="connsiteY14" fmla="*/ 2941982 h 4731026"/>
                <a:gd name="connsiteX15" fmla="*/ 2118493 w 3523460"/>
                <a:gd name="connsiteY15" fmla="*/ 4007457 h 4731026"/>
                <a:gd name="connsiteX16" fmla="*/ 2229811 w 3523460"/>
                <a:gd name="connsiteY16" fmla="*/ 4731026 h 4731026"/>
                <a:gd name="connsiteX17" fmla="*/ 830382 w 3523460"/>
                <a:gd name="connsiteY17" fmla="*/ 4731026 h 473102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776587 w 3523460"/>
                <a:gd name="connsiteY9" fmla="*/ 1821199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75655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92761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838333 w 3523460"/>
                <a:gd name="connsiteY4" fmla="*/ 2003886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04092 w 3523460"/>
                <a:gd name="connsiteY7" fmla="*/ 1773290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05024 w 3523460"/>
                <a:gd name="connsiteY10" fmla="*/ 1813042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727477 w 3523460"/>
                <a:gd name="connsiteY0" fmla="*/ 5951236 h 5951236"/>
                <a:gd name="connsiteX1" fmla="*/ 870139 w 3523460"/>
                <a:gd name="connsiteY1" fmla="*/ 4094960 h 5951236"/>
                <a:gd name="connsiteX2" fmla="*/ 432816 w 3523460"/>
                <a:gd name="connsiteY2" fmla="*/ 2274110 h 5951236"/>
                <a:gd name="connsiteX3" fmla="*/ 75008 w 3523460"/>
                <a:gd name="connsiteY3" fmla="*/ 970096 h 5951236"/>
                <a:gd name="connsiteX4" fmla="*/ 750867 w 3523460"/>
                <a:gd name="connsiteY4" fmla="*/ 2107132 h 5951236"/>
                <a:gd name="connsiteX5" fmla="*/ 838333 w 3523460"/>
                <a:gd name="connsiteY5" fmla="*/ 2035571 h 5951236"/>
                <a:gd name="connsiteX6" fmla="*/ 711112 w 3523460"/>
                <a:gd name="connsiteY6" fmla="*/ 214722 h 5951236"/>
                <a:gd name="connsiteX7" fmla="*/ 1235897 w 3523460"/>
                <a:gd name="connsiteY7" fmla="*/ 1868593 h 5951236"/>
                <a:gd name="connsiteX8" fmla="*/ 1315411 w 3523460"/>
                <a:gd name="connsiteY8" fmla="*/ 1852690 h 5951236"/>
                <a:gd name="connsiteX9" fmla="*/ 1458534 w 3523460"/>
                <a:gd name="connsiteY9" fmla="*/ 37 h 5951236"/>
                <a:gd name="connsiteX10" fmla="*/ 1728878 w 3523460"/>
                <a:gd name="connsiteY10" fmla="*/ 1828836 h 5951236"/>
                <a:gd name="connsiteX11" fmla="*/ 1816344 w 3523460"/>
                <a:gd name="connsiteY11" fmla="*/ 1868594 h 5951236"/>
                <a:gd name="connsiteX12" fmla="*/ 2492205 w 3523460"/>
                <a:gd name="connsiteY12" fmla="*/ 333992 h 5951236"/>
                <a:gd name="connsiteX13" fmla="*/ 2221860 w 3523460"/>
                <a:gd name="connsiteY13" fmla="*/ 2011718 h 5951236"/>
                <a:gd name="connsiteX14" fmla="*/ 2325227 w 3523460"/>
                <a:gd name="connsiteY14" fmla="*/ 2711432 h 5951236"/>
                <a:gd name="connsiteX15" fmla="*/ 2762549 w 3523460"/>
                <a:gd name="connsiteY15" fmla="*/ 2266158 h 5951236"/>
                <a:gd name="connsiteX16" fmla="*/ 3509971 w 3523460"/>
                <a:gd name="connsiteY16" fmla="*/ 2162792 h 5951236"/>
                <a:gd name="connsiteX17" fmla="*/ 2778451 w 3523460"/>
                <a:gd name="connsiteY17" fmla="*/ 2942019 h 5951236"/>
                <a:gd name="connsiteX18" fmla="*/ 2118493 w 3523460"/>
                <a:gd name="connsiteY18" fmla="*/ 4007494 h 5951236"/>
                <a:gd name="connsiteX19" fmla="*/ 2229811 w 3523460"/>
                <a:gd name="connsiteY19" fmla="*/ 4731063 h 5951236"/>
                <a:gd name="connsiteX20" fmla="*/ 727477 w 3523460"/>
                <a:gd name="connsiteY20" fmla="*/ 5951236 h 5951236"/>
                <a:gd name="connsiteX0" fmla="*/ 727477 w 3523460"/>
                <a:gd name="connsiteY0" fmla="*/ 595123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727477 w 3523460"/>
                <a:gd name="connsiteY20" fmla="*/ 5951236 h 5980637"/>
                <a:gd name="connsiteX0" fmla="*/ 948466 w 3523460"/>
                <a:gd name="connsiteY0" fmla="*/ 447060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948466 w 3523460"/>
                <a:gd name="connsiteY20" fmla="*/ 4470606 h 5980637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29256 w 3523460"/>
                <a:gd name="connsiteY0" fmla="*/ 4777995 h 4777995"/>
                <a:gd name="connsiteX1" fmla="*/ 870139 w 3523460"/>
                <a:gd name="connsiteY1" fmla="*/ 4094960 h 4777995"/>
                <a:gd name="connsiteX2" fmla="*/ 432816 w 3523460"/>
                <a:gd name="connsiteY2" fmla="*/ 2274110 h 4777995"/>
                <a:gd name="connsiteX3" fmla="*/ 75008 w 3523460"/>
                <a:gd name="connsiteY3" fmla="*/ 970096 h 4777995"/>
                <a:gd name="connsiteX4" fmla="*/ 750867 w 3523460"/>
                <a:gd name="connsiteY4" fmla="*/ 2107132 h 4777995"/>
                <a:gd name="connsiteX5" fmla="*/ 838333 w 3523460"/>
                <a:gd name="connsiteY5" fmla="*/ 2035571 h 4777995"/>
                <a:gd name="connsiteX6" fmla="*/ 711112 w 3523460"/>
                <a:gd name="connsiteY6" fmla="*/ 214722 h 4777995"/>
                <a:gd name="connsiteX7" fmla="*/ 1235897 w 3523460"/>
                <a:gd name="connsiteY7" fmla="*/ 1868593 h 4777995"/>
                <a:gd name="connsiteX8" fmla="*/ 1315411 w 3523460"/>
                <a:gd name="connsiteY8" fmla="*/ 1852690 h 4777995"/>
                <a:gd name="connsiteX9" fmla="*/ 1458534 w 3523460"/>
                <a:gd name="connsiteY9" fmla="*/ 37 h 4777995"/>
                <a:gd name="connsiteX10" fmla="*/ 1728878 w 3523460"/>
                <a:gd name="connsiteY10" fmla="*/ 1828836 h 4777995"/>
                <a:gd name="connsiteX11" fmla="*/ 1816344 w 3523460"/>
                <a:gd name="connsiteY11" fmla="*/ 1868594 h 4777995"/>
                <a:gd name="connsiteX12" fmla="*/ 2492205 w 3523460"/>
                <a:gd name="connsiteY12" fmla="*/ 333992 h 4777995"/>
                <a:gd name="connsiteX13" fmla="*/ 2221860 w 3523460"/>
                <a:gd name="connsiteY13" fmla="*/ 2011718 h 4777995"/>
                <a:gd name="connsiteX14" fmla="*/ 2325227 w 3523460"/>
                <a:gd name="connsiteY14" fmla="*/ 2711432 h 4777995"/>
                <a:gd name="connsiteX15" fmla="*/ 2762549 w 3523460"/>
                <a:gd name="connsiteY15" fmla="*/ 2266158 h 4777995"/>
                <a:gd name="connsiteX16" fmla="*/ 3509971 w 3523460"/>
                <a:gd name="connsiteY16" fmla="*/ 2162792 h 4777995"/>
                <a:gd name="connsiteX17" fmla="*/ 2778451 w 3523460"/>
                <a:gd name="connsiteY17" fmla="*/ 2942019 h 4777995"/>
                <a:gd name="connsiteX18" fmla="*/ 2118493 w 3523460"/>
                <a:gd name="connsiteY18" fmla="*/ 4007494 h 4777995"/>
                <a:gd name="connsiteX19" fmla="*/ 2126522 w 3523460"/>
                <a:gd name="connsiteY19" fmla="*/ 4522103 h 4777995"/>
                <a:gd name="connsiteX20" fmla="*/ 929256 w 3523460"/>
                <a:gd name="connsiteY20" fmla="*/ 4777995 h 4777995"/>
                <a:gd name="connsiteX0" fmla="*/ 929256 w 3523460"/>
                <a:gd name="connsiteY0" fmla="*/ 4777995 h 4829491"/>
                <a:gd name="connsiteX1" fmla="*/ 870139 w 3523460"/>
                <a:gd name="connsiteY1" fmla="*/ 4094960 h 4829491"/>
                <a:gd name="connsiteX2" fmla="*/ 432816 w 3523460"/>
                <a:gd name="connsiteY2" fmla="*/ 2274110 h 4829491"/>
                <a:gd name="connsiteX3" fmla="*/ 75008 w 3523460"/>
                <a:gd name="connsiteY3" fmla="*/ 970096 h 4829491"/>
                <a:gd name="connsiteX4" fmla="*/ 750867 w 3523460"/>
                <a:gd name="connsiteY4" fmla="*/ 2107132 h 4829491"/>
                <a:gd name="connsiteX5" fmla="*/ 838333 w 3523460"/>
                <a:gd name="connsiteY5" fmla="*/ 2035571 h 4829491"/>
                <a:gd name="connsiteX6" fmla="*/ 711112 w 3523460"/>
                <a:gd name="connsiteY6" fmla="*/ 214722 h 4829491"/>
                <a:gd name="connsiteX7" fmla="*/ 1235897 w 3523460"/>
                <a:gd name="connsiteY7" fmla="*/ 1868593 h 4829491"/>
                <a:gd name="connsiteX8" fmla="*/ 1315411 w 3523460"/>
                <a:gd name="connsiteY8" fmla="*/ 1852690 h 4829491"/>
                <a:gd name="connsiteX9" fmla="*/ 1458534 w 3523460"/>
                <a:gd name="connsiteY9" fmla="*/ 37 h 4829491"/>
                <a:gd name="connsiteX10" fmla="*/ 1728878 w 3523460"/>
                <a:gd name="connsiteY10" fmla="*/ 1828836 h 4829491"/>
                <a:gd name="connsiteX11" fmla="*/ 1816344 w 3523460"/>
                <a:gd name="connsiteY11" fmla="*/ 1868594 h 4829491"/>
                <a:gd name="connsiteX12" fmla="*/ 2492205 w 3523460"/>
                <a:gd name="connsiteY12" fmla="*/ 333992 h 4829491"/>
                <a:gd name="connsiteX13" fmla="*/ 2221860 w 3523460"/>
                <a:gd name="connsiteY13" fmla="*/ 2011718 h 4829491"/>
                <a:gd name="connsiteX14" fmla="*/ 2325227 w 3523460"/>
                <a:gd name="connsiteY14" fmla="*/ 2711432 h 4829491"/>
                <a:gd name="connsiteX15" fmla="*/ 2762549 w 3523460"/>
                <a:gd name="connsiteY15" fmla="*/ 2266158 h 4829491"/>
                <a:gd name="connsiteX16" fmla="*/ 3509971 w 3523460"/>
                <a:gd name="connsiteY16" fmla="*/ 2162792 h 4829491"/>
                <a:gd name="connsiteX17" fmla="*/ 2778451 w 3523460"/>
                <a:gd name="connsiteY17" fmla="*/ 2942019 h 4829491"/>
                <a:gd name="connsiteX18" fmla="*/ 2118493 w 3523460"/>
                <a:gd name="connsiteY18" fmla="*/ 4007494 h 4829491"/>
                <a:gd name="connsiteX19" fmla="*/ 2145734 w 3523460"/>
                <a:gd name="connsiteY19" fmla="*/ 4829491 h 4829491"/>
                <a:gd name="connsiteX20" fmla="*/ 929256 w 3523460"/>
                <a:gd name="connsiteY20" fmla="*/ 4777995 h 4829491"/>
                <a:gd name="connsiteX0" fmla="*/ 929256 w 3523460"/>
                <a:gd name="connsiteY0" fmla="*/ 4854841 h 4854841"/>
                <a:gd name="connsiteX1" fmla="*/ 870139 w 3523460"/>
                <a:gd name="connsiteY1" fmla="*/ 4094960 h 4854841"/>
                <a:gd name="connsiteX2" fmla="*/ 432816 w 3523460"/>
                <a:gd name="connsiteY2" fmla="*/ 2274110 h 4854841"/>
                <a:gd name="connsiteX3" fmla="*/ 75008 w 3523460"/>
                <a:gd name="connsiteY3" fmla="*/ 970096 h 4854841"/>
                <a:gd name="connsiteX4" fmla="*/ 750867 w 3523460"/>
                <a:gd name="connsiteY4" fmla="*/ 2107132 h 4854841"/>
                <a:gd name="connsiteX5" fmla="*/ 838333 w 3523460"/>
                <a:gd name="connsiteY5" fmla="*/ 2035571 h 4854841"/>
                <a:gd name="connsiteX6" fmla="*/ 711112 w 3523460"/>
                <a:gd name="connsiteY6" fmla="*/ 214722 h 4854841"/>
                <a:gd name="connsiteX7" fmla="*/ 1235897 w 3523460"/>
                <a:gd name="connsiteY7" fmla="*/ 1868593 h 4854841"/>
                <a:gd name="connsiteX8" fmla="*/ 1315411 w 3523460"/>
                <a:gd name="connsiteY8" fmla="*/ 1852690 h 4854841"/>
                <a:gd name="connsiteX9" fmla="*/ 1458534 w 3523460"/>
                <a:gd name="connsiteY9" fmla="*/ 37 h 4854841"/>
                <a:gd name="connsiteX10" fmla="*/ 1728878 w 3523460"/>
                <a:gd name="connsiteY10" fmla="*/ 1828836 h 4854841"/>
                <a:gd name="connsiteX11" fmla="*/ 1816344 w 3523460"/>
                <a:gd name="connsiteY11" fmla="*/ 1868594 h 4854841"/>
                <a:gd name="connsiteX12" fmla="*/ 2492205 w 3523460"/>
                <a:gd name="connsiteY12" fmla="*/ 333992 h 4854841"/>
                <a:gd name="connsiteX13" fmla="*/ 2221860 w 3523460"/>
                <a:gd name="connsiteY13" fmla="*/ 2011718 h 4854841"/>
                <a:gd name="connsiteX14" fmla="*/ 2325227 w 3523460"/>
                <a:gd name="connsiteY14" fmla="*/ 2711432 h 4854841"/>
                <a:gd name="connsiteX15" fmla="*/ 2762549 w 3523460"/>
                <a:gd name="connsiteY15" fmla="*/ 2266158 h 4854841"/>
                <a:gd name="connsiteX16" fmla="*/ 3509971 w 3523460"/>
                <a:gd name="connsiteY16" fmla="*/ 2162792 h 4854841"/>
                <a:gd name="connsiteX17" fmla="*/ 2778451 w 3523460"/>
                <a:gd name="connsiteY17" fmla="*/ 2942019 h 4854841"/>
                <a:gd name="connsiteX18" fmla="*/ 2118493 w 3523460"/>
                <a:gd name="connsiteY18" fmla="*/ 4007494 h 4854841"/>
                <a:gd name="connsiteX19" fmla="*/ 2145734 w 3523460"/>
                <a:gd name="connsiteY19" fmla="*/ 4829491 h 4854841"/>
                <a:gd name="connsiteX20" fmla="*/ 929256 w 3523460"/>
                <a:gd name="connsiteY20" fmla="*/ 4854841 h 4854841"/>
                <a:gd name="connsiteX0" fmla="*/ 929256 w 3523460"/>
                <a:gd name="connsiteY0" fmla="*/ 4854841 h 4854841"/>
                <a:gd name="connsiteX1" fmla="*/ 870139 w 3523460"/>
                <a:gd name="connsiteY1" fmla="*/ 4094960 h 4854841"/>
                <a:gd name="connsiteX2" fmla="*/ 432816 w 3523460"/>
                <a:gd name="connsiteY2" fmla="*/ 2274110 h 4854841"/>
                <a:gd name="connsiteX3" fmla="*/ 75008 w 3523460"/>
                <a:gd name="connsiteY3" fmla="*/ 970096 h 4854841"/>
                <a:gd name="connsiteX4" fmla="*/ 750867 w 3523460"/>
                <a:gd name="connsiteY4" fmla="*/ 2107132 h 4854841"/>
                <a:gd name="connsiteX5" fmla="*/ 838333 w 3523460"/>
                <a:gd name="connsiteY5" fmla="*/ 2035571 h 4854841"/>
                <a:gd name="connsiteX6" fmla="*/ 711112 w 3523460"/>
                <a:gd name="connsiteY6" fmla="*/ 214722 h 4854841"/>
                <a:gd name="connsiteX7" fmla="*/ 1235897 w 3523460"/>
                <a:gd name="connsiteY7" fmla="*/ 1868593 h 4854841"/>
                <a:gd name="connsiteX8" fmla="*/ 1315411 w 3523460"/>
                <a:gd name="connsiteY8" fmla="*/ 1852690 h 4854841"/>
                <a:gd name="connsiteX9" fmla="*/ 1458534 w 3523460"/>
                <a:gd name="connsiteY9" fmla="*/ 37 h 4854841"/>
                <a:gd name="connsiteX10" fmla="*/ 1728878 w 3523460"/>
                <a:gd name="connsiteY10" fmla="*/ 1828836 h 4854841"/>
                <a:gd name="connsiteX11" fmla="*/ 1816344 w 3523460"/>
                <a:gd name="connsiteY11" fmla="*/ 1868594 h 4854841"/>
                <a:gd name="connsiteX12" fmla="*/ 2492205 w 3523460"/>
                <a:gd name="connsiteY12" fmla="*/ 333992 h 4854841"/>
                <a:gd name="connsiteX13" fmla="*/ 2221860 w 3523460"/>
                <a:gd name="connsiteY13" fmla="*/ 2011718 h 4854841"/>
                <a:gd name="connsiteX14" fmla="*/ 2325227 w 3523460"/>
                <a:gd name="connsiteY14" fmla="*/ 2711432 h 4854841"/>
                <a:gd name="connsiteX15" fmla="*/ 2762549 w 3523460"/>
                <a:gd name="connsiteY15" fmla="*/ 2266158 h 4854841"/>
                <a:gd name="connsiteX16" fmla="*/ 3509971 w 3523460"/>
                <a:gd name="connsiteY16" fmla="*/ 2162792 h 4854841"/>
                <a:gd name="connsiteX17" fmla="*/ 2778451 w 3523460"/>
                <a:gd name="connsiteY17" fmla="*/ 2942019 h 4854841"/>
                <a:gd name="connsiteX18" fmla="*/ 2118493 w 3523460"/>
                <a:gd name="connsiteY18" fmla="*/ 4007494 h 4854841"/>
                <a:gd name="connsiteX19" fmla="*/ 2145735 w 3523460"/>
                <a:gd name="connsiteY19" fmla="*/ 4837820 h 4854841"/>
                <a:gd name="connsiteX20" fmla="*/ 929256 w 3523460"/>
                <a:gd name="connsiteY20" fmla="*/ 4854841 h 4854841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3460" h="4837820">
                  <a:moveTo>
                    <a:pt x="929257" y="4829855"/>
                  </a:moveTo>
                  <a:cubicBezTo>
                    <a:pt x="937409" y="4667798"/>
                    <a:pt x="977884" y="4352057"/>
                    <a:pt x="870139" y="4094960"/>
                  </a:cubicBezTo>
                  <a:cubicBezTo>
                    <a:pt x="560039" y="3546320"/>
                    <a:pt x="456669" y="2926117"/>
                    <a:pt x="432816" y="2274110"/>
                  </a:cubicBezTo>
                  <a:cubicBezTo>
                    <a:pt x="313547" y="1839439"/>
                    <a:pt x="-187386" y="1134423"/>
                    <a:pt x="75008" y="970096"/>
                  </a:cubicBezTo>
                  <a:cubicBezTo>
                    <a:pt x="248612" y="927688"/>
                    <a:pt x="623646" y="1934854"/>
                    <a:pt x="750867" y="2107132"/>
                  </a:cubicBezTo>
                  <a:cubicBezTo>
                    <a:pt x="790624" y="2183994"/>
                    <a:pt x="862187" y="2105807"/>
                    <a:pt x="838333" y="2035571"/>
                  </a:cubicBezTo>
                  <a:cubicBezTo>
                    <a:pt x="716413" y="1433922"/>
                    <a:pt x="427516" y="251827"/>
                    <a:pt x="711112" y="214722"/>
                  </a:cubicBezTo>
                  <a:cubicBezTo>
                    <a:pt x="909896" y="184242"/>
                    <a:pt x="1157709" y="1578371"/>
                    <a:pt x="1235897" y="1868593"/>
                  </a:cubicBezTo>
                  <a:cubicBezTo>
                    <a:pt x="1242524" y="1928227"/>
                    <a:pt x="1311436" y="2047497"/>
                    <a:pt x="1315411" y="1852690"/>
                  </a:cubicBezTo>
                  <a:cubicBezTo>
                    <a:pt x="1312761" y="1280197"/>
                    <a:pt x="1159035" y="-7915"/>
                    <a:pt x="1458534" y="37"/>
                  </a:cubicBezTo>
                  <a:cubicBezTo>
                    <a:pt x="1693099" y="-7916"/>
                    <a:pt x="1707674" y="1541264"/>
                    <a:pt x="1728878" y="1828836"/>
                  </a:cubicBezTo>
                  <a:cubicBezTo>
                    <a:pt x="1734180" y="1917625"/>
                    <a:pt x="1764661" y="1916301"/>
                    <a:pt x="1816344" y="1868594"/>
                  </a:cubicBezTo>
                  <a:cubicBezTo>
                    <a:pt x="2054883" y="1372963"/>
                    <a:pt x="2198007" y="241226"/>
                    <a:pt x="2492205" y="333992"/>
                  </a:cubicBezTo>
                  <a:cubicBezTo>
                    <a:pt x="2781103" y="421456"/>
                    <a:pt x="2314625" y="1471029"/>
                    <a:pt x="2221860" y="2011718"/>
                  </a:cubicBezTo>
                  <a:lnTo>
                    <a:pt x="2325227" y="2711432"/>
                  </a:lnTo>
                  <a:cubicBezTo>
                    <a:pt x="2439196" y="2563007"/>
                    <a:pt x="2584970" y="2406632"/>
                    <a:pt x="2762549" y="2266158"/>
                  </a:cubicBezTo>
                  <a:cubicBezTo>
                    <a:pt x="3043495" y="1897748"/>
                    <a:pt x="3618639" y="2022319"/>
                    <a:pt x="3509971" y="2162792"/>
                  </a:cubicBezTo>
                  <a:cubicBezTo>
                    <a:pt x="3266131" y="2446388"/>
                    <a:pt x="2982534" y="2594812"/>
                    <a:pt x="2778451" y="2942019"/>
                  </a:cubicBezTo>
                  <a:cubicBezTo>
                    <a:pt x="2558465" y="3336933"/>
                    <a:pt x="2370285" y="3707995"/>
                    <a:pt x="2118493" y="4007494"/>
                  </a:cubicBezTo>
                  <a:cubicBezTo>
                    <a:pt x="2097672" y="4371359"/>
                    <a:pt x="2108629" y="4596630"/>
                    <a:pt x="2145735" y="4837820"/>
                  </a:cubicBezTo>
                  <a:lnTo>
                    <a:pt x="929257" y="4829855"/>
                  </a:ln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0CDE7D41-E8D0-4227-9D04-3B773D35DD71}"/>
                </a:ext>
              </a:extLst>
            </p:cNvPr>
            <p:cNvSpPr/>
            <p:nvPr/>
          </p:nvSpPr>
          <p:spPr>
            <a:xfrm flipH="1">
              <a:off x="1753574" y="4584405"/>
              <a:ext cx="1578802" cy="2018810"/>
            </a:xfrm>
            <a:custGeom>
              <a:avLst/>
              <a:gdLst>
                <a:gd name="connsiteX0" fmla="*/ 811033 w 3490622"/>
                <a:gd name="connsiteY0" fmla="*/ 4778734 h 4778734"/>
                <a:gd name="connsiteX1" fmla="*/ 803081 w 3490622"/>
                <a:gd name="connsiteY1" fmla="*/ 4341412 h 4778734"/>
                <a:gd name="connsiteX2" fmla="*/ 437321 w 3490622"/>
                <a:gd name="connsiteY2" fmla="*/ 2313830 h 4778734"/>
                <a:gd name="connsiteX3" fmla="*/ 0 w 3490622"/>
                <a:gd name="connsiteY3" fmla="*/ 938254 h 4778734"/>
                <a:gd name="connsiteX4" fmla="*/ 747422 w 3490622"/>
                <a:gd name="connsiteY4" fmla="*/ 2019631 h 4778734"/>
                <a:gd name="connsiteX5" fmla="*/ 667909 w 3490622"/>
                <a:gd name="connsiteY5" fmla="*/ 182880 h 4778734"/>
                <a:gd name="connsiteX6" fmla="*/ 1264257 w 3490622"/>
                <a:gd name="connsiteY6" fmla="*/ 1804946 h 4778734"/>
                <a:gd name="connsiteX7" fmla="*/ 1407380 w 3490622"/>
                <a:gd name="connsiteY7" fmla="*/ 0 h 4778734"/>
                <a:gd name="connsiteX8" fmla="*/ 1757238 w 3490622"/>
                <a:gd name="connsiteY8" fmla="*/ 1868557 h 4778734"/>
                <a:gd name="connsiteX9" fmla="*/ 2456953 w 3490622"/>
                <a:gd name="connsiteY9" fmla="*/ 333955 h 4778734"/>
                <a:gd name="connsiteX10" fmla="*/ 2194560 w 3490622"/>
                <a:gd name="connsiteY10" fmla="*/ 2003729 h 4778734"/>
                <a:gd name="connsiteX11" fmla="*/ 2305878 w 3490622"/>
                <a:gd name="connsiteY11" fmla="*/ 2759103 h 4778734"/>
                <a:gd name="connsiteX12" fmla="*/ 2623930 w 3490622"/>
                <a:gd name="connsiteY12" fmla="*/ 2361537 h 4778734"/>
                <a:gd name="connsiteX13" fmla="*/ 3490622 w 3490622"/>
                <a:gd name="connsiteY13" fmla="*/ 2210463 h 4778734"/>
                <a:gd name="connsiteX14" fmla="*/ 2759102 w 3490622"/>
                <a:gd name="connsiteY14" fmla="*/ 2989690 h 4778734"/>
                <a:gd name="connsiteX15" fmla="*/ 2051436 w 3490622"/>
                <a:gd name="connsiteY15" fmla="*/ 4007457 h 4778734"/>
                <a:gd name="connsiteX16" fmla="*/ 2210462 w 3490622"/>
                <a:gd name="connsiteY16" fmla="*/ 4778734 h 4778734"/>
                <a:gd name="connsiteX17" fmla="*/ 811033 w 3490622"/>
                <a:gd name="connsiteY17" fmla="*/ 4778734 h 4778734"/>
                <a:gd name="connsiteX0" fmla="*/ 755374 w 3434963"/>
                <a:gd name="connsiteY0" fmla="*/ 4778734 h 4778734"/>
                <a:gd name="connsiteX1" fmla="*/ 747422 w 3434963"/>
                <a:gd name="connsiteY1" fmla="*/ 4341412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46514"/>
                <a:gd name="connsiteY0" fmla="*/ 4778734 h 4778734"/>
                <a:gd name="connsiteX1" fmla="*/ 795131 w 3446514"/>
                <a:gd name="connsiteY1" fmla="*/ 4142631 h 4778734"/>
                <a:gd name="connsiteX2" fmla="*/ 381662 w 3446514"/>
                <a:gd name="connsiteY2" fmla="*/ 2313830 h 4778734"/>
                <a:gd name="connsiteX3" fmla="*/ 0 w 3446514"/>
                <a:gd name="connsiteY3" fmla="*/ 1017767 h 4778734"/>
                <a:gd name="connsiteX4" fmla="*/ 691763 w 3446514"/>
                <a:gd name="connsiteY4" fmla="*/ 2019631 h 4778734"/>
                <a:gd name="connsiteX5" fmla="*/ 612250 w 3446514"/>
                <a:gd name="connsiteY5" fmla="*/ 182880 h 4778734"/>
                <a:gd name="connsiteX6" fmla="*/ 1208598 w 3446514"/>
                <a:gd name="connsiteY6" fmla="*/ 1804946 h 4778734"/>
                <a:gd name="connsiteX7" fmla="*/ 1351721 w 3446514"/>
                <a:gd name="connsiteY7" fmla="*/ 0 h 4778734"/>
                <a:gd name="connsiteX8" fmla="*/ 1701579 w 3446514"/>
                <a:gd name="connsiteY8" fmla="*/ 1868557 h 4778734"/>
                <a:gd name="connsiteX9" fmla="*/ 2401294 w 3446514"/>
                <a:gd name="connsiteY9" fmla="*/ 333955 h 4778734"/>
                <a:gd name="connsiteX10" fmla="*/ 2138901 w 3446514"/>
                <a:gd name="connsiteY10" fmla="*/ 2003729 h 4778734"/>
                <a:gd name="connsiteX11" fmla="*/ 2250219 w 3446514"/>
                <a:gd name="connsiteY11" fmla="*/ 2759103 h 4778734"/>
                <a:gd name="connsiteX12" fmla="*/ 2568271 w 3446514"/>
                <a:gd name="connsiteY12" fmla="*/ 2361537 h 4778734"/>
                <a:gd name="connsiteX13" fmla="*/ 3434963 w 3446514"/>
                <a:gd name="connsiteY13" fmla="*/ 2210463 h 4778734"/>
                <a:gd name="connsiteX14" fmla="*/ 2703443 w 3446514"/>
                <a:gd name="connsiteY14" fmla="*/ 2989690 h 4778734"/>
                <a:gd name="connsiteX15" fmla="*/ 2043485 w 3446514"/>
                <a:gd name="connsiteY15" fmla="*/ 4055165 h 4778734"/>
                <a:gd name="connsiteX16" fmla="*/ 2154803 w 3446514"/>
                <a:gd name="connsiteY16" fmla="*/ 4778734 h 4778734"/>
                <a:gd name="connsiteX17" fmla="*/ 755374 w 3446514"/>
                <a:gd name="connsiteY17" fmla="*/ 4778734 h 4778734"/>
                <a:gd name="connsiteX0" fmla="*/ 755374 w 3448610"/>
                <a:gd name="connsiteY0" fmla="*/ 4778734 h 4778734"/>
                <a:gd name="connsiteX1" fmla="*/ 795131 w 3448610"/>
                <a:gd name="connsiteY1" fmla="*/ 4142631 h 4778734"/>
                <a:gd name="connsiteX2" fmla="*/ 381662 w 3448610"/>
                <a:gd name="connsiteY2" fmla="*/ 2313830 h 4778734"/>
                <a:gd name="connsiteX3" fmla="*/ 0 w 3448610"/>
                <a:gd name="connsiteY3" fmla="*/ 1017767 h 4778734"/>
                <a:gd name="connsiteX4" fmla="*/ 691763 w 3448610"/>
                <a:gd name="connsiteY4" fmla="*/ 2019631 h 4778734"/>
                <a:gd name="connsiteX5" fmla="*/ 612250 w 3448610"/>
                <a:gd name="connsiteY5" fmla="*/ 182880 h 4778734"/>
                <a:gd name="connsiteX6" fmla="*/ 1208598 w 3448610"/>
                <a:gd name="connsiteY6" fmla="*/ 1804946 h 4778734"/>
                <a:gd name="connsiteX7" fmla="*/ 1351721 w 3448610"/>
                <a:gd name="connsiteY7" fmla="*/ 0 h 4778734"/>
                <a:gd name="connsiteX8" fmla="*/ 1701579 w 3448610"/>
                <a:gd name="connsiteY8" fmla="*/ 1868557 h 4778734"/>
                <a:gd name="connsiteX9" fmla="*/ 2401294 w 3448610"/>
                <a:gd name="connsiteY9" fmla="*/ 333955 h 4778734"/>
                <a:gd name="connsiteX10" fmla="*/ 2138901 w 3448610"/>
                <a:gd name="connsiteY10" fmla="*/ 2003729 h 4778734"/>
                <a:gd name="connsiteX11" fmla="*/ 2250219 w 3448610"/>
                <a:gd name="connsiteY11" fmla="*/ 2759103 h 4778734"/>
                <a:gd name="connsiteX12" fmla="*/ 2687541 w 3448610"/>
                <a:gd name="connsiteY12" fmla="*/ 2313829 h 4778734"/>
                <a:gd name="connsiteX13" fmla="*/ 3434963 w 3448610"/>
                <a:gd name="connsiteY13" fmla="*/ 2210463 h 4778734"/>
                <a:gd name="connsiteX14" fmla="*/ 2703443 w 3448610"/>
                <a:gd name="connsiteY14" fmla="*/ 2989690 h 4778734"/>
                <a:gd name="connsiteX15" fmla="*/ 2043485 w 3448610"/>
                <a:gd name="connsiteY15" fmla="*/ 4055165 h 4778734"/>
                <a:gd name="connsiteX16" fmla="*/ 2154803 w 3448610"/>
                <a:gd name="connsiteY16" fmla="*/ 4778734 h 4778734"/>
                <a:gd name="connsiteX17" fmla="*/ 755374 w 3448610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51801 w 3523460"/>
                <a:gd name="connsiteY6" fmla="*/ 1812897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31026 h 4731026"/>
                <a:gd name="connsiteX1" fmla="*/ 870139 w 3523460"/>
                <a:gd name="connsiteY1" fmla="*/ 4094923 h 4731026"/>
                <a:gd name="connsiteX2" fmla="*/ 432816 w 3523460"/>
                <a:gd name="connsiteY2" fmla="*/ 2274073 h 4731026"/>
                <a:gd name="connsiteX3" fmla="*/ 75008 w 3523460"/>
                <a:gd name="connsiteY3" fmla="*/ 970059 h 4731026"/>
                <a:gd name="connsiteX4" fmla="*/ 766771 w 3523460"/>
                <a:gd name="connsiteY4" fmla="*/ 1971923 h 4731026"/>
                <a:gd name="connsiteX5" fmla="*/ 711112 w 3523460"/>
                <a:gd name="connsiteY5" fmla="*/ 214685 h 4731026"/>
                <a:gd name="connsiteX6" fmla="*/ 1251801 w 3523460"/>
                <a:gd name="connsiteY6" fmla="*/ 1765189 h 4731026"/>
                <a:gd name="connsiteX7" fmla="*/ 1458534 w 3523460"/>
                <a:gd name="connsiteY7" fmla="*/ 0 h 4731026"/>
                <a:gd name="connsiteX8" fmla="*/ 1776587 w 3523460"/>
                <a:gd name="connsiteY8" fmla="*/ 1820849 h 4731026"/>
                <a:gd name="connsiteX9" fmla="*/ 2476302 w 3523460"/>
                <a:gd name="connsiteY9" fmla="*/ 286247 h 4731026"/>
                <a:gd name="connsiteX10" fmla="*/ 2213909 w 3523460"/>
                <a:gd name="connsiteY10" fmla="*/ 1956021 h 4731026"/>
                <a:gd name="connsiteX11" fmla="*/ 2325227 w 3523460"/>
                <a:gd name="connsiteY11" fmla="*/ 2711395 h 4731026"/>
                <a:gd name="connsiteX12" fmla="*/ 2762549 w 3523460"/>
                <a:gd name="connsiteY12" fmla="*/ 2266121 h 4731026"/>
                <a:gd name="connsiteX13" fmla="*/ 3509971 w 3523460"/>
                <a:gd name="connsiteY13" fmla="*/ 2162755 h 4731026"/>
                <a:gd name="connsiteX14" fmla="*/ 2778451 w 3523460"/>
                <a:gd name="connsiteY14" fmla="*/ 2941982 h 4731026"/>
                <a:gd name="connsiteX15" fmla="*/ 2118493 w 3523460"/>
                <a:gd name="connsiteY15" fmla="*/ 4007457 h 4731026"/>
                <a:gd name="connsiteX16" fmla="*/ 2229811 w 3523460"/>
                <a:gd name="connsiteY16" fmla="*/ 4731026 h 4731026"/>
                <a:gd name="connsiteX17" fmla="*/ 830382 w 3523460"/>
                <a:gd name="connsiteY17" fmla="*/ 4731026 h 473102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776587 w 3523460"/>
                <a:gd name="connsiteY9" fmla="*/ 1821199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75655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92761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838333 w 3523460"/>
                <a:gd name="connsiteY4" fmla="*/ 2003886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04092 w 3523460"/>
                <a:gd name="connsiteY7" fmla="*/ 1773290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05024 w 3523460"/>
                <a:gd name="connsiteY10" fmla="*/ 1813042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727477 w 3523460"/>
                <a:gd name="connsiteY0" fmla="*/ 5951236 h 5951236"/>
                <a:gd name="connsiteX1" fmla="*/ 870139 w 3523460"/>
                <a:gd name="connsiteY1" fmla="*/ 4094960 h 5951236"/>
                <a:gd name="connsiteX2" fmla="*/ 432816 w 3523460"/>
                <a:gd name="connsiteY2" fmla="*/ 2274110 h 5951236"/>
                <a:gd name="connsiteX3" fmla="*/ 75008 w 3523460"/>
                <a:gd name="connsiteY3" fmla="*/ 970096 h 5951236"/>
                <a:gd name="connsiteX4" fmla="*/ 750867 w 3523460"/>
                <a:gd name="connsiteY4" fmla="*/ 2107132 h 5951236"/>
                <a:gd name="connsiteX5" fmla="*/ 838333 w 3523460"/>
                <a:gd name="connsiteY5" fmla="*/ 2035571 h 5951236"/>
                <a:gd name="connsiteX6" fmla="*/ 711112 w 3523460"/>
                <a:gd name="connsiteY6" fmla="*/ 214722 h 5951236"/>
                <a:gd name="connsiteX7" fmla="*/ 1235897 w 3523460"/>
                <a:gd name="connsiteY7" fmla="*/ 1868593 h 5951236"/>
                <a:gd name="connsiteX8" fmla="*/ 1315411 w 3523460"/>
                <a:gd name="connsiteY8" fmla="*/ 1852690 h 5951236"/>
                <a:gd name="connsiteX9" fmla="*/ 1458534 w 3523460"/>
                <a:gd name="connsiteY9" fmla="*/ 37 h 5951236"/>
                <a:gd name="connsiteX10" fmla="*/ 1728878 w 3523460"/>
                <a:gd name="connsiteY10" fmla="*/ 1828836 h 5951236"/>
                <a:gd name="connsiteX11" fmla="*/ 1816344 w 3523460"/>
                <a:gd name="connsiteY11" fmla="*/ 1868594 h 5951236"/>
                <a:gd name="connsiteX12" fmla="*/ 2492205 w 3523460"/>
                <a:gd name="connsiteY12" fmla="*/ 333992 h 5951236"/>
                <a:gd name="connsiteX13" fmla="*/ 2221860 w 3523460"/>
                <a:gd name="connsiteY13" fmla="*/ 2011718 h 5951236"/>
                <a:gd name="connsiteX14" fmla="*/ 2325227 w 3523460"/>
                <a:gd name="connsiteY14" fmla="*/ 2711432 h 5951236"/>
                <a:gd name="connsiteX15" fmla="*/ 2762549 w 3523460"/>
                <a:gd name="connsiteY15" fmla="*/ 2266158 h 5951236"/>
                <a:gd name="connsiteX16" fmla="*/ 3509971 w 3523460"/>
                <a:gd name="connsiteY16" fmla="*/ 2162792 h 5951236"/>
                <a:gd name="connsiteX17" fmla="*/ 2778451 w 3523460"/>
                <a:gd name="connsiteY17" fmla="*/ 2942019 h 5951236"/>
                <a:gd name="connsiteX18" fmla="*/ 2118493 w 3523460"/>
                <a:gd name="connsiteY18" fmla="*/ 4007494 h 5951236"/>
                <a:gd name="connsiteX19" fmla="*/ 2229811 w 3523460"/>
                <a:gd name="connsiteY19" fmla="*/ 4731063 h 5951236"/>
                <a:gd name="connsiteX20" fmla="*/ 727477 w 3523460"/>
                <a:gd name="connsiteY20" fmla="*/ 5951236 h 5951236"/>
                <a:gd name="connsiteX0" fmla="*/ 727477 w 3523460"/>
                <a:gd name="connsiteY0" fmla="*/ 595123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727477 w 3523460"/>
                <a:gd name="connsiteY20" fmla="*/ 5951236 h 5980637"/>
                <a:gd name="connsiteX0" fmla="*/ 948466 w 3523460"/>
                <a:gd name="connsiteY0" fmla="*/ 447060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948466 w 3523460"/>
                <a:gd name="connsiteY20" fmla="*/ 4470606 h 5980637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23479 w 3523460"/>
                <a:gd name="connsiteY0" fmla="*/ 448726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23479 w 3523460"/>
                <a:gd name="connsiteY20" fmla="*/ 4487266 h 4522103"/>
                <a:gd name="connsiteX0" fmla="*/ 923479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23479 w 3523460"/>
                <a:gd name="connsiteY20" fmla="*/ 4487266 h 4505443"/>
                <a:gd name="connsiteX0" fmla="*/ 931808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31808 w 3523460"/>
                <a:gd name="connsiteY20" fmla="*/ 4487266 h 4505443"/>
                <a:gd name="connsiteX0" fmla="*/ 931808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31808 w 3523460"/>
                <a:gd name="connsiteY20" fmla="*/ 4487266 h 4505443"/>
                <a:gd name="connsiteX0" fmla="*/ 931808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31808 w 3523460"/>
                <a:gd name="connsiteY20" fmla="*/ 4487266 h 4505443"/>
                <a:gd name="connsiteX0" fmla="*/ 931808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31808 w 3523460"/>
                <a:gd name="connsiteY20" fmla="*/ 4487266 h 450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3460" h="4505443">
                  <a:moveTo>
                    <a:pt x="931808" y="4487266"/>
                  </a:moveTo>
                  <a:cubicBezTo>
                    <a:pt x="914969" y="4366857"/>
                    <a:pt x="952895" y="4293750"/>
                    <a:pt x="870139" y="4094960"/>
                  </a:cubicBezTo>
                  <a:cubicBezTo>
                    <a:pt x="560039" y="3546320"/>
                    <a:pt x="456669" y="2926117"/>
                    <a:pt x="432816" y="2274110"/>
                  </a:cubicBezTo>
                  <a:cubicBezTo>
                    <a:pt x="313547" y="1839439"/>
                    <a:pt x="-187386" y="1134423"/>
                    <a:pt x="75008" y="970096"/>
                  </a:cubicBezTo>
                  <a:cubicBezTo>
                    <a:pt x="248612" y="927688"/>
                    <a:pt x="623646" y="1934854"/>
                    <a:pt x="750867" y="2107132"/>
                  </a:cubicBezTo>
                  <a:cubicBezTo>
                    <a:pt x="790624" y="2183994"/>
                    <a:pt x="862187" y="2105807"/>
                    <a:pt x="838333" y="2035571"/>
                  </a:cubicBezTo>
                  <a:cubicBezTo>
                    <a:pt x="716413" y="1433922"/>
                    <a:pt x="427516" y="251827"/>
                    <a:pt x="711112" y="214722"/>
                  </a:cubicBezTo>
                  <a:cubicBezTo>
                    <a:pt x="909896" y="184242"/>
                    <a:pt x="1157709" y="1578371"/>
                    <a:pt x="1235897" y="1868593"/>
                  </a:cubicBezTo>
                  <a:cubicBezTo>
                    <a:pt x="1242524" y="1928227"/>
                    <a:pt x="1311436" y="2047497"/>
                    <a:pt x="1315411" y="1852690"/>
                  </a:cubicBezTo>
                  <a:cubicBezTo>
                    <a:pt x="1312761" y="1280197"/>
                    <a:pt x="1159035" y="-7915"/>
                    <a:pt x="1458534" y="37"/>
                  </a:cubicBezTo>
                  <a:cubicBezTo>
                    <a:pt x="1693099" y="-7916"/>
                    <a:pt x="1707674" y="1541264"/>
                    <a:pt x="1728878" y="1828836"/>
                  </a:cubicBezTo>
                  <a:cubicBezTo>
                    <a:pt x="1734180" y="1917625"/>
                    <a:pt x="1764661" y="1916301"/>
                    <a:pt x="1816344" y="1868594"/>
                  </a:cubicBezTo>
                  <a:cubicBezTo>
                    <a:pt x="2054883" y="1372963"/>
                    <a:pt x="2198007" y="241226"/>
                    <a:pt x="2492205" y="333992"/>
                  </a:cubicBezTo>
                  <a:cubicBezTo>
                    <a:pt x="2781103" y="421456"/>
                    <a:pt x="2314625" y="1471029"/>
                    <a:pt x="2221860" y="2011718"/>
                  </a:cubicBezTo>
                  <a:lnTo>
                    <a:pt x="2325227" y="2711432"/>
                  </a:lnTo>
                  <a:cubicBezTo>
                    <a:pt x="2439196" y="2563007"/>
                    <a:pt x="2584970" y="2406632"/>
                    <a:pt x="2762549" y="2266158"/>
                  </a:cubicBezTo>
                  <a:cubicBezTo>
                    <a:pt x="3043495" y="1897748"/>
                    <a:pt x="3618639" y="2022319"/>
                    <a:pt x="3509971" y="2162792"/>
                  </a:cubicBezTo>
                  <a:cubicBezTo>
                    <a:pt x="3266131" y="2446388"/>
                    <a:pt x="2982534" y="2594812"/>
                    <a:pt x="2778451" y="2942019"/>
                  </a:cubicBezTo>
                  <a:cubicBezTo>
                    <a:pt x="2558465" y="3336933"/>
                    <a:pt x="2370285" y="3707995"/>
                    <a:pt x="2118493" y="4007494"/>
                  </a:cubicBezTo>
                  <a:cubicBezTo>
                    <a:pt x="2106001" y="4229757"/>
                    <a:pt x="2081085" y="4264253"/>
                    <a:pt x="2118191" y="4505443"/>
                  </a:cubicBezTo>
                  <a:cubicBezTo>
                    <a:pt x="1725506" y="4488277"/>
                    <a:pt x="1324493" y="4504432"/>
                    <a:pt x="931808" y="4487266"/>
                  </a:cubicBezTo>
                  <a:close/>
                </a:path>
              </a:pathLst>
            </a:cu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6921425C-C473-486C-8ABB-01F900F83D2D}"/>
                </a:ext>
              </a:extLst>
            </p:cNvPr>
            <p:cNvSpPr/>
            <p:nvPr/>
          </p:nvSpPr>
          <p:spPr>
            <a:xfrm flipH="1">
              <a:off x="1016436" y="5118688"/>
              <a:ext cx="1578802" cy="1483571"/>
            </a:xfrm>
            <a:custGeom>
              <a:avLst/>
              <a:gdLst/>
              <a:ahLst/>
              <a:cxnLst/>
              <a:rect l="l" t="t" r="r" b="b"/>
              <a:pathLst>
                <a:path w="1224747" h="1150872">
                  <a:moveTo>
                    <a:pt x="506983" y="13"/>
                  </a:moveTo>
                  <a:cubicBezTo>
                    <a:pt x="402878" y="-2751"/>
                    <a:pt x="456313" y="444994"/>
                    <a:pt x="457234" y="643991"/>
                  </a:cubicBezTo>
                  <a:cubicBezTo>
                    <a:pt x="455852" y="711705"/>
                    <a:pt x="431899" y="670247"/>
                    <a:pt x="429595" y="649519"/>
                  </a:cubicBezTo>
                  <a:cubicBezTo>
                    <a:pt x="402417" y="548638"/>
                    <a:pt x="316278" y="64042"/>
                    <a:pt x="247181" y="74637"/>
                  </a:cubicBezTo>
                  <a:cubicBezTo>
                    <a:pt x="148604" y="87535"/>
                    <a:pt x="249024" y="498428"/>
                    <a:pt x="291403" y="707560"/>
                  </a:cubicBezTo>
                  <a:cubicBezTo>
                    <a:pt x="299694" y="731974"/>
                    <a:pt x="274819" y="759151"/>
                    <a:pt x="261000" y="732434"/>
                  </a:cubicBezTo>
                  <a:cubicBezTo>
                    <a:pt x="216778" y="672551"/>
                    <a:pt x="86417" y="322462"/>
                    <a:pt x="26073" y="337203"/>
                  </a:cubicBezTo>
                  <a:cubicBezTo>
                    <a:pt x="-65135" y="394323"/>
                    <a:pt x="108988" y="639385"/>
                    <a:pt x="150446" y="790475"/>
                  </a:cubicBezTo>
                  <a:cubicBezTo>
                    <a:pt x="154996" y="914832"/>
                    <a:pt x="167867" y="1035860"/>
                    <a:pt x="198006" y="1150872"/>
                  </a:cubicBezTo>
                  <a:lnTo>
                    <a:pt x="894045" y="1150872"/>
                  </a:lnTo>
                  <a:lnTo>
                    <a:pt x="965784" y="1022639"/>
                  </a:lnTo>
                  <a:cubicBezTo>
                    <a:pt x="1036722" y="901951"/>
                    <a:pt x="1135300" y="850359"/>
                    <a:pt x="1220058" y="751781"/>
                  </a:cubicBezTo>
                  <a:cubicBezTo>
                    <a:pt x="1257831" y="702953"/>
                    <a:pt x="1057912" y="659653"/>
                    <a:pt x="960256" y="787711"/>
                  </a:cubicBezTo>
                  <a:cubicBezTo>
                    <a:pt x="898530" y="836540"/>
                    <a:pt x="847859" y="890895"/>
                    <a:pt x="808244" y="942487"/>
                  </a:cubicBezTo>
                  <a:lnTo>
                    <a:pt x="772314" y="699269"/>
                  </a:lnTo>
                  <a:cubicBezTo>
                    <a:pt x="804559" y="511326"/>
                    <a:pt x="966705" y="146497"/>
                    <a:pt x="866285" y="116095"/>
                  </a:cubicBezTo>
                  <a:cubicBezTo>
                    <a:pt x="764023" y="83850"/>
                    <a:pt x="714273" y="477239"/>
                    <a:pt x="631357" y="649519"/>
                  </a:cubicBezTo>
                  <a:cubicBezTo>
                    <a:pt x="613392" y="666102"/>
                    <a:pt x="602797" y="666562"/>
                    <a:pt x="600954" y="635699"/>
                  </a:cubicBezTo>
                  <a:cubicBezTo>
                    <a:pt x="593584" y="535740"/>
                    <a:pt x="588518" y="-2752"/>
                    <a:pt x="506983" y="13"/>
                  </a:cubicBez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8" name="그룹 18">
            <a:extLst>
              <a:ext uri="{FF2B5EF4-FFF2-40B4-BE49-F238E27FC236}">
                <a16:creationId xmlns:a16="http://schemas.microsoft.com/office/drawing/2014/main" id="{1F98E24A-1489-4745-A2AD-D02E9AA2B93F}"/>
              </a:ext>
            </a:extLst>
          </p:cNvPr>
          <p:cNvGrpSpPr/>
          <p:nvPr/>
        </p:nvGrpSpPr>
        <p:grpSpPr>
          <a:xfrm>
            <a:off x="2411395" y="4094023"/>
            <a:ext cx="3710346" cy="2672527"/>
            <a:chOff x="1016436" y="3876641"/>
            <a:chExt cx="3796962" cy="273491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15611DE3-D470-41C3-B42F-6CB989F1D812}"/>
                </a:ext>
              </a:extLst>
            </p:cNvPr>
            <p:cNvSpPr/>
            <p:nvPr/>
          </p:nvSpPr>
          <p:spPr>
            <a:xfrm>
              <a:off x="3234596" y="3876641"/>
              <a:ext cx="1578802" cy="2734917"/>
            </a:xfrm>
            <a:custGeom>
              <a:avLst/>
              <a:gdLst>
                <a:gd name="connsiteX0" fmla="*/ 811033 w 3490622"/>
                <a:gd name="connsiteY0" fmla="*/ 4778734 h 4778734"/>
                <a:gd name="connsiteX1" fmla="*/ 803081 w 3490622"/>
                <a:gd name="connsiteY1" fmla="*/ 4341412 h 4778734"/>
                <a:gd name="connsiteX2" fmla="*/ 437321 w 3490622"/>
                <a:gd name="connsiteY2" fmla="*/ 2313830 h 4778734"/>
                <a:gd name="connsiteX3" fmla="*/ 0 w 3490622"/>
                <a:gd name="connsiteY3" fmla="*/ 938254 h 4778734"/>
                <a:gd name="connsiteX4" fmla="*/ 747422 w 3490622"/>
                <a:gd name="connsiteY4" fmla="*/ 2019631 h 4778734"/>
                <a:gd name="connsiteX5" fmla="*/ 667909 w 3490622"/>
                <a:gd name="connsiteY5" fmla="*/ 182880 h 4778734"/>
                <a:gd name="connsiteX6" fmla="*/ 1264257 w 3490622"/>
                <a:gd name="connsiteY6" fmla="*/ 1804946 h 4778734"/>
                <a:gd name="connsiteX7" fmla="*/ 1407380 w 3490622"/>
                <a:gd name="connsiteY7" fmla="*/ 0 h 4778734"/>
                <a:gd name="connsiteX8" fmla="*/ 1757238 w 3490622"/>
                <a:gd name="connsiteY8" fmla="*/ 1868557 h 4778734"/>
                <a:gd name="connsiteX9" fmla="*/ 2456953 w 3490622"/>
                <a:gd name="connsiteY9" fmla="*/ 333955 h 4778734"/>
                <a:gd name="connsiteX10" fmla="*/ 2194560 w 3490622"/>
                <a:gd name="connsiteY10" fmla="*/ 2003729 h 4778734"/>
                <a:gd name="connsiteX11" fmla="*/ 2305878 w 3490622"/>
                <a:gd name="connsiteY11" fmla="*/ 2759103 h 4778734"/>
                <a:gd name="connsiteX12" fmla="*/ 2623930 w 3490622"/>
                <a:gd name="connsiteY12" fmla="*/ 2361537 h 4778734"/>
                <a:gd name="connsiteX13" fmla="*/ 3490622 w 3490622"/>
                <a:gd name="connsiteY13" fmla="*/ 2210463 h 4778734"/>
                <a:gd name="connsiteX14" fmla="*/ 2759102 w 3490622"/>
                <a:gd name="connsiteY14" fmla="*/ 2989690 h 4778734"/>
                <a:gd name="connsiteX15" fmla="*/ 2051436 w 3490622"/>
                <a:gd name="connsiteY15" fmla="*/ 4007457 h 4778734"/>
                <a:gd name="connsiteX16" fmla="*/ 2210462 w 3490622"/>
                <a:gd name="connsiteY16" fmla="*/ 4778734 h 4778734"/>
                <a:gd name="connsiteX17" fmla="*/ 811033 w 3490622"/>
                <a:gd name="connsiteY17" fmla="*/ 4778734 h 4778734"/>
                <a:gd name="connsiteX0" fmla="*/ 755374 w 3434963"/>
                <a:gd name="connsiteY0" fmla="*/ 4778734 h 4778734"/>
                <a:gd name="connsiteX1" fmla="*/ 747422 w 3434963"/>
                <a:gd name="connsiteY1" fmla="*/ 4341412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46514"/>
                <a:gd name="connsiteY0" fmla="*/ 4778734 h 4778734"/>
                <a:gd name="connsiteX1" fmla="*/ 795131 w 3446514"/>
                <a:gd name="connsiteY1" fmla="*/ 4142631 h 4778734"/>
                <a:gd name="connsiteX2" fmla="*/ 381662 w 3446514"/>
                <a:gd name="connsiteY2" fmla="*/ 2313830 h 4778734"/>
                <a:gd name="connsiteX3" fmla="*/ 0 w 3446514"/>
                <a:gd name="connsiteY3" fmla="*/ 1017767 h 4778734"/>
                <a:gd name="connsiteX4" fmla="*/ 691763 w 3446514"/>
                <a:gd name="connsiteY4" fmla="*/ 2019631 h 4778734"/>
                <a:gd name="connsiteX5" fmla="*/ 612250 w 3446514"/>
                <a:gd name="connsiteY5" fmla="*/ 182880 h 4778734"/>
                <a:gd name="connsiteX6" fmla="*/ 1208598 w 3446514"/>
                <a:gd name="connsiteY6" fmla="*/ 1804946 h 4778734"/>
                <a:gd name="connsiteX7" fmla="*/ 1351721 w 3446514"/>
                <a:gd name="connsiteY7" fmla="*/ 0 h 4778734"/>
                <a:gd name="connsiteX8" fmla="*/ 1701579 w 3446514"/>
                <a:gd name="connsiteY8" fmla="*/ 1868557 h 4778734"/>
                <a:gd name="connsiteX9" fmla="*/ 2401294 w 3446514"/>
                <a:gd name="connsiteY9" fmla="*/ 333955 h 4778734"/>
                <a:gd name="connsiteX10" fmla="*/ 2138901 w 3446514"/>
                <a:gd name="connsiteY10" fmla="*/ 2003729 h 4778734"/>
                <a:gd name="connsiteX11" fmla="*/ 2250219 w 3446514"/>
                <a:gd name="connsiteY11" fmla="*/ 2759103 h 4778734"/>
                <a:gd name="connsiteX12" fmla="*/ 2568271 w 3446514"/>
                <a:gd name="connsiteY12" fmla="*/ 2361537 h 4778734"/>
                <a:gd name="connsiteX13" fmla="*/ 3434963 w 3446514"/>
                <a:gd name="connsiteY13" fmla="*/ 2210463 h 4778734"/>
                <a:gd name="connsiteX14" fmla="*/ 2703443 w 3446514"/>
                <a:gd name="connsiteY14" fmla="*/ 2989690 h 4778734"/>
                <a:gd name="connsiteX15" fmla="*/ 2043485 w 3446514"/>
                <a:gd name="connsiteY15" fmla="*/ 4055165 h 4778734"/>
                <a:gd name="connsiteX16" fmla="*/ 2154803 w 3446514"/>
                <a:gd name="connsiteY16" fmla="*/ 4778734 h 4778734"/>
                <a:gd name="connsiteX17" fmla="*/ 755374 w 3446514"/>
                <a:gd name="connsiteY17" fmla="*/ 4778734 h 4778734"/>
                <a:gd name="connsiteX0" fmla="*/ 755374 w 3448610"/>
                <a:gd name="connsiteY0" fmla="*/ 4778734 h 4778734"/>
                <a:gd name="connsiteX1" fmla="*/ 795131 w 3448610"/>
                <a:gd name="connsiteY1" fmla="*/ 4142631 h 4778734"/>
                <a:gd name="connsiteX2" fmla="*/ 381662 w 3448610"/>
                <a:gd name="connsiteY2" fmla="*/ 2313830 h 4778734"/>
                <a:gd name="connsiteX3" fmla="*/ 0 w 3448610"/>
                <a:gd name="connsiteY3" fmla="*/ 1017767 h 4778734"/>
                <a:gd name="connsiteX4" fmla="*/ 691763 w 3448610"/>
                <a:gd name="connsiteY4" fmla="*/ 2019631 h 4778734"/>
                <a:gd name="connsiteX5" fmla="*/ 612250 w 3448610"/>
                <a:gd name="connsiteY5" fmla="*/ 182880 h 4778734"/>
                <a:gd name="connsiteX6" fmla="*/ 1208598 w 3448610"/>
                <a:gd name="connsiteY6" fmla="*/ 1804946 h 4778734"/>
                <a:gd name="connsiteX7" fmla="*/ 1351721 w 3448610"/>
                <a:gd name="connsiteY7" fmla="*/ 0 h 4778734"/>
                <a:gd name="connsiteX8" fmla="*/ 1701579 w 3448610"/>
                <a:gd name="connsiteY8" fmla="*/ 1868557 h 4778734"/>
                <a:gd name="connsiteX9" fmla="*/ 2401294 w 3448610"/>
                <a:gd name="connsiteY9" fmla="*/ 333955 h 4778734"/>
                <a:gd name="connsiteX10" fmla="*/ 2138901 w 3448610"/>
                <a:gd name="connsiteY10" fmla="*/ 2003729 h 4778734"/>
                <a:gd name="connsiteX11" fmla="*/ 2250219 w 3448610"/>
                <a:gd name="connsiteY11" fmla="*/ 2759103 h 4778734"/>
                <a:gd name="connsiteX12" fmla="*/ 2687541 w 3448610"/>
                <a:gd name="connsiteY12" fmla="*/ 2313829 h 4778734"/>
                <a:gd name="connsiteX13" fmla="*/ 3434963 w 3448610"/>
                <a:gd name="connsiteY13" fmla="*/ 2210463 h 4778734"/>
                <a:gd name="connsiteX14" fmla="*/ 2703443 w 3448610"/>
                <a:gd name="connsiteY14" fmla="*/ 2989690 h 4778734"/>
                <a:gd name="connsiteX15" fmla="*/ 2043485 w 3448610"/>
                <a:gd name="connsiteY15" fmla="*/ 4055165 h 4778734"/>
                <a:gd name="connsiteX16" fmla="*/ 2154803 w 3448610"/>
                <a:gd name="connsiteY16" fmla="*/ 4778734 h 4778734"/>
                <a:gd name="connsiteX17" fmla="*/ 755374 w 3448610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51801 w 3523460"/>
                <a:gd name="connsiteY6" fmla="*/ 1812897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31026 h 4731026"/>
                <a:gd name="connsiteX1" fmla="*/ 870139 w 3523460"/>
                <a:gd name="connsiteY1" fmla="*/ 4094923 h 4731026"/>
                <a:gd name="connsiteX2" fmla="*/ 432816 w 3523460"/>
                <a:gd name="connsiteY2" fmla="*/ 2274073 h 4731026"/>
                <a:gd name="connsiteX3" fmla="*/ 75008 w 3523460"/>
                <a:gd name="connsiteY3" fmla="*/ 970059 h 4731026"/>
                <a:gd name="connsiteX4" fmla="*/ 766771 w 3523460"/>
                <a:gd name="connsiteY4" fmla="*/ 1971923 h 4731026"/>
                <a:gd name="connsiteX5" fmla="*/ 711112 w 3523460"/>
                <a:gd name="connsiteY5" fmla="*/ 214685 h 4731026"/>
                <a:gd name="connsiteX6" fmla="*/ 1251801 w 3523460"/>
                <a:gd name="connsiteY6" fmla="*/ 1765189 h 4731026"/>
                <a:gd name="connsiteX7" fmla="*/ 1458534 w 3523460"/>
                <a:gd name="connsiteY7" fmla="*/ 0 h 4731026"/>
                <a:gd name="connsiteX8" fmla="*/ 1776587 w 3523460"/>
                <a:gd name="connsiteY8" fmla="*/ 1820849 h 4731026"/>
                <a:gd name="connsiteX9" fmla="*/ 2476302 w 3523460"/>
                <a:gd name="connsiteY9" fmla="*/ 286247 h 4731026"/>
                <a:gd name="connsiteX10" fmla="*/ 2213909 w 3523460"/>
                <a:gd name="connsiteY10" fmla="*/ 1956021 h 4731026"/>
                <a:gd name="connsiteX11" fmla="*/ 2325227 w 3523460"/>
                <a:gd name="connsiteY11" fmla="*/ 2711395 h 4731026"/>
                <a:gd name="connsiteX12" fmla="*/ 2762549 w 3523460"/>
                <a:gd name="connsiteY12" fmla="*/ 2266121 h 4731026"/>
                <a:gd name="connsiteX13" fmla="*/ 3509971 w 3523460"/>
                <a:gd name="connsiteY13" fmla="*/ 2162755 h 4731026"/>
                <a:gd name="connsiteX14" fmla="*/ 2778451 w 3523460"/>
                <a:gd name="connsiteY14" fmla="*/ 2941982 h 4731026"/>
                <a:gd name="connsiteX15" fmla="*/ 2118493 w 3523460"/>
                <a:gd name="connsiteY15" fmla="*/ 4007457 h 4731026"/>
                <a:gd name="connsiteX16" fmla="*/ 2229811 w 3523460"/>
                <a:gd name="connsiteY16" fmla="*/ 4731026 h 4731026"/>
                <a:gd name="connsiteX17" fmla="*/ 830382 w 3523460"/>
                <a:gd name="connsiteY17" fmla="*/ 4731026 h 473102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776587 w 3523460"/>
                <a:gd name="connsiteY9" fmla="*/ 1821199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75655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92761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838333 w 3523460"/>
                <a:gd name="connsiteY4" fmla="*/ 2003886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04092 w 3523460"/>
                <a:gd name="connsiteY7" fmla="*/ 1773290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05024 w 3523460"/>
                <a:gd name="connsiteY10" fmla="*/ 1813042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727477 w 3523460"/>
                <a:gd name="connsiteY0" fmla="*/ 5951236 h 5951236"/>
                <a:gd name="connsiteX1" fmla="*/ 870139 w 3523460"/>
                <a:gd name="connsiteY1" fmla="*/ 4094960 h 5951236"/>
                <a:gd name="connsiteX2" fmla="*/ 432816 w 3523460"/>
                <a:gd name="connsiteY2" fmla="*/ 2274110 h 5951236"/>
                <a:gd name="connsiteX3" fmla="*/ 75008 w 3523460"/>
                <a:gd name="connsiteY3" fmla="*/ 970096 h 5951236"/>
                <a:gd name="connsiteX4" fmla="*/ 750867 w 3523460"/>
                <a:gd name="connsiteY4" fmla="*/ 2107132 h 5951236"/>
                <a:gd name="connsiteX5" fmla="*/ 838333 w 3523460"/>
                <a:gd name="connsiteY5" fmla="*/ 2035571 h 5951236"/>
                <a:gd name="connsiteX6" fmla="*/ 711112 w 3523460"/>
                <a:gd name="connsiteY6" fmla="*/ 214722 h 5951236"/>
                <a:gd name="connsiteX7" fmla="*/ 1235897 w 3523460"/>
                <a:gd name="connsiteY7" fmla="*/ 1868593 h 5951236"/>
                <a:gd name="connsiteX8" fmla="*/ 1315411 w 3523460"/>
                <a:gd name="connsiteY8" fmla="*/ 1852690 h 5951236"/>
                <a:gd name="connsiteX9" fmla="*/ 1458534 w 3523460"/>
                <a:gd name="connsiteY9" fmla="*/ 37 h 5951236"/>
                <a:gd name="connsiteX10" fmla="*/ 1728878 w 3523460"/>
                <a:gd name="connsiteY10" fmla="*/ 1828836 h 5951236"/>
                <a:gd name="connsiteX11" fmla="*/ 1816344 w 3523460"/>
                <a:gd name="connsiteY11" fmla="*/ 1868594 h 5951236"/>
                <a:gd name="connsiteX12" fmla="*/ 2492205 w 3523460"/>
                <a:gd name="connsiteY12" fmla="*/ 333992 h 5951236"/>
                <a:gd name="connsiteX13" fmla="*/ 2221860 w 3523460"/>
                <a:gd name="connsiteY13" fmla="*/ 2011718 h 5951236"/>
                <a:gd name="connsiteX14" fmla="*/ 2325227 w 3523460"/>
                <a:gd name="connsiteY14" fmla="*/ 2711432 h 5951236"/>
                <a:gd name="connsiteX15" fmla="*/ 2762549 w 3523460"/>
                <a:gd name="connsiteY15" fmla="*/ 2266158 h 5951236"/>
                <a:gd name="connsiteX16" fmla="*/ 3509971 w 3523460"/>
                <a:gd name="connsiteY16" fmla="*/ 2162792 h 5951236"/>
                <a:gd name="connsiteX17" fmla="*/ 2778451 w 3523460"/>
                <a:gd name="connsiteY17" fmla="*/ 2942019 h 5951236"/>
                <a:gd name="connsiteX18" fmla="*/ 2118493 w 3523460"/>
                <a:gd name="connsiteY18" fmla="*/ 4007494 h 5951236"/>
                <a:gd name="connsiteX19" fmla="*/ 2229811 w 3523460"/>
                <a:gd name="connsiteY19" fmla="*/ 4731063 h 5951236"/>
                <a:gd name="connsiteX20" fmla="*/ 727477 w 3523460"/>
                <a:gd name="connsiteY20" fmla="*/ 5951236 h 5951236"/>
                <a:gd name="connsiteX0" fmla="*/ 727477 w 3523460"/>
                <a:gd name="connsiteY0" fmla="*/ 595123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727477 w 3523460"/>
                <a:gd name="connsiteY20" fmla="*/ 5951236 h 5980637"/>
                <a:gd name="connsiteX0" fmla="*/ 948466 w 3523460"/>
                <a:gd name="connsiteY0" fmla="*/ 447060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948466 w 3523460"/>
                <a:gd name="connsiteY20" fmla="*/ 4470606 h 5980637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7 w 3523460"/>
                <a:gd name="connsiteY0" fmla="*/ 4528242 h 4528242"/>
                <a:gd name="connsiteX1" fmla="*/ 870139 w 3523460"/>
                <a:gd name="connsiteY1" fmla="*/ 4094960 h 4528242"/>
                <a:gd name="connsiteX2" fmla="*/ 432816 w 3523460"/>
                <a:gd name="connsiteY2" fmla="*/ 2274110 h 4528242"/>
                <a:gd name="connsiteX3" fmla="*/ 75008 w 3523460"/>
                <a:gd name="connsiteY3" fmla="*/ 970096 h 4528242"/>
                <a:gd name="connsiteX4" fmla="*/ 750867 w 3523460"/>
                <a:gd name="connsiteY4" fmla="*/ 2107132 h 4528242"/>
                <a:gd name="connsiteX5" fmla="*/ 838333 w 3523460"/>
                <a:gd name="connsiteY5" fmla="*/ 2035571 h 4528242"/>
                <a:gd name="connsiteX6" fmla="*/ 711112 w 3523460"/>
                <a:gd name="connsiteY6" fmla="*/ 214722 h 4528242"/>
                <a:gd name="connsiteX7" fmla="*/ 1235897 w 3523460"/>
                <a:gd name="connsiteY7" fmla="*/ 1868593 h 4528242"/>
                <a:gd name="connsiteX8" fmla="*/ 1315411 w 3523460"/>
                <a:gd name="connsiteY8" fmla="*/ 1852690 h 4528242"/>
                <a:gd name="connsiteX9" fmla="*/ 1458534 w 3523460"/>
                <a:gd name="connsiteY9" fmla="*/ 37 h 4528242"/>
                <a:gd name="connsiteX10" fmla="*/ 1728878 w 3523460"/>
                <a:gd name="connsiteY10" fmla="*/ 1828836 h 4528242"/>
                <a:gd name="connsiteX11" fmla="*/ 1816344 w 3523460"/>
                <a:gd name="connsiteY11" fmla="*/ 1868594 h 4528242"/>
                <a:gd name="connsiteX12" fmla="*/ 2492205 w 3523460"/>
                <a:gd name="connsiteY12" fmla="*/ 333992 h 4528242"/>
                <a:gd name="connsiteX13" fmla="*/ 2221860 w 3523460"/>
                <a:gd name="connsiteY13" fmla="*/ 2011718 h 4528242"/>
                <a:gd name="connsiteX14" fmla="*/ 2325227 w 3523460"/>
                <a:gd name="connsiteY14" fmla="*/ 2711432 h 4528242"/>
                <a:gd name="connsiteX15" fmla="*/ 2762549 w 3523460"/>
                <a:gd name="connsiteY15" fmla="*/ 2266158 h 4528242"/>
                <a:gd name="connsiteX16" fmla="*/ 3509971 w 3523460"/>
                <a:gd name="connsiteY16" fmla="*/ 2162792 h 4528242"/>
                <a:gd name="connsiteX17" fmla="*/ 2778451 w 3523460"/>
                <a:gd name="connsiteY17" fmla="*/ 2942019 h 4528242"/>
                <a:gd name="connsiteX18" fmla="*/ 2118493 w 3523460"/>
                <a:gd name="connsiteY18" fmla="*/ 4007494 h 4528242"/>
                <a:gd name="connsiteX19" fmla="*/ 2126522 w 3523460"/>
                <a:gd name="connsiteY19" fmla="*/ 4522103 h 4528242"/>
                <a:gd name="connsiteX20" fmla="*/ 948467 w 3523460"/>
                <a:gd name="connsiteY20" fmla="*/ 4528242 h 4528242"/>
                <a:gd name="connsiteX0" fmla="*/ 948467 w 3523460"/>
                <a:gd name="connsiteY0" fmla="*/ 6103601 h 6103601"/>
                <a:gd name="connsiteX1" fmla="*/ 870139 w 3523460"/>
                <a:gd name="connsiteY1" fmla="*/ 4094960 h 6103601"/>
                <a:gd name="connsiteX2" fmla="*/ 432816 w 3523460"/>
                <a:gd name="connsiteY2" fmla="*/ 2274110 h 6103601"/>
                <a:gd name="connsiteX3" fmla="*/ 75008 w 3523460"/>
                <a:gd name="connsiteY3" fmla="*/ 970096 h 6103601"/>
                <a:gd name="connsiteX4" fmla="*/ 750867 w 3523460"/>
                <a:gd name="connsiteY4" fmla="*/ 2107132 h 6103601"/>
                <a:gd name="connsiteX5" fmla="*/ 838333 w 3523460"/>
                <a:gd name="connsiteY5" fmla="*/ 2035571 h 6103601"/>
                <a:gd name="connsiteX6" fmla="*/ 711112 w 3523460"/>
                <a:gd name="connsiteY6" fmla="*/ 214722 h 6103601"/>
                <a:gd name="connsiteX7" fmla="*/ 1235897 w 3523460"/>
                <a:gd name="connsiteY7" fmla="*/ 1868593 h 6103601"/>
                <a:gd name="connsiteX8" fmla="*/ 1315411 w 3523460"/>
                <a:gd name="connsiteY8" fmla="*/ 1852690 h 6103601"/>
                <a:gd name="connsiteX9" fmla="*/ 1458534 w 3523460"/>
                <a:gd name="connsiteY9" fmla="*/ 37 h 6103601"/>
                <a:gd name="connsiteX10" fmla="*/ 1728878 w 3523460"/>
                <a:gd name="connsiteY10" fmla="*/ 1828836 h 6103601"/>
                <a:gd name="connsiteX11" fmla="*/ 1816344 w 3523460"/>
                <a:gd name="connsiteY11" fmla="*/ 1868594 h 6103601"/>
                <a:gd name="connsiteX12" fmla="*/ 2492205 w 3523460"/>
                <a:gd name="connsiteY12" fmla="*/ 333992 h 6103601"/>
                <a:gd name="connsiteX13" fmla="*/ 2221860 w 3523460"/>
                <a:gd name="connsiteY13" fmla="*/ 2011718 h 6103601"/>
                <a:gd name="connsiteX14" fmla="*/ 2325227 w 3523460"/>
                <a:gd name="connsiteY14" fmla="*/ 2711432 h 6103601"/>
                <a:gd name="connsiteX15" fmla="*/ 2762549 w 3523460"/>
                <a:gd name="connsiteY15" fmla="*/ 2266158 h 6103601"/>
                <a:gd name="connsiteX16" fmla="*/ 3509971 w 3523460"/>
                <a:gd name="connsiteY16" fmla="*/ 2162792 h 6103601"/>
                <a:gd name="connsiteX17" fmla="*/ 2778451 w 3523460"/>
                <a:gd name="connsiteY17" fmla="*/ 2942019 h 6103601"/>
                <a:gd name="connsiteX18" fmla="*/ 2118493 w 3523460"/>
                <a:gd name="connsiteY18" fmla="*/ 4007494 h 6103601"/>
                <a:gd name="connsiteX19" fmla="*/ 2126522 w 3523460"/>
                <a:gd name="connsiteY19" fmla="*/ 4522103 h 6103601"/>
                <a:gd name="connsiteX20" fmla="*/ 948467 w 3523460"/>
                <a:gd name="connsiteY20" fmla="*/ 6103601 h 6103601"/>
                <a:gd name="connsiteX0" fmla="*/ 948467 w 3523460"/>
                <a:gd name="connsiteY0" fmla="*/ 6103601 h 6103601"/>
                <a:gd name="connsiteX1" fmla="*/ 870139 w 3523460"/>
                <a:gd name="connsiteY1" fmla="*/ 4094960 h 6103601"/>
                <a:gd name="connsiteX2" fmla="*/ 432816 w 3523460"/>
                <a:gd name="connsiteY2" fmla="*/ 2274110 h 6103601"/>
                <a:gd name="connsiteX3" fmla="*/ 75008 w 3523460"/>
                <a:gd name="connsiteY3" fmla="*/ 970096 h 6103601"/>
                <a:gd name="connsiteX4" fmla="*/ 750867 w 3523460"/>
                <a:gd name="connsiteY4" fmla="*/ 2107132 h 6103601"/>
                <a:gd name="connsiteX5" fmla="*/ 838333 w 3523460"/>
                <a:gd name="connsiteY5" fmla="*/ 2035571 h 6103601"/>
                <a:gd name="connsiteX6" fmla="*/ 711112 w 3523460"/>
                <a:gd name="connsiteY6" fmla="*/ 214722 h 6103601"/>
                <a:gd name="connsiteX7" fmla="*/ 1235897 w 3523460"/>
                <a:gd name="connsiteY7" fmla="*/ 1868593 h 6103601"/>
                <a:gd name="connsiteX8" fmla="*/ 1315411 w 3523460"/>
                <a:gd name="connsiteY8" fmla="*/ 1852690 h 6103601"/>
                <a:gd name="connsiteX9" fmla="*/ 1458534 w 3523460"/>
                <a:gd name="connsiteY9" fmla="*/ 37 h 6103601"/>
                <a:gd name="connsiteX10" fmla="*/ 1728878 w 3523460"/>
                <a:gd name="connsiteY10" fmla="*/ 1828836 h 6103601"/>
                <a:gd name="connsiteX11" fmla="*/ 1816344 w 3523460"/>
                <a:gd name="connsiteY11" fmla="*/ 1868594 h 6103601"/>
                <a:gd name="connsiteX12" fmla="*/ 2492205 w 3523460"/>
                <a:gd name="connsiteY12" fmla="*/ 333992 h 6103601"/>
                <a:gd name="connsiteX13" fmla="*/ 2221860 w 3523460"/>
                <a:gd name="connsiteY13" fmla="*/ 2011718 h 6103601"/>
                <a:gd name="connsiteX14" fmla="*/ 2325227 w 3523460"/>
                <a:gd name="connsiteY14" fmla="*/ 2711432 h 6103601"/>
                <a:gd name="connsiteX15" fmla="*/ 2762549 w 3523460"/>
                <a:gd name="connsiteY15" fmla="*/ 2266158 h 6103601"/>
                <a:gd name="connsiteX16" fmla="*/ 3509971 w 3523460"/>
                <a:gd name="connsiteY16" fmla="*/ 2162792 h 6103601"/>
                <a:gd name="connsiteX17" fmla="*/ 2778451 w 3523460"/>
                <a:gd name="connsiteY17" fmla="*/ 2942019 h 6103601"/>
                <a:gd name="connsiteX18" fmla="*/ 2118493 w 3523460"/>
                <a:gd name="connsiteY18" fmla="*/ 4007494 h 6103601"/>
                <a:gd name="connsiteX19" fmla="*/ 2357064 w 3523460"/>
                <a:gd name="connsiteY19" fmla="*/ 6059037 h 6103601"/>
                <a:gd name="connsiteX20" fmla="*/ 948467 w 3523460"/>
                <a:gd name="connsiteY20" fmla="*/ 6103601 h 61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3460" h="6103601">
                  <a:moveTo>
                    <a:pt x="948467" y="6103601"/>
                  </a:moveTo>
                  <a:cubicBezTo>
                    <a:pt x="873324" y="5891568"/>
                    <a:pt x="1019530" y="4410362"/>
                    <a:pt x="870139" y="4094960"/>
                  </a:cubicBezTo>
                  <a:cubicBezTo>
                    <a:pt x="560039" y="3546320"/>
                    <a:pt x="456669" y="2926117"/>
                    <a:pt x="432816" y="2274110"/>
                  </a:cubicBezTo>
                  <a:cubicBezTo>
                    <a:pt x="313547" y="1839439"/>
                    <a:pt x="-187386" y="1134423"/>
                    <a:pt x="75008" y="970096"/>
                  </a:cubicBezTo>
                  <a:cubicBezTo>
                    <a:pt x="248612" y="927688"/>
                    <a:pt x="623646" y="1934854"/>
                    <a:pt x="750867" y="2107132"/>
                  </a:cubicBezTo>
                  <a:cubicBezTo>
                    <a:pt x="790624" y="2183994"/>
                    <a:pt x="862187" y="2105807"/>
                    <a:pt x="838333" y="2035571"/>
                  </a:cubicBezTo>
                  <a:cubicBezTo>
                    <a:pt x="716413" y="1433922"/>
                    <a:pt x="427516" y="251827"/>
                    <a:pt x="711112" y="214722"/>
                  </a:cubicBezTo>
                  <a:cubicBezTo>
                    <a:pt x="909896" y="184242"/>
                    <a:pt x="1157709" y="1578371"/>
                    <a:pt x="1235897" y="1868593"/>
                  </a:cubicBezTo>
                  <a:cubicBezTo>
                    <a:pt x="1242524" y="1928227"/>
                    <a:pt x="1311436" y="2047497"/>
                    <a:pt x="1315411" y="1852690"/>
                  </a:cubicBezTo>
                  <a:cubicBezTo>
                    <a:pt x="1312761" y="1280197"/>
                    <a:pt x="1159035" y="-7915"/>
                    <a:pt x="1458534" y="37"/>
                  </a:cubicBezTo>
                  <a:cubicBezTo>
                    <a:pt x="1693099" y="-7916"/>
                    <a:pt x="1707674" y="1541264"/>
                    <a:pt x="1728878" y="1828836"/>
                  </a:cubicBezTo>
                  <a:cubicBezTo>
                    <a:pt x="1734180" y="1917625"/>
                    <a:pt x="1764661" y="1916301"/>
                    <a:pt x="1816344" y="1868594"/>
                  </a:cubicBezTo>
                  <a:cubicBezTo>
                    <a:pt x="2054883" y="1372963"/>
                    <a:pt x="2198007" y="241226"/>
                    <a:pt x="2492205" y="333992"/>
                  </a:cubicBezTo>
                  <a:cubicBezTo>
                    <a:pt x="2781103" y="421456"/>
                    <a:pt x="2314625" y="1471029"/>
                    <a:pt x="2221860" y="2011718"/>
                  </a:cubicBezTo>
                  <a:lnTo>
                    <a:pt x="2325227" y="2711432"/>
                  </a:lnTo>
                  <a:cubicBezTo>
                    <a:pt x="2439196" y="2563007"/>
                    <a:pt x="2584970" y="2406632"/>
                    <a:pt x="2762549" y="2266158"/>
                  </a:cubicBezTo>
                  <a:cubicBezTo>
                    <a:pt x="3043495" y="1897748"/>
                    <a:pt x="3618639" y="2022319"/>
                    <a:pt x="3509971" y="2162792"/>
                  </a:cubicBezTo>
                  <a:cubicBezTo>
                    <a:pt x="3266131" y="2446388"/>
                    <a:pt x="2982534" y="2594812"/>
                    <a:pt x="2778451" y="2942019"/>
                  </a:cubicBezTo>
                  <a:cubicBezTo>
                    <a:pt x="2558465" y="3336933"/>
                    <a:pt x="2370285" y="3707995"/>
                    <a:pt x="2118493" y="4007494"/>
                  </a:cubicBezTo>
                  <a:cubicBezTo>
                    <a:pt x="2147648" y="4296392"/>
                    <a:pt x="2319958" y="5817847"/>
                    <a:pt x="2357064" y="6059037"/>
                  </a:cubicBezTo>
                  <a:lnTo>
                    <a:pt x="948467" y="6103601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6059920-3654-4007-905D-87231DBC1071}"/>
                </a:ext>
              </a:extLst>
            </p:cNvPr>
            <p:cNvSpPr/>
            <p:nvPr/>
          </p:nvSpPr>
          <p:spPr>
            <a:xfrm>
              <a:off x="2635903" y="4429817"/>
              <a:ext cx="1578802" cy="2167742"/>
            </a:xfrm>
            <a:custGeom>
              <a:avLst/>
              <a:gdLst>
                <a:gd name="connsiteX0" fmla="*/ 811033 w 3490622"/>
                <a:gd name="connsiteY0" fmla="*/ 4778734 h 4778734"/>
                <a:gd name="connsiteX1" fmla="*/ 803081 w 3490622"/>
                <a:gd name="connsiteY1" fmla="*/ 4341412 h 4778734"/>
                <a:gd name="connsiteX2" fmla="*/ 437321 w 3490622"/>
                <a:gd name="connsiteY2" fmla="*/ 2313830 h 4778734"/>
                <a:gd name="connsiteX3" fmla="*/ 0 w 3490622"/>
                <a:gd name="connsiteY3" fmla="*/ 938254 h 4778734"/>
                <a:gd name="connsiteX4" fmla="*/ 747422 w 3490622"/>
                <a:gd name="connsiteY4" fmla="*/ 2019631 h 4778734"/>
                <a:gd name="connsiteX5" fmla="*/ 667909 w 3490622"/>
                <a:gd name="connsiteY5" fmla="*/ 182880 h 4778734"/>
                <a:gd name="connsiteX6" fmla="*/ 1264257 w 3490622"/>
                <a:gd name="connsiteY6" fmla="*/ 1804946 h 4778734"/>
                <a:gd name="connsiteX7" fmla="*/ 1407380 w 3490622"/>
                <a:gd name="connsiteY7" fmla="*/ 0 h 4778734"/>
                <a:gd name="connsiteX8" fmla="*/ 1757238 w 3490622"/>
                <a:gd name="connsiteY8" fmla="*/ 1868557 h 4778734"/>
                <a:gd name="connsiteX9" fmla="*/ 2456953 w 3490622"/>
                <a:gd name="connsiteY9" fmla="*/ 333955 h 4778734"/>
                <a:gd name="connsiteX10" fmla="*/ 2194560 w 3490622"/>
                <a:gd name="connsiteY10" fmla="*/ 2003729 h 4778734"/>
                <a:gd name="connsiteX11" fmla="*/ 2305878 w 3490622"/>
                <a:gd name="connsiteY11" fmla="*/ 2759103 h 4778734"/>
                <a:gd name="connsiteX12" fmla="*/ 2623930 w 3490622"/>
                <a:gd name="connsiteY12" fmla="*/ 2361537 h 4778734"/>
                <a:gd name="connsiteX13" fmla="*/ 3490622 w 3490622"/>
                <a:gd name="connsiteY13" fmla="*/ 2210463 h 4778734"/>
                <a:gd name="connsiteX14" fmla="*/ 2759102 w 3490622"/>
                <a:gd name="connsiteY14" fmla="*/ 2989690 h 4778734"/>
                <a:gd name="connsiteX15" fmla="*/ 2051436 w 3490622"/>
                <a:gd name="connsiteY15" fmla="*/ 4007457 h 4778734"/>
                <a:gd name="connsiteX16" fmla="*/ 2210462 w 3490622"/>
                <a:gd name="connsiteY16" fmla="*/ 4778734 h 4778734"/>
                <a:gd name="connsiteX17" fmla="*/ 811033 w 3490622"/>
                <a:gd name="connsiteY17" fmla="*/ 4778734 h 4778734"/>
                <a:gd name="connsiteX0" fmla="*/ 755374 w 3434963"/>
                <a:gd name="connsiteY0" fmla="*/ 4778734 h 4778734"/>
                <a:gd name="connsiteX1" fmla="*/ 747422 w 3434963"/>
                <a:gd name="connsiteY1" fmla="*/ 4341412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46514"/>
                <a:gd name="connsiteY0" fmla="*/ 4778734 h 4778734"/>
                <a:gd name="connsiteX1" fmla="*/ 795131 w 3446514"/>
                <a:gd name="connsiteY1" fmla="*/ 4142631 h 4778734"/>
                <a:gd name="connsiteX2" fmla="*/ 381662 w 3446514"/>
                <a:gd name="connsiteY2" fmla="*/ 2313830 h 4778734"/>
                <a:gd name="connsiteX3" fmla="*/ 0 w 3446514"/>
                <a:gd name="connsiteY3" fmla="*/ 1017767 h 4778734"/>
                <a:gd name="connsiteX4" fmla="*/ 691763 w 3446514"/>
                <a:gd name="connsiteY4" fmla="*/ 2019631 h 4778734"/>
                <a:gd name="connsiteX5" fmla="*/ 612250 w 3446514"/>
                <a:gd name="connsiteY5" fmla="*/ 182880 h 4778734"/>
                <a:gd name="connsiteX6" fmla="*/ 1208598 w 3446514"/>
                <a:gd name="connsiteY6" fmla="*/ 1804946 h 4778734"/>
                <a:gd name="connsiteX7" fmla="*/ 1351721 w 3446514"/>
                <a:gd name="connsiteY7" fmla="*/ 0 h 4778734"/>
                <a:gd name="connsiteX8" fmla="*/ 1701579 w 3446514"/>
                <a:gd name="connsiteY8" fmla="*/ 1868557 h 4778734"/>
                <a:gd name="connsiteX9" fmla="*/ 2401294 w 3446514"/>
                <a:gd name="connsiteY9" fmla="*/ 333955 h 4778734"/>
                <a:gd name="connsiteX10" fmla="*/ 2138901 w 3446514"/>
                <a:gd name="connsiteY10" fmla="*/ 2003729 h 4778734"/>
                <a:gd name="connsiteX11" fmla="*/ 2250219 w 3446514"/>
                <a:gd name="connsiteY11" fmla="*/ 2759103 h 4778734"/>
                <a:gd name="connsiteX12" fmla="*/ 2568271 w 3446514"/>
                <a:gd name="connsiteY12" fmla="*/ 2361537 h 4778734"/>
                <a:gd name="connsiteX13" fmla="*/ 3434963 w 3446514"/>
                <a:gd name="connsiteY13" fmla="*/ 2210463 h 4778734"/>
                <a:gd name="connsiteX14" fmla="*/ 2703443 w 3446514"/>
                <a:gd name="connsiteY14" fmla="*/ 2989690 h 4778734"/>
                <a:gd name="connsiteX15" fmla="*/ 2043485 w 3446514"/>
                <a:gd name="connsiteY15" fmla="*/ 4055165 h 4778734"/>
                <a:gd name="connsiteX16" fmla="*/ 2154803 w 3446514"/>
                <a:gd name="connsiteY16" fmla="*/ 4778734 h 4778734"/>
                <a:gd name="connsiteX17" fmla="*/ 755374 w 3446514"/>
                <a:gd name="connsiteY17" fmla="*/ 4778734 h 4778734"/>
                <a:gd name="connsiteX0" fmla="*/ 755374 w 3448610"/>
                <a:gd name="connsiteY0" fmla="*/ 4778734 h 4778734"/>
                <a:gd name="connsiteX1" fmla="*/ 795131 w 3448610"/>
                <a:gd name="connsiteY1" fmla="*/ 4142631 h 4778734"/>
                <a:gd name="connsiteX2" fmla="*/ 381662 w 3448610"/>
                <a:gd name="connsiteY2" fmla="*/ 2313830 h 4778734"/>
                <a:gd name="connsiteX3" fmla="*/ 0 w 3448610"/>
                <a:gd name="connsiteY3" fmla="*/ 1017767 h 4778734"/>
                <a:gd name="connsiteX4" fmla="*/ 691763 w 3448610"/>
                <a:gd name="connsiteY4" fmla="*/ 2019631 h 4778734"/>
                <a:gd name="connsiteX5" fmla="*/ 612250 w 3448610"/>
                <a:gd name="connsiteY5" fmla="*/ 182880 h 4778734"/>
                <a:gd name="connsiteX6" fmla="*/ 1208598 w 3448610"/>
                <a:gd name="connsiteY6" fmla="*/ 1804946 h 4778734"/>
                <a:gd name="connsiteX7" fmla="*/ 1351721 w 3448610"/>
                <a:gd name="connsiteY7" fmla="*/ 0 h 4778734"/>
                <a:gd name="connsiteX8" fmla="*/ 1701579 w 3448610"/>
                <a:gd name="connsiteY8" fmla="*/ 1868557 h 4778734"/>
                <a:gd name="connsiteX9" fmla="*/ 2401294 w 3448610"/>
                <a:gd name="connsiteY9" fmla="*/ 333955 h 4778734"/>
                <a:gd name="connsiteX10" fmla="*/ 2138901 w 3448610"/>
                <a:gd name="connsiteY10" fmla="*/ 2003729 h 4778734"/>
                <a:gd name="connsiteX11" fmla="*/ 2250219 w 3448610"/>
                <a:gd name="connsiteY11" fmla="*/ 2759103 h 4778734"/>
                <a:gd name="connsiteX12" fmla="*/ 2687541 w 3448610"/>
                <a:gd name="connsiteY12" fmla="*/ 2313829 h 4778734"/>
                <a:gd name="connsiteX13" fmla="*/ 3434963 w 3448610"/>
                <a:gd name="connsiteY13" fmla="*/ 2210463 h 4778734"/>
                <a:gd name="connsiteX14" fmla="*/ 2703443 w 3448610"/>
                <a:gd name="connsiteY14" fmla="*/ 2989690 h 4778734"/>
                <a:gd name="connsiteX15" fmla="*/ 2043485 w 3448610"/>
                <a:gd name="connsiteY15" fmla="*/ 4055165 h 4778734"/>
                <a:gd name="connsiteX16" fmla="*/ 2154803 w 3448610"/>
                <a:gd name="connsiteY16" fmla="*/ 4778734 h 4778734"/>
                <a:gd name="connsiteX17" fmla="*/ 755374 w 3448610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51801 w 3523460"/>
                <a:gd name="connsiteY6" fmla="*/ 1812897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31026 h 4731026"/>
                <a:gd name="connsiteX1" fmla="*/ 870139 w 3523460"/>
                <a:gd name="connsiteY1" fmla="*/ 4094923 h 4731026"/>
                <a:gd name="connsiteX2" fmla="*/ 432816 w 3523460"/>
                <a:gd name="connsiteY2" fmla="*/ 2274073 h 4731026"/>
                <a:gd name="connsiteX3" fmla="*/ 75008 w 3523460"/>
                <a:gd name="connsiteY3" fmla="*/ 970059 h 4731026"/>
                <a:gd name="connsiteX4" fmla="*/ 766771 w 3523460"/>
                <a:gd name="connsiteY4" fmla="*/ 1971923 h 4731026"/>
                <a:gd name="connsiteX5" fmla="*/ 711112 w 3523460"/>
                <a:gd name="connsiteY5" fmla="*/ 214685 h 4731026"/>
                <a:gd name="connsiteX6" fmla="*/ 1251801 w 3523460"/>
                <a:gd name="connsiteY6" fmla="*/ 1765189 h 4731026"/>
                <a:gd name="connsiteX7" fmla="*/ 1458534 w 3523460"/>
                <a:gd name="connsiteY7" fmla="*/ 0 h 4731026"/>
                <a:gd name="connsiteX8" fmla="*/ 1776587 w 3523460"/>
                <a:gd name="connsiteY8" fmla="*/ 1820849 h 4731026"/>
                <a:gd name="connsiteX9" fmla="*/ 2476302 w 3523460"/>
                <a:gd name="connsiteY9" fmla="*/ 286247 h 4731026"/>
                <a:gd name="connsiteX10" fmla="*/ 2213909 w 3523460"/>
                <a:gd name="connsiteY10" fmla="*/ 1956021 h 4731026"/>
                <a:gd name="connsiteX11" fmla="*/ 2325227 w 3523460"/>
                <a:gd name="connsiteY11" fmla="*/ 2711395 h 4731026"/>
                <a:gd name="connsiteX12" fmla="*/ 2762549 w 3523460"/>
                <a:gd name="connsiteY12" fmla="*/ 2266121 h 4731026"/>
                <a:gd name="connsiteX13" fmla="*/ 3509971 w 3523460"/>
                <a:gd name="connsiteY13" fmla="*/ 2162755 h 4731026"/>
                <a:gd name="connsiteX14" fmla="*/ 2778451 w 3523460"/>
                <a:gd name="connsiteY14" fmla="*/ 2941982 h 4731026"/>
                <a:gd name="connsiteX15" fmla="*/ 2118493 w 3523460"/>
                <a:gd name="connsiteY15" fmla="*/ 4007457 h 4731026"/>
                <a:gd name="connsiteX16" fmla="*/ 2229811 w 3523460"/>
                <a:gd name="connsiteY16" fmla="*/ 4731026 h 4731026"/>
                <a:gd name="connsiteX17" fmla="*/ 830382 w 3523460"/>
                <a:gd name="connsiteY17" fmla="*/ 4731026 h 473102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776587 w 3523460"/>
                <a:gd name="connsiteY9" fmla="*/ 1821199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75655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92761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838333 w 3523460"/>
                <a:gd name="connsiteY4" fmla="*/ 2003886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04092 w 3523460"/>
                <a:gd name="connsiteY7" fmla="*/ 1773290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05024 w 3523460"/>
                <a:gd name="connsiteY10" fmla="*/ 1813042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727477 w 3523460"/>
                <a:gd name="connsiteY0" fmla="*/ 5951236 h 5951236"/>
                <a:gd name="connsiteX1" fmla="*/ 870139 w 3523460"/>
                <a:gd name="connsiteY1" fmla="*/ 4094960 h 5951236"/>
                <a:gd name="connsiteX2" fmla="*/ 432816 w 3523460"/>
                <a:gd name="connsiteY2" fmla="*/ 2274110 h 5951236"/>
                <a:gd name="connsiteX3" fmla="*/ 75008 w 3523460"/>
                <a:gd name="connsiteY3" fmla="*/ 970096 h 5951236"/>
                <a:gd name="connsiteX4" fmla="*/ 750867 w 3523460"/>
                <a:gd name="connsiteY4" fmla="*/ 2107132 h 5951236"/>
                <a:gd name="connsiteX5" fmla="*/ 838333 w 3523460"/>
                <a:gd name="connsiteY5" fmla="*/ 2035571 h 5951236"/>
                <a:gd name="connsiteX6" fmla="*/ 711112 w 3523460"/>
                <a:gd name="connsiteY6" fmla="*/ 214722 h 5951236"/>
                <a:gd name="connsiteX7" fmla="*/ 1235897 w 3523460"/>
                <a:gd name="connsiteY7" fmla="*/ 1868593 h 5951236"/>
                <a:gd name="connsiteX8" fmla="*/ 1315411 w 3523460"/>
                <a:gd name="connsiteY8" fmla="*/ 1852690 h 5951236"/>
                <a:gd name="connsiteX9" fmla="*/ 1458534 w 3523460"/>
                <a:gd name="connsiteY9" fmla="*/ 37 h 5951236"/>
                <a:gd name="connsiteX10" fmla="*/ 1728878 w 3523460"/>
                <a:gd name="connsiteY10" fmla="*/ 1828836 h 5951236"/>
                <a:gd name="connsiteX11" fmla="*/ 1816344 w 3523460"/>
                <a:gd name="connsiteY11" fmla="*/ 1868594 h 5951236"/>
                <a:gd name="connsiteX12" fmla="*/ 2492205 w 3523460"/>
                <a:gd name="connsiteY12" fmla="*/ 333992 h 5951236"/>
                <a:gd name="connsiteX13" fmla="*/ 2221860 w 3523460"/>
                <a:gd name="connsiteY13" fmla="*/ 2011718 h 5951236"/>
                <a:gd name="connsiteX14" fmla="*/ 2325227 w 3523460"/>
                <a:gd name="connsiteY14" fmla="*/ 2711432 h 5951236"/>
                <a:gd name="connsiteX15" fmla="*/ 2762549 w 3523460"/>
                <a:gd name="connsiteY15" fmla="*/ 2266158 h 5951236"/>
                <a:gd name="connsiteX16" fmla="*/ 3509971 w 3523460"/>
                <a:gd name="connsiteY16" fmla="*/ 2162792 h 5951236"/>
                <a:gd name="connsiteX17" fmla="*/ 2778451 w 3523460"/>
                <a:gd name="connsiteY17" fmla="*/ 2942019 h 5951236"/>
                <a:gd name="connsiteX18" fmla="*/ 2118493 w 3523460"/>
                <a:gd name="connsiteY18" fmla="*/ 4007494 h 5951236"/>
                <a:gd name="connsiteX19" fmla="*/ 2229811 w 3523460"/>
                <a:gd name="connsiteY19" fmla="*/ 4731063 h 5951236"/>
                <a:gd name="connsiteX20" fmla="*/ 727477 w 3523460"/>
                <a:gd name="connsiteY20" fmla="*/ 5951236 h 5951236"/>
                <a:gd name="connsiteX0" fmla="*/ 727477 w 3523460"/>
                <a:gd name="connsiteY0" fmla="*/ 595123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727477 w 3523460"/>
                <a:gd name="connsiteY20" fmla="*/ 5951236 h 5980637"/>
                <a:gd name="connsiteX0" fmla="*/ 948466 w 3523460"/>
                <a:gd name="connsiteY0" fmla="*/ 447060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948466 w 3523460"/>
                <a:gd name="connsiteY20" fmla="*/ 4470606 h 5980637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29256 w 3523460"/>
                <a:gd name="connsiteY0" fmla="*/ 4777995 h 4777995"/>
                <a:gd name="connsiteX1" fmla="*/ 870139 w 3523460"/>
                <a:gd name="connsiteY1" fmla="*/ 4094960 h 4777995"/>
                <a:gd name="connsiteX2" fmla="*/ 432816 w 3523460"/>
                <a:gd name="connsiteY2" fmla="*/ 2274110 h 4777995"/>
                <a:gd name="connsiteX3" fmla="*/ 75008 w 3523460"/>
                <a:gd name="connsiteY3" fmla="*/ 970096 h 4777995"/>
                <a:gd name="connsiteX4" fmla="*/ 750867 w 3523460"/>
                <a:gd name="connsiteY4" fmla="*/ 2107132 h 4777995"/>
                <a:gd name="connsiteX5" fmla="*/ 838333 w 3523460"/>
                <a:gd name="connsiteY5" fmla="*/ 2035571 h 4777995"/>
                <a:gd name="connsiteX6" fmla="*/ 711112 w 3523460"/>
                <a:gd name="connsiteY6" fmla="*/ 214722 h 4777995"/>
                <a:gd name="connsiteX7" fmla="*/ 1235897 w 3523460"/>
                <a:gd name="connsiteY7" fmla="*/ 1868593 h 4777995"/>
                <a:gd name="connsiteX8" fmla="*/ 1315411 w 3523460"/>
                <a:gd name="connsiteY8" fmla="*/ 1852690 h 4777995"/>
                <a:gd name="connsiteX9" fmla="*/ 1458534 w 3523460"/>
                <a:gd name="connsiteY9" fmla="*/ 37 h 4777995"/>
                <a:gd name="connsiteX10" fmla="*/ 1728878 w 3523460"/>
                <a:gd name="connsiteY10" fmla="*/ 1828836 h 4777995"/>
                <a:gd name="connsiteX11" fmla="*/ 1816344 w 3523460"/>
                <a:gd name="connsiteY11" fmla="*/ 1868594 h 4777995"/>
                <a:gd name="connsiteX12" fmla="*/ 2492205 w 3523460"/>
                <a:gd name="connsiteY12" fmla="*/ 333992 h 4777995"/>
                <a:gd name="connsiteX13" fmla="*/ 2221860 w 3523460"/>
                <a:gd name="connsiteY13" fmla="*/ 2011718 h 4777995"/>
                <a:gd name="connsiteX14" fmla="*/ 2325227 w 3523460"/>
                <a:gd name="connsiteY14" fmla="*/ 2711432 h 4777995"/>
                <a:gd name="connsiteX15" fmla="*/ 2762549 w 3523460"/>
                <a:gd name="connsiteY15" fmla="*/ 2266158 h 4777995"/>
                <a:gd name="connsiteX16" fmla="*/ 3509971 w 3523460"/>
                <a:gd name="connsiteY16" fmla="*/ 2162792 h 4777995"/>
                <a:gd name="connsiteX17" fmla="*/ 2778451 w 3523460"/>
                <a:gd name="connsiteY17" fmla="*/ 2942019 h 4777995"/>
                <a:gd name="connsiteX18" fmla="*/ 2118493 w 3523460"/>
                <a:gd name="connsiteY18" fmla="*/ 4007494 h 4777995"/>
                <a:gd name="connsiteX19" fmla="*/ 2126522 w 3523460"/>
                <a:gd name="connsiteY19" fmla="*/ 4522103 h 4777995"/>
                <a:gd name="connsiteX20" fmla="*/ 929256 w 3523460"/>
                <a:gd name="connsiteY20" fmla="*/ 4777995 h 4777995"/>
                <a:gd name="connsiteX0" fmla="*/ 929256 w 3523460"/>
                <a:gd name="connsiteY0" fmla="*/ 4777995 h 4829491"/>
                <a:gd name="connsiteX1" fmla="*/ 870139 w 3523460"/>
                <a:gd name="connsiteY1" fmla="*/ 4094960 h 4829491"/>
                <a:gd name="connsiteX2" fmla="*/ 432816 w 3523460"/>
                <a:gd name="connsiteY2" fmla="*/ 2274110 h 4829491"/>
                <a:gd name="connsiteX3" fmla="*/ 75008 w 3523460"/>
                <a:gd name="connsiteY3" fmla="*/ 970096 h 4829491"/>
                <a:gd name="connsiteX4" fmla="*/ 750867 w 3523460"/>
                <a:gd name="connsiteY4" fmla="*/ 2107132 h 4829491"/>
                <a:gd name="connsiteX5" fmla="*/ 838333 w 3523460"/>
                <a:gd name="connsiteY5" fmla="*/ 2035571 h 4829491"/>
                <a:gd name="connsiteX6" fmla="*/ 711112 w 3523460"/>
                <a:gd name="connsiteY6" fmla="*/ 214722 h 4829491"/>
                <a:gd name="connsiteX7" fmla="*/ 1235897 w 3523460"/>
                <a:gd name="connsiteY7" fmla="*/ 1868593 h 4829491"/>
                <a:gd name="connsiteX8" fmla="*/ 1315411 w 3523460"/>
                <a:gd name="connsiteY8" fmla="*/ 1852690 h 4829491"/>
                <a:gd name="connsiteX9" fmla="*/ 1458534 w 3523460"/>
                <a:gd name="connsiteY9" fmla="*/ 37 h 4829491"/>
                <a:gd name="connsiteX10" fmla="*/ 1728878 w 3523460"/>
                <a:gd name="connsiteY10" fmla="*/ 1828836 h 4829491"/>
                <a:gd name="connsiteX11" fmla="*/ 1816344 w 3523460"/>
                <a:gd name="connsiteY11" fmla="*/ 1868594 h 4829491"/>
                <a:gd name="connsiteX12" fmla="*/ 2492205 w 3523460"/>
                <a:gd name="connsiteY12" fmla="*/ 333992 h 4829491"/>
                <a:gd name="connsiteX13" fmla="*/ 2221860 w 3523460"/>
                <a:gd name="connsiteY13" fmla="*/ 2011718 h 4829491"/>
                <a:gd name="connsiteX14" fmla="*/ 2325227 w 3523460"/>
                <a:gd name="connsiteY14" fmla="*/ 2711432 h 4829491"/>
                <a:gd name="connsiteX15" fmla="*/ 2762549 w 3523460"/>
                <a:gd name="connsiteY15" fmla="*/ 2266158 h 4829491"/>
                <a:gd name="connsiteX16" fmla="*/ 3509971 w 3523460"/>
                <a:gd name="connsiteY16" fmla="*/ 2162792 h 4829491"/>
                <a:gd name="connsiteX17" fmla="*/ 2778451 w 3523460"/>
                <a:gd name="connsiteY17" fmla="*/ 2942019 h 4829491"/>
                <a:gd name="connsiteX18" fmla="*/ 2118493 w 3523460"/>
                <a:gd name="connsiteY18" fmla="*/ 4007494 h 4829491"/>
                <a:gd name="connsiteX19" fmla="*/ 2145734 w 3523460"/>
                <a:gd name="connsiteY19" fmla="*/ 4829491 h 4829491"/>
                <a:gd name="connsiteX20" fmla="*/ 929256 w 3523460"/>
                <a:gd name="connsiteY20" fmla="*/ 4777995 h 4829491"/>
                <a:gd name="connsiteX0" fmla="*/ 929256 w 3523460"/>
                <a:gd name="connsiteY0" fmla="*/ 4854841 h 4854841"/>
                <a:gd name="connsiteX1" fmla="*/ 870139 w 3523460"/>
                <a:gd name="connsiteY1" fmla="*/ 4094960 h 4854841"/>
                <a:gd name="connsiteX2" fmla="*/ 432816 w 3523460"/>
                <a:gd name="connsiteY2" fmla="*/ 2274110 h 4854841"/>
                <a:gd name="connsiteX3" fmla="*/ 75008 w 3523460"/>
                <a:gd name="connsiteY3" fmla="*/ 970096 h 4854841"/>
                <a:gd name="connsiteX4" fmla="*/ 750867 w 3523460"/>
                <a:gd name="connsiteY4" fmla="*/ 2107132 h 4854841"/>
                <a:gd name="connsiteX5" fmla="*/ 838333 w 3523460"/>
                <a:gd name="connsiteY5" fmla="*/ 2035571 h 4854841"/>
                <a:gd name="connsiteX6" fmla="*/ 711112 w 3523460"/>
                <a:gd name="connsiteY6" fmla="*/ 214722 h 4854841"/>
                <a:gd name="connsiteX7" fmla="*/ 1235897 w 3523460"/>
                <a:gd name="connsiteY7" fmla="*/ 1868593 h 4854841"/>
                <a:gd name="connsiteX8" fmla="*/ 1315411 w 3523460"/>
                <a:gd name="connsiteY8" fmla="*/ 1852690 h 4854841"/>
                <a:gd name="connsiteX9" fmla="*/ 1458534 w 3523460"/>
                <a:gd name="connsiteY9" fmla="*/ 37 h 4854841"/>
                <a:gd name="connsiteX10" fmla="*/ 1728878 w 3523460"/>
                <a:gd name="connsiteY10" fmla="*/ 1828836 h 4854841"/>
                <a:gd name="connsiteX11" fmla="*/ 1816344 w 3523460"/>
                <a:gd name="connsiteY11" fmla="*/ 1868594 h 4854841"/>
                <a:gd name="connsiteX12" fmla="*/ 2492205 w 3523460"/>
                <a:gd name="connsiteY12" fmla="*/ 333992 h 4854841"/>
                <a:gd name="connsiteX13" fmla="*/ 2221860 w 3523460"/>
                <a:gd name="connsiteY13" fmla="*/ 2011718 h 4854841"/>
                <a:gd name="connsiteX14" fmla="*/ 2325227 w 3523460"/>
                <a:gd name="connsiteY14" fmla="*/ 2711432 h 4854841"/>
                <a:gd name="connsiteX15" fmla="*/ 2762549 w 3523460"/>
                <a:gd name="connsiteY15" fmla="*/ 2266158 h 4854841"/>
                <a:gd name="connsiteX16" fmla="*/ 3509971 w 3523460"/>
                <a:gd name="connsiteY16" fmla="*/ 2162792 h 4854841"/>
                <a:gd name="connsiteX17" fmla="*/ 2778451 w 3523460"/>
                <a:gd name="connsiteY17" fmla="*/ 2942019 h 4854841"/>
                <a:gd name="connsiteX18" fmla="*/ 2118493 w 3523460"/>
                <a:gd name="connsiteY18" fmla="*/ 4007494 h 4854841"/>
                <a:gd name="connsiteX19" fmla="*/ 2145734 w 3523460"/>
                <a:gd name="connsiteY19" fmla="*/ 4829491 h 4854841"/>
                <a:gd name="connsiteX20" fmla="*/ 929256 w 3523460"/>
                <a:gd name="connsiteY20" fmla="*/ 4854841 h 4854841"/>
                <a:gd name="connsiteX0" fmla="*/ 929256 w 3523460"/>
                <a:gd name="connsiteY0" fmla="*/ 4854841 h 4854841"/>
                <a:gd name="connsiteX1" fmla="*/ 870139 w 3523460"/>
                <a:gd name="connsiteY1" fmla="*/ 4094960 h 4854841"/>
                <a:gd name="connsiteX2" fmla="*/ 432816 w 3523460"/>
                <a:gd name="connsiteY2" fmla="*/ 2274110 h 4854841"/>
                <a:gd name="connsiteX3" fmla="*/ 75008 w 3523460"/>
                <a:gd name="connsiteY3" fmla="*/ 970096 h 4854841"/>
                <a:gd name="connsiteX4" fmla="*/ 750867 w 3523460"/>
                <a:gd name="connsiteY4" fmla="*/ 2107132 h 4854841"/>
                <a:gd name="connsiteX5" fmla="*/ 838333 w 3523460"/>
                <a:gd name="connsiteY5" fmla="*/ 2035571 h 4854841"/>
                <a:gd name="connsiteX6" fmla="*/ 711112 w 3523460"/>
                <a:gd name="connsiteY6" fmla="*/ 214722 h 4854841"/>
                <a:gd name="connsiteX7" fmla="*/ 1235897 w 3523460"/>
                <a:gd name="connsiteY7" fmla="*/ 1868593 h 4854841"/>
                <a:gd name="connsiteX8" fmla="*/ 1315411 w 3523460"/>
                <a:gd name="connsiteY8" fmla="*/ 1852690 h 4854841"/>
                <a:gd name="connsiteX9" fmla="*/ 1458534 w 3523460"/>
                <a:gd name="connsiteY9" fmla="*/ 37 h 4854841"/>
                <a:gd name="connsiteX10" fmla="*/ 1728878 w 3523460"/>
                <a:gd name="connsiteY10" fmla="*/ 1828836 h 4854841"/>
                <a:gd name="connsiteX11" fmla="*/ 1816344 w 3523460"/>
                <a:gd name="connsiteY11" fmla="*/ 1868594 h 4854841"/>
                <a:gd name="connsiteX12" fmla="*/ 2492205 w 3523460"/>
                <a:gd name="connsiteY12" fmla="*/ 333992 h 4854841"/>
                <a:gd name="connsiteX13" fmla="*/ 2221860 w 3523460"/>
                <a:gd name="connsiteY13" fmla="*/ 2011718 h 4854841"/>
                <a:gd name="connsiteX14" fmla="*/ 2325227 w 3523460"/>
                <a:gd name="connsiteY14" fmla="*/ 2711432 h 4854841"/>
                <a:gd name="connsiteX15" fmla="*/ 2762549 w 3523460"/>
                <a:gd name="connsiteY15" fmla="*/ 2266158 h 4854841"/>
                <a:gd name="connsiteX16" fmla="*/ 3509971 w 3523460"/>
                <a:gd name="connsiteY16" fmla="*/ 2162792 h 4854841"/>
                <a:gd name="connsiteX17" fmla="*/ 2778451 w 3523460"/>
                <a:gd name="connsiteY17" fmla="*/ 2942019 h 4854841"/>
                <a:gd name="connsiteX18" fmla="*/ 2118493 w 3523460"/>
                <a:gd name="connsiteY18" fmla="*/ 4007494 h 4854841"/>
                <a:gd name="connsiteX19" fmla="*/ 2145735 w 3523460"/>
                <a:gd name="connsiteY19" fmla="*/ 4837820 h 4854841"/>
                <a:gd name="connsiteX20" fmla="*/ 929256 w 3523460"/>
                <a:gd name="connsiteY20" fmla="*/ 4854841 h 4854841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  <a:gd name="connsiteX0" fmla="*/ 929257 w 3523460"/>
                <a:gd name="connsiteY0" fmla="*/ 4829855 h 4837820"/>
                <a:gd name="connsiteX1" fmla="*/ 870139 w 3523460"/>
                <a:gd name="connsiteY1" fmla="*/ 4094960 h 4837820"/>
                <a:gd name="connsiteX2" fmla="*/ 432816 w 3523460"/>
                <a:gd name="connsiteY2" fmla="*/ 2274110 h 4837820"/>
                <a:gd name="connsiteX3" fmla="*/ 75008 w 3523460"/>
                <a:gd name="connsiteY3" fmla="*/ 970096 h 4837820"/>
                <a:gd name="connsiteX4" fmla="*/ 750867 w 3523460"/>
                <a:gd name="connsiteY4" fmla="*/ 2107132 h 4837820"/>
                <a:gd name="connsiteX5" fmla="*/ 838333 w 3523460"/>
                <a:gd name="connsiteY5" fmla="*/ 2035571 h 4837820"/>
                <a:gd name="connsiteX6" fmla="*/ 711112 w 3523460"/>
                <a:gd name="connsiteY6" fmla="*/ 214722 h 4837820"/>
                <a:gd name="connsiteX7" fmla="*/ 1235897 w 3523460"/>
                <a:gd name="connsiteY7" fmla="*/ 1868593 h 4837820"/>
                <a:gd name="connsiteX8" fmla="*/ 1315411 w 3523460"/>
                <a:gd name="connsiteY8" fmla="*/ 1852690 h 4837820"/>
                <a:gd name="connsiteX9" fmla="*/ 1458534 w 3523460"/>
                <a:gd name="connsiteY9" fmla="*/ 37 h 4837820"/>
                <a:gd name="connsiteX10" fmla="*/ 1728878 w 3523460"/>
                <a:gd name="connsiteY10" fmla="*/ 1828836 h 4837820"/>
                <a:gd name="connsiteX11" fmla="*/ 1816344 w 3523460"/>
                <a:gd name="connsiteY11" fmla="*/ 1868594 h 4837820"/>
                <a:gd name="connsiteX12" fmla="*/ 2492205 w 3523460"/>
                <a:gd name="connsiteY12" fmla="*/ 333992 h 4837820"/>
                <a:gd name="connsiteX13" fmla="*/ 2221860 w 3523460"/>
                <a:gd name="connsiteY13" fmla="*/ 2011718 h 4837820"/>
                <a:gd name="connsiteX14" fmla="*/ 2325227 w 3523460"/>
                <a:gd name="connsiteY14" fmla="*/ 2711432 h 4837820"/>
                <a:gd name="connsiteX15" fmla="*/ 2762549 w 3523460"/>
                <a:gd name="connsiteY15" fmla="*/ 2266158 h 4837820"/>
                <a:gd name="connsiteX16" fmla="*/ 3509971 w 3523460"/>
                <a:gd name="connsiteY16" fmla="*/ 2162792 h 4837820"/>
                <a:gd name="connsiteX17" fmla="*/ 2778451 w 3523460"/>
                <a:gd name="connsiteY17" fmla="*/ 2942019 h 4837820"/>
                <a:gd name="connsiteX18" fmla="*/ 2118493 w 3523460"/>
                <a:gd name="connsiteY18" fmla="*/ 4007494 h 4837820"/>
                <a:gd name="connsiteX19" fmla="*/ 2145735 w 3523460"/>
                <a:gd name="connsiteY19" fmla="*/ 4837820 h 4837820"/>
                <a:gd name="connsiteX20" fmla="*/ 929257 w 3523460"/>
                <a:gd name="connsiteY20" fmla="*/ 4829855 h 483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3460" h="4837820">
                  <a:moveTo>
                    <a:pt x="929257" y="4829855"/>
                  </a:moveTo>
                  <a:cubicBezTo>
                    <a:pt x="937409" y="4667798"/>
                    <a:pt x="977884" y="4352057"/>
                    <a:pt x="870139" y="4094960"/>
                  </a:cubicBezTo>
                  <a:cubicBezTo>
                    <a:pt x="560039" y="3546320"/>
                    <a:pt x="456669" y="2926117"/>
                    <a:pt x="432816" y="2274110"/>
                  </a:cubicBezTo>
                  <a:cubicBezTo>
                    <a:pt x="313547" y="1839439"/>
                    <a:pt x="-187386" y="1134423"/>
                    <a:pt x="75008" y="970096"/>
                  </a:cubicBezTo>
                  <a:cubicBezTo>
                    <a:pt x="248612" y="927688"/>
                    <a:pt x="623646" y="1934854"/>
                    <a:pt x="750867" y="2107132"/>
                  </a:cubicBezTo>
                  <a:cubicBezTo>
                    <a:pt x="790624" y="2183994"/>
                    <a:pt x="862187" y="2105807"/>
                    <a:pt x="838333" y="2035571"/>
                  </a:cubicBezTo>
                  <a:cubicBezTo>
                    <a:pt x="716413" y="1433922"/>
                    <a:pt x="427516" y="251827"/>
                    <a:pt x="711112" y="214722"/>
                  </a:cubicBezTo>
                  <a:cubicBezTo>
                    <a:pt x="909896" y="184242"/>
                    <a:pt x="1157709" y="1578371"/>
                    <a:pt x="1235897" y="1868593"/>
                  </a:cubicBezTo>
                  <a:cubicBezTo>
                    <a:pt x="1242524" y="1928227"/>
                    <a:pt x="1311436" y="2047497"/>
                    <a:pt x="1315411" y="1852690"/>
                  </a:cubicBezTo>
                  <a:cubicBezTo>
                    <a:pt x="1312761" y="1280197"/>
                    <a:pt x="1159035" y="-7915"/>
                    <a:pt x="1458534" y="37"/>
                  </a:cubicBezTo>
                  <a:cubicBezTo>
                    <a:pt x="1693099" y="-7916"/>
                    <a:pt x="1707674" y="1541264"/>
                    <a:pt x="1728878" y="1828836"/>
                  </a:cubicBezTo>
                  <a:cubicBezTo>
                    <a:pt x="1734180" y="1917625"/>
                    <a:pt x="1764661" y="1916301"/>
                    <a:pt x="1816344" y="1868594"/>
                  </a:cubicBezTo>
                  <a:cubicBezTo>
                    <a:pt x="2054883" y="1372963"/>
                    <a:pt x="2198007" y="241226"/>
                    <a:pt x="2492205" y="333992"/>
                  </a:cubicBezTo>
                  <a:cubicBezTo>
                    <a:pt x="2781103" y="421456"/>
                    <a:pt x="2314625" y="1471029"/>
                    <a:pt x="2221860" y="2011718"/>
                  </a:cubicBezTo>
                  <a:lnTo>
                    <a:pt x="2325227" y="2711432"/>
                  </a:lnTo>
                  <a:cubicBezTo>
                    <a:pt x="2439196" y="2563007"/>
                    <a:pt x="2584970" y="2406632"/>
                    <a:pt x="2762549" y="2266158"/>
                  </a:cubicBezTo>
                  <a:cubicBezTo>
                    <a:pt x="3043495" y="1897748"/>
                    <a:pt x="3618639" y="2022319"/>
                    <a:pt x="3509971" y="2162792"/>
                  </a:cubicBezTo>
                  <a:cubicBezTo>
                    <a:pt x="3266131" y="2446388"/>
                    <a:pt x="2982534" y="2594812"/>
                    <a:pt x="2778451" y="2942019"/>
                  </a:cubicBezTo>
                  <a:cubicBezTo>
                    <a:pt x="2558465" y="3336933"/>
                    <a:pt x="2370285" y="3707995"/>
                    <a:pt x="2118493" y="4007494"/>
                  </a:cubicBezTo>
                  <a:cubicBezTo>
                    <a:pt x="2097672" y="4371359"/>
                    <a:pt x="2108629" y="4596630"/>
                    <a:pt x="2145735" y="4837820"/>
                  </a:cubicBezTo>
                  <a:lnTo>
                    <a:pt x="929257" y="4829855"/>
                  </a:ln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F03CEC4-3EC5-468F-9628-25A9DF6F091D}"/>
                </a:ext>
              </a:extLst>
            </p:cNvPr>
            <p:cNvSpPr/>
            <p:nvPr/>
          </p:nvSpPr>
          <p:spPr>
            <a:xfrm flipH="1">
              <a:off x="1753574" y="4584405"/>
              <a:ext cx="1578802" cy="2018810"/>
            </a:xfrm>
            <a:custGeom>
              <a:avLst/>
              <a:gdLst>
                <a:gd name="connsiteX0" fmla="*/ 811033 w 3490622"/>
                <a:gd name="connsiteY0" fmla="*/ 4778734 h 4778734"/>
                <a:gd name="connsiteX1" fmla="*/ 803081 w 3490622"/>
                <a:gd name="connsiteY1" fmla="*/ 4341412 h 4778734"/>
                <a:gd name="connsiteX2" fmla="*/ 437321 w 3490622"/>
                <a:gd name="connsiteY2" fmla="*/ 2313830 h 4778734"/>
                <a:gd name="connsiteX3" fmla="*/ 0 w 3490622"/>
                <a:gd name="connsiteY3" fmla="*/ 938254 h 4778734"/>
                <a:gd name="connsiteX4" fmla="*/ 747422 w 3490622"/>
                <a:gd name="connsiteY4" fmla="*/ 2019631 h 4778734"/>
                <a:gd name="connsiteX5" fmla="*/ 667909 w 3490622"/>
                <a:gd name="connsiteY5" fmla="*/ 182880 h 4778734"/>
                <a:gd name="connsiteX6" fmla="*/ 1264257 w 3490622"/>
                <a:gd name="connsiteY6" fmla="*/ 1804946 h 4778734"/>
                <a:gd name="connsiteX7" fmla="*/ 1407380 w 3490622"/>
                <a:gd name="connsiteY7" fmla="*/ 0 h 4778734"/>
                <a:gd name="connsiteX8" fmla="*/ 1757238 w 3490622"/>
                <a:gd name="connsiteY8" fmla="*/ 1868557 h 4778734"/>
                <a:gd name="connsiteX9" fmla="*/ 2456953 w 3490622"/>
                <a:gd name="connsiteY9" fmla="*/ 333955 h 4778734"/>
                <a:gd name="connsiteX10" fmla="*/ 2194560 w 3490622"/>
                <a:gd name="connsiteY10" fmla="*/ 2003729 h 4778734"/>
                <a:gd name="connsiteX11" fmla="*/ 2305878 w 3490622"/>
                <a:gd name="connsiteY11" fmla="*/ 2759103 h 4778734"/>
                <a:gd name="connsiteX12" fmla="*/ 2623930 w 3490622"/>
                <a:gd name="connsiteY12" fmla="*/ 2361537 h 4778734"/>
                <a:gd name="connsiteX13" fmla="*/ 3490622 w 3490622"/>
                <a:gd name="connsiteY13" fmla="*/ 2210463 h 4778734"/>
                <a:gd name="connsiteX14" fmla="*/ 2759102 w 3490622"/>
                <a:gd name="connsiteY14" fmla="*/ 2989690 h 4778734"/>
                <a:gd name="connsiteX15" fmla="*/ 2051436 w 3490622"/>
                <a:gd name="connsiteY15" fmla="*/ 4007457 h 4778734"/>
                <a:gd name="connsiteX16" fmla="*/ 2210462 w 3490622"/>
                <a:gd name="connsiteY16" fmla="*/ 4778734 h 4778734"/>
                <a:gd name="connsiteX17" fmla="*/ 811033 w 3490622"/>
                <a:gd name="connsiteY17" fmla="*/ 4778734 h 4778734"/>
                <a:gd name="connsiteX0" fmla="*/ 755374 w 3434963"/>
                <a:gd name="connsiteY0" fmla="*/ 4778734 h 4778734"/>
                <a:gd name="connsiteX1" fmla="*/ 747422 w 3434963"/>
                <a:gd name="connsiteY1" fmla="*/ 4341412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87179 w 3434963"/>
                <a:gd name="connsiteY1" fmla="*/ 426985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1995777 w 3434963"/>
                <a:gd name="connsiteY15" fmla="*/ 4007457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34963"/>
                <a:gd name="connsiteY0" fmla="*/ 4778734 h 4778734"/>
                <a:gd name="connsiteX1" fmla="*/ 795131 w 3434963"/>
                <a:gd name="connsiteY1" fmla="*/ 4142631 h 4778734"/>
                <a:gd name="connsiteX2" fmla="*/ 381662 w 3434963"/>
                <a:gd name="connsiteY2" fmla="*/ 2313830 h 4778734"/>
                <a:gd name="connsiteX3" fmla="*/ 0 w 3434963"/>
                <a:gd name="connsiteY3" fmla="*/ 1017767 h 4778734"/>
                <a:gd name="connsiteX4" fmla="*/ 691763 w 3434963"/>
                <a:gd name="connsiteY4" fmla="*/ 2019631 h 4778734"/>
                <a:gd name="connsiteX5" fmla="*/ 612250 w 3434963"/>
                <a:gd name="connsiteY5" fmla="*/ 182880 h 4778734"/>
                <a:gd name="connsiteX6" fmla="*/ 1208598 w 3434963"/>
                <a:gd name="connsiteY6" fmla="*/ 1804946 h 4778734"/>
                <a:gd name="connsiteX7" fmla="*/ 1351721 w 3434963"/>
                <a:gd name="connsiteY7" fmla="*/ 0 h 4778734"/>
                <a:gd name="connsiteX8" fmla="*/ 1701579 w 3434963"/>
                <a:gd name="connsiteY8" fmla="*/ 1868557 h 4778734"/>
                <a:gd name="connsiteX9" fmla="*/ 2401294 w 3434963"/>
                <a:gd name="connsiteY9" fmla="*/ 333955 h 4778734"/>
                <a:gd name="connsiteX10" fmla="*/ 2138901 w 3434963"/>
                <a:gd name="connsiteY10" fmla="*/ 2003729 h 4778734"/>
                <a:gd name="connsiteX11" fmla="*/ 2250219 w 3434963"/>
                <a:gd name="connsiteY11" fmla="*/ 2759103 h 4778734"/>
                <a:gd name="connsiteX12" fmla="*/ 2568271 w 3434963"/>
                <a:gd name="connsiteY12" fmla="*/ 2361537 h 4778734"/>
                <a:gd name="connsiteX13" fmla="*/ 3434963 w 3434963"/>
                <a:gd name="connsiteY13" fmla="*/ 2210463 h 4778734"/>
                <a:gd name="connsiteX14" fmla="*/ 2703443 w 3434963"/>
                <a:gd name="connsiteY14" fmla="*/ 2989690 h 4778734"/>
                <a:gd name="connsiteX15" fmla="*/ 2043485 w 3434963"/>
                <a:gd name="connsiteY15" fmla="*/ 4055165 h 4778734"/>
                <a:gd name="connsiteX16" fmla="*/ 2154803 w 3434963"/>
                <a:gd name="connsiteY16" fmla="*/ 4778734 h 4778734"/>
                <a:gd name="connsiteX17" fmla="*/ 755374 w 3434963"/>
                <a:gd name="connsiteY17" fmla="*/ 4778734 h 4778734"/>
                <a:gd name="connsiteX0" fmla="*/ 755374 w 3446514"/>
                <a:gd name="connsiteY0" fmla="*/ 4778734 h 4778734"/>
                <a:gd name="connsiteX1" fmla="*/ 795131 w 3446514"/>
                <a:gd name="connsiteY1" fmla="*/ 4142631 h 4778734"/>
                <a:gd name="connsiteX2" fmla="*/ 381662 w 3446514"/>
                <a:gd name="connsiteY2" fmla="*/ 2313830 h 4778734"/>
                <a:gd name="connsiteX3" fmla="*/ 0 w 3446514"/>
                <a:gd name="connsiteY3" fmla="*/ 1017767 h 4778734"/>
                <a:gd name="connsiteX4" fmla="*/ 691763 w 3446514"/>
                <a:gd name="connsiteY4" fmla="*/ 2019631 h 4778734"/>
                <a:gd name="connsiteX5" fmla="*/ 612250 w 3446514"/>
                <a:gd name="connsiteY5" fmla="*/ 182880 h 4778734"/>
                <a:gd name="connsiteX6" fmla="*/ 1208598 w 3446514"/>
                <a:gd name="connsiteY6" fmla="*/ 1804946 h 4778734"/>
                <a:gd name="connsiteX7" fmla="*/ 1351721 w 3446514"/>
                <a:gd name="connsiteY7" fmla="*/ 0 h 4778734"/>
                <a:gd name="connsiteX8" fmla="*/ 1701579 w 3446514"/>
                <a:gd name="connsiteY8" fmla="*/ 1868557 h 4778734"/>
                <a:gd name="connsiteX9" fmla="*/ 2401294 w 3446514"/>
                <a:gd name="connsiteY9" fmla="*/ 333955 h 4778734"/>
                <a:gd name="connsiteX10" fmla="*/ 2138901 w 3446514"/>
                <a:gd name="connsiteY10" fmla="*/ 2003729 h 4778734"/>
                <a:gd name="connsiteX11" fmla="*/ 2250219 w 3446514"/>
                <a:gd name="connsiteY11" fmla="*/ 2759103 h 4778734"/>
                <a:gd name="connsiteX12" fmla="*/ 2568271 w 3446514"/>
                <a:gd name="connsiteY12" fmla="*/ 2361537 h 4778734"/>
                <a:gd name="connsiteX13" fmla="*/ 3434963 w 3446514"/>
                <a:gd name="connsiteY13" fmla="*/ 2210463 h 4778734"/>
                <a:gd name="connsiteX14" fmla="*/ 2703443 w 3446514"/>
                <a:gd name="connsiteY14" fmla="*/ 2989690 h 4778734"/>
                <a:gd name="connsiteX15" fmla="*/ 2043485 w 3446514"/>
                <a:gd name="connsiteY15" fmla="*/ 4055165 h 4778734"/>
                <a:gd name="connsiteX16" fmla="*/ 2154803 w 3446514"/>
                <a:gd name="connsiteY16" fmla="*/ 4778734 h 4778734"/>
                <a:gd name="connsiteX17" fmla="*/ 755374 w 3446514"/>
                <a:gd name="connsiteY17" fmla="*/ 4778734 h 4778734"/>
                <a:gd name="connsiteX0" fmla="*/ 755374 w 3448610"/>
                <a:gd name="connsiteY0" fmla="*/ 4778734 h 4778734"/>
                <a:gd name="connsiteX1" fmla="*/ 795131 w 3448610"/>
                <a:gd name="connsiteY1" fmla="*/ 4142631 h 4778734"/>
                <a:gd name="connsiteX2" fmla="*/ 381662 w 3448610"/>
                <a:gd name="connsiteY2" fmla="*/ 2313830 h 4778734"/>
                <a:gd name="connsiteX3" fmla="*/ 0 w 3448610"/>
                <a:gd name="connsiteY3" fmla="*/ 1017767 h 4778734"/>
                <a:gd name="connsiteX4" fmla="*/ 691763 w 3448610"/>
                <a:gd name="connsiteY4" fmla="*/ 2019631 h 4778734"/>
                <a:gd name="connsiteX5" fmla="*/ 612250 w 3448610"/>
                <a:gd name="connsiteY5" fmla="*/ 182880 h 4778734"/>
                <a:gd name="connsiteX6" fmla="*/ 1208598 w 3448610"/>
                <a:gd name="connsiteY6" fmla="*/ 1804946 h 4778734"/>
                <a:gd name="connsiteX7" fmla="*/ 1351721 w 3448610"/>
                <a:gd name="connsiteY7" fmla="*/ 0 h 4778734"/>
                <a:gd name="connsiteX8" fmla="*/ 1701579 w 3448610"/>
                <a:gd name="connsiteY8" fmla="*/ 1868557 h 4778734"/>
                <a:gd name="connsiteX9" fmla="*/ 2401294 w 3448610"/>
                <a:gd name="connsiteY9" fmla="*/ 333955 h 4778734"/>
                <a:gd name="connsiteX10" fmla="*/ 2138901 w 3448610"/>
                <a:gd name="connsiteY10" fmla="*/ 2003729 h 4778734"/>
                <a:gd name="connsiteX11" fmla="*/ 2250219 w 3448610"/>
                <a:gd name="connsiteY11" fmla="*/ 2759103 h 4778734"/>
                <a:gd name="connsiteX12" fmla="*/ 2687541 w 3448610"/>
                <a:gd name="connsiteY12" fmla="*/ 2313829 h 4778734"/>
                <a:gd name="connsiteX13" fmla="*/ 3434963 w 3448610"/>
                <a:gd name="connsiteY13" fmla="*/ 2210463 h 4778734"/>
                <a:gd name="connsiteX14" fmla="*/ 2703443 w 3448610"/>
                <a:gd name="connsiteY14" fmla="*/ 2989690 h 4778734"/>
                <a:gd name="connsiteX15" fmla="*/ 2043485 w 3448610"/>
                <a:gd name="connsiteY15" fmla="*/ 4055165 h 4778734"/>
                <a:gd name="connsiteX16" fmla="*/ 2154803 w 3448610"/>
                <a:gd name="connsiteY16" fmla="*/ 4778734 h 4778734"/>
                <a:gd name="connsiteX17" fmla="*/ 755374 w 3448610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81662 w 3448452"/>
                <a:gd name="connsiteY2" fmla="*/ 2313830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755374 w 3448452"/>
                <a:gd name="connsiteY0" fmla="*/ 4778734 h 4778734"/>
                <a:gd name="connsiteX1" fmla="*/ 795131 w 3448452"/>
                <a:gd name="connsiteY1" fmla="*/ 4142631 h 4778734"/>
                <a:gd name="connsiteX2" fmla="*/ 357808 w 3448452"/>
                <a:gd name="connsiteY2" fmla="*/ 2321781 h 4778734"/>
                <a:gd name="connsiteX3" fmla="*/ 0 w 3448452"/>
                <a:gd name="connsiteY3" fmla="*/ 1017767 h 4778734"/>
                <a:gd name="connsiteX4" fmla="*/ 691763 w 3448452"/>
                <a:gd name="connsiteY4" fmla="*/ 2019631 h 4778734"/>
                <a:gd name="connsiteX5" fmla="*/ 612250 w 3448452"/>
                <a:gd name="connsiteY5" fmla="*/ 182880 h 4778734"/>
                <a:gd name="connsiteX6" fmla="*/ 1208598 w 3448452"/>
                <a:gd name="connsiteY6" fmla="*/ 1804946 h 4778734"/>
                <a:gd name="connsiteX7" fmla="*/ 1351721 w 3448452"/>
                <a:gd name="connsiteY7" fmla="*/ 0 h 4778734"/>
                <a:gd name="connsiteX8" fmla="*/ 1701579 w 3448452"/>
                <a:gd name="connsiteY8" fmla="*/ 1868557 h 4778734"/>
                <a:gd name="connsiteX9" fmla="*/ 2401294 w 3448452"/>
                <a:gd name="connsiteY9" fmla="*/ 333955 h 4778734"/>
                <a:gd name="connsiteX10" fmla="*/ 2138901 w 3448452"/>
                <a:gd name="connsiteY10" fmla="*/ 2003729 h 4778734"/>
                <a:gd name="connsiteX11" fmla="*/ 2250219 w 3448452"/>
                <a:gd name="connsiteY11" fmla="*/ 2759103 h 4778734"/>
                <a:gd name="connsiteX12" fmla="*/ 2687541 w 3448452"/>
                <a:gd name="connsiteY12" fmla="*/ 2313829 h 4778734"/>
                <a:gd name="connsiteX13" fmla="*/ 3434963 w 3448452"/>
                <a:gd name="connsiteY13" fmla="*/ 2210463 h 4778734"/>
                <a:gd name="connsiteX14" fmla="*/ 2703443 w 3448452"/>
                <a:gd name="connsiteY14" fmla="*/ 2989690 h 4778734"/>
                <a:gd name="connsiteX15" fmla="*/ 2043485 w 3448452"/>
                <a:gd name="connsiteY15" fmla="*/ 4055165 h 4778734"/>
                <a:gd name="connsiteX16" fmla="*/ 2154803 w 3448452"/>
                <a:gd name="connsiteY16" fmla="*/ 4778734 h 4778734"/>
                <a:gd name="connsiteX17" fmla="*/ 755374 w 3448452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687258 w 3523460"/>
                <a:gd name="connsiteY5" fmla="*/ 182880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83606 w 3523460"/>
                <a:gd name="connsiteY6" fmla="*/ 1804946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78734 h 4778734"/>
                <a:gd name="connsiteX1" fmla="*/ 870139 w 3523460"/>
                <a:gd name="connsiteY1" fmla="*/ 4142631 h 4778734"/>
                <a:gd name="connsiteX2" fmla="*/ 432816 w 3523460"/>
                <a:gd name="connsiteY2" fmla="*/ 2321781 h 4778734"/>
                <a:gd name="connsiteX3" fmla="*/ 75008 w 3523460"/>
                <a:gd name="connsiteY3" fmla="*/ 1017767 h 4778734"/>
                <a:gd name="connsiteX4" fmla="*/ 766771 w 3523460"/>
                <a:gd name="connsiteY4" fmla="*/ 2019631 h 4778734"/>
                <a:gd name="connsiteX5" fmla="*/ 711112 w 3523460"/>
                <a:gd name="connsiteY5" fmla="*/ 262393 h 4778734"/>
                <a:gd name="connsiteX6" fmla="*/ 1251801 w 3523460"/>
                <a:gd name="connsiteY6" fmla="*/ 1812897 h 4778734"/>
                <a:gd name="connsiteX7" fmla="*/ 1426729 w 3523460"/>
                <a:gd name="connsiteY7" fmla="*/ 0 h 4778734"/>
                <a:gd name="connsiteX8" fmla="*/ 1776587 w 3523460"/>
                <a:gd name="connsiteY8" fmla="*/ 1868557 h 4778734"/>
                <a:gd name="connsiteX9" fmla="*/ 2476302 w 3523460"/>
                <a:gd name="connsiteY9" fmla="*/ 333955 h 4778734"/>
                <a:gd name="connsiteX10" fmla="*/ 2213909 w 3523460"/>
                <a:gd name="connsiteY10" fmla="*/ 2003729 h 4778734"/>
                <a:gd name="connsiteX11" fmla="*/ 2325227 w 3523460"/>
                <a:gd name="connsiteY11" fmla="*/ 2759103 h 4778734"/>
                <a:gd name="connsiteX12" fmla="*/ 2762549 w 3523460"/>
                <a:gd name="connsiteY12" fmla="*/ 2313829 h 4778734"/>
                <a:gd name="connsiteX13" fmla="*/ 3509971 w 3523460"/>
                <a:gd name="connsiteY13" fmla="*/ 2210463 h 4778734"/>
                <a:gd name="connsiteX14" fmla="*/ 2778451 w 3523460"/>
                <a:gd name="connsiteY14" fmla="*/ 2989690 h 4778734"/>
                <a:gd name="connsiteX15" fmla="*/ 2118493 w 3523460"/>
                <a:gd name="connsiteY15" fmla="*/ 4055165 h 4778734"/>
                <a:gd name="connsiteX16" fmla="*/ 2229811 w 3523460"/>
                <a:gd name="connsiteY16" fmla="*/ 4778734 h 4778734"/>
                <a:gd name="connsiteX17" fmla="*/ 830382 w 3523460"/>
                <a:gd name="connsiteY17" fmla="*/ 4778734 h 4778734"/>
                <a:gd name="connsiteX0" fmla="*/ 830382 w 3523460"/>
                <a:gd name="connsiteY0" fmla="*/ 4731026 h 4731026"/>
                <a:gd name="connsiteX1" fmla="*/ 870139 w 3523460"/>
                <a:gd name="connsiteY1" fmla="*/ 4094923 h 4731026"/>
                <a:gd name="connsiteX2" fmla="*/ 432816 w 3523460"/>
                <a:gd name="connsiteY2" fmla="*/ 2274073 h 4731026"/>
                <a:gd name="connsiteX3" fmla="*/ 75008 w 3523460"/>
                <a:gd name="connsiteY3" fmla="*/ 970059 h 4731026"/>
                <a:gd name="connsiteX4" fmla="*/ 766771 w 3523460"/>
                <a:gd name="connsiteY4" fmla="*/ 1971923 h 4731026"/>
                <a:gd name="connsiteX5" fmla="*/ 711112 w 3523460"/>
                <a:gd name="connsiteY5" fmla="*/ 214685 h 4731026"/>
                <a:gd name="connsiteX6" fmla="*/ 1251801 w 3523460"/>
                <a:gd name="connsiteY6" fmla="*/ 1765189 h 4731026"/>
                <a:gd name="connsiteX7" fmla="*/ 1458534 w 3523460"/>
                <a:gd name="connsiteY7" fmla="*/ 0 h 4731026"/>
                <a:gd name="connsiteX8" fmla="*/ 1776587 w 3523460"/>
                <a:gd name="connsiteY8" fmla="*/ 1820849 h 4731026"/>
                <a:gd name="connsiteX9" fmla="*/ 2476302 w 3523460"/>
                <a:gd name="connsiteY9" fmla="*/ 286247 h 4731026"/>
                <a:gd name="connsiteX10" fmla="*/ 2213909 w 3523460"/>
                <a:gd name="connsiteY10" fmla="*/ 1956021 h 4731026"/>
                <a:gd name="connsiteX11" fmla="*/ 2325227 w 3523460"/>
                <a:gd name="connsiteY11" fmla="*/ 2711395 h 4731026"/>
                <a:gd name="connsiteX12" fmla="*/ 2762549 w 3523460"/>
                <a:gd name="connsiteY12" fmla="*/ 2266121 h 4731026"/>
                <a:gd name="connsiteX13" fmla="*/ 3509971 w 3523460"/>
                <a:gd name="connsiteY13" fmla="*/ 2162755 h 4731026"/>
                <a:gd name="connsiteX14" fmla="*/ 2778451 w 3523460"/>
                <a:gd name="connsiteY14" fmla="*/ 2941982 h 4731026"/>
                <a:gd name="connsiteX15" fmla="*/ 2118493 w 3523460"/>
                <a:gd name="connsiteY15" fmla="*/ 4007457 h 4731026"/>
                <a:gd name="connsiteX16" fmla="*/ 2229811 w 3523460"/>
                <a:gd name="connsiteY16" fmla="*/ 4731026 h 4731026"/>
                <a:gd name="connsiteX17" fmla="*/ 830382 w 3523460"/>
                <a:gd name="connsiteY17" fmla="*/ 4731026 h 473102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76302 w 3523460"/>
                <a:gd name="connsiteY9" fmla="*/ 286597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13909 w 3523460"/>
                <a:gd name="connsiteY10" fmla="*/ 195637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76587 w 3523460"/>
                <a:gd name="connsiteY8" fmla="*/ 1821199 h 4731376"/>
                <a:gd name="connsiteX9" fmla="*/ 2492205 w 3523460"/>
                <a:gd name="connsiteY9" fmla="*/ 334305 h 4731376"/>
                <a:gd name="connsiteX10" fmla="*/ 2221860 w 3523460"/>
                <a:gd name="connsiteY10" fmla="*/ 2012031 h 4731376"/>
                <a:gd name="connsiteX11" fmla="*/ 2325227 w 3523460"/>
                <a:gd name="connsiteY11" fmla="*/ 2711745 h 4731376"/>
                <a:gd name="connsiteX12" fmla="*/ 2762549 w 3523460"/>
                <a:gd name="connsiteY12" fmla="*/ 2266471 h 4731376"/>
                <a:gd name="connsiteX13" fmla="*/ 3509971 w 3523460"/>
                <a:gd name="connsiteY13" fmla="*/ 2163105 h 4731376"/>
                <a:gd name="connsiteX14" fmla="*/ 2778451 w 3523460"/>
                <a:gd name="connsiteY14" fmla="*/ 2942332 h 4731376"/>
                <a:gd name="connsiteX15" fmla="*/ 2118493 w 3523460"/>
                <a:gd name="connsiteY15" fmla="*/ 4007807 h 4731376"/>
                <a:gd name="connsiteX16" fmla="*/ 2229811 w 3523460"/>
                <a:gd name="connsiteY16" fmla="*/ 4731376 h 4731376"/>
                <a:gd name="connsiteX17" fmla="*/ 830382 w 3523460"/>
                <a:gd name="connsiteY17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776587 w 3523460"/>
                <a:gd name="connsiteY9" fmla="*/ 1821199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673219 w 3523460"/>
                <a:gd name="connsiteY8" fmla="*/ 1757587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51801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275655 w 3523460"/>
                <a:gd name="connsiteY6" fmla="*/ 1765539 h 4731376"/>
                <a:gd name="connsiteX7" fmla="*/ 1458534 w 3523460"/>
                <a:gd name="connsiteY7" fmla="*/ 350 h 4731376"/>
                <a:gd name="connsiteX8" fmla="*/ 1705024 w 3523460"/>
                <a:gd name="connsiteY8" fmla="*/ 1813246 h 4731376"/>
                <a:gd name="connsiteX9" fmla="*/ 1808393 w 3523460"/>
                <a:gd name="connsiteY9" fmla="*/ 1868907 h 4731376"/>
                <a:gd name="connsiteX10" fmla="*/ 2492205 w 3523460"/>
                <a:gd name="connsiteY10" fmla="*/ 334305 h 4731376"/>
                <a:gd name="connsiteX11" fmla="*/ 2221860 w 3523460"/>
                <a:gd name="connsiteY11" fmla="*/ 2012031 h 4731376"/>
                <a:gd name="connsiteX12" fmla="*/ 2325227 w 3523460"/>
                <a:gd name="connsiteY12" fmla="*/ 2711745 h 4731376"/>
                <a:gd name="connsiteX13" fmla="*/ 2762549 w 3523460"/>
                <a:gd name="connsiteY13" fmla="*/ 2266471 h 4731376"/>
                <a:gd name="connsiteX14" fmla="*/ 3509971 w 3523460"/>
                <a:gd name="connsiteY14" fmla="*/ 2163105 h 4731376"/>
                <a:gd name="connsiteX15" fmla="*/ 2778451 w 3523460"/>
                <a:gd name="connsiteY15" fmla="*/ 2942332 h 4731376"/>
                <a:gd name="connsiteX16" fmla="*/ 2118493 w 3523460"/>
                <a:gd name="connsiteY16" fmla="*/ 4007807 h 4731376"/>
                <a:gd name="connsiteX17" fmla="*/ 2229811 w 3523460"/>
                <a:gd name="connsiteY17" fmla="*/ 4731376 h 4731376"/>
                <a:gd name="connsiteX18" fmla="*/ 830382 w 3523460"/>
                <a:gd name="connsiteY18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48433 w 3523460"/>
                <a:gd name="connsiteY6" fmla="*/ 1717831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08393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92761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376 h 4731376"/>
                <a:gd name="connsiteX1" fmla="*/ 870139 w 3523460"/>
                <a:gd name="connsiteY1" fmla="*/ 4095273 h 4731376"/>
                <a:gd name="connsiteX2" fmla="*/ 432816 w 3523460"/>
                <a:gd name="connsiteY2" fmla="*/ 2274423 h 4731376"/>
                <a:gd name="connsiteX3" fmla="*/ 75008 w 3523460"/>
                <a:gd name="connsiteY3" fmla="*/ 970409 h 4731376"/>
                <a:gd name="connsiteX4" fmla="*/ 766771 w 3523460"/>
                <a:gd name="connsiteY4" fmla="*/ 1972273 h 4731376"/>
                <a:gd name="connsiteX5" fmla="*/ 711112 w 3523460"/>
                <a:gd name="connsiteY5" fmla="*/ 215035 h 4731376"/>
                <a:gd name="connsiteX6" fmla="*/ 1164336 w 3523460"/>
                <a:gd name="connsiteY6" fmla="*/ 1773490 h 4731376"/>
                <a:gd name="connsiteX7" fmla="*/ 1275655 w 3523460"/>
                <a:gd name="connsiteY7" fmla="*/ 1765539 h 4731376"/>
                <a:gd name="connsiteX8" fmla="*/ 1458534 w 3523460"/>
                <a:gd name="connsiteY8" fmla="*/ 350 h 4731376"/>
                <a:gd name="connsiteX9" fmla="*/ 1705024 w 3523460"/>
                <a:gd name="connsiteY9" fmla="*/ 1813246 h 4731376"/>
                <a:gd name="connsiteX10" fmla="*/ 1816344 w 3523460"/>
                <a:gd name="connsiteY10" fmla="*/ 1868907 h 4731376"/>
                <a:gd name="connsiteX11" fmla="*/ 2492205 w 3523460"/>
                <a:gd name="connsiteY11" fmla="*/ 334305 h 4731376"/>
                <a:gd name="connsiteX12" fmla="*/ 2221860 w 3523460"/>
                <a:gd name="connsiteY12" fmla="*/ 2012031 h 4731376"/>
                <a:gd name="connsiteX13" fmla="*/ 2325227 w 3523460"/>
                <a:gd name="connsiteY13" fmla="*/ 2711745 h 4731376"/>
                <a:gd name="connsiteX14" fmla="*/ 2762549 w 3523460"/>
                <a:gd name="connsiteY14" fmla="*/ 2266471 h 4731376"/>
                <a:gd name="connsiteX15" fmla="*/ 3509971 w 3523460"/>
                <a:gd name="connsiteY15" fmla="*/ 2163105 h 4731376"/>
                <a:gd name="connsiteX16" fmla="*/ 2778451 w 3523460"/>
                <a:gd name="connsiteY16" fmla="*/ 2942332 h 4731376"/>
                <a:gd name="connsiteX17" fmla="*/ 2118493 w 3523460"/>
                <a:gd name="connsiteY17" fmla="*/ 4007807 h 4731376"/>
                <a:gd name="connsiteX18" fmla="*/ 2229811 w 3523460"/>
                <a:gd name="connsiteY18" fmla="*/ 4731376 h 4731376"/>
                <a:gd name="connsiteX19" fmla="*/ 830382 w 3523460"/>
                <a:gd name="connsiteY19" fmla="*/ 4731376 h 4731376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66771 w 3523460"/>
                <a:gd name="connsiteY4" fmla="*/ 1972081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838333 w 3523460"/>
                <a:gd name="connsiteY4" fmla="*/ 2003886 h 4731184"/>
                <a:gd name="connsiteX5" fmla="*/ 711112 w 3523460"/>
                <a:gd name="connsiteY5" fmla="*/ 214843 h 4731184"/>
                <a:gd name="connsiteX6" fmla="*/ 1164336 w 3523460"/>
                <a:gd name="connsiteY6" fmla="*/ 1773298 h 4731184"/>
                <a:gd name="connsiteX7" fmla="*/ 1275655 w 3523460"/>
                <a:gd name="connsiteY7" fmla="*/ 1765347 h 4731184"/>
                <a:gd name="connsiteX8" fmla="*/ 1458534 w 3523460"/>
                <a:gd name="connsiteY8" fmla="*/ 158 h 4731184"/>
                <a:gd name="connsiteX9" fmla="*/ 1705024 w 3523460"/>
                <a:gd name="connsiteY9" fmla="*/ 1813054 h 4731184"/>
                <a:gd name="connsiteX10" fmla="*/ 1816344 w 3523460"/>
                <a:gd name="connsiteY10" fmla="*/ 1868715 h 4731184"/>
                <a:gd name="connsiteX11" fmla="*/ 2492205 w 3523460"/>
                <a:gd name="connsiteY11" fmla="*/ 334113 h 4731184"/>
                <a:gd name="connsiteX12" fmla="*/ 2221860 w 3523460"/>
                <a:gd name="connsiteY12" fmla="*/ 2011839 h 4731184"/>
                <a:gd name="connsiteX13" fmla="*/ 2325227 w 3523460"/>
                <a:gd name="connsiteY13" fmla="*/ 2711553 h 4731184"/>
                <a:gd name="connsiteX14" fmla="*/ 2762549 w 3523460"/>
                <a:gd name="connsiteY14" fmla="*/ 2266279 h 4731184"/>
                <a:gd name="connsiteX15" fmla="*/ 3509971 w 3523460"/>
                <a:gd name="connsiteY15" fmla="*/ 2162913 h 4731184"/>
                <a:gd name="connsiteX16" fmla="*/ 2778451 w 3523460"/>
                <a:gd name="connsiteY16" fmla="*/ 2942140 h 4731184"/>
                <a:gd name="connsiteX17" fmla="*/ 2118493 w 3523460"/>
                <a:gd name="connsiteY17" fmla="*/ 4007615 h 4731184"/>
                <a:gd name="connsiteX18" fmla="*/ 2229811 w 3523460"/>
                <a:gd name="connsiteY18" fmla="*/ 4731184 h 4731184"/>
                <a:gd name="connsiteX19" fmla="*/ 830382 w 3523460"/>
                <a:gd name="connsiteY19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34965 w 3523460"/>
                <a:gd name="connsiteY4" fmla="*/ 2027740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03886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164336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62187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84 h 4731184"/>
                <a:gd name="connsiteX1" fmla="*/ 870139 w 3523460"/>
                <a:gd name="connsiteY1" fmla="*/ 4095081 h 4731184"/>
                <a:gd name="connsiteX2" fmla="*/ 432816 w 3523460"/>
                <a:gd name="connsiteY2" fmla="*/ 2274231 h 4731184"/>
                <a:gd name="connsiteX3" fmla="*/ 75008 w 3523460"/>
                <a:gd name="connsiteY3" fmla="*/ 970217 h 4731184"/>
                <a:gd name="connsiteX4" fmla="*/ 750867 w 3523460"/>
                <a:gd name="connsiteY4" fmla="*/ 2107253 h 4731184"/>
                <a:gd name="connsiteX5" fmla="*/ 838333 w 3523460"/>
                <a:gd name="connsiteY5" fmla="*/ 2035692 h 4731184"/>
                <a:gd name="connsiteX6" fmla="*/ 711112 w 3523460"/>
                <a:gd name="connsiteY6" fmla="*/ 214843 h 4731184"/>
                <a:gd name="connsiteX7" fmla="*/ 1204092 w 3523460"/>
                <a:gd name="connsiteY7" fmla="*/ 1773298 h 4731184"/>
                <a:gd name="connsiteX8" fmla="*/ 1275655 w 3523460"/>
                <a:gd name="connsiteY8" fmla="*/ 1765347 h 4731184"/>
                <a:gd name="connsiteX9" fmla="*/ 1458534 w 3523460"/>
                <a:gd name="connsiteY9" fmla="*/ 158 h 4731184"/>
                <a:gd name="connsiteX10" fmla="*/ 1705024 w 3523460"/>
                <a:gd name="connsiteY10" fmla="*/ 1813054 h 4731184"/>
                <a:gd name="connsiteX11" fmla="*/ 1816344 w 3523460"/>
                <a:gd name="connsiteY11" fmla="*/ 1868715 h 4731184"/>
                <a:gd name="connsiteX12" fmla="*/ 2492205 w 3523460"/>
                <a:gd name="connsiteY12" fmla="*/ 334113 h 4731184"/>
                <a:gd name="connsiteX13" fmla="*/ 2221860 w 3523460"/>
                <a:gd name="connsiteY13" fmla="*/ 2011839 h 4731184"/>
                <a:gd name="connsiteX14" fmla="*/ 2325227 w 3523460"/>
                <a:gd name="connsiteY14" fmla="*/ 2711553 h 4731184"/>
                <a:gd name="connsiteX15" fmla="*/ 2762549 w 3523460"/>
                <a:gd name="connsiteY15" fmla="*/ 2266279 h 4731184"/>
                <a:gd name="connsiteX16" fmla="*/ 3509971 w 3523460"/>
                <a:gd name="connsiteY16" fmla="*/ 2162913 h 4731184"/>
                <a:gd name="connsiteX17" fmla="*/ 2778451 w 3523460"/>
                <a:gd name="connsiteY17" fmla="*/ 2942140 h 4731184"/>
                <a:gd name="connsiteX18" fmla="*/ 2118493 w 3523460"/>
                <a:gd name="connsiteY18" fmla="*/ 4007615 h 4731184"/>
                <a:gd name="connsiteX19" fmla="*/ 2229811 w 3523460"/>
                <a:gd name="connsiteY19" fmla="*/ 4731184 h 4731184"/>
                <a:gd name="connsiteX20" fmla="*/ 830382 w 3523460"/>
                <a:gd name="connsiteY20" fmla="*/ 4731184 h 4731184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04092 w 3523460"/>
                <a:gd name="connsiteY7" fmla="*/ 1773290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6 h 4731176"/>
                <a:gd name="connsiteX1" fmla="*/ 870139 w 3523460"/>
                <a:gd name="connsiteY1" fmla="*/ 4095073 h 4731176"/>
                <a:gd name="connsiteX2" fmla="*/ 432816 w 3523460"/>
                <a:gd name="connsiteY2" fmla="*/ 2274223 h 4731176"/>
                <a:gd name="connsiteX3" fmla="*/ 75008 w 3523460"/>
                <a:gd name="connsiteY3" fmla="*/ 970209 h 4731176"/>
                <a:gd name="connsiteX4" fmla="*/ 750867 w 3523460"/>
                <a:gd name="connsiteY4" fmla="*/ 2107245 h 4731176"/>
                <a:gd name="connsiteX5" fmla="*/ 838333 w 3523460"/>
                <a:gd name="connsiteY5" fmla="*/ 2035684 h 4731176"/>
                <a:gd name="connsiteX6" fmla="*/ 711112 w 3523460"/>
                <a:gd name="connsiteY6" fmla="*/ 214835 h 4731176"/>
                <a:gd name="connsiteX7" fmla="*/ 1235897 w 3523460"/>
                <a:gd name="connsiteY7" fmla="*/ 1868706 h 4731176"/>
                <a:gd name="connsiteX8" fmla="*/ 1339265 w 3523460"/>
                <a:gd name="connsiteY8" fmla="*/ 1828949 h 4731176"/>
                <a:gd name="connsiteX9" fmla="*/ 1458534 w 3523460"/>
                <a:gd name="connsiteY9" fmla="*/ 150 h 4731176"/>
                <a:gd name="connsiteX10" fmla="*/ 1705024 w 3523460"/>
                <a:gd name="connsiteY10" fmla="*/ 1813046 h 4731176"/>
                <a:gd name="connsiteX11" fmla="*/ 1816344 w 3523460"/>
                <a:gd name="connsiteY11" fmla="*/ 1868707 h 4731176"/>
                <a:gd name="connsiteX12" fmla="*/ 2492205 w 3523460"/>
                <a:gd name="connsiteY12" fmla="*/ 334105 h 4731176"/>
                <a:gd name="connsiteX13" fmla="*/ 2221860 w 3523460"/>
                <a:gd name="connsiteY13" fmla="*/ 2011831 h 4731176"/>
                <a:gd name="connsiteX14" fmla="*/ 2325227 w 3523460"/>
                <a:gd name="connsiteY14" fmla="*/ 2711545 h 4731176"/>
                <a:gd name="connsiteX15" fmla="*/ 2762549 w 3523460"/>
                <a:gd name="connsiteY15" fmla="*/ 2266271 h 4731176"/>
                <a:gd name="connsiteX16" fmla="*/ 3509971 w 3523460"/>
                <a:gd name="connsiteY16" fmla="*/ 2162905 h 4731176"/>
                <a:gd name="connsiteX17" fmla="*/ 2778451 w 3523460"/>
                <a:gd name="connsiteY17" fmla="*/ 2942132 h 4731176"/>
                <a:gd name="connsiteX18" fmla="*/ 2118493 w 3523460"/>
                <a:gd name="connsiteY18" fmla="*/ 4007607 h 4731176"/>
                <a:gd name="connsiteX19" fmla="*/ 2229811 w 3523460"/>
                <a:gd name="connsiteY19" fmla="*/ 4731176 h 4731176"/>
                <a:gd name="connsiteX20" fmla="*/ 830382 w 3523460"/>
                <a:gd name="connsiteY20" fmla="*/ 4731176 h 4731176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4 h 4731174"/>
                <a:gd name="connsiteX1" fmla="*/ 870139 w 3523460"/>
                <a:gd name="connsiteY1" fmla="*/ 4095071 h 4731174"/>
                <a:gd name="connsiteX2" fmla="*/ 432816 w 3523460"/>
                <a:gd name="connsiteY2" fmla="*/ 2274221 h 4731174"/>
                <a:gd name="connsiteX3" fmla="*/ 75008 w 3523460"/>
                <a:gd name="connsiteY3" fmla="*/ 970207 h 4731174"/>
                <a:gd name="connsiteX4" fmla="*/ 750867 w 3523460"/>
                <a:gd name="connsiteY4" fmla="*/ 2107243 h 4731174"/>
                <a:gd name="connsiteX5" fmla="*/ 838333 w 3523460"/>
                <a:gd name="connsiteY5" fmla="*/ 2035682 h 4731174"/>
                <a:gd name="connsiteX6" fmla="*/ 711112 w 3523460"/>
                <a:gd name="connsiteY6" fmla="*/ 214833 h 4731174"/>
                <a:gd name="connsiteX7" fmla="*/ 1235897 w 3523460"/>
                <a:gd name="connsiteY7" fmla="*/ 1868704 h 4731174"/>
                <a:gd name="connsiteX8" fmla="*/ 1339265 w 3523460"/>
                <a:gd name="connsiteY8" fmla="*/ 1828947 h 4731174"/>
                <a:gd name="connsiteX9" fmla="*/ 1458534 w 3523460"/>
                <a:gd name="connsiteY9" fmla="*/ 148 h 4731174"/>
                <a:gd name="connsiteX10" fmla="*/ 1705024 w 3523460"/>
                <a:gd name="connsiteY10" fmla="*/ 1813044 h 4731174"/>
                <a:gd name="connsiteX11" fmla="*/ 1816344 w 3523460"/>
                <a:gd name="connsiteY11" fmla="*/ 1868705 h 4731174"/>
                <a:gd name="connsiteX12" fmla="*/ 2492205 w 3523460"/>
                <a:gd name="connsiteY12" fmla="*/ 334103 h 4731174"/>
                <a:gd name="connsiteX13" fmla="*/ 2221860 w 3523460"/>
                <a:gd name="connsiteY13" fmla="*/ 2011829 h 4731174"/>
                <a:gd name="connsiteX14" fmla="*/ 2325227 w 3523460"/>
                <a:gd name="connsiteY14" fmla="*/ 2711543 h 4731174"/>
                <a:gd name="connsiteX15" fmla="*/ 2762549 w 3523460"/>
                <a:gd name="connsiteY15" fmla="*/ 2266269 h 4731174"/>
                <a:gd name="connsiteX16" fmla="*/ 3509971 w 3523460"/>
                <a:gd name="connsiteY16" fmla="*/ 2162903 h 4731174"/>
                <a:gd name="connsiteX17" fmla="*/ 2778451 w 3523460"/>
                <a:gd name="connsiteY17" fmla="*/ 2942130 h 4731174"/>
                <a:gd name="connsiteX18" fmla="*/ 2118493 w 3523460"/>
                <a:gd name="connsiteY18" fmla="*/ 4007605 h 4731174"/>
                <a:gd name="connsiteX19" fmla="*/ 2229811 w 3523460"/>
                <a:gd name="connsiteY19" fmla="*/ 4731174 h 4731174"/>
                <a:gd name="connsiteX20" fmla="*/ 830382 w 3523460"/>
                <a:gd name="connsiteY20" fmla="*/ 4731174 h 4731174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05024 w 3523460"/>
                <a:gd name="connsiteY10" fmla="*/ 1813042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172 h 4731172"/>
                <a:gd name="connsiteX1" fmla="*/ 870139 w 3523460"/>
                <a:gd name="connsiteY1" fmla="*/ 4095069 h 4731172"/>
                <a:gd name="connsiteX2" fmla="*/ 432816 w 3523460"/>
                <a:gd name="connsiteY2" fmla="*/ 2274219 h 4731172"/>
                <a:gd name="connsiteX3" fmla="*/ 75008 w 3523460"/>
                <a:gd name="connsiteY3" fmla="*/ 970205 h 4731172"/>
                <a:gd name="connsiteX4" fmla="*/ 750867 w 3523460"/>
                <a:gd name="connsiteY4" fmla="*/ 2107241 h 4731172"/>
                <a:gd name="connsiteX5" fmla="*/ 838333 w 3523460"/>
                <a:gd name="connsiteY5" fmla="*/ 2035680 h 4731172"/>
                <a:gd name="connsiteX6" fmla="*/ 711112 w 3523460"/>
                <a:gd name="connsiteY6" fmla="*/ 214831 h 4731172"/>
                <a:gd name="connsiteX7" fmla="*/ 1235897 w 3523460"/>
                <a:gd name="connsiteY7" fmla="*/ 1868702 h 4731172"/>
                <a:gd name="connsiteX8" fmla="*/ 1315411 w 3523460"/>
                <a:gd name="connsiteY8" fmla="*/ 1852799 h 4731172"/>
                <a:gd name="connsiteX9" fmla="*/ 1458534 w 3523460"/>
                <a:gd name="connsiteY9" fmla="*/ 146 h 4731172"/>
                <a:gd name="connsiteX10" fmla="*/ 1728878 w 3523460"/>
                <a:gd name="connsiteY10" fmla="*/ 1828945 h 4731172"/>
                <a:gd name="connsiteX11" fmla="*/ 1816344 w 3523460"/>
                <a:gd name="connsiteY11" fmla="*/ 1868703 h 4731172"/>
                <a:gd name="connsiteX12" fmla="*/ 2492205 w 3523460"/>
                <a:gd name="connsiteY12" fmla="*/ 334101 h 4731172"/>
                <a:gd name="connsiteX13" fmla="*/ 2221860 w 3523460"/>
                <a:gd name="connsiteY13" fmla="*/ 2011827 h 4731172"/>
                <a:gd name="connsiteX14" fmla="*/ 2325227 w 3523460"/>
                <a:gd name="connsiteY14" fmla="*/ 2711541 h 4731172"/>
                <a:gd name="connsiteX15" fmla="*/ 2762549 w 3523460"/>
                <a:gd name="connsiteY15" fmla="*/ 2266267 h 4731172"/>
                <a:gd name="connsiteX16" fmla="*/ 3509971 w 3523460"/>
                <a:gd name="connsiteY16" fmla="*/ 2162901 h 4731172"/>
                <a:gd name="connsiteX17" fmla="*/ 2778451 w 3523460"/>
                <a:gd name="connsiteY17" fmla="*/ 2942128 h 4731172"/>
                <a:gd name="connsiteX18" fmla="*/ 2118493 w 3523460"/>
                <a:gd name="connsiteY18" fmla="*/ 4007603 h 4731172"/>
                <a:gd name="connsiteX19" fmla="*/ 2229811 w 3523460"/>
                <a:gd name="connsiteY19" fmla="*/ 4731172 h 4731172"/>
                <a:gd name="connsiteX20" fmla="*/ 830382 w 3523460"/>
                <a:gd name="connsiteY20" fmla="*/ 4731172 h 4731172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830382 w 3523460"/>
                <a:gd name="connsiteY0" fmla="*/ 4731063 h 4731063"/>
                <a:gd name="connsiteX1" fmla="*/ 870139 w 3523460"/>
                <a:gd name="connsiteY1" fmla="*/ 4094960 h 4731063"/>
                <a:gd name="connsiteX2" fmla="*/ 432816 w 3523460"/>
                <a:gd name="connsiteY2" fmla="*/ 2274110 h 4731063"/>
                <a:gd name="connsiteX3" fmla="*/ 75008 w 3523460"/>
                <a:gd name="connsiteY3" fmla="*/ 970096 h 4731063"/>
                <a:gd name="connsiteX4" fmla="*/ 750867 w 3523460"/>
                <a:gd name="connsiteY4" fmla="*/ 2107132 h 4731063"/>
                <a:gd name="connsiteX5" fmla="*/ 838333 w 3523460"/>
                <a:gd name="connsiteY5" fmla="*/ 2035571 h 4731063"/>
                <a:gd name="connsiteX6" fmla="*/ 711112 w 3523460"/>
                <a:gd name="connsiteY6" fmla="*/ 214722 h 4731063"/>
                <a:gd name="connsiteX7" fmla="*/ 1235897 w 3523460"/>
                <a:gd name="connsiteY7" fmla="*/ 1868593 h 4731063"/>
                <a:gd name="connsiteX8" fmla="*/ 1315411 w 3523460"/>
                <a:gd name="connsiteY8" fmla="*/ 1852690 h 4731063"/>
                <a:gd name="connsiteX9" fmla="*/ 1458534 w 3523460"/>
                <a:gd name="connsiteY9" fmla="*/ 37 h 4731063"/>
                <a:gd name="connsiteX10" fmla="*/ 1728878 w 3523460"/>
                <a:gd name="connsiteY10" fmla="*/ 1828836 h 4731063"/>
                <a:gd name="connsiteX11" fmla="*/ 1816344 w 3523460"/>
                <a:gd name="connsiteY11" fmla="*/ 1868594 h 4731063"/>
                <a:gd name="connsiteX12" fmla="*/ 2492205 w 3523460"/>
                <a:gd name="connsiteY12" fmla="*/ 333992 h 4731063"/>
                <a:gd name="connsiteX13" fmla="*/ 2221860 w 3523460"/>
                <a:gd name="connsiteY13" fmla="*/ 2011718 h 4731063"/>
                <a:gd name="connsiteX14" fmla="*/ 2325227 w 3523460"/>
                <a:gd name="connsiteY14" fmla="*/ 2711432 h 4731063"/>
                <a:gd name="connsiteX15" fmla="*/ 2762549 w 3523460"/>
                <a:gd name="connsiteY15" fmla="*/ 2266158 h 4731063"/>
                <a:gd name="connsiteX16" fmla="*/ 3509971 w 3523460"/>
                <a:gd name="connsiteY16" fmla="*/ 2162792 h 4731063"/>
                <a:gd name="connsiteX17" fmla="*/ 2778451 w 3523460"/>
                <a:gd name="connsiteY17" fmla="*/ 2942019 h 4731063"/>
                <a:gd name="connsiteX18" fmla="*/ 2118493 w 3523460"/>
                <a:gd name="connsiteY18" fmla="*/ 4007494 h 4731063"/>
                <a:gd name="connsiteX19" fmla="*/ 2229811 w 3523460"/>
                <a:gd name="connsiteY19" fmla="*/ 4731063 h 4731063"/>
                <a:gd name="connsiteX20" fmla="*/ 830382 w 3523460"/>
                <a:gd name="connsiteY20" fmla="*/ 4731063 h 4731063"/>
                <a:gd name="connsiteX0" fmla="*/ 727477 w 3523460"/>
                <a:gd name="connsiteY0" fmla="*/ 5951236 h 5951236"/>
                <a:gd name="connsiteX1" fmla="*/ 870139 w 3523460"/>
                <a:gd name="connsiteY1" fmla="*/ 4094960 h 5951236"/>
                <a:gd name="connsiteX2" fmla="*/ 432816 w 3523460"/>
                <a:gd name="connsiteY2" fmla="*/ 2274110 h 5951236"/>
                <a:gd name="connsiteX3" fmla="*/ 75008 w 3523460"/>
                <a:gd name="connsiteY3" fmla="*/ 970096 h 5951236"/>
                <a:gd name="connsiteX4" fmla="*/ 750867 w 3523460"/>
                <a:gd name="connsiteY4" fmla="*/ 2107132 h 5951236"/>
                <a:gd name="connsiteX5" fmla="*/ 838333 w 3523460"/>
                <a:gd name="connsiteY5" fmla="*/ 2035571 h 5951236"/>
                <a:gd name="connsiteX6" fmla="*/ 711112 w 3523460"/>
                <a:gd name="connsiteY6" fmla="*/ 214722 h 5951236"/>
                <a:gd name="connsiteX7" fmla="*/ 1235897 w 3523460"/>
                <a:gd name="connsiteY7" fmla="*/ 1868593 h 5951236"/>
                <a:gd name="connsiteX8" fmla="*/ 1315411 w 3523460"/>
                <a:gd name="connsiteY8" fmla="*/ 1852690 h 5951236"/>
                <a:gd name="connsiteX9" fmla="*/ 1458534 w 3523460"/>
                <a:gd name="connsiteY9" fmla="*/ 37 h 5951236"/>
                <a:gd name="connsiteX10" fmla="*/ 1728878 w 3523460"/>
                <a:gd name="connsiteY10" fmla="*/ 1828836 h 5951236"/>
                <a:gd name="connsiteX11" fmla="*/ 1816344 w 3523460"/>
                <a:gd name="connsiteY11" fmla="*/ 1868594 h 5951236"/>
                <a:gd name="connsiteX12" fmla="*/ 2492205 w 3523460"/>
                <a:gd name="connsiteY12" fmla="*/ 333992 h 5951236"/>
                <a:gd name="connsiteX13" fmla="*/ 2221860 w 3523460"/>
                <a:gd name="connsiteY13" fmla="*/ 2011718 h 5951236"/>
                <a:gd name="connsiteX14" fmla="*/ 2325227 w 3523460"/>
                <a:gd name="connsiteY14" fmla="*/ 2711432 h 5951236"/>
                <a:gd name="connsiteX15" fmla="*/ 2762549 w 3523460"/>
                <a:gd name="connsiteY15" fmla="*/ 2266158 h 5951236"/>
                <a:gd name="connsiteX16" fmla="*/ 3509971 w 3523460"/>
                <a:gd name="connsiteY16" fmla="*/ 2162792 h 5951236"/>
                <a:gd name="connsiteX17" fmla="*/ 2778451 w 3523460"/>
                <a:gd name="connsiteY17" fmla="*/ 2942019 h 5951236"/>
                <a:gd name="connsiteX18" fmla="*/ 2118493 w 3523460"/>
                <a:gd name="connsiteY18" fmla="*/ 4007494 h 5951236"/>
                <a:gd name="connsiteX19" fmla="*/ 2229811 w 3523460"/>
                <a:gd name="connsiteY19" fmla="*/ 4731063 h 5951236"/>
                <a:gd name="connsiteX20" fmla="*/ 727477 w 3523460"/>
                <a:gd name="connsiteY20" fmla="*/ 5951236 h 5951236"/>
                <a:gd name="connsiteX0" fmla="*/ 727477 w 3523460"/>
                <a:gd name="connsiteY0" fmla="*/ 595123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727477 w 3523460"/>
                <a:gd name="connsiteY20" fmla="*/ 5951236 h 5980637"/>
                <a:gd name="connsiteX0" fmla="*/ 948466 w 3523460"/>
                <a:gd name="connsiteY0" fmla="*/ 4470606 h 5980637"/>
                <a:gd name="connsiteX1" fmla="*/ 870139 w 3523460"/>
                <a:gd name="connsiteY1" fmla="*/ 4094960 h 5980637"/>
                <a:gd name="connsiteX2" fmla="*/ 432816 w 3523460"/>
                <a:gd name="connsiteY2" fmla="*/ 2274110 h 5980637"/>
                <a:gd name="connsiteX3" fmla="*/ 75008 w 3523460"/>
                <a:gd name="connsiteY3" fmla="*/ 970096 h 5980637"/>
                <a:gd name="connsiteX4" fmla="*/ 750867 w 3523460"/>
                <a:gd name="connsiteY4" fmla="*/ 2107132 h 5980637"/>
                <a:gd name="connsiteX5" fmla="*/ 838333 w 3523460"/>
                <a:gd name="connsiteY5" fmla="*/ 2035571 h 5980637"/>
                <a:gd name="connsiteX6" fmla="*/ 711112 w 3523460"/>
                <a:gd name="connsiteY6" fmla="*/ 214722 h 5980637"/>
                <a:gd name="connsiteX7" fmla="*/ 1235897 w 3523460"/>
                <a:gd name="connsiteY7" fmla="*/ 1868593 h 5980637"/>
                <a:gd name="connsiteX8" fmla="*/ 1315411 w 3523460"/>
                <a:gd name="connsiteY8" fmla="*/ 1852690 h 5980637"/>
                <a:gd name="connsiteX9" fmla="*/ 1458534 w 3523460"/>
                <a:gd name="connsiteY9" fmla="*/ 37 h 5980637"/>
                <a:gd name="connsiteX10" fmla="*/ 1728878 w 3523460"/>
                <a:gd name="connsiteY10" fmla="*/ 1828836 h 5980637"/>
                <a:gd name="connsiteX11" fmla="*/ 1816344 w 3523460"/>
                <a:gd name="connsiteY11" fmla="*/ 1868594 h 5980637"/>
                <a:gd name="connsiteX12" fmla="*/ 2492205 w 3523460"/>
                <a:gd name="connsiteY12" fmla="*/ 333992 h 5980637"/>
                <a:gd name="connsiteX13" fmla="*/ 2221860 w 3523460"/>
                <a:gd name="connsiteY13" fmla="*/ 2011718 h 5980637"/>
                <a:gd name="connsiteX14" fmla="*/ 2325227 w 3523460"/>
                <a:gd name="connsiteY14" fmla="*/ 2711432 h 5980637"/>
                <a:gd name="connsiteX15" fmla="*/ 2762549 w 3523460"/>
                <a:gd name="connsiteY15" fmla="*/ 2266158 h 5980637"/>
                <a:gd name="connsiteX16" fmla="*/ 3509971 w 3523460"/>
                <a:gd name="connsiteY16" fmla="*/ 2162792 h 5980637"/>
                <a:gd name="connsiteX17" fmla="*/ 2778451 w 3523460"/>
                <a:gd name="connsiteY17" fmla="*/ 2942019 h 5980637"/>
                <a:gd name="connsiteX18" fmla="*/ 2118493 w 3523460"/>
                <a:gd name="connsiteY18" fmla="*/ 4007494 h 5980637"/>
                <a:gd name="connsiteX19" fmla="*/ 2303315 w 3523460"/>
                <a:gd name="connsiteY19" fmla="*/ 5980637 h 5980637"/>
                <a:gd name="connsiteX20" fmla="*/ 948466 w 3523460"/>
                <a:gd name="connsiteY20" fmla="*/ 4470606 h 5980637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48466 w 3523460"/>
                <a:gd name="connsiteY0" fmla="*/ 447060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48466 w 3523460"/>
                <a:gd name="connsiteY20" fmla="*/ 4470606 h 4522103"/>
                <a:gd name="connsiteX0" fmla="*/ 923479 w 3523460"/>
                <a:gd name="connsiteY0" fmla="*/ 4487266 h 4522103"/>
                <a:gd name="connsiteX1" fmla="*/ 870139 w 3523460"/>
                <a:gd name="connsiteY1" fmla="*/ 4094960 h 4522103"/>
                <a:gd name="connsiteX2" fmla="*/ 432816 w 3523460"/>
                <a:gd name="connsiteY2" fmla="*/ 2274110 h 4522103"/>
                <a:gd name="connsiteX3" fmla="*/ 75008 w 3523460"/>
                <a:gd name="connsiteY3" fmla="*/ 970096 h 4522103"/>
                <a:gd name="connsiteX4" fmla="*/ 750867 w 3523460"/>
                <a:gd name="connsiteY4" fmla="*/ 2107132 h 4522103"/>
                <a:gd name="connsiteX5" fmla="*/ 838333 w 3523460"/>
                <a:gd name="connsiteY5" fmla="*/ 2035571 h 4522103"/>
                <a:gd name="connsiteX6" fmla="*/ 711112 w 3523460"/>
                <a:gd name="connsiteY6" fmla="*/ 214722 h 4522103"/>
                <a:gd name="connsiteX7" fmla="*/ 1235897 w 3523460"/>
                <a:gd name="connsiteY7" fmla="*/ 1868593 h 4522103"/>
                <a:gd name="connsiteX8" fmla="*/ 1315411 w 3523460"/>
                <a:gd name="connsiteY8" fmla="*/ 1852690 h 4522103"/>
                <a:gd name="connsiteX9" fmla="*/ 1458534 w 3523460"/>
                <a:gd name="connsiteY9" fmla="*/ 37 h 4522103"/>
                <a:gd name="connsiteX10" fmla="*/ 1728878 w 3523460"/>
                <a:gd name="connsiteY10" fmla="*/ 1828836 h 4522103"/>
                <a:gd name="connsiteX11" fmla="*/ 1816344 w 3523460"/>
                <a:gd name="connsiteY11" fmla="*/ 1868594 h 4522103"/>
                <a:gd name="connsiteX12" fmla="*/ 2492205 w 3523460"/>
                <a:gd name="connsiteY12" fmla="*/ 333992 h 4522103"/>
                <a:gd name="connsiteX13" fmla="*/ 2221860 w 3523460"/>
                <a:gd name="connsiteY13" fmla="*/ 2011718 h 4522103"/>
                <a:gd name="connsiteX14" fmla="*/ 2325227 w 3523460"/>
                <a:gd name="connsiteY14" fmla="*/ 2711432 h 4522103"/>
                <a:gd name="connsiteX15" fmla="*/ 2762549 w 3523460"/>
                <a:gd name="connsiteY15" fmla="*/ 2266158 h 4522103"/>
                <a:gd name="connsiteX16" fmla="*/ 3509971 w 3523460"/>
                <a:gd name="connsiteY16" fmla="*/ 2162792 h 4522103"/>
                <a:gd name="connsiteX17" fmla="*/ 2778451 w 3523460"/>
                <a:gd name="connsiteY17" fmla="*/ 2942019 h 4522103"/>
                <a:gd name="connsiteX18" fmla="*/ 2118493 w 3523460"/>
                <a:gd name="connsiteY18" fmla="*/ 4007494 h 4522103"/>
                <a:gd name="connsiteX19" fmla="*/ 2126522 w 3523460"/>
                <a:gd name="connsiteY19" fmla="*/ 4522103 h 4522103"/>
                <a:gd name="connsiteX20" fmla="*/ 923479 w 3523460"/>
                <a:gd name="connsiteY20" fmla="*/ 4487266 h 4522103"/>
                <a:gd name="connsiteX0" fmla="*/ 923479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23479 w 3523460"/>
                <a:gd name="connsiteY20" fmla="*/ 4487266 h 4505443"/>
                <a:gd name="connsiteX0" fmla="*/ 931808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31808 w 3523460"/>
                <a:gd name="connsiteY20" fmla="*/ 4487266 h 4505443"/>
                <a:gd name="connsiteX0" fmla="*/ 931808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31808 w 3523460"/>
                <a:gd name="connsiteY20" fmla="*/ 4487266 h 4505443"/>
                <a:gd name="connsiteX0" fmla="*/ 931808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31808 w 3523460"/>
                <a:gd name="connsiteY20" fmla="*/ 4487266 h 4505443"/>
                <a:gd name="connsiteX0" fmla="*/ 931808 w 3523460"/>
                <a:gd name="connsiteY0" fmla="*/ 4487266 h 4505443"/>
                <a:gd name="connsiteX1" fmla="*/ 870139 w 3523460"/>
                <a:gd name="connsiteY1" fmla="*/ 4094960 h 4505443"/>
                <a:gd name="connsiteX2" fmla="*/ 432816 w 3523460"/>
                <a:gd name="connsiteY2" fmla="*/ 2274110 h 4505443"/>
                <a:gd name="connsiteX3" fmla="*/ 75008 w 3523460"/>
                <a:gd name="connsiteY3" fmla="*/ 970096 h 4505443"/>
                <a:gd name="connsiteX4" fmla="*/ 750867 w 3523460"/>
                <a:gd name="connsiteY4" fmla="*/ 2107132 h 4505443"/>
                <a:gd name="connsiteX5" fmla="*/ 838333 w 3523460"/>
                <a:gd name="connsiteY5" fmla="*/ 2035571 h 4505443"/>
                <a:gd name="connsiteX6" fmla="*/ 711112 w 3523460"/>
                <a:gd name="connsiteY6" fmla="*/ 214722 h 4505443"/>
                <a:gd name="connsiteX7" fmla="*/ 1235897 w 3523460"/>
                <a:gd name="connsiteY7" fmla="*/ 1868593 h 4505443"/>
                <a:gd name="connsiteX8" fmla="*/ 1315411 w 3523460"/>
                <a:gd name="connsiteY8" fmla="*/ 1852690 h 4505443"/>
                <a:gd name="connsiteX9" fmla="*/ 1458534 w 3523460"/>
                <a:gd name="connsiteY9" fmla="*/ 37 h 4505443"/>
                <a:gd name="connsiteX10" fmla="*/ 1728878 w 3523460"/>
                <a:gd name="connsiteY10" fmla="*/ 1828836 h 4505443"/>
                <a:gd name="connsiteX11" fmla="*/ 1816344 w 3523460"/>
                <a:gd name="connsiteY11" fmla="*/ 1868594 h 4505443"/>
                <a:gd name="connsiteX12" fmla="*/ 2492205 w 3523460"/>
                <a:gd name="connsiteY12" fmla="*/ 333992 h 4505443"/>
                <a:gd name="connsiteX13" fmla="*/ 2221860 w 3523460"/>
                <a:gd name="connsiteY13" fmla="*/ 2011718 h 4505443"/>
                <a:gd name="connsiteX14" fmla="*/ 2325227 w 3523460"/>
                <a:gd name="connsiteY14" fmla="*/ 2711432 h 4505443"/>
                <a:gd name="connsiteX15" fmla="*/ 2762549 w 3523460"/>
                <a:gd name="connsiteY15" fmla="*/ 2266158 h 4505443"/>
                <a:gd name="connsiteX16" fmla="*/ 3509971 w 3523460"/>
                <a:gd name="connsiteY16" fmla="*/ 2162792 h 4505443"/>
                <a:gd name="connsiteX17" fmla="*/ 2778451 w 3523460"/>
                <a:gd name="connsiteY17" fmla="*/ 2942019 h 4505443"/>
                <a:gd name="connsiteX18" fmla="*/ 2118493 w 3523460"/>
                <a:gd name="connsiteY18" fmla="*/ 4007494 h 4505443"/>
                <a:gd name="connsiteX19" fmla="*/ 2118191 w 3523460"/>
                <a:gd name="connsiteY19" fmla="*/ 4505443 h 4505443"/>
                <a:gd name="connsiteX20" fmla="*/ 931808 w 3523460"/>
                <a:gd name="connsiteY20" fmla="*/ 4487266 h 4505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23460" h="4505443">
                  <a:moveTo>
                    <a:pt x="931808" y="4487266"/>
                  </a:moveTo>
                  <a:cubicBezTo>
                    <a:pt x="914969" y="4366857"/>
                    <a:pt x="952895" y="4293750"/>
                    <a:pt x="870139" y="4094960"/>
                  </a:cubicBezTo>
                  <a:cubicBezTo>
                    <a:pt x="560039" y="3546320"/>
                    <a:pt x="456669" y="2926117"/>
                    <a:pt x="432816" y="2274110"/>
                  </a:cubicBezTo>
                  <a:cubicBezTo>
                    <a:pt x="313547" y="1839439"/>
                    <a:pt x="-187386" y="1134423"/>
                    <a:pt x="75008" y="970096"/>
                  </a:cubicBezTo>
                  <a:cubicBezTo>
                    <a:pt x="248612" y="927688"/>
                    <a:pt x="623646" y="1934854"/>
                    <a:pt x="750867" y="2107132"/>
                  </a:cubicBezTo>
                  <a:cubicBezTo>
                    <a:pt x="790624" y="2183994"/>
                    <a:pt x="862187" y="2105807"/>
                    <a:pt x="838333" y="2035571"/>
                  </a:cubicBezTo>
                  <a:cubicBezTo>
                    <a:pt x="716413" y="1433922"/>
                    <a:pt x="427516" y="251827"/>
                    <a:pt x="711112" y="214722"/>
                  </a:cubicBezTo>
                  <a:cubicBezTo>
                    <a:pt x="909896" y="184242"/>
                    <a:pt x="1157709" y="1578371"/>
                    <a:pt x="1235897" y="1868593"/>
                  </a:cubicBezTo>
                  <a:cubicBezTo>
                    <a:pt x="1242524" y="1928227"/>
                    <a:pt x="1311436" y="2047497"/>
                    <a:pt x="1315411" y="1852690"/>
                  </a:cubicBezTo>
                  <a:cubicBezTo>
                    <a:pt x="1312761" y="1280197"/>
                    <a:pt x="1159035" y="-7915"/>
                    <a:pt x="1458534" y="37"/>
                  </a:cubicBezTo>
                  <a:cubicBezTo>
                    <a:pt x="1693099" y="-7916"/>
                    <a:pt x="1707674" y="1541264"/>
                    <a:pt x="1728878" y="1828836"/>
                  </a:cubicBezTo>
                  <a:cubicBezTo>
                    <a:pt x="1734180" y="1917625"/>
                    <a:pt x="1764661" y="1916301"/>
                    <a:pt x="1816344" y="1868594"/>
                  </a:cubicBezTo>
                  <a:cubicBezTo>
                    <a:pt x="2054883" y="1372963"/>
                    <a:pt x="2198007" y="241226"/>
                    <a:pt x="2492205" y="333992"/>
                  </a:cubicBezTo>
                  <a:cubicBezTo>
                    <a:pt x="2781103" y="421456"/>
                    <a:pt x="2314625" y="1471029"/>
                    <a:pt x="2221860" y="2011718"/>
                  </a:cubicBezTo>
                  <a:lnTo>
                    <a:pt x="2325227" y="2711432"/>
                  </a:lnTo>
                  <a:cubicBezTo>
                    <a:pt x="2439196" y="2563007"/>
                    <a:pt x="2584970" y="2406632"/>
                    <a:pt x="2762549" y="2266158"/>
                  </a:cubicBezTo>
                  <a:cubicBezTo>
                    <a:pt x="3043495" y="1897748"/>
                    <a:pt x="3618639" y="2022319"/>
                    <a:pt x="3509971" y="2162792"/>
                  </a:cubicBezTo>
                  <a:cubicBezTo>
                    <a:pt x="3266131" y="2446388"/>
                    <a:pt x="2982534" y="2594812"/>
                    <a:pt x="2778451" y="2942019"/>
                  </a:cubicBezTo>
                  <a:cubicBezTo>
                    <a:pt x="2558465" y="3336933"/>
                    <a:pt x="2370285" y="3707995"/>
                    <a:pt x="2118493" y="4007494"/>
                  </a:cubicBezTo>
                  <a:cubicBezTo>
                    <a:pt x="2106001" y="4229757"/>
                    <a:pt x="2081085" y="4264253"/>
                    <a:pt x="2118191" y="4505443"/>
                  </a:cubicBezTo>
                  <a:cubicBezTo>
                    <a:pt x="1725506" y="4488277"/>
                    <a:pt x="1324493" y="4504432"/>
                    <a:pt x="931808" y="4487266"/>
                  </a:cubicBezTo>
                  <a:close/>
                </a:path>
              </a:pathLst>
            </a:cu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E84A221C-42D9-47D3-9804-650CAE1CEA48}"/>
                </a:ext>
              </a:extLst>
            </p:cNvPr>
            <p:cNvSpPr/>
            <p:nvPr/>
          </p:nvSpPr>
          <p:spPr>
            <a:xfrm flipH="1">
              <a:off x="1016436" y="5118688"/>
              <a:ext cx="1578802" cy="1483571"/>
            </a:xfrm>
            <a:custGeom>
              <a:avLst/>
              <a:gdLst/>
              <a:ahLst/>
              <a:cxnLst/>
              <a:rect l="l" t="t" r="r" b="b"/>
              <a:pathLst>
                <a:path w="1224747" h="1150872">
                  <a:moveTo>
                    <a:pt x="506983" y="13"/>
                  </a:moveTo>
                  <a:cubicBezTo>
                    <a:pt x="402878" y="-2751"/>
                    <a:pt x="456313" y="444994"/>
                    <a:pt x="457234" y="643991"/>
                  </a:cubicBezTo>
                  <a:cubicBezTo>
                    <a:pt x="455852" y="711705"/>
                    <a:pt x="431899" y="670247"/>
                    <a:pt x="429595" y="649519"/>
                  </a:cubicBezTo>
                  <a:cubicBezTo>
                    <a:pt x="402417" y="548638"/>
                    <a:pt x="316278" y="64042"/>
                    <a:pt x="247181" y="74637"/>
                  </a:cubicBezTo>
                  <a:cubicBezTo>
                    <a:pt x="148604" y="87535"/>
                    <a:pt x="249024" y="498428"/>
                    <a:pt x="291403" y="707560"/>
                  </a:cubicBezTo>
                  <a:cubicBezTo>
                    <a:pt x="299694" y="731974"/>
                    <a:pt x="274819" y="759151"/>
                    <a:pt x="261000" y="732434"/>
                  </a:cubicBezTo>
                  <a:cubicBezTo>
                    <a:pt x="216778" y="672551"/>
                    <a:pt x="86417" y="322462"/>
                    <a:pt x="26073" y="337203"/>
                  </a:cubicBezTo>
                  <a:cubicBezTo>
                    <a:pt x="-65135" y="394323"/>
                    <a:pt x="108988" y="639385"/>
                    <a:pt x="150446" y="790475"/>
                  </a:cubicBezTo>
                  <a:cubicBezTo>
                    <a:pt x="154996" y="914832"/>
                    <a:pt x="167867" y="1035860"/>
                    <a:pt x="198006" y="1150872"/>
                  </a:cubicBezTo>
                  <a:lnTo>
                    <a:pt x="894045" y="1150872"/>
                  </a:lnTo>
                  <a:lnTo>
                    <a:pt x="965784" y="1022639"/>
                  </a:lnTo>
                  <a:cubicBezTo>
                    <a:pt x="1036722" y="901951"/>
                    <a:pt x="1135300" y="850359"/>
                    <a:pt x="1220058" y="751781"/>
                  </a:cubicBezTo>
                  <a:cubicBezTo>
                    <a:pt x="1257831" y="702953"/>
                    <a:pt x="1057912" y="659653"/>
                    <a:pt x="960256" y="787711"/>
                  </a:cubicBezTo>
                  <a:cubicBezTo>
                    <a:pt x="898530" y="836540"/>
                    <a:pt x="847859" y="890895"/>
                    <a:pt x="808244" y="942487"/>
                  </a:cubicBezTo>
                  <a:lnTo>
                    <a:pt x="772314" y="699269"/>
                  </a:lnTo>
                  <a:cubicBezTo>
                    <a:pt x="804559" y="511326"/>
                    <a:pt x="966705" y="146497"/>
                    <a:pt x="866285" y="116095"/>
                  </a:cubicBezTo>
                  <a:cubicBezTo>
                    <a:pt x="764023" y="83850"/>
                    <a:pt x="714273" y="477239"/>
                    <a:pt x="631357" y="649519"/>
                  </a:cubicBezTo>
                  <a:cubicBezTo>
                    <a:pt x="613392" y="666102"/>
                    <a:pt x="602797" y="666562"/>
                    <a:pt x="600954" y="635699"/>
                  </a:cubicBezTo>
                  <a:cubicBezTo>
                    <a:pt x="593584" y="535740"/>
                    <a:pt x="588518" y="-2752"/>
                    <a:pt x="506983" y="13"/>
                  </a:cubicBezTo>
                  <a:close/>
                </a:path>
              </a:pathLst>
            </a:cu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3" name="Freeform 2">
            <a:extLst>
              <a:ext uri="{FF2B5EF4-FFF2-40B4-BE49-F238E27FC236}">
                <a16:creationId xmlns:a16="http://schemas.microsoft.com/office/drawing/2014/main" id="{DAB15691-C058-4457-BC2F-3B1F2DD9419B}"/>
              </a:ext>
            </a:extLst>
          </p:cNvPr>
          <p:cNvSpPr/>
          <p:nvPr/>
        </p:nvSpPr>
        <p:spPr>
          <a:xfrm>
            <a:off x="5083471" y="3603261"/>
            <a:ext cx="2016176" cy="3408950"/>
          </a:xfrm>
          <a:custGeom>
            <a:avLst/>
            <a:gdLst>
              <a:gd name="connsiteX0" fmla="*/ 811033 w 3490622"/>
              <a:gd name="connsiteY0" fmla="*/ 4778734 h 4778734"/>
              <a:gd name="connsiteX1" fmla="*/ 803081 w 3490622"/>
              <a:gd name="connsiteY1" fmla="*/ 4341412 h 4778734"/>
              <a:gd name="connsiteX2" fmla="*/ 437321 w 3490622"/>
              <a:gd name="connsiteY2" fmla="*/ 2313830 h 4778734"/>
              <a:gd name="connsiteX3" fmla="*/ 0 w 3490622"/>
              <a:gd name="connsiteY3" fmla="*/ 938254 h 4778734"/>
              <a:gd name="connsiteX4" fmla="*/ 747422 w 3490622"/>
              <a:gd name="connsiteY4" fmla="*/ 2019631 h 4778734"/>
              <a:gd name="connsiteX5" fmla="*/ 667909 w 3490622"/>
              <a:gd name="connsiteY5" fmla="*/ 182880 h 4778734"/>
              <a:gd name="connsiteX6" fmla="*/ 1264257 w 3490622"/>
              <a:gd name="connsiteY6" fmla="*/ 1804946 h 4778734"/>
              <a:gd name="connsiteX7" fmla="*/ 1407380 w 3490622"/>
              <a:gd name="connsiteY7" fmla="*/ 0 h 4778734"/>
              <a:gd name="connsiteX8" fmla="*/ 1757238 w 3490622"/>
              <a:gd name="connsiteY8" fmla="*/ 1868557 h 4778734"/>
              <a:gd name="connsiteX9" fmla="*/ 2456953 w 3490622"/>
              <a:gd name="connsiteY9" fmla="*/ 333955 h 4778734"/>
              <a:gd name="connsiteX10" fmla="*/ 2194560 w 3490622"/>
              <a:gd name="connsiteY10" fmla="*/ 2003729 h 4778734"/>
              <a:gd name="connsiteX11" fmla="*/ 2305878 w 3490622"/>
              <a:gd name="connsiteY11" fmla="*/ 2759103 h 4778734"/>
              <a:gd name="connsiteX12" fmla="*/ 2623930 w 3490622"/>
              <a:gd name="connsiteY12" fmla="*/ 2361537 h 4778734"/>
              <a:gd name="connsiteX13" fmla="*/ 3490622 w 3490622"/>
              <a:gd name="connsiteY13" fmla="*/ 2210463 h 4778734"/>
              <a:gd name="connsiteX14" fmla="*/ 2759102 w 3490622"/>
              <a:gd name="connsiteY14" fmla="*/ 2989690 h 4778734"/>
              <a:gd name="connsiteX15" fmla="*/ 2051436 w 3490622"/>
              <a:gd name="connsiteY15" fmla="*/ 4007457 h 4778734"/>
              <a:gd name="connsiteX16" fmla="*/ 2210462 w 3490622"/>
              <a:gd name="connsiteY16" fmla="*/ 4778734 h 4778734"/>
              <a:gd name="connsiteX17" fmla="*/ 811033 w 3490622"/>
              <a:gd name="connsiteY17" fmla="*/ 4778734 h 4778734"/>
              <a:gd name="connsiteX0" fmla="*/ 755374 w 3434963"/>
              <a:gd name="connsiteY0" fmla="*/ 4778734 h 4778734"/>
              <a:gd name="connsiteX1" fmla="*/ 747422 w 3434963"/>
              <a:gd name="connsiteY1" fmla="*/ 4341412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1995777 w 3434963"/>
              <a:gd name="connsiteY15" fmla="*/ 4007457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87179 w 3434963"/>
              <a:gd name="connsiteY1" fmla="*/ 426985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1995777 w 3434963"/>
              <a:gd name="connsiteY15" fmla="*/ 4007457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87179 w 3434963"/>
              <a:gd name="connsiteY1" fmla="*/ 426985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1995777 w 3434963"/>
              <a:gd name="connsiteY15" fmla="*/ 4007457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87179 w 3434963"/>
              <a:gd name="connsiteY1" fmla="*/ 426985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1995777 w 3434963"/>
              <a:gd name="connsiteY15" fmla="*/ 4007457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1995777 w 3434963"/>
              <a:gd name="connsiteY15" fmla="*/ 4007457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1995777 w 3434963"/>
              <a:gd name="connsiteY15" fmla="*/ 4007457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1995777 w 3434963"/>
              <a:gd name="connsiteY15" fmla="*/ 4007457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2043485 w 3434963"/>
              <a:gd name="connsiteY15" fmla="*/ 4055165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2043485 w 3434963"/>
              <a:gd name="connsiteY15" fmla="*/ 4055165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2043485 w 3434963"/>
              <a:gd name="connsiteY15" fmla="*/ 4055165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2043485 w 3434963"/>
              <a:gd name="connsiteY15" fmla="*/ 4055165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2043485 w 3434963"/>
              <a:gd name="connsiteY15" fmla="*/ 4055165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34963"/>
              <a:gd name="connsiteY0" fmla="*/ 4778734 h 4778734"/>
              <a:gd name="connsiteX1" fmla="*/ 795131 w 3434963"/>
              <a:gd name="connsiteY1" fmla="*/ 4142631 h 4778734"/>
              <a:gd name="connsiteX2" fmla="*/ 381662 w 3434963"/>
              <a:gd name="connsiteY2" fmla="*/ 2313830 h 4778734"/>
              <a:gd name="connsiteX3" fmla="*/ 0 w 3434963"/>
              <a:gd name="connsiteY3" fmla="*/ 1017767 h 4778734"/>
              <a:gd name="connsiteX4" fmla="*/ 691763 w 3434963"/>
              <a:gd name="connsiteY4" fmla="*/ 2019631 h 4778734"/>
              <a:gd name="connsiteX5" fmla="*/ 612250 w 3434963"/>
              <a:gd name="connsiteY5" fmla="*/ 182880 h 4778734"/>
              <a:gd name="connsiteX6" fmla="*/ 1208598 w 3434963"/>
              <a:gd name="connsiteY6" fmla="*/ 1804946 h 4778734"/>
              <a:gd name="connsiteX7" fmla="*/ 1351721 w 3434963"/>
              <a:gd name="connsiteY7" fmla="*/ 0 h 4778734"/>
              <a:gd name="connsiteX8" fmla="*/ 1701579 w 3434963"/>
              <a:gd name="connsiteY8" fmla="*/ 1868557 h 4778734"/>
              <a:gd name="connsiteX9" fmla="*/ 2401294 w 3434963"/>
              <a:gd name="connsiteY9" fmla="*/ 333955 h 4778734"/>
              <a:gd name="connsiteX10" fmla="*/ 2138901 w 3434963"/>
              <a:gd name="connsiteY10" fmla="*/ 2003729 h 4778734"/>
              <a:gd name="connsiteX11" fmla="*/ 2250219 w 3434963"/>
              <a:gd name="connsiteY11" fmla="*/ 2759103 h 4778734"/>
              <a:gd name="connsiteX12" fmla="*/ 2568271 w 3434963"/>
              <a:gd name="connsiteY12" fmla="*/ 2361537 h 4778734"/>
              <a:gd name="connsiteX13" fmla="*/ 3434963 w 3434963"/>
              <a:gd name="connsiteY13" fmla="*/ 2210463 h 4778734"/>
              <a:gd name="connsiteX14" fmla="*/ 2703443 w 3434963"/>
              <a:gd name="connsiteY14" fmla="*/ 2989690 h 4778734"/>
              <a:gd name="connsiteX15" fmla="*/ 2043485 w 3434963"/>
              <a:gd name="connsiteY15" fmla="*/ 4055165 h 4778734"/>
              <a:gd name="connsiteX16" fmla="*/ 2154803 w 3434963"/>
              <a:gd name="connsiteY16" fmla="*/ 4778734 h 4778734"/>
              <a:gd name="connsiteX17" fmla="*/ 755374 w 3434963"/>
              <a:gd name="connsiteY17" fmla="*/ 4778734 h 4778734"/>
              <a:gd name="connsiteX0" fmla="*/ 755374 w 3446514"/>
              <a:gd name="connsiteY0" fmla="*/ 4778734 h 4778734"/>
              <a:gd name="connsiteX1" fmla="*/ 795131 w 3446514"/>
              <a:gd name="connsiteY1" fmla="*/ 4142631 h 4778734"/>
              <a:gd name="connsiteX2" fmla="*/ 381662 w 3446514"/>
              <a:gd name="connsiteY2" fmla="*/ 2313830 h 4778734"/>
              <a:gd name="connsiteX3" fmla="*/ 0 w 3446514"/>
              <a:gd name="connsiteY3" fmla="*/ 1017767 h 4778734"/>
              <a:gd name="connsiteX4" fmla="*/ 691763 w 3446514"/>
              <a:gd name="connsiteY4" fmla="*/ 2019631 h 4778734"/>
              <a:gd name="connsiteX5" fmla="*/ 612250 w 3446514"/>
              <a:gd name="connsiteY5" fmla="*/ 182880 h 4778734"/>
              <a:gd name="connsiteX6" fmla="*/ 1208598 w 3446514"/>
              <a:gd name="connsiteY6" fmla="*/ 1804946 h 4778734"/>
              <a:gd name="connsiteX7" fmla="*/ 1351721 w 3446514"/>
              <a:gd name="connsiteY7" fmla="*/ 0 h 4778734"/>
              <a:gd name="connsiteX8" fmla="*/ 1701579 w 3446514"/>
              <a:gd name="connsiteY8" fmla="*/ 1868557 h 4778734"/>
              <a:gd name="connsiteX9" fmla="*/ 2401294 w 3446514"/>
              <a:gd name="connsiteY9" fmla="*/ 333955 h 4778734"/>
              <a:gd name="connsiteX10" fmla="*/ 2138901 w 3446514"/>
              <a:gd name="connsiteY10" fmla="*/ 2003729 h 4778734"/>
              <a:gd name="connsiteX11" fmla="*/ 2250219 w 3446514"/>
              <a:gd name="connsiteY11" fmla="*/ 2759103 h 4778734"/>
              <a:gd name="connsiteX12" fmla="*/ 2568271 w 3446514"/>
              <a:gd name="connsiteY12" fmla="*/ 2361537 h 4778734"/>
              <a:gd name="connsiteX13" fmla="*/ 3434963 w 3446514"/>
              <a:gd name="connsiteY13" fmla="*/ 2210463 h 4778734"/>
              <a:gd name="connsiteX14" fmla="*/ 2703443 w 3446514"/>
              <a:gd name="connsiteY14" fmla="*/ 2989690 h 4778734"/>
              <a:gd name="connsiteX15" fmla="*/ 2043485 w 3446514"/>
              <a:gd name="connsiteY15" fmla="*/ 4055165 h 4778734"/>
              <a:gd name="connsiteX16" fmla="*/ 2154803 w 3446514"/>
              <a:gd name="connsiteY16" fmla="*/ 4778734 h 4778734"/>
              <a:gd name="connsiteX17" fmla="*/ 755374 w 3446514"/>
              <a:gd name="connsiteY17" fmla="*/ 4778734 h 4778734"/>
              <a:gd name="connsiteX0" fmla="*/ 755374 w 3448610"/>
              <a:gd name="connsiteY0" fmla="*/ 4778734 h 4778734"/>
              <a:gd name="connsiteX1" fmla="*/ 795131 w 3448610"/>
              <a:gd name="connsiteY1" fmla="*/ 4142631 h 4778734"/>
              <a:gd name="connsiteX2" fmla="*/ 381662 w 3448610"/>
              <a:gd name="connsiteY2" fmla="*/ 2313830 h 4778734"/>
              <a:gd name="connsiteX3" fmla="*/ 0 w 3448610"/>
              <a:gd name="connsiteY3" fmla="*/ 1017767 h 4778734"/>
              <a:gd name="connsiteX4" fmla="*/ 691763 w 3448610"/>
              <a:gd name="connsiteY4" fmla="*/ 2019631 h 4778734"/>
              <a:gd name="connsiteX5" fmla="*/ 612250 w 3448610"/>
              <a:gd name="connsiteY5" fmla="*/ 182880 h 4778734"/>
              <a:gd name="connsiteX6" fmla="*/ 1208598 w 3448610"/>
              <a:gd name="connsiteY6" fmla="*/ 1804946 h 4778734"/>
              <a:gd name="connsiteX7" fmla="*/ 1351721 w 3448610"/>
              <a:gd name="connsiteY7" fmla="*/ 0 h 4778734"/>
              <a:gd name="connsiteX8" fmla="*/ 1701579 w 3448610"/>
              <a:gd name="connsiteY8" fmla="*/ 1868557 h 4778734"/>
              <a:gd name="connsiteX9" fmla="*/ 2401294 w 3448610"/>
              <a:gd name="connsiteY9" fmla="*/ 333955 h 4778734"/>
              <a:gd name="connsiteX10" fmla="*/ 2138901 w 3448610"/>
              <a:gd name="connsiteY10" fmla="*/ 2003729 h 4778734"/>
              <a:gd name="connsiteX11" fmla="*/ 2250219 w 3448610"/>
              <a:gd name="connsiteY11" fmla="*/ 2759103 h 4778734"/>
              <a:gd name="connsiteX12" fmla="*/ 2687541 w 3448610"/>
              <a:gd name="connsiteY12" fmla="*/ 2313829 h 4778734"/>
              <a:gd name="connsiteX13" fmla="*/ 3434963 w 3448610"/>
              <a:gd name="connsiteY13" fmla="*/ 2210463 h 4778734"/>
              <a:gd name="connsiteX14" fmla="*/ 2703443 w 3448610"/>
              <a:gd name="connsiteY14" fmla="*/ 2989690 h 4778734"/>
              <a:gd name="connsiteX15" fmla="*/ 2043485 w 3448610"/>
              <a:gd name="connsiteY15" fmla="*/ 4055165 h 4778734"/>
              <a:gd name="connsiteX16" fmla="*/ 2154803 w 3448610"/>
              <a:gd name="connsiteY16" fmla="*/ 4778734 h 4778734"/>
              <a:gd name="connsiteX17" fmla="*/ 755374 w 3448610"/>
              <a:gd name="connsiteY17" fmla="*/ 4778734 h 4778734"/>
              <a:gd name="connsiteX0" fmla="*/ 755374 w 3448452"/>
              <a:gd name="connsiteY0" fmla="*/ 4778734 h 4778734"/>
              <a:gd name="connsiteX1" fmla="*/ 795131 w 3448452"/>
              <a:gd name="connsiteY1" fmla="*/ 4142631 h 4778734"/>
              <a:gd name="connsiteX2" fmla="*/ 381662 w 3448452"/>
              <a:gd name="connsiteY2" fmla="*/ 2313830 h 4778734"/>
              <a:gd name="connsiteX3" fmla="*/ 0 w 3448452"/>
              <a:gd name="connsiteY3" fmla="*/ 1017767 h 4778734"/>
              <a:gd name="connsiteX4" fmla="*/ 691763 w 3448452"/>
              <a:gd name="connsiteY4" fmla="*/ 2019631 h 4778734"/>
              <a:gd name="connsiteX5" fmla="*/ 612250 w 3448452"/>
              <a:gd name="connsiteY5" fmla="*/ 182880 h 4778734"/>
              <a:gd name="connsiteX6" fmla="*/ 1208598 w 3448452"/>
              <a:gd name="connsiteY6" fmla="*/ 1804946 h 4778734"/>
              <a:gd name="connsiteX7" fmla="*/ 1351721 w 3448452"/>
              <a:gd name="connsiteY7" fmla="*/ 0 h 4778734"/>
              <a:gd name="connsiteX8" fmla="*/ 1701579 w 3448452"/>
              <a:gd name="connsiteY8" fmla="*/ 1868557 h 4778734"/>
              <a:gd name="connsiteX9" fmla="*/ 2401294 w 3448452"/>
              <a:gd name="connsiteY9" fmla="*/ 333955 h 4778734"/>
              <a:gd name="connsiteX10" fmla="*/ 2138901 w 3448452"/>
              <a:gd name="connsiteY10" fmla="*/ 2003729 h 4778734"/>
              <a:gd name="connsiteX11" fmla="*/ 2250219 w 3448452"/>
              <a:gd name="connsiteY11" fmla="*/ 2759103 h 4778734"/>
              <a:gd name="connsiteX12" fmla="*/ 2687541 w 3448452"/>
              <a:gd name="connsiteY12" fmla="*/ 2313829 h 4778734"/>
              <a:gd name="connsiteX13" fmla="*/ 3434963 w 3448452"/>
              <a:gd name="connsiteY13" fmla="*/ 2210463 h 4778734"/>
              <a:gd name="connsiteX14" fmla="*/ 2703443 w 3448452"/>
              <a:gd name="connsiteY14" fmla="*/ 2989690 h 4778734"/>
              <a:gd name="connsiteX15" fmla="*/ 2043485 w 3448452"/>
              <a:gd name="connsiteY15" fmla="*/ 4055165 h 4778734"/>
              <a:gd name="connsiteX16" fmla="*/ 2154803 w 3448452"/>
              <a:gd name="connsiteY16" fmla="*/ 4778734 h 4778734"/>
              <a:gd name="connsiteX17" fmla="*/ 755374 w 3448452"/>
              <a:gd name="connsiteY17" fmla="*/ 4778734 h 4778734"/>
              <a:gd name="connsiteX0" fmla="*/ 755374 w 3448452"/>
              <a:gd name="connsiteY0" fmla="*/ 4778734 h 4778734"/>
              <a:gd name="connsiteX1" fmla="*/ 795131 w 3448452"/>
              <a:gd name="connsiteY1" fmla="*/ 4142631 h 4778734"/>
              <a:gd name="connsiteX2" fmla="*/ 381662 w 3448452"/>
              <a:gd name="connsiteY2" fmla="*/ 2313830 h 4778734"/>
              <a:gd name="connsiteX3" fmla="*/ 0 w 3448452"/>
              <a:gd name="connsiteY3" fmla="*/ 1017767 h 4778734"/>
              <a:gd name="connsiteX4" fmla="*/ 691763 w 3448452"/>
              <a:gd name="connsiteY4" fmla="*/ 2019631 h 4778734"/>
              <a:gd name="connsiteX5" fmla="*/ 612250 w 3448452"/>
              <a:gd name="connsiteY5" fmla="*/ 182880 h 4778734"/>
              <a:gd name="connsiteX6" fmla="*/ 1208598 w 3448452"/>
              <a:gd name="connsiteY6" fmla="*/ 1804946 h 4778734"/>
              <a:gd name="connsiteX7" fmla="*/ 1351721 w 3448452"/>
              <a:gd name="connsiteY7" fmla="*/ 0 h 4778734"/>
              <a:gd name="connsiteX8" fmla="*/ 1701579 w 3448452"/>
              <a:gd name="connsiteY8" fmla="*/ 1868557 h 4778734"/>
              <a:gd name="connsiteX9" fmla="*/ 2401294 w 3448452"/>
              <a:gd name="connsiteY9" fmla="*/ 333955 h 4778734"/>
              <a:gd name="connsiteX10" fmla="*/ 2138901 w 3448452"/>
              <a:gd name="connsiteY10" fmla="*/ 2003729 h 4778734"/>
              <a:gd name="connsiteX11" fmla="*/ 2250219 w 3448452"/>
              <a:gd name="connsiteY11" fmla="*/ 2759103 h 4778734"/>
              <a:gd name="connsiteX12" fmla="*/ 2687541 w 3448452"/>
              <a:gd name="connsiteY12" fmla="*/ 2313829 h 4778734"/>
              <a:gd name="connsiteX13" fmla="*/ 3434963 w 3448452"/>
              <a:gd name="connsiteY13" fmla="*/ 2210463 h 4778734"/>
              <a:gd name="connsiteX14" fmla="*/ 2703443 w 3448452"/>
              <a:gd name="connsiteY14" fmla="*/ 2989690 h 4778734"/>
              <a:gd name="connsiteX15" fmla="*/ 2043485 w 3448452"/>
              <a:gd name="connsiteY15" fmla="*/ 4055165 h 4778734"/>
              <a:gd name="connsiteX16" fmla="*/ 2154803 w 3448452"/>
              <a:gd name="connsiteY16" fmla="*/ 4778734 h 4778734"/>
              <a:gd name="connsiteX17" fmla="*/ 755374 w 3448452"/>
              <a:gd name="connsiteY17" fmla="*/ 4778734 h 4778734"/>
              <a:gd name="connsiteX0" fmla="*/ 755374 w 3448452"/>
              <a:gd name="connsiteY0" fmla="*/ 4778734 h 4778734"/>
              <a:gd name="connsiteX1" fmla="*/ 795131 w 3448452"/>
              <a:gd name="connsiteY1" fmla="*/ 4142631 h 4778734"/>
              <a:gd name="connsiteX2" fmla="*/ 381662 w 3448452"/>
              <a:gd name="connsiteY2" fmla="*/ 2313830 h 4778734"/>
              <a:gd name="connsiteX3" fmla="*/ 0 w 3448452"/>
              <a:gd name="connsiteY3" fmla="*/ 1017767 h 4778734"/>
              <a:gd name="connsiteX4" fmla="*/ 691763 w 3448452"/>
              <a:gd name="connsiteY4" fmla="*/ 2019631 h 4778734"/>
              <a:gd name="connsiteX5" fmla="*/ 612250 w 3448452"/>
              <a:gd name="connsiteY5" fmla="*/ 182880 h 4778734"/>
              <a:gd name="connsiteX6" fmla="*/ 1208598 w 3448452"/>
              <a:gd name="connsiteY6" fmla="*/ 1804946 h 4778734"/>
              <a:gd name="connsiteX7" fmla="*/ 1351721 w 3448452"/>
              <a:gd name="connsiteY7" fmla="*/ 0 h 4778734"/>
              <a:gd name="connsiteX8" fmla="*/ 1701579 w 3448452"/>
              <a:gd name="connsiteY8" fmla="*/ 1868557 h 4778734"/>
              <a:gd name="connsiteX9" fmla="*/ 2401294 w 3448452"/>
              <a:gd name="connsiteY9" fmla="*/ 333955 h 4778734"/>
              <a:gd name="connsiteX10" fmla="*/ 2138901 w 3448452"/>
              <a:gd name="connsiteY10" fmla="*/ 2003729 h 4778734"/>
              <a:gd name="connsiteX11" fmla="*/ 2250219 w 3448452"/>
              <a:gd name="connsiteY11" fmla="*/ 2759103 h 4778734"/>
              <a:gd name="connsiteX12" fmla="*/ 2687541 w 3448452"/>
              <a:gd name="connsiteY12" fmla="*/ 2313829 h 4778734"/>
              <a:gd name="connsiteX13" fmla="*/ 3434963 w 3448452"/>
              <a:gd name="connsiteY13" fmla="*/ 2210463 h 4778734"/>
              <a:gd name="connsiteX14" fmla="*/ 2703443 w 3448452"/>
              <a:gd name="connsiteY14" fmla="*/ 2989690 h 4778734"/>
              <a:gd name="connsiteX15" fmla="*/ 2043485 w 3448452"/>
              <a:gd name="connsiteY15" fmla="*/ 4055165 h 4778734"/>
              <a:gd name="connsiteX16" fmla="*/ 2154803 w 3448452"/>
              <a:gd name="connsiteY16" fmla="*/ 4778734 h 4778734"/>
              <a:gd name="connsiteX17" fmla="*/ 755374 w 3448452"/>
              <a:gd name="connsiteY17" fmla="*/ 4778734 h 4778734"/>
              <a:gd name="connsiteX0" fmla="*/ 755374 w 3448452"/>
              <a:gd name="connsiteY0" fmla="*/ 4778734 h 4778734"/>
              <a:gd name="connsiteX1" fmla="*/ 795131 w 3448452"/>
              <a:gd name="connsiteY1" fmla="*/ 4142631 h 4778734"/>
              <a:gd name="connsiteX2" fmla="*/ 357808 w 3448452"/>
              <a:gd name="connsiteY2" fmla="*/ 2321781 h 4778734"/>
              <a:gd name="connsiteX3" fmla="*/ 0 w 3448452"/>
              <a:gd name="connsiteY3" fmla="*/ 1017767 h 4778734"/>
              <a:gd name="connsiteX4" fmla="*/ 691763 w 3448452"/>
              <a:gd name="connsiteY4" fmla="*/ 2019631 h 4778734"/>
              <a:gd name="connsiteX5" fmla="*/ 612250 w 3448452"/>
              <a:gd name="connsiteY5" fmla="*/ 182880 h 4778734"/>
              <a:gd name="connsiteX6" fmla="*/ 1208598 w 3448452"/>
              <a:gd name="connsiteY6" fmla="*/ 1804946 h 4778734"/>
              <a:gd name="connsiteX7" fmla="*/ 1351721 w 3448452"/>
              <a:gd name="connsiteY7" fmla="*/ 0 h 4778734"/>
              <a:gd name="connsiteX8" fmla="*/ 1701579 w 3448452"/>
              <a:gd name="connsiteY8" fmla="*/ 1868557 h 4778734"/>
              <a:gd name="connsiteX9" fmla="*/ 2401294 w 3448452"/>
              <a:gd name="connsiteY9" fmla="*/ 333955 h 4778734"/>
              <a:gd name="connsiteX10" fmla="*/ 2138901 w 3448452"/>
              <a:gd name="connsiteY10" fmla="*/ 2003729 h 4778734"/>
              <a:gd name="connsiteX11" fmla="*/ 2250219 w 3448452"/>
              <a:gd name="connsiteY11" fmla="*/ 2759103 h 4778734"/>
              <a:gd name="connsiteX12" fmla="*/ 2687541 w 3448452"/>
              <a:gd name="connsiteY12" fmla="*/ 2313829 h 4778734"/>
              <a:gd name="connsiteX13" fmla="*/ 3434963 w 3448452"/>
              <a:gd name="connsiteY13" fmla="*/ 2210463 h 4778734"/>
              <a:gd name="connsiteX14" fmla="*/ 2703443 w 3448452"/>
              <a:gd name="connsiteY14" fmla="*/ 2989690 h 4778734"/>
              <a:gd name="connsiteX15" fmla="*/ 2043485 w 3448452"/>
              <a:gd name="connsiteY15" fmla="*/ 4055165 h 4778734"/>
              <a:gd name="connsiteX16" fmla="*/ 2154803 w 3448452"/>
              <a:gd name="connsiteY16" fmla="*/ 4778734 h 4778734"/>
              <a:gd name="connsiteX17" fmla="*/ 755374 w 3448452"/>
              <a:gd name="connsiteY17" fmla="*/ 4778734 h 4778734"/>
              <a:gd name="connsiteX0" fmla="*/ 755374 w 3448452"/>
              <a:gd name="connsiteY0" fmla="*/ 4778734 h 4778734"/>
              <a:gd name="connsiteX1" fmla="*/ 795131 w 3448452"/>
              <a:gd name="connsiteY1" fmla="*/ 4142631 h 4778734"/>
              <a:gd name="connsiteX2" fmla="*/ 357808 w 3448452"/>
              <a:gd name="connsiteY2" fmla="*/ 2321781 h 4778734"/>
              <a:gd name="connsiteX3" fmla="*/ 0 w 3448452"/>
              <a:gd name="connsiteY3" fmla="*/ 1017767 h 4778734"/>
              <a:gd name="connsiteX4" fmla="*/ 691763 w 3448452"/>
              <a:gd name="connsiteY4" fmla="*/ 2019631 h 4778734"/>
              <a:gd name="connsiteX5" fmla="*/ 612250 w 3448452"/>
              <a:gd name="connsiteY5" fmla="*/ 182880 h 4778734"/>
              <a:gd name="connsiteX6" fmla="*/ 1208598 w 3448452"/>
              <a:gd name="connsiteY6" fmla="*/ 1804946 h 4778734"/>
              <a:gd name="connsiteX7" fmla="*/ 1351721 w 3448452"/>
              <a:gd name="connsiteY7" fmla="*/ 0 h 4778734"/>
              <a:gd name="connsiteX8" fmla="*/ 1701579 w 3448452"/>
              <a:gd name="connsiteY8" fmla="*/ 1868557 h 4778734"/>
              <a:gd name="connsiteX9" fmla="*/ 2401294 w 3448452"/>
              <a:gd name="connsiteY9" fmla="*/ 333955 h 4778734"/>
              <a:gd name="connsiteX10" fmla="*/ 2138901 w 3448452"/>
              <a:gd name="connsiteY10" fmla="*/ 2003729 h 4778734"/>
              <a:gd name="connsiteX11" fmla="*/ 2250219 w 3448452"/>
              <a:gd name="connsiteY11" fmla="*/ 2759103 h 4778734"/>
              <a:gd name="connsiteX12" fmla="*/ 2687541 w 3448452"/>
              <a:gd name="connsiteY12" fmla="*/ 2313829 h 4778734"/>
              <a:gd name="connsiteX13" fmla="*/ 3434963 w 3448452"/>
              <a:gd name="connsiteY13" fmla="*/ 2210463 h 4778734"/>
              <a:gd name="connsiteX14" fmla="*/ 2703443 w 3448452"/>
              <a:gd name="connsiteY14" fmla="*/ 2989690 h 4778734"/>
              <a:gd name="connsiteX15" fmla="*/ 2043485 w 3448452"/>
              <a:gd name="connsiteY15" fmla="*/ 4055165 h 4778734"/>
              <a:gd name="connsiteX16" fmla="*/ 2154803 w 3448452"/>
              <a:gd name="connsiteY16" fmla="*/ 4778734 h 4778734"/>
              <a:gd name="connsiteX17" fmla="*/ 755374 w 3448452"/>
              <a:gd name="connsiteY17" fmla="*/ 4778734 h 4778734"/>
              <a:gd name="connsiteX0" fmla="*/ 830382 w 3523460"/>
              <a:gd name="connsiteY0" fmla="*/ 4778734 h 4778734"/>
              <a:gd name="connsiteX1" fmla="*/ 870139 w 3523460"/>
              <a:gd name="connsiteY1" fmla="*/ 4142631 h 4778734"/>
              <a:gd name="connsiteX2" fmla="*/ 432816 w 3523460"/>
              <a:gd name="connsiteY2" fmla="*/ 2321781 h 4778734"/>
              <a:gd name="connsiteX3" fmla="*/ 75008 w 3523460"/>
              <a:gd name="connsiteY3" fmla="*/ 1017767 h 4778734"/>
              <a:gd name="connsiteX4" fmla="*/ 766771 w 3523460"/>
              <a:gd name="connsiteY4" fmla="*/ 2019631 h 4778734"/>
              <a:gd name="connsiteX5" fmla="*/ 687258 w 3523460"/>
              <a:gd name="connsiteY5" fmla="*/ 182880 h 4778734"/>
              <a:gd name="connsiteX6" fmla="*/ 1283606 w 3523460"/>
              <a:gd name="connsiteY6" fmla="*/ 1804946 h 4778734"/>
              <a:gd name="connsiteX7" fmla="*/ 1426729 w 3523460"/>
              <a:gd name="connsiteY7" fmla="*/ 0 h 4778734"/>
              <a:gd name="connsiteX8" fmla="*/ 1776587 w 3523460"/>
              <a:gd name="connsiteY8" fmla="*/ 1868557 h 4778734"/>
              <a:gd name="connsiteX9" fmla="*/ 2476302 w 3523460"/>
              <a:gd name="connsiteY9" fmla="*/ 333955 h 4778734"/>
              <a:gd name="connsiteX10" fmla="*/ 2213909 w 3523460"/>
              <a:gd name="connsiteY10" fmla="*/ 2003729 h 4778734"/>
              <a:gd name="connsiteX11" fmla="*/ 2325227 w 3523460"/>
              <a:gd name="connsiteY11" fmla="*/ 2759103 h 4778734"/>
              <a:gd name="connsiteX12" fmla="*/ 2762549 w 3523460"/>
              <a:gd name="connsiteY12" fmla="*/ 2313829 h 4778734"/>
              <a:gd name="connsiteX13" fmla="*/ 3509971 w 3523460"/>
              <a:gd name="connsiteY13" fmla="*/ 2210463 h 4778734"/>
              <a:gd name="connsiteX14" fmla="*/ 2778451 w 3523460"/>
              <a:gd name="connsiteY14" fmla="*/ 2989690 h 4778734"/>
              <a:gd name="connsiteX15" fmla="*/ 2118493 w 3523460"/>
              <a:gd name="connsiteY15" fmla="*/ 4055165 h 4778734"/>
              <a:gd name="connsiteX16" fmla="*/ 2229811 w 3523460"/>
              <a:gd name="connsiteY16" fmla="*/ 4778734 h 4778734"/>
              <a:gd name="connsiteX17" fmla="*/ 830382 w 3523460"/>
              <a:gd name="connsiteY17" fmla="*/ 4778734 h 4778734"/>
              <a:gd name="connsiteX0" fmla="*/ 830382 w 3523460"/>
              <a:gd name="connsiteY0" fmla="*/ 4778734 h 4778734"/>
              <a:gd name="connsiteX1" fmla="*/ 870139 w 3523460"/>
              <a:gd name="connsiteY1" fmla="*/ 4142631 h 4778734"/>
              <a:gd name="connsiteX2" fmla="*/ 432816 w 3523460"/>
              <a:gd name="connsiteY2" fmla="*/ 2321781 h 4778734"/>
              <a:gd name="connsiteX3" fmla="*/ 75008 w 3523460"/>
              <a:gd name="connsiteY3" fmla="*/ 1017767 h 4778734"/>
              <a:gd name="connsiteX4" fmla="*/ 766771 w 3523460"/>
              <a:gd name="connsiteY4" fmla="*/ 2019631 h 4778734"/>
              <a:gd name="connsiteX5" fmla="*/ 687258 w 3523460"/>
              <a:gd name="connsiteY5" fmla="*/ 182880 h 4778734"/>
              <a:gd name="connsiteX6" fmla="*/ 1283606 w 3523460"/>
              <a:gd name="connsiteY6" fmla="*/ 1804946 h 4778734"/>
              <a:gd name="connsiteX7" fmla="*/ 1426729 w 3523460"/>
              <a:gd name="connsiteY7" fmla="*/ 0 h 4778734"/>
              <a:gd name="connsiteX8" fmla="*/ 1776587 w 3523460"/>
              <a:gd name="connsiteY8" fmla="*/ 1868557 h 4778734"/>
              <a:gd name="connsiteX9" fmla="*/ 2476302 w 3523460"/>
              <a:gd name="connsiteY9" fmla="*/ 333955 h 4778734"/>
              <a:gd name="connsiteX10" fmla="*/ 2213909 w 3523460"/>
              <a:gd name="connsiteY10" fmla="*/ 2003729 h 4778734"/>
              <a:gd name="connsiteX11" fmla="*/ 2325227 w 3523460"/>
              <a:gd name="connsiteY11" fmla="*/ 2759103 h 4778734"/>
              <a:gd name="connsiteX12" fmla="*/ 2762549 w 3523460"/>
              <a:gd name="connsiteY12" fmla="*/ 2313829 h 4778734"/>
              <a:gd name="connsiteX13" fmla="*/ 3509971 w 3523460"/>
              <a:gd name="connsiteY13" fmla="*/ 2210463 h 4778734"/>
              <a:gd name="connsiteX14" fmla="*/ 2778451 w 3523460"/>
              <a:gd name="connsiteY14" fmla="*/ 2989690 h 4778734"/>
              <a:gd name="connsiteX15" fmla="*/ 2118493 w 3523460"/>
              <a:gd name="connsiteY15" fmla="*/ 4055165 h 4778734"/>
              <a:gd name="connsiteX16" fmla="*/ 2229811 w 3523460"/>
              <a:gd name="connsiteY16" fmla="*/ 4778734 h 4778734"/>
              <a:gd name="connsiteX17" fmla="*/ 830382 w 3523460"/>
              <a:gd name="connsiteY17" fmla="*/ 4778734 h 4778734"/>
              <a:gd name="connsiteX0" fmla="*/ 830382 w 3523460"/>
              <a:gd name="connsiteY0" fmla="*/ 4778734 h 4778734"/>
              <a:gd name="connsiteX1" fmla="*/ 870139 w 3523460"/>
              <a:gd name="connsiteY1" fmla="*/ 4142631 h 4778734"/>
              <a:gd name="connsiteX2" fmla="*/ 432816 w 3523460"/>
              <a:gd name="connsiteY2" fmla="*/ 2321781 h 4778734"/>
              <a:gd name="connsiteX3" fmla="*/ 75008 w 3523460"/>
              <a:gd name="connsiteY3" fmla="*/ 1017767 h 4778734"/>
              <a:gd name="connsiteX4" fmla="*/ 766771 w 3523460"/>
              <a:gd name="connsiteY4" fmla="*/ 2019631 h 4778734"/>
              <a:gd name="connsiteX5" fmla="*/ 711112 w 3523460"/>
              <a:gd name="connsiteY5" fmla="*/ 262393 h 4778734"/>
              <a:gd name="connsiteX6" fmla="*/ 1283606 w 3523460"/>
              <a:gd name="connsiteY6" fmla="*/ 1804946 h 4778734"/>
              <a:gd name="connsiteX7" fmla="*/ 1426729 w 3523460"/>
              <a:gd name="connsiteY7" fmla="*/ 0 h 4778734"/>
              <a:gd name="connsiteX8" fmla="*/ 1776587 w 3523460"/>
              <a:gd name="connsiteY8" fmla="*/ 1868557 h 4778734"/>
              <a:gd name="connsiteX9" fmla="*/ 2476302 w 3523460"/>
              <a:gd name="connsiteY9" fmla="*/ 333955 h 4778734"/>
              <a:gd name="connsiteX10" fmla="*/ 2213909 w 3523460"/>
              <a:gd name="connsiteY10" fmla="*/ 2003729 h 4778734"/>
              <a:gd name="connsiteX11" fmla="*/ 2325227 w 3523460"/>
              <a:gd name="connsiteY11" fmla="*/ 2759103 h 4778734"/>
              <a:gd name="connsiteX12" fmla="*/ 2762549 w 3523460"/>
              <a:gd name="connsiteY12" fmla="*/ 2313829 h 4778734"/>
              <a:gd name="connsiteX13" fmla="*/ 3509971 w 3523460"/>
              <a:gd name="connsiteY13" fmla="*/ 2210463 h 4778734"/>
              <a:gd name="connsiteX14" fmla="*/ 2778451 w 3523460"/>
              <a:gd name="connsiteY14" fmla="*/ 2989690 h 4778734"/>
              <a:gd name="connsiteX15" fmla="*/ 2118493 w 3523460"/>
              <a:gd name="connsiteY15" fmla="*/ 4055165 h 4778734"/>
              <a:gd name="connsiteX16" fmla="*/ 2229811 w 3523460"/>
              <a:gd name="connsiteY16" fmla="*/ 4778734 h 4778734"/>
              <a:gd name="connsiteX17" fmla="*/ 830382 w 3523460"/>
              <a:gd name="connsiteY17" fmla="*/ 4778734 h 4778734"/>
              <a:gd name="connsiteX0" fmla="*/ 830382 w 3523460"/>
              <a:gd name="connsiteY0" fmla="*/ 4778734 h 4778734"/>
              <a:gd name="connsiteX1" fmla="*/ 870139 w 3523460"/>
              <a:gd name="connsiteY1" fmla="*/ 4142631 h 4778734"/>
              <a:gd name="connsiteX2" fmla="*/ 432816 w 3523460"/>
              <a:gd name="connsiteY2" fmla="*/ 2321781 h 4778734"/>
              <a:gd name="connsiteX3" fmla="*/ 75008 w 3523460"/>
              <a:gd name="connsiteY3" fmla="*/ 1017767 h 4778734"/>
              <a:gd name="connsiteX4" fmla="*/ 766771 w 3523460"/>
              <a:gd name="connsiteY4" fmla="*/ 2019631 h 4778734"/>
              <a:gd name="connsiteX5" fmla="*/ 711112 w 3523460"/>
              <a:gd name="connsiteY5" fmla="*/ 262393 h 4778734"/>
              <a:gd name="connsiteX6" fmla="*/ 1283606 w 3523460"/>
              <a:gd name="connsiteY6" fmla="*/ 1804946 h 4778734"/>
              <a:gd name="connsiteX7" fmla="*/ 1426729 w 3523460"/>
              <a:gd name="connsiteY7" fmla="*/ 0 h 4778734"/>
              <a:gd name="connsiteX8" fmla="*/ 1776587 w 3523460"/>
              <a:gd name="connsiteY8" fmla="*/ 1868557 h 4778734"/>
              <a:gd name="connsiteX9" fmla="*/ 2476302 w 3523460"/>
              <a:gd name="connsiteY9" fmla="*/ 333955 h 4778734"/>
              <a:gd name="connsiteX10" fmla="*/ 2213909 w 3523460"/>
              <a:gd name="connsiteY10" fmla="*/ 2003729 h 4778734"/>
              <a:gd name="connsiteX11" fmla="*/ 2325227 w 3523460"/>
              <a:gd name="connsiteY11" fmla="*/ 2759103 h 4778734"/>
              <a:gd name="connsiteX12" fmla="*/ 2762549 w 3523460"/>
              <a:gd name="connsiteY12" fmla="*/ 2313829 h 4778734"/>
              <a:gd name="connsiteX13" fmla="*/ 3509971 w 3523460"/>
              <a:gd name="connsiteY13" fmla="*/ 2210463 h 4778734"/>
              <a:gd name="connsiteX14" fmla="*/ 2778451 w 3523460"/>
              <a:gd name="connsiteY14" fmla="*/ 2989690 h 4778734"/>
              <a:gd name="connsiteX15" fmla="*/ 2118493 w 3523460"/>
              <a:gd name="connsiteY15" fmla="*/ 4055165 h 4778734"/>
              <a:gd name="connsiteX16" fmla="*/ 2229811 w 3523460"/>
              <a:gd name="connsiteY16" fmla="*/ 4778734 h 4778734"/>
              <a:gd name="connsiteX17" fmla="*/ 830382 w 3523460"/>
              <a:gd name="connsiteY17" fmla="*/ 4778734 h 4778734"/>
              <a:gd name="connsiteX0" fmla="*/ 830382 w 3523460"/>
              <a:gd name="connsiteY0" fmla="*/ 4778734 h 4778734"/>
              <a:gd name="connsiteX1" fmla="*/ 870139 w 3523460"/>
              <a:gd name="connsiteY1" fmla="*/ 4142631 h 4778734"/>
              <a:gd name="connsiteX2" fmla="*/ 432816 w 3523460"/>
              <a:gd name="connsiteY2" fmla="*/ 2321781 h 4778734"/>
              <a:gd name="connsiteX3" fmla="*/ 75008 w 3523460"/>
              <a:gd name="connsiteY3" fmla="*/ 1017767 h 4778734"/>
              <a:gd name="connsiteX4" fmla="*/ 766771 w 3523460"/>
              <a:gd name="connsiteY4" fmla="*/ 2019631 h 4778734"/>
              <a:gd name="connsiteX5" fmla="*/ 711112 w 3523460"/>
              <a:gd name="connsiteY5" fmla="*/ 262393 h 4778734"/>
              <a:gd name="connsiteX6" fmla="*/ 1283606 w 3523460"/>
              <a:gd name="connsiteY6" fmla="*/ 1804946 h 4778734"/>
              <a:gd name="connsiteX7" fmla="*/ 1426729 w 3523460"/>
              <a:gd name="connsiteY7" fmla="*/ 0 h 4778734"/>
              <a:gd name="connsiteX8" fmla="*/ 1776587 w 3523460"/>
              <a:gd name="connsiteY8" fmla="*/ 1868557 h 4778734"/>
              <a:gd name="connsiteX9" fmla="*/ 2476302 w 3523460"/>
              <a:gd name="connsiteY9" fmla="*/ 333955 h 4778734"/>
              <a:gd name="connsiteX10" fmla="*/ 2213909 w 3523460"/>
              <a:gd name="connsiteY10" fmla="*/ 2003729 h 4778734"/>
              <a:gd name="connsiteX11" fmla="*/ 2325227 w 3523460"/>
              <a:gd name="connsiteY11" fmla="*/ 2759103 h 4778734"/>
              <a:gd name="connsiteX12" fmla="*/ 2762549 w 3523460"/>
              <a:gd name="connsiteY12" fmla="*/ 2313829 h 4778734"/>
              <a:gd name="connsiteX13" fmla="*/ 3509971 w 3523460"/>
              <a:gd name="connsiteY13" fmla="*/ 2210463 h 4778734"/>
              <a:gd name="connsiteX14" fmla="*/ 2778451 w 3523460"/>
              <a:gd name="connsiteY14" fmla="*/ 2989690 h 4778734"/>
              <a:gd name="connsiteX15" fmla="*/ 2118493 w 3523460"/>
              <a:gd name="connsiteY15" fmla="*/ 4055165 h 4778734"/>
              <a:gd name="connsiteX16" fmla="*/ 2229811 w 3523460"/>
              <a:gd name="connsiteY16" fmla="*/ 4778734 h 4778734"/>
              <a:gd name="connsiteX17" fmla="*/ 830382 w 3523460"/>
              <a:gd name="connsiteY17" fmla="*/ 4778734 h 4778734"/>
              <a:gd name="connsiteX0" fmla="*/ 830382 w 3523460"/>
              <a:gd name="connsiteY0" fmla="*/ 4778734 h 4778734"/>
              <a:gd name="connsiteX1" fmla="*/ 870139 w 3523460"/>
              <a:gd name="connsiteY1" fmla="*/ 4142631 h 4778734"/>
              <a:gd name="connsiteX2" fmla="*/ 432816 w 3523460"/>
              <a:gd name="connsiteY2" fmla="*/ 2321781 h 4778734"/>
              <a:gd name="connsiteX3" fmla="*/ 75008 w 3523460"/>
              <a:gd name="connsiteY3" fmla="*/ 1017767 h 4778734"/>
              <a:gd name="connsiteX4" fmla="*/ 766771 w 3523460"/>
              <a:gd name="connsiteY4" fmla="*/ 2019631 h 4778734"/>
              <a:gd name="connsiteX5" fmla="*/ 711112 w 3523460"/>
              <a:gd name="connsiteY5" fmla="*/ 262393 h 4778734"/>
              <a:gd name="connsiteX6" fmla="*/ 1251801 w 3523460"/>
              <a:gd name="connsiteY6" fmla="*/ 1812897 h 4778734"/>
              <a:gd name="connsiteX7" fmla="*/ 1426729 w 3523460"/>
              <a:gd name="connsiteY7" fmla="*/ 0 h 4778734"/>
              <a:gd name="connsiteX8" fmla="*/ 1776587 w 3523460"/>
              <a:gd name="connsiteY8" fmla="*/ 1868557 h 4778734"/>
              <a:gd name="connsiteX9" fmla="*/ 2476302 w 3523460"/>
              <a:gd name="connsiteY9" fmla="*/ 333955 h 4778734"/>
              <a:gd name="connsiteX10" fmla="*/ 2213909 w 3523460"/>
              <a:gd name="connsiteY10" fmla="*/ 2003729 h 4778734"/>
              <a:gd name="connsiteX11" fmla="*/ 2325227 w 3523460"/>
              <a:gd name="connsiteY11" fmla="*/ 2759103 h 4778734"/>
              <a:gd name="connsiteX12" fmla="*/ 2762549 w 3523460"/>
              <a:gd name="connsiteY12" fmla="*/ 2313829 h 4778734"/>
              <a:gd name="connsiteX13" fmla="*/ 3509971 w 3523460"/>
              <a:gd name="connsiteY13" fmla="*/ 2210463 h 4778734"/>
              <a:gd name="connsiteX14" fmla="*/ 2778451 w 3523460"/>
              <a:gd name="connsiteY14" fmla="*/ 2989690 h 4778734"/>
              <a:gd name="connsiteX15" fmla="*/ 2118493 w 3523460"/>
              <a:gd name="connsiteY15" fmla="*/ 4055165 h 4778734"/>
              <a:gd name="connsiteX16" fmla="*/ 2229811 w 3523460"/>
              <a:gd name="connsiteY16" fmla="*/ 4778734 h 4778734"/>
              <a:gd name="connsiteX17" fmla="*/ 830382 w 3523460"/>
              <a:gd name="connsiteY17" fmla="*/ 4778734 h 4778734"/>
              <a:gd name="connsiteX0" fmla="*/ 830382 w 3523460"/>
              <a:gd name="connsiteY0" fmla="*/ 4731026 h 4731026"/>
              <a:gd name="connsiteX1" fmla="*/ 870139 w 3523460"/>
              <a:gd name="connsiteY1" fmla="*/ 4094923 h 4731026"/>
              <a:gd name="connsiteX2" fmla="*/ 432816 w 3523460"/>
              <a:gd name="connsiteY2" fmla="*/ 2274073 h 4731026"/>
              <a:gd name="connsiteX3" fmla="*/ 75008 w 3523460"/>
              <a:gd name="connsiteY3" fmla="*/ 970059 h 4731026"/>
              <a:gd name="connsiteX4" fmla="*/ 766771 w 3523460"/>
              <a:gd name="connsiteY4" fmla="*/ 1971923 h 4731026"/>
              <a:gd name="connsiteX5" fmla="*/ 711112 w 3523460"/>
              <a:gd name="connsiteY5" fmla="*/ 214685 h 4731026"/>
              <a:gd name="connsiteX6" fmla="*/ 1251801 w 3523460"/>
              <a:gd name="connsiteY6" fmla="*/ 1765189 h 4731026"/>
              <a:gd name="connsiteX7" fmla="*/ 1458534 w 3523460"/>
              <a:gd name="connsiteY7" fmla="*/ 0 h 4731026"/>
              <a:gd name="connsiteX8" fmla="*/ 1776587 w 3523460"/>
              <a:gd name="connsiteY8" fmla="*/ 1820849 h 4731026"/>
              <a:gd name="connsiteX9" fmla="*/ 2476302 w 3523460"/>
              <a:gd name="connsiteY9" fmla="*/ 286247 h 4731026"/>
              <a:gd name="connsiteX10" fmla="*/ 2213909 w 3523460"/>
              <a:gd name="connsiteY10" fmla="*/ 1956021 h 4731026"/>
              <a:gd name="connsiteX11" fmla="*/ 2325227 w 3523460"/>
              <a:gd name="connsiteY11" fmla="*/ 2711395 h 4731026"/>
              <a:gd name="connsiteX12" fmla="*/ 2762549 w 3523460"/>
              <a:gd name="connsiteY12" fmla="*/ 2266121 h 4731026"/>
              <a:gd name="connsiteX13" fmla="*/ 3509971 w 3523460"/>
              <a:gd name="connsiteY13" fmla="*/ 2162755 h 4731026"/>
              <a:gd name="connsiteX14" fmla="*/ 2778451 w 3523460"/>
              <a:gd name="connsiteY14" fmla="*/ 2941982 h 4731026"/>
              <a:gd name="connsiteX15" fmla="*/ 2118493 w 3523460"/>
              <a:gd name="connsiteY15" fmla="*/ 4007457 h 4731026"/>
              <a:gd name="connsiteX16" fmla="*/ 2229811 w 3523460"/>
              <a:gd name="connsiteY16" fmla="*/ 4731026 h 4731026"/>
              <a:gd name="connsiteX17" fmla="*/ 830382 w 3523460"/>
              <a:gd name="connsiteY17" fmla="*/ 4731026 h 473102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76587 w 3523460"/>
              <a:gd name="connsiteY8" fmla="*/ 1821199 h 4731376"/>
              <a:gd name="connsiteX9" fmla="*/ 2476302 w 3523460"/>
              <a:gd name="connsiteY9" fmla="*/ 286597 h 4731376"/>
              <a:gd name="connsiteX10" fmla="*/ 2213909 w 3523460"/>
              <a:gd name="connsiteY10" fmla="*/ 1956371 h 4731376"/>
              <a:gd name="connsiteX11" fmla="*/ 2325227 w 3523460"/>
              <a:gd name="connsiteY11" fmla="*/ 2711745 h 4731376"/>
              <a:gd name="connsiteX12" fmla="*/ 2762549 w 3523460"/>
              <a:gd name="connsiteY12" fmla="*/ 2266471 h 4731376"/>
              <a:gd name="connsiteX13" fmla="*/ 3509971 w 3523460"/>
              <a:gd name="connsiteY13" fmla="*/ 2163105 h 4731376"/>
              <a:gd name="connsiteX14" fmla="*/ 2778451 w 3523460"/>
              <a:gd name="connsiteY14" fmla="*/ 2942332 h 4731376"/>
              <a:gd name="connsiteX15" fmla="*/ 2118493 w 3523460"/>
              <a:gd name="connsiteY15" fmla="*/ 4007807 h 4731376"/>
              <a:gd name="connsiteX16" fmla="*/ 2229811 w 3523460"/>
              <a:gd name="connsiteY16" fmla="*/ 4731376 h 4731376"/>
              <a:gd name="connsiteX17" fmla="*/ 830382 w 3523460"/>
              <a:gd name="connsiteY17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76587 w 3523460"/>
              <a:gd name="connsiteY8" fmla="*/ 1821199 h 4731376"/>
              <a:gd name="connsiteX9" fmla="*/ 2476302 w 3523460"/>
              <a:gd name="connsiteY9" fmla="*/ 286597 h 4731376"/>
              <a:gd name="connsiteX10" fmla="*/ 2213909 w 3523460"/>
              <a:gd name="connsiteY10" fmla="*/ 1956371 h 4731376"/>
              <a:gd name="connsiteX11" fmla="*/ 2325227 w 3523460"/>
              <a:gd name="connsiteY11" fmla="*/ 2711745 h 4731376"/>
              <a:gd name="connsiteX12" fmla="*/ 2762549 w 3523460"/>
              <a:gd name="connsiteY12" fmla="*/ 2266471 h 4731376"/>
              <a:gd name="connsiteX13" fmla="*/ 3509971 w 3523460"/>
              <a:gd name="connsiteY13" fmla="*/ 2163105 h 4731376"/>
              <a:gd name="connsiteX14" fmla="*/ 2778451 w 3523460"/>
              <a:gd name="connsiteY14" fmla="*/ 2942332 h 4731376"/>
              <a:gd name="connsiteX15" fmla="*/ 2118493 w 3523460"/>
              <a:gd name="connsiteY15" fmla="*/ 4007807 h 4731376"/>
              <a:gd name="connsiteX16" fmla="*/ 2229811 w 3523460"/>
              <a:gd name="connsiteY16" fmla="*/ 4731376 h 4731376"/>
              <a:gd name="connsiteX17" fmla="*/ 830382 w 3523460"/>
              <a:gd name="connsiteY17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76587 w 3523460"/>
              <a:gd name="connsiteY8" fmla="*/ 1821199 h 4731376"/>
              <a:gd name="connsiteX9" fmla="*/ 2492205 w 3523460"/>
              <a:gd name="connsiteY9" fmla="*/ 334305 h 4731376"/>
              <a:gd name="connsiteX10" fmla="*/ 2213909 w 3523460"/>
              <a:gd name="connsiteY10" fmla="*/ 1956371 h 4731376"/>
              <a:gd name="connsiteX11" fmla="*/ 2325227 w 3523460"/>
              <a:gd name="connsiteY11" fmla="*/ 2711745 h 4731376"/>
              <a:gd name="connsiteX12" fmla="*/ 2762549 w 3523460"/>
              <a:gd name="connsiteY12" fmla="*/ 2266471 h 4731376"/>
              <a:gd name="connsiteX13" fmla="*/ 3509971 w 3523460"/>
              <a:gd name="connsiteY13" fmla="*/ 2163105 h 4731376"/>
              <a:gd name="connsiteX14" fmla="*/ 2778451 w 3523460"/>
              <a:gd name="connsiteY14" fmla="*/ 2942332 h 4731376"/>
              <a:gd name="connsiteX15" fmla="*/ 2118493 w 3523460"/>
              <a:gd name="connsiteY15" fmla="*/ 4007807 h 4731376"/>
              <a:gd name="connsiteX16" fmla="*/ 2229811 w 3523460"/>
              <a:gd name="connsiteY16" fmla="*/ 4731376 h 4731376"/>
              <a:gd name="connsiteX17" fmla="*/ 830382 w 3523460"/>
              <a:gd name="connsiteY17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76587 w 3523460"/>
              <a:gd name="connsiteY8" fmla="*/ 1821199 h 4731376"/>
              <a:gd name="connsiteX9" fmla="*/ 2492205 w 3523460"/>
              <a:gd name="connsiteY9" fmla="*/ 334305 h 4731376"/>
              <a:gd name="connsiteX10" fmla="*/ 2213909 w 3523460"/>
              <a:gd name="connsiteY10" fmla="*/ 1956371 h 4731376"/>
              <a:gd name="connsiteX11" fmla="*/ 2325227 w 3523460"/>
              <a:gd name="connsiteY11" fmla="*/ 2711745 h 4731376"/>
              <a:gd name="connsiteX12" fmla="*/ 2762549 w 3523460"/>
              <a:gd name="connsiteY12" fmla="*/ 2266471 h 4731376"/>
              <a:gd name="connsiteX13" fmla="*/ 3509971 w 3523460"/>
              <a:gd name="connsiteY13" fmla="*/ 2163105 h 4731376"/>
              <a:gd name="connsiteX14" fmla="*/ 2778451 w 3523460"/>
              <a:gd name="connsiteY14" fmla="*/ 2942332 h 4731376"/>
              <a:gd name="connsiteX15" fmla="*/ 2118493 w 3523460"/>
              <a:gd name="connsiteY15" fmla="*/ 4007807 h 4731376"/>
              <a:gd name="connsiteX16" fmla="*/ 2229811 w 3523460"/>
              <a:gd name="connsiteY16" fmla="*/ 4731376 h 4731376"/>
              <a:gd name="connsiteX17" fmla="*/ 830382 w 3523460"/>
              <a:gd name="connsiteY17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76587 w 3523460"/>
              <a:gd name="connsiteY8" fmla="*/ 1821199 h 4731376"/>
              <a:gd name="connsiteX9" fmla="*/ 2492205 w 3523460"/>
              <a:gd name="connsiteY9" fmla="*/ 334305 h 4731376"/>
              <a:gd name="connsiteX10" fmla="*/ 2213909 w 3523460"/>
              <a:gd name="connsiteY10" fmla="*/ 1956371 h 4731376"/>
              <a:gd name="connsiteX11" fmla="*/ 2325227 w 3523460"/>
              <a:gd name="connsiteY11" fmla="*/ 2711745 h 4731376"/>
              <a:gd name="connsiteX12" fmla="*/ 2762549 w 3523460"/>
              <a:gd name="connsiteY12" fmla="*/ 2266471 h 4731376"/>
              <a:gd name="connsiteX13" fmla="*/ 3509971 w 3523460"/>
              <a:gd name="connsiteY13" fmla="*/ 2163105 h 4731376"/>
              <a:gd name="connsiteX14" fmla="*/ 2778451 w 3523460"/>
              <a:gd name="connsiteY14" fmla="*/ 2942332 h 4731376"/>
              <a:gd name="connsiteX15" fmla="*/ 2118493 w 3523460"/>
              <a:gd name="connsiteY15" fmla="*/ 4007807 h 4731376"/>
              <a:gd name="connsiteX16" fmla="*/ 2229811 w 3523460"/>
              <a:gd name="connsiteY16" fmla="*/ 4731376 h 4731376"/>
              <a:gd name="connsiteX17" fmla="*/ 830382 w 3523460"/>
              <a:gd name="connsiteY17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76587 w 3523460"/>
              <a:gd name="connsiteY8" fmla="*/ 1821199 h 4731376"/>
              <a:gd name="connsiteX9" fmla="*/ 2492205 w 3523460"/>
              <a:gd name="connsiteY9" fmla="*/ 334305 h 4731376"/>
              <a:gd name="connsiteX10" fmla="*/ 2213909 w 3523460"/>
              <a:gd name="connsiteY10" fmla="*/ 1956371 h 4731376"/>
              <a:gd name="connsiteX11" fmla="*/ 2325227 w 3523460"/>
              <a:gd name="connsiteY11" fmla="*/ 2711745 h 4731376"/>
              <a:gd name="connsiteX12" fmla="*/ 2762549 w 3523460"/>
              <a:gd name="connsiteY12" fmla="*/ 2266471 h 4731376"/>
              <a:gd name="connsiteX13" fmla="*/ 3509971 w 3523460"/>
              <a:gd name="connsiteY13" fmla="*/ 2163105 h 4731376"/>
              <a:gd name="connsiteX14" fmla="*/ 2778451 w 3523460"/>
              <a:gd name="connsiteY14" fmla="*/ 2942332 h 4731376"/>
              <a:gd name="connsiteX15" fmla="*/ 2118493 w 3523460"/>
              <a:gd name="connsiteY15" fmla="*/ 4007807 h 4731376"/>
              <a:gd name="connsiteX16" fmla="*/ 2229811 w 3523460"/>
              <a:gd name="connsiteY16" fmla="*/ 4731376 h 4731376"/>
              <a:gd name="connsiteX17" fmla="*/ 830382 w 3523460"/>
              <a:gd name="connsiteY17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76587 w 3523460"/>
              <a:gd name="connsiteY8" fmla="*/ 1821199 h 4731376"/>
              <a:gd name="connsiteX9" fmla="*/ 2492205 w 3523460"/>
              <a:gd name="connsiteY9" fmla="*/ 334305 h 4731376"/>
              <a:gd name="connsiteX10" fmla="*/ 2221860 w 3523460"/>
              <a:gd name="connsiteY10" fmla="*/ 2012031 h 4731376"/>
              <a:gd name="connsiteX11" fmla="*/ 2325227 w 3523460"/>
              <a:gd name="connsiteY11" fmla="*/ 2711745 h 4731376"/>
              <a:gd name="connsiteX12" fmla="*/ 2762549 w 3523460"/>
              <a:gd name="connsiteY12" fmla="*/ 2266471 h 4731376"/>
              <a:gd name="connsiteX13" fmla="*/ 3509971 w 3523460"/>
              <a:gd name="connsiteY13" fmla="*/ 2163105 h 4731376"/>
              <a:gd name="connsiteX14" fmla="*/ 2778451 w 3523460"/>
              <a:gd name="connsiteY14" fmla="*/ 2942332 h 4731376"/>
              <a:gd name="connsiteX15" fmla="*/ 2118493 w 3523460"/>
              <a:gd name="connsiteY15" fmla="*/ 4007807 h 4731376"/>
              <a:gd name="connsiteX16" fmla="*/ 2229811 w 3523460"/>
              <a:gd name="connsiteY16" fmla="*/ 4731376 h 4731376"/>
              <a:gd name="connsiteX17" fmla="*/ 830382 w 3523460"/>
              <a:gd name="connsiteY17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76587 w 3523460"/>
              <a:gd name="connsiteY8" fmla="*/ 1821199 h 4731376"/>
              <a:gd name="connsiteX9" fmla="*/ 2492205 w 3523460"/>
              <a:gd name="connsiteY9" fmla="*/ 334305 h 4731376"/>
              <a:gd name="connsiteX10" fmla="*/ 2221860 w 3523460"/>
              <a:gd name="connsiteY10" fmla="*/ 2012031 h 4731376"/>
              <a:gd name="connsiteX11" fmla="*/ 2325227 w 3523460"/>
              <a:gd name="connsiteY11" fmla="*/ 2711745 h 4731376"/>
              <a:gd name="connsiteX12" fmla="*/ 2762549 w 3523460"/>
              <a:gd name="connsiteY12" fmla="*/ 2266471 h 4731376"/>
              <a:gd name="connsiteX13" fmla="*/ 3509971 w 3523460"/>
              <a:gd name="connsiteY13" fmla="*/ 2163105 h 4731376"/>
              <a:gd name="connsiteX14" fmla="*/ 2778451 w 3523460"/>
              <a:gd name="connsiteY14" fmla="*/ 2942332 h 4731376"/>
              <a:gd name="connsiteX15" fmla="*/ 2118493 w 3523460"/>
              <a:gd name="connsiteY15" fmla="*/ 4007807 h 4731376"/>
              <a:gd name="connsiteX16" fmla="*/ 2229811 w 3523460"/>
              <a:gd name="connsiteY16" fmla="*/ 4731376 h 4731376"/>
              <a:gd name="connsiteX17" fmla="*/ 830382 w 3523460"/>
              <a:gd name="connsiteY17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673219 w 3523460"/>
              <a:gd name="connsiteY8" fmla="*/ 1757587 h 4731376"/>
              <a:gd name="connsiteX9" fmla="*/ 1776587 w 3523460"/>
              <a:gd name="connsiteY9" fmla="*/ 1821199 h 4731376"/>
              <a:gd name="connsiteX10" fmla="*/ 2492205 w 3523460"/>
              <a:gd name="connsiteY10" fmla="*/ 334305 h 4731376"/>
              <a:gd name="connsiteX11" fmla="*/ 2221860 w 3523460"/>
              <a:gd name="connsiteY11" fmla="*/ 2012031 h 4731376"/>
              <a:gd name="connsiteX12" fmla="*/ 2325227 w 3523460"/>
              <a:gd name="connsiteY12" fmla="*/ 2711745 h 4731376"/>
              <a:gd name="connsiteX13" fmla="*/ 2762549 w 3523460"/>
              <a:gd name="connsiteY13" fmla="*/ 2266471 h 4731376"/>
              <a:gd name="connsiteX14" fmla="*/ 3509971 w 3523460"/>
              <a:gd name="connsiteY14" fmla="*/ 2163105 h 4731376"/>
              <a:gd name="connsiteX15" fmla="*/ 2778451 w 3523460"/>
              <a:gd name="connsiteY15" fmla="*/ 2942332 h 4731376"/>
              <a:gd name="connsiteX16" fmla="*/ 2118493 w 3523460"/>
              <a:gd name="connsiteY16" fmla="*/ 4007807 h 4731376"/>
              <a:gd name="connsiteX17" fmla="*/ 2229811 w 3523460"/>
              <a:gd name="connsiteY17" fmla="*/ 4731376 h 4731376"/>
              <a:gd name="connsiteX18" fmla="*/ 830382 w 3523460"/>
              <a:gd name="connsiteY18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673219 w 3523460"/>
              <a:gd name="connsiteY8" fmla="*/ 1757587 h 4731376"/>
              <a:gd name="connsiteX9" fmla="*/ 1808393 w 3523460"/>
              <a:gd name="connsiteY9" fmla="*/ 1868907 h 4731376"/>
              <a:gd name="connsiteX10" fmla="*/ 2492205 w 3523460"/>
              <a:gd name="connsiteY10" fmla="*/ 334305 h 4731376"/>
              <a:gd name="connsiteX11" fmla="*/ 2221860 w 3523460"/>
              <a:gd name="connsiteY11" fmla="*/ 2012031 h 4731376"/>
              <a:gd name="connsiteX12" fmla="*/ 2325227 w 3523460"/>
              <a:gd name="connsiteY12" fmla="*/ 2711745 h 4731376"/>
              <a:gd name="connsiteX13" fmla="*/ 2762549 w 3523460"/>
              <a:gd name="connsiteY13" fmla="*/ 2266471 h 4731376"/>
              <a:gd name="connsiteX14" fmla="*/ 3509971 w 3523460"/>
              <a:gd name="connsiteY14" fmla="*/ 2163105 h 4731376"/>
              <a:gd name="connsiteX15" fmla="*/ 2778451 w 3523460"/>
              <a:gd name="connsiteY15" fmla="*/ 2942332 h 4731376"/>
              <a:gd name="connsiteX16" fmla="*/ 2118493 w 3523460"/>
              <a:gd name="connsiteY16" fmla="*/ 4007807 h 4731376"/>
              <a:gd name="connsiteX17" fmla="*/ 2229811 w 3523460"/>
              <a:gd name="connsiteY17" fmla="*/ 4731376 h 4731376"/>
              <a:gd name="connsiteX18" fmla="*/ 830382 w 3523460"/>
              <a:gd name="connsiteY18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673219 w 3523460"/>
              <a:gd name="connsiteY8" fmla="*/ 1757587 h 4731376"/>
              <a:gd name="connsiteX9" fmla="*/ 1808393 w 3523460"/>
              <a:gd name="connsiteY9" fmla="*/ 1868907 h 4731376"/>
              <a:gd name="connsiteX10" fmla="*/ 2492205 w 3523460"/>
              <a:gd name="connsiteY10" fmla="*/ 334305 h 4731376"/>
              <a:gd name="connsiteX11" fmla="*/ 2221860 w 3523460"/>
              <a:gd name="connsiteY11" fmla="*/ 2012031 h 4731376"/>
              <a:gd name="connsiteX12" fmla="*/ 2325227 w 3523460"/>
              <a:gd name="connsiteY12" fmla="*/ 2711745 h 4731376"/>
              <a:gd name="connsiteX13" fmla="*/ 2762549 w 3523460"/>
              <a:gd name="connsiteY13" fmla="*/ 2266471 h 4731376"/>
              <a:gd name="connsiteX14" fmla="*/ 3509971 w 3523460"/>
              <a:gd name="connsiteY14" fmla="*/ 2163105 h 4731376"/>
              <a:gd name="connsiteX15" fmla="*/ 2778451 w 3523460"/>
              <a:gd name="connsiteY15" fmla="*/ 2942332 h 4731376"/>
              <a:gd name="connsiteX16" fmla="*/ 2118493 w 3523460"/>
              <a:gd name="connsiteY16" fmla="*/ 4007807 h 4731376"/>
              <a:gd name="connsiteX17" fmla="*/ 2229811 w 3523460"/>
              <a:gd name="connsiteY17" fmla="*/ 4731376 h 4731376"/>
              <a:gd name="connsiteX18" fmla="*/ 830382 w 3523460"/>
              <a:gd name="connsiteY18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05024 w 3523460"/>
              <a:gd name="connsiteY8" fmla="*/ 1813246 h 4731376"/>
              <a:gd name="connsiteX9" fmla="*/ 1808393 w 3523460"/>
              <a:gd name="connsiteY9" fmla="*/ 1868907 h 4731376"/>
              <a:gd name="connsiteX10" fmla="*/ 2492205 w 3523460"/>
              <a:gd name="connsiteY10" fmla="*/ 334305 h 4731376"/>
              <a:gd name="connsiteX11" fmla="*/ 2221860 w 3523460"/>
              <a:gd name="connsiteY11" fmla="*/ 2012031 h 4731376"/>
              <a:gd name="connsiteX12" fmla="*/ 2325227 w 3523460"/>
              <a:gd name="connsiteY12" fmla="*/ 2711745 h 4731376"/>
              <a:gd name="connsiteX13" fmla="*/ 2762549 w 3523460"/>
              <a:gd name="connsiteY13" fmla="*/ 2266471 h 4731376"/>
              <a:gd name="connsiteX14" fmla="*/ 3509971 w 3523460"/>
              <a:gd name="connsiteY14" fmla="*/ 2163105 h 4731376"/>
              <a:gd name="connsiteX15" fmla="*/ 2778451 w 3523460"/>
              <a:gd name="connsiteY15" fmla="*/ 2942332 h 4731376"/>
              <a:gd name="connsiteX16" fmla="*/ 2118493 w 3523460"/>
              <a:gd name="connsiteY16" fmla="*/ 4007807 h 4731376"/>
              <a:gd name="connsiteX17" fmla="*/ 2229811 w 3523460"/>
              <a:gd name="connsiteY17" fmla="*/ 4731376 h 4731376"/>
              <a:gd name="connsiteX18" fmla="*/ 830382 w 3523460"/>
              <a:gd name="connsiteY18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05024 w 3523460"/>
              <a:gd name="connsiteY8" fmla="*/ 1813246 h 4731376"/>
              <a:gd name="connsiteX9" fmla="*/ 1808393 w 3523460"/>
              <a:gd name="connsiteY9" fmla="*/ 1868907 h 4731376"/>
              <a:gd name="connsiteX10" fmla="*/ 2492205 w 3523460"/>
              <a:gd name="connsiteY10" fmla="*/ 334305 h 4731376"/>
              <a:gd name="connsiteX11" fmla="*/ 2221860 w 3523460"/>
              <a:gd name="connsiteY11" fmla="*/ 2012031 h 4731376"/>
              <a:gd name="connsiteX12" fmla="*/ 2325227 w 3523460"/>
              <a:gd name="connsiteY12" fmla="*/ 2711745 h 4731376"/>
              <a:gd name="connsiteX13" fmla="*/ 2762549 w 3523460"/>
              <a:gd name="connsiteY13" fmla="*/ 2266471 h 4731376"/>
              <a:gd name="connsiteX14" fmla="*/ 3509971 w 3523460"/>
              <a:gd name="connsiteY14" fmla="*/ 2163105 h 4731376"/>
              <a:gd name="connsiteX15" fmla="*/ 2778451 w 3523460"/>
              <a:gd name="connsiteY15" fmla="*/ 2942332 h 4731376"/>
              <a:gd name="connsiteX16" fmla="*/ 2118493 w 3523460"/>
              <a:gd name="connsiteY16" fmla="*/ 4007807 h 4731376"/>
              <a:gd name="connsiteX17" fmla="*/ 2229811 w 3523460"/>
              <a:gd name="connsiteY17" fmla="*/ 4731376 h 4731376"/>
              <a:gd name="connsiteX18" fmla="*/ 830382 w 3523460"/>
              <a:gd name="connsiteY18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05024 w 3523460"/>
              <a:gd name="connsiteY8" fmla="*/ 1813246 h 4731376"/>
              <a:gd name="connsiteX9" fmla="*/ 1808393 w 3523460"/>
              <a:gd name="connsiteY9" fmla="*/ 1868907 h 4731376"/>
              <a:gd name="connsiteX10" fmla="*/ 2492205 w 3523460"/>
              <a:gd name="connsiteY10" fmla="*/ 334305 h 4731376"/>
              <a:gd name="connsiteX11" fmla="*/ 2221860 w 3523460"/>
              <a:gd name="connsiteY11" fmla="*/ 2012031 h 4731376"/>
              <a:gd name="connsiteX12" fmla="*/ 2325227 w 3523460"/>
              <a:gd name="connsiteY12" fmla="*/ 2711745 h 4731376"/>
              <a:gd name="connsiteX13" fmla="*/ 2762549 w 3523460"/>
              <a:gd name="connsiteY13" fmla="*/ 2266471 h 4731376"/>
              <a:gd name="connsiteX14" fmla="*/ 3509971 w 3523460"/>
              <a:gd name="connsiteY14" fmla="*/ 2163105 h 4731376"/>
              <a:gd name="connsiteX15" fmla="*/ 2778451 w 3523460"/>
              <a:gd name="connsiteY15" fmla="*/ 2942332 h 4731376"/>
              <a:gd name="connsiteX16" fmla="*/ 2118493 w 3523460"/>
              <a:gd name="connsiteY16" fmla="*/ 4007807 h 4731376"/>
              <a:gd name="connsiteX17" fmla="*/ 2229811 w 3523460"/>
              <a:gd name="connsiteY17" fmla="*/ 4731376 h 4731376"/>
              <a:gd name="connsiteX18" fmla="*/ 830382 w 3523460"/>
              <a:gd name="connsiteY18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51801 w 3523460"/>
              <a:gd name="connsiteY6" fmla="*/ 1765539 h 4731376"/>
              <a:gd name="connsiteX7" fmla="*/ 1458534 w 3523460"/>
              <a:gd name="connsiteY7" fmla="*/ 350 h 4731376"/>
              <a:gd name="connsiteX8" fmla="*/ 1705024 w 3523460"/>
              <a:gd name="connsiteY8" fmla="*/ 1813246 h 4731376"/>
              <a:gd name="connsiteX9" fmla="*/ 1808393 w 3523460"/>
              <a:gd name="connsiteY9" fmla="*/ 1868907 h 4731376"/>
              <a:gd name="connsiteX10" fmla="*/ 2492205 w 3523460"/>
              <a:gd name="connsiteY10" fmla="*/ 334305 h 4731376"/>
              <a:gd name="connsiteX11" fmla="*/ 2221860 w 3523460"/>
              <a:gd name="connsiteY11" fmla="*/ 2012031 h 4731376"/>
              <a:gd name="connsiteX12" fmla="*/ 2325227 w 3523460"/>
              <a:gd name="connsiteY12" fmla="*/ 2711745 h 4731376"/>
              <a:gd name="connsiteX13" fmla="*/ 2762549 w 3523460"/>
              <a:gd name="connsiteY13" fmla="*/ 2266471 h 4731376"/>
              <a:gd name="connsiteX14" fmla="*/ 3509971 w 3523460"/>
              <a:gd name="connsiteY14" fmla="*/ 2163105 h 4731376"/>
              <a:gd name="connsiteX15" fmla="*/ 2778451 w 3523460"/>
              <a:gd name="connsiteY15" fmla="*/ 2942332 h 4731376"/>
              <a:gd name="connsiteX16" fmla="*/ 2118493 w 3523460"/>
              <a:gd name="connsiteY16" fmla="*/ 4007807 h 4731376"/>
              <a:gd name="connsiteX17" fmla="*/ 2229811 w 3523460"/>
              <a:gd name="connsiteY17" fmla="*/ 4731376 h 4731376"/>
              <a:gd name="connsiteX18" fmla="*/ 830382 w 3523460"/>
              <a:gd name="connsiteY18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275655 w 3523460"/>
              <a:gd name="connsiteY6" fmla="*/ 1765539 h 4731376"/>
              <a:gd name="connsiteX7" fmla="*/ 1458534 w 3523460"/>
              <a:gd name="connsiteY7" fmla="*/ 350 h 4731376"/>
              <a:gd name="connsiteX8" fmla="*/ 1705024 w 3523460"/>
              <a:gd name="connsiteY8" fmla="*/ 1813246 h 4731376"/>
              <a:gd name="connsiteX9" fmla="*/ 1808393 w 3523460"/>
              <a:gd name="connsiteY9" fmla="*/ 1868907 h 4731376"/>
              <a:gd name="connsiteX10" fmla="*/ 2492205 w 3523460"/>
              <a:gd name="connsiteY10" fmla="*/ 334305 h 4731376"/>
              <a:gd name="connsiteX11" fmla="*/ 2221860 w 3523460"/>
              <a:gd name="connsiteY11" fmla="*/ 2012031 h 4731376"/>
              <a:gd name="connsiteX12" fmla="*/ 2325227 w 3523460"/>
              <a:gd name="connsiteY12" fmla="*/ 2711745 h 4731376"/>
              <a:gd name="connsiteX13" fmla="*/ 2762549 w 3523460"/>
              <a:gd name="connsiteY13" fmla="*/ 2266471 h 4731376"/>
              <a:gd name="connsiteX14" fmla="*/ 3509971 w 3523460"/>
              <a:gd name="connsiteY14" fmla="*/ 2163105 h 4731376"/>
              <a:gd name="connsiteX15" fmla="*/ 2778451 w 3523460"/>
              <a:gd name="connsiteY15" fmla="*/ 2942332 h 4731376"/>
              <a:gd name="connsiteX16" fmla="*/ 2118493 w 3523460"/>
              <a:gd name="connsiteY16" fmla="*/ 4007807 h 4731376"/>
              <a:gd name="connsiteX17" fmla="*/ 2229811 w 3523460"/>
              <a:gd name="connsiteY17" fmla="*/ 4731376 h 4731376"/>
              <a:gd name="connsiteX18" fmla="*/ 830382 w 3523460"/>
              <a:gd name="connsiteY18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48433 w 3523460"/>
              <a:gd name="connsiteY6" fmla="*/ 1717831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08393 w 3523460"/>
              <a:gd name="connsiteY10" fmla="*/ 1868907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48433 w 3523460"/>
              <a:gd name="connsiteY6" fmla="*/ 1717831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08393 w 3523460"/>
              <a:gd name="connsiteY10" fmla="*/ 1868907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64336 w 3523460"/>
              <a:gd name="connsiteY6" fmla="*/ 1773490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08393 w 3523460"/>
              <a:gd name="connsiteY10" fmla="*/ 1868907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64336 w 3523460"/>
              <a:gd name="connsiteY6" fmla="*/ 1773490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08393 w 3523460"/>
              <a:gd name="connsiteY10" fmla="*/ 1868907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64336 w 3523460"/>
              <a:gd name="connsiteY6" fmla="*/ 1773490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08393 w 3523460"/>
              <a:gd name="connsiteY10" fmla="*/ 1868907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64336 w 3523460"/>
              <a:gd name="connsiteY6" fmla="*/ 1773490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16344 w 3523460"/>
              <a:gd name="connsiteY10" fmla="*/ 1892761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64336 w 3523460"/>
              <a:gd name="connsiteY6" fmla="*/ 1773490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16344 w 3523460"/>
              <a:gd name="connsiteY10" fmla="*/ 1868907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64336 w 3523460"/>
              <a:gd name="connsiteY6" fmla="*/ 1773490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16344 w 3523460"/>
              <a:gd name="connsiteY10" fmla="*/ 1868907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376 h 4731376"/>
              <a:gd name="connsiteX1" fmla="*/ 870139 w 3523460"/>
              <a:gd name="connsiteY1" fmla="*/ 4095273 h 4731376"/>
              <a:gd name="connsiteX2" fmla="*/ 432816 w 3523460"/>
              <a:gd name="connsiteY2" fmla="*/ 2274423 h 4731376"/>
              <a:gd name="connsiteX3" fmla="*/ 75008 w 3523460"/>
              <a:gd name="connsiteY3" fmla="*/ 970409 h 4731376"/>
              <a:gd name="connsiteX4" fmla="*/ 766771 w 3523460"/>
              <a:gd name="connsiteY4" fmla="*/ 1972273 h 4731376"/>
              <a:gd name="connsiteX5" fmla="*/ 711112 w 3523460"/>
              <a:gd name="connsiteY5" fmla="*/ 215035 h 4731376"/>
              <a:gd name="connsiteX6" fmla="*/ 1164336 w 3523460"/>
              <a:gd name="connsiteY6" fmla="*/ 1773490 h 4731376"/>
              <a:gd name="connsiteX7" fmla="*/ 1275655 w 3523460"/>
              <a:gd name="connsiteY7" fmla="*/ 1765539 h 4731376"/>
              <a:gd name="connsiteX8" fmla="*/ 1458534 w 3523460"/>
              <a:gd name="connsiteY8" fmla="*/ 350 h 4731376"/>
              <a:gd name="connsiteX9" fmla="*/ 1705024 w 3523460"/>
              <a:gd name="connsiteY9" fmla="*/ 1813246 h 4731376"/>
              <a:gd name="connsiteX10" fmla="*/ 1816344 w 3523460"/>
              <a:gd name="connsiteY10" fmla="*/ 1868907 h 4731376"/>
              <a:gd name="connsiteX11" fmla="*/ 2492205 w 3523460"/>
              <a:gd name="connsiteY11" fmla="*/ 334305 h 4731376"/>
              <a:gd name="connsiteX12" fmla="*/ 2221860 w 3523460"/>
              <a:gd name="connsiteY12" fmla="*/ 2012031 h 4731376"/>
              <a:gd name="connsiteX13" fmla="*/ 2325227 w 3523460"/>
              <a:gd name="connsiteY13" fmla="*/ 2711745 h 4731376"/>
              <a:gd name="connsiteX14" fmla="*/ 2762549 w 3523460"/>
              <a:gd name="connsiteY14" fmla="*/ 2266471 h 4731376"/>
              <a:gd name="connsiteX15" fmla="*/ 3509971 w 3523460"/>
              <a:gd name="connsiteY15" fmla="*/ 2163105 h 4731376"/>
              <a:gd name="connsiteX16" fmla="*/ 2778451 w 3523460"/>
              <a:gd name="connsiteY16" fmla="*/ 2942332 h 4731376"/>
              <a:gd name="connsiteX17" fmla="*/ 2118493 w 3523460"/>
              <a:gd name="connsiteY17" fmla="*/ 4007807 h 4731376"/>
              <a:gd name="connsiteX18" fmla="*/ 2229811 w 3523460"/>
              <a:gd name="connsiteY18" fmla="*/ 4731376 h 4731376"/>
              <a:gd name="connsiteX19" fmla="*/ 830382 w 3523460"/>
              <a:gd name="connsiteY19" fmla="*/ 4731376 h 4731376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66771 w 3523460"/>
              <a:gd name="connsiteY4" fmla="*/ 1972081 h 4731184"/>
              <a:gd name="connsiteX5" fmla="*/ 711112 w 3523460"/>
              <a:gd name="connsiteY5" fmla="*/ 214843 h 4731184"/>
              <a:gd name="connsiteX6" fmla="*/ 1164336 w 3523460"/>
              <a:gd name="connsiteY6" fmla="*/ 1773298 h 4731184"/>
              <a:gd name="connsiteX7" fmla="*/ 1275655 w 3523460"/>
              <a:gd name="connsiteY7" fmla="*/ 1765347 h 4731184"/>
              <a:gd name="connsiteX8" fmla="*/ 1458534 w 3523460"/>
              <a:gd name="connsiteY8" fmla="*/ 158 h 4731184"/>
              <a:gd name="connsiteX9" fmla="*/ 1705024 w 3523460"/>
              <a:gd name="connsiteY9" fmla="*/ 1813054 h 4731184"/>
              <a:gd name="connsiteX10" fmla="*/ 1816344 w 3523460"/>
              <a:gd name="connsiteY10" fmla="*/ 1868715 h 4731184"/>
              <a:gd name="connsiteX11" fmla="*/ 2492205 w 3523460"/>
              <a:gd name="connsiteY11" fmla="*/ 334113 h 4731184"/>
              <a:gd name="connsiteX12" fmla="*/ 2221860 w 3523460"/>
              <a:gd name="connsiteY12" fmla="*/ 2011839 h 4731184"/>
              <a:gd name="connsiteX13" fmla="*/ 2325227 w 3523460"/>
              <a:gd name="connsiteY13" fmla="*/ 2711553 h 4731184"/>
              <a:gd name="connsiteX14" fmla="*/ 2762549 w 3523460"/>
              <a:gd name="connsiteY14" fmla="*/ 2266279 h 4731184"/>
              <a:gd name="connsiteX15" fmla="*/ 3509971 w 3523460"/>
              <a:gd name="connsiteY15" fmla="*/ 2162913 h 4731184"/>
              <a:gd name="connsiteX16" fmla="*/ 2778451 w 3523460"/>
              <a:gd name="connsiteY16" fmla="*/ 2942140 h 4731184"/>
              <a:gd name="connsiteX17" fmla="*/ 2118493 w 3523460"/>
              <a:gd name="connsiteY17" fmla="*/ 4007615 h 4731184"/>
              <a:gd name="connsiteX18" fmla="*/ 2229811 w 3523460"/>
              <a:gd name="connsiteY18" fmla="*/ 4731184 h 4731184"/>
              <a:gd name="connsiteX19" fmla="*/ 830382 w 3523460"/>
              <a:gd name="connsiteY19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66771 w 3523460"/>
              <a:gd name="connsiteY4" fmla="*/ 1972081 h 4731184"/>
              <a:gd name="connsiteX5" fmla="*/ 711112 w 3523460"/>
              <a:gd name="connsiteY5" fmla="*/ 214843 h 4731184"/>
              <a:gd name="connsiteX6" fmla="*/ 1164336 w 3523460"/>
              <a:gd name="connsiteY6" fmla="*/ 1773298 h 4731184"/>
              <a:gd name="connsiteX7" fmla="*/ 1275655 w 3523460"/>
              <a:gd name="connsiteY7" fmla="*/ 1765347 h 4731184"/>
              <a:gd name="connsiteX8" fmla="*/ 1458534 w 3523460"/>
              <a:gd name="connsiteY8" fmla="*/ 158 h 4731184"/>
              <a:gd name="connsiteX9" fmla="*/ 1705024 w 3523460"/>
              <a:gd name="connsiteY9" fmla="*/ 1813054 h 4731184"/>
              <a:gd name="connsiteX10" fmla="*/ 1816344 w 3523460"/>
              <a:gd name="connsiteY10" fmla="*/ 1868715 h 4731184"/>
              <a:gd name="connsiteX11" fmla="*/ 2492205 w 3523460"/>
              <a:gd name="connsiteY11" fmla="*/ 334113 h 4731184"/>
              <a:gd name="connsiteX12" fmla="*/ 2221860 w 3523460"/>
              <a:gd name="connsiteY12" fmla="*/ 2011839 h 4731184"/>
              <a:gd name="connsiteX13" fmla="*/ 2325227 w 3523460"/>
              <a:gd name="connsiteY13" fmla="*/ 2711553 h 4731184"/>
              <a:gd name="connsiteX14" fmla="*/ 2762549 w 3523460"/>
              <a:gd name="connsiteY14" fmla="*/ 2266279 h 4731184"/>
              <a:gd name="connsiteX15" fmla="*/ 3509971 w 3523460"/>
              <a:gd name="connsiteY15" fmla="*/ 2162913 h 4731184"/>
              <a:gd name="connsiteX16" fmla="*/ 2778451 w 3523460"/>
              <a:gd name="connsiteY16" fmla="*/ 2942140 h 4731184"/>
              <a:gd name="connsiteX17" fmla="*/ 2118493 w 3523460"/>
              <a:gd name="connsiteY17" fmla="*/ 4007615 h 4731184"/>
              <a:gd name="connsiteX18" fmla="*/ 2229811 w 3523460"/>
              <a:gd name="connsiteY18" fmla="*/ 4731184 h 4731184"/>
              <a:gd name="connsiteX19" fmla="*/ 830382 w 3523460"/>
              <a:gd name="connsiteY19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66771 w 3523460"/>
              <a:gd name="connsiteY4" fmla="*/ 1972081 h 4731184"/>
              <a:gd name="connsiteX5" fmla="*/ 711112 w 3523460"/>
              <a:gd name="connsiteY5" fmla="*/ 214843 h 4731184"/>
              <a:gd name="connsiteX6" fmla="*/ 1164336 w 3523460"/>
              <a:gd name="connsiteY6" fmla="*/ 1773298 h 4731184"/>
              <a:gd name="connsiteX7" fmla="*/ 1275655 w 3523460"/>
              <a:gd name="connsiteY7" fmla="*/ 1765347 h 4731184"/>
              <a:gd name="connsiteX8" fmla="*/ 1458534 w 3523460"/>
              <a:gd name="connsiteY8" fmla="*/ 158 h 4731184"/>
              <a:gd name="connsiteX9" fmla="*/ 1705024 w 3523460"/>
              <a:gd name="connsiteY9" fmla="*/ 1813054 h 4731184"/>
              <a:gd name="connsiteX10" fmla="*/ 1816344 w 3523460"/>
              <a:gd name="connsiteY10" fmla="*/ 1868715 h 4731184"/>
              <a:gd name="connsiteX11" fmla="*/ 2492205 w 3523460"/>
              <a:gd name="connsiteY11" fmla="*/ 334113 h 4731184"/>
              <a:gd name="connsiteX12" fmla="*/ 2221860 w 3523460"/>
              <a:gd name="connsiteY12" fmla="*/ 2011839 h 4731184"/>
              <a:gd name="connsiteX13" fmla="*/ 2325227 w 3523460"/>
              <a:gd name="connsiteY13" fmla="*/ 2711553 h 4731184"/>
              <a:gd name="connsiteX14" fmla="*/ 2762549 w 3523460"/>
              <a:gd name="connsiteY14" fmla="*/ 2266279 h 4731184"/>
              <a:gd name="connsiteX15" fmla="*/ 3509971 w 3523460"/>
              <a:gd name="connsiteY15" fmla="*/ 2162913 h 4731184"/>
              <a:gd name="connsiteX16" fmla="*/ 2778451 w 3523460"/>
              <a:gd name="connsiteY16" fmla="*/ 2942140 h 4731184"/>
              <a:gd name="connsiteX17" fmla="*/ 2118493 w 3523460"/>
              <a:gd name="connsiteY17" fmla="*/ 4007615 h 4731184"/>
              <a:gd name="connsiteX18" fmla="*/ 2229811 w 3523460"/>
              <a:gd name="connsiteY18" fmla="*/ 4731184 h 4731184"/>
              <a:gd name="connsiteX19" fmla="*/ 830382 w 3523460"/>
              <a:gd name="connsiteY19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838333 w 3523460"/>
              <a:gd name="connsiteY4" fmla="*/ 2003886 h 4731184"/>
              <a:gd name="connsiteX5" fmla="*/ 711112 w 3523460"/>
              <a:gd name="connsiteY5" fmla="*/ 214843 h 4731184"/>
              <a:gd name="connsiteX6" fmla="*/ 1164336 w 3523460"/>
              <a:gd name="connsiteY6" fmla="*/ 1773298 h 4731184"/>
              <a:gd name="connsiteX7" fmla="*/ 1275655 w 3523460"/>
              <a:gd name="connsiteY7" fmla="*/ 1765347 h 4731184"/>
              <a:gd name="connsiteX8" fmla="*/ 1458534 w 3523460"/>
              <a:gd name="connsiteY8" fmla="*/ 158 h 4731184"/>
              <a:gd name="connsiteX9" fmla="*/ 1705024 w 3523460"/>
              <a:gd name="connsiteY9" fmla="*/ 1813054 h 4731184"/>
              <a:gd name="connsiteX10" fmla="*/ 1816344 w 3523460"/>
              <a:gd name="connsiteY10" fmla="*/ 1868715 h 4731184"/>
              <a:gd name="connsiteX11" fmla="*/ 2492205 w 3523460"/>
              <a:gd name="connsiteY11" fmla="*/ 334113 h 4731184"/>
              <a:gd name="connsiteX12" fmla="*/ 2221860 w 3523460"/>
              <a:gd name="connsiteY12" fmla="*/ 2011839 h 4731184"/>
              <a:gd name="connsiteX13" fmla="*/ 2325227 w 3523460"/>
              <a:gd name="connsiteY13" fmla="*/ 2711553 h 4731184"/>
              <a:gd name="connsiteX14" fmla="*/ 2762549 w 3523460"/>
              <a:gd name="connsiteY14" fmla="*/ 2266279 h 4731184"/>
              <a:gd name="connsiteX15" fmla="*/ 3509971 w 3523460"/>
              <a:gd name="connsiteY15" fmla="*/ 2162913 h 4731184"/>
              <a:gd name="connsiteX16" fmla="*/ 2778451 w 3523460"/>
              <a:gd name="connsiteY16" fmla="*/ 2942140 h 4731184"/>
              <a:gd name="connsiteX17" fmla="*/ 2118493 w 3523460"/>
              <a:gd name="connsiteY17" fmla="*/ 4007615 h 4731184"/>
              <a:gd name="connsiteX18" fmla="*/ 2229811 w 3523460"/>
              <a:gd name="connsiteY18" fmla="*/ 4731184 h 4731184"/>
              <a:gd name="connsiteX19" fmla="*/ 830382 w 3523460"/>
              <a:gd name="connsiteY19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34965 w 3523460"/>
              <a:gd name="connsiteY4" fmla="*/ 2027740 h 4731184"/>
              <a:gd name="connsiteX5" fmla="*/ 838333 w 3523460"/>
              <a:gd name="connsiteY5" fmla="*/ 2003886 h 4731184"/>
              <a:gd name="connsiteX6" fmla="*/ 711112 w 3523460"/>
              <a:gd name="connsiteY6" fmla="*/ 214843 h 4731184"/>
              <a:gd name="connsiteX7" fmla="*/ 1164336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34965 w 3523460"/>
              <a:gd name="connsiteY4" fmla="*/ 2027740 h 4731184"/>
              <a:gd name="connsiteX5" fmla="*/ 838333 w 3523460"/>
              <a:gd name="connsiteY5" fmla="*/ 2003886 h 4731184"/>
              <a:gd name="connsiteX6" fmla="*/ 711112 w 3523460"/>
              <a:gd name="connsiteY6" fmla="*/ 214843 h 4731184"/>
              <a:gd name="connsiteX7" fmla="*/ 1164336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38333 w 3523460"/>
              <a:gd name="connsiteY5" fmla="*/ 2003886 h 4731184"/>
              <a:gd name="connsiteX6" fmla="*/ 711112 w 3523460"/>
              <a:gd name="connsiteY6" fmla="*/ 214843 h 4731184"/>
              <a:gd name="connsiteX7" fmla="*/ 1164336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38333 w 3523460"/>
              <a:gd name="connsiteY5" fmla="*/ 2003886 h 4731184"/>
              <a:gd name="connsiteX6" fmla="*/ 711112 w 3523460"/>
              <a:gd name="connsiteY6" fmla="*/ 214843 h 4731184"/>
              <a:gd name="connsiteX7" fmla="*/ 1164336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62187 w 3523460"/>
              <a:gd name="connsiteY5" fmla="*/ 2035692 h 4731184"/>
              <a:gd name="connsiteX6" fmla="*/ 711112 w 3523460"/>
              <a:gd name="connsiteY6" fmla="*/ 214843 h 4731184"/>
              <a:gd name="connsiteX7" fmla="*/ 1164336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62187 w 3523460"/>
              <a:gd name="connsiteY5" fmla="*/ 2035692 h 4731184"/>
              <a:gd name="connsiteX6" fmla="*/ 711112 w 3523460"/>
              <a:gd name="connsiteY6" fmla="*/ 214843 h 4731184"/>
              <a:gd name="connsiteX7" fmla="*/ 1164336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62187 w 3523460"/>
              <a:gd name="connsiteY5" fmla="*/ 2035692 h 4731184"/>
              <a:gd name="connsiteX6" fmla="*/ 711112 w 3523460"/>
              <a:gd name="connsiteY6" fmla="*/ 214843 h 4731184"/>
              <a:gd name="connsiteX7" fmla="*/ 1164336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62187 w 3523460"/>
              <a:gd name="connsiteY5" fmla="*/ 2035692 h 4731184"/>
              <a:gd name="connsiteX6" fmla="*/ 711112 w 3523460"/>
              <a:gd name="connsiteY6" fmla="*/ 214843 h 4731184"/>
              <a:gd name="connsiteX7" fmla="*/ 1164336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62187 w 3523460"/>
              <a:gd name="connsiteY5" fmla="*/ 2035692 h 4731184"/>
              <a:gd name="connsiteX6" fmla="*/ 711112 w 3523460"/>
              <a:gd name="connsiteY6" fmla="*/ 214843 h 4731184"/>
              <a:gd name="connsiteX7" fmla="*/ 1204092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62187 w 3523460"/>
              <a:gd name="connsiteY5" fmla="*/ 2035692 h 4731184"/>
              <a:gd name="connsiteX6" fmla="*/ 711112 w 3523460"/>
              <a:gd name="connsiteY6" fmla="*/ 214843 h 4731184"/>
              <a:gd name="connsiteX7" fmla="*/ 1204092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38333 w 3523460"/>
              <a:gd name="connsiteY5" fmla="*/ 2035692 h 4731184"/>
              <a:gd name="connsiteX6" fmla="*/ 711112 w 3523460"/>
              <a:gd name="connsiteY6" fmla="*/ 214843 h 4731184"/>
              <a:gd name="connsiteX7" fmla="*/ 1204092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84 h 4731184"/>
              <a:gd name="connsiteX1" fmla="*/ 870139 w 3523460"/>
              <a:gd name="connsiteY1" fmla="*/ 4095081 h 4731184"/>
              <a:gd name="connsiteX2" fmla="*/ 432816 w 3523460"/>
              <a:gd name="connsiteY2" fmla="*/ 2274231 h 4731184"/>
              <a:gd name="connsiteX3" fmla="*/ 75008 w 3523460"/>
              <a:gd name="connsiteY3" fmla="*/ 970217 h 4731184"/>
              <a:gd name="connsiteX4" fmla="*/ 750867 w 3523460"/>
              <a:gd name="connsiteY4" fmla="*/ 2107253 h 4731184"/>
              <a:gd name="connsiteX5" fmla="*/ 838333 w 3523460"/>
              <a:gd name="connsiteY5" fmla="*/ 2035692 h 4731184"/>
              <a:gd name="connsiteX6" fmla="*/ 711112 w 3523460"/>
              <a:gd name="connsiteY6" fmla="*/ 214843 h 4731184"/>
              <a:gd name="connsiteX7" fmla="*/ 1204092 w 3523460"/>
              <a:gd name="connsiteY7" fmla="*/ 1773298 h 4731184"/>
              <a:gd name="connsiteX8" fmla="*/ 1275655 w 3523460"/>
              <a:gd name="connsiteY8" fmla="*/ 1765347 h 4731184"/>
              <a:gd name="connsiteX9" fmla="*/ 1458534 w 3523460"/>
              <a:gd name="connsiteY9" fmla="*/ 158 h 4731184"/>
              <a:gd name="connsiteX10" fmla="*/ 1705024 w 3523460"/>
              <a:gd name="connsiteY10" fmla="*/ 1813054 h 4731184"/>
              <a:gd name="connsiteX11" fmla="*/ 1816344 w 3523460"/>
              <a:gd name="connsiteY11" fmla="*/ 1868715 h 4731184"/>
              <a:gd name="connsiteX12" fmla="*/ 2492205 w 3523460"/>
              <a:gd name="connsiteY12" fmla="*/ 334113 h 4731184"/>
              <a:gd name="connsiteX13" fmla="*/ 2221860 w 3523460"/>
              <a:gd name="connsiteY13" fmla="*/ 2011839 h 4731184"/>
              <a:gd name="connsiteX14" fmla="*/ 2325227 w 3523460"/>
              <a:gd name="connsiteY14" fmla="*/ 2711553 h 4731184"/>
              <a:gd name="connsiteX15" fmla="*/ 2762549 w 3523460"/>
              <a:gd name="connsiteY15" fmla="*/ 2266279 h 4731184"/>
              <a:gd name="connsiteX16" fmla="*/ 3509971 w 3523460"/>
              <a:gd name="connsiteY16" fmla="*/ 2162913 h 4731184"/>
              <a:gd name="connsiteX17" fmla="*/ 2778451 w 3523460"/>
              <a:gd name="connsiteY17" fmla="*/ 2942140 h 4731184"/>
              <a:gd name="connsiteX18" fmla="*/ 2118493 w 3523460"/>
              <a:gd name="connsiteY18" fmla="*/ 4007615 h 4731184"/>
              <a:gd name="connsiteX19" fmla="*/ 2229811 w 3523460"/>
              <a:gd name="connsiteY19" fmla="*/ 4731184 h 4731184"/>
              <a:gd name="connsiteX20" fmla="*/ 830382 w 3523460"/>
              <a:gd name="connsiteY20" fmla="*/ 4731184 h 4731184"/>
              <a:gd name="connsiteX0" fmla="*/ 830382 w 3523460"/>
              <a:gd name="connsiteY0" fmla="*/ 4731176 h 4731176"/>
              <a:gd name="connsiteX1" fmla="*/ 870139 w 3523460"/>
              <a:gd name="connsiteY1" fmla="*/ 4095073 h 4731176"/>
              <a:gd name="connsiteX2" fmla="*/ 432816 w 3523460"/>
              <a:gd name="connsiteY2" fmla="*/ 2274223 h 4731176"/>
              <a:gd name="connsiteX3" fmla="*/ 75008 w 3523460"/>
              <a:gd name="connsiteY3" fmla="*/ 970209 h 4731176"/>
              <a:gd name="connsiteX4" fmla="*/ 750867 w 3523460"/>
              <a:gd name="connsiteY4" fmla="*/ 2107245 h 4731176"/>
              <a:gd name="connsiteX5" fmla="*/ 838333 w 3523460"/>
              <a:gd name="connsiteY5" fmla="*/ 2035684 h 4731176"/>
              <a:gd name="connsiteX6" fmla="*/ 711112 w 3523460"/>
              <a:gd name="connsiteY6" fmla="*/ 214835 h 4731176"/>
              <a:gd name="connsiteX7" fmla="*/ 1204092 w 3523460"/>
              <a:gd name="connsiteY7" fmla="*/ 1773290 h 4731176"/>
              <a:gd name="connsiteX8" fmla="*/ 1339265 w 3523460"/>
              <a:gd name="connsiteY8" fmla="*/ 1828949 h 4731176"/>
              <a:gd name="connsiteX9" fmla="*/ 1458534 w 3523460"/>
              <a:gd name="connsiteY9" fmla="*/ 150 h 4731176"/>
              <a:gd name="connsiteX10" fmla="*/ 1705024 w 3523460"/>
              <a:gd name="connsiteY10" fmla="*/ 1813046 h 4731176"/>
              <a:gd name="connsiteX11" fmla="*/ 1816344 w 3523460"/>
              <a:gd name="connsiteY11" fmla="*/ 1868707 h 4731176"/>
              <a:gd name="connsiteX12" fmla="*/ 2492205 w 3523460"/>
              <a:gd name="connsiteY12" fmla="*/ 334105 h 4731176"/>
              <a:gd name="connsiteX13" fmla="*/ 2221860 w 3523460"/>
              <a:gd name="connsiteY13" fmla="*/ 2011831 h 4731176"/>
              <a:gd name="connsiteX14" fmla="*/ 2325227 w 3523460"/>
              <a:gd name="connsiteY14" fmla="*/ 2711545 h 4731176"/>
              <a:gd name="connsiteX15" fmla="*/ 2762549 w 3523460"/>
              <a:gd name="connsiteY15" fmla="*/ 2266271 h 4731176"/>
              <a:gd name="connsiteX16" fmla="*/ 3509971 w 3523460"/>
              <a:gd name="connsiteY16" fmla="*/ 2162905 h 4731176"/>
              <a:gd name="connsiteX17" fmla="*/ 2778451 w 3523460"/>
              <a:gd name="connsiteY17" fmla="*/ 2942132 h 4731176"/>
              <a:gd name="connsiteX18" fmla="*/ 2118493 w 3523460"/>
              <a:gd name="connsiteY18" fmla="*/ 4007607 h 4731176"/>
              <a:gd name="connsiteX19" fmla="*/ 2229811 w 3523460"/>
              <a:gd name="connsiteY19" fmla="*/ 4731176 h 4731176"/>
              <a:gd name="connsiteX20" fmla="*/ 830382 w 3523460"/>
              <a:gd name="connsiteY20" fmla="*/ 4731176 h 4731176"/>
              <a:gd name="connsiteX0" fmla="*/ 830382 w 3523460"/>
              <a:gd name="connsiteY0" fmla="*/ 4731176 h 4731176"/>
              <a:gd name="connsiteX1" fmla="*/ 870139 w 3523460"/>
              <a:gd name="connsiteY1" fmla="*/ 4095073 h 4731176"/>
              <a:gd name="connsiteX2" fmla="*/ 432816 w 3523460"/>
              <a:gd name="connsiteY2" fmla="*/ 2274223 h 4731176"/>
              <a:gd name="connsiteX3" fmla="*/ 75008 w 3523460"/>
              <a:gd name="connsiteY3" fmla="*/ 970209 h 4731176"/>
              <a:gd name="connsiteX4" fmla="*/ 750867 w 3523460"/>
              <a:gd name="connsiteY4" fmla="*/ 2107245 h 4731176"/>
              <a:gd name="connsiteX5" fmla="*/ 838333 w 3523460"/>
              <a:gd name="connsiteY5" fmla="*/ 2035684 h 4731176"/>
              <a:gd name="connsiteX6" fmla="*/ 711112 w 3523460"/>
              <a:gd name="connsiteY6" fmla="*/ 214835 h 4731176"/>
              <a:gd name="connsiteX7" fmla="*/ 1235897 w 3523460"/>
              <a:gd name="connsiteY7" fmla="*/ 1868706 h 4731176"/>
              <a:gd name="connsiteX8" fmla="*/ 1339265 w 3523460"/>
              <a:gd name="connsiteY8" fmla="*/ 1828949 h 4731176"/>
              <a:gd name="connsiteX9" fmla="*/ 1458534 w 3523460"/>
              <a:gd name="connsiteY9" fmla="*/ 150 h 4731176"/>
              <a:gd name="connsiteX10" fmla="*/ 1705024 w 3523460"/>
              <a:gd name="connsiteY10" fmla="*/ 1813046 h 4731176"/>
              <a:gd name="connsiteX11" fmla="*/ 1816344 w 3523460"/>
              <a:gd name="connsiteY11" fmla="*/ 1868707 h 4731176"/>
              <a:gd name="connsiteX12" fmla="*/ 2492205 w 3523460"/>
              <a:gd name="connsiteY12" fmla="*/ 334105 h 4731176"/>
              <a:gd name="connsiteX13" fmla="*/ 2221860 w 3523460"/>
              <a:gd name="connsiteY13" fmla="*/ 2011831 h 4731176"/>
              <a:gd name="connsiteX14" fmla="*/ 2325227 w 3523460"/>
              <a:gd name="connsiteY14" fmla="*/ 2711545 h 4731176"/>
              <a:gd name="connsiteX15" fmla="*/ 2762549 w 3523460"/>
              <a:gd name="connsiteY15" fmla="*/ 2266271 h 4731176"/>
              <a:gd name="connsiteX16" fmla="*/ 3509971 w 3523460"/>
              <a:gd name="connsiteY16" fmla="*/ 2162905 h 4731176"/>
              <a:gd name="connsiteX17" fmla="*/ 2778451 w 3523460"/>
              <a:gd name="connsiteY17" fmla="*/ 2942132 h 4731176"/>
              <a:gd name="connsiteX18" fmla="*/ 2118493 w 3523460"/>
              <a:gd name="connsiteY18" fmla="*/ 4007607 h 4731176"/>
              <a:gd name="connsiteX19" fmla="*/ 2229811 w 3523460"/>
              <a:gd name="connsiteY19" fmla="*/ 4731176 h 4731176"/>
              <a:gd name="connsiteX20" fmla="*/ 830382 w 3523460"/>
              <a:gd name="connsiteY20" fmla="*/ 4731176 h 4731176"/>
              <a:gd name="connsiteX0" fmla="*/ 830382 w 3523460"/>
              <a:gd name="connsiteY0" fmla="*/ 4731176 h 4731176"/>
              <a:gd name="connsiteX1" fmla="*/ 870139 w 3523460"/>
              <a:gd name="connsiteY1" fmla="*/ 4095073 h 4731176"/>
              <a:gd name="connsiteX2" fmla="*/ 432816 w 3523460"/>
              <a:gd name="connsiteY2" fmla="*/ 2274223 h 4731176"/>
              <a:gd name="connsiteX3" fmla="*/ 75008 w 3523460"/>
              <a:gd name="connsiteY3" fmla="*/ 970209 h 4731176"/>
              <a:gd name="connsiteX4" fmla="*/ 750867 w 3523460"/>
              <a:gd name="connsiteY4" fmla="*/ 2107245 h 4731176"/>
              <a:gd name="connsiteX5" fmla="*/ 838333 w 3523460"/>
              <a:gd name="connsiteY5" fmla="*/ 2035684 h 4731176"/>
              <a:gd name="connsiteX6" fmla="*/ 711112 w 3523460"/>
              <a:gd name="connsiteY6" fmla="*/ 214835 h 4731176"/>
              <a:gd name="connsiteX7" fmla="*/ 1235897 w 3523460"/>
              <a:gd name="connsiteY7" fmla="*/ 1868706 h 4731176"/>
              <a:gd name="connsiteX8" fmla="*/ 1339265 w 3523460"/>
              <a:gd name="connsiteY8" fmla="*/ 1828949 h 4731176"/>
              <a:gd name="connsiteX9" fmla="*/ 1458534 w 3523460"/>
              <a:gd name="connsiteY9" fmla="*/ 150 h 4731176"/>
              <a:gd name="connsiteX10" fmla="*/ 1705024 w 3523460"/>
              <a:gd name="connsiteY10" fmla="*/ 1813046 h 4731176"/>
              <a:gd name="connsiteX11" fmla="*/ 1816344 w 3523460"/>
              <a:gd name="connsiteY11" fmla="*/ 1868707 h 4731176"/>
              <a:gd name="connsiteX12" fmla="*/ 2492205 w 3523460"/>
              <a:gd name="connsiteY12" fmla="*/ 334105 h 4731176"/>
              <a:gd name="connsiteX13" fmla="*/ 2221860 w 3523460"/>
              <a:gd name="connsiteY13" fmla="*/ 2011831 h 4731176"/>
              <a:gd name="connsiteX14" fmla="*/ 2325227 w 3523460"/>
              <a:gd name="connsiteY14" fmla="*/ 2711545 h 4731176"/>
              <a:gd name="connsiteX15" fmla="*/ 2762549 w 3523460"/>
              <a:gd name="connsiteY15" fmla="*/ 2266271 h 4731176"/>
              <a:gd name="connsiteX16" fmla="*/ 3509971 w 3523460"/>
              <a:gd name="connsiteY16" fmla="*/ 2162905 h 4731176"/>
              <a:gd name="connsiteX17" fmla="*/ 2778451 w 3523460"/>
              <a:gd name="connsiteY17" fmla="*/ 2942132 h 4731176"/>
              <a:gd name="connsiteX18" fmla="*/ 2118493 w 3523460"/>
              <a:gd name="connsiteY18" fmla="*/ 4007607 h 4731176"/>
              <a:gd name="connsiteX19" fmla="*/ 2229811 w 3523460"/>
              <a:gd name="connsiteY19" fmla="*/ 4731176 h 4731176"/>
              <a:gd name="connsiteX20" fmla="*/ 830382 w 3523460"/>
              <a:gd name="connsiteY20" fmla="*/ 4731176 h 4731176"/>
              <a:gd name="connsiteX0" fmla="*/ 830382 w 3523460"/>
              <a:gd name="connsiteY0" fmla="*/ 4731174 h 4731174"/>
              <a:gd name="connsiteX1" fmla="*/ 870139 w 3523460"/>
              <a:gd name="connsiteY1" fmla="*/ 4095071 h 4731174"/>
              <a:gd name="connsiteX2" fmla="*/ 432816 w 3523460"/>
              <a:gd name="connsiteY2" fmla="*/ 2274221 h 4731174"/>
              <a:gd name="connsiteX3" fmla="*/ 75008 w 3523460"/>
              <a:gd name="connsiteY3" fmla="*/ 970207 h 4731174"/>
              <a:gd name="connsiteX4" fmla="*/ 750867 w 3523460"/>
              <a:gd name="connsiteY4" fmla="*/ 2107243 h 4731174"/>
              <a:gd name="connsiteX5" fmla="*/ 838333 w 3523460"/>
              <a:gd name="connsiteY5" fmla="*/ 2035682 h 4731174"/>
              <a:gd name="connsiteX6" fmla="*/ 711112 w 3523460"/>
              <a:gd name="connsiteY6" fmla="*/ 214833 h 4731174"/>
              <a:gd name="connsiteX7" fmla="*/ 1235897 w 3523460"/>
              <a:gd name="connsiteY7" fmla="*/ 1868704 h 4731174"/>
              <a:gd name="connsiteX8" fmla="*/ 1339265 w 3523460"/>
              <a:gd name="connsiteY8" fmla="*/ 1828947 h 4731174"/>
              <a:gd name="connsiteX9" fmla="*/ 1458534 w 3523460"/>
              <a:gd name="connsiteY9" fmla="*/ 148 h 4731174"/>
              <a:gd name="connsiteX10" fmla="*/ 1705024 w 3523460"/>
              <a:gd name="connsiteY10" fmla="*/ 1813044 h 4731174"/>
              <a:gd name="connsiteX11" fmla="*/ 1816344 w 3523460"/>
              <a:gd name="connsiteY11" fmla="*/ 1868705 h 4731174"/>
              <a:gd name="connsiteX12" fmla="*/ 2492205 w 3523460"/>
              <a:gd name="connsiteY12" fmla="*/ 334103 h 4731174"/>
              <a:gd name="connsiteX13" fmla="*/ 2221860 w 3523460"/>
              <a:gd name="connsiteY13" fmla="*/ 2011829 h 4731174"/>
              <a:gd name="connsiteX14" fmla="*/ 2325227 w 3523460"/>
              <a:gd name="connsiteY14" fmla="*/ 2711543 h 4731174"/>
              <a:gd name="connsiteX15" fmla="*/ 2762549 w 3523460"/>
              <a:gd name="connsiteY15" fmla="*/ 2266269 h 4731174"/>
              <a:gd name="connsiteX16" fmla="*/ 3509971 w 3523460"/>
              <a:gd name="connsiteY16" fmla="*/ 2162903 h 4731174"/>
              <a:gd name="connsiteX17" fmla="*/ 2778451 w 3523460"/>
              <a:gd name="connsiteY17" fmla="*/ 2942130 h 4731174"/>
              <a:gd name="connsiteX18" fmla="*/ 2118493 w 3523460"/>
              <a:gd name="connsiteY18" fmla="*/ 4007605 h 4731174"/>
              <a:gd name="connsiteX19" fmla="*/ 2229811 w 3523460"/>
              <a:gd name="connsiteY19" fmla="*/ 4731174 h 4731174"/>
              <a:gd name="connsiteX20" fmla="*/ 830382 w 3523460"/>
              <a:gd name="connsiteY20" fmla="*/ 4731174 h 4731174"/>
              <a:gd name="connsiteX0" fmla="*/ 830382 w 3523460"/>
              <a:gd name="connsiteY0" fmla="*/ 4731174 h 4731174"/>
              <a:gd name="connsiteX1" fmla="*/ 870139 w 3523460"/>
              <a:gd name="connsiteY1" fmla="*/ 4095071 h 4731174"/>
              <a:gd name="connsiteX2" fmla="*/ 432816 w 3523460"/>
              <a:gd name="connsiteY2" fmla="*/ 2274221 h 4731174"/>
              <a:gd name="connsiteX3" fmla="*/ 75008 w 3523460"/>
              <a:gd name="connsiteY3" fmla="*/ 970207 h 4731174"/>
              <a:gd name="connsiteX4" fmla="*/ 750867 w 3523460"/>
              <a:gd name="connsiteY4" fmla="*/ 2107243 h 4731174"/>
              <a:gd name="connsiteX5" fmla="*/ 838333 w 3523460"/>
              <a:gd name="connsiteY5" fmla="*/ 2035682 h 4731174"/>
              <a:gd name="connsiteX6" fmla="*/ 711112 w 3523460"/>
              <a:gd name="connsiteY6" fmla="*/ 214833 h 4731174"/>
              <a:gd name="connsiteX7" fmla="*/ 1235897 w 3523460"/>
              <a:gd name="connsiteY7" fmla="*/ 1868704 h 4731174"/>
              <a:gd name="connsiteX8" fmla="*/ 1339265 w 3523460"/>
              <a:gd name="connsiteY8" fmla="*/ 1828947 h 4731174"/>
              <a:gd name="connsiteX9" fmla="*/ 1458534 w 3523460"/>
              <a:gd name="connsiteY9" fmla="*/ 148 h 4731174"/>
              <a:gd name="connsiteX10" fmla="*/ 1705024 w 3523460"/>
              <a:gd name="connsiteY10" fmla="*/ 1813044 h 4731174"/>
              <a:gd name="connsiteX11" fmla="*/ 1816344 w 3523460"/>
              <a:gd name="connsiteY11" fmla="*/ 1868705 h 4731174"/>
              <a:gd name="connsiteX12" fmla="*/ 2492205 w 3523460"/>
              <a:gd name="connsiteY12" fmla="*/ 334103 h 4731174"/>
              <a:gd name="connsiteX13" fmla="*/ 2221860 w 3523460"/>
              <a:gd name="connsiteY13" fmla="*/ 2011829 h 4731174"/>
              <a:gd name="connsiteX14" fmla="*/ 2325227 w 3523460"/>
              <a:gd name="connsiteY14" fmla="*/ 2711543 h 4731174"/>
              <a:gd name="connsiteX15" fmla="*/ 2762549 w 3523460"/>
              <a:gd name="connsiteY15" fmla="*/ 2266269 h 4731174"/>
              <a:gd name="connsiteX16" fmla="*/ 3509971 w 3523460"/>
              <a:gd name="connsiteY16" fmla="*/ 2162903 h 4731174"/>
              <a:gd name="connsiteX17" fmla="*/ 2778451 w 3523460"/>
              <a:gd name="connsiteY17" fmla="*/ 2942130 h 4731174"/>
              <a:gd name="connsiteX18" fmla="*/ 2118493 w 3523460"/>
              <a:gd name="connsiteY18" fmla="*/ 4007605 h 4731174"/>
              <a:gd name="connsiteX19" fmla="*/ 2229811 w 3523460"/>
              <a:gd name="connsiteY19" fmla="*/ 4731174 h 4731174"/>
              <a:gd name="connsiteX20" fmla="*/ 830382 w 3523460"/>
              <a:gd name="connsiteY20" fmla="*/ 4731174 h 4731174"/>
              <a:gd name="connsiteX0" fmla="*/ 830382 w 3523460"/>
              <a:gd name="connsiteY0" fmla="*/ 4731172 h 4731172"/>
              <a:gd name="connsiteX1" fmla="*/ 870139 w 3523460"/>
              <a:gd name="connsiteY1" fmla="*/ 4095069 h 4731172"/>
              <a:gd name="connsiteX2" fmla="*/ 432816 w 3523460"/>
              <a:gd name="connsiteY2" fmla="*/ 2274219 h 4731172"/>
              <a:gd name="connsiteX3" fmla="*/ 75008 w 3523460"/>
              <a:gd name="connsiteY3" fmla="*/ 970205 h 4731172"/>
              <a:gd name="connsiteX4" fmla="*/ 750867 w 3523460"/>
              <a:gd name="connsiteY4" fmla="*/ 2107241 h 4731172"/>
              <a:gd name="connsiteX5" fmla="*/ 838333 w 3523460"/>
              <a:gd name="connsiteY5" fmla="*/ 2035680 h 4731172"/>
              <a:gd name="connsiteX6" fmla="*/ 711112 w 3523460"/>
              <a:gd name="connsiteY6" fmla="*/ 214831 h 4731172"/>
              <a:gd name="connsiteX7" fmla="*/ 1235897 w 3523460"/>
              <a:gd name="connsiteY7" fmla="*/ 1868702 h 4731172"/>
              <a:gd name="connsiteX8" fmla="*/ 1315411 w 3523460"/>
              <a:gd name="connsiteY8" fmla="*/ 1852799 h 4731172"/>
              <a:gd name="connsiteX9" fmla="*/ 1458534 w 3523460"/>
              <a:gd name="connsiteY9" fmla="*/ 146 h 4731172"/>
              <a:gd name="connsiteX10" fmla="*/ 1705024 w 3523460"/>
              <a:gd name="connsiteY10" fmla="*/ 1813042 h 4731172"/>
              <a:gd name="connsiteX11" fmla="*/ 1816344 w 3523460"/>
              <a:gd name="connsiteY11" fmla="*/ 1868703 h 4731172"/>
              <a:gd name="connsiteX12" fmla="*/ 2492205 w 3523460"/>
              <a:gd name="connsiteY12" fmla="*/ 334101 h 4731172"/>
              <a:gd name="connsiteX13" fmla="*/ 2221860 w 3523460"/>
              <a:gd name="connsiteY13" fmla="*/ 2011827 h 4731172"/>
              <a:gd name="connsiteX14" fmla="*/ 2325227 w 3523460"/>
              <a:gd name="connsiteY14" fmla="*/ 2711541 h 4731172"/>
              <a:gd name="connsiteX15" fmla="*/ 2762549 w 3523460"/>
              <a:gd name="connsiteY15" fmla="*/ 2266267 h 4731172"/>
              <a:gd name="connsiteX16" fmla="*/ 3509971 w 3523460"/>
              <a:gd name="connsiteY16" fmla="*/ 2162901 h 4731172"/>
              <a:gd name="connsiteX17" fmla="*/ 2778451 w 3523460"/>
              <a:gd name="connsiteY17" fmla="*/ 2942128 h 4731172"/>
              <a:gd name="connsiteX18" fmla="*/ 2118493 w 3523460"/>
              <a:gd name="connsiteY18" fmla="*/ 4007603 h 4731172"/>
              <a:gd name="connsiteX19" fmla="*/ 2229811 w 3523460"/>
              <a:gd name="connsiteY19" fmla="*/ 4731172 h 4731172"/>
              <a:gd name="connsiteX20" fmla="*/ 830382 w 3523460"/>
              <a:gd name="connsiteY20" fmla="*/ 4731172 h 4731172"/>
              <a:gd name="connsiteX0" fmla="*/ 830382 w 3523460"/>
              <a:gd name="connsiteY0" fmla="*/ 4731172 h 4731172"/>
              <a:gd name="connsiteX1" fmla="*/ 870139 w 3523460"/>
              <a:gd name="connsiteY1" fmla="*/ 4095069 h 4731172"/>
              <a:gd name="connsiteX2" fmla="*/ 432816 w 3523460"/>
              <a:gd name="connsiteY2" fmla="*/ 2274219 h 4731172"/>
              <a:gd name="connsiteX3" fmla="*/ 75008 w 3523460"/>
              <a:gd name="connsiteY3" fmla="*/ 970205 h 4731172"/>
              <a:gd name="connsiteX4" fmla="*/ 750867 w 3523460"/>
              <a:gd name="connsiteY4" fmla="*/ 2107241 h 4731172"/>
              <a:gd name="connsiteX5" fmla="*/ 838333 w 3523460"/>
              <a:gd name="connsiteY5" fmla="*/ 2035680 h 4731172"/>
              <a:gd name="connsiteX6" fmla="*/ 711112 w 3523460"/>
              <a:gd name="connsiteY6" fmla="*/ 214831 h 4731172"/>
              <a:gd name="connsiteX7" fmla="*/ 1235897 w 3523460"/>
              <a:gd name="connsiteY7" fmla="*/ 1868702 h 4731172"/>
              <a:gd name="connsiteX8" fmla="*/ 1315411 w 3523460"/>
              <a:gd name="connsiteY8" fmla="*/ 1852799 h 4731172"/>
              <a:gd name="connsiteX9" fmla="*/ 1458534 w 3523460"/>
              <a:gd name="connsiteY9" fmla="*/ 146 h 4731172"/>
              <a:gd name="connsiteX10" fmla="*/ 1728878 w 3523460"/>
              <a:gd name="connsiteY10" fmla="*/ 1828945 h 4731172"/>
              <a:gd name="connsiteX11" fmla="*/ 1816344 w 3523460"/>
              <a:gd name="connsiteY11" fmla="*/ 1868703 h 4731172"/>
              <a:gd name="connsiteX12" fmla="*/ 2492205 w 3523460"/>
              <a:gd name="connsiteY12" fmla="*/ 334101 h 4731172"/>
              <a:gd name="connsiteX13" fmla="*/ 2221860 w 3523460"/>
              <a:gd name="connsiteY13" fmla="*/ 2011827 h 4731172"/>
              <a:gd name="connsiteX14" fmla="*/ 2325227 w 3523460"/>
              <a:gd name="connsiteY14" fmla="*/ 2711541 h 4731172"/>
              <a:gd name="connsiteX15" fmla="*/ 2762549 w 3523460"/>
              <a:gd name="connsiteY15" fmla="*/ 2266267 h 4731172"/>
              <a:gd name="connsiteX16" fmla="*/ 3509971 w 3523460"/>
              <a:gd name="connsiteY16" fmla="*/ 2162901 h 4731172"/>
              <a:gd name="connsiteX17" fmla="*/ 2778451 w 3523460"/>
              <a:gd name="connsiteY17" fmla="*/ 2942128 h 4731172"/>
              <a:gd name="connsiteX18" fmla="*/ 2118493 w 3523460"/>
              <a:gd name="connsiteY18" fmla="*/ 4007603 h 4731172"/>
              <a:gd name="connsiteX19" fmla="*/ 2229811 w 3523460"/>
              <a:gd name="connsiteY19" fmla="*/ 4731172 h 4731172"/>
              <a:gd name="connsiteX20" fmla="*/ 830382 w 3523460"/>
              <a:gd name="connsiteY20" fmla="*/ 4731172 h 4731172"/>
              <a:gd name="connsiteX0" fmla="*/ 830382 w 3523460"/>
              <a:gd name="connsiteY0" fmla="*/ 4731172 h 4731172"/>
              <a:gd name="connsiteX1" fmla="*/ 870139 w 3523460"/>
              <a:gd name="connsiteY1" fmla="*/ 4095069 h 4731172"/>
              <a:gd name="connsiteX2" fmla="*/ 432816 w 3523460"/>
              <a:gd name="connsiteY2" fmla="*/ 2274219 h 4731172"/>
              <a:gd name="connsiteX3" fmla="*/ 75008 w 3523460"/>
              <a:gd name="connsiteY3" fmla="*/ 970205 h 4731172"/>
              <a:gd name="connsiteX4" fmla="*/ 750867 w 3523460"/>
              <a:gd name="connsiteY4" fmla="*/ 2107241 h 4731172"/>
              <a:gd name="connsiteX5" fmla="*/ 838333 w 3523460"/>
              <a:gd name="connsiteY5" fmla="*/ 2035680 h 4731172"/>
              <a:gd name="connsiteX6" fmla="*/ 711112 w 3523460"/>
              <a:gd name="connsiteY6" fmla="*/ 214831 h 4731172"/>
              <a:gd name="connsiteX7" fmla="*/ 1235897 w 3523460"/>
              <a:gd name="connsiteY7" fmla="*/ 1868702 h 4731172"/>
              <a:gd name="connsiteX8" fmla="*/ 1315411 w 3523460"/>
              <a:gd name="connsiteY8" fmla="*/ 1852799 h 4731172"/>
              <a:gd name="connsiteX9" fmla="*/ 1458534 w 3523460"/>
              <a:gd name="connsiteY9" fmla="*/ 146 h 4731172"/>
              <a:gd name="connsiteX10" fmla="*/ 1728878 w 3523460"/>
              <a:gd name="connsiteY10" fmla="*/ 1828945 h 4731172"/>
              <a:gd name="connsiteX11" fmla="*/ 1816344 w 3523460"/>
              <a:gd name="connsiteY11" fmla="*/ 1868703 h 4731172"/>
              <a:gd name="connsiteX12" fmla="*/ 2492205 w 3523460"/>
              <a:gd name="connsiteY12" fmla="*/ 334101 h 4731172"/>
              <a:gd name="connsiteX13" fmla="*/ 2221860 w 3523460"/>
              <a:gd name="connsiteY13" fmla="*/ 2011827 h 4731172"/>
              <a:gd name="connsiteX14" fmla="*/ 2325227 w 3523460"/>
              <a:gd name="connsiteY14" fmla="*/ 2711541 h 4731172"/>
              <a:gd name="connsiteX15" fmla="*/ 2762549 w 3523460"/>
              <a:gd name="connsiteY15" fmla="*/ 2266267 h 4731172"/>
              <a:gd name="connsiteX16" fmla="*/ 3509971 w 3523460"/>
              <a:gd name="connsiteY16" fmla="*/ 2162901 h 4731172"/>
              <a:gd name="connsiteX17" fmla="*/ 2778451 w 3523460"/>
              <a:gd name="connsiteY17" fmla="*/ 2942128 h 4731172"/>
              <a:gd name="connsiteX18" fmla="*/ 2118493 w 3523460"/>
              <a:gd name="connsiteY18" fmla="*/ 4007603 h 4731172"/>
              <a:gd name="connsiteX19" fmla="*/ 2229811 w 3523460"/>
              <a:gd name="connsiteY19" fmla="*/ 4731172 h 4731172"/>
              <a:gd name="connsiteX20" fmla="*/ 830382 w 3523460"/>
              <a:gd name="connsiteY20" fmla="*/ 4731172 h 4731172"/>
              <a:gd name="connsiteX0" fmla="*/ 830382 w 3523460"/>
              <a:gd name="connsiteY0" fmla="*/ 4731063 h 4731063"/>
              <a:gd name="connsiteX1" fmla="*/ 870139 w 3523460"/>
              <a:gd name="connsiteY1" fmla="*/ 4094960 h 4731063"/>
              <a:gd name="connsiteX2" fmla="*/ 432816 w 3523460"/>
              <a:gd name="connsiteY2" fmla="*/ 2274110 h 4731063"/>
              <a:gd name="connsiteX3" fmla="*/ 75008 w 3523460"/>
              <a:gd name="connsiteY3" fmla="*/ 970096 h 4731063"/>
              <a:gd name="connsiteX4" fmla="*/ 750867 w 3523460"/>
              <a:gd name="connsiteY4" fmla="*/ 2107132 h 4731063"/>
              <a:gd name="connsiteX5" fmla="*/ 838333 w 3523460"/>
              <a:gd name="connsiteY5" fmla="*/ 2035571 h 4731063"/>
              <a:gd name="connsiteX6" fmla="*/ 711112 w 3523460"/>
              <a:gd name="connsiteY6" fmla="*/ 214722 h 4731063"/>
              <a:gd name="connsiteX7" fmla="*/ 1235897 w 3523460"/>
              <a:gd name="connsiteY7" fmla="*/ 1868593 h 4731063"/>
              <a:gd name="connsiteX8" fmla="*/ 1315411 w 3523460"/>
              <a:gd name="connsiteY8" fmla="*/ 1852690 h 4731063"/>
              <a:gd name="connsiteX9" fmla="*/ 1458534 w 3523460"/>
              <a:gd name="connsiteY9" fmla="*/ 37 h 4731063"/>
              <a:gd name="connsiteX10" fmla="*/ 1728878 w 3523460"/>
              <a:gd name="connsiteY10" fmla="*/ 1828836 h 4731063"/>
              <a:gd name="connsiteX11" fmla="*/ 1816344 w 3523460"/>
              <a:gd name="connsiteY11" fmla="*/ 1868594 h 4731063"/>
              <a:gd name="connsiteX12" fmla="*/ 2492205 w 3523460"/>
              <a:gd name="connsiteY12" fmla="*/ 333992 h 4731063"/>
              <a:gd name="connsiteX13" fmla="*/ 2221860 w 3523460"/>
              <a:gd name="connsiteY13" fmla="*/ 2011718 h 4731063"/>
              <a:gd name="connsiteX14" fmla="*/ 2325227 w 3523460"/>
              <a:gd name="connsiteY14" fmla="*/ 2711432 h 4731063"/>
              <a:gd name="connsiteX15" fmla="*/ 2762549 w 3523460"/>
              <a:gd name="connsiteY15" fmla="*/ 2266158 h 4731063"/>
              <a:gd name="connsiteX16" fmla="*/ 3509971 w 3523460"/>
              <a:gd name="connsiteY16" fmla="*/ 2162792 h 4731063"/>
              <a:gd name="connsiteX17" fmla="*/ 2778451 w 3523460"/>
              <a:gd name="connsiteY17" fmla="*/ 2942019 h 4731063"/>
              <a:gd name="connsiteX18" fmla="*/ 2118493 w 3523460"/>
              <a:gd name="connsiteY18" fmla="*/ 4007494 h 4731063"/>
              <a:gd name="connsiteX19" fmla="*/ 2229811 w 3523460"/>
              <a:gd name="connsiteY19" fmla="*/ 4731063 h 4731063"/>
              <a:gd name="connsiteX20" fmla="*/ 830382 w 3523460"/>
              <a:gd name="connsiteY20" fmla="*/ 4731063 h 4731063"/>
              <a:gd name="connsiteX0" fmla="*/ 830382 w 3523460"/>
              <a:gd name="connsiteY0" fmla="*/ 4731063 h 4731063"/>
              <a:gd name="connsiteX1" fmla="*/ 870139 w 3523460"/>
              <a:gd name="connsiteY1" fmla="*/ 4094960 h 4731063"/>
              <a:gd name="connsiteX2" fmla="*/ 432816 w 3523460"/>
              <a:gd name="connsiteY2" fmla="*/ 2274110 h 4731063"/>
              <a:gd name="connsiteX3" fmla="*/ 75008 w 3523460"/>
              <a:gd name="connsiteY3" fmla="*/ 970096 h 4731063"/>
              <a:gd name="connsiteX4" fmla="*/ 750867 w 3523460"/>
              <a:gd name="connsiteY4" fmla="*/ 2107132 h 4731063"/>
              <a:gd name="connsiteX5" fmla="*/ 838333 w 3523460"/>
              <a:gd name="connsiteY5" fmla="*/ 2035571 h 4731063"/>
              <a:gd name="connsiteX6" fmla="*/ 711112 w 3523460"/>
              <a:gd name="connsiteY6" fmla="*/ 214722 h 4731063"/>
              <a:gd name="connsiteX7" fmla="*/ 1235897 w 3523460"/>
              <a:gd name="connsiteY7" fmla="*/ 1868593 h 4731063"/>
              <a:gd name="connsiteX8" fmla="*/ 1315411 w 3523460"/>
              <a:gd name="connsiteY8" fmla="*/ 1852690 h 4731063"/>
              <a:gd name="connsiteX9" fmla="*/ 1458534 w 3523460"/>
              <a:gd name="connsiteY9" fmla="*/ 37 h 4731063"/>
              <a:gd name="connsiteX10" fmla="*/ 1728878 w 3523460"/>
              <a:gd name="connsiteY10" fmla="*/ 1828836 h 4731063"/>
              <a:gd name="connsiteX11" fmla="*/ 1816344 w 3523460"/>
              <a:gd name="connsiteY11" fmla="*/ 1868594 h 4731063"/>
              <a:gd name="connsiteX12" fmla="*/ 2492205 w 3523460"/>
              <a:gd name="connsiteY12" fmla="*/ 333992 h 4731063"/>
              <a:gd name="connsiteX13" fmla="*/ 2221860 w 3523460"/>
              <a:gd name="connsiteY13" fmla="*/ 2011718 h 4731063"/>
              <a:gd name="connsiteX14" fmla="*/ 2325227 w 3523460"/>
              <a:gd name="connsiteY14" fmla="*/ 2711432 h 4731063"/>
              <a:gd name="connsiteX15" fmla="*/ 2762549 w 3523460"/>
              <a:gd name="connsiteY15" fmla="*/ 2266158 h 4731063"/>
              <a:gd name="connsiteX16" fmla="*/ 3509971 w 3523460"/>
              <a:gd name="connsiteY16" fmla="*/ 2162792 h 4731063"/>
              <a:gd name="connsiteX17" fmla="*/ 2778451 w 3523460"/>
              <a:gd name="connsiteY17" fmla="*/ 2942019 h 4731063"/>
              <a:gd name="connsiteX18" fmla="*/ 2118493 w 3523460"/>
              <a:gd name="connsiteY18" fmla="*/ 4007494 h 4731063"/>
              <a:gd name="connsiteX19" fmla="*/ 2229811 w 3523460"/>
              <a:gd name="connsiteY19" fmla="*/ 4731063 h 4731063"/>
              <a:gd name="connsiteX20" fmla="*/ 830382 w 3523460"/>
              <a:gd name="connsiteY20" fmla="*/ 4731063 h 4731063"/>
              <a:gd name="connsiteX0" fmla="*/ 830382 w 3523460"/>
              <a:gd name="connsiteY0" fmla="*/ 4731063 h 4731063"/>
              <a:gd name="connsiteX1" fmla="*/ 870139 w 3523460"/>
              <a:gd name="connsiteY1" fmla="*/ 4094960 h 4731063"/>
              <a:gd name="connsiteX2" fmla="*/ 432816 w 3523460"/>
              <a:gd name="connsiteY2" fmla="*/ 2274110 h 4731063"/>
              <a:gd name="connsiteX3" fmla="*/ 75008 w 3523460"/>
              <a:gd name="connsiteY3" fmla="*/ 970096 h 4731063"/>
              <a:gd name="connsiteX4" fmla="*/ 750867 w 3523460"/>
              <a:gd name="connsiteY4" fmla="*/ 2107132 h 4731063"/>
              <a:gd name="connsiteX5" fmla="*/ 838333 w 3523460"/>
              <a:gd name="connsiteY5" fmla="*/ 2035571 h 4731063"/>
              <a:gd name="connsiteX6" fmla="*/ 711112 w 3523460"/>
              <a:gd name="connsiteY6" fmla="*/ 214722 h 4731063"/>
              <a:gd name="connsiteX7" fmla="*/ 1235897 w 3523460"/>
              <a:gd name="connsiteY7" fmla="*/ 1868593 h 4731063"/>
              <a:gd name="connsiteX8" fmla="*/ 1315411 w 3523460"/>
              <a:gd name="connsiteY8" fmla="*/ 1852690 h 4731063"/>
              <a:gd name="connsiteX9" fmla="*/ 1458534 w 3523460"/>
              <a:gd name="connsiteY9" fmla="*/ 37 h 4731063"/>
              <a:gd name="connsiteX10" fmla="*/ 1728878 w 3523460"/>
              <a:gd name="connsiteY10" fmla="*/ 1828836 h 4731063"/>
              <a:gd name="connsiteX11" fmla="*/ 1816344 w 3523460"/>
              <a:gd name="connsiteY11" fmla="*/ 1868594 h 4731063"/>
              <a:gd name="connsiteX12" fmla="*/ 2492205 w 3523460"/>
              <a:gd name="connsiteY12" fmla="*/ 333992 h 4731063"/>
              <a:gd name="connsiteX13" fmla="*/ 2221860 w 3523460"/>
              <a:gd name="connsiteY13" fmla="*/ 2011718 h 4731063"/>
              <a:gd name="connsiteX14" fmla="*/ 2325227 w 3523460"/>
              <a:gd name="connsiteY14" fmla="*/ 2711432 h 4731063"/>
              <a:gd name="connsiteX15" fmla="*/ 2762549 w 3523460"/>
              <a:gd name="connsiteY15" fmla="*/ 2266158 h 4731063"/>
              <a:gd name="connsiteX16" fmla="*/ 3509971 w 3523460"/>
              <a:gd name="connsiteY16" fmla="*/ 2162792 h 4731063"/>
              <a:gd name="connsiteX17" fmla="*/ 2778451 w 3523460"/>
              <a:gd name="connsiteY17" fmla="*/ 2942019 h 4731063"/>
              <a:gd name="connsiteX18" fmla="*/ 2118493 w 3523460"/>
              <a:gd name="connsiteY18" fmla="*/ 4007494 h 4731063"/>
              <a:gd name="connsiteX19" fmla="*/ 2229811 w 3523460"/>
              <a:gd name="connsiteY19" fmla="*/ 4731063 h 4731063"/>
              <a:gd name="connsiteX20" fmla="*/ 830382 w 3523460"/>
              <a:gd name="connsiteY20" fmla="*/ 4731063 h 4731063"/>
              <a:gd name="connsiteX0" fmla="*/ 830382 w 3523460"/>
              <a:gd name="connsiteY0" fmla="*/ 4731063 h 4731063"/>
              <a:gd name="connsiteX1" fmla="*/ 870139 w 3523460"/>
              <a:gd name="connsiteY1" fmla="*/ 4094960 h 4731063"/>
              <a:gd name="connsiteX2" fmla="*/ 432816 w 3523460"/>
              <a:gd name="connsiteY2" fmla="*/ 2274110 h 4731063"/>
              <a:gd name="connsiteX3" fmla="*/ 75008 w 3523460"/>
              <a:gd name="connsiteY3" fmla="*/ 970096 h 4731063"/>
              <a:gd name="connsiteX4" fmla="*/ 750867 w 3523460"/>
              <a:gd name="connsiteY4" fmla="*/ 2107132 h 4731063"/>
              <a:gd name="connsiteX5" fmla="*/ 838333 w 3523460"/>
              <a:gd name="connsiteY5" fmla="*/ 2035571 h 4731063"/>
              <a:gd name="connsiteX6" fmla="*/ 711112 w 3523460"/>
              <a:gd name="connsiteY6" fmla="*/ 214722 h 4731063"/>
              <a:gd name="connsiteX7" fmla="*/ 1235897 w 3523460"/>
              <a:gd name="connsiteY7" fmla="*/ 1868593 h 4731063"/>
              <a:gd name="connsiteX8" fmla="*/ 1315411 w 3523460"/>
              <a:gd name="connsiteY8" fmla="*/ 1852690 h 4731063"/>
              <a:gd name="connsiteX9" fmla="*/ 1458534 w 3523460"/>
              <a:gd name="connsiteY9" fmla="*/ 37 h 4731063"/>
              <a:gd name="connsiteX10" fmla="*/ 1728878 w 3523460"/>
              <a:gd name="connsiteY10" fmla="*/ 1828836 h 4731063"/>
              <a:gd name="connsiteX11" fmla="*/ 1816344 w 3523460"/>
              <a:gd name="connsiteY11" fmla="*/ 1868594 h 4731063"/>
              <a:gd name="connsiteX12" fmla="*/ 2492205 w 3523460"/>
              <a:gd name="connsiteY12" fmla="*/ 333992 h 4731063"/>
              <a:gd name="connsiteX13" fmla="*/ 2221860 w 3523460"/>
              <a:gd name="connsiteY13" fmla="*/ 2011718 h 4731063"/>
              <a:gd name="connsiteX14" fmla="*/ 2325227 w 3523460"/>
              <a:gd name="connsiteY14" fmla="*/ 2711432 h 4731063"/>
              <a:gd name="connsiteX15" fmla="*/ 2762549 w 3523460"/>
              <a:gd name="connsiteY15" fmla="*/ 2266158 h 4731063"/>
              <a:gd name="connsiteX16" fmla="*/ 3509971 w 3523460"/>
              <a:gd name="connsiteY16" fmla="*/ 2162792 h 4731063"/>
              <a:gd name="connsiteX17" fmla="*/ 2778451 w 3523460"/>
              <a:gd name="connsiteY17" fmla="*/ 2942019 h 4731063"/>
              <a:gd name="connsiteX18" fmla="*/ 2118493 w 3523460"/>
              <a:gd name="connsiteY18" fmla="*/ 4007494 h 4731063"/>
              <a:gd name="connsiteX19" fmla="*/ 2229811 w 3523460"/>
              <a:gd name="connsiteY19" fmla="*/ 4731063 h 4731063"/>
              <a:gd name="connsiteX20" fmla="*/ 830382 w 3523460"/>
              <a:gd name="connsiteY20" fmla="*/ 4731063 h 4731063"/>
              <a:gd name="connsiteX0" fmla="*/ 727477 w 3523460"/>
              <a:gd name="connsiteY0" fmla="*/ 5951236 h 5951236"/>
              <a:gd name="connsiteX1" fmla="*/ 870139 w 3523460"/>
              <a:gd name="connsiteY1" fmla="*/ 4094960 h 5951236"/>
              <a:gd name="connsiteX2" fmla="*/ 432816 w 3523460"/>
              <a:gd name="connsiteY2" fmla="*/ 2274110 h 5951236"/>
              <a:gd name="connsiteX3" fmla="*/ 75008 w 3523460"/>
              <a:gd name="connsiteY3" fmla="*/ 970096 h 5951236"/>
              <a:gd name="connsiteX4" fmla="*/ 750867 w 3523460"/>
              <a:gd name="connsiteY4" fmla="*/ 2107132 h 5951236"/>
              <a:gd name="connsiteX5" fmla="*/ 838333 w 3523460"/>
              <a:gd name="connsiteY5" fmla="*/ 2035571 h 5951236"/>
              <a:gd name="connsiteX6" fmla="*/ 711112 w 3523460"/>
              <a:gd name="connsiteY6" fmla="*/ 214722 h 5951236"/>
              <a:gd name="connsiteX7" fmla="*/ 1235897 w 3523460"/>
              <a:gd name="connsiteY7" fmla="*/ 1868593 h 5951236"/>
              <a:gd name="connsiteX8" fmla="*/ 1315411 w 3523460"/>
              <a:gd name="connsiteY8" fmla="*/ 1852690 h 5951236"/>
              <a:gd name="connsiteX9" fmla="*/ 1458534 w 3523460"/>
              <a:gd name="connsiteY9" fmla="*/ 37 h 5951236"/>
              <a:gd name="connsiteX10" fmla="*/ 1728878 w 3523460"/>
              <a:gd name="connsiteY10" fmla="*/ 1828836 h 5951236"/>
              <a:gd name="connsiteX11" fmla="*/ 1816344 w 3523460"/>
              <a:gd name="connsiteY11" fmla="*/ 1868594 h 5951236"/>
              <a:gd name="connsiteX12" fmla="*/ 2492205 w 3523460"/>
              <a:gd name="connsiteY12" fmla="*/ 333992 h 5951236"/>
              <a:gd name="connsiteX13" fmla="*/ 2221860 w 3523460"/>
              <a:gd name="connsiteY13" fmla="*/ 2011718 h 5951236"/>
              <a:gd name="connsiteX14" fmla="*/ 2325227 w 3523460"/>
              <a:gd name="connsiteY14" fmla="*/ 2711432 h 5951236"/>
              <a:gd name="connsiteX15" fmla="*/ 2762549 w 3523460"/>
              <a:gd name="connsiteY15" fmla="*/ 2266158 h 5951236"/>
              <a:gd name="connsiteX16" fmla="*/ 3509971 w 3523460"/>
              <a:gd name="connsiteY16" fmla="*/ 2162792 h 5951236"/>
              <a:gd name="connsiteX17" fmla="*/ 2778451 w 3523460"/>
              <a:gd name="connsiteY17" fmla="*/ 2942019 h 5951236"/>
              <a:gd name="connsiteX18" fmla="*/ 2118493 w 3523460"/>
              <a:gd name="connsiteY18" fmla="*/ 4007494 h 5951236"/>
              <a:gd name="connsiteX19" fmla="*/ 2229811 w 3523460"/>
              <a:gd name="connsiteY19" fmla="*/ 4731063 h 5951236"/>
              <a:gd name="connsiteX20" fmla="*/ 727477 w 3523460"/>
              <a:gd name="connsiteY20" fmla="*/ 5951236 h 5951236"/>
              <a:gd name="connsiteX0" fmla="*/ 727477 w 3523460"/>
              <a:gd name="connsiteY0" fmla="*/ 5951236 h 5980637"/>
              <a:gd name="connsiteX1" fmla="*/ 870139 w 3523460"/>
              <a:gd name="connsiteY1" fmla="*/ 4094960 h 5980637"/>
              <a:gd name="connsiteX2" fmla="*/ 432816 w 3523460"/>
              <a:gd name="connsiteY2" fmla="*/ 2274110 h 5980637"/>
              <a:gd name="connsiteX3" fmla="*/ 75008 w 3523460"/>
              <a:gd name="connsiteY3" fmla="*/ 970096 h 5980637"/>
              <a:gd name="connsiteX4" fmla="*/ 750867 w 3523460"/>
              <a:gd name="connsiteY4" fmla="*/ 2107132 h 5980637"/>
              <a:gd name="connsiteX5" fmla="*/ 838333 w 3523460"/>
              <a:gd name="connsiteY5" fmla="*/ 2035571 h 5980637"/>
              <a:gd name="connsiteX6" fmla="*/ 711112 w 3523460"/>
              <a:gd name="connsiteY6" fmla="*/ 214722 h 5980637"/>
              <a:gd name="connsiteX7" fmla="*/ 1235897 w 3523460"/>
              <a:gd name="connsiteY7" fmla="*/ 1868593 h 5980637"/>
              <a:gd name="connsiteX8" fmla="*/ 1315411 w 3523460"/>
              <a:gd name="connsiteY8" fmla="*/ 1852690 h 5980637"/>
              <a:gd name="connsiteX9" fmla="*/ 1458534 w 3523460"/>
              <a:gd name="connsiteY9" fmla="*/ 37 h 5980637"/>
              <a:gd name="connsiteX10" fmla="*/ 1728878 w 3523460"/>
              <a:gd name="connsiteY10" fmla="*/ 1828836 h 5980637"/>
              <a:gd name="connsiteX11" fmla="*/ 1816344 w 3523460"/>
              <a:gd name="connsiteY11" fmla="*/ 1868594 h 5980637"/>
              <a:gd name="connsiteX12" fmla="*/ 2492205 w 3523460"/>
              <a:gd name="connsiteY12" fmla="*/ 333992 h 5980637"/>
              <a:gd name="connsiteX13" fmla="*/ 2221860 w 3523460"/>
              <a:gd name="connsiteY13" fmla="*/ 2011718 h 5980637"/>
              <a:gd name="connsiteX14" fmla="*/ 2325227 w 3523460"/>
              <a:gd name="connsiteY14" fmla="*/ 2711432 h 5980637"/>
              <a:gd name="connsiteX15" fmla="*/ 2762549 w 3523460"/>
              <a:gd name="connsiteY15" fmla="*/ 2266158 h 5980637"/>
              <a:gd name="connsiteX16" fmla="*/ 3509971 w 3523460"/>
              <a:gd name="connsiteY16" fmla="*/ 2162792 h 5980637"/>
              <a:gd name="connsiteX17" fmla="*/ 2778451 w 3523460"/>
              <a:gd name="connsiteY17" fmla="*/ 2942019 h 5980637"/>
              <a:gd name="connsiteX18" fmla="*/ 2118493 w 3523460"/>
              <a:gd name="connsiteY18" fmla="*/ 4007494 h 5980637"/>
              <a:gd name="connsiteX19" fmla="*/ 2303315 w 3523460"/>
              <a:gd name="connsiteY19" fmla="*/ 5980637 h 5980637"/>
              <a:gd name="connsiteX20" fmla="*/ 727477 w 3523460"/>
              <a:gd name="connsiteY20" fmla="*/ 5951236 h 5980637"/>
              <a:gd name="connsiteX0" fmla="*/ 727477 w 3523460"/>
              <a:gd name="connsiteY0" fmla="*/ 5951236 h 5953756"/>
              <a:gd name="connsiteX1" fmla="*/ 870139 w 3523460"/>
              <a:gd name="connsiteY1" fmla="*/ 4094960 h 5953756"/>
              <a:gd name="connsiteX2" fmla="*/ 432816 w 3523460"/>
              <a:gd name="connsiteY2" fmla="*/ 2274110 h 5953756"/>
              <a:gd name="connsiteX3" fmla="*/ 75008 w 3523460"/>
              <a:gd name="connsiteY3" fmla="*/ 970096 h 5953756"/>
              <a:gd name="connsiteX4" fmla="*/ 750867 w 3523460"/>
              <a:gd name="connsiteY4" fmla="*/ 2107132 h 5953756"/>
              <a:gd name="connsiteX5" fmla="*/ 838333 w 3523460"/>
              <a:gd name="connsiteY5" fmla="*/ 2035571 h 5953756"/>
              <a:gd name="connsiteX6" fmla="*/ 711112 w 3523460"/>
              <a:gd name="connsiteY6" fmla="*/ 214722 h 5953756"/>
              <a:gd name="connsiteX7" fmla="*/ 1235897 w 3523460"/>
              <a:gd name="connsiteY7" fmla="*/ 1868593 h 5953756"/>
              <a:gd name="connsiteX8" fmla="*/ 1315411 w 3523460"/>
              <a:gd name="connsiteY8" fmla="*/ 1852690 h 5953756"/>
              <a:gd name="connsiteX9" fmla="*/ 1458534 w 3523460"/>
              <a:gd name="connsiteY9" fmla="*/ 37 h 5953756"/>
              <a:gd name="connsiteX10" fmla="*/ 1728878 w 3523460"/>
              <a:gd name="connsiteY10" fmla="*/ 1828836 h 5953756"/>
              <a:gd name="connsiteX11" fmla="*/ 1816344 w 3523460"/>
              <a:gd name="connsiteY11" fmla="*/ 1868594 h 5953756"/>
              <a:gd name="connsiteX12" fmla="*/ 2492205 w 3523460"/>
              <a:gd name="connsiteY12" fmla="*/ 333992 h 5953756"/>
              <a:gd name="connsiteX13" fmla="*/ 2221860 w 3523460"/>
              <a:gd name="connsiteY13" fmla="*/ 2011718 h 5953756"/>
              <a:gd name="connsiteX14" fmla="*/ 2325227 w 3523460"/>
              <a:gd name="connsiteY14" fmla="*/ 2711432 h 5953756"/>
              <a:gd name="connsiteX15" fmla="*/ 2762549 w 3523460"/>
              <a:gd name="connsiteY15" fmla="*/ 2266158 h 5953756"/>
              <a:gd name="connsiteX16" fmla="*/ 3509971 w 3523460"/>
              <a:gd name="connsiteY16" fmla="*/ 2162792 h 5953756"/>
              <a:gd name="connsiteX17" fmla="*/ 2778451 w 3523460"/>
              <a:gd name="connsiteY17" fmla="*/ 2942019 h 5953756"/>
              <a:gd name="connsiteX18" fmla="*/ 2118493 w 3523460"/>
              <a:gd name="connsiteY18" fmla="*/ 4007494 h 5953756"/>
              <a:gd name="connsiteX19" fmla="*/ 2312583 w 3523460"/>
              <a:gd name="connsiteY19" fmla="*/ 5948200 h 5953756"/>
              <a:gd name="connsiteX20" fmla="*/ 727477 w 3523460"/>
              <a:gd name="connsiteY20" fmla="*/ 5951236 h 5953756"/>
              <a:gd name="connsiteX0" fmla="*/ 727477 w 3523460"/>
              <a:gd name="connsiteY0" fmla="*/ 5951236 h 5957469"/>
              <a:gd name="connsiteX1" fmla="*/ 870139 w 3523460"/>
              <a:gd name="connsiteY1" fmla="*/ 4094960 h 5957469"/>
              <a:gd name="connsiteX2" fmla="*/ 432816 w 3523460"/>
              <a:gd name="connsiteY2" fmla="*/ 2274110 h 5957469"/>
              <a:gd name="connsiteX3" fmla="*/ 75008 w 3523460"/>
              <a:gd name="connsiteY3" fmla="*/ 970096 h 5957469"/>
              <a:gd name="connsiteX4" fmla="*/ 750867 w 3523460"/>
              <a:gd name="connsiteY4" fmla="*/ 2107132 h 5957469"/>
              <a:gd name="connsiteX5" fmla="*/ 838333 w 3523460"/>
              <a:gd name="connsiteY5" fmla="*/ 2035571 h 5957469"/>
              <a:gd name="connsiteX6" fmla="*/ 711112 w 3523460"/>
              <a:gd name="connsiteY6" fmla="*/ 214722 h 5957469"/>
              <a:gd name="connsiteX7" fmla="*/ 1235897 w 3523460"/>
              <a:gd name="connsiteY7" fmla="*/ 1868593 h 5957469"/>
              <a:gd name="connsiteX8" fmla="*/ 1315411 w 3523460"/>
              <a:gd name="connsiteY8" fmla="*/ 1852690 h 5957469"/>
              <a:gd name="connsiteX9" fmla="*/ 1458534 w 3523460"/>
              <a:gd name="connsiteY9" fmla="*/ 37 h 5957469"/>
              <a:gd name="connsiteX10" fmla="*/ 1728878 w 3523460"/>
              <a:gd name="connsiteY10" fmla="*/ 1828836 h 5957469"/>
              <a:gd name="connsiteX11" fmla="*/ 1816344 w 3523460"/>
              <a:gd name="connsiteY11" fmla="*/ 1868594 h 5957469"/>
              <a:gd name="connsiteX12" fmla="*/ 2492205 w 3523460"/>
              <a:gd name="connsiteY12" fmla="*/ 333992 h 5957469"/>
              <a:gd name="connsiteX13" fmla="*/ 2221860 w 3523460"/>
              <a:gd name="connsiteY13" fmla="*/ 2011718 h 5957469"/>
              <a:gd name="connsiteX14" fmla="*/ 2325227 w 3523460"/>
              <a:gd name="connsiteY14" fmla="*/ 2711432 h 5957469"/>
              <a:gd name="connsiteX15" fmla="*/ 2762549 w 3523460"/>
              <a:gd name="connsiteY15" fmla="*/ 2266158 h 5957469"/>
              <a:gd name="connsiteX16" fmla="*/ 3509971 w 3523460"/>
              <a:gd name="connsiteY16" fmla="*/ 2162792 h 5957469"/>
              <a:gd name="connsiteX17" fmla="*/ 2778451 w 3523460"/>
              <a:gd name="connsiteY17" fmla="*/ 2942019 h 5957469"/>
              <a:gd name="connsiteX18" fmla="*/ 2118493 w 3523460"/>
              <a:gd name="connsiteY18" fmla="*/ 4007494 h 5957469"/>
              <a:gd name="connsiteX19" fmla="*/ 2317218 w 3523460"/>
              <a:gd name="connsiteY19" fmla="*/ 5957469 h 5957469"/>
              <a:gd name="connsiteX20" fmla="*/ 727477 w 3523460"/>
              <a:gd name="connsiteY20" fmla="*/ 5951236 h 5957469"/>
              <a:gd name="connsiteX0" fmla="*/ 727477 w 3523460"/>
              <a:gd name="connsiteY0" fmla="*/ 5951236 h 5957469"/>
              <a:gd name="connsiteX1" fmla="*/ 870139 w 3523460"/>
              <a:gd name="connsiteY1" fmla="*/ 4094960 h 5957469"/>
              <a:gd name="connsiteX2" fmla="*/ 432816 w 3523460"/>
              <a:gd name="connsiteY2" fmla="*/ 2274110 h 5957469"/>
              <a:gd name="connsiteX3" fmla="*/ 75008 w 3523460"/>
              <a:gd name="connsiteY3" fmla="*/ 970096 h 5957469"/>
              <a:gd name="connsiteX4" fmla="*/ 750867 w 3523460"/>
              <a:gd name="connsiteY4" fmla="*/ 2107132 h 5957469"/>
              <a:gd name="connsiteX5" fmla="*/ 838333 w 3523460"/>
              <a:gd name="connsiteY5" fmla="*/ 2035571 h 5957469"/>
              <a:gd name="connsiteX6" fmla="*/ 711112 w 3523460"/>
              <a:gd name="connsiteY6" fmla="*/ 214722 h 5957469"/>
              <a:gd name="connsiteX7" fmla="*/ 1235897 w 3523460"/>
              <a:gd name="connsiteY7" fmla="*/ 1868593 h 5957469"/>
              <a:gd name="connsiteX8" fmla="*/ 1315411 w 3523460"/>
              <a:gd name="connsiteY8" fmla="*/ 1852690 h 5957469"/>
              <a:gd name="connsiteX9" fmla="*/ 1458534 w 3523460"/>
              <a:gd name="connsiteY9" fmla="*/ 37 h 5957469"/>
              <a:gd name="connsiteX10" fmla="*/ 1728878 w 3523460"/>
              <a:gd name="connsiteY10" fmla="*/ 1828836 h 5957469"/>
              <a:gd name="connsiteX11" fmla="*/ 1816344 w 3523460"/>
              <a:gd name="connsiteY11" fmla="*/ 1868594 h 5957469"/>
              <a:gd name="connsiteX12" fmla="*/ 2492205 w 3523460"/>
              <a:gd name="connsiteY12" fmla="*/ 333992 h 5957469"/>
              <a:gd name="connsiteX13" fmla="*/ 2221860 w 3523460"/>
              <a:gd name="connsiteY13" fmla="*/ 2011718 h 5957469"/>
              <a:gd name="connsiteX14" fmla="*/ 2325227 w 3523460"/>
              <a:gd name="connsiteY14" fmla="*/ 2711432 h 5957469"/>
              <a:gd name="connsiteX15" fmla="*/ 2762549 w 3523460"/>
              <a:gd name="connsiteY15" fmla="*/ 2266158 h 5957469"/>
              <a:gd name="connsiteX16" fmla="*/ 3509971 w 3523460"/>
              <a:gd name="connsiteY16" fmla="*/ 2162792 h 5957469"/>
              <a:gd name="connsiteX17" fmla="*/ 2778451 w 3523460"/>
              <a:gd name="connsiteY17" fmla="*/ 2942019 h 5957469"/>
              <a:gd name="connsiteX18" fmla="*/ 2118493 w 3523460"/>
              <a:gd name="connsiteY18" fmla="*/ 4007494 h 5957469"/>
              <a:gd name="connsiteX19" fmla="*/ 2317218 w 3523460"/>
              <a:gd name="connsiteY19" fmla="*/ 5957469 h 5957469"/>
              <a:gd name="connsiteX20" fmla="*/ 727477 w 3523460"/>
              <a:gd name="connsiteY20" fmla="*/ 5951236 h 595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23460" h="5957469">
                <a:moveTo>
                  <a:pt x="727477" y="5951236"/>
                </a:moveTo>
                <a:cubicBezTo>
                  <a:pt x="740729" y="5739202"/>
                  <a:pt x="864838" y="4410361"/>
                  <a:pt x="870139" y="4094960"/>
                </a:cubicBezTo>
                <a:cubicBezTo>
                  <a:pt x="560039" y="3546320"/>
                  <a:pt x="456669" y="2926117"/>
                  <a:pt x="432816" y="2274110"/>
                </a:cubicBezTo>
                <a:cubicBezTo>
                  <a:pt x="313547" y="1839439"/>
                  <a:pt x="-187386" y="1134423"/>
                  <a:pt x="75008" y="970096"/>
                </a:cubicBezTo>
                <a:cubicBezTo>
                  <a:pt x="248612" y="927688"/>
                  <a:pt x="623646" y="1934854"/>
                  <a:pt x="750867" y="2107132"/>
                </a:cubicBezTo>
                <a:cubicBezTo>
                  <a:pt x="790624" y="2183994"/>
                  <a:pt x="862187" y="2105807"/>
                  <a:pt x="838333" y="2035571"/>
                </a:cubicBezTo>
                <a:cubicBezTo>
                  <a:pt x="716413" y="1433922"/>
                  <a:pt x="427516" y="251827"/>
                  <a:pt x="711112" y="214722"/>
                </a:cubicBezTo>
                <a:cubicBezTo>
                  <a:pt x="909896" y="184242"/>
                  <a:pt x="1157709" y="1578371"/>
                  <a:pt x="1235897" y="1868593"/>
                </a:cubicBezTo>
                <a:cubicBezTo>
                  <a:pt x="1242524" y="1928227"/>
                  <a:pt x="1311436" y="2047497"/>
                  <a:pt x="1315411" y="1852690"/>
                </a:cubicBezTo>
                <a:cubicBezTo>
                  <a:pt x="1312761" y="1280197"/>
                  <a:pt x="1159035" y="-7915"/>
                  <a:pt x="1458534" y="37"/>
                </a:cubicBezTo>
                <a:cubicBezTo>
                  <a:pt x="1693099" y="-7916"/>
                  <a:pt x="1707674" y="1541264"/>
                  <a:pt x="1728878" y="1828836"/>
                </a:cubicBezTo>
                <a:cubicBezTo>
                  <a:pt x="1734180" y="1917625"/>
                  <a:pt x="1764661" y="1916301"/>
                  <a:pt x="1816344" y="1868594"/>
                </a:cubicBezTo>
                <a:cubicBezTo>
                  <a:pt x="2054883" y="1372963"/>
                  <a:pt x="2198007" y="241226"/>
                  <a:pt x="2492205" y="333992"/>
                </a:cubicBezTo>
                <a:cubicBezTo>
                  <a:pt x="2781103" y="421456"/>
                  <a:pt x="2314625" y="1471029"/>
                  <a:pt x="2221860" y="2011718"/>
                </a:cubicBezTo>
                <a:lnTo>
                  <a:pt x="2325227" y="2711432"/>
                </a:lnTo>
                <a:cubicBezTo>
                  <a:pt x="2439196" y="2563007"/>
                  <a:pt x="2584970" y="2406632"/>
                  <a:pt x="2762549" y="2266158"/>
                </a:cubicBezTo>
                <a:cubicBezTo>
                  <a:pt x="3043495" y="1897748"/>
                  <a:pt x="3618639" y="2022319"/>
                  <a:pt x="3509971" y="2162792"/>
                </a:cubicBezTo>
                <a:cubicBezTo>
                  <a:pt x="3266131" y="2446388"/>
                  <a:pt x="2982534" y="2594812"/>
                  <a:pt x="2778451" y="2942019"/>
                </a:cubicBezTo>
                <a:cubicBezTo>
                  <a:pt x="2558465" y="3336933"/>
                  <a:pt x="2370285" y="3707995"/>
                  <a:pt x="2118493" y="4007494"/>
                </a:cubicBezTo>
                <a:cubicBezTo>
                  <a:pt x="2147648" y="4296392"/>
                  <a:pt x="2280112" y="5716279"/>
                  <a:pt x="2317218" y="5957469"/>
                </a:cubicBezTo>
                <a:lnTo>
                  <a:pt x="727477" y="59512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C8EEE5A5-357A-4ED3-A761-E4B9B4FA93C0}"/>
              </a:ext>
            </a:extLst>
          </p:cNvPr>
          <p:cNvSpPr/>
          <p:nvPr/>
        </p:nvSpPr>
        <p:spPr>
          <a:xfrm rot="8100000">
            <a:off x="5463682" y="2110886"/>
            <a:ext cx="949254" cy="949254"/>
          </a:xfrm>
          <a:prstGeom prst="teardrop">
            <a:avLst>
              <a:gd name="adj" fmla="val 1315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47CDBE-6AE9-4939-9786-C9BE2313DA4B}"/>
              </a:ext>
            </a:extLst>
          </p:cNvPr>
          <p:cNvGrpSpPr/>
          <p:nvPr/>
        </p:nvGrpSpPr>
        <p:grpSpPr>
          <a:xfrm>
            <a:off x="8540189" y="3875051"/>
            <a:ext cx="2849416" cy="1140357"/>
            <a:chOff x="803640" y="3362835"/>
            <a:chExt cx="2059657" cy="114035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AD47AC-62DB-49B4-8BE8-B10DB9F19B03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53F1FA-92A7-4033-9596-69733D598A6C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 Here</a:t>
              </a:r>
              <a:endParaRPr lang="ko-KR" altLang="en-US" sz="20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655C1A-C986-4705-8FB9-F6AE5F99A0EE}"/>
              </a:ext>
            </a:extLst>
          </p:cNvPr>
          <p:cNvGrpSpPr/>
          <p:nvPr/>
        </p:nvGrpSpPr>
        <p:grpSpPr>
          <a:xfrm>
            <a:off x="8010566" y="2312762"/>
            <a:ext cx="2849416" cy="1140357"/>
            <a:chOff x="803640" y="3362835"/>
            <a:chExt cx="2059657" cy="114035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4EF197-4ACA-4201-91A7-3934AD742812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EFA726B-7CA7-4BCF-8795-4BCC9C18F622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 Here</a:t>
              </a:r>
              <a:endParaRPr lang="ko-KR" altLang="en-US" sz="20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4924D49-8146-4B21-9798-5E13FD9977AD}"/>
              </a:ext>
            </a:extLst>
          </p:cNvPr>
          <p:cNvGrpSpPr/>
          <p:nvPr/>
        </p:nvGrpSpPr>
        <p:grpSpPr>
          <a:xfrm>
            <a:off x="464271" y="3780014"/>
            <a:ext cx="2849416" cy="1140357"/>
            <a:chOff x="803640" y="3362835"/>
            <a:chExt cx="2059657" cy="114035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1779EAE-62B0-4EB3-A422-BCFB52DB50B0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6389F8-B1C5-4895-957C-CAA5D33E7BC9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 Here</a:t>
              </a:r>
              <a:endParaRPr lang="ko-KR" altLang="en-US" sz="20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4AEA54-E731-4580-AD7F-D4BA8C850C9C}"/>
              </a:ext>
            </a:extLst>
          </p:cNvPr>
          <p:cNvGrpSpPr/>
          <p:nvPr/>
        </p:nvGrpSpPr>
        <p:grpSpPr>
          <a:xfrm>
            <a:off x="1077764" y="2312762"/>
            <a:ext cx="2849416" cy="1140357"/>
            <a:chOff x="803640" y="3362835"/>
            <a:chExt cx="2059657" cy="114035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48D44C3-FEAF-423F-8E3B-2C39B2BDEB53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70775B-F6D9-47BE-BF98-E69781564484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 Here</a:t>
              </a:r>
              <a:endParaRPr lang="ko-KR" altLang="en-US" sz="20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868C010-8213-48B4-AEB3-2A5E87E93EC3}"/>
              </a:ext>
            </a:extLst>
          </p:cNvPr>
          <p:cNvGrpSpPr/>
          <p:nvPr/>
        </p:nvGrpSpPr>
        <p:grpSpPr>
          <a:xfrm>
            <a:off x="2752676" y="1314092"/>
            <a:ext cx="6880156" cy="640550"/>
            <a:chOff x="179903" y="3651854"/>
            <a:chExt cx="4141589" cy="56031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6F9FCE-F570-4B89-A5AD-55312D90E38A}"/>
                </a:ext>
              </a:extLst>
            </p:cNvPr>
            <p:cNvSpPr txBox="1"/>
            <p:nvPr/>
          </p:nvSpPr>
          <p:spPr>
            <a:xfrm>
              <a:off x="179903" y="3889100"/>
              <a:ext cx="4141589" cy="323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344427-BF71-4764-8775-A47091DC318A}"/>
                </a:ext>
              </a:extLst>
            </p:cNvPr>
            <p:cNvSpPr txBox="1"/>
            <p:nvPr/>
          </p:nvSpPr>
          <p:spPr>
            <a:xfrm>
              <a:off x="813703" y="3651854"/>
              <a:ext cx="2752158" cy="403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9D0082BB-3DC5-4220-BE0E-8F4C629D9B78}"/>
              </a:ext>
            </a:extLst>
          </p:cNvPr>
          <p:cNvSpPr>
            <a:spLocks noChangeAspect="1"/>
          </p:cNvSpPr>
          <p:nvPr/>
        </p:nvSpPr>
        <p:spPr>
          <a:xfrm>
            <a:off x="5767212" y="2401459"/>
            <a:ext cx="342189" cy="343445"/>
          </a:xfrm>
          <a:custGeom>
            <a:avLst/>
            <a:gdLst/>
            <a:ahLst/>
            <a:cxnLst/>
            <a:rect l="l" t="t" r="r" b="b"/>
            <a:pathLst>
              <a:path w="3888432" h="3902714">
                <a:moveTo>
                  <a:pt x="1113894" y="3227140"/>
                </a:moveTo>
                <a:lnTo>
                  <a:pt x="2774538" y="3227140"/>
                </a:lnTo>
                <a:cubicBezTo>
                  <a:pt x="2813020" y="3227140"/>
                  <a:pt x="2844216" y="3258336"/>
                  <a:pt x="2844216" y="3296818"/>
                </a:cubicBezTo>
                <a:lnTo>
                  <a:pt x="2844216" y="3337462"/>
                </a:lnTo>
                <a:cubicBezTo>
                  <a:pt x="2844216" y="3375944"/>
                  <a:pt x="2813020" y="3407140"/>
                  <a:pt x="2774538" y="3407140"/>
                </a:cubicBezTo>
                <a:lnTo>
                  <a:pt x="1113894" y="3407140"/>
                </a:lnTo>
                <a:cubicBezTo>
                  <a:pt x="1075412" y="3407140"/>
                  <a:pt x="1044216" y="3375944"/>
                  <a:pt x="1044216" y="3337462"/>
                </a:cubicBezTo>
                <a:lnTo>
                  <a:pt x="1044216" y="3296818"/>
                </a:lnTo>
                <a:cubicBezTo>
                  <a:pt x="1044216" y="3258336"/>
                  <a:pt x="1075412" y="3227140"/>
                  <a:pt x="1113894" y="3227140"/>
                </a:cubicBezTo>
                <a:close/>
                <a:moveTo>
                  <a:pt x="1111898" y="2923315"/>
                </a:moveTo>
                <a:lnTo>
                  <a:pt x="2772542" y="2923315"/>
                </a:lnTo>
                <a:cubicBezTo>
                  <a:pt x="2811024" y="2923315"/>
                  <a:pt x="2842220" y="2954511"/>
                  <a:pt x="2842220" y="2992993"/>
                </a:cubicBezTo>
                <a:lnTo>
                  <a:pt x="2842220" y="3033637"/>
                </a:lnTo>
                <a:cubicBezTo>
                  <a:pt x="2842220" y="3072119"/>
                  <a:pt x="2811024" y="3103315"/>
                  <a:pt x="2772542" y="3103315"/>
                </a:cubicBezTo>
                <a:lnTo>
                  <a:pt x="1111898" y="3103315"/>
                </a:lnTo>
                <a:cubicBezTo>
                  <a:pt x="1073416" y="3103315"/>
                  <a:pt x="1042220" y="3072119"/>
                  <a:pt x="1042220" y="3033637"/>
                </a:cubicBezTo>
                <a:lnTo>
                  <a:pt x="1042220" y="2992993"/>
                </a:lnTo>
                <a:cubicBezTo>
                  <a:pt x="1042220" y="2954511"/>
                  <a:pt x="1073416" y="2923315"/>
                  <a:pt x="1111898" y="2923315"/>
                </a:cubicBezTo>
                <a:close/>
                <a:moveTo>
                  <a:pt x="495275" y="2664296"/>
                </a:moveTo>
                <a:lnTo>
                  <a:pt x="853982" y="2664296"/>
                </a:lnTo>
                <a:lnTo>
                  <a:pt x="853982" y="3560524"/>
                </a:lnTo>
                <a:lnTo>
                  <a:pt x="3006222" y="3560524"/>
                </a:lnTo>
                <a:lnTo>
                  <a:pt x="3006222" y="2664296"/>
                </a:lnTo>
                <a:lnTo>
                  <a:pt x="3364929" y="2664296"/>
                </a:lnTo>
                <a:lnTo>
                  <a:pt x="3364929" y="3902714"/>
                </a:lnTo>
                <a:lnTo>
                  <a:pt x="495275" y="3902714"/>
                </a:lnTo>
                <a:close/>
                <a:moveTo>
                  <a:pt x="1113894" y="2619490"/>
                </a:moveTo>
                <a:lnTo>
                  <a:pt x="2774538" y="2619490"/>
                </a:lnTo>
                <a:cubicBezTo>
                  <a:pt x="2813020" y="2619490"/>
                  <a:pt x="2844216" y="2650686"/>
                  <a:pt x="2844216" y="2689168"/>
                </a:cubicBezTo>
                <a:lnTo>
                  <a:pt x="2844216" y="2729812"/>
                </a:lnTo>
                <a:cubicBezTo>
                  <a:pt x="2844216" y="2768294"/>
                  <a:pt x="2813020" y="2799490"/>
                  <a:pt x="2774538" y="2799490"/>
                </a:cubicBezTo>
                <a:lnTo>
                  <a:pt x="1113894" y="2799490"/>
                </a:lnTo>
                <a:cubicBezTo>
                  <a:pt x="1075412" y="2799490"/>
                  <a:pt x="1044216" y="2768294"/>
                  <a:pt x="1044216" y="2729812"/>
                </a:cubicBezTo>
                <a:lnTo>
                  <a:pt x="1044216" y="2689168"/>
                </a:lnTo>
                <a:cubicBezTo>
                  <a:pt x="1044216" y="2650686"/>
                  <a:pt x="1075412" y="2619490"/>
                  <a:pt x="1113894" y="2619490"/>
                </a:cubicBezTo>
                <a:close/>
                <a:moveTo>
                  <a:pt x="3183220" y="1512740"/>
                </a:moveTo>
                <a:cubicBezTo>
                  <a:pt x="3130821" y="1512740"/>
                  <a:pt x="3088344" y="1555217"/>
                  <a:pt x="3088344" y="1607616"/>
                </a:cubicBezTo>
                <a:lnTo>
                  <a:pt x="3088344" y="1777903"/>
                </a:lnTo>
                <a:cubicBezTo>
                  <a:pt x="3088344" y="1830302"/>
                  <a:pt x="3130821" y="1872779"/>
                  <a:pt x="3183220" y="1872779"/>
                </a:cubicBezTo>
                <a:lnTo>
                  <a:pt x="3334111" y="1872779"/>
                </a:lnTo>
                <a:cubicBezTo>
                  <a:pt x="3386510" y="1872779"/>
                  <a:pt x="3428987" y="1830302"/>
                  <a:pt x="3428987" y="1777903"/>
                </a:cubicBezTo>
                <a:lnTo>
                  <a:pt x="3428987" y="1607616"/>
                </a:lnTo>
                <a:cubicBezTo>
                  <a:pt x="3428987" y="1555217"/>
                  <a:pt x="3386510" y="1512740"/>
                  <a:pt x="3334111" y="1512740"/>
                </a:cubicBezTo>
                <a:close/>
                <a:moveTo>
                  <a:pt x="317370" y="1192161"/>
                </a:moveTo>
                <a:lnTo>
                  <a:pt x="3571062" y="1192161"/>
                </a:lnTo>
                <a:cubicBezTo>
                  <a:pt x="3746341" y="1192161"/>
                  <a:pt x="3888432" y="1369515"/>
                  <a:pt x="3888432" y="1588294"/>
                </a:cubicBezTo>
                <a:lnTo>
                  <a:pt x="3888432" y="3172779"/>
                </a:lnTo>
                <a:cubicBezTo>
                  <a:pt x="3888432" y="3391558"/>
                  <a:pt x="3746341" y="3568912"/>
                  <a:pt x="3571062" y="3568912"/>
                </a:cubicBezTo>
                <a:lnTo>
                  <a:pt x="3484959" y="3568912"/>
                </a:lnTo>
                <a:lnTo>
                  <a:pt x="3484959" y="2490370"/>
                </a:lnTo>
                <a:lnTo>
                  <a:pt x="388615" y="2490370"/>
                </a:lnTo>
                <a:lnTo>
                  <a:pt x="388615" y="3568912"/>
                </a:lnTo>
                <a:lnTo>
                  <a:pt x="317370" y="3568912"/>
                </a:lnTo>
                <a:cubicBezTo>
                  <a:pt x="142091" y="3568912"/>
                  <a:pt x="0" y="3391558"/>
                  <a:pt x="0" y="3172779"/>
                </a:cubicBezTo>
                <a:lnTo>
                  <a:pt x="0" y="1588294"/>
                </a:lnTo>
                <a:cubicBezTo>
                  <a:pt x="0" y="1369515"/>
                  <a:pt x="142091" y="1192161"/>
                  <a:pt x="317370" y="1192161"/>
                </a:cubicBezTo>
                <a:close/>
                <a:moveTo>
                  <a:pt x="3010811" y="792088"/>
                </a:moveTo>
                <a:lnTo>
                  <a:pt x="3369518" y="792088"/>
                </a:lnTo>
                <a:lnTo>
                  <a:pt x="3369518" y="1080119"/>
                </a:lnTo>
                <a:lnTo>
                  <a:pt x="3010811" y="1080119"/>
                </a:lnTo>
                <a:close/>
                <a:moveTo>
                  <a:pt x="2700857" y="0"/>
                </a:moveTo>
                <a:lnTo>
                  <a:pt x="3329483" y="698376"/>
                </a:lnTo>
                <a:lnTo>
                  <a:pt x="2700857" y="698376"/>
                </a:lnTo>
                <a:close/>
                <a:moveTo>
                  <a:pt x="499864" y="0"/>
                </a:moveTo>
                <a:lnTo>
                  <a:pt x="2592288" y="0"/>
                </a:lnTo>
                <a:lnTo>
                  <a:pt x="2592288" y="298450"/>
                </a:lnTo>
                <a:lnTo>
                  <a:pt x="858571" y="298450"/>
                </a:lnTo>
                <a:lnTo>
                  <a:pt x="858571" y="1080119"/>
                </a:lnTo>
                <a:lnTo>
                  <a:pt x="499864" y="1080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1" name="Teardrop 30">
            <a:extLst>
              <a:ext uri="{FF2B5EF4-FFF2-40B4-BE49-F238E27FC236}">
                <a16:creationId xmlns:a16="http://schemas.microsoft.com/office/drawing/2014/main" id="{5F931CDF-CE1A-438B-BA11-D82B7CA95627}"/>
              </a:ext>
            </a:extLst>
          </p:cNvPr>
          <p:cNvSpPr/>
          <p:nvPr/>
        </p:nvSpPr>
        <p:spPr>
          <a:xfrm rot="5400000">
            <a:off x="4091323" y="2565788"/>
            <a:ext cx="949254" cy="949254"/>
          </a:xfrm>
          <a:prstGeom prst="teardrop">
            <a:avLst>
              <a:gd name="adj" fmla="val 1315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2" name="Teardrop 31">
            <a:extLst>
              <a:ext uri="{FF2B5EF4-FFF2-40B4-BE49-F238E27FC236}">
                <a16:creationId xmlns:a16="http://schemas.microsoft.com/office/drawing/2014/main" id="{B28D44AE-87E4-4AAA-8F6C-E115C921E88F}"/>
              </a:ext>
            </a:extLst>
          </p:cNvPr>
          <p:cNvSpPr/>
          <p:nvPr/>
        </p:nvSpPr>
        <p:spPr>
          <a:xfrm rot="16200000" flipH="1">
            <a:off x="6830159" y="2565790"/>
            <a:ext cx="949254" cy="949254"/>
          </a:xfrm>
          <a:prstGeom prst="teardrop">
            <a:avLst>
              <a:gd name="adj" fmla="val 13155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3" name="Oval 7">
            <a:extLst>
              <a:ext uri="{FF2B5EF4-FFF2-40B4-BE49-F238E27FC236}">
                <a16:creationId xmlns:a16="http://schemas.microsoft.com/office/drawing/2014/main" id="{BAAB72AB-1426-49DA-8012-23A3010B06EE}"/>
              </a:ext>
            </a:extLst>
          </p:cNvPr>
          <p:cNvSpPr/>
          <p:nvPr/>
        </p:nvSpPr>
        <p:spPr>
          <a:xfrm>
            <a:off x="7202194" y="2825764"/>
            <a:ext cx="326821" cy="429298"/>
          </a:xfrm>
          <a:custGeom>
            <a:avLst/>
            <a:gdLst/>
            <a:ahLst/>
            <a:cxnLst/>
            <a:rect l="l" t="t" r="r" b="b"/>
            <a:pathLst>
              <a:path w="3025265" h="3973870">
                <a:moveTo>
                  <a:pt x="1048235" y="955278"/>
                </a:moveTo>
                <a:cubicBezTo>
                  <a:pt x="1143886" y="955278"/>
                  <a:pt x="1221426" y="1089843"/>
                  <a:pt x="1221426" y="1255837"/>
                </a:cubicBezTo>
                <a:cubicBezTo>
                  <a:pt x="1221426" y="1421831"/>
                  <a:pt x="1143886" y="1556396"/>
                  <a:pt x="1048235" y="1556396"/>
                </a:cubicBezTo>
                <a:cubicBezTo>
                  <a:pt x="952584" y="1556396"/>
                  <a:pt x="875044" y="1421831"/>
                  <a:pt x="875044" y="1255837"/>
                </a:cubicBezTo>
                <a:cubicBezTo>
                  <a:pt x="875044" y="1089843"/>
                  <a:pt x="952584" y="955278"/>
                  <a:pt x="1048235" y="955278"/>
                </a:cubicBezTo>
                <a:close/>
                <a:moveTo>
                  <a:pt x="805954" y="648071"/>
                </a:moveTo>
                <a:lnTo>
                  <a:pt x="805954" y="1853034"/>
                </a:lnTo>
                <a:cubicBezTo>
                  <a:pt x="805954" y="1947724"/>
                  <a:pt x="869395" y="2027597"/>
                  <a:pt x="956357" y="2051540"/>
                </a:cubicBezTo>
                <a:lnTo>
                  <a:pt x="956356" y="2473030"/>
                </a:lnTo>
                <a:cubicBezTo>
                  <a:pt x="956356" y="2523517"/>
                  <a:pt x="997284" y="2564445"/>
                  <a:pt x="1047771" y="2564445"/>
                </a:cubicBezTo>
                <a:cubicBezTo>
                  <a:pt x="1098258" y="2564445"/>
                  <a:pt x="1139186" y="2523517"/>
                  <a:pt x="1139186" y="2473030"/>
                </a:cubicBezTo>
                <a:lnTo>
                  <a:pt x="1139186" y="2051828"/>
                </a:lnTo>
                <a:cubicBezTo>
                  <a:pt x="1226618" y="2028173"/>
                  <a:pt x="1290517" y="1948066"/>
                  <a:pt x="1290517" y="1853034"/>
                </a:cubicBezTo>
                <a:lnTo>
                  <a:pt x="1290517" y="649328"/>
                </a:lnTo>
                <a:cubicBezTo>
                  <a:pt x="1740927" y="708507"/>
                  <a:pt x="2088232" y="1094132"/>
                  <a:pt x="2088232" y="1560875"/>
                </a:cubicBezTo>
                <a:lnTo>
                  <a:pt x="2088232" y="2137870"/>
                </a:lnTo>
                <a:lnTo>
                  <a:pt x="2088233" y="2137870"/>
                </a:lnTo>
                <a:lnTo>
                  <a:pt x="2088233" y="3055870"/>
                </a:lnTo>
                <a:cubicBezTo>
                  <a:pt x="2088233" y="3562867"/>
                  <a:pt x="1677230" y="3973870"/>
                  <a:pt x="1170233" y="3973870"/>
                </a:cubicBezTo>
                <a:lnTo>
                  <a:pt x="918001" y="3973870"/>
                </a:lnTo>
                <a:cubicBezTo>
                  <a:pt x="411004" y="3973870"/>
                  <a:pt x="1" y="3562867"/>
                  <a:pt x="1" y="3055870"/>
                </a:cubicBezTo>
                <a:lnTo>
                  <a:pt x="1" y="2152339"/>
                </a:lnTo>
                <a:lnTo>
                  <a:pt x="0" y="2152339"/>
                </a:lnTo>
                <a:lnTo>
                  <a:pt x="0" y="1560875"/>
                </a:lnTo>
                <a:cubicBezTo>
                  <a:pt x="0" y="1091278"/>
                  <a:pt x="351565" y="703794"/>
                  <a:pt x="805954" y="648071"/>
                </a:cubicBezTo>
                <a:close/>
                <a:moveTo>
                  <a:pt x="1619797" y="91"/>
                </a:moveTo>
                <a:cubicBezTo>
                  <a:pt x="1732841" y="1988"/>
                  <a:pt x="1845389" y="33430"/>
                  <a:pt x="1945434" y="94215"/>
                </a:cubicBezTo>
                <a:cubicBezTo>
                  <a:pt x="2133478" y="208468"/>
                  <a:pt x="2249869" y="409692"/>
                  <a:pt x="2255221" y="627780"/>
                </a:cubicBezTo>
                <a:lnTo>
                  <a:pt x="2257891" y="627572"/>
                </a:lnTo>
                <a:cubicBezTo>
                  <a:pt x="2272309" y="812739"/>
                  <a:pt x="2385479" y="975734"/>
                  <a:pt x="2553934" y="1053951"/>
                </a:cubicBezTo>
                <a:cubicBezTo>
                  <a:pt x="2706200" y="1124651"/>
                  <a:pt x="2882234" y="1116149"/>
                  <a:pt x="3025265" y="1032491"/>
                </a:cubicBezTo>
                <a:lnTo>
                  <a:pt x="3025265" y="1181594"/>
                </a:lnTo>
                <a:cubicBezTo>
                  <a:pt x="2858744" y="1255002"/>
                  <a:pt x="2666516" y="1253932"/>
                  <a:pt x="2497514" y="1175460"/>
                </a:cubicBezTo>
                <a:cubicBezTo>
                  <a:pt x="2293602" y="1080779"/>
                  <a:pt x="2153951" y="887555"/>
                  <a:pt x="2128339" y="665512"/>
                </a:cubicBezTo>
                <a:lnTo>
                  <a:pt x="2122734" y="665324"/>
                </a:lnTo>
                <a:cubicBezTo>
                  <a:pt x="2128967" y="479701"/>
                  <a:pt x="2034597" y="305147"/>
                  <a:pt x="1875870" y="208708"/>
                </a:cubicBezTo>
                <a:cubicBezTo>
                  <a:pt x="1717143" y="112268"/>
                  <a:pt x="1518741" y="108938"/>
                  <a:pt x="1356867" y="199997"/>
                </a:cubicBezTo>
                <a:cubicBezTo>
                  <a:pt x="1194993" y="291056"/>
                  <a:pt x="1094818" y="462344"/>
                  <a:pt x="1094818" y="648071"/>
                </a:cubicBezTo>
                <a:lnTo>
                  <a:pt x="960849" y="648071"/>
                </a:lnTo>
                <a:cubicBezTo>
                  <a:pt x="960849" y="413945"/>
                  <a:pt x="1087128" y="198021"/>
                  <a:pt x="1291185" y="83234"/>
                </a:cubicBezTo>
                <a:cubicBezTo>
                  <a:pt x="1393213" y="25840"/>
                  <a:pt x="1506753" y="-1807"/>
                  <a:pt x="1619797" y="9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4" name="Round Same Side Corner Rectangle 7">
            <a:extLst>
              <a:ext uri="{FF2B5EF4-FFF2-40B4-BE49-F238E27FC236}">
                <a16:creationId xmlns:a16="http://schemas.microsoft.com/office/drawing/2014/main" id="{3F0CFFA7-884F-4E14-B543-AB0F12FA5D1E}"/>
              </a:ext>
            </a:extLst>
          </p:cNvPr>
          <p:cNvSpPr>
            <a:spLocks noChangeAspect="1"/>
          </p:cNvSpPr>
          <p:nvPr/>
        </p:nvSpPr>
        <p:spPr>
          <a:xfrm rot="10800000">
            <a:off x="4419610" y="2845707"/>
            <a:ext cx="370408" cy="389413"/>
          </a:xfrm>
          <a:custGeom>
            <a:avLst/>
            <a:gdLst/>
            <a:ahLst/>
            <a:cxnLst/>
            <a:rect l="l" t="t" r="r" b="b"/>
            <a:pathLst>
              <a:path w="3749229" h="3941586">
                <a:moveTo>
                  <a:pt x="1841173" y="2251014"/>
                </a:moveTo>
                <a:cubicBezTo>
                  <a:pt x="1901032" y="2251014"/>
                  <a:pt x="1949557" y="2202489"/>
                  <a:pt x="1949557" y="2142630"/>
                </a:cubicBezTo>
                <a:cubicBezTo>
                  <a:pt x="1949557" y="2082771"/>
                  <a:pt x="1901032" y="2034246"/>
                  <a:pt x="1841173" y="2034246"/>
                </a:cubicBezTo>
                <a:cubicBezTo>
                  <a:pt x="1781314" y="2034246"/>
                  <a:pt x="1732789" y="2082771"/>
                  <a:pt x="1732789" y="2142630"/>
                </a:cubicBezTo>
                <a:cubicBezTo>
                  <a:pt x="1732789" y="2202489"/>
                  <a:pt x="1781314" y="2251014"/>
                  <a:pt x="1841173" y="2251014"/>
                </a:cubicBezTo>
                <a:close/>
                <a:moveTo>
                  <a:pt x="2197713" y="2395667"/>
                </a:moveTo>
                <a:lnTo>
                  <a:pt x="1492210" y="2296503"/>
                </a:lnTo>
                <a:lnTo>
                  <a:pt x="1492210" y="2109382"/>
                </a:lnTo>
                <a:cubicBezTo>
                  <a:pt x="1492210" y="2024878"/>
                  <a:pt x="1583949" y="1956178"/>
                  <a:pt x="1697980" y="1955114"/>
                </a:cubicBezTo>
                <a:lnTo>
                  <a:pt x="1697980" y="1800200"/>
                </a:lnTo>
                <a:lnTo>
                  <a:pt x="1431133" y="1800200"/>
                </a:lnTo>
                <a:lnTo>
                  <a:pt x="1431133" y="1461593"/>
                </a:lnTo>
                <a:lnTo>
                  <a:pt x="643489" y="471679"/>
                </a:lnTo>
                <a:lnTo>
                  <a:pt x="785968" y="352125"/>
                </a:lnTo>
                <a:lnTo>
                  <a:pt x="1699128" y="1384562"/>
                </a:lnTo>
                <a:lnTo>
                  <a:pt x="1735187" y="0"/>
                </a:lnTo>
                <a:lnTo>
                  <a:pt x="1921179" y="0"/>
                </a:lnTo>
                <a:lnTo>
                  <a:pt x="1958328" y="1426402"/>
                </a:lnTo>
                <a:lnTo>
                  <a:pt x="1976872" y="1426402"/>
                </a:lnTo>
                <a:lnTo>
                  <a:pt x="1972364" y="1422619"/>
                </a:lnTo>
                <a:lnTo>
                  <a:pt x="2919184" y="352125"/>
                </a:lnTo>
                <a:lnTo>
                  <a:pt x="3061662" y="471679"/>
                </a:lnTo>
                <a:lnTo>
                  <a:pt x="2239212" y="1505339"/>
                </a:lnTo>
                <a:lnTo>
                  <a:pt x="2239212" y="1800200"/>
                </a:lnTo>
                <a:lnTo>
                  <a:pt x="1972364" y="1800200"/>
                </a:lnTo>
                <a:lnTo>
                  <a:pt x="1972364" y="1954485"/>
                </a:lnTo>
                <a:lnTo>
                  <a:pt x="1987720" y="1954485"/>
                </a:lnTo>
                <a:cubicBezTo>
                  <a:pt x="2103696" y="1954485"/>
                  <a:pt x="2197713" y="2023835"/>
                  <a:pt x="2197713" y="2109382"/>
                </a:cubicBezTo>
                <a:close/>
                <a:moveTo>
                  <a:pt x="112363" y="2735659"/>
                </a:moveTo>
                <a:cubicBezTo>
                  <a:pt x="100580" y="2737300"/>
                  <a:pt x="88281" y="2736658"/>
                  <a:pt x="76067" y="2733385"/>
                </a:cubicBezTo>
                <a:lnTo>
                  <a:pt x="67901" y="2731197"/>
                </a:lnTo>
                <a:cubicBezTo>
                  <a:pt x="19046" y="2718106"/>
                  <a:pt x="-9948" y="2667888"/>
                  <a:pt x="3143" y="2619032"/>
                </a:cubicBezTo>
                <a:lnTo>
                  <a:pt x="136132" y="2122709"/>
                </a:lnTo>
                <a:cubicBezTo>
                  <a:pt x="149223" y="2073853"/>
                  <a:pt x="199442" y="2044859"/>
                  <a:pt x="248297" y="2057950"/>
                </a:cubicBezTo>
                <a:lnTo>
                  <a:pt x="256463" y="2060138"/>
                </a:lnTo>
                <a:cubicBezTo>
                  <a:pt x="305319" y="2073229"/>
                  <a:pt x="334312" y="2123447"/>
                  <a:pt x="321221" y="2172303"/>
                </a:cubicBezTo>
                <a:lnTo>
                  <a:pt x="188232" y="2668627"/>
                </a:lnTo>
                <a:cubicBezTo>
                  <a:pt x="178414" y="2705268"/>
                  <a:pt x="147712" y="2730738"/>
                  <a:pt x="112363" y="2735659"/>
                </a:cubicBezTo>
                <a:close/>
                <a:moveTo>
                  <a:pt x="816379" y="2803284"/>
                </a:moveTo>
                <a:lnTo>
                  <a:pt x="296148" y="2663889"/>
                </a:lnTo>
                <a:lnTo>
                  <a:pt x="412311" y="2230363"/>
                </a:lnTo>
                <a:lnTo>
                  <a:pt x="932542" y="2369758"/>
                </a:lnTo>
                <a:close/>
                <a:moveTo>
                  <a:pt x="2025342" y="3266622"/>
                </a:moveTo>
                <a:lnTo>
                  <a:pt x="881030" y="2960004"/>
                </a:lnTo>
                <a:lnTo>
                  <a:pt x="1066890" y="2266362"/>
                </a:lnTo>
                <a:lnTo>
                  <a:pt x="2211202" y="2572980"/>
                </a:lnTo>
                <a:close/>
                <a:moveTo>
                  <a:pt x="2928285" y="3694425"/>
                </a:moveTo>
                <a:lnTo>
                  <a:pt x="2109557" y="3475047"/>
                </a:lnTo>
                <a:lnTo>
                  <a:pt x="2388347" y="2434586"/>
                </a:lnTo>
                <a:lnTo>
                  <a:pt x="3207076" y="2653963"/>
                </a:lnTo>
                <a:close/>
                <a:moveTo>
                  <a:pt x="3361202" y="3940500"/>
                </a:moveTo>
                <a:cubicBezTo>
                  <a:pt x="3346463" y="3942552"/>
                  <a:pt x="3331077" y="3941748"/>
                  <a:pt x="3315798" y="3937654"/>
                </a:cubicBezTo>
                <a:lnTo>
                  <a:pt x="3103596" y="3880795"/>
                </a:lnTo>
                <a:cubicBezTo>
                  <a:pt x="3042479" y="3864419"/>
                  <a:pt x="3006210" y="3801598"/>
                  <a:pt x="3022586" y="3740481"/>
                </a:cubicBezTo>
                <a:lnTo>
                  <a:pt x="3311771" y="2661227"/>
                </a:lnTo>
                <a:cubicBezTo>
                  <a:pt x="3328148" y="2600110"/>
                  <a:pt x="3390968" y="2563840"/>
                  <a:pt x="3452085" y="2580216"/>
                </a:cubicBezTo>
                <a:lnTo>
                  <a:pt x="3664287" y="2637076"/>
                </a:lnTo>
                <a:cubicBezTo>
                  <a:pt x="3725404" y="2653452"/>
                  <a:pt x="3761673" y="2716273"/>
                  <a:pt x="3745297" y="2777390"/>
                </a:cubicBezTo>
                <a:lnTo>
                  <a:pt x="3456112" y="3856644"/>
                </a:lnTo>
                <a:cubicBezTo>
                  <a:pt x="3443830" y="3902482"/>
                  <a:pt x="3405423" y="3934343"/>
                  <a:pt x="3361202" y="394050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5" name="Teardrop 34">
            <a:extLst>
              <a:ext uri="{FF2B5EF4-FFF2-40B4-BE49-F238E27FC236}">
                <a16:creationId xmlns:a16="http://schemas.microsoft.com/office/drawing/2014/main" id="{09C28A59-AFDB-4B78-BBA3-3AC79F8576F1}"/>
              </a:ext>
            </a:extLst>
          </p:cNvPr>
          <p:cNvSpPr/>
          <p:nvPr/>
        </p:nvSpPr>
        <p:spPr>
          <a:xfrm rot="2700000">
            <a:off x="3527143" y="3764246"/>
            <a:ext cx="949254" cy="949254"/>
          </a:xfrm>
          <a:prstGeom prst="teardrop">
            <a:avLst>
              <a:gd name="adj" fmla="val 13155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6" name="Teardrop 35">
            <a:extLst>
              <a:ext uri="{FF2B5EF4-FFF2-40B4-BE49-F238E27FC236}">
                <a16:creationId xmlns:a16="http://schemas.microsoft.com/office/drawing/2014/main" id="{F7A8FF81-A30D-438D-BE54-41C9B04DCE77}"/>
              </a:ext>
            </a:extLst>
          </p:cNvPr>
          <p:cNvSpPr/>
          <p:nvPr/>
        </p:nvSpPr>
        <p:spPr>
          <a:xfrm rot="18900000" flipH="1">
            <a:off x="7394338" y="3764246"/>
            <a:ext cx="949254" cy="949254"/>
          </a:xfrm>
          <a:prstGeom prst="teardrop">
            <a:avLst>
              <a:gd name="adj" fmla="val 13155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7" name="Trapezoid 10">
            <a:extLst>
              <a:ext uri="{FF2B5EF4-FFF2-40B4-BE49-F238E27FC236}">
                <a16:creationId xmlns:a16="http://schemas.microsoft.com/office/drawing/2014/main" id="{A548981F-09D0-432A-B4CE-46FDA1FB08BB}"/>
              </a:ext>
            </a:extLst>
          </p:cNvPr>
          <p:cNvSpPr>
            <a:spLocks noChangeAspect="1"/>
          </p:cNvSpPr>
          <p:nvPr/>
        </p:nvSpPr>
        <p:spPr>
          <a:xfrm>
            <a:off x="3833816" y="4055422"/>
            <a:ext cx="367333" cy="366902"/>
          </a:xfrm>
          <a:custGeom>
            <a:avLst/>
            <a:gdLst/>
            <a:ahLst/>
            <a:cxnLst/>
            <a:rect l="l" t="t" r="r" b="b"/>
            <a:pathLst>
              <a:path w="3910377" h="3905794">
                <a:moveTo>
                  <a:pt x="1" y="3797782"/>
                </a:moveTo>
                <a:lnTo>
                  <a:pt x="3910377" y="3797782"/>
                </a:lnTo>
                <a:lnTo>
                  <a:pt x="3910377" y="3905794"/>
                </a:lnTo>
                <a:lnTo>
                  <a:pt x="1" y="3905794"/>
                </a:lnTo>
                <a:close/>
                <a:moveTo>
                  <a:pt x="1757257" y="3353296"/>
                </a:moveTo>
                <a:cubicBezTo>
                  <a:pt x="1690135" y="3353296"/>
                  <a:pt x="1635721" y="3407710"/>
                  <a:pt x="1635721" y="3474832"/>
                </a:cubicBezTo>
                <a:cubicBezTo>
                  <a:pt x="1635721" y="3541954"/>
                  <a:pt x="1690135" y="3596368"/>
                  <a:pt x="1757257" y="3596368"/>
                </a:cubicBezTo>
                <a:lnTo>
                  <a:pt x="2187409" y="3596368"/>
                </a:lnTo>
                <a:cubicBezTo>
                  <a:pt x="2254531" y="3596368"/>
                  <a:pt x="2308945" y="3541954"/>
                  <a:pt x="2308945" y="3474832"/>
                </a:cubicBezTo>
                <a:cubicBezTo>
                  <a:pt x="2308945" y="3407710"/>
                  <a:pt x="2254531" y="3353296"/>
                  <a:pt x="2187409" y="3353296"/>
                </a:cubicBezTo>
                <a:close/>
                <a:moveTo>
                  <a:pt x="492288" y="2449553"/>
                </a:moveTo>
                <a:lnTo>
                  <a:pt x="472244" y="2517369"/>
                </a:lnTo>
                <a:lnTo>
                  <a:pt x="3438134" y="2517369"/>
                </a:lnTo>
                <a:lnTo>
                  <a:pt x="3418090" y="2449553"/>
                </a:lnTo>
                <a:close/>
                <a:moveTo>
                  <a:pt x="432162" y="2249610"/>
                </a:moveTo>
                <a:lnTo>
                  <a:pt x="3478215" y="2249610"/>
                </a:lnTo>
                <a:lnTo>
                  <a:pt x="3910377" y="3711740"/>
                </a:lnTo>
                <a:lnTo>
                  <a:pt x="0" y="3711740"/>
                </a:lnTo>
                <a:close/>
                <a:moveTo>
                  <a:pt x="1637280" y="544956"/>
                </a:moveTo>
                <a:cubicBezTo>
                  <a:pt x="1626413" y="544956"/>
                  <a:pt x="1615547" y="549102"/>
                  <a:pt x="1607256" y="557393"/>
                </a:cubicBezTo>
                <a:lnTo>
                  <a:pt x="796281" y="1368368"/>
                </a:lnTo>
                <a:cubicBezTo>
                  <a:pt x="779699" y="1384950"/>
                  <a:pt x="779699" y="1411834"/>
                  <a:pt x="796281" y="1428415"/>
                </a:cubicBezTo>
                <a:lnTo>
                  <a:pt x="825565" y="1457699"/>
                </a:lnTo>
                <a:cubicBezTo>
                  <a:pt x="842147" y="1474281"/>
                  <a:pt x="869031" y="1474281"/>
                  <a:pt x="885612" y="1457699"/>
                </a:cubicBezTo>
                <a:lnTo>
                  <a:pt x="1696588" y="646724"/>
                </a:lnTo>
                <a:cubicBezTo>
                  <a:pt x="1713169" y="630143"/>
                  <a:pt x="1713169" y="603258"/>
                  <a:pt x="1696588" y="586677"/>
                </a:cubicBezTo>
                <a:lnTo>
                  <a:pt x="1667304" y="557393"/>
                </a:lnTo>
                <a:cubicBezTo>
                  <a:pt x="1659013" y="549102"/>
                  <a:pt x="1648146" y="544956"/>
                  <a:pt x="1637280" y="544956"/>
                </a:cubicBezTo>
                <a:close/>
                <a:moveTo>
                  <a:pt x="1372791" y="439020"/>
                </a:moveTo>
                <a:cubicBezTo>
                  <a:pt x="1361925" y="439020"/>
                  <a:pt x="1351058" y="443165"/>
                  <a:pt x="1342767" y="451456"/>
                </a:cubicBezTo>
                <a:lnTo>
                  <a:pt x="851745" y="942478"/>
                </a:lnTo>
                <a:cubicBezTo>
                  <a:pt x="835164" y="959060"/>
                  <a:pt x="835164" y="985944"/>
                  <a:pt x="851745" y="1002526"/>
                </a:cubicBezTo>
                <a:lnTo>
                  <a:pt x="881029" y="1031810"/>
                </a:lnTo>
                <a:cubicBezTo>
                  <a:pt x="897611" y="1048392"/>
                  <a:pt x="924495" y="1048392"/>
                  <a:pt x="941077" y="1031810"/>
                </a:cubicBezTo>
                <a:lnTo>
                  <a:pt x="1432099" y="540788"/>
                </a:lnTo>
                <a:cubicBezTo>
                  <a:pt x="1448681" y="524206"/>
                  <a:pt x="1448681" y="497322"/>
                  <a:pt x="1432099" y="480740"/>
                </a:cubicBezTo>
                <a:lnTo>
                  <a:pt x="1402815" y="451456"/>
                </a:lnTo>
                <a:cubicBezTo>
                  <a:pt x="1394524" y="443165"/>
                  <a:pt x="1383658" y="439020"/>
                  <a:pt x="1372791" y="439020"/>
                </a:cubicBezTo>
                <a:close/>
                <a:moveTo>
                  <a:pt x="864042" y="270000"/>
                </a:moveTo>
                <a:lnTo>
                  <a:pt x="2945402" y="270000"/>
                </a:lnTo>
                <a:cubicBezTo>
                  <a:pt x="3094522" y="270000"/>
                  <a:pt x="3215407" y="390885"/>
                  <a:pt x="3215407" y="540005"/>
                </a:cubicBezTo>
                <a:lnTo>
                  <a:pt x="3215407" y="1619995"/>
                </a:lnTo>
                <a:cubicBezTo>
                  <a:pt x="3215407" y="1769115"/>
                  <a:pt x="3094522" y="1890000"/>
                  <a:pt x="2945402" y="1890000"/>
                </a:cubicBezTo>
                <a:lnTo>
                  <a:pt x="864042" y="1890000"/>
                </a:lnTo>
                <a:cubicBezTo>
                  <a:pt x="714922" y="1890000"/>
                  <a:pt x="594037" y="1769115"/>
                  <a:pt x="594037" y="1619995"/>
                </a:cubicBezTo>
                <a:lnTo>
                  <a:pt x="594037" y="540005"/>
                </a:lnTo>
                <a:cubicBezTo>
                  <a:pt x="594037" y="390885"/>
                  <a:pt x="714922" y="270000"/>
                  <a:pt x="864042" y="270000"/>
                </a:cubicBezTo>
                <a:close/>
                <a:moveTo>
                  <a:pt x="804042" y="180000"/>
                </a:moveTo>
                <a:cubicBezTo>
                  <a:pt x="638353" y="180000"/>
                  <a:pt x="504036" y="314317"/>
                  <a:pt x="504036" y="480006"/>
                </a:cubicBezTo>
                <a:lnTo>
                  <a:pt x="504036" y="1679994"/>
                </a:lnTo>
                <a:cubicBezTo>
                  <a:pt x="504036" y="1845683"/>
                  <a:pt x="638353" y="1980000"/>
                  <a:pt x="804042" y="1980000"/>
                </a:cubicBezTo>
                <a:lnTo>
                  <a:pt x="3027043" y="1980000"/>
                </a:lnTo>
                <a:cubicBezTo>
                  <a:pt x="3192732" y="1980000"/>
                  <a:pt x="3327049" y="1845683"/>
                  <a:pt x="3327049" y="1679994"/>
                </a:cubicBezTo>
                <a:lnTo>
                  <a:pt x="3327049" y="480006"/>
                </a:lnTo>
                <a:cubicBezTo>
                  <a:pt x="3327049" y="314317"/>
                  <a:pt x="3192732" y="180000"/>
                  <a:pt x="3027043" y="180000"/>
                </a:cubicBezTo>
                <a:close/>
                <a:moveTo>
                  <a:pt x="684043" y="0"/>
                </a:moveTo>
                <a:lnTo>
                  <a:pt x="3190330" y="0"/>
                </a:lnTo>
                <a:cubicBezTo>
                  <a:pt x="3389156" y="0"/>
                  <a:pt x="3550337" y="161181"/>
                  <a:pt x="3550337" y="360007"/>
                </a:cubicBezTo>
                <a:lnTo>
                  <a:pt x="3550337" y="1799993"/>
                </a:lnTo>
                <a:cubicBezTo>
                  <a:pt x="3550337" y="1998819"/>
                  <a:pt x="3389156" y="2160000"/>
                  <a:pt x="3190330" y="2160000"/>
                </a:cubicBezTo>
                <a:lnTo>
                  <a:pt x="684043" y="2160000"/>
                </a:lnTo>
                <a:cubicBezTo>
                  <a:pt x="485217" y="2160000"/>
                  <a:pt x="324036" y="1998819"/>
                  <a:pt x="324036" y="1799993"/>
                </a:cubicBezTo>
                <a:lnTo>
                  <a:pt x="324036" y="360007"/>
                </a:lnTo>
                <a:cubicBezTo>
                  <a:pt x="324036" y="161181"/>
                  <a:pt x="485217" y="0"/>
                  <a:pt x="6840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8" name="Rounded Rectangle 12">
            <a:extLst>
              <a:ext uri="{FF2B5EF4-FFF2-40B4-BE49-F238E27FC236}">
                <a16:creationId xmlns:a16="http://schemas.microsoft.com/office/drawing/2014/main" id="{4D12537A-3D35-4B9E-869E-E0FD68F94C48}"/>
              </a:ext>
            </a:extLst>
          </p:cNvPr>
          <p:cNvSpPr>
            <a:spLocks noChangeAspect="1"/>
          </p:cNvSpPr>
          <p:nvPr/>
        </p:nvSpPr>
        <p:spPr>
          <a:xfrm>
            <a:off x="7695801" y="4032516"/>
            <a:ext cx="346330" cy="412714"/>
          </a:xfrm>
          <a:custGeom>
            <a:avLst/>
            <a:gdLst/>
            <a:ahLst/>
            <a:cxnLst/>
            <a:rect l="l" t="t" r="r" b="b"/>
            <a:pathLst>
              <a:path w="3312367" h="3947283">
                <a:moveTo>
                  <a:pt x="2537615" y="3705909"/>
                </a:moveTo>
                <a:cubicBezTo>
                  <a:pt x="2512344" y="3705909"/>
                  <a:pt x="2491857" y="3726396"/>
                  <a:pt x="2491857" y="3751667"/>
                </a:cubicBezTo>
                <a:cubicBezTo>
                  <a:pt x="2491857" y="3776938"/>
                  <a:pt x="2512344" y="3797425"/>
                  <a:pt x="2537615" y="3797425"/>
                </a:cubicBezTo>
                <a:lnTo>
                  <a:pt x="2762175" y="3797425"/>
                </a:lnTo>
                <a:cubicBezTo>
                  <a:pt x="2787446" y="3797425"/>
                  <a:pt x="2807933" y="3776938"/>
                  <a:pt x="2807933" y="3751667"/>
                </a:cubicBezTo>
                <a:cubicBezTo>
                  <a:pt x="2807933" y="3726396"/>
                  <a:pt x="2787446" y="3705909"/>
                  <a:pt x="2762175" y="3705909"/>
                </a:cubicBezTo>
                <a:close/>
                <a:moveTo>
                  <a:pt x="1141114" y="3408594"/>
                </a:moveTo>
                <a:cubicBezTo>
                  <a:pt x="1097903" y="3408594"/>
                  <a:pt x="1062874" y="3443623"/>
                  <a:pt x="1062874" y="3486834"/>
                </a:cubicBezTo>
                <a:cubicBezTo>
                  <a:pt x="1062874" y="3530045"/>
                  <a:pt x="1097903" y="3565073"/>
                  <a:pt x="1141114" y="3565073"/>
                </a:cubicBezTo>
                <a:lnTo>
                  <a:pt x="1525078" y="3565074"/>
                </a:lnTo>
                <a:cubicBezTo>
                  <a:pt x="1568289" y="3565074"/>
                  <a:pt x="1603318" y="3530045"/>
                  <a:pt x="1603318" y="3486834"/>
                </a:cubicBezTo>
                <a:lnTo>
                  <a:pt x="1603319" y="3486834"/>
                </a:lnTo>
                <a:cubicBezTo>
                  <a:pt x="1603319" y="3443623"/>
                  <a:pt x="1568290" y="3408594"/>
                  <a:pt x="1525079" y="3408594"/>
                </a:cubicBezTo>
                <a:close/>
                <a:moveTo>
                  <a:pt x="2129393" y="1705414"/>
                </a:moveTo>
                <a:lnTo>
                  <a:pt x="2129393" y="3580170"/>
                </a:lnTo>
                <a:lnTo>
                  <a:pt x="3126216" y="3580170"/>
                </a:lnTo>
                <a:lnTo>
                  <a:pt x="3126216" y="1705414"/>
                </a:lnTo>
                <a:close/>
                <a:moveTo>
                  <a:pt x="2481193" y="1533789"/>
                </a:moveTo>
                <a:cubicBezTo>
                  <a:pt x="2462682" y="1533789"/>
                  <a:pt x="2447676" y="1548795"/>
                  <a:pt x="2447676" y="1567306"/>
                </a:cubicBezTo>
                <a:lnTo>
                  <a:pt x="2447676" y="1572258"/>
                </a:lnTo>
                <a:cubicBezTo>
                  <a:pt x="2447676" y="1590769"/>
                  <a:pt x="2462682" y="1605775"/>
                  <a:pt x="2481193" y="1605775"/>
                </a:cubicBezTo>
                <a:lnTo>
                  <a:pt x="2774415" y="1605775"/>
                </a:lnTo>
                <a:cubicBezTo>
                  <a:pt x="2792926" y="1605775"/>
                  <a:pt x="2807932" y="1590769"/>
                  <a:pt x="2807932" y="1572258"/>
                </a:cubicBezTo>
                <a:lnTo>
                  <a:pt x="2807932" y="1567306"/>
                </a:lnTo>
                <a:cubicBezTo>
                  <a:pt x="2807932" y="1548795"/>
                  <a:pt x="2792926" y="1533789"/>
                  <a:pt x="2774415" y="1533789"/>
                </a:cubicBezTo>
                <a:close/>
                <a:moveTo>
                  <a:pt x="2113478" y="1418392"/>
                </a:moveTo>
                <a:lnTo>
                  <a:pt x="3142130" y="1418392"/>
                </a:lnTo>
                <a:cubicBezTo>
                  <a:pt x="3236149" y="1418392"/>
                  <a:pt x="3312367" y="1494610"/>
                  <a:pt x="3312367" y="1588629"/>
                </a:cubicBezTo>
                <a:lnTo>
                  <a:pt x="3312367" y="3777046"/>
                </a:lnTo>
                <a:cubicBezTo>
                  <a:pt x="3312367" y="3871065"/>
                  <a:pt x="3236149" y="3947283"/>
                  <a:pt x="3142130" y="3947283"/>
                </a:cubicBezTo>
                <a:lnTo>
                  <a:pt x="2113478" y="3947283"/>
                </a:lnTo>
                <a:cubicBezTo>
                  <a:pt x="2019459" y="3947283"/>
                  <a:pt x="1943241" y="3871065"/>
                  <a:pt x="1943241" y="3777046"/>
                </a:cubicBezTo>
                <a:lnTo>
                  <a:pt x="1943241" y="1588629"/>
                </a:lnTo>
                <a:cubicBezTo>
                  <a:pt x="1943241" y="1494610"/>
                  <a:pt x="2019459" y="1418392"/>
                  <a:pt x="2113478" y="1418392"/>
                </a:cubicBezTo>
                <a:close/>
                <a:moveTo>
                  <a:pt x="1006317" y="157391"/>
                </a:moveTo>
                <a:cubicBezTo>
                  <a:pt x="987806" y="157391"/>
                  <a:pt x="972800" y="172397"/>
                  <a:pt x="972800" y="190908"/>
                </a:cubicBezTo>
                <a:lnTo>
                  <a:pt x="972800" y="195860"/>
                </a:lnTo>
                <a:cubicBezTo>
                  <a:pt x="972800" y="214371"/>
                  <a:pt x="987806" y="229377"/>
                  <a:pt x="1006317" y="229377"/>
                </a:cubicBezTo>
                <a:lnTo>
                  <a:pt x="1659876" y="229377"/>
                </a:lnTo>
                <a:cubicBezTo>
                  <a:pt x="1678387" y="229377"/>
                  <a:pt x="1693393" y="214371"/>
                  <a:pt x="1693393" y="195860"/>
                </a:cubicBezTo>
                <a:lnTo>
                  <a:pt x="1693393" y="190908"/>
                </a:lnTo>
                <a:cubicBezTo>
                  <a:pt x="1693393" y="172397"/>
                  <a:pt x="1678387" y="157391"/>
                  <a:pt x="1659876" y="157391"/>
                </a:cubicBezTo>
                <a:close/>
                <a:moveTo>
                  <a:pt x="264780" y="0"/>
                </a:moveTo>
                <a:lnTo>
                  <a:pt x="2401413" y="0"/>
                </a:lnTo>
                <a:cubicBezTo>
                  <a:pt x="2547647" y="0"/>
                  <a:pt x="2666193" y="118546"/>
                  <a:pt x="2666193" y="264780"/>
                </a:cubicBezTo>
                <a:lnTo>
                  <a:pt x="2666193" y="1345374"/>
                </a:lnTo>
                <a:lnTo>
                  <a:pt x="2369517" y="1345374"/>
                </a:lnTo>
                <a:lnTo>
                  <a:pt x="2369517" y="366783"/>
                </a:lnTo>
                <a:lnTo>
                  <a:pt x="296676" y="366783"/>
                </a:lnTo>
                <a:lnTo>
                  <a:pt x="296676" y="3219873"/>
                </a:lnTo>
                <a:lnTo>
                  <a:pt x="1867527" y="3219873"/>
                </a:lnTo>
                <a:lnTo>
                  <a:pt x="1867527" y="3778374"/>
                </a:lnTo>
                <a:lnTo>
                  <a:pt x="264780" y="3778374"/>
                </a:lnTo>
                <a:cubicBezTo>
                  <a:pt x="118546" y="3778374"/>
                  <a:pt x="0" y="3659828"/>
                  <a:pt x="0" y="3513594"/>
                </a:cubicBezTo>
                <a:lnTo>
                  <a:pt x="0" y="264780"/>
                </a:lnTo>
                <a:cubicBezTo>
                  <a:pt x="0" y="118546"/>
                  <a:pt x="118546" y="0"/>
                  <a:pt x="2647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</p:spTree>
    <p:extLst>
      <p:ext uri="{BB962C8B-B14F-4D97-AF65-F5344CB8AC3E}">
        <p14:creationId xmlns:p14="http://schemas.microsoft.com/office/powerpoint/2010/main" val="119983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วัฒนธรรมองค์กร </a:t>
            </a:r>
            <a:r>
              <a:rPr lang="th-TH" dirty="0">
                <a:solidFill>
                  <a:srgbClr val="3384CE"/>
                </a:solidFill>
              </a:rPr>
              <a:t>(</a:t>
            </a:r>
            <a:r>
              <a:rPr lang="en-US" dirty="0">
                <a:solidFill>
                  <a:srgbClr val="3384CE"/>
                </a:solidFill>
              </a:rPr>
              <a:t>Organization Working Culture)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4762764-491F-4F3F-ABDD-0F8F8A72A404}"/>
              </a:ext>
            </a:extLst>
          </p:cNvPr>
          <p:cNvCxnSpPr>
            <a:cxnSpLocks/>
          </p:cNvCxnSpPr>
          <p:nvPr/>
        </p:nvCxnSpPr>
        <p:spPr>
          <a:xfrm>
            <a:off x="4326381" y="5019708"/>
            <a:ext cx="0" cy="3982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8B64E1-E81C-41D8-9160-2A2FBFBA5DC0}"/>
              </a:ext>
            </a:extLst>
          </p:cNvPr>
          <p:cNvCxnSpPr>
            <a:cxnSpLocks/>
          </p:cNvCxnSpPr>
          <p:nvPr/>
        </p:nvCxnSpPr>
        <p:spPr>
          <a:xfrm flipV="1">
            <a:off x="2691237" y="2284631"/>
            <a:ext cx="0" cy="3982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1279008" y="1362366"/>
            <a:ext cx="28105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มุ่งเน้นตรงต่อเวลา</a:t>
            </a:r>
          </a:p>
          <a:p>
            <a:pPr algn="ctr">
              <a:defRPr/>
            </a:pPr>
            <a:r>
              <a:rPr lang="th-TH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รายละเอียดเนื้อหา</a:t>
            </a:r>
            <a:endParaRPr lang="id-ID" sz="28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3332490" y="5511639"/>
            <a:ext cx="20817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จิตอาสาคือชีวิต</a:t>
            </a:r>
          </a:p>
          <a:p>
            <a:pPr algn="ctr">
              <a:defRPr/>
            </a:pPr>
            <a:r>
              <a:rPr lang="th-TH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รายละเอียดเนื้อหา</a:t>
            </a:r>
            <a:endParaRPr lang="id-ID" sz="28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EED698DA-3538-47BE-9A93-1703F5FBC0BC}"/>
              </a:ext>
            </a:extLst>
          </p:cNvPr>
          <p:cNvSpPr>
            <a:spLocks/>
          </p:cNvSpPr>
          <p:nvPr/>
        </p:nvSpPr>
        <p:spPr bwMode="auto">
          <a:xfrm>
            <a:off x="1527460" y="2669193"/>
            <a:ext cx="2304137" cy="2360362"/>
          </a:xfrm>
          <a:custGeom>
            <a:avLst/>
            <a:gdLst>
              <a:gd name="T0" fmla="*/ 808 w 936"/>
              <a:gd name="T1" fmla="*/ 572 h 957"/>
              <a:gd name="T2" fmla="*/ 720 w 936"/>
              <a:gd name="T3" fmla="*/ 623 h 957"/>
              <a:gd name="T4" fmla="*/ 486 w 936"/>
              <a:gd name="T5" fmla="*/ 754 h 957"/>
              <a:gd name="T6" fmla="*/ 213 w 936"/>
              <a:gd name="T7" fmla="*/ 470 h 957"/>
              <a:gd name="T8" fmla="*/ 470 w 936"/>
              <a:gd name="T9" fmla="*/ 208 h 957"/>
              <a:gd name="T10" fmla="*/ 721 w 936"/>
              <a:gd name="T11" fmla="*/ 340 h 957"/>
              <a:gd name="T12" fmla="*/ 807 w 936"/>
              <a:gd name="T13" fmla="*/ 389 h 957"/>
              <a:gd name="T14" fmla="*/ 811 w 936"/>
              <a:gd name="T15" fmla="*/ 389 h 957"/>
              <a:gd name="T16" fmla="*/ 897 w 936"/>
              <a:gd name="T17" fmla="*/ 239 h 957"/>
              <a:gd name="T18" fmla="*/ 861 w 936"/>
              <a:gd name="T19" fmla="*/ 187 h 957"/>
              <a:gd name="T20" fmla="*/ 473 w 936"/>
              <a:gd name="T21" fmla="*/ 5 h 957"/>
              <a:gd name="T22" fmla="*/ 10 w 936"/>
              <a:gd name="T23" fmla="*/ 462 h 957"/>
              <a:gd name="T24" fmla="*/ 486 w 936"/>
              <a:gd name="T25" fmla="*/ 957 h 957"/>
              <a:gd name="T26" fmla="*/ 861 w 936"/>
              <a:gd name="T27" fmla="*/ 774 h 957"/>
              <a:gd name="T28" fmla="*/ 894 w 936"/>
              <a:gd name="T29" fmla="*/ 727 h 957"/>
              <a:gd name="T30" fmla="*/ 808 w 936"/>
              <a:gd name="T31" fmla="*/ 572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36" h="957">
                <a:moveTo>
                  <a:pt x="808" y="572"/>
                </a:moveTo>
                <a:cubicBezTo>
                  <a:pt x="772" y="572"/>
                  <a:pt x="739" y="592"/>
                  <a:pt x="720" y="623"/>
                </a:cubicBezTo>
                <a:cubicBezTo>
                  <a:pt x="672" y="702"/>
                  <a:pt x="585" y="754"/>
                  <a:pt x="486" y="754"/>
                </a:cubicBezTo>
                <a:cubicBezTo>
                  <a:pt x="332" y="754"/>
                  <a:pt x="207" y="626"/>
                  <a:pt x="213" y="470"/>
                </a:cubicBezTo>
                <a:cubicBezTo>
                  <a:pt x="218" y="330"/>
                  <a:pt x="331" y="216"/>
                  <a:pt x="470" y="208"/>
                </a:cubicBezTo>
                <a:cubicBezTo>
                  <a:pt x="576" y="201"/>
                  <a:pt x="670" y="256"/>
                  <a:pt x="721" y="340"/>
                </a:cubicBezTo>
                <a:cubicBezTo>
                  <a:pt x="739" y="370"/>
                  <a:pt x="771" y="389"/>
                  <a:pt x="807" y="389"/>
                </a:cubicBezTo>
                <a:cubicBezTo>
                  <a:pt x="811" y="389"/>
                  <a:pt x="811" y="389"/>
                  <a:pt x="811" y="389"/>
                </a:cubicBezTo>
                <a:cubicBezTo>
                  <a:pt x="887" y="389"/>
                  <a:pt x="936" y="306"/>
                  <a:pt x="897" y="239"/>
                </a:cubicBezTo>
                <a:cubicBezTo>
                  <a:pt x="886" y="221"/>
                  <a:pt x="874" y="204"/>
                  <a:pt x="861" y="187"/>
                </a:cubicBezTo>
                <a:cubicBezTo>
                  <a:pt x="771" y="73"/>
                  <a:pt x="630" y="0"/>
                  <a:pt x="473" y="5"/>
                </a:cubicBezTo>
                <a:cubicBezTo>
                  <a:pt x="223" y="12"/>
                  <a:pt x="20" y="213"/>
                  <a:pt x="10" y="462"/>
                </a:cubicBezTo>
                <a:cubicBezTo>
                  <a:pt x="0" y="733"/>
                  <a:pt x="217" y="957"/>
                  <a:pt x="486" y="957"/>
                </a:cubicBezTo>
                <a:cubicBezTo>
                  <a:pt x="638" y="957"/>
                  <a:pt x="774" y="886"/>
                  <a:pt x="861" y="774"/>
                </a:cubicBezTo>
                <a:cubicBezTo>
                  <a:pt x="873" y="759"/>
                  <a:pt x="884" y="743"/>
                  <a:pt x="894" y="727"/>
                </a:cubicBezTo>
                <a:cubicBezTo>
                  <a:pt x="935" y="659"/>
                  <a:pt x="887" y="572"/>
                  <a:pt x="808" y="572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zh-CN" alt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C954A081-A4A1-45DB-B7EA-A468E190EBB9}"/>
              </a:ext>
            </a:extLst>
          </p:cNvPr>
          <p:cNvSpPr>
            <a:spLocks noEditPoints="1"/>
          </p:cNvSpPr>
          <p:nvPr/>
        </p:nvSpPr>
        <p:spPr bwMode="auto">
          <a:xfrm>
            <a:off x="3201682" y="2673878"/>
            <a:ext cx="2212515" cy="2350992"/>
          </a:xfrm>
          <a:custGeom>
            <a:avLst/>
            <a:gdLst>
              <a:gd name="T0" fmla="*/ 129 w 899"/>
              <a:gd name="T1" fmla="*/ 385 h 953"/>
              <a:gd name="T2" fmla="*/ 215 w 899"/>
              <a:gd name="T3" fmla="*/ 336 h 953"/>
              <a:gd name="T4" fmla="*/ 450 w 899"/>
              <a:gd name="T5" fmla="*/ 203 h 953"/>
              <a:gd name="T6" fmla="*/ 684 w 899"/>
              <a:gd name="T7" fmla="*/ 336 h 953"/>
              <a:gd name="T8" fmla="*/ 770 w 899"/>
              <a:gd name="T9" fmla="*/ 385 h 953"/>
              <a:gd name="T10" fmla="*/ 774 w 899"/>
              <a:gd name="T11" fmla="*/ 385 h 953"/>
              <a:gd name="T12" fmla="*/ 861 w 899"/>
              <a:gd name="T13" fmla="*/ 236 h 953"/>
              <a:gd name="T14" fmla="*/ 825 w 899"/>
              <a:gd name="T15" fmla="*/ 183 h 953"/>
              <a:gd name="T16" fmla="*/ 450 w 899"/>
              <a:gd name="T17" fmla="*/ 0 h 953"/>
              <a:gd name="T18" fmla="*/ 75 w 899"/>
              <a:gd name="T19" fmla="*/ 183 h 953"/>
              <a:gd name="T20" fmla="*/ 39 w 899"/>
              <a:gd name="T21" fmla="*/ 235 h 953"/>
              <a:gd name="T22" fmla="*/ 126 w 899"/>
              <a:gd name="T23" fmla="*/ 385 h 953"/>
              <a:gd name="T24" fmla="*/ 129 w 899"/>
              <a:gd name="T25" fmla="*/ 385 h 953"/>
              <a:gd name="T26" fmla="*/ 771 w 899"/>
              <a:gd name="T27" fmla="*/ 568 h 953"/>
              <a:gd name="T28" fmla="*/ 684 w 899"/>
              <a:gd name="T29" fmla="*/ 619 h 953"/>
              <a:gd name="T30" fmla="*/ 450 w 899"/>
              <a:gd name="T31" fmla="*/ 750 h 953"/>
              <a:gd name="T32" fmla="*/ 216 w 899"/>
              <a:gd name="T33" fmla="*/ 619 h 953"/>
              <a:gd name="T34" fmla="*/ 128 w 899"/>
              <a:gd name="T35" fmla="*/ 568 h 953"/>
              <a:gd name="T36" fmla="*/ 128 w 899"/>
              <a:gd name="T37" fmla="*/ 568 h 953"/>
              <a:gd name="T38" fmla="*/ 42 w 899"/>
              <a:gd name="T39" fmla="*/ 723 h 953"/>
              <a:gd name="T40" fmla="*/ 75 w 899"/>
              <a:gd name="T41" fmla="*/ 770 h 953"/>
              <a:gd name="T42" fmla="*/ 450 w 899"/>
              <a:gd name="T43" fmla="*/ 953 h 953"/>
              <a:gd name="T44" fmla="*/ 825 w 899"/>
              <a:gd name="T45" fmla="*/ 770 h 953"/>
              <a:gd name="T46" fmla="*/ 858 w 899"/>
              <a:gd name="T47" fmla="*/ 723 h 953"/>
              <a:gd name="T48" fmla="*/ 771 w 899"/>
              <a:gd name="T49" fmla="*/ 568 h 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99" h="953">
                <a:moveTo>
                  <a:pt x="129" y="385"/>
                </a:moveTo>
                <a:cubicBezTo>
                  <a:pt x="165" y="385"/>
                  <a:pt x="197" y="366"/>
                  <a:pt x="215" y="336"/>
                </a:cubicBezTo>
                <a:cubicBezTo>
                  <a:pt x="263" y="256"/>
                  <a:pt x="351" y="203"/>
                  <a:pt x="450" y="203"/>
                </a:cubicBezTo>
                <a:cubicBezTo>
                  <a:pt x="549" y="203"/>
                  <a:pt x="636" y="256"/>
                  <a:pt x="684" y="336"/>
                </a:cubicBezTo>
                <a:cubicBezTo>
                  <a:pt x="703" y="366"/>
                  <a:pt x="735" y="385"/>
                  <a:pt x="770" y="385"/>
                </a:cubicBezTo>
                <a:cubicBezTo>
                  <a:pt x="774" y="385"/>
                  <a:pt x="774" y="385"/>
                  <a:pt x="774" y="385"/>
                </a:cubicBezTo>
                <a:cubicBezTo>
                  <a:pt x="851" y="385"/>
                  <a:pt x="899" y="302"/>
                  <a:pt x="861" y="236"/>
                </a:cubicBezTo>
                <a:cubicBezTo>
                  <a:pt x="850" y="217"/>
                  <a:pt x="838" y="200"/>
                  <a:pt x="825" y="183"/>
                </a:cubicBezTo>
                <a:cubicBezTo>
                  <a:pt x="738" y="72"/>
                  <a:pt x="602" y="0"/>
                  <a:pt x="450" y="0"/>
                </a:cubicBezTo>
                <a:cubicBezTo>
                  <a:pt x="298" y="0"/>
                  <a:pt x="162" y="72"/>
                  <a:pt x="75" y="183"/>
                </a:cubicBezTo>
                <a:cubicBezTo>
                  <a:pt x="62" y="200"/>
                  <a:pt x="50" y="217"/>
                  <a:pt x="39" y="235"/>
                </a:cubicBezTo>
                <a:cubicBezTo>
                  <a:pt x="0" y="302"/>
                  <a:pt x="49" y="385"/>
                  <a:pt x="126" y="385"/>
                </a:cubicBezTo>
                <a:lnTo>
                  <a:pt x="129" y="385"/>
                </a:lnTo>
                <a:close/>
                <a:moveTo>
                  <a:pt x="771" y="568"/>
                </a:moveTo>
                <a:cubicBezTo>
                  <a:pt x="735" y="568"/>
                  <a:pt x="703" y="588"/>
                  <a:pt x="684" y="619"/>
                </a:cubicBezTo>
                <a:cubicBezTo>
                  <a:pt x="636" y="698"/>
                  <a:pt x="549" y="750"/>
                  <a:pt x="450" y="750"/>
                </a:cubicBezTo>
                <a:cubicBezTo>
                  <a:pt x="351" y="750"/>
                  <a:pt x="264" y="698"/>
                  <a:pt x="216" y="619"/>
                </a:cubicBezTo>
                <a:cubicBezTo>
                  <a:pt x="197" y="588"/>
                  <a:pt x="164" y="568"/>
                  <a:pt x="128" y="568"/>
                </a:cubicBezTo>
                <a:cubicBezTo>
                  <a:pt x="128" y="568"/>
                  <a:pt x="128" y="568"/>
                  <a:pt x="128" y="568"/>
                </a:cubicBezTo>
                <a:cubicBezTo>
                  <a:pt x="49" y="568"/>
                  <a:pt x="1" y="655"/>
                  <a:pt x="42" y="723"/>
                </a:cubicBezTo>
                <a:cubicBezTo>
                  <a:pt x="52" y="739"/>
                  <a:pt x="63" y="755"/>
                  <a:pt x="75" y="770"/>
                </a:cubicBezTo>
                <a:cubicBezTo>
                  <a:pt x="162" y="882"/>
                  <a:pt x="298" y="953"/>
                  <a:pt x="450" y="953"/>
                </a:cubicBezTo>
                <a:cubicBezTo>
                  <a:pt x="602" y="953"/>
                  <a:pt x="738" y="882"/>
                  <a:pt x="825" y="770"/>
                </a:cubicBezTo>
                <a:cubicBezTo>
                  <a:pt x="837" y="755"/>
                  <a:pt x="848" y="739"/>
                  <a:pt x="858" y="723"/>
                </a:cubicBezTo>
                <a:cubicBezTo>
                  <a:pt x="899" y="655"/>
                  <a:pt x="850" y="568"/>
                  <a:pt x="771" y="568"/>
                </a:cubicBezTo>
                <a:close/>
              </a:path>
            </a:pathLst>
          </a:custGeom>
          <a:solidFill>
            <a:schemeClr val="accent2">
              <a:alpha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F84FEDCE-D11C-437E-8D2B-6493BF0DF23F}"/>
              </a:ext>
            </a:extLst>
          </p:cNvPr>
          <p:cNvSpPr>
            <a:spLocks noEditPoints="1"/>
          </p:cNvSpPr>
          <p:nvPr/>
        </p:nvSpPr>
        <p:spPr bwMode="auto">
          <a:xfrm>
            <a:off x="4796773" y="2673878"/>
            <a:ext cx="2213556" cy="2350992"/>
          </a:xfrm>
          <a:custGeom>
            <a:avLst/>
            <a:gdLst>
              <a:gd name="T0" fmla="*/ 129 w 899"/>
              <a:gd name="T1" fmla="*/ 385 h 953"/>
              <a:gd name="T2" fmla="*/ 215 w 899"/>
              <a:gd name="T3" fmla="*/ 336 h 953"/>
              <a:gd name="T4" fmla="*/ 449 w 899"/>
              <a:gd name="T5" fmla="*/ 203 h 953"/>
              <a:gd name="T6" fmla="*/ 684 w 899"/>
              <a:gd name="T7" fmla="*/ 336 h 953"/>
              <a:gd name="T8" fmla="*/ 770 w 899"/>
              <a:gd name="T9" fmla="*/ 385 h 953"/>
              <a:gd name="T10" fmla="*/ 774 w 899"/>
              <a:gd name="T11" fmla="*/ 385 h 953"/>
              <a:gd name="T12" fmla="*/ 860 w 899"/>
              <a:gd name="T13" fmla="*/ 236 h 953"/>
              <a:gd name="T14" fmla="*/ 824 w 899"/>
              <a:gd name="T15" fmla="*/ 183 h 953"/>
              <a:gd name="T16" fmla="*/ 449 w 899"/>
              <a:gd name="T17" fmla="*/ 0 h 953"/>
              <a:gd name="T18" fmla="*/ 74 w 899"/>
              <a:gd name="T19" fmla="*/ 183 h 953"/>
              <a:gd name="T20" fmla="*/ 39 w 899"/>
              <a:gd name="T21" fmla="*/ 235 h 953"/>
              <a:gd name="T22" fmla="*/ 125 w 899"/>
              <a:gd name="T23" fmla="*/ 385 h 953"/>
              <a:gd name="T24" fmla="*/ 129 w 899"/>
              <a:gd name="T25" fmla="*/ 385 h 953"/>
              <a:gd name="T26" fmla="*/ 771 w 899"/>
              <a:gd name="T27" fmla="*/ 568 h 953"/>
              <a:gd name="T28" fmla="*/ 683 w 899"/>
              <a:gd name="T29" fmla="*/ 619 h 953"/>
              <a:gd name="T30" fmla="*/ 449 w 899"/>
              <a:gd name="T31" fmla="*/ 750 h 953"/>
              <a:gd name="T32" fmla="*/ 215 w 899"/>
              <a:gd name="T33" fmla="*/ 619 h 953"/>
              <a:gd name="T34" fmla="*/ 128 w 899"/>
              <a:gd name="T35" fmla="*/ 568 h 953"/>
              <a:gd name="T36" fmla="*/ 128 w 899"/>
              <a:gd name="T37" fmla="*/ 568 h 953"/>
              <a:gd name="T38" fmla="*/ 42 w 899"/>
              <a:gd name="T39" fmla="*/ 723 h 953"/>
              <a:gd name="T40" fmla="*/ 74 w 899"/>
              <a:gd name="T41" fmla="*/ 770 h 953"/>
              <a:gd name="T42" fmla="*/ 449 w 899"/>
              <a:gd name="T43" fmla="*/ 953 h 953"/>
              <a:gd name="T44" fmla="*/ 824 w 899"/>
              <a:gd name="T45" fmla="*/ 770 h 953"/>
              <a:gd name="T46" fmla="*/ 857 w 899"/>
              <a:gd name="T47" fmla="*/ 723 h 953"/>
              <a:gd name="T48" fmla="*/ 771 w 899"/>
              <a:gd name="T49" fmla="*/ 568 h 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99" h="953">
                <a:moveTo>
                  <a:pt x="129" y="385"/>
                </a:moveTo>
                <a:cubicBezTo>
                  <a:pt x="164" y="385"/>
                  <a:pt x="197" y="366"/>
                  <a:pt x="215" y="336"/>
                </a:cubicBezTo>
                <a:cubicBezTo>
                  <a:pt x="263" y="256"/>
                  <a:pt x="350" y="203"/>
                  <a:pt x="449" y="203"/>
                </a:cubicBezTo>
                <a:cubicBezTo>
                  <a:pt x="549" y="203"/>
                  <a:pt x="636" y="256"/>
                  <a:pt x="684" y="336"/>
                </a:cubicBezTo>
                <a:cubicBezTo>
                  <a:pt x="702" y="366"/>
                  <a:pt x="734" y="385"/>
                  <a:pt x="770" y="385"/>
                </a:cubicBezTo>
                <a:cubicBezTo>
                  <a:pt x="774" y="385"/>
                  <a:pt x="774" y="385"/>
                  <a:pt x="774" y="385"/>
                </a:cubicBezTo>
                <a:cubicBezTo>
                  <a:pt x="850" y="385"/>
                  <a:pt x="899" y="302"/>
                  <a:pt x="860" y="236"/>
                </a:cubicBezTo>
                <a:cubicBezTo>
                  <a:pt x="849" y="217"/>
                  <a:pt x="837" y="200"/>
                  <a:pt x="824" y="183"/>
                </a:cubicBezTo>
                <a:cubicBezTo>
                  <a:pt x="737" y="72"/>
                  <a:pt x="601" y="0"/>
                  <a:pt x="449" y="0"/>
                </a:cubicBezTo>
                <a:cubicBezTo>
                  <a:pt x="297" y="0"/>
                  <a:pt x="162" y="72"/>
                  <a:pt x="74" y="183"/>
                </a:cubicBezTo>
                <a:cubicBezTo>
                  <a:pt x="61" y="200"/>
                  <a:pt x="49" y="217"/>
                  <a:pt x="39" y="235"/>
                </a:cubicBezTo>
                <a:cubicBezTo>
                  <a:pt x="0" y="302"/>
                  <a:pt x="48" y="385"/>
                  <a:pt x="125" y="385"/>
                </a:cubicBezTo>
                <a:lnTo>
                  <a:pt x="129" y="385"/>
                </a:lnTo>
                <a:close/>
                <a:moveTo>
                  <a:pt x="771" y="568"/>
                </a:moveTo>
                <a:cubicBezTo>
                  <a:pt x="735" y="568"/>
                  <a:pt x="702" y="588"/>
                  <a:pt x="683" y="619"/>
                </a:cubicBezTo>
                <a:cubicBezTo>
                  <a:pt x="635" y="698"/>
                  <a:pt x="548" y="750"/>
                  <a:pt x="449" y="750"/>
                </a:cubicBezTo>
                <a:cubicBezTo>
                  <a:pt x="350" y="750"/>
                  <a:pt x="263" y="698"/>
                  <a:pt x="215" y="619"/>
                </a:cubicBezTo>
                <a:cubicBezTo>
                  <a:pt x="197" y="588"/>
                  <a:pt x="164" y="568"/>
                  <a:pt x="128" y="568"/>
                </a:cubicBezTo>
                <a:cubicBezTo>
                  <a:pt x="128" y="568"/>
                  <a:pt x="128" y="568"/>
                  <a:pt x="128" y="568"/>
                </a:cubicBezTo>
                <a:cubicBezTo>
                  <a:pt x="49" y="568"/>
                  <a:pt x="1" y="655"/>
                  <a:pt x="42" y="723"/>
                </a:cubicBezTo>
                <a:cubicBezTo>
                  <a:pt x="52" y="739"/>
                  <a:pt x="62" y="755"/>
                  <a:pt x="74" y="770"/>
                </a:cubicBezTo>
                <a:cubicBezTo>
                  <a:pt x="162" y="882"/>
                  <a:pt x="297" y="953"/>
                  <a:pt x="449" y="953"/>
                </a:cubicBezTo>
                <a:cubicBezTo>
                  <a:pt x="601" y="953"/>
                  <a:pt x="737" y="882"/>
                  <a:pt x="824" y="770"/>
                </a:cubicBezTo>
                <a:cubicBezTo>
                  <a:pt x="836" y="755"/>
                  <a:pt x="847" y="739"/>
                  <a:pt x="857" y="723"/>
                </a:cubicBezTo>
                <a:cubicBezTo>
                  <a:pt x="898" y="655"/>
                  <a:pt x="850" y="568"/>
                  <a:pt x="771" y="568"/>
                </a:cubicBezTo>
                <a:close/>
              </a:path>
            </a:pathLst>
          </a:custGeom>
          <a:solidFill>
            <a:schemeClr val="accent4">
              <a:alpha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A89F9EDB-9506-4504-9931-E4A53F172CF0}"/>
              </a:ext>
            </a:extLst>
          </p:cNvPr>
          <p:cNvSpPr>
            <a:spLocks/>
          </p:cNvSpPr>
          <p:nvPr/>
        </p:nvSpPr>
        <p:spPr bwMode="auto">
          <a:xfrm>
            <a:off x="7975505" y="2669193"/>
            <a:ext cx="2304137" cy="2360362"/>
          </a:xfrm>
          <a:custGeom>
            <a:avLst/>
            <a:gdLst>
              <a:gd name="T0" fmla="*/ 450 w 936"/>
              <a:gd name="T1" fmla="*/ 0 h 957"/>
              <a:gd name="T2" fmla="*/ 75 w 936"/>
              <a:gd name="T3" fmla="*/ 183 h 957"/>
              <a:gd name="T4" fmla="*/ 39 w 936"/>
              <a:gd name="T5" fmla="*/ 235 h 957"/>
              <a:gd name="T6" fmla="*/ 125 w 936"/>
              <a:gd name="T7" fmla="*/ 385 h 957"/>
              <a:gd name="T8" fmla="*/ 129 w 936"/>
              <a:gd name="T9" fmla="*/ 385 h 957"/>
              <a:gd name="T10" fmla="*/ 215 w 936"/>
              <a:gd name="T11" fmla="*/ 335 h 957"/>
              <a:gd name="T12" fmla="*/ 466 w 936"/>
              <a:gd name="T13" fmla="*/ 203 h 957"/>
              <a:gd name="T14" fmla="*/ 723 w 936"/>
              <a:gd name="T15" fmla="*/ 466 h 957"/>
              <a:gd name="T16" fmla="*/ 450 w 936"/>
              <a:gd name="T17" fmla="*/ 750 h 957"/>
              <a:gd name="T18" fmla="*/ 216 w 936"/>
              <a:gd name="T19" fmla="*/ 618 h 957"/>
              <a:gd name="T20" fmla="*/ 128 w 936"/>
              <a:gd name="T21" fmla="*/ 568 h 957"/>
              <a:gd name="T22" fmla="*/ 128 w 936"/>
              <a:gd name="T23" fmla="*/ 568 h 957"/>
              <a:gd name="T24" fmla="*/ 42 w 936"/>
              <a:gd name="T25" fmla="*/ 723 h 957"/>
              <a:gd name="T26" fmla="*/ 75 w 936"/>
              <a:gd name="T27" fmla="*/ 770 h 957"/>
              <a:gd name="T28" fmla="*/ 464 w 936"/>
              <a:gd name="T29" fmla="*/ 953 h 957"/>
              <a:gd name="T30" fmla="*/ 926 w 936"/>
              <a:gd name="T31" fmla="*/ 495 h 957"/>
              <a:gd name="T32" fmla="*/ 450 w 936"/>
              <a:gd name="T33" fmla="*/ 0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36" h="957">
                <a:moveTo>
                  <a:pt x="450" y="0"/>
                </a:moveTo>
                <a:cubicBezTo>
                  <a:pt x="298" y="0"/>
                  <a:pt x="162" y="72"/>
                  <a:pt x="75" y="183"/>
                </a:cubicBezTo>
                <a:cubicBezTo>
                  <a:pt x="62" y="200"/>
                  <a:pt x="50" y="217"/>
                  <a:pt x="39" y="235"/>
                </a:cubicBezTo>
                <a:cubicBezTo>
                  <a:pt x="0" y="301"/>
                  <a:pt x="49" y="385"/>
                  <a:pt x="125" y="385"/>
                </a:cubicBezTo>
                <a:cubicBezTo>
                  <a:pt x="129" y="385"/>
                  <a:pt x="129" y="385"/>
                  <a:pt x="129" y="385"/>
                </a:cubicBezTo>
                <a:cubicBezTo>
                  <a:pt x="165" y="385"/>
                  <a:pt x="197" y="366"/>
                  <a:pt x="215" y="335"/>
                </a:cubicBezTo>
                <a:cubicBezTo>
                  <a:pt x="266" y="252"/>
                  <a:pt x="360" y="197"/>
                  <a:pt x="466" y="203"/>
                </a:cubicBezTo>
                <a:cubicBezTo>
                  <a:pt x="605" y="211"/>
                  <a:pt x="718" y="326"/>
                  <a:pt x="723" y="466"/>
                </a:cubicBezTo>
                <a:cubicBezTo>
                  <a:pt x="729" y="621"/>
                  <a:pt x="604" y="750"/>
                  <a:pt x="450" y="750"/>
                </a:cubicBezTo>
                <a:cubicBezTo>
                  <a:pt x="351" y="750"/>
                  <a:pt x="264" y="697"/>
                  <a:pt x="216" y="618"/>
                </a:cubicBezTo>
                <a:cubicBezTo>
                  <a:pt x="197" y="588"/>
                  <a:pt x="164" y="568"/>
                  <a:pt x="128" y="568"/>
                </a:cubicBezTo>
                <a:cubicBezTo>
                  <a:pt x="128" y="568"/>
                  <a:pt x="128" y="568"/>
                  <a:pt x="128" y="568"/>
                </a:cubicBezTo>
                <a:cubicBezTo>
                  <a:pt x="49" y="568"/>
                  <a:pt x="1" y="655"/>
                  <a:pt x="42" y="723"/>
                </a:cubicBezTo>
                <a:cubicBezTo>
                  <a:pt x="52" y="739"/>
                  <a:pt x="63" y="755"/>
                  <a:pt x="75" y="770"/>
                </a:cubicBezTo>
                <a:cubicBezTo>
                  <a:pt x="165" y="885"/>
                  <a:pt x="306" y="957"/>
                  <a:pt x="464" y="953"/>
                </a:cubicBezTo>
                <a:cubicBezTo>
                  <a:pt x="713" y="946"/>
                  <a:pt x="916" y="744"/>
                  <a:pt x="926" y="495"/>
                </a:cubicBezTo>
                <a:cubicBezTo>
                  <a:pt x="936" y="224"/>
                  <a:pt x="719" y="0"/>
                  <a:pt x="450" y="0"/>
                </a:cubicBezTo>
                <a:close/>
              </a:path>
            </a:pathLst>
          </a:custGeom>
          <a:solidFill>
            <a:srgbClr val="EF7429">
              <a:alpha val="8470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7" name="Freeform 13">
            <a:extLst>
              <a:ext uri="{FF2B5EF4-FFF2-40B4-BE49-F238E27FC236}">
                <a16:creationId xmlns:a16="http://schemas.microsoft.com/office/drawing/2014/main" id="{F84FEDCE-D11C-437E-8D2B-6493BF0DF23F}"/>
              </a:ext>
            </a:extLst>
          </p:cNvPr>
          <p:cNvSpPr>
            <a:spLocks noEditPoints="1"/>
          </p:cNvSpPr>
          <p:nvPr/>
        </p:nvSpPr>
        <p:spPr bwMode="auto">
          <a:xfrm>
            <a:off x="6396435" y="2673878"/>
            <a:ext cx="2213556" cy="2350992"/>
          </a:xfrm>
          <a:custGeom>
            <a:avLst/>
            <a:gdLst>
              <a:gd name="T0" fmla="*/ 129 w 899"/>
              <a:gd name="T1" fmla="*/ 385 h 953"/>
              <a:gd name="T2" fmla="*/ 215 w 899"/>
              <a:gd name="T3" fmla="*/ 336 h 953"/>
              <a:gd name="T4" fmla="*/ 449 w 899"/>
              <a:gd name="T5" fmla="*/ 203 h 953"/>
              <a:gd name="T6" fmla="*/ 684 w 899"/>
              <a:gd name="T7" fmla="*/ 336 h 953"/>
              <a:gd name="T8" fmla="*/ 770 w 899"/>
              <a:gd name="T9" fmla="*/ 385 h 953"/>
              <a:gd name="T10" fmla="*/ 774 w 899"/>
              <a:gd name="T11" fmla="*/ 385 h 953"/>
              <a:gd name="T12" fmla="*/ 860 w 899"/>
              <a:gd name="T13" fmla="*/ 236 h 953"/>
              <a:gd name="T14" fmla="*/ 824 w 899"/>
              <a:gd name="T15" fmla="*/ 183 h 953"/>
              <a:gd name="T16" fmla="*/ 449 w 899"/>
              <a:gd name="T17" fmla="*/ 0 h 953"/>
              <a:gd name="T18" fmla="*/ 74 w 899"/>
              <a:gd name="T19" fmla="*/ 183 h 953"/>
              <a:gd name="T20" fmla="*/ 39 w 899"/>
              <a:gd name="T21" fmla="*/ 235 h 953"/>
              <a:gd name="T22" fmla="*/ 125 w 899"/>
              <a:gd name="T23" fmla="*/ 385 h 953"/>
              <a:gd name="T24" fmla="*/ 129 w 899"/>
              <a:gd name="T25" fmla="*/ 385 h 953"/>
              <a:gd name="T26" fmla="*/ 771 w 899"/>
              <a:gd name="T27" fmla="*/ 568 h 953"/>
              <a:gd name="T28" fmla="*/ 683 w 899"/>
              <a:gd name="T29" fmla="*/ 619 h 953"/>
              <a:gd name="T30" fmla="*/ 449 w 899"/>
              <a:gd name="T31" fmla="*/ 750 h 953"/>
              <a:gd name="T32" fmla="*/ 215 w 899"/>
              <a:gd name="T33" fmla="*/ 619 h 953"/>
              <a:gd name="T34" fmla="*/ 128 w 899"/>
              <a:gd name="T35" fmla="*/ 568 h 953"/>
              <a:gd name="T36" fmla="*/ 128 w 899"/>
              <a:gd name="T37" fmla="*/ 568 h 953"/>
              <a:gd name="T38" fmla="*/ 42 w 899"/>
              <a:gd name="T39" fmla="*/ 723 h 953"/>
              <a:gd name="T40" fmla="*/ 74 w 899"/>
              <a:gd name="T41" fmla="*/ 770 h 953"/>
              <a:gd name="T42" fmla="*/ 449 w 899"/>
              <a:gd name="T43" fmla="*/ 953 h 953"/>
              <a:gd name="T44" fmla="*/ 824 w 899"/>
              <a:gd name="T45" fmla="*/ 770 h 953"/>
              <a:gd name="T46" fmla="*/ 857 w 899"/>
              <a:gd name="T47" fmla="*/ 723 h 953"/>
              <a:gd name="T48" fmla="*/ 771 w 899"/>
              <a:gd name="T49" fmla="*/ 568 h 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99" h="953">
                <a:moveTo>
                  <a:pt x="129" y="385"/>
                </a:moveTo>
                <a:cubicBezTo>
                  <a:pt x="164" y="385"/>
                  <a:pt x="197" y="366"/>
                  <a:pt x="215" y="336"/>
                </a:cubicBezTo>
                <a:cubicBezTo>
                  <a:pt x="263" y="256"/>
                  <a:pt x="350" y="203"/>
                  <a:pt x="449" y="203"/>
                </a:cubicBezTo>
                <a:cubicBezTo>
                  <a:pt x="549" y="203"/>
                  <a:pt x="636" y="256"/>
                  <a:pt x="684" y="336"/>
                </a:cubicBezTo>
                <a:cubicBezTo>
                  <a:pt x="702" y="366"/>
                  <a:pt x="734" y="385"/>
                  <a:pt x="770" y="385"/>
                </a:cubicBezTo>
                <a:cubicBezTo>
                  <a:pt x="774" y="385"/>
                  <a:pt x="774" y="385"/>
                  <a:pt x="774" y="385"/>
                </a:cubicBezTo>
                <a:cubicBezTo>
                  <a:pt x="850" y="385"/>
                  <a:pt x="899" y="302"/>
                  <a:pt x="860" y="236"/>
                </a:cubicBezTo>
                <a:cubicBezTo>
                  <a:pt x="849" y="217"/>
                  <a:pt x="837" y="200"/>
                  <a:pt x="824" y="183"/>
                </a:cubicBezTo>
                <a:cubicBezTo>
                  <a:pt x="737" y="72"/>
                  <a:pt x="601" y="0"/>
                  <a:pt x="449" y="0"/>
                </a:cubicBezTo>
                <a:cubicBezTo>
                  <a:pt x="297" y="0"/>
                  <a:pt x="162" y="72"/>
                  <a:pt x="74" y="183"/>
                </a:cubicBezTo>
                <a:cubicBezTo>
                  <a:pt x="61" y="200"/>
                  <a:pt x="49" y="217"/>
                  <a:pt x="39" y="235"/>
                </a:cubicBezTo>
                <a:cubicBezTo>
                  <a:pt x="0" y="302"/>
                  <a:pt x="48" y="385"/>
                  <a:pt x="125" y="385"/>
                </a:cubicBezTo>
                <a:lnTo>
                  <a:pt x="129" y="385"/>
                </a:lnTo>
                <a:close/>
                <a:moveTo>
                  <a:pt x="771" y="568"/>
                </a:moveTo>
                <a:cubicBezTo>
                  <a:pt x="735" y="568"/>
                  <a:pt x="702" y="588"/>
                  <a:pt x="683" y="619"/>
                </a:cubicBezTo>
                <a:cubicBezTo>
                  <a:pt x="635" y="698"/>
                  <a:pt x="548" y="750"/>
                  <a:pt x="449" y="750"/>
                </a:cubicBezTo>
                <a:cubicBezTo>
                  <a:pt x="350" y="750"/>
                  <a:pt x="263" y="698"/>
                  <a:pt x="215" y="619"/>
                </a:cubicBezTo>
                <a:cubicBezTo>
                  <a:pt x="197" y="588"/>
                  <a:pt x="164" y="568"/>
                  <a:pt x="128" y="568"/>
                </a:cubicBezTo>
                <a:cubicBezTo>
                  <a:pt x="128" y="568"/>
                  <a:pt x="128" y="568"/>
                  <a:pt x="128" y="568"/>
                </a:cubicBezTo>
                <a:cubicBezTo>
                  <a:pt x="49" y="568"/>
                  <a:pt x="1" y="655"/>
                  <a:pt x="42" y="723"/>
                </a:cubicBezTo>
                <a:cubicBezTo>
                  <a:pt x="52" y="739"/>
                  <a:pt x="62" y="755"/>
                  <a:pt x="74" y="770"/>
                </a:cubicBezTo>
                <a:cubicBezTo>
                  <a:pt x="162" y="882"/>
                  <a:pt x="297" y="953"/>
                  <a:pt x="449" y="953"/>
                </a:cubicBezTo>
                <a:cubicBezTo>
                  <a:pt x="601" y="953"/>
                  <a:pt x="737" y="882"/>
                  <a:pt x="824" y="770"/>
                </a:cubicBezTo>
                <a:cubicBezTo>
                  <a:pt x="836" y="755"/>
                  <a:pt x="847" y="739"/>
                  <a:pt x="857" y="723"/>
                </a:cubicBezTo>
                <a:cubicBezTo>
                  <a:pt x="898" y="655"/>
                  <a:pt x="850" y="568"/>
                  <a:pt x="771" y="56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A8B64E1-E81C-41D8-9160-2A2FBFBA5DC0}"/>
              </a:ext>
            </a:extLst>
          </p:cNvPr>
          <p:cNvCxnSpPr>
            <a:cxnSpLocks/>
          </p:cNvCxnSpPr>
          <p:nvPr/>
        </p:nvCxnSpPr>
        <p:spPr>
          <a:xfrm flipV="1">
            <a:off x="5920299" y="2239437"/>
            <a:ext cx="0" cy="3982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4686368" y="1362366"/>
            <a:ext cx="2504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รู้คิดอย่างสร้างสรรค์</a:t>
            </a:r>
          </a:p>
          <a:p>
            <a:pPr algn="ctr">
              <a:defRPr/>
            </a:pPr>
            <a:r>
              <a:rPr lang="th-TH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รายละเอียดเนื้อหา</a:t>
            </a:r>
            <a:endParaRPr lang="id-ID" sz="28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14735" y="3366212"/>
            <a:ext cx="474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 smtClean="0">
                <a:solidFill>
                  <a:srgbClr val="3384C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endParaRPr lang="en-US" sz="6000" b="1" dirty="0">
              <a:solidFill>
                <a:srgbClr val="3384CE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76780" y="3341542"/>
            <a:ext cx="474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 smtClean="0">
                <a:solidFill>
                  <a:srgbClr val="26ACD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endParaRPr lang="en-US" sz="6000" b="1" dirty="0">
              <a:solidFill>
                <a:srgbClr val="26ACDF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656802" y="3390882"/>
            <a:ext cx="474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 smtClean="0">
                <a:solidFill>
                  <a:srgbClr val="34D6AA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endParaRPr lang="en-US" sz="6000" b="1" dirty="0">
              <a:solidFill>
                <a:srgbClr val="34D6AA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218847" y="3366212"/>
            <a:ext cx="474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 smtClean="0">
                <a:solidFill>
                  <a:srgbClr val="FFC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endParaRPr lang="en-US" sz="6000" b="1" dirty="0">
              <a:solidFill>
                <a:srgbClr val="FFC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834461" y="3366212"/>
            <a:ext cx="425216" cy="1021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solidFill>
                  <a:srgbClr val="F1894A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endParaRPr lang="en-US" sz="6000" b="1" dirty="0">
              <a:solidFill>
                <a:srgbClr val="F1894A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A8B64E1-E81C-41D8-9160-2A2FBFBA5DC0}"/>
              </a:ext>
            </a:extLst>
          </p:cNvPr>
          <p:cNvCxnSpPr>
            <a:cxnSpLocks/>
          </p:cNvCxnSpPr>
          <p:nvPr/>
        </p:nvCxnSpPr>
        <p:spPr>
          <a:xfrm flipV="1">
            <a:off x="9131177" y="2281421"/>
            <a:ext cx="0" cy="3982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7665996" y="1362366"/>
            <a:ext cx="29432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ซื่อสัตย์และรับผิดชอบ</a:t>
            </a:r>
          </a:p>
          <a:p>
            <a:pPr algn="ctr">
              <a:defRPr/>
            </a:pPr>
            <a:r>
              <a:rPr lang="th-TH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รายละเอียดเนื้อหา</a:t>
            </a:r>
            <a:endParaRPr lang="id-ID" sz="28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4762764-491F-4F3F-ABDD-0F8F8A72A404}"/>
              </a:ext>
            </a:extLst>
          </p:cNvPr>
          <p:cNvCxnSpPr>
            <a:cxnSpLocks/>
          </p:cNvCxnSpPr>
          <p:nvPr/>
        </p:nvCxnSpPr>
        <p:spPr>
          <a:xfrm>
            <a:off x="7522175" y="5019708"/>
            <a:ext cx="0" cy="3982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6528284" y="5511639"/>
            <a:ext cx="20817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2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ก้าวทันโลกทัศน์</a:t>
            </a:r>
          </a:p>
          <a:p>
            <a:pPr algn="ctr">
              <a:defRPr/>
            </a:pPr>
            <a:r>
              <a:rPr lang="th-TH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รายละเอียดเนื้อหา</a:t>
            </a:r>
            <a:endParaRPr lang="id-ID" sz="28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225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 </a:t>
            </a:r>
            <a:r>
              <a:rPr lang="en-US" dirty="0">
                <a:solidFill>
                  <a:schemeClr val="accent1"/>
                </a:solidFill>
              </a:rPr>
              <a:t>Slides</a:t>
            </a:r>
            <a:endParaRPr lang="en-US" dirty="0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EED698DA-3538-47BE-9A93-1703F5FBC0BC}"/>
              </a:ext>
            </a:extLst>
          </p:cNvPr>
          <p:cNvSpPr>
            <a:spLocks/>
          </p:cNvSpPr>
          <p:nvPr/>
        </p:nvSpPr>
        <p:spPr bwMode="auto">
          <a:xfrm>
            <a:off x="937912" y="2804898"/>
            <a:ext cx="1852632" cy="1897839"/>
          </a:xfrm>
          <a:custGeom>
            <a:avLst/>
            <a:gdLst>
              <a:gd name="T0" fmla="*/ 808 w 936"/>
              <a:gd name="T1" fmla="*/ 572 h 957"/>
              <a:gd name="T2" fmla="*/ 720 w 936"/>
              <a:gd name="T3" fmla="*/ 623 h 957"/>
              <a:gd name="T4" fmla="*/ 486 w 936"/>
              <a:gd name="T5" fmla="*/ 754 h 957"/>
              <a:gd name="T6" fmla="*/ 213 w 936"/>
              <a:gd name="T7" fmla="*/ 470 h 957"/>
              <a:gd name="T8" fmla="*/ 470 w 936"/>
              <a:gd name="T9" fmla="*/ 208 h 957"/>
              <a:gd name="T10" fmla="*/ 721 w 936"/>
              <a:gd name="T11" fmla="*/ 340 h 957"/>
              <a:gd name="T12" fmla="*/ 807 w 936"/>
              <a:gd name="T13" fmla="*/ 389 h 957"/>
              <a:gd name="T14" fmla="*/ 811 w 936"/>
              <a:gd name="T15" fmla="*/ 389 h 957"/>
              <a:gd name="T16" fmla="*/ 897 w 936"/>
              <a:gd name="T17" fmla="*/ 239 h 957"/>
              <a:gd name="T18" fmla="*/ 861 w 936"/>
              <a:gd name="T19" fmla="*/ 187 h 957"/>
              <a:gd name="T20" fmla="*/ 473 w 936"/>
              <a:gd name="T21" fmla="*/ 5 h 957"/>
              <a:gd name="T22" fmla="*/ 10 w 936"/>
              <a:gd name="T23" fmla="*/ 462 h 957"/>
              <a:gd name="T24" fmla="*/ 486 w 936"/>
              <a:gd name="T25" fmla="*/ 957 h 957"/>
              <a:gd name="T26" fmla="*/ 861 w 936"/>
              <a:gd name="T27" fmla="*/ 774 h 957"/>
              <a:gd name="T28" fmla="*/ 894 w 936"/>
              <a:gd name="T29" fmla="*/ 727 h 957"/>
              <a:gd name="T30" fmla="*/ 808 w 936"/>
              <a:gd name="T31" fmla="*/ 572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936" h="957">
                <a:moveTo>
                  <a:pt x="808" y="572"/>
                </a:moveTo>
                <a:cubicBezTo>
                  <a:pt x="772" y="572"/>
                  <a:pt x="739" y="592"/>
                  <a:pt x="720" y="623"/>
                </a:cubicBezTo>
                <a:cubicBezTo>
                  <a:pt x="672" y="702"/>
                  <a:pt x="585" y="754"/>
                  <a:pt x="486" y="754"/>
                </a:cubicBezTo>
                <a:cubicBezTo>
                  <a:pt x="332" y="754"/>
                  <a:pt x="207" y="626"/>
                  <a:pt x="213" y="470"/>
                </a:cubicBezTo>
                <a:cubicBezTo>
                  <a:pt x="218" y="330"/>
                  <a:pt x="331" y="216"/>
                  <a:pt x="470" y="208"/>
                </a:cubicBezTo>
                <a:cubicBezTo>
                  <a:pt x="576" y="201"/>
                  <a:pt x="670" y="256"/>
                  <a:pt x="721" y="340"/>
                </a:cubicBezTo>
                <a:cubicBezTo>
                  <a:pt x="739" y="370"/>
                  <a:pt x="771" y="389"/>
                  <a:pt x="807" y="389"/>
                </a:cubicBezTo>
                <a:cubicBezTo>
                  <a:pt x="811" y="389"/>
                  <a:pt x="811" y="389"/>
                  <a:pt x="811" y="389"/>
                </a:cubicBezTo>
                <a:cubicBezTo>
                  <a:pt x="887" y="389"/>
                  <a:pt x="936" y="306"/>
                  <a:pt x="897" y="239"/>
                </a:cubicBezTo>
                <a:cubicBezTo>
                  <a:pt x="886" y="221"/>
                  <a:pt x="874" y="204"/>
                  <a:pt x="861" y="187"/>
                </a:cubicBezTo>
                <a:cubicBezTo>
                  <a:pt x="771" y="73"/>
                  <a:pt x="630" y="0"/>
                  <a:pt x="473" y="5"/>
                </a:cubicBezTo>
                <a:cubicBezTo>
                  <a:pt x="223" y="12"/>
                  <a:pt x="20" y="213"/>
                  <a:pt x="10" y="462"/>
                </a:cubicBezTo>
                <a:cubicBezTo>
                  <a:pt x="0" y="733"/>
                  <a:pt x="217" y="957"/>
                  <a:pt x="486" y="957"/>
                </a:cubicBezTo>
                <a:cubicBezTo>
                  <a:pt x="638" y="957"/>
                  <a:pt x="774" y="886"/>
                  <a:pt x="861" y="774"/>
                </a:cubicBezTo>
                <a:cubicBezTo>
                  <a:pt x="873" y="759"/>
                  <a:pt x="884" y="743"/>
                  <a:pt x="894" y="727"/>
                </a:cubicBezTo>
                <a:cubicBezTo>
                  <a:pt x="935" y="659"/>
                  <a:pt x="887" y="572"/>
                  <a:pt x="808" y="572"/>
                </a:cubicBez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zh-CN" alt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C954A081-A4A1-45DB-B7EA-A468E190EBB9}"/>
              </a:ext>
            </a:extLst>
          </p:cNvPr>
          <p:cNvSpPr>
            <a:spLocks noEditPoints="1"/>
          </p:cNvSpPr>
          <p:nvPr/>
        </p:nvSpPr>
        <p:spPr bwMode="auto">
          <a:xfrm>
            <a:off x="2284063" y="2808665"/>
            <a:ext cx="1778963" cy="1890305"/>
          </a:xfrm>
          <a:custGeom>
            <a:avLst/>
            <a:gdLst>
              <a:gd name="T0" fmla="*/ 129 w 899"/>
              <a:gd name="T1" fmla="*/ 385 h 953"/>
              <a:gd name="T2" fmla="*/ 215 w 899"/>
              <a:gd name="T3" fmla="*/ 336 h 953"/>
              <a:gd name="T4" fmla="*/ 450 w 899"/>
              <a:gd name="T5" fmla="*/ 203 h 953"/>
              <a:gd name="T6" fmla="*/ 684 w 899"/>
              <a:gd name="T7" fmla="*/ 336 h 953"/>
              <a:gd name="T8" fmla="*/ 770 w 899"/>
              <a:gd name="T9" fmla="*/ 385 h 953"/>
              <a:gd name="T10" fmla="*/ 774 w 899"/>
              <a:gd name="T11" fmla="*/ 385 h 953"/>
              <a:gd name="T12" fmla="*/ 861 w 899"/>
              <a:gd name="T13" fmla="*/ 236 h 953"/>
              <a:gd name="T14" fmla="*/ 825 w 899"/>
              <a:gd name="T15" fmla="*/ 183 h 953"/>
              <a:gd name="T16" fmla="*/ 450 w 899"/>
              <a:gd name="T17" fmla="*/ 0 h 953"/>
              <a:gd name="T18" fmla="*/ 75 w 899"/>
              <a:gd name="T19" fmla="*/ 183 h 953"/>
              <a:gd name="T20" fmla="*/ 39 w 899"/>
              <a:gd name="T21" fmla="*/ 235 h 953"/>
              <a:gd name="T22" fmla="*/ 126 w 899"/>
              <a:gd name="T23" fmla="*/ 385 h 953"/>
              <a:gd name="T24" fmla="*/ 129 w 899"/>
              <a:gd name="T25" fmla="*/ 385 h 953"/>
              <a:gd name="T26" fmla="*/ 771 w 899"/>
              <a:gd name="T27" fmla="*/ 568 h 953"/>
              <a:gd name="T28" fmla="*/ 684 w 899"/>
              <a:gd name="T29" fmla="*/ 619 h 953"/>
              <a:gd name="T30" fmla="*/ 450 w 899"/>
              <a:gd name="T31" fmla="*/ 750 h 953"/>
              <a:gd name="T32" fmla="*/ 216 w 899"/>
              <a:gd name="T33" fmla="*/ 619 h 953"/>
              <a:gd name="T34" fmla="*/ 128 w 899"/>
              <a:gd name="T35" fmla="*/ 568 h 953"/>
              <a:gd name="T36" fmla="*/ 128 w 899"/>
              <a:gd name="T37" fmla="*/ 568 h 953"/>
              <a:gd name="T38" fmla="*/ 42 w 899"/>
              <a:gd name="T39" fmla="*/ 723 h 953"/>
              <a:gd name="T40" fmla="*/ 75 w 899"/>
              <a:gd name="T41" fmla="*/ 770 h 953"/>
              <a:gd name="T42" fmla="*/ 450 w 899"/>
              <a:gd name="T43" fmla="*/ 953 h 953"/>
              <a:gd name="T44" fmla="*/ 825 w 899"/>
              <a:gd name="T45" fmla="*/ 770 h 953"/>
              <a:gd name="T46" fmla="*/ 858 w 899"/>
              <a:gd name="T47" fmla="*/ 723 h 953"/>
              <a:gd name="T48" fmla="*/ 771 w 899"/>
              <a:gd name="T49" fmla="*/ 568 h 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99" h="953">
                <a:moveTo>
                  <a:pt x="129" y="385"/>
                </a:moveTo>
                <a:cubicBezTo>
                  <a:pt x="165" y="385"/>
                  <a:pt x="197" y="366"/>
                  <a:pt x="215" y="336"/>
                </a:cubicBezTo>
                <a:cubicBezTo>
                  <a:pt x="263" y="256"/>
                  <a:pt x="351" y="203"/>
                  <a:pt x="450" y="203"/>
                </a:cubicBezTo>
                <a:cubicBezTo>
                  <a:pt x="549" y="203"/>
                  <a:pt x="636" y="256"/>
                  <a:pt x="684" y="336"/>
                </a:cubicBezTo>
                <a:cubicBezTo>
                  <a:pt x="703" y="366"/>
                  <a:pt x="735" y="385"/>
                  <a:pt x="770" y="385"/>
                </a:cubicBezTo>
                <a:cubicBezTo>
                  <a:pt x="774" y="385"/>
                  <a:pt x="774" y="385"/>
                  <a:pt x="774" y="385"/>
                </a:cubicBezTo>
                <a:cubicBezTo>
                  <a:pt x="851" y="385"/>
                  <a:pt x="899" y="302"/>
                  <a:pt x="861" y="236"/>
                </a:cubicBezTo>
                <a:cubicBezTo>
                  <a:pt x="850" y="217"/>
                  <a:pt x="838" y="200"/>
                  <a:pt x="825" y="183"/>
                </a:cubicBezTo>
                <a:cubicBezTo>
                  <a:pt x="738" y="72"/>
                  <a:pt x="602" y="0"/>
                  <a:pt x="450" y="0"/>
                </a:cubicBezTo>
                <a:cubicBezTo>
                  <a:pt x="298" y="0"/>
                  <a:pt x="162" y="72"/>
                  <a:pt x="75" y="183"/>
                </a:cubicBezTo>
                <a:cubicBezTo>
                  <a:pt x="62" y="200"/>
                  <a:pt x="50" y="217"/>
                  <a:pt x="39" y="235"/>
                </a:cubicBezTo>
                <a:cubicBezTo>
                  <a:pt x="0" y="302"/>
                  <a:pt x="49" y="385"/>
                  <a:pt x="126" y="385"/>
                </a:cubicBezTo>
                <a:lnTo>
                  <a:pt x="129" y="385"/>
                </a:lnTo>
                <a:close/>
                <a:moveTo>
                  <a:pt x="771" y="568"/>
                </a:moveTo>
                <a:cubicBezTo>
                  <a:pt x="735" y="568"/>
                  <a:pt x="703" y="588"/>
                  <a:pt x="684" y="619"/>
                </a:cubicBezTo>
                <a:cubicBezTo>
                  <a:pt x="636" y="698"/>
                  <a:pt x="549" y="750"/>
                  <a:pt x="450" y="750"/>
                </a:cubicBezTo>
                <a:cubicBezTo>
                  <a:pt x="351" y="750"/>
                  <a:pt x="264" y="698"/>
                  <a:pt x="216" y="619"/>
                </a:cubicBezTo>
                <a:cubicBezTo>
                  <a:pt x="197" y="588"/>
                  <a:pt x="164" y="568"/>
                  <a:pt x="128" y="568"/>
                </a:cubicBezTo>
                <a:cubicBezTo>
                  <a:pt x="128" y="568"/>
                  <a:pt x="128" y="568"/>
                  <a:pt x="128" y="568"/>
                </a:cubicBezTo>
                <a:cubicBezTo>
                  <a:pt x="49" y="568"/>
                  <a:pt x="1" y="655"/>
                  <a:pt x="42" y="723"/>
                </a:cubicBezTo>
                <a:cubicBezTo>
                  <a:pt x="52" y="739"/>
                  <a:pt x="63" y="755"/>
                  <a:pt x="75" y="770"/>
                </a:cubicBezTo>
                <a:cubicBezTo>
                  <a:pt x="162" y="882"/>
                  <a:pt x="298" y="953"/>
                  <a:pt x="450" y="953"/>
                </a:cubicBezTo>
                <a:cubicBezTo>
                  <a:pt x="602" y="953"/>
                  <a:pt x="738" y="882"/>
                  <a:pt x="825" y="770"/>
                </a:cubicBezTo>
                <a:cubicBezTo>
                  <a:pt x="837" y="755"/>
                  <a:pt x="848" y="739"/>
                  <a:pt x="858" y="723"/>
                </a:cubicBezTo>
                <a:cubicBezTo>
                  <a:pt x="899" y="655"/>
                  <a:pt x="850" y="568"/>
                  <a:pt x="771" y="568"/>
                </a:cubicBezTo>
                <a:close/>
              </a:path>
            </a:pathLst>
          </a:custGeom>
          <a:solidFill>
            <a:schemeClr val="accent2">
              <a:alpha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A35473AE-0BA6-4A65-99AD-6350A2307C3F}"/>
              </a:ext>
            </a:extLst>
          </p:cNvPr>
          <p:cNvSpPr>
            <a:spLocks noEditPoints="1"/>
          </p:cNvSpPr>
          <p:nvPr/>
        </p:nvSpPr>
        <p:spPr bwMode="auto">
          <a:xfrm>
            <a:off x="3560731" y="2808665"/>
            <a:ext cx="1781474" cy="1890305"/>
          </a:xfrm>
          <a:custGeom>
            <a:avLst/>
            <a:gdLst>
              <a:gd name="T0" fmla="*/ 130 w 900"/>
              <a:gd name="T1" fmla="*/ 385 h 953"/>
              <a:gd name="T2" fmla="*/ 216 w 900"/>
              <a:gd name="T3" fmla="*/ 336 h 953"/>
              <a:gd name="T4" fmla="*/ 450 w 900"/>
              <a:gd name="T5" fmla="*/ 203 h 953"/>
              <a:gd name="T6" fmla="*/ 685 w 900"/>
              <a:gd name="T7" fmla="*/ 336 h 953"/>
              <a:gd name="T8" fmla="*/ 771 w 900"/>
              <a:gd name="T9" fmla="*/ 385 h 953"/>
              <a:gd name="T10" fmla="*/ 774 w 900"/>
              <a:gd name="T11" fmla="*/ 385 h 953"/>
              <a:gd name="T12" fmla="*/ 861 w 900"/>
              <a:gd name="T13" fmla="*/ 236 h 953"/>
              <a:gd name="T14" fmla="*/ 825 w 900"/>
              <a:gd name="T15" fmla="*/ 183 h 953"/>
              <a:gd name="T16" fmla="*/ 450 w 900"/>
              <a:gd name="T17" fmla="*/ 0 h 953"/>
              <a:gd name="T18" fmla="*/ 75 w 900"/>
              <a:gd name="T19" fmla="*/ 183 h 953"/>
              <a:gd name="T20" fmla="*/ 39 w 900"/>
              <a:gd name="T21" fmla="*/ 235 h 953"/>
              <a:gd name="T22" fmla="*/ 126 w 900"/>
              <a:gd name="T23" fmla="*/ 385 h 953"/>
              <a:gd name="T24" fmla="*/ 130 w 900"/>
              <a:gd name="T25" fmla="*/ 385 h 953"/>
              <a:gd name="T26" fmla="*/ 772 w 900"/>
              <a:gd name="T27" fmla="*/ 568 h 953"/>
              <a:gd name="T28" fmla="*/ 684 w 900"/>
              <a:gd name="T29" fmla="*/ 619 h 953"/>
              <a:gd name="T30" fmla="*/ 450 w 900"/>
              <a:gd name="T31" fmla="*/ 750 h 953"/>
              <a:gd name="T32" fmla="*/ 216 w 900"/>
              <a:gd name="T33" fmla="*/ 619 h 953"/>
              <a:gd name="T34" fmla="*/ 129 w 900"/>
              <a:gd name="T35" fmla="*/ 568 h 953"/>
              <a:gd name="T36" fmla="*/ 129 w 900"/>
              <a:gd name="T37" fmla="*/ 568 h 953"/>
              <a:gd name="T38" fmla="*/ 42 w 900"/>
              <a:gd name="T39" fmla="*/ 723 h 953"/>
              <a:gd name="T40" fmla="*/ 75 w 900"/>
              <a:gd name="T41" fmla="*/ 770 h 953"/>
              <a:gd name="T42" fmla="*/ 450 w 900"/>
              <a:gd name="T43" fmla="*/ 953 h 953"/>
              <a:gd name="T44" fmla="*/ 825 w 900"/>
              <a:gd name="T45" fmla="*/ 770 h 953"/>
              <a:gd name="T46" fmla="*/ 858 w 900"/>
              <a:gd name="T47" fmla="*/ 723 h 953"/>
              <a:gd name="T48" fmla="*/ 772 w 900"/>
              <a:gd name="T49" fmla="*/ 568 h 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900" h="953">
                <a:moveTo>
                  <a:pt x="130" y="385"/>
                </a:moveTo>
                <a:cubicBezTo>
                  <a:pt x="165" y="385"/>
                  <a:pt x="197" y="366"/>
                  <a:pt x="216" y="336"/>
                </a:cubicBezTo>
                <a:cubicBezTo>
                  <a:pt x="264" y="256"/>
                  <a:pt x="351" y="203"/>
                  <a:pt x="450" y="203"/>
                </a:cubicBezTo>
                <a:cubicBezTo>
                  <a:pt x="549" y="203"/>
                  <a:pt x="637" y="256"/>
                  <a:pt x="685" y="336"/>
                </a:cubicBezTo>
                <a:cubicBezTo>
                  <a:pt x="703" y="366"/>
                  <a:pt x="735" y="385"/>
                  <a:pt x="771" y="385"/>
                </a:cubicBezTo>
                <a:cubicBezTo>
                  <a:pt x="774" y="385"/>
                  <a:pt x="774" y="385"/>
                  <a:pt x="774" y="385"/>
                </a:cubicBezTo>
                <a:cubicBezTo>
                  <a:pt x="851" y="385"/>
                  <a:pt x="900" y="302"/>
                  <a:pt x="861" y="236"/>
                </a:cubicBezTo>
                <a:cubicBezTo>
                  <a:pt x="850" y="217"/>
                  <a:pt x="838" y="200"/>
                  <a:pt x="825" y="183"/>
                </a:cubicBezTo>
                <a:cubicBezTo>
                  <a:pt x="738" y="72"/>
                  <a:pt x="602" y="0"/>
                  <a:pt x="450" y="0"/>
                </a:cubicBezTo>
                <a:cubicBezTo>
                  <a:pt x="298" y="0"/>
                  <a:pt x="162" y="72"/>
                  <a:pt x="75" y="183"/>
                </a:cubicBezTo>
                <a:cubicBezTo>
                  <a:pt x="62" y="200"/>
                  <a:pt x="50" y="217"/>
                  <a:pt x="39" y="235"/>
                </a:cubicBezTo>
                <a:cubicBezTo>
                  <a:pt x="0" y="302"/>
                  <a:pt x="49" y="385"/>
                  <a:pt x="126" y="385"/>
                </a:cubicBezTo>
                <a:lnTo>
                  <a:pt x="130" y="385"/>
                </a:lnTo>
                <a:close/>
                <a:moveTo>
                  <a:pt x="772" y="568"/>
                </a:moveTo>
                <a:cubicBezTo>
                  <a:pt x="736" y="568"/>
                  <a:pt x="703" y="588"/>
                  <a:pt x="684" y="619"/>
                </a:cubicBezTo>
                <a:cubicBezTo>
                  <a:pt x="636" y="698"/>
                  <a:pt x="549" y="750"/>
                  <a:pt x="450" y="750"/>
                </a:cubicBezTo>
                <a:cubicBezTo>
                  <a:pt x="351" y="750"/>
                  <a:pt x="264" y="698"/>
                  <a:pt x="216" y="619"/>
                </a:cubicBezTo>
                <a:cubicBezTo>
                  <a:pt x="197" y="588"/>
                  <a:pt x="165" y="568"/>
                  <a:pt x="129" y="568"/>
                </a:cubicBezTo>
                <a:cubicBezTo>
                  <a:pt x="129" y="568"/>
                  <a:pt x="129" y="568"/>
                  <a:pt x="129" y="568"/>
                </a:cubicBezTo>
                <a:cubicBezTo>
                  <a:pt x="50" y="568"/>
                  <a:pt x="1" y="655"/>
                  <a:pt x="42" y="723"/>
                </a:cubicBezTo>
                <a:cubicBezTo>
                  <a:pt x="52" y="739"/>
                  <a:pt x="63" y="755"/>
                  <a:pt x="75" y="770"/>
                </a:cubicBezTo>
                <a:cubicBezTo>
                  <a:pt x="162" y="882"/>
                  <a:pt x="298" y="953"/>
                  <a:pt x="450" y="953"/>
                </a:cubicBezTo>
                <a:cubicBezTo>
                  <a:pt x="602" y="953"/>
                  <a:pt x="738" y="882"/>
                  <a:pt x="825" y="770"/>
                </a:cubicBezTo>
                <a:cubicBezTo>
                  <a:pt x="837" y="755"/>
                  <a:pt x="848" y="739"/>
                  <a:pt x="858" y="723"/>
                </a:cubicBezTo>
                <a:cubicBezTo>
                  <a:pt x="899" y="655"/>
                  <a:pt x="851" y="568"/>
                  <a:pt x="772" y="568"/>
                </a:cubicBezTo>
                <a:close/>
              </a:path>
            </a:pathLst>
          </a:custGeom>
          <a:solidFill>
            <a:schemeClr val="accent3">
              <a:alpha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F84FEDCE-D11C-437E-8D2B-6493BF0DF23F}"/>
              </a:ext>
            </a:extLst>
          </p:cNvPr>
          <p:cNvSpPr>
            <a:spLocks noEditPoints="1"/>
          </p:cNvSpPr>
          <p:nvPr/>
        </p:nvSpPr>
        <p:spPr bwMode="auto">
          <a:xfrm>
            <a:off x="4839072" y="2808665"/>
            <a:ext cx="1779800" cy="1890305"/>
          </a:xfrm>
          <a:custGeom>
            <a:avLst/>
            <a:gdLst>
              <a:gd name="T0" fmla="*/ 129 w 899"/>
              <a:gd name="T1" fmla="*/ 385 h 953"/>
              <a:gd name="T2" fmla="*/ 215 w 899"/>
              <a:gd name="T3" fmla="*/ 336 h 953"/>
              <a:gd name="T4" fmla="*/ 449 w 899"/>
              <a:gd name="T5" fmla="*/ 203 h 953"/>
              <a:gd name="T6" fmla="*/ 684 w 899"/>
              <a:gd name="T7" fmla="*/ 336 h 953"/>
              <a:gd name="T8" fmla="*/ 770 w 899"/>
              <a:gd name="T9" fmla="*/ 385 h 953"/>
              <a:gd name="T10" fmla="*/ 774 w 899"/>
              <a:gd name="T11" fmla="*/ 385 h 953"/>
              <a:gd name="T12" fmla="*/ 860 w 899"/>
              <a:gd name="T13" fmla="*/ 236 h 953"/>
              <a:gd name="T14" fmla="*/ 824 w 899"/>
              <a:gd name="T15" fmla="*/ 183 h 953"/>
              <a:gd name="T16" fmla="*/ 449 w 899"/>
              <a:gd name="T17" fmla="*/ 0 h 953"/>
              <a:gd name="T18" fmla="*/ 74 w 899"/>
              <a:gd name="T19" fmla="*/ 183 h 953"/>
              <a:gd name="T20" fmla="*/ 39 w 899"/>
              <a:gd name="T21" fmla="*/ 235 h 953"/>
              <a:gd name="T22" fmla="*/ 125 w 899"/>
              <a:gd name="T23" fmla="*/ 385 h 953"/>
              <a:gd name="T24" fmla="*/ 129 w 899"/>
              <a:gd name="T25" fmla="*/ 385 h 953"/>
              <a:gd name="T26" fmla="*/ 771 w 899"/>
              <a:gd name="T27" fmla="*/ 568 h 953"/>
              <a:gd name="T28" fmla="*/ 683 w 899"/>
              <a:gd name="T29" fmla="*/ 619 h 953"/>
              <a:gd name="T30" fmla="*/ 449 w 899"/>
              <a:gd name="T31" fmla="*/ 750 h 953"/>
              <a:gd name="T32" fmla="*/ 215 w 899"/>
              <a:gd name="T33" fmla="*/ 619 h 953"/>
              <a:gd name="T34" fmla="*/ 128 w 899"/>
              <a:gd name="T35" fmla="*/ 568 h 953"/>
              <a:gd name="T36" fmla="*/ 128 w 899"/>
              <a:gd name="T37" fmla="*/ 568 h 953"/>
              <a:gd name="T38" fmla="*/ 42 w 899"/>
              <a:gd name="T39" fmla="*/ 723 h 953"/>
              <a:gd name="T40" fmla="*/ 74 w 899"/>
              <a:gd name="T41" fmla="*/ 770 h 953"/>
              <a:gd name="T42" fmla="*/ 449 w 899"/>
              <a:gd name="T43" fmla="*/ 953 h 953"/>
              <a:gd name="T44" fmla="*/ 824 w 899"/>
              <a:gd name="T45" fmla="*/ 770 h 953"/>
              <a:gd name="T46" fmla="*/ 857 w 899"/>
              <a:gd name="T47" fmla="*/ 723 h 953"/>
              <a:gd name="T48" fmla="*/ 771 w 899"/>
              <a:gd name="T49" fmla="*/ 568 h 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99" h="953">
                <a:moveTo>
                  <a:pt x="129" y="385"/>
                </a:moveTo>
                <a:cubicBezTo>
                  <a:pt x="164" y="385"/>
                  <a:pt x="197" y="366"/>
                  <a:pt x="215" y="336"/>
                </a:cubicBezTo>
                <a:cubicBezTo>
                  <a:pt x="263" y="256"/>
                  <a:pt x="350" y="203"/>
                  <a:pt x="449" y="203"/>
                </a:cubicBezTo>
                <a:cubicBezTo>
                  <a:pt x="549" y="203"/>
                  <a:pt x="636" y="256"/>
                  <a:pt x="684" y="336"/>
                </a:cubicBezTo>
                <a:cubicBezTo>
                  <a:pt x="702" y="366"/>
                  <a:pt x="734" y="385"/>
                  <a:pt x="770" y="385"/>
                </a:cubicBezTo>
                <a:cubicBezTo>
                  <a:pt x="774" y="385"/>
                  <a:pt x="774" y="385"/>
                  <a:pt x="774" y="385"/>
                </a:cubicBezTo>
                <a:cubicBezTo>
                  <a:pt x="850" y="385"/>
                  <a:pt x="899" y="302"/>
                  <a:pt x="860" y="236"/>
                </a:cubicBezTo>
                <a:cubicBezTo>
                  <a:pt x="849" y="217"/>
                  <a:pt x="837" y="200"/>
                  <a:pt x="824" y="183"/>
                </a:cubicBezTo>
                <a:cubicBezTo>
                  <a:pt x="737" y="72"/>
                  <a:pt x="601" y="0"/>
                  <a:pt x="449" y="0"/>
                </a:cubicBezTo>
                <a:cubicBezTo>
                  <a:pt x="297" y="0"/>
                  <a:pt x="162" y="72"/>
                  <a:pt x="74" y="183"/>
                </a:cubicBezTo>
                <a:cubicBezTo>
                  <a:pt x="61" y="200"/>
                  <a:pt x="49" y="217"/>
                  <a:pt x="39" y="235"/>
                </a:cubicBezTo>
                <a:cubicBezTo>
                  <a:pt x="0" y="302"/>
                  <a:pt x="48" y="385"/>
                  <a:pt x="125" y="385"/>
                </a:cubicBezTo>
                <a:lnTo>
                  <a:pt x="129" y="385"/>
                </a:lnTo>
                <a:close/>
                <a:moveTo>
                  <a:pt x="771" y="568"/>
                </a:moveTo>
                <a:cubicBezTo>
                  <a:pt x="735" y="568"/>
                  <a:pt x="702" y="588"/>
                  <a:pt x="683" y="619"/>
                </a:cubicBezTo>
                <a:cubicBezTo>
                  <a:pt x="635" y="698"/>
                  <a:pt x="548" y="750"/>
                  <a:pt x="449" y="750"/>
                </a:cubicBezTo>
                <a:cubicBezTo>
                  <a:pt x="350" y="750"/>
                  <a:pt x="263" y="698"/>
                  <a:pt x="215" y="619"/>
                </a:cubicBezTo>
                <a:cubicBezTo>
                  <a:pt x="197" y="588"/>
                  <a:pt x="164" y="568"/>
                  <a:pt x="128" y="568"/>
                </a:cubicBezTo>
                <a:cubicBezTo>
                  <a:pt x="128" y="568"/>
                  <a:pt x="128" y="568"/>
                  <a:pt x="128" y="568"/>
                </a:cubicBezTo>
                <a:cubicBezTo>
                  <a:pt x="49" y="568"/>
                  <a:pt x="1" y="655"/>
                  <a:pt x="42" y="723"/>
                </a:cubicBezTo>
                <a:cubicBezTo>
                  <a:pt x="52" y="739"/>
                  <a:pt x="62" y="755"/>
                  <a:pt x="74" y="770"/>
                </a:cubicBezTo>
                <a:cubicBezTo>
                  <a:pt x="162" y="882"/>
                  <a:pt x="297" y="953"/>
                  <a:pt x="449" y="953"/>
                </a:cubicBezTo>
                <a:cubicBezTo>
                  <a:pt x="601" y="953"/>
                  <a:pt x="737" y="882"/>
                  <a:pt x="824" y="770"/>
                </a:cubicBezTo>
                <a:cubicBezTo>
                  <a:pt x="836" y="755"/>
                  <a:pt x="847" y="739"/>
                  <a:pt x="857" y="723"/>
                </a:cubicBezTo>
                <a:cubicBezTo>
                  <a:pt x="898" y="655"/>
                  <a:pt x="850" y="568"/>
                  <a:pt x="771" y="568"/>
                </a:cubicBezTo>
                <a:close/>
              </a:path>
            </a:pathLst>
          </a:custGeom>
          <a:solidFill>
            <a:schemeClr val="accent4">
              <a:alpha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A89F9EDB-9506-4504-9931-E4A53F172CF0}"/>
              </a:ext>
            </a:extLst>
          </p:cNvPr>
          <p:cNvSpPr>
            <a:spLocks/>
          </p:cNvSpPr>
          <p:nvPr/>
        </p:nvSpPr>
        <p:spPr bwMode="auto">
          <a:xfrm>
            <a:off x="8731968" y="2804898"/>
            <a:ext cx="1852632" cy="1897839"/>
          </a:xfrm>
          <a:custGeom>
            <a:avLst/>
            <a:gdLst>
              <a:gd name="T0" fmla="*/ 450 w 936"/>
              <a:gd name="T1" fmla="*/ 0 h 957"/>
              <a:gd name="T2" fmla="*/ 75 w 936"/>
              <a:gd name="T3" fmla="*/ 183 h 957"/>
              <a:gd name="T4" fmla="*/ 39 w 936"/>
              <a:gd name="T5" fmla="*/ 235 h 957"/>
              <a:gd name="T6" fmla="*/ 125 w 936"/>
              <a:gd name="T7" fmla="*/ 385 h 957"/>
              <a:gd name="T8" fmla="*/ 129 w 936"/>
              <a:gd name="T9" fmla="*/ 385 h 957"/>
              <a:gd name="T10" fmla="*/ 215 w 936"/>
              <a:gd name="T11" fmla="*/ 335 h 957"/>
              <a:gd name="T12" fmla="*/ 466 w 936"/>
              <a:gd name="T13" fmla="*/ 203 h 957"/>
              <a:gd name="T14" fmla="*/ 723 w 936"/>
              <a:gd name="T15" fmla="*/ 466 h 957"/>
              <a:gd name="T16" fmla="*/ 450 w 936"/>
              <a:gd name="T17" fmla="*/ 750 h 957"/>
              <a:gd name="T18" fmla="*/ 216 w 936"/>
              <a:gd name="T19" fmla="*/ 618 h 957"/>
              <a:gd name="T20" fmla="*/ 128 w 936"/>
              <a:gd name="T21" fmla="*/ 568 h 957"/>
              <a:gd name="T22" fmla="*/ 128 w 936"/>
              <a:gd name="T23" fmla="*/ 568 h 957"/>
              <a:gd name="T24" fmla="*/ 42 w 936"/>
              <a:gd name="T25" fmla="*/ 723 h 957"/>
              <a:gd name="T26" fmla="*/ 75 w 936"/>
              <a:gd name="T27" fmla="*/ 770 h 957"/>
              <a:gd name="T28" fmla="*/ 464 w 936"/>
              <a:gd name="T29" fmla="*/ 953 h 957"/>
              <a:gd name="T30" fmla="*/ 926 w 936"/>
              <a:gd name="T31" fmla="*/ 495 h 957"/>
              <a:gd name="T32" fmla="*/ 450 w 936"/>
              <a:gd name="T33" fmla="*/ 0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36" h="957">
                <a:moveTo>
                  <a:pt x="450" y="0"/>
                </a:moveTo>
                <a:cubicBezTo>
                  <a:pt x="298" y="0"/>
                  <a:pt x="162" y="72"/>
                  <a:pt x="75" y="183"/>
                </a:cubicBezTo>
                <a:cubicBezTo>
                  <a:pt x="62" y="200"/>
                  <a:pt x="50" y="217"/>
                  <a:pt x="39" y="235"/>
                </a:cubicBezTo>
                <a:cubicBezTo>
                  <a:pt x="0" y="301"/>
                  <a:pt x="49" y="385"/>
                  <a:pt x="125" y="385"/>
                </a:cubicBezTo>
                <a:cubicBezTo>
                  <a:pt x="129" y="385"/>
                  <a:pt x="129" y="385"/>
                  <a:pt x="129" y="385"/>
                </a:cubicBezTo>
                <a:cubicBezTo>
                  <a:pt x="165" y="385"/>
                  <a:pt x="197" y="366"/>
                  <a:pt x="215" y="335"/>
                </a:cubicBezTo>
                <a:cubicBezTo>
                  <a:pt x="266" y="252"/>
                  <a:pt x="360" y="197"/>
                  <a:pt x="466" y="203"/>
                </a:cubicBezTo>
                <a:cubicBezTo>
                  <a:pt x="605" y="211"/>
                  <a:pt x="718" y="326"/>
                  <a:pt x="723" y="466"/>
                </a:cubicBezTo>
                <a:cubicBezTo>
                  <a:pt x="729" y="621"/>
                  <a:pt x="604" y="750"/>
                  <a:pt x="450" y="750"/>
                </a:cubicBezTo>
                <a:cubicBezTo>
                  <a:pt x="351" y="750"/>
                  <a:pt x="264" y="697"/>
                  <a:pt x="216" y="618"/>
                </a:cubicBezTo>
                <a:cubicBezTo>
                  <a:pt x="197" y="588"/>
                  <a:pt x="164" y="568"/>
                  <a:pt x="128" y="568"/>
                </a:cubicBezTo>
                <a:cubicBezTo>
                  <a:pt x="128" y="568"/>
                  <a:pt x="128" y="568"/>
                  <a:pt x="128" y="568"/>
                </a:cubicBezTo>
                <a:cubicBezTo>
                  <a:pt x="49" y="568"/>
                  <a:pt x="1" y="655"/>
                  <a:pt x="42" y="723"/>
                </a:cubicBezTo>
                <a:cubicBezTo>
                  <a:pt x="52" y="739"/>
                  <a:pt x="63" y="755"/>
                  <a:pt x="75" y="770"/>
                </a:cubicBezTo>
                <a:cubicBezTo>
                  <a:pt x="165" y="885"/>
                  <a:pt x="306" y="957"/>
                  <a:pt x="464" y="953"/>
                </a:cubicBezTo>
                <a:cubicBezTo>
                  <a:pt x="713" y="946"/>
                  <a:pt x="916" y="744"/>
                  <a:pt x="926" y="495"/>
                </a:cubicBezTo>
                <a:cubicBezTo>
                  <a:pt x="936" y="224"/>
                  <a:pt x="719" y="0"/>
                  <a:pt x="450" y="0"/>
                </a:cubicBezTo>
                <a:close/>
              </a:path>
            </a:pathLst>
          </a:custGeom>
          <a:solidFill>
            <a:srgbClr val="EF7429">
              <a:alpha val="8470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Graphic 35">
            <a:extLst>
              <a:ext uri="{FF2B5EF4-FFF2-40B4-BE49-F238E27FC236}">
                <a16:creationId xmlns:a16="http://schemas.microsoft.com/office/drawing/2014/main" id="{95602FD7-8AAD-4B65-B711-F1C9AAE8144C}"/>
              </a:ext>
            </a:extLst>
          </p:cNvPr>
          <p:cNvSpPr/>
          <p:nvPr/>
        </p:nvSpPr>
        <p:spPr>
          <a:xfrm>
            <a:off x="4249537" y="3617157"/>
            <a:ext cx="453534" cy="273322"/>
          </a:xfrm>
          <a:custGeom>
            <a:avLst/>
            <a:gdLst>
              <a:gd name="connsiteX0" fmla="*/ 786920 w 805593"/>
              <a:gd name="connsiteY0" fmla="*/ 0 h 485489"/>
              <a:gd name="connsiteX1" fmla="*/ 18673 w 805593"/>
              <a:gd name="connsiteY1" fmla="*/ 0 h 485489"/>
              <a:gd name="connsiteX2" fmla="*/ 0 w 805593"/>
              <a:gd name="connsiteY2" fmla="*/ 18673 h 485489"/>
              <a:gd name="connsiteX3" fmla="*/ 0 w 805593"/>
              <a:gd name="connsiteY3" fmla="*/ 467428 h 485489"/>
              <a:gd name="connsiteX4" fmla="*/ 18673 w 805593"/>
              <a:gd name="connsiteY4" fmla="*/ 486101 h 485489"/>
              <a:gd name="connsiteX5" fmla="*/ 88028 w 805593"/>
              <a:gd name="connsiteY5" fmla="*/ 486101 h 485489"/>
              <a:gd name="connsiteX6" fmla="*/ 106701 w 805593"/>
              <a:gd name="connsiteY6" fmla="*/ 467428 h 485489"/>
              <a:gd name="connsiteX7" fmla="*/ 106701 w 805593"/>
              <a:gd name="connsiteY7" fmla="*/ 373454 h 485489"/>
              <a:gd name="connsiteX8" fmla="*/ 198285 w 805593"/>
              <a:gd name="connsiteY8" fmla="*/ 373454 h 485489"/>
              <a:gd name="connsiteX9" fmla="*/ 198285 w 805593"/>
              <a:gd name="connsiteY9" fmla="*/ 392126 h 485489"/>
              <a:gd name="connsiteX10" fmla="*/ 238389 w 805593"/>
              <a:gd name="connsiteY10" fmla="*/ 443057 h 485489"/>
              <a:gd name="connsiteX11" fmla="*/ 256557 w 805593"/>
              <a:gd name="connsiteY11" fmla="*/ 457481 h 485489"/>
              <a:gd name="connsiteX12" fmla="*/ 295237 w 805593"/>
              <a:gd name="connsiteY12" fmla="*/ 457481 h 485489"/>
              <a:gd name="connsiteX13" fmla="*/ 312986 w 805593"/>
              <a:gd name="connsiteY13" fmla="*/ 444589 h 485489"/>
              <a:gd name="connsiteX14" fmla="*/ 492607 w 805593"/>
              <a:gd name="connsiteY14" fmla="*/ 444589 h 485489"/>
              <a:gd name="connsiteX15" fmla="*/ 510357 w 805593"/>
              <a:gd name="connsiteY15" fmla="*/ 457481 h 485489"/>
              <a:gd name="connsiteX16" fmla="*/ 549036 w 805593"/>
              <a:gd name="connsiteY16" fmla="*/ 457481 h 485489"/>
              <a:gd name="connsiteX17" fmla="*/ 567204 w 805593"/>
              <a:gd name="connsiteY17" fmla="*/ 443057 h 485489"/>
              <a:gd name="connsiteX18" fmla="*/ 607308 w 805593"/>
              <a:gd name="connsiteY18" fmla="*/ 392126 h 485489"/>
              <a:gd name="connsiteX19" fmla="*/ 607308 w 805593"/>
              <a:gd name="connsiteY19" fmla="*/ 373454 h 485489"/>
              <a:gd name="connsiteX20" fmla="*/ 698892 w 805593"/>
              <a:gd name="connsiteY20" fmla="*/ 373454 h 485489"/>
              <a:gd name="connsiteX21" fmla="*/ 698892 w 805593"/>
              <a:gd name="connsiteY21" fmla="*/ 467428 h 485489"/>
              <a:gd name="connsiteX22" fmla="*/ 717565 w 805593"/>
              <a:gd name="connsiteY22" fmla="*/ 486101 h 485489"/>
              <a:gd name="connsiteX23" fmla="*/ 786920 w 805593"/>
              <a:gd name="connsiteY23" fmla="*/ 486101 h 485489"/>
              <a:gd name="connsiteX24" fmla="*/ 805593 w 805593"/>
              <a:gd name="connsiteY24" fmla="*/ 467428 h 485489"/>
              <a:gd name="connsiteX25" fmla="*/ 805593 w 805593"/>
              <a:gd name="connsiteY25" fmla="*/ 18673 h 485489"/>
              <a:gd name="connsiteX26" fmla="*/ 786920 w 805593"/>
              <a:gd name="connsiteY26" fmla="*/ 0 h 485489"/>
              <a:gd name="connsiteX27" fmla="*/ 569962 w 805593"/>
              <a:gd name="connsiteY27" fmla="*/ 392126 h 485489"/>
              <a:gd name="connsiteX28" fmla="*/ 554846 w 805593"/>
              <a:gd name="connsiteY28" fmla="*/ 407243 h 485489"/>
              <a:gd name="connsiteX29" fmla="*/ 250747 w 805593"/>
              <a:gd name="connsiteY29" fmla="*/ 407243 h 485489"/>
              <a:gd name="connsiteX30" fmla="*/ 235631 w 805593"/>
              <a:gd name="connsiteY30" fmla="*/ 392126 h 485489"/>
              <a:gd name="connsiteX31" fmla="*/ 235631 w 805593"/>
              <a:gd name="connsiteY31" fmla="*/ 373454 h 485489"/>
              <a:gd name="connsiteX32" fmla="*/ 262637 w 805593"/>
              <a:gd name="connsiteY32" fmla="*/ 373454 h 485489"/>
              <a:gd name="connsiteX33" fmla="*/ 280370 w 805593"/>
              <a:gd name="connsiteY33" fmla="*/ 388128 h 485489"/>
              <a:gd name="connsiteX34" fmla="*/ 298107 w 805593"/>
              <a:gd name="connsiteY34" fmla="*/ 373454 h 485489"/>
              <a:gd name="connsiteX35" fmla="*/ 507486 w 805593"/>
              <a:gd name="connsiteY35" fmla="*/ 373454 h 485489"/>
              <a:gd name="connsiteX36" fmla="*/ 525223 w 805593"/>
              <a:gd name="connsiteY36" fmla="*/ 388128 h 485489"/>
              <a:gd name="connsiteX37" fmla="*/ 542956 w 805593"/>
              <a:gd name="connsiteY37" fmla="*/ 373454 h 485489"/>
              <a:gd name="connsiteX38" fmla="*/ 569962 w 805593"/>
              <a:gd name="connsiteY38" fmla="*/ 373454 h 485489"/>
              <a:gd name="connsiteX39" fmla="*/ 569962 w 805593"/>
              <a:gd name="connsiteY39" fmla="*/ 392126 h 485489"/>
              <a:gd name="connsiteX40" fmla="*/ 588635 w 805593"/>
              <a:gd name="connsiteY40" fmla="*/ 336108 h 485489"/>
              <a:gd name="connsiteX41" fmla="*/ 216958 w 805593"/>
              <a:gd name="connsiteY41" fmla="*/ 336108 h 485489"/>
              <a:gd name="connsiteX42" fmla="*/ 106701 w 805593"/>
              <a:gd name="connsiteY42" fmla="*/ 336108 h 485489"/>
              <a:gd name="connsiteX43" fmla="*/ 106701 w 805593"/>
              <a:gd name="connsiteY43" fmla="*/ 321882 h 485489"/>
              <a:gd name="connsiteX44" fmla="*/ 698892 w 805593"/>
              <a:gd name="connsiteY44" fmla="*/ 321882 h 485489"/>
              <a:gd name="connsiteX45" fmla="*/ 698892 w 805593"/>
              <a:gd name="connsiteY45" fmla="*/ 336108 h 485489"/>
              <a:gd name="connsiteX46" fmla="*/ 588635 w 805593"/>
              <a:gd name="connsiteY46" fmla="*/ 336108 h 485489"/>
              <a:gd name="connsiteX47" fmla="*/ 698892 w 805593"/>
              <a:gd name="connsiteY47" fmla="*/ 218737 h 485489"/>
              <a:gd name="connsiteX48" fmla="*/ 698892 w 805593"/>
              <a:gd name="connsiteY48" fmla="*/ 232963 h 485489"/>
              <a:gd name="connsiteX49" fmla="*/ 106701 w 805593"/>
              <a:gd name="connsiteY49" fmla="*/ 232963 h 485489"/>
              <a:gd name="connsiteX50" fmla="*/ 106701 w 805593"/>
              <a:gd name="connsiteY50" fmla="*/ 218737 h 485489"/>
              <a:gd name="connsiteX51" fmla="*/ 698892 w 805593"/>
              <a:gd name="connsiteY51" fmla="*/ 218737 h 485489"/>
              <a:gd name="connsiteX52" fmla="*/ 698892 w 805593"/>
              <a:gd name="connsiteY52" fmla="*/ 270308 h 485489"/>
              <a:gd name="connsiteX53" fmla="*/ 698892 w 805593"/>
              <a:gd name="connsiteY53" fmla="*/ 284534 h 485489"/>
              <a:gd name="connsiteX54" fmla="*/ 106701 w 805593"/>
              <a:gd name="connsiteY54" fmla="*/ 284534 h 485489"/>
              <a:gd name="connsiteX55" fmla="*/ 106701 w 805593"/>
              <a:gd name="connsiteY55" fmla="*/ 270308 h 485489"/>
              <a:gd name="connsiteX56" fmla="*/ 698892 w 805593"/>
              <a:gd name="connsiteY56" fmla="*/ 270308 h 485489"/>
              <a:gd name="connsiteX57" fmla="*/ 698892 w 805593"/>
              <a:gd name="connsiteY57" fmla="*/ 167166 h 485489"/>
              <a:gd name="connsiteX58" fmla="*/ 698892 w 805593"/>
              <a:gd name="connsiteY58" fmla="*/ 181392 h 485489"/>
              <a:gd name="connsiteX59" fmla="*/ 106701 w 805593"/>
              <a:gd name="connsiteY59" fmla="*/ 181392 h 485489"/>
              <a:gd name="connsiteX60" fmla="*/ 106701 w 805593"/>
              <a:gd name="connsiteY60" fmla="*/ 167166 h 485489"/>
              <a:gd name="connsiteX61" fmla="*/ 698892 w 805593"/>
              <a:gd name="connsiteY61" fmla="*/ 167166 h 485489"/>
              <a:gd name="connsiteX62" fmla="*/ 698892 w 805593"/>
              <a:gd name="connsiteY62" fmla="*/ 129821 h 485489"/>
              <a:gd name="connsiteX63" fmla="*/ 106701 w 805593"/>
              <a:gd name="connsiteY63" fmla="*/ 129821 h 485489"/>
              <a:gd name="connsiteX64" fmla="*/ 106701 w 805593"/>
              <a:gd name="connsiteY64" fmla="*/ 114704 h 485489"/>
              <a:gd name="connsiteX65" fmla="*/ 698892 w 805593"/>
              <a:gd name="connsiteY65" fmla="*/ 114704 h 485489"/>
              <a:gd name="connsiteX66" fmla="*/ 698892 w 805593"/>
              <a:gd name="connsiteY66" fmla="*/ 129821 h 485489"/>
              <a:gd name="connsiteX67" fmla="*/ 768248 w 805593"/>
              <a:gd name="connsiteY67" fmla="*/ 448753 h 485489"/>
              <a:gd name="connsiteX68" fmla="*/ 736237 w 805593"/>
              <a:gd name="connsiteY68" fmla="*/ 448753 h 485489"/>
              <a:gd name="connsiteX69" fmla="*/ 736237 w 805593"/>
              <a:gd name="connsiteY69" fmla="*/ 96031 h 485489"/>
              <a:gd name="connsiteX70" fmla="*/ 717565 w 805593"/>
              <a:gd name="connsiteY70" fmla="*/ 77358 h 485489"/>
              <a:gd name="connsiteX71" fmla="*/ 88028 w 805593"/>
              <a:gd name="connsiteY71" fmla="*/ 77358 h 485489"/>
              <a:gd name="connsiteX72" fmla="*/ 69356 w 805593"/>
              <a:gd name="connsiteY72" fmla="*/ 96031 h 485489"/>
              <a:gd name="connsiteX73" fmla="*/ 69356 w 805593"/>
              <a:gd name="connsiteY73" fmla="*/ 448755 h 485489"/>
              <a:gd name="connsiteX74" fmla="*/ 37345 w 805593"/>
              <a:gd name="connsiteY74" fmla="*/ 448755 h 485489"/>
              <a:gd name="connsiteX75" fmla="*/ 37345 w 805593"/>
              <a:gd name="connsiteY75" fmla="*/ 37345 h 485489"/>
              <a:gd name="connsiteX76" fmla="*/ 768248 w 805593"/>
              <a:gd name="connsiteY76" fmla="*/ 37345 h 485489"/>
              <a:gd name="connsiteX77" fmla="*/ 768248 w 805593"/>
              <a:gd name="connsiteY77" fmla="*/ 448753 h 48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805593" h="485489">
                <a:moveTo>
                  <a:pt x="786920" y="0"/>
                </a:moveTo>
                <a:lnTo>
                  <a:pt x="18673" y="0"/>
                </a:lnTo>
                <a:cubicBezTo>
                  <a:pt x="8360" y="0"/>
                  <a:pt x="0" y="8360"/>
                  <a:pt x="0" y="18673"/>
                </a:cubicBezTo>
                <a:lnTo>
                  <a:pt x="0" y="467428"/>
                </a:lnTo>
                <a:cubicBezTo>
                  <a:pt x="0" y="477741"/>
                  <a:pt x="8360" y="486101"/>
                  <a:pt x="18673" y="486101"/>
                </a:cubicBezTo>
                <a:lnTo>
                  <a:pt x="88028" y="486101"/>
                </a:lnTo>
                <a:cubicBezTo>
                  <a:pt x="98341" y="486101"/>
                  <a:pt x="106701" y="477741"/>
                  <a:pt x="106701" y="467428"/>
                </a:cubicBezTo>
                <a:lnTo>
                  <a:pt x="106701" y="373454"/>
                </a:lnTo>
                <a:lnTo>
                  <a:pt x="198285" y="373454"/>
                </a:lnTo>
                <a:lnTo>
                  <a:pt x="198285" y="392126"/>
                </a:lnTo>
                <a:cubicBezTo>
                  <a:pt x="198285" y="416790"/>
                  <a:pt x="215416" y="437477"/>
                  <a:pt x="238389" y="443057"/>
                </a:cubicBezTo>
                <a:cubicBezTo>
                  <a:pt x="240315" y="451319"/>
                  <a:pt x="247709" y="457481"/>
                  <a:pt x="256557" y="457481"/>
                </a:cubicBezTo>
                <a:lnTo>
                  <a:pt x="295237" y="457481"/>
                </a:lnTo>
                <a:cubicBezTo>
                  <a:pt x="303530" y="457481"/>
                  <a:pt x="310551" y="452071"/>
                  <a:pt x="312986" y="444589"/>
                </a:cubicBezTo>
                <a:lnTo>
                  <a:pt x="492607" y="444589"/>
                </a:lnTo>
                <a:cubicBezTo>
                  <a:pt x="495042" y="452071"/>
                  <a:pt x="502063" y="457481"/>
                  <a:pt x="510357" y="457481"/>
                </a:cubicBezTo>
                <a:lnTo>
                  <a:pt x="549036" y="457481"/>
                </a:lnTo>
                <a:cubicBezTo>
                  <a:pt x="557884" y="457481"/>
                  <a:pt x="565278" y="451319"/>
                  <a:pt x="567204" y="443057"/>
                </a:cubicBezTo>
                <a:cubicBezTo>
                  <a:pt x="590177" y="437480"/>
                  <a:pt x="607308" y="416790"/>
                  <a:pt x="607308" y="392126"/>
                </a:cubicBezTo>
                <a:lnTo>
                  <a:pt x="607308" y="373454"/>
                </a:lnTo>
                <a:lnTo>
                  <a:pt x="698892" y="373454"/>
                </a:lnTo>
                <a:lnTo>
                  <a:pt x="698892" y="467428"/>
                </a:lnTo>
                <a:cubicBezTo>
                  <a:pt x="698892" y="477741"/>
                  <a:pt x="707252" y="486101"/>
                  <a:pt x="717565" y="486101"/>
                </a:cubicBezTo>
                <a:lnTo>
                  <a:pt x="786920" y="486101"/>
                </a:lnTo>
                <a:cubicBezTo>
                  <a:pt x="797233" y="486101"/>
                  <a:pt x="805593" y="477741"/>
                  <a:pt x="805593" y="467428"/>
                </a:cubicBezTo>
                <a:lnTo>
                  <a:pt x="805593" y="18673"/>
                </a:lnTo>
                <a:cubicBezTo>
                  <a:pt x="805593" y="8360"/>
                  <a:pt x="797233" y="0"/>
                  <a:pt x="786920" y="0"/>
                </a:cubicBezTo>
                <a:close/>
                <a:moveTo>
                  <a:pt x="569962" y="392126"/>
                </a:moveTo>
                <a:cubicBezTo>
                  <a:pt x="569962" y="400462"/>
                  <a:pt x="563182" y="407243"/>
                  <a:pt x="554846" y="407243"/>
                </a:cubicBezTo>
                <a:lnTo>
                  <a:pt x="250747" y="407243"/>
                </a:lnTo>
                <a:cubicBezTo>
                  <a:pt x="242411" y="407243"/>
                  <a:pt x="235631" y="400462"/>
                  <a:pt x="235631" y="392126"/>
                </a:cubicBezTo>
                <a:lnTo>
                  <a:pt x="235631" y="373454"/>
                </a:lnTo>
                <a:lnTo>
                  <a:pt x="262637" y="373454"/>
                </a:lnTo>
                <a:cubicBezTo>
                  <a:pt x="264224" y="381808"/>
                  <a:pt x="271554" y="388128"/>
                  <a:pt x="280370" y="388128"/>
                </a:cubicBezTo>
                <a:cubicBezTo>
                  <a:pt x="289187" y="388128"/>
                  <a:pt x="296517" y="381808"/>
                  <a:pt x="298107" y="373454"/>
                </a:cubicBezTo>
                <a:lnTo>
                  <a:pt x="507486" y="373454"/>
                </a:lnTo>
                <a:cubicBezTo>
                  <a:pt x="509076" y="381808"/>
                  <a:pt x="516406" y="388128"/>
                  <a:pt x="525223" y="388128"/>
                </a:cubicBezTo>
                <a:cubicBezTo>
                  <a:pt x="534039" y="388128"/>
                  <a:pt x="541369" y="381808"/>
                  <a:pt x="542956" y="373454"/>
                </a:cubicBezTo>
                <a:lnTo>
                  <a:pt x="569962" y="373454"/>
                </a:lnTo>
                <a:lnTo>
                  <a:pt x="569962" y="392126"/>
                </a:lnTo>
                <a:close/>
                <a:moveTo>
                  <a:pt x="588635" y="336108"/>
                </a:moveTo>
                <a:lnTo>
                  <a:pt x="216958" y="336108"/>
                </a:lnTo>
                <a:lnTo>
                  <a:pt x="106701" y="336108"/>
                </a:lnTo>
                <a:lnTo>
                  <a:pt x="106701" y="321882"/>
                </a:lnTo>
                <a:lnTo>
                  <a:pt x="698892" y="321882"/>
                </a:lnTo>
                <a:lnTo>
                  <a:pt x="698892" y="336108"/>
                </a:lnTo>
                <a:lnTo>
                  <a:pt x="588635" y="336108"/>
                </a:lnTo>
                <a:close/>
                <a:moveTo>
                  <a:pt x="698892" y="218737"/>
                </a:moveTo>
                <a:lnTo>
                  <a:pt x="698892" y="232963"/>
                </a:lnTo>
                <a:lnTo>
                  <a:pt x="106701" y="232963"/>
                </a:lnTo>
                <a:lnTo>
                  <a:pt x="106701" y="218737"/>
                </a:lnTo>
                <a:lnTo>
                  <a:pt x="698892" y="218737"/>
                </a:lnTo>
                <a:close/>
                <a:moveTo>
                  <a:pt x="698892" y="270308"/>
                </a:moveTo>
                <a:lnTo>
                  <a:pt x="698892" y="284534"/>
                </a:lnTo>
                <a:lnTo>
                  <a:pt x="106701" y="284534"/>
                </a:lnTo>
                <a:lnTo>
                  <a:pt x="106701" y="270308"/>
                </a:lnTo>
                <a:lnTo>
                  <a:pt x="698892" y="270308"/>
                </a:lnTo>
                <a:close/>
                <a:moveTo>
                  <a:pt x="698892" y="167166"/>
                </a:moveTo>
                <a:lnTo>
                  <a:pt x="698892" y="181392"/>
                </a:lnTo>
                <a:lnTo>
                  <a:pt x="106701" y="181392"/>
                </a:lnTo>
                <a:lnTo>
                  <a:pt x="106701" y="167166"/>
                </a:lnTo>
                <a:lnTo>
                  <a:pt x="698892" y="167166"/>
                </a:lnTo>
                <a:close/>
                <a:moveTo>
                  <a:pt x="698892" y="129821"/>
                </a:moveTo>
                <a:lnTo>
                  <a:pt x="106701" y="129821"/>
                </a:lnTo>
                <a:lnTo>
                  <a:pt x="106701" y="114704"/>
                </a:lnTo>
                <a:lnTo>
                  <a:pt x="698892" y="114704"/>
                </a:lnTo>
                <a:lnTo>
                  <a:pt x="698892" y="129821"/>
                </a:lnTo>
                <a:close/>
                <a:moveTo>
                  <a:pt x="768248" y="448753"/>
                </a:moveTo>
                <a:lnTo>
                  <a:pt x="736237" y="448753"/>
                </a:lnTo>
                <a:lnTo>
                  <a:pt x="736237" y="96031"/>
                </a:lnTo>
                <a:cubicBezTo>
                  <a:pt x="736237" y="85718"/>
                  <a:pt x="727877" y="77358"/>
                  <a:pt x="717565" y="77358"/>
                </a:cubicBezTo>
                <a:lnTo>
                  <a:pt x="88028" y="77358"/>
                </a:lnTo>
                <a:cubicBezTo>
                  <a:pt x="77716" y="77358"/>
                  <a:pt x="69356" y="85718"/>
                  <a:pt x="69356" y="96031"/>
                </a:cubicBezTo>
                <a:lnTo>
                  <a:pt x="69356" y="448755"/>
                </a:lnTo>
                <a:lnTo>
                  <a:pt x="37345" y="448755"/>
                </a:lnTo>
                <a:lnTo>
                  <a:pt x="37345" y="37345"/>
                </a:lnTo>
                <a:lnTo>
                  <a:pt x="768248" y="37345"/>
                </a:lnTo>
                <a:lnTo>
                  <a:pt x="768248" y="448753"/>
                </a:lnTo>
                <a:close/>
              </a:path>
            </a:pathLst>
          </a:custGeom>
          <a:solidFill>
            <a:schemeClr val="accent3"/>
          </a:solidFill>
          <a:ln w="2649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9" name="Graphic 51">
            <a:extLst>
              <a:ext uri="{FF2B5EF4-FFF2-40B4-BE49-F238E27FC236}">
                <a16:creationId xmlns:a16="http://schemas.microsoft.com/office/drawing/2014/main" id="{3FC484DF-4240-4B8D-920B-C9A5FB21EFB5}"/>
              </a:ext>
            </a:extLst>
          </p:cNvPr>
          <p:cNvGrpSpPr/>
          <p:nvPr/>
        </p:nvGrpSpPr>
        <p:grpSpPr>
          <a:xfrm>
            <a:off x="9448035" y="3543569"/>
            <a:ext cx="420497" cy="420497"/>
            <a:chOff x="1080208" y="804715"/>
            <a:chExt cx="746908" cy="746908"/>
          </a:xfrm>
          <a:solidFill>
            <a:srgbClr val="EF7429"/>
          </a:solidFill>
        </p:grpSpPr>
        <p:sp>
          <p:nvSpPr>
            <p:cNvPr id="10" name="Freeform: Shape 18">
              <a:extLst>
                <a:ext uri="{FF2B5EF4-FFF2-40B4-BE49-F238E27FC236}">
                  <a16:creationId xmlns:a16="http://schemas.microsoft.com/office/drawing/2014/main" id="{C3E5756B-9463-4A9C-884B-B1E5DFB3279F}"/>
                </a:ext>
              </a:extLst>
            </p:cNvPr>
            <p:cNvSpPr/>
            <p:nvPr/>
          </p:nvSpPr>
          <p:spPr>
            <a:xfrm>
              <a:off x="1185133" y="884230"/>
              <a:ext cx="536173" cy="541508"/>
            </a:xfrm>
            <a:custGeom>
              <a:avLst/>
              <a:gdLst>
                <a:gd name="connsiteX0" fmla="*/ 529865 w 536173"/>
                <a:gd name="connsiteY0" fmla="*/ 192269 h 541508"/>
                <a:gd name="connsiteX1" fmla="*/ 279890 w 536173"/>
                <a:gd name="connsiteY1" fmla="*/ 3765 h 541508"/>
                <a:gd name="connsiteX2" fmla="*/ 257406 w 536173"/>
                <a:gd name="connsiteY2" fmla="*/ 3765 h 541508"/>
                <a:gd name="connsiteX3" fmla="*/ 7432 w 536173"/>
                <a:gd name="connsiteY3" fmla="*/ 192269 h 541508"/>
                <a:gd name="connsiteX4" fmla="*/ 0 w 536173"/>
                <a:gd name="connsiteY4" fmla="*/ 207178 h 541508"/>
                <a:gd name="connsiteX5" fmla="*/ 0 w 536173"/>
                <a:gd name="connsiteY5" fmla="*/ 524552 h 541508"/>
                <a:gd name="connsiteX6" fmla="*/ 18673 w 536173"/>
                <a:gd name="connsiteY6" fmla="*/ 543225 h 541508"/>
                <a:gd name="connsiteX7" fmla="*/ 518624 w 536173"/>
                <a:gd name="connsiteY7" fmla="*/ 543225 h 541508"/>
                <a:gd name="connsiteX8" fmla="*/ 537296 w 536173"/>
                <a:gd name="connsiteY8" fmla="*/ 524552 h 541508"/>
                <a:gd name="connsiteX9" fmla="*/ 537296 w 536173"/>
                <a:gd name="connsiteY9" fmla="*/ 207178 h 541508"/>
                <a:gd name="connsiteX10" fmla="*/ 529865 w 536173"/>
                <a:gd name="connsiteY10" fmla="*/ 192269 h 541508"/>
                <a:gd name="connsiteX11" fmla="*/ 299227 w 536173"/>
                <a:gd name="connsiteY11" fmla="*/ 505877 h 541508"/>
                <a:gd name="connsiteX12" fmla="*/ 238066 w 536173"/>
                <a:gd name="connsiteY12" fmla="*/ 505877 h 541508"/>
                <a:gd name="connsiteX13" fmla="*/ 238066 w 536173"/>
                <a:gd name="connsiteY13" fmla="*/ 370473 h 541508"/>
                <a:gd name="connsiteX14" fmla="*/ 299227 w 536173"/>
                <a:gd name="connsiteY14" fmla="*/ 370473 h 541508"/>
                <a:gd name="connsiteX15" fmla="*/ 299227 w 536173"/>
                <a:gd name="connsiteY15" fmla="*/ 505877 h 541508"/>
                <a:gd name="connsiteX16" fmla="*/ 499948 w 536173"/>
                <a:gd name="connsiteY16" fmla="*/ 505877 h 541508"/>
                <a:gd name="connsiteX17" fmla="*/ 336570 w 536173"/>
                <a:gd name="connsiteY17" fmla="*/ 505877 h 541508"/>
                <a:gd name="connsiteX18" fmla="*/ 336570 w 536173"/>
                <a:gd name="connsiteY18" fmla="*/ 351800 h 541508"/>
                <a:gd name="connsiteX19" fmla="*/ 317897 w 536173"/>
                <a:gd name="connsiteY19" fmla="*/ 333128 h 541508"/>
                <a:gd name="connsiteX20" fmla="*/ 219394 w 536173"/>
                <a:gd name="connsiteY20" fmla="*/ 333128 h 541508"/>
                <a:gd name="connsiteX21" fmla="*/ 200721 w 536173"/>
                <a:gd name="connsiteY21" fmla="*/ 351800 h 541508"/>
                <a:gd name="connsiteX22" fmla="*/ 200721 w 536173"/>
                <a:gd name="connsiteY22" fmla="*/ 505877 h 541508"/>
                <a:gd name="connsiteX23" fmla="*/ 37343 w 536173"/>
                <a:gd name="connsiteY23" fmla="*/ 505877 h 541508"/>
                <a:gd name="connsiteX24" fmla="*/ 37343 w 536173"/>
                <a:gd name="connsiteY24" fmla="*/ 216485 h 541508"/>
                <a:gd name="connsiteX25" fmla="*/ 268644 w 536173"/>
                <a:gd name="connsiteY25" fmla="*/ 42063 h 541508"/>
                <a:gd name="connsiteX26" fmla="*/ 499946 w 536173"/>
                <a:gd name="connsiteY26" fmla="*/ 216485 h 541508"/>
                <a:gd name="connsiteX27" fmla="*/ 499946 w 536173"/>
                <a:gd name="connsiteY27" fmla="*/ 505877 h 5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6173" h="541508">
                  <a:moveTo>
                    <a:pt x="529865" y="192269"/>
                  </a:moveTo>
                  <a:lnTo>
                    <a:pt x="279890" y="3765"/>
                  </a:lnTo>
                  <a:cubicBezTo>
                    <a:pt x="273238" y="-1255"/>
                    <a:pt x="264059" y="-1255"/>
                    <a:pt x="257406" y="3765"/>
                  </a:cubicBezTo>
                  <a:lnTo>
                    <a:pt x="7432" y="192269"/>
                  </a:lnTo>
                  <a:cubicBezTo>
                    <a:pt x="2753" y="195798"/>
                    <a:pt x="0" y="201317"/>
                    <a:pt x="0" y="207178"/>
                  </a:cubicBezTo>
                  <a:lnTo>
                    <a:pt x="0" y="524552"/>
                  </a:lnTo>
                  <a:cubicBezTo>
                    <a:pt x="0" y="534865"/>
                    <a:pt x="8360" y="543225"/>
                    <a:pt x="18673" y="543225"/>
                  </a:cubicBezTo>
                  <a:lnTo>
                    <a:pt x="518624" y="543225"/>
                  </a:lnTo>
                  <a:cubicBezTo>
                    <a:pt x="528936" y="543225"/>
                    <a:pt x="537296" y="534865"/>
                    <a:pt x="537296" y="524552"/>
                  </a:cubicBezTo>
                  <a:lnTo>
                    <a:pt x="537296" y="207178"/>
                  </a:lnTo>
                  <a:cubicBezTo>
                    <a:pt x="537294" y="201317"/>
                    <a:pt x="534543" y="195798"/>
                    <a:pt x="529865" y="192269"/>
                  </a:cubicBezTo>
                  <a:close/>
                  <a:moveTo>
                    <a:pt x="299227" y="505877"/>
                  </a:moveTo>
                  <a:lnTo>
                    <a:pt x="238066" y="505877"/>
                  </a:lnTo>
                  <a:lnTo>
                    <a:pt x="238066" y="370473"/>
                  </a:lnTo>
                  <a:lnTo>
                    <a:pt x="299227" y="370473"/>
                  </a:lnTo>
                  <a:lnTo>
                    <a:pt x="299227" y="505877"/>
                  </a:lnTo>
                  <a:close/>
                  <a:moveTo>
                    <a:pt x="499948" y="505877"/>
                  </a:moveTo>
                  <a:lnTo>
                    <a:pt x="336570" y="505877"/>
                  </a:lnTo>
                  <a:lnTo>
                    <a:pt x="336570" y="351800"/>
                  </a:lnTo>
                  <a:cubicBezTo>
                    <a:pt x="336570" y="341488"/>
                    <a:pt x="328210" y="333128"/>
                    <a:pt x="317897" y="333128"/>
                  </a:cubicBezTo>
                  <a:lnTo>
                    <a:pt x="219394" y="333128"/>
                  </a:lnTo>
                  <a:cubicBezTo>
                    <a:pt x="209081" y="333128"/>
                    <a:pt x="200721" y="341488"/>
                    <a:pt x="200721" y="351800"/>
                  </a:cubicBezTo>
                  <a:lnTo>
                    <a:pt x="200721" y="505877"/>
                  </a:lnTo>
                  <a:lnTo>
                    <a:pt x="37343" y="505877"/>
                  </a:lnTo>
                  <a:lnTo>
                    <a:pt x="37343" y="216485"/>
                  </a:lnTo>
                  <a:lnTo>
                    <a:pt x="268644" y="42063"/>
                  </a:lnTo>
                  <a:lnTo>
                    <a:pt x="499946" y="216485"/>
                  </a:lnTo>
                  <a:lnTo>
                    <a:pt x="499946" y="505877"/>
                  </a:ln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" name="Freeform: Shape 19">
              <a:extLst>
                <a:ext uri="{FF2B5EF4-FFF2-40B4-BE49-F238E27FC236}">
                  <a16:creationId xmlns:a16="http://schemas.microsoft.com/office/drawing/2014/main" id="{54A46685-C3DA-40CE-9024-B0910E2104E5}"/>
                </a:ext>
              </a:extLst>
            </p:cNvPr>
            <p:cNvSpPr/>
            <p:nvPr/>
          </p:nvSpPr>
          <p:spPr>
            <a:xfrm>
              <a:off x="1185130" y="804716"/>
              <a:ext cx="536173" cy="224072"/>
            </a:xfrm>
            <a:custGeom>
              <a:avLst/>
              <a:gdLst>
                <a:gd name="connsiteX0" fmla="*/ 29916 w 536173"/>
                <a:gd name="connsiteY0" fmla="*/ 222084 h 224072"/>
                <a:gd name="connsiteX1" fmla="*/ 268649 w 536173"/>
                <a:gd name="connsiteY1" fmla="*/ 42060 h 224072"/>
                <a:gd name="connsiteX2" fmla="*/ 507383 w 536173"/>
                <a:gd name="connsiteY2" fmla="*/ 222084 h 224072"/>
                <a:gd name="connsiteX3" fmla="*/ 518610 w 536173"/>
                <a:gd name="connsiteY3" fmla="*/ 225850 h 224072"/>
                <a:gd name="connsiteX4" fmla="*/ 533532 w 536173"/>
                <a:gd name="connsiteY4" fmla="*/ 218419 h 224072"/>
                <a:gd name="connsiteX5" fmla="*/ 529864 w 536173"/>
                <a:gd name="connsiteY5" fmla="*/ 192269 h 224072"/>
                <a:gd name="connsiteX6" fmla="*/ 279890 w 536173"/>
                <a:gd name="connsiteY6" fmla="*/ 3765 h 224072"/>
                <a:gd name="connsiteX7" fmla="*/ 257406 w 536173"/>
                <a:gd name="connsiteY7" fmla="*/ 3765 h 224072"/>
                <a:gd name="connsiteX8" fmla="*/ 7432 w 536173"/>
                <a:gd name="connsiteY8" fmla="*/ 192269 h 224072"/>
                <a:gd name="connsiteX9" fmla="*/ 3764 w 536173"/>
                <a:gd name="connsiteY9" fmla="*/ 218419 h 224072"/>
                <a:gd name="connsiteX10" fmla="*/ 29916 w 536173"/>
                <a:gd name="connsiteY10" fmla="*/ 222084 h 22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6173" h="224072">
                  <a:moveTo>
                    <a:pt x="29916" y="222084"/>
                  </a:moveTo>
                  <a:lnTo>
                    <a:pt x="268649" y="42060"/>
                  </a:lnTo>
                  <a:lnTo>
                    <a:pt x="507383" y="222084"/>
                  </a:lnTo>
                  <a:cubicBezTo>
                    <a:pt x="510749" y="224623"/>
                    <a:pt x="514694" y="225850"/>
                    <a:pt x="518610" y="225850"/>
                  </a:cubicBezTo>
                  <a:cubicBezTo>
                    <a:pt x="524271" y="225850"/>
                    <a:pt x="529862" y="223287"/>
                    <a:pt x="533532" y="218419"/>
                  </a:cubicBezTo>
                  <a:cubicBezTo>
                    <a:pt x="539742" y="210187"/>
                    <a:pt x="538099" y="198476"/>
                    <a:pt x="529864" y="192269"/>
                  </a:cubicBezTo>
                  <a:lnTo>
                    <a:pt x="279890" y="3765"/>
                  </a:lnTo>
                  <a:cubicBezTo>
                    <a:pt x="273238" y="-1255"/>
                    <a:pt x="264059" y="-1255"/>
                    <a:pt x="257406" y="3765"/>
                  </a:cubicBezTo>
                  <a:lnTo>
                    <a:pt x="7432" y="192269"/>
                  </a:lnTo>
                  <a:cubicBezTo>
                    <a:pt x="-803" y="198479"/>
                    <a:pt x="-2444" y="210187"/>
                    <a:pt x="3764" y="218419"/>
                  </a:cubicBezTo>
                  <a:cubicBezTo>
                    <a:pt x="9974" y="226651"/>
                    <a:pt x="21679" y="228291"/>
                    <a:pt x="29916" y="222084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" name="Freeform: Shape 20">
              <a:extLst>
                <a:ext uri="{FF2B5EF4-FFF2-40B4-BE49-F238E27FC236}">
                  <a16:creationId xmlns:a16="http://schemas.microsoft.com/office/drawing/2014/main" id="{3E65B3B6-DE65-4CAC-A12B-CBD11D4937D2}"/>
                </a:ext>
              </a:extLst>
            </p:cNvPr>
            <p:cNvSpPr/>
            <p:nvPr/>
          </p:nvSpPr>
          <p:spPr>
            <a:xfrm>
              <a:off x="1204666" y="1437680"/>
              <a:ext cx="496160" cy="112036"/>
            </a:xfrm>
            <a:custGeom>
              <a:avLst/>
              <a:gdLst>
                <a:gd name="connsiteX0" fmla="*/ 454345 w 496160"/>
                <a:gd name="connsiteY0" fmla="*/ 5468 h 112036"/>
                <a:gd name="connsiteX1" fmla="*/ 427940 w 496160"/>
                <a:gd name="connsiteY1" fmla="*/ 5468 h 112036"/>
                <a:gd name="connsiteX2" fmla="*/ 427940 w 496160"/>
                <a:gd name="connsiteY2" fmla="*/ 31874 h 112036"/>
                <a:gd name="connsiteX3" fmla="*/ 434480 w 496160"/>
                <a:gd name="connsiteY3" fmla="*/ 38414 h 112036"/>
                <a:gd name="connsiteX4" fmla="*/ 63750 w 496160"/>
                <a:gd name="connsiteY4" fmla="*/ 38414 h 112036"/>
                <a:gd name="connsiteX5" fmla="*/ 70291 w 496160"/>
                <a:gd name="connsiteY5" fmla="*/ 31874 h 112036"/>
                <a:gd name="connsiteX6" fmla="*/ 70291 w 496160"/>
                <a:gd name="connsiteY6" fmla="*/ 5468 h 112036"/>
                <a:gd name="connsiteX7" fmla="*/ 43885 w 496160"/>
                <a:gd name="connsiteY7" fmla="*/ 5468 h 112036"/>
                <a:gd name="connsiteX8" fmla="*/ 5470 w 496160"/>
                <a:gd name="connsiteY8" fmla="*/ 43883 h 112036"/>
                <a:gd name="connsiteX9" fmla="*/ 5470 w 496160"/>
                <a:gd name="connsiteY9" fmla="*/ 70289 h 112036"/>
                <a:gd name="connsiteX10" fmla="*/ 43885 w 496160"/>
                <a:gd name="connsiteY10" fmla="*/ 108706 h 112036"/>
                <a:gd name="connsiteX11" fmla="*/ 57089 w 496160"/>
                <a:gd name="connsiteY11" fmla="*/ 114175 h 112036"/>
                <a:gd name="connsiteX12" fmla="*/ 70293 w 496160"/>
                <a:gd name="connsiteY12" fmla="*/ 108706 h 112036"/>
                <a:gd name="connsiteX13" fmla="*/ 70293 w 496160"/>
                <a:gd name="connsiteY13" fmla="*/ 82301 h 112036"/>
                <a:gd name="connsiteX14" fmla="*/ 63753 w 496160"/>
                <a:gd name="connsiteY14" fmla="*/ 75760 h 112036"/>
                <a:gd name="connsiteX15" fmla="*/ 434483 w 496160"/>
                <a:gd name="connsiteY15" fmla="*/ 75760 h 112036"/>
                <a:gd name="connsiteX16" fmla="*/ 427942 w 496160"/>
                <a:gd name="connsiteY16" fmla="*/ 82301 h 112036"/>
                <a:gd name="connsiteX17" fmla="*/ 427942 w 496160"/>
                <a:gd name="connsiteY17" fmla="*/ 108706 h 112036"/>
                <a:gd name="connsiteX18" fmla="*/ 441147 w 496160"/>
                <a:gd name="connsiteY18" fmla="*/ 114175 h 112036"/>
                <a:gd name="connsiteX19" fmla="*/ 454351 w 496160"/>
                <a:gd name="connsiteY19" fmla="*/ 108706 h 112036"/>
                <a:gd name="connsiteX20" fmla="*/ 492766 w 496160"/>
                <a:gd name="connsiteY20" fmla="*/ 70289 h 112036"/>
                <a:gd name="connsiteX21" fmla="*/ 492766 w 496160"/>
                <a:gd name="connsiteY21" fmla="*/ 43883 h 112036"/>
                <a:gd name="connsiteX22" fmla="*/ 454345 w 496160"/>
                <a:gd name="connsiteY22" fmla="*/ 5468 h 11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96160" h="112036">
                  <a:moveTo>
                    <a:pt x="454345" y="5468"/>
                  </a:moveTo>
                  <a:cubicBezTo>
                    <a:pt x="447055" y="-1823"/>
                    <a:pt x="435230" y="-1823"/>
                    <a:pt x="427940" y="5468"/>
                  </a:cubicBezTo>
                  <a:cubicBezTo>
                    <a:pt x="420647" y="12758"/>
                    <a:pt x="420647" y="24583"/>
                    <a:pt x="427940" y="31874"/>
                  </a:cubicBezTo>
                  <a:lnTo>
                    <a:pt x="434480" y="38414"/>
                  </a:lnTo>
                  <a:lnTo>
                    <a:pt x="63750" y="38414"/>
                  </a:lnTo>
                  <a:lnTo>
                    <a:pt x="70291" y="31874"/>
                  </a:lnTo>
                  <a:cubicBezTo>
                    <a:pt x="77584" y="24583"/>
                    <a:pt x="77584" y="12758"/>
                    <a:pt x="70291" y="5468"/>
                  </a:cubicBezTo>
                  <a:cubicBezTo>
                    <a:pt x="63000" y="-1823"/>
                    <a:pt x="51175" y="-1823"/>
                    <a:pt x="43885" y="5468"/>
                  </a:cubicBezTo>
                  <a:lnTo>
                    <a:pt x="5470" y="43883"/>
                  </a:lnTo>
                  <a:cubicBezTo>
                    <a:pt x="-1823" y="51173"/>
                    <a:pt x="-1823" y="62998"/>
                    <a:pt x="5470" y="70289"/>
                  </a:cubicBezTo>
                  <a:lnTo>
                    <a:pt x="43885" y="108706"/>
                  </a:lnTo>
                  <a:cubicBezTo>
                    <a:pt x="47531" y="112353"/>
                    <a:pt x="52309" y="114175"/>
                    <a:pt x="57089" y="114175"/>
                  </a:cubicBezTo>
                  <a:cubicBezTo>
                    <a:pt x="61867" y="114175"/>
                    <a:pt x="66647" y="112350"/>
                    <a:pt x="70293" y="108706"/>
                  </a:cubicBezTo>
                  <a:cubicBezTo>
                    <a:pt x="77586" y="101416"/>
                    <a:pt x="77586" y="89591"/>
                    <a:pt x="70293" y="82301"/>
                  </a:cubicBezTo>
                  <a:lnTo>
                    <a:pt x="63753" y="75760"/>
                  </a:lnTo>
                  <a:lnTo>
                    <a:pt x="434483" y="75760"/>
                  </a:lnTo>
                  <a:lnTo>
                    <a:pt x="427942" y="82301"/>
                  </a:lnTo>
                  <a:cubicBezTo>
                    <a:pt x="420649" y="89594"/>
                    <a:pt x="420649" y="101416"/>
                    <a:pt x="427942" y="108706"/>
                  </a:cubicBezTo>
                  <a:cubicBezTo>
                    <a:pt x="431589" y="112353"/>
                    <a:pt x="436366" y="114175"/>
                    <a:pt x="441147" y="114175"/>
                  </a:cubicBezTo>
                  <a:cubicBezTo>
                    <a:pt x="445927" y="114175"/>
                    <a:pt x="450704" y="112350"/>
                    <a:pt x="454351" y="108706"/>
                  </a:cubicBezTo>
                  <a:lnTo>
                    <a:pt x="492766" y="70289"/>
                  </a:lnTo>
                  <a:cubicBezTo>
                    <a:pt x="500059" y="62996"/>
                    <a:pt x="500059" y="51173"/>
                    <a:pt x="492766" y="43883"/>
                  </a:cubicBezTo>
                  <a:lnTo>
                    <a:pt x="454345" y="5468"/>
                  </a:ln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3" name="Graphic 53">
            <a:extLst>
              <a:ext uri="{FF2B5EF4-FFF2-40B4-BE49-F238E27FC236}">
                <a16:creationId xmlns:a16="http://schemas.microsoft.com/office/drawing/2014/main" id="{888AA55F-9932-4CD1-8839-8A9AC7D11EDE}"/>
              </a:ext>
            </a:extLst>
          </p:cNvPr>
          <p:cNvSpPr/>
          <p:nvPr/>
        </p:nvSpPr>
        <p:spPr>
          <a:xfrm>
            <a:off x="2962379" y="3601388"/>
            <a:ext cx="418994" cy="304860"/>
          </a:xfrm>
          <a:custGeom>
            <a:avLst/>
            <a:gdLst>
              <a:gd name="connsiteX0" fmla="*/ 737160 w 744240"/>
              <a:gd name="connsiteY0" fmla="*/ 192269 h 541507"/>
              <a:gd name="connsiteX1" fmla="*/ 487186 w 744240"/>
              <a:gd name="connsiteY1" fmla="*/ 3765 h 541507"/>
              <a:gd name="connsiteX2" fmla="*/ 464699 w 744240"/>
              <a:gd name="connsiteY2" fmla="*/ 3765 h 541507"/>
              <a:gd name="connsiteX3" fmla="*/ 423606 w 744240"/>
              <a:gd name="connsiteY3" fmla="*/ 34754 h 541507"/>
              <a:gd name="connsiteX4" fmla="*/ 382513 w 744240"/>
              <a:gd name="connsiteY4" fmla="*/ 3765 h 541507"/>
              <a:gd name="connsiteX5" fmla="*/ 360025 w 744240"/>
              <a:gd name="connsiteY5" fmla="*/ 3765 h 541507"/>
              <a:gd name="connsiteX6" fmla="*/ 319957 w 744240"/>
              <a:gd name="connsiteY6" fmla="*/ 33980 h 541507"/>
              <a:gd name="connsiteX7" fmla="*/ 279888 w 744240"/>
              <a:gd name="connsiteY7" fmla="*/ 3765 h 541507"/>
              <a:gd name="connsiteX8" fmla="*/ 257400 w 744240"/>
              <a:gd name="connsiteY8" fmla="*/ 3765 h 541507"/>
              <a:gd name="connsiteX9" fmla="*/ 7426 w 744240"/>
              <a:gd name="connsiteY9" fmla="*/ 192269 h 541507"/>
              <a:gd name="connsiteX10" fmla="*/ 0 w 744240"/>
              <a:gd name="connsiteY10" fmla="*/ 207177 h 541507"/>
              <a:gd name="connsiteX11" fmla="*/ 0 w 744240"/>
              <a:gd name="connsiteY11" fmla="*/ 524552 h 541507"/>
              <a:gd name="connsiteX12" fmla="*/ 18673 w 744240"/>
              <a:gd name="connsiteY12" fmla="*/ 543225 h 541507"/>
              <a:gd name="connsiteX13" fmla="*/ 121298 w 744240"/>
              <a:gd name="connsiteY13" fmla="*/ 543225 h 541507"/>
              <a:gd name="connsiteX14" fmla="*/ 225966 w 744240"/>
              <a:gd name="connsiteY14" fmla="*/ 543225 h 541507"/>
              <a:gd name="connsiteX15" fmla="*/ 518623 w 744240"/>
              <a:gd name="connsiteY15" fmla="*/ 543225 h 541507"/>
              <a:gd name="connsiteX16" fmla="*/ 621248 w 744240"/>
              <a:gd name="connsiteY16" fmla="*/ 543225 h 541507"/>
              <a:gd name="connsiteX17" fmla="*/ 725917 w 744240"/>
              <a:gd name="connsiteY17" fmla="*/ 543225 h 541507"/>
              <a:gd name="connsiteX18" fmla="*/ 744590 w 744240"/>
              <a:gd name="connsiteY18" fmla="*/ 524552 h 541507"/>
              <a:gd name="connsiteX19" fmla="*/ 744590 w 744240"/>
              <a:gd name="connsiteY19" fmla="*/ 207177 h 541507"/>
              <a:gd name="connsiteX20" fmla="*/ 737160 w 744240"/>
              <a:gd name="connsiteY20" fmla="*/ 192269 h 541507"/>
              <a:gd name="connsiteX21" fmla="*/ 707244 w 744240"/>
              <a:gd name="connsiteY21" fmla="*/ 505879 h 541507"/>
              <a:gd name="connsiteX22" fmla="*/ 639921 w 744240"/>
              <a:gd name="connsiteY22" fmla="*/ 505879 h 541507"/>
              <a:gd name="connsiteX23" fmla="*/ 639921 w 744240"/>
              <a:gd name="connsiteY23" fmla="*/ 207177 h 541507"/>
              <a:gd name="connsiteX24" fmla="*/ 632492 w 744240"/>
              <a:gd name="connsiteY24" fmla="*/ 192269 h 541507"/>
              <a:gd name="connsiteX25" fmla="*/ 454621 w 744240"/>
              <a:gd name="connsiteY25" fmla="*/ 58140 h 541507"/>
              <a:gd name="connsiteX26" fmla="*/ 475943 w 744240"/>
              <a:gd name="connsiteY26" fmla="*/ 42060 h 541507"/>
              <a:gd name="connsiteX27" fmla="*/ 707244 w 744240"/>
              <a:gd name="connsiteY27" fmla="*/ 216484 h 541507"/>
              <a:gd name="connsiteX28" fmla="*/ 707244 w 744240"/>
              <a:gd name="connsiteY28" fmla="*/ 505879 h 541507"/>
              <a:gd name="connsiteX29" fmla="*/ 537296 w 744240"/>
              <a:gd name="connsiteY29" fmla="*/ 505879 h 541507"/>
              <a:gd name="connsiteX30" fmla="*/ 537296 w 744240"/>
              <a:gd name="connsiteY30" fmla="*/ 207177 h 541507"/>
              <a:gd name="connsiteX31" fmla="*/ 529867 w 744240"/>
              <a:gd name="connsiteY31" fmla="*/ 192269 h 541507"/>
              <a:gd name="connsiteX32" fmla="*/ 350972 w 744240"/>
              <a:gd name="connsiteY32" fmla="*/ 57369 h 541507"/>
              <a:gd name="connsiteX33" fmla="*/ 371272 w 744240"/>
              <a:gd name="connsiteY33" fmla="*/ 42063 h 541507"/>
              <a:gd name="connsiteX34" fmla="*/ 602576 w 744240"/>
              <a:gd name="connsiteY34" fmla="*/ 216487 h 541507"/>
              <a:gd name="connsiteX35" fmla="*/ 602576 w 744240"/>
              <a:gd name="connsiteY35" fmla="*/ 505882 h 541507"/>
              <a:gd name="connsiteX36" fmla="*/ 537296 w 744240"/>
              <a:gd name="connsiteY36" fmla="*/ 505882 h 541507"/>
              <a:gd name="connsiteX37" fmla="*/ 299227 w 744240"/>
              <a:gd name="connsiteY37" fmla="*/ 505876 h 541507"/>
              <a:gd name="connsiteX38" fmla="*/ 244639 w 744240"/>
              <a:gd name="connsiteY38" fmla="*/ 505876 h 541507"/>
              <a:gd name="connsiteX39" fmla="*/ 238066 w 744240"/>
              <a:gd name="connsiteY39" fmla="*/ 505876 h 541507"/>
              <a:gd name="connsiteX40" fmla="*/ 238066 w 744240"/>
              <a:gd name="connsiteY40" fmla="*/ 370473 h 541507"/>
              <a:gd name="connsiteX41" fmla="*/ 299227 w 744240"/>
              <a:gd name="connsiteY41" fmla="*/ 370473 h 541507"/>
              <a:gd name="connsiteX42" fmla="*/ 299227 w 744240"/>
              <a:gd name="connsiteY42" fmla="*/ 505876 h 541507"/>
              <a:gd name="connsiteX43" fmla="*/ 336573 w 744240"/>
              <a:gd name="connsiteY43" fmla="*/ 505876 h 541507"/>
              <a:gd name="connsiteX44" fmla="*/ 336573 w 744240"/>
              <a:gd name="connsiteY44" fmla="*/ 351800 h 541507"/>
              <a:gd name="connsiteX45" fmla="*/ 317900 w 744240"/>
              <a:gd name="connsiteY45" fmla="*/ 333127 h 541507"/>
              <a:gd name="connsiteX46" fmla="*/ 219393 w 744240"/>
              <a:gd name="connsiteY46" fmla="*/ 333127 h 541507"/>
              <a:gd name="connsiteX47" fmla="*/ 200721 w 744240"/>
              <a:gd name="connsiteY47" fmla="*/ 351800 h 541507"/>
              <a:gd name="connsiteX48" fmla="*/ 200721 w 744240"/>
              <a:gd name="connsiteY48" fmla="*/ 505876 h 541507"/>
              <a:gd name="connsiteX49" fmla="*/ 139970 w 744240"/>
              <a:gd name="connsiteY49" fmla="*/ 505876 h 541507"/>
              <a:gd name="connsiteX50" fmla="*/ 37345 w 744240"/>
              <a:gd name="connsiteY50" fmla="*/ 505876 h 541507"/>
              <a:gd name="connsiteX51" fmla="*/ 37345 w 744240"/>
              <a:gd name="connsiteY51" fmla="*/ 216482 h 541507"/>
              <a:gd name="connsiteX52" fmla="*/ 268647 w 744240"/>
              <a:gd name="connsiteY52" fmla="*/ 42058 h 541507"/>
              <a:gd name="connsiteX53" fmla="*/ 499951 w 744240"/>
              <a:gd name="connsiteY53" fmla="*/ 216482 h 541507"/>
              <a:gd name="connsiteX54" fmla="*/ 499951 w 744240"/>
              <a:gd name="connsiteY54" fmla="*/ 505876 h 541507"/>
              <a:gd name="connsiteX55" fmla="*/ 336573 w 744240"/>
              <a:gd name="connsiteY55" fmla="*/ 505876 h 54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44240" h="541507">
                <a:moveTo>
                  <a:pt x="737160" y="192269"/>
                </a:moveTo>
                <a:lnTo>
                  <a:pt x="487186" y="3765"/>
                </a:lnTo>
                <a:cubicBezTo>
                  <a:pt x="480528" y="-1255"/>
                  <a:pt x="471357" y="-1255"/>
                  <a:pt x="464699" y="3765"/>
                </a:cubicBezTo>
                <a:lnTo>
                  <a:pt x="423606" y="34754"/>
                </a:lnTo>
                <a:lnTo>
                  <a:pt x="382513" y="3765"/>
                </a:lnTo>
                <a:cubicBezTo>
                  <a:pt x="375855" y="-1255"/>
                  <a:pt x="366684" y="-1255"/>
                  <a:pt x="360025" y="3765"/>
                </a:cubicBezTo>
                <a:lnTo>
                  <a:pt x="319957" y="33980"/>
                </a:lnTo>
                <a:lnTo>
                  <a:pt x="279888" y="3765"/>
                </a:lnTo>
                <a:cubicBezTo>
                  <a:pt x="273229" y="-1255"/>
                  <a:pt x="264058" y="-1255"/>
                  <a:pt x="257400" y="3765"/>
                </a:cubicBezTo>
                <a:lnTo>
                  <a:pt x="7426" y="192269"/>
                </a:lnTo>
                <a:cubicBezTo>
                  <a:pt x="2750" y="195798"/>
                  <a:pt x="0" y="201320"/>
                  <a:pt x="0" y="207177"/>
                </a:cubicBezTo>
                <a:lnTo>
                  <a:pt x="0" y="524552"/>
                </a:lnTo>
                <a:cubicBezTo>
                  <a:pt x="0" y="534865"/>
                  <a:pt x="8360" y="543225"/>
                  <a:pt x="18673" y="543225"/>
                </a:cubicBezTo>
                <a:lnTo>
                  <a:pt x="121298" y="543225"/>
                </a:lnTo>
                <a:lnTo>
                  <a:pt x="225966" y="543225"/>
                </a:lnTo>
                <a:lnTo>
                  <a:pt x="518623" y="543225"/>
                </a:lnTo>
                <a:lnTo>
                  <a:pt x="621248" y="543225"/>
                </a:lnTo>
                <a:lnTo>
                  <a:pt x="725917" y="543225"/>
                </a:lnTo>
                <a:cubicBezTo>
                  <a:pt x="736229" y="543225"/>
                  <a:pt x="744590" y="534865"/>
                  <a:pt x="744590" y="524552"/>
                </a:cubicBezTo>
                <a:lnTo>
                  <a:pt x="744590" y="207177"/>
                </a:lnTo>
                <a:cubicBezTo>
                  <a:pt x="744590" y="201320"/>
                  <a:pt x="741839" y="195798"/>
                  <a:pt x="737160" y="192269"/>
                </a:cubicBezTo>
                <a:close/>
                <a:moveTo>
                  <a:pt x="707244" y="505879"/>
                </a:moveTo>
                <a:lnTo>
                  <a:pt x="639921" y="505879"/>
                </a:lnTo>
                <a:lnTo>
                  <a:pt x="639921" y="207177"/>
                </a:lnTo>
                <a:cubicBezTo>
                  <a:pt x="639921" y="201317"/>
                  <a:pt x="637171" y="195798"/>
                  <a:pt x="632492" y="192269"/>
                </a:cubicBezTo>
                <a:lnTo>
                  <a:pt x="454621" y="58140"/>
                </a:lnTo>
                <a:lnTo>
                  <a:pt x="475943" y="42060"/>
                </a:lnTo>
                <a:lnTo>
                  <a:pt x="707244" y="216484"/>
                </a:lnTo>
                <a:lnTo>
                  <a:pt x="707244" y="505879"/>
                </a:lnTo>
                <a:close/>
                <a:moveTo>
                  <a:pt x="537296" y="505879"/>
                </a:moveTo>
                <a:lnTo>
                  <a:pt x="537296" y="207177"/>
                </a:lnTo>
                <a:cubicBezTo>
                  <a:pt x="537296" y="201317"/>
                  <a:pt x="534546" y="195798"/>
                  <a:pt x="529867" y="192269"/>
                </a:cubicBezTo>
                <a:lnTo>
                  <a:pt x="350972" y="57369"/>
                </a:lnTo>
                <a:lnTo>
                  <a:pt x="371272" y="42063"/>
                </a:lnTo>
                <a:lnTo>
                  <a:pt x="602576" y="216487"/>
                </a:lnTo>
                <a:lnTo>
                  <a:pt x="602576" y="505882"/>
                </a:lnTo>
                <a:lnTo>
                  <a:pt x="537296" y="505882"/>
                </a:lnTo>
                <a:close/>
                <a:moveTo>
                  <a:pt x="299227" y="505876"/>
                </a:moveTo>
                <a:lnTo>
                  <a:pt x="244639" y="505876"/>
                </a:lnTo>
                <a:lnTo>
                  <a:pt x="238066" y="505876"/>
                </a:lnTo>
                <a:lnTo>
                  <a:pt x="238066" y="370473"/>
                </a:lnTo>
                <a:lnTo>
                  <a:pt x="299227" y="370473"/>
                </a:lnTo>
                <a:lnTo>
                  <a:pt x="299227" y="505876"/>
                </a:lnTo>
                <a:close/>
                <a:moveTo>
                  <a:pt x="336573" y="505876"/>
                </a:moveTo>
                <a:lnTo>
                  <a:pt x="336573" y="351800"/>
                </a:lnTo>
                <a:cubicBezTo>
                  <a:pt x="336573" y="341487"/>
                  <a:pt x="328213" y="333127"/>
                  <a:pt x="317900" y="333127"/>
                </a:cubicBezTo>
                <a:lnTo>
                  <a:pt x="219393" y="333127"/>
                </a:lnTo>
                <a:cubicBezTo>
                  <a:pt x="209081" y="333127"/>
                  <a:pt x="200721" y="341487"/>
                  <a:pt x="200721" y="351800"/>
                </a:cubicBezTo>
                <a:lnTo>
                  <a:pt x="200721" y="505876"/>
                </a:lnTo>
                <a:lnTo>
                  <a:pt x="139970" y="505876"/>
                </a:lnTo>
                <a:lnTo>
                  <a:pt x="37345" y="505876"/>
                </a:lnTo>
                <a:lnTo>
                  <a:pt x="37345" y="216482"/>
                </a:lnTo>
                <a:lnTo>
                  <a:pt x="268647" y="42058"/>
                </a:lnTo>
                <a:lnTo>
                  <a:pt x="499951" y="216482"/>
                </a:lnTo>
                <a:lnTo>
                  <a:pt x="499951" y="505876"/>
                </a:lnTo>
                <a:lnTo>
                  <a:pt x="336573" y="505876"/>
                </a:lnTo>
                <a:close/>
              </a:path>
            </a:pathLst>
          </a:custGeom>
          <a:solidFill>
            <a:schemeClr val="accent2"/>
          </a:solidFill>
          <a:ln w="2663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4" name="Graphic 55">
            <a:extLst>
              <a:ext uri="{FF2B5EF4-FFF2-40B4-BE49-F238E27FC236}">
                <a16:creationId xmlns:a16="http://schemas.microsoft.com/office/drawing/2014/main" id="{6CDD291D-AE82-413C-ABBC-AA77DA315A8C}"/>
              </a:ext>
            </a:extLst>
          </p:cNvPr>
          <p:cNvGrpSpPr/>
          <p:nvPr/>
        </p:nvGrpSpPr>
        <p:grpSpPr>
          <a:xfrm>
            <a:off x="5518970" y="3545071"/>
            <a:ext cx="417493" cy="417493"/>
            <a:chOff x="1082876" y="807383"/>
            <a:chExt cx="741572" cy="741572"/>
          </a:xfrm>
          <a:solidFill>
            <a:schemeClr val="accent4"/>
          </a:solidFill>
        </p:grpSpPr>
        <p:sp>
          <p:nvSpPr>
            <p:cNvPr id="15" name="Freeform: Shape 23">
              <a:extLst>
                <a:ext uri="{FF2B5EF4-FFF2-40B4-BE49-F238E27FC236}">
                  <a16:creationId xmlns:a16="http://schemas.microsoft.com/office/drawing/2014/main" id="{F2C10886-D9F6-442E-82AD-EA9987649367}"/>
                </a:ext>
              </a:extLst>
            </p:cNvPr>
            <p:cNvSpPr/>
            <p:nvPr/>
          </p:nvSpPr>
          <p:spPr>
            <a:xfrm>
              <a:off x="1469568" y="884976"/>
              <a:ext cx="293428" cy="664214"/>
            </a:xfrm>
            <a:custGeom>
              <a:avLst/>
              <a:gdLst>
                <a:gd name="connsiteX0" fmla="*/ 287631 w 293427"/>
                <a:gd name="connsiteY0" fmla="*/ 111337 h 664213"/>
                <a:gd name="connsiteX1" fmla="*/ 159129 w 293427"/>
                <a:gd name="connsiteY1" fmla="*/ 4324 h 664213"/>
                <a:gd name="connsiteX2" fmla="*/ 135230 w 293427"/>
                <a:gd name="connsiteY2" fmla="*/ 4324 h 664213"/>
                <a:gd name="connsiteX3" fmla="*/ 6725 w 293427"/>
                <a:gd name="connsiteY3" fmla="*/ 111337 h 664213"/>
                <a:gd name="connsiteX4" fmla="*/ 0 w 293427"/>
                <a:gd name="connsiteY4" fmla="*/ 125686 h 664213"/>
                <a:gd name="connsiteX5" fmla="*/ 0 w 293427"/>
                <a:gd name="connsiteY5" fmla="*/ 646235 h 664213"/>
                <a:gd name="connsiteX6" fmla="*/ 18673 w 293427"/>
                <a:gd name="connsiteY6" fmla="*/ 664908 h 664213"/>
                <a:gd name="connsiteX7" fmla="*/ 275681 w 293427"/>
                <a:gd name="connsiteY7" fmla="*/ 664908 h 664213"/>
                <a:gd name="connsiteX8" fmla="*/ 294353 w 293427"/>
                <a:gd name="connsiteY8" fmla="*/ 646235 h 664213"/>
                <a:gd name="connsiteX9" fmla="*/ 294353 w 293427"/>
                <a:gd name="connsiteY9" fmla="*/ 125686 h 664213"/>
                <a:gd name="connsiteX10" fmla="*/ 287631 w 293427"/>
                <a:gd name="connsiteY10" fmla="*/ 111337 h 664213"/>
                <a:gd name="connsiteX11" fmla="*/ 257011 w 293427"/>
                <a:gd name="connsiteY11" fmla="*/ 627562 h 664213"/>
                <a:gd name="connsiteX12" fmla="*/ 37348 w 293427"/>
                <a:gd name="connsiteY12" fmla="*/ 627562 h 664213"/>
                <a:gd name="connsiteX13" fmla="*/ 37348 w 293427"/>
                <a:gd name="connsiteY13" fmla="*/ 134436 h 664213"/>
                <a:gd name="connsiteX14" fmla="*/ 147181 w 293427"/>
                <a:gd name="connsiteY14" fmla="*/ 42971 h 664213"/>
                <a:gd name="connsiteX15" fmla="*/ 257011 w 293427"/>
                <a:gd name="connsiteY15" fmla="*/ 134436 h 664213"/>
                <a:gd name="connsiteX16" fmla="*/ 257011 w 293427"/>
                <a:gd name="connsiteY16" fmla="*/ 627562 h 66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3427" h="664213">
                  <a:moveTo>
                    <a:pt x="287631" y="111337"/>
                  </a:moveTo>
                  <a:lnTo>
                    <a:pt x="159129" y="4324"/>
                  </a:lnTo>
                  <a:cubicBezTo>
                    <a:pt x="152204" y="-1443"/>
                    <a:pt x="142155" y="-1440"/>
                    <a:pt x="135230" y="4324"/>
                  </a:cubicBezTo>
                  <a:lnTo>
                    <a:pt x="6725" y="111337"/>
                  </a:lnTo>
                  <a:cubicBezTo>
                    <a:pt x="2465" y="114885"/>
                    <a:pt x="0" y="120143"/>
                    <a:pt x="0" y="125686"/>
                  </a:cubicBezTo>
                  <a:lnTo>
                    <a:pt x="0" y="646235"/>
                  </a:lnTo>
                  <a:cubicBezTo>
                    <a:pt x="0" y="656548"/>
                    <a:pt x="8360" y="664908"/>
                    <a:pt x="18673" y="664908"/>
                  </a:cubicBezTo>
                  <a:lnTo>
                    <a:pt x="275681" y="664908"/>
                  </a:lnTo>
                  <a:cubicBezTo>
                    <a:pt x="285993" y="664908"/>
                    <a:pt x="294353" y="656548"/>
                    <a:pt x="294353" y="646235"/>
                  </a:cubicBezTo>
                  <a:lnTo>
                    <a:pt x="294353" y="125686"/>
                  </a:lnTo>
                  <a:cubicBezTo>
                    <a:pt x="294356" y="120143"/>
                    <a:pt x="291891" y="114883"/>
                    <a:pt x="287631" y="111337"/>
                  </a:cubicBezTo>
                  <a:close/>
                  <a:moveTo>
                    <a:pt x="257011" y="627562"/>
                  </a:moveTo>
                  <a:lnTo>
                    <a:pt x="37348" y="627562"/>
                  </a:lnTo>
                  <a:lnTo>
                    <a:pt x="37348" y="134436"/>
                  </a:lnTo>
                  <a:lnTo>
                    <a:pt x="147181" y="42971"/>
                  </a:lnTo>
                  <a:lnTo>
                    <a:pt x="257011" y="134436"/>
                  </a:lnTo>
                  <a:lnTo>
                    <a:pt x="257011" y="627562"/>
                  </a:ln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" name="Freeform: Shape 24">
              <a:extLst>
                <a:ext uri="{FF2B5EF4-FFF2-40B4-BE49-F238E27FC236}">
                  <a16:creationId xmlns:a16="http://schemas.microsoft.com/office/drawing/2014/main" id="{1F0FF6E8-FA6A-4D50-847D-F76CCCEB8A00}"/>
                </a:ext>
              </a:extLst>
            </p:cNvPr>
            <p:cNvSpPr/>
            <p:nvPr/>
          </p:nvSpPr>
          <p:spPr>
            <a:xfrm>
              <a:off x="1469570" y="807383"/>
              <a:ext cx="293428" cy="144046"/>
            </a:xfrm>
            <a:custGeom>
              <a:avLst/>
              <a:gdLst>
                <a:gd name="connsiteX0" fmla="*/ 18685 w 293427"/>
                <a:gd name="connsiteY0" fmla="*/ 144359 h 144046"/>
                <a:gd name="connsiteX1" fmla="*/ 30624 w 293427"/>
                <a:gd name="connsiteY1" fmla="*/ 140035 h 144046"/>
                <a:gd name="connsiteX2" fmla="*/ 147179 w 293427"/>
                <a:gd name="connsiteY2" fmla="*/ 42971 h 144046"/>
                <a:gd name="connsiteX3" fmla="*/ 263731 w 293427"/>
                <a:gd name="connsiteY3" fmla="*/ 140035 h 144046"/>
                <a:gd name="connsiteX4" fmla="*/ 290028 w 293427"/>
                <a:gd name="connsiteY4" fmla="*/ 137637 h 144046"/>
                <a:gd name="connsiteX5" fmla="*/ 287630 w 293427"/>
                <a:gd name="connsiteY5" fmla="*/ 111340 h 144046"/>
                <a:gd name="connsiteX6" fmla="*/ 159127 w 293427"/>
                <a:gd name="connsiteY6" fmla="*/ 4324 h 144046"/>
                <a:gd name="connsiteX7" fmla="*/ 135229 w 293427"/>
                <a:gd name="connsiteY7" fmla="*/ 4324 h 144046"/>
                <a:gd name="connsiteX8" fmla="*/ 6723 w 293427"/>
                <a:gd name="connsiteY8" fmla="*/ 111338 h 144046"/>
                <a:gd name="connsiteX9" fmla="*/ 4325 w 293427"/>
                <a:gd name="connsiteY9" fmla="*/ 137634 h 144046"/>
                <a:gd name="connsiteX10" fmla="*/ 18685 w 293427"/>
                <a:gd name="connsiteY10" fmla="*/ 144359 h 14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3427" h="144046">
                  <a:moveTo>
                    <a:pt x="18685" y="144359"/>
                  </a:moveTo>
                  <a:cubicBezTo>
                    <a:pt x="22897" y="144359"/>
                    <a:pt x="27133" y="142942"/>
                    <a:pt x="30624" y="140035"/>
                  </a:cubicBezTo>
                  <a:lnTo>
                    <a:pt x="147179" y="42971"/>
                  </a:lnTo>
                  <a:lnTo>
                    <a:pt x="263731" y="140035"/>
                  </a:lnTo>
                  <a:cubicBezTo>
                    <a:pt x="271659" y="146637"/>
                    <a:pt x="283434" y="145562"/>
                    <a:pt x="290028" y="137637"/>
                  </a:cubicBezTo>
                  <a:cubicBezTo>
                    <a:pt x="296627" y="129711"/>
                    <a:pt x="295552" y="117937"/>
                    <a:pt x="287630" y="111340"/>
                  </a:cubicBezTo>
                  <a:lnTo>
                    <a:pt x="159127" y="4324"/>
                  </a:lnTo>
                  <a:cubicBezTo>
                    <a:pt x="152202" y="-1443"/>
                    <a:pt x="142154" y="-1440"/>
                    <a:pt x="135229" y="4324"/>
                  </a:cubicBezTo>
                  <a:lnTo>
                    <a:pt x="6723" y="111338"/>
                  </a:lnTo>
                  <a:cubicBezTo>
                    <a:pt x="-1202" y="117937"/>
                    <a:pt x="-2274" y="129711"/>
                    <a:pt x="4325" y="137634"/>
                  </a:cubicBezTo>
                  <a:cubicBezTo>
                    <a:pt x="8020" y="142070"/>
                    <a:pt x="13331" y="144359"/>
                    <a:pt x="18685" y="144359"/>
                  </a:cubicBez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7" name="Freeform: Shape 25">
              <a:extLst>
                <a:ext uri="{FF2B5EF4-FFF2-40B4-BE49-F238E27FC236}">
                  <a16:creationId xmlns:a16="http://schemas.microsoft.com/office/drawing/2014/main" id="{570B1E16-4BB2-41DD-AB6A-80DB48CBD9AF}"/>
                </a:ext>
              </a:extLst>
            </p:cNvPr>
            <p:cNvSpPr/>
            <p:nvPr/>
          </p:nvSpPr>
          <p:spPr>
            <a:xfrm>
              <a:off x="1144328" y="1099728"/>
              <a:ext cx="293428" cy="448144"/>
            </a:xfrm>
            <a:custGeom>
              <a:avLst/>
              <a:gdLst>
                <a:gd name="connsiteX0" fmla="*/ 287629 w 293427"/>
                <a:gd name="connsiteY0" fmla="*/ 111339 h 448144"/>
                <a:gd name="connsiteX1" fmla="*/ 159126 w 293427"/>
                <a:gd name="connsiteY1" fmla="*/ 4323 h 448144"/>
                <a:gd name="connsiteX2" fmla="*/ 135228 w 293427"/>
                <a:gd name="connsiteY2" fmla="*/ 4323 h 448144"/>
                <a:gd name="connsiteX3" fmla="*/ 6725 w 293427"/>
                <a:gd name="connsiteY3" fmla="*/ 111337 h 448144"/>
                <a:gd name="connsiteX4" fmla="*/ 0 w 293427"/>
                <a:gd name="connsiteY4" fmla="*/ 125685 h 448144"/>
                <a:gd name="connsiteX5" fmla="*/ 0 w 293427"/>
                <a:gd name="connsiteY5" fmla="*/ 431480 h 448144"/>
                <a:gd name="connsiteX6" fmla="*/ 18673 w 293427"/>
                <a:gd name="connsiteY6" fmla="*/ 450152 h 448144"/>
                <a:gd name="connsiteX7" fmla="*/ 275681 w 293427"/>
                <a:gd name="connsiteY7" fmla="*/ 450152 h 448144"/>
                <a:gd name="connsiteX8" fmla="*/ 294353 w 293427"/>
                <a:gd name="connsiteY8" fmla="*/ 431480 h 448144"/>
                <a:gd name="connsiteX9" fmla="*/ 294353 w 293427"/>
                <a:gd name="connsiteY9" fmla="*/ 125688 h 448144"/>
                <a:gd name="connsiteX10" fmla="*/ 287629 w 293427"/>
                <a:gd name="connsiteY10" fmla="*/ 111339 h 448144"/>
                <a:gd name="connsiteX11" fmla="*/ 257008 w 293427"/>
                <a:gd name="connsiteY11" fmla="*/ 412810 h 448144"/>
                <a:gd name="connsiteX12" fmla="*/ 37345 w 293427"/>
                <a:gd name="connsiteY12" fmla="*/ 412810 h 448144"/>
                <a:gd name="connsiteX13" fmla="*/ 37345 w 293427"/>
                <a:gd name="connsiteY13" fmla="*/ 134435 h 448144"/>
                <a:gd name="connsiteX14" fmla="*/ 147175 w 293427"/>
                <a:gd name="connsiteY14" fmla="*/ 42971 h 448144"/>
                <a:gd name="connsiteX15" fmla="*/ 257008 w 293427"/>
                <a:gd name="connsiteY15" fmla="*/ 134435 h 448144"/>
                <a:gd name="connsiteX16" fmla="*/ 257008 w 293427"/>
                <a:gd name="connsiteY16" fmla="*/ 412810 h 44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3427" h="448144">
                  <a:moveTo>
                    <a:pt x="287629" y="111339"/>
                  </a:moveTo>
                  <a:lnTo>
                    <a:pt x="159126" y="4323"/>
                  </a:lnTo>
                  <a:cubicBezTo>
                    <a:pt x="152201" y="-1441"/>
                    <a:pt x="142152" y="-1441"/>
                    <a:pt x="135228" y="4323"/>
                  </a:cubicBezTo>
                  <a:lnTo>
                    <a:pt x="6725" y="111337"/>
                  </a:lnTo>
                  <a:cubicBezTo>
                    <a:pt x="2465" y="114884"/>
                    <a:pt x="0" y="120142"/>
                    <a:pt x="0" y="125685"/>
                  </a:cubicBezTo>
                  <a:lnTo>
                    <a:pt x="0" y="431480"/>
                  </a:lnTo>
                  <a:cubicBezTo>
                    <a:pt x="0" y="441792"/>
                    <a:pt x="8360" y="450152"/>
                    <a:pt x="18673" y="450152"/>
                  </a:cubicBezTo>
                  <a:lnTo>
                    <a:pt x="275681" y="450152"/>
                  </a:lnTo>
                  <a:cubicBezTo>
                    <a:pt x="285993" y="450152"/>
                    <a:pt x="294353" y="441792"/>
                    <a:pt x="294353" y="431480"/>
                  </a:cubicBezTo>
                  <a:lnTo>
                    <a:pt x="294353" y="125688"/>
                  </a:lnTo>
                  <a:cubicBezTo>
                    <a:pt x="294353" y="120142"/>
                    <a:pt x="291889" y="114884"/>
                    <a:pt x="287629" y="111339"/>
                  </a:cubicBezTo>
                  <a:close/>
                  <a:moveTo>
                    <a:pt x="257008" y="412810"/>
                  </a:moveTo>
                  <a:lnTo>
                    <a:pt x="37345" y="412810"/>
                  </a:lnTo>
                  <a:lnTo>
                    <a:pt x="37345" y="134435"/>
                  </a:lnTo>
                  <a:lnTo>
                    <a:pt x="147175" y="42971"/>
                  </a:lnTo>
                  <a:lnTo>
                    <a:pt x="257008" y="134435"/>
                  </a:lnTo>
                  <a:lnTo>
                    <a:pt x="257008" y="412810"/>
                  </a:ln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8" name="Freeform: Shape 26">
              <a:extLst>
                <a:ext uri="{FF2B5EF4-FFF2-40B4-BE49-F238E27FC236}">
                  <a16:creationId xmlns:a16="http://schemas.microsoft.com/office/drawing/2014/main" id="{DD92005D-50DA-43A2-BED1-02EF336E36A4}"/>
                </a:ext>
              </a:extLst>
            </p:cNvPr>
            <p:cNvSpPr/>
            <p:nvPr/>
          </p:nvSpPr>
          <p:spPr>
            <a:xfrm>
              <a:off x="1144329" y="1022138"/>
              <a:ext cx="293428" cy="144046"/>
            </a:xfrm>
            <a:custGeom>
              <a:avLst/>
              <a:gdLst>
                <a:gd name="connsiteX0" fmla="*/ 30622 w 293427"/>
                <a:gd name="connsiteY0" fmla="*/ 140034 h 144046"/>
                <a:gd name="connsiteX1" fmla="*/ 147174 w 293427"/>
                <a:gd name="connsiteY1" fmla="*/ 42970 h 144046"/>
                <a:gd name="connsiteX2" fmla="*/ 263729 w 293427"/>
                <a:gd name="connsiteY2" fmla="*/ 140034 h 144046"/>
                <a:gd name="connsiteX3" fmla="*/ 275669 w 293427"/>
                <a:gd name="connsiteY3" fmla="*/ 144358 h 144046"/>
                <a:gd name="connsiteX4" fmla="*/ 290028 w 293427"/>
                <a:gd name="connsiteY4" fmla="*/ 137633 h 144046"/>
                <a:gd name="connsiteX5" fmla="*/ 287630 w 293427"/>
                <a:gd name="connsiteY5" fmla="*/ 111337 h 144046"/>
                <a:gd name="connsiteX6" fmla="*/ 159124 w 293427"/>
                <a:gd name="connsiteY6" fmla="*/ 4323 h 144046"/>
                <a:gd name="connsiteX7" fmla="*/ 135226 w 293427"/>
                <a:gd name="connsiteY7" fmla="*/ 4323 h 144046"/>
                <a:gd name="connsiteX8" fmla="*/ 6723 w 293427"/>
                <a:gd name="connsiteY8" fmla="*/ 111337 h 144046"/>
                <a:gd name="connsiteX9" fmla="*/ 4325 w 293427"/>
                <a:gd name="connsiteY9" fmla="*/ 137633 h 144046"/>
                <a:gd name="connsiteX10" fmla="*/ 30622 w 293427"/>
                <a:gd name="connsiteY10" fmla="*/ 140034 h 14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3427" h="144046">
                  <a:moveTo>
                    <a:pt x="30622" y="140034"/>
                  </a:moveTo>
                  <a:lnTo>
                    <a:pt x="147174" y="42970"/>
                  </a:lnTo>
                  <a:lnTo>
                    <a:pt x="263729" y="140034"/>
                  </a:lnTo>
                  <a:cubicBezTo>
                    <a:pt x="267221" y="142941"/>
                    <a:pt x="271454" y="144360"/>
                    <a:pt x="275669" y="144358"/>
                  </a:cubicBezTo>
                  <a:cubicBezTo>
                    <a:pt x="281022" y="144358"/>
                    <a:pt x="286336" y="142069"/>
                    <a:pt x="290028" y="137633"/>
                  </a:cubicBezTo>
                  <a:cubicBezTo>
                    <a:pt x="296627" y="129708"/>
                    <a:pt x="295552" y="117933"/>
                    <a:pt x="287630" y="111337"/>
                  </a:cubicBezTo>
                  <a:lnTo>
                    <a:pt x="159124" y="4323"/>
                  </a:lnTo>
                  <a:cubicBezTo>
                    <a:pt x="152200" y="-1441"/>
                    <a:pt x="142151" y="-1441"/>
                    <a:pt x="135226" y="4323"/>
                  </a:cubicBezTo>
                  <a:lnTo>
                    <a:pt x="6723" y="111337"/>
                  </a:lnTo>
                  <a:cubicBezTo>
                    <a:pt x="-1202" y="117936"/>
                    <a:pt x="-2274" y="129710"/>
                    <a:pt x="4325" y="137633"/>
                  </a:cubicBezTo>
                  <a:cubicBezTo>
                    <a:pt x="10922" y="145561"/>
                    <a:pt x="22694" y="146633"/>
                    <a:pt x="30622" y="140034"/>
                  </a:cubicBez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9" name="Freeform: Shape 27">
              <a:extLst>
                <a:ext uri="{FF2B5EF4-FFF2-40B4-BE49-F238E27FC236}">
                  <a16:creationId xmlns:a16="http://schemas.microsoft.com/office/drawing/2014/main" id="{200BF343-D551-4504-B28C-E7BDAA2A59F8}"/>
                </a:ext>
              </a:extLst>
            </p:cNvPr>
            <p:cNvSpPr/>
            <p:nvPr/>
          </p:nvSpPr>
          <p:spPr>
            <a:xfrm>
              <a:off x="1232450" y="1232560"/>
              <a:ext cx="117371" cy="218737"/>
            </a:xfrm>
            <a:custGeom>
              <a:avLst/>
              <a:gdLst>
                <a:gd name="connsiteX0" fmla="*/ 40380 w 117371"/>
                <a:gd name="connsiteY0" fmla="*/ 18675 h 218737"/>
                <a:gd name="connsiteX1" fmla="*/ 40380 w 117371"/>
                <a:gd name="connsiteY1" fmla="*/ 157120 h 218737"/>
                <a:gd name="connsiteX2" fmla="*/ 31876 w 117371"/>
                <a:gd name="connsiteY2" fmla="*/ 148616 h 218737"/>
                <a:gd name="connsiteX3" fmla="*/ 5468 w 117371"/>
                <a:gd name="connsiteY3" fmla="*/ 148616 h 218737"/>
                <a:gd name="connsiteX4" fmla="*/ 5468 w 117371"/>
                <a:gd name="connsiteY4" fmla="*/ 175022 h 218737"/>
                <a:gd name="connsiteX5" fmla="*/ 42261 w 117371"/>
                <a:gd name="connsiteY5" fmla="*/ 211812 h 218737"/>
                <a:gd name="connsiteX6" fmla="*/ 59053 w 117371"/>
                <a:gd name="connsiteY6" fmla="*/ 218753 h 218737"/>
                <a:gd name="connsiteX7" fmla="*/ 75853 w 117371"/>
                <a:gd name="connsiteY7" fmla="*/ 211810 h 218737"/>
                <a:gd name="connsiteX8" fmla="*/ 112641 w 117371"/>
                <a:gd name="connsiteY8" fmla="*/ 175022 h 218737"/>
                <a:gd name="connsiteX9" fmla="*/ 112641 w 117371"/>
                <a:gd name="connsiteY9" fmla="*/ 148616 h 218737"/>
                <a:gd name="connsiteX10" fmla="*/ 86232 w 117371"/>
                <a:gd name="connsiteY10" fmla="*/ 148616 h 218737"/>
                <a:gd name="connsiteX11" fmla="*/ 77728 w 117371"/>
                <a:gd name="connsiteY11" fmla="*/ 157120 h 218737"/>
                <a:gd name="connsiteX12" fmla="*/ 77728 w 117371"/>
                <a:gd name="connsiteY12" fmla="*/ 18673 h 218737"/>
                <a:gd name="connsiteX13" fmla="*/ 59056 w 117371"/>
                <a:gd name="connsiteY13" fmla="*/ 0 h 218737"/>
                <a:gd name="connsiteX14" fmla="*/ 40380 w 117371"/>
                <a:gd name="connsiteY14" fmla="*/ 18675 h 21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7371" h="218737">
                  <a:moveTo>
                    <a:pt x="40380" y="18675"/>
                  </a:moveTo>
                  <a:lnTo>
                    <a:pt x="40380" y="157120"/>
                  </a:lnTo>
                  <a:lnTo>
                    <a:pt x="31876" y="148616"/>
                  </a:lnTo>
                  <a:cubicBezTo>
                    <a:pt x="24583" y="141325"/>
                    <a:pt x="12761" y="141325"/>
                    <a:pt x="5468" y="148616"/>
                  </a:cubicBezTo>
                  <a:cubicBezTo>
                    <a:pt x="-1823" y="155906"/>
                    <a:pt x="-1823" y="167731"/>
                    <a:pt x="5468" y="175022"/>
                  </a:cubicBezTo>
                  <a:lnTo>
                    <a:pt x="42261" y="211812"/>
                  </a:lnTo>
                  <a:cubicBezTo>
                    <a:pt x="46889" y="216440"/>
                    <a:pt x="52971" y="218753"/>
                    <a:pt x="59053" y="218753"/>
                  </a:cubicBezTo>
                  <a:cubicBezTo>
                    <a:pt x="65135" y="218753"/>
                    <a:pt x="71220" y="216438"/>
                    <a:pt x="75853" y="211810"/>
                  </a:cubicBezTo>
                  <a:lnTo>
                    <a:pt x="112641" y="175022"/>
                  </a:lnTo>
                  <a:cubicBezTo>
                    <a:pt x="119931" y="167731"/>
                    <a:pt x="119931" y="155906"/>
                    <a:pt x="112641" y="148616"/>
                  </a:cubicBezTo>
                  <a:cubicBezTo>
                    <a:pt x="105348" y="141325"/>
                    <a:pt x="93525" y="141325"/>
                    <a:pt x="86232" y="148616"/>
                  </a:cubicBezTo>
                  <a:lnTo>
                    <a:pt x="77728" y="157120"/>
                  </a:lnTo>
                  <a:lnTo>
                    <a:pt x="77728" y="18673"/>
                  </a:lnTo>
                  <a:cubicBezTo>
                    <a:pt x="77728" y="8360"/>
                    <a:pt x="69368" y="0"/>
                    <a:pt x="59056" y="0"/>
                  </a:cubicBezTo>
                  <a:cubicBezTo>
                    <a:pt x="48743" y="0"/>
                    <a:pt x="40380" y="8363"/>
                    <a:pt x="40380" y="18675"/>
                  </a:cubicBez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Freeform: Shape 28">
              <a:extLst>
                <a:ext uri="{FF2B5EF4-FFF2-40B4-BE49-F238E27FC236}">
                  <a16:creationId xmlns:a16="http://schemas.microsoft.com/office/drawing/2014/main" id="{F20FFB42-59FB-4F35-ADBE-D7848AE3C939}"/>
                </a:ext>
              </a:extLst>
            </p:cNvPr>
            <p:cNvSpPr/>
            <p:nvPr/>
          </p:nvSpPr>
          <p:spPr>
            <a:xfrm>
              <a:off x="1557693" y="1198296"/>
              <a:ext cx="117371" cy="218737"/>
            </a:xfrm>
            <a:custGeom>
              <a:avLst/>
              <a:gdLst>
                <a:gd name="connsiteX0" fmla="*/ 42256 w 117371"/>
                <a:gd name="connsiteY0" fmla="*/ 6945 h 218737"/>
                <a:gd name="connsiteX1" fmla="*/ 5468 w 117371"/>
                <a:gd name="connsiteY1" fmla="*/ 43733 h 218737"/>
                <a:gd name="connsiteX2" fmla="*/ 5468 w 117371"/>
                <a:gd name="connsiteY2" fmla="*/ 70139 h 218737"/>
                <a:gd name="connsiteX3" fmla="*/ 31876 w 117371"/>
                <a:gd name="connsiteY3" fmla="*/ 70139 h 218737"/>
                <a:gd name="connsiteX4" fmla="*/ 40380 w 117371"/>
                <a:gd name="connsiteY4" fmla="*/ 61635 h 218737"/>
                <a:gd name="connsiteX5" fmla="*/ 40380 w 117371"/>
                <a:gd name="connsiteY5" fmla="*/ 200082 h 218737"/>
                <a:gd name="connsiteX6" fmla="*/ 59053 w 117371"/>
                <a:gd name="connsiteY6" fmla="*/ 218755 h 218737"/>
                <a:gd name="connsiteX7" fmla="*/ 77726 w 117371"/>
                <a:gd name="connsiteY7" fmla="*/ 200082 h 218737"/>
                <a:gd name="connsiteX8" fmla="*/ 77726 w 117371"/>
                <a:gd name="connsiteY8" fmla="*/ 61637 h 218737"/>
                <a:gd name="connsiteX9" fmla="*/ 86230 w 117371"/>
                <a:gd name="connsiteY9" fmla="*/ 70142 h 218737"/>
                <a:gd name="connsiteX10" fmla="*/ 99434 w 117371"/>
                <a:gd name="connsiteY10" fmla="*/ 75610 h 218737"/>
                <a:gd name="connsiteX11" fmla="*/ 112638 w 117371"/>
                <a:gd name="connsiteY11" fmla="*/ 70142 h 218737"/>
                <a:gd name="connsiteX12" fmla="*/ 112638 w 117371"/>
                <a:gd name="connsiteY12" fmla="*/ 43736 h 218737"/>
                <a:gd name="connsiteX13" fmla="*/ 75845 w 117371"/>
                <a:gd name="connsiteY13" fmla="*/ 6945 h 218737"/>
                <a:gd name="connsiteX14" fmla="*/ 42256 w 117371"/>
                <a:gd name="connsiteY14" fmla="*/ 6945 h 21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7371" h="218737">
                  <a:moveTo>
                    <a:pt x="42256" y="6945"/>
                  </a:moveTo>
                  <a:lnTo>
                    <a:pt x="5468" y="43733"/>
                  </a:lnTo>
                  <a:cubicBezTo>
                    <a:pt x="-1823" y="51023"/>
                    <a:pt x="-1823" y="62849"/>
                    <a:pt x="5468" y="70139"/>
                  </a:cubicBezTo>
                  <a:cubicBezTo>
                    <a:pt x="12761" y="77429"/>
                    <a:pt x="24583" y="77429"/>
                    <a:pt x="31876" y="70139"/>
                  </a:cubicBezTo>
                  <a:lnTo>
                    <a:pt x="40380" y="61635"/>
                  </a:lnTo>
                  <a:lnTo>
                    <a:pt x="40380" y="200082"/>
                  </a:lnTo>
                  <a:cubicBezTo>
                    <a:pt x="40380" y="210395"/>
                    <a:pt x="48740" y="218755"/>
                    <a:pt x="59053" y="218755"/>
                  </a:cubicBezTo>
                  <a:cubicBezTo>
                    <a:pt x="69366" y="218755"/>
                    <a:pt x="77726" y="210395"/>
                    <a:pt x="77726" y="200082"/>
                  </a:cubicBezTo>
                  <a:lnTo>
                    <a:pt x="77726" y="61637"/>
                  </a:lnTo>
                  <a:lnTo>
                    <a:pt x="86230" y="70142"/>
                  </a:lnTo>
                  <a:cubicBezTo>
                    <a:pt x="89876" y="73788"/>
                    <a:pt x="94656" y="75610"/>
                    <a:pt x="99434" y="75610"/>
                  </a:cubicBezTo>
                  <a:cubicBezTo>
                    <a:pt x="104212" y="75610"/>
                    <a:pt x="108992" y="73785"/>
                    <a:pt x="112638" y="70142"/>
                  </a:cubicBezTo>
                  <a:cubicBezTo>
                    <a:pt x="119929" y="62851"/>
                    <a:pt x="119929" y="51026"/>
                    <a:pt x="112638" y="43736"/>
                  </a:cubicBezTo>
                  <a:lnTo>
                    <a:pt x="75845" y="6945"/>
                  </a:lnTo>
                  <a:cubicBezTo>
                    <a:pt x="66589" y="-2316"/>
                    <a:pt x="51525" y="-2314"/>
                    <a:pt x="42256" y="6945"/>
                  </a:cubicBez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1B3D3E-E51C-40E3-8A5C-0B7B95E9115C}"/>
              </a:ext>
            </a:extLst>
          </p:cNvPr>
          <p:cNvGrpSpPr/>
          <p:nvPr/>
        </p:nvGrpSpPr>
        <p:grpSpPr>
          <a:xfrm>
            <a:off x="1697797" y="3605780"/>
            <a:ext cx="474562" cy="296076"/>
            <a:chOff x="3530072" y="3789126"/>
            <a:chExt cx="441938" cy="275722"/>
          </a:xfrm>
          <a:solidFill>
            <a:schemeClr val="accent1"/>
          </a:solidFill>
        </p:grpSpPr>
        <p:sp>
          <p:nvSpPr>
            <p:cNvPr id="22" name="Freeform: Shape 10">
              <a:extLst>
                <a:ext uri="{FF2B5EF4-FFF2-40B4-BE49-F238E27FC236}">
                  <a16:creationId xmlns:a16="http://schemas.microsoft.com/office/drawing/2014/main" id="{6C8F8DE1-BF9D-4332-A935-7D949BD9AD8C}"/>
                </a:ext>
              </a:extLst>
            </p:cNvPr>
            <p:cNvSpPr/>
            <p:nvPr/>
          </p:nvSpPr>
          <p:spPr>
            <a:xfrm>
              <a:off x="3530072" y="3789126"/>
              <a:ext cx="441938" cy="269917"/>
            </a:xfrm>
            <a:custGeom>
              <a:avLst/>
              <a:gdLst>
                <a:gd name="connsiteX0" fmla="*/ 824557 w 842939"/>
                <a:gd name="connsiteY0" fmla="*/ 159654 h 514832"/>
                <a:gd name="connsiteX1" fmla="*/ 452906 w 842939"/>
                <a:gd name="connsiteY1" fmla="*/ 159654 h 514832"/>
                <a:gd name="connsiteX2" fmla="*/ 452906 w 842939"/>
                <a:gd name="connsiteY2" fmla="*/ 97773 h 514832"/>
                <a:gd name="connsiteX3" fmla="*/ 461869 w 842939"/>
                <a:gd name="connsiteY3" fmla="*/ 97773 h 514832"/>
                <a:gd name="connsiteX4" fmla="*/ 480542 w 842939"/>
                <a:gd name="connsiteY4" fmla="*/ 79100 h 514832"/>
                <a:gd name="connsiteX5" fmla="*/ 480542 w 842939"/>
                <a:gd name="connsiteY5" fmla="*/ 18673 h 514832"/>
                <a:gd name="connsiteX6" fmla="*/ 461869 w 842939"/>
                <a:gd name="connsiteY6" fmla="*/ 0 h 514832"/>
                <a:gd name="connsiteX7" fmla="*/ 18673 w 842939"/>
                <a:gd name="connsiteY7" fmla="*/ 0 h 514832"/>
                <a:gd name="connsiteX8" fmla="*/ 0 w 842939"/>
                <a:gd name="connsiteY8" fmla="*/ 18673 h 514832"/>
                <a:gd name="connsiteX9" fmla="*/ 0 w 842939"/>
                <a:gd name="connsiteY9" fmla="*/ 79100 h 514832"/>
                <a:gd name="connsiteX10" fmla="*/ 18673 w 842939"/>
                <a:gd name="connsiteY10" fmla="*/ 97773 h 514832"/>
                <a:gd name="connsiteX11" fmla="*/ 27636 w 842939"/>
                <a:gd name="connsiteY11" fmla="*/ 97773 h 514832"/>
                <a:gd name="connsiteX12" fmla="*/ 27636 w 842939"/>
                <a:gd name="connsiteY12" fmla="*/ 497713 h 514832"/>
                <a:gd name="connsiteX13" fmla="*/ 46308 w 842939"/>
                <a:gd name="connsiteY13" fmla="*/ 516386 h 514832"/>
                <a:gd name="connsiteX14" fmla="*/ 434234 w 842939"/>
                <a:gd name="connsiteY14" fmla="*/ 516386 h 514832"/>
                <a:gd name="connsiteX15" fmla="*/ 452906 w 842939"/>
                <a:gd name="connsiteY15" fmla="*/ 497713 h 514832"/>
                <a:gd name="connsiteX16" fmla="*/ 452906 w 842939"/>
                <a:gd name="connsiteY16" fmla="*/ 257427 h 514832"/>
                <a:gd name="connsiteX17" fmla="*/ 753011 w 842939"/>
                <a:gd name="connsiteY17" fmla="*/ 257427 h 514832"/>
                <a:gd name="connsiteX18" fmla="*/ 753011 w 842939"/>
                <a:gd name="connsiteY18" fmla="*/ 497713 h 514832"/>
                <a:gd name="connsiteX19" fmla="*/ 771684 w 842939"/>
                <a:gd name="connsiteY19" fmla="*/ 516386 h 514832"/>
                <a:gd name="connsiteX20" fmla="*/ 790357 w 842939"/>
                <a:gd name="connsiteY20" fmla="*/ 497713 h 514832"/>
                <a:gd name="connsiteX21" fmla="*/ 790357 w 842939"/>
                <a:gd name="connsiteY21" fmla="*/ 257427 h 514832"/>
                <a:gd name="connsiteX22" fmla="*/ 824557 w 842939"/>
                <a:gd name="connsiteY22" fmla="*/ 257427 h 514832"/>
                <a:gd name="connsiteX23" fmla="*/ 843230 w 842939"/>
                <a:gd name="connsiteY23" fmla="*/ 238754 h 514832"/>
                <a:gd name="connsiteX24" fmla="*/ 843230 w 842939"/>
                <a:gd name="connsiteY24" fmla="*/ 178327 h 514832"/>
                <a:gd name="connsiteX25" fmla="*/ 824557 w 842939"/>
                <a:gd name="connsiteY25" fmla="*/ 159654 h 514832"/>
                <a:gd name="connsiteX26" fmla="*/ 805884 w 842939"/>
                <a:gd name="connsiteY26" fmla="*/ 220082 h 514832"/>
                <a:gd name="connsiteX27" fmla="*/ 452906 w 842939"/>
                <a:gd name="connsiteY27" fmla="*/ 220082 h 514832"/>
                <a:gd name="connsiteX28" fmla="*/ 452906 w 842939"/>
                <a:gd name="connsiteY28" fmla="*/ 197000 h 514832"/>
                <a:gd name="connsiteX29" fmla="*/ 805884 w 842939"/>
                <a:gd name="connsiteY29" fmla="*/ 197000 h 514832"/>
                <a:gd name="connsiteX30" fmla="*/ 805884 w 842939"/>
                <a:gd name="connsiteY30" fmla="*/ 220082 h 514832"/>
                <a:gd name="connsiteX31" fmla="*/ 37345 w 842939"/>
                <a:gd name="connsiteY31" fmla="*/ 60428 h 514832"/>
                <a:gd name="connsiteX32" fmla="*/ 37345 w 842939"/>
                <a:gd name="connsiteY32" fmla="*/ 37345 h 514832"/>
                <a:gd name="connsiteX33" fmla="*/ 443199 w 842939"/>
                <a:gd name="connsiteY33" fmla="*/ 37345 h 514832"/>
                <a:gd name="connsiteX34" fmla="*/ 443199 w 842939"/>
                <a:gd name="connsiteY34" fmla="*/ 60428 h 514832"/>
                <a:gd name="connsiteX35" fmla="*/ 434236 w 842939"/>
                <a:gd name="connsiteY35" fmla="*/ 60428 h 514832"/>
                <a:gd name="connsiteX36" fmla="*/ 46308 w 842939"/>
                <a:gd name="connsiteY36" fmla="*/ 60428 h 514832"/>
                <a:gd name="connsiteX37" fmla="*/ 37345 w 842939"/>
                <a:gd name="connsiteY37" fmla="*/ 60428 h 514832"/>
                <a:gd name="connsiteX38" fmla="*/ 64981 w 842939"/>
                <a:gd name="connsiteY38" fmla="*/ 97773 h 514832"/>
                <a:gd name="connsiteX39" fmla="*/ 415561 w 842939"/>
                <a:gd name="connsiteY39" fmla="*/ 97773 h 514832"/>
                <a:gd name="connsiteX40" fmla="*/ 415561 w 842939"/>
                <a:gd name="connsiteY40" fmla="*/ 178327 h 514832"/>
                <a:gd name="connsiteX41" fmla="*/ 415561 w 842939"/>
                <a:gd name="connsiteY41" fmla="*/ 238754 h 514832"/>
                <a:gd name="connsiteX42" fmla="*/ 415561 w 842939"/>
                <a:gd name="connsiteY42" fmla="*/ 479040 h 514832"/>
                <a:gd name="connsiteX43" fmla="*/ 305435 w 842939"/>
                <a:gd name="connsiteY43" fmla="*/ 479040 h 514832"/>
                <a:gd name="connsiteX44" fmla="*/ 305435 w 842939"/>
                <a:gd name="connsiteY44" fmla="*/ 347907 h 514832"/>
                <a:gd name="connsiteX45" fmla="*/ 286762 w 842939"/>
                <a:gd name="connsiteY45" fmla="*/ 329234 h 514832"/>
                <a:gd name="connsiteX46" fmla="*/ 193783 w 842939"/>
                <a:gd name="connsiteY46" fmla="*/ 329234 h 514832"/>
                <a:gd name="connsiteX47" fmla="*/ 175110 w 842939"/>
                <a:gd name="connsiteY47" fmla="*/ 347907 h 514832"/>
                <a:gd name="connsiteX48" fmla="*/ 175110 w 842939"/>
                <a:gd name="connsiteY48" fmla="*/ 479040 h 514832"/>
                <a:gd name="connsiteX49" fmla="*/ 64981 w 842939"/>
                <a:gd name="connsiteY49" fmla="*/ 479040 h 514832"/>
                <a:gd name="connsiteX50" fmla="*/ 64981 w 842939"/>
                <a:gd name="connsiteY50" fmla="*/ 97773 h 514832"/>
                <a:gd name="connsiteX51" fmla="*/ 268089 w 842939"/>
                <a:gd name="connsiteY51" fmla="*/ 479040 h 514832"/>
                <a:gd name="connsiteX52" fmla="*/ 212455 w 842939"/>
                <a:gd name="connsiteY52" fmla="*/ 479040 h 514832"/>
                <a:gd name="connsiteX53" fmla="*/ 212455 w 842939"/>
                <a:gd name="connsiteY53" fmla="*/ 366580 h 514832"/>
                <a:gd name="connsiteX54" fmla="*/ 268089 w 842939"/>
                <a:gd name="connsiteY54" fmla="*/ 366580 h 514832"/>
                <a:gd name="connsiteX55" fmla="*/ 268089 w 842939"/>
                <a:gd name="connsiteY55" fmla="*/ 479040 h 51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842939" h="514832">
                  <a:moveTo>
                    <a:pt x="824557" y="159654"/>
                  </a:moveTo>
                  <a:lnTo>
                    <a:pt x="452906" y="159654"/>
                  </a:lnTo>
                  <a:lnTo>
                    <a:pt x="452906" y="97773"/>
                  </a:lnTo>
                  <a:lnTo>
                    <a:pt x="461869" y="97773"/>
                  </a:lnTo>
                  <a:cubicBezTo>
                    <a:pt x="472182" y="97773"/>
                    <a:pt x="480542" y="89413"/>
                    <a:pt x="480542" y="79100"/>
                  </a:cubicBezTo>
                  <a:lnTo>
                    <a:pt x="480542" y="18673"/>
                  </a:lnTo>
                  <a:cubicBezTo>
                    <a:pt x="480542" y="8360"/>
                    <a:pt x="472182" y="0"/>
                    <a:pt x="461869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lnTo>
                    <a:pt x="0" y="79100"/>
                  </a:lnTo>
                  <a:cubicBezTo>
                    <a:pt x="0" y="89413"/>
                    <a:pt x="8360" y="97773"/>
                    <a:pt x="18673" y="97773"/>
                  </a:cubicBezTo>
                  <a:lnTo>
                    <a:pt x="27636" y="97773"/>
                  </a:lnTo>
                  <a:lnTo>
                    <a:pt x="27636" y="497713"/>
                  </a:lnTo>
                  <a:cubicBezTo>
                    <a:pt x="27636" y="508025"/>
                    <a:pt x="35996" y="516386"/>
                    <a:pt x="46308" y="516386"/>
                  </a:cubicBezTo>
                  <a:lnTo>
                    <a:pt x="434234" y="516386"/>
                  </a:lnTo>
                  <a:cubicBezTo>
                    <a:pt x="444546" y="516386"/>
                    <a:pt x="452906" y="508025"/>
                    <a:pt x="452906" y="497713"/>
                  </a:cubicBezTo>
                  <a:lnTo>
                    <a:pt x="452906" y="257427"/>
                  </a:lnTo>
                  <a:lnTo>
                    <a:pt x="753011" y="257427"/>
                  </a:lnTo>
                  <a:lnTo>
                    <a:pt x="753011" y="497713"/>
                  </a:lnTo>
                  <a:cubicBezTo>
                    <a:pt x="753011" y="508025"/>
                    <a:pt x="761371" y="516386"/>
                    <a:pt x="771684" y="516386"/>
                  </a:cubicBezTo>
                  <a:cubicBezTo>
                    <a:pt x="781997" y="516386"/>
                    <a:pt x="790357" y="508025"/>
                    <a:pt x="790357" y="497713"/>
                  </a:cubicBezTo>
                  <a:lnTo>
                    <a:pt x="790357" y="257427"/>
                  </a:lnTo>
                  <a:lnTo>
                    <a:pt x="824557" y="257427"/>
                  </a:lnTo>
                  <a:cubicBezTo>
                    <a:pt x="834870" y="257427"/>
                    <a:pt x="843230" y="249067"/>
                    <a:pt x="843230" y="238754"/>
                  </a:cubicBezTo>
                  <a:lnTo>
                    <a:pt x="843230" y="178327"/>
                  </a:lnTo>
                  <a:cubicBezTo>
                    <a:pt x="843230" y="168012"/>
                    <a:pt x="834872" y="159654"/>
                    <a:pt x="824557" y="159654"/>
                  </a:cubicBezTo>
                  <a:close/>
                  <a:moveTo>
                    <a:pt x="805884" y="220082"/>
                  </a:moveTo>
                  <a:lnTo>
                    <a:pt x="452906" y="220082"/>
                  </a:lnTo>
                  <a:lnTo>
                    <a:pt x="452906" y="197000"/>
                  </a:lnTo>
                  <a:lnTo>
                    <a:pt x="805884" y="197000"/>
                  </a:lnTo>
                  <a:lnTo>
                    <a:pt x="805884" y="220082"/>
                  </a:lnTo>
                  <a:close/>
                  <a:moveTo>
                    <a:pt x="37345" y="60428"/>
                  </a:moveTo>
                  <a:lnTo>
                    <a:pt x="37345" y="37345"/>
                  </a:lnTo>
                  <a:lnTo>
                    <a:pt x="443199" y="37345"/>
                  </a:lnTo>
                  <a:lnTo>
                    <a:pt x="443199" y="60428"/>
                  </a:lnTo>
                  <a:lnTo>
                    <a:pt x="434236" y="60428"/>
                  </a:lnTo>
                  <a:lnTo>
                    <a:pt x="46308" y="60428"/>
                  </a:lnTo>
                  <a:lnTo>
                    <a:pt x="37345" y="60428"/>
                  </a:lnTo>
                  <a:close/>
                  <a:moveTo>
                    <a:pt x="64981" y="97773"/>
                  </a:moveTo>
                  <a:lnTo>
                    <a:pt x="415561" y="97773"/>
                  </a:lnTo>
                  <a:lnTo>
                    <a:pt x="415561" y="178327"/>
                  </a:lnTo>
                  <a:lnTo>
                    <a:pt x="415561" y="238754"/>
                  </a:lnTo>
                  <a:lnTo>
                    <a:pt x="415561" y="479040"/>
                  </a:lnTo>
                  <a:lnTo>
                    <a:pt x="305435" y="479040"/>
                  </a:lnTo>
                  <a:lnTo>
                    <a:pt x="305435" y="347907"/>
                  </a:lnTo>
                  <a:cubicBezTo>
                    <a:pt x="305435" y="337594"/>
                    <a:pt x="297075" y="329234"/>
                    <a:pt x="286762" y="329234"/>
                  </a:cubicBezTo>
                  <a:lnTo>
                    <a:pt x="193783" y="329234"/>
                  </a:lnTo>
                  <a:cubicBezTo>
                    <a:pt x="183470" y="329234"/>
                    <a:pt x="175110" y="337594"/>
                    <a:pt x="175110" y="347907"/>
                  </a:cubicBezTo>
                  <a:lnTo>
                    <a:pt x="175110" y="479040"/>
                  </a:lnTo>
                  <a:lnTo>
                    <a:pt x="64981" y="479040"/>
                  </a:lnTo>
                  <a:lnTo>
                    <a:pt x="64981" y="97773"/>
                  </a:lnTo>
                  <a:close/>
                  <a:moveTo>
                    <a:pt x="268089" y="479040"/>
                  </a:moveTo>
                  <a:lnTo>
                    <a:pt x="212455" y="479040"/>
                  </a:lnTo>
                  <a:lnTo>
                    <a:pt x="212455" y="366580"/>
                  </a:lnTo>
                  <a:lnTo>
                    <a:pt x="268089" y="366580"/>
                  </a:lnTo>
                  <a:lnTo>
                    <a:pt x="268089" y="479040"/>
                  </a:ln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Freeform: Shape 11">
              <a:extLst>
                <a:ext uri="{FF2B5EF4-FFF2-40B4-BE49-F238E27FC236}">
                  <a16:creationId xmlns:a16="http://schemas.microsoft.com/office/drawing/2014/main" id="{7F866F01-39B4-4A75-BBF6-DF734CBC7915}"/>
                </a:ext>
              </a:extLst>
            </p:cNvPr>
            <p:cNvSpPr/>
            <p:nvPr/>
          </p:nvSpPr>
          <p:spPr>
            <a:xfrm>
              <a:off x="3781764" y="3943176"/>
              <a:ext cx="130064" cy="121672"/>
            </a:xfrm>
            <a:custGeom>
              <a:avLst/>
              <a:gdLst>
                <a:gd name="connsiteX0" fmla="*/ 223571 w 248080"/>
                <a:gd name="connsiteY0" fmla="*/ 81778 h 232074"/>
                <a:gd name="connsiteX1" fmla="*/ 223571 w 248080"/>
                <a:gd name="connsiteY1" fmla="*/ 45359 h 232074"/>
                <a:gd name="connsiteX2" fmla="*/ 178212 w 248080"/>
                <a:gd name="connsiteY2" fmla="*/ 0 h 232074"/>
                <a:gd name="connsiteX3" fmla="*/ 71978 w 248080"/>
                <a:gd name="connsiteY3" fmla="*/ 0 h 232074"/>
                <a:gd name="connsiteX4" fmla="*/ 26619 w 248080"/>
                <a:gd name="connsiteY4" fmla="*/ 45359 h 232074"/>
                <a:gd name="connsiteX5" fmla="*/ 26619 w 248080"/>
                <a:gd name="connsiteY5" fmla="*/ 81778 h 232074"/>
                <a:gd name="connsiteX6" fmla="*/ 0 w 248080"/>
                <a:gd name="connsiteY6" fmla="*/ 119687 h 232074"/>
                <a:gd name="connsiteX7" fmla="*/ 0 w 248080"/>
                <a:gd name="connsiteY7" fmla="*/ 193812 h 232074"/>
                <a:gd name="connsiteX8" fmla="*/ 18673 w 248080"/>
                <a:gd name="connsiteY8" fmla="*/ 212485 h 232074"/>
                <a:gd name="connsiteX9" fmla="*/ 29372 w 248080"/>
                <a:gd name="connsiteY9" fmla="*/ 212485 h 232074"/>
                <a:gd name="connsiteX10" fmla="*/ 29372 w 248080"/>
                <a:gd name="connsiteY10" fmla="*/ 215915 h 232074"/>
                <a:gd name="connsiteX11" fmla="*/ 48045 w 248080"/>
                <a:gd name="connsiteY11" fmla="*/ 234588 h 232074"/>
                <a:gd name="connsiteX12" fmla="*/ 66718 w 248080"/>
                <a:gd name="connsiteY12" fmla="*/ 215915 h 232074"/>
                <a:gd name="connsiteX13" fmla="*/ 66718 w 248080"/>
                <a:gd name="connsiteY13" fmla="*/ 212485 h 232074"/>
                <a:gd name="connsiteX14" fmla="*/ 183475 w 248080"/>
                <a:gd name="connsiteY14" fmla="*/ 212485 h 232074"/>
                <a:gd name="connsiteX15" fmla="*/ 183475 w 248080"/>
                <a:gd name="connsiteY15" fmla="*/ 215915 h 232074"/>
                <a:gd name="connsiteX16" fmla="*/ 202148 w 248080"/>
                <a:gd name="connsiteY16" fmla="*/ 234588 h 232074"/>
                <a:gd name="connsiteX17" fmla="*/ 220821 w 248080"/>
                <a:gd name="connsiteY17" fmla="*/ 215915 h 232074"/>
                <a:gd name="connsiteX18" fmla="*/ 220821 w 248080"/>
                <a:gd name="connsiteY18" fmla="*/ 212485 h 232074"/>
                <a:gd name="connsiteX19" fmla="*/ 231520 w 248080"/>
                <a:gd name="connsiteY19" fmla="*/ 212485 h 232074"/>
                <a:gd name="connsiteX20" fmla="*/ 250193 w 248080"/>
                <a:gd name="connsiteY20" fmla="*/ 193812 h 232074"/>
                <a:gd name="connsiteX21" fmla="*/ 250193 w 248080"/>
                <a:gd name="connsiteY21" fmla="*/ 119687 h 232074"/>
                <a:gd name="connsiteX22" fmla="*/ 223571 w 248080"/>
                <a:gd name="connsiteY22" fmla="*/ 81778 h 232074"/>
                <a:gd name="connsiteX23" fmla="*/ 37345 w 248080"/>
                <a:gd name="connsiteY23" fmla="*/ 175137 h 232074"/>
                <a:gd name="connsiteX24" fmla="*/ 37345 w 248080"/>
                <a:gd name="connsiteY24" fmla="*/ 119684 h 232074"/>
                <a:gd name="connsiteX25" fmla="*/ 40370 w 248080"/>
                <a:gd name="connsiteY25" fmla="*/ 116659 h 232074"/>
                <a:gd name="connsiteX26" fmla="*/ 209820 w 248080"/>
                <a:gd name="connsiteY26" fmla="*/ 116659 h 232074"/>
                <a:gd name="connsiteX27" fmla="*/ 212845 w 248080"/>
                <a:gd name="connsiteY27" fmla="*/ 119684 h 232074"/>
                <a:gd name="connsiteX28" fmla="*/ 212845 w 248080"/>
                <a:gd name="connsiteY28" fmla="*/ 175137 h 232074"/>
                <a:gd name="connsiteX29" fmla="*/ 37345 w 248080"/>
                <a:gd name="connsiteY29" fmla="*/ 175137 h 232074"/>
                <a:gd name="connsiteX30" fmla="*/ 71978 w 248080"/>
                <a:gd name="connsiteY30" fmla="*/ 37345 h 232074"/>
                <a:gd name="connsiteX31" fmla="*/ 178212 w 248080"/>
                <a:gd name="connsiteY31" fmla="*/ 37345 h 232074"/>
                <a:gd name="connsiteX32" fmla="*/ 186225 w 248080"/>
                <a:gd name="connsiteY32" fmla="*/ 45359 h 232074"/>
                <a:gd name="connsiteX33" fmla="*/ 186225 w 248080"/>
                <a:gd name="connsiteY33" fmla="*/ 79314 h 232074"/>
                <a:gd name="connsiteX34" fmla="*/ 63965 w 248080"/>
                <a:gd name="connsiteY34" fmla="*/ 79314 h 232074"/>
                <a:gd name="connsiteX35" fmla="*/ 63965 w 248080"/>
                <a:gd name="connsiteY35" fmla="*/ 45359 h 232074"/>
                <a:gd name="connsiteX36" fmla="*/ 71978 w 248080"/>
                <a:gd name="connsiteY36" fmla="*/ 37345 h 23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8080" h="232074">
                  <a:moveTo>
                    <a:pt x="223571" y="81778"/>
                  </a:moveTo>
                  <a:lnTo>
                    <a:pt x="223571" y="45359"/>
                  </a:lnTo>
                  <a:cubicBezTo>
                    <a:pt x="223571" y="20348"/>
                    <a:pt x="203223" y="0"/>
                    <a:pt x="178212" y="0"/>
                  </a:cubicBezTo>
                  <a:lnTo>
                    <a:pt x="71978" y="0"/>
                  </a:lnTo>
                  <a:cubicBezTo>
                    <a:pt x="46967" y="0"/>
                    <a:pt x="26619" y="20348"/>
                    <a:pt x="26619" y="45359"/>
                  </a:cubicBezTo>
                  <a:lnTo>
                    <a:pt x="26619" y="81778"/>
                  </a:lnTo>
                  <a:cubicBezTo>
                    <a:pt x="11118" y="87420"/>
                    <a:pt x="0" y="102260"/>
                    <a:pt x="0" y="119687"/>
                  </a:cubicBezTo>
                  <a:lnTo>
                    <a:pt x="0" y="193812"/>
                  </a:lnTo>
                  <a:cubicBezTo>
                    <a:pt x="0" y="204125"/>
                    <a:pt x="8360" y="212485"/>
                    <a:pt x="18673" y="212485"/>
                  </a:cubicBezTo>
                  <a:lnTo>
                    <a:pt x="29372" y="212485"/>
                  </a:lnTo>
                  <a:lnTo>
                    <a:pt x="29372" y="215915"/>
                  </a:lnTo>
                  <a:cubicBezTo>
                    <a:pt x="29372" y="226228"/>
                    <a:pt x="37732" y="234588"/>
                    <a:pt x="48045" y="234588"/>
                  </a:cubicBezTo>
                  <a:cubicBezTo>
                    <a:pt x="58358" y="234588"/>
                    <a:pt x="66718" y="226228"/>
                    <a:pt x="66718" y="215915"/>
                  </a:cubicBezTo>
                  <a:lnTo>
                    <a:pt x="66718" y="212485"/>
                  </a:lnTo>
                  <a:lnTo>
                    <a:pt x="183475" y="212485"/>
                  </a:lnTo>
                  <a:lnTo>
                    <a:pt x="183475" y="215915"/>
                  </a:lnTo>
                  <a:cubicBezTo>
                    <a:pt x="183475" y="226228"/>
                    <a:pt x="191835" y="234588"/>
                    <a:pt x="202148" y="234588"/>
                  </a:cubicBezTo>
                  <a:cubicBezTo>
                    <a:pt x="212461" y="234588"/>
                    <a:pt x="220821" y="226228"/>
                    <a:pt x="220821" y="215915"/>
                  </a:cubicBezTo>
                  <a:lnTo>
                    <a:pt x="220821" y="212485"/>
                  </a:lnTo>
                  <a:lnTo>
                    <a:pt x="231520" y="212485"/>
                  </a:lnTo>
                  <a:cubicBezTo>
                    <a:pt x="241833" y="212485"/>
                    <a:pt x="250193" y="204125"/>
                    <a:pt x="250193" y="193812"/>
                  </a:cubicBezTo>
                  <a:lnTo>
                    <a:pt x="250193" y="119687"/>
                  </a:lnTo>
                  <a:cubicBezTo>
                    <a:pt x="250190" y="102260"/>
                    <a:pt x="239072" y="87420"/>
                    <a:pt x="223571" y="81778"/>
                  </a:cubicBezTo>
                  <a:close/>
                  <a:moveTo>
                    <a:pt x="37345" y="175137"/>
                  </a:moveTo>
                  <a:lnTo>
                    <a:pt x="37345" y="119684"/>
                  </a:lnTo>
                  <a:cubicBezTo>
                    <a:pt x="37345" y="118017"/>
                    <a:pt x="38703" y="116659"/>
                    <a:pt x="40370" y="116659"/>
                  </a:cubicBezTo>
                  <a:lnTo>
                    <a:pt x="209820" y="116659"/>
                  </a:lnTo>
                  <a:cubicBezTo>
                    <a:pt x="211487" y="116659"/>
                    <a:pt x="212845" y="118017"/>
                    <a:pt x="212845" y="119684"/>
                  </a:cubicBezTo>
                  <a:lnTo>
                    <a:pt x="212845" y="175137"/>
                  </a:lnTo>
                  <a:lnTo>
                    <a:pt x="37345" y="175137"/>
                  </a:lnTo>
                  <a:close/>
                  <a:moveTo>
                    <a:pt x="71978" y="37345"/>
                  </a:moveTo>
                  <a:lnTo>
                    <a:pt x="178212" y="37345"/>
                  </a:lnTo>
                  <a:cubicBezTo>
                    <a:pt x="182630" y="37345"/>
                    <a:pt x="186225" y="40941"/>
                    <a:pt x="186225" y="45359"/>
                  </a:cubicBezTo>
                  <a:lnTo>
                    <a:pt x="186225" y="79314"/>
                  </a:lnTo>
                  <a:lnTo>
                    <a:pt x="63965" y="79314"/>
                  </a:lnTo>
                  <a:lnTo>
                    <a:pt x="63965" y="45359"/>
                  </a:lnTo>
                  <a:cubicBezTo>
                    <a:pt x="63965" y="40941"/>
                    <a:pt x="67560" y="37345"/>
                    <a:pt x="71978" y="37345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Freeform: Shape 12">
              <a:extLst>
                <a:ext uri="{FF2B5EF4-FFF2-40B4-BE49-F238E27FC236}">
                  <a16:creationId xmlns:a16="http://schemas.microsoft.com/office/drawing/2014/main" id="{492D117A-4199-47ED-ABA6-AA2FB867E86A}"/>
                </a:ext>
              </a:extLst>
            </p:cNvPr>
            <p:cNvSpPr/>
            <p:nvPr/>
          </p:nvSpPr>
          <p:spPr>
            <a:xfrm>
              <a:off x="3806178" y="4014247"/>
              <a:ext cx="19579" cy="19579"/>
            </a:xfrm>
            <a:custGeom>
              <a:avLst/>
              <a:gdLst>
                <a:gd name="connsiteX0" fmla="*/ 18673 w 37345"/>
                <a:gd name="connsiteY0" fmla="*/ 0 h 37345"/>
                <a:gd name="connsiteX1" fmla="*/ 5468 w 37345"/>
                <a:gd name="connsiteY1" fmla="*/ 5468 h 37345"/>
                <a:gd name="connsiteX2" fmla="*/ 0 w 37345"/>
                <a:gd name="connsiteY2" fmla="*/ 18673 h 37345"/>
                <a:gd name="connsiteX3" fmla="*/ 5468 w 37345"/>
                <a:gd name="connsiteY3" fmla="*/ 31877 h 37345"/>
                <a:gd name="connsiteX4" fmla="*/ 18673 w 37345"/>
                <a:gd name="connsiteY4" fmla="*/ 37345 h 37345"/>
                <a:gd name="connsiteX5" fmla="*/ 31874 w 37345"/>
                <a:gd name="connsiteY5" fmla="*/ 31877 h 37345"/>
                <a:gd name="connsiteX6" fmla="*/ 37345 w 37345"/>
                <a:gd name="connsiteY6" fmla="*/ 18673 h 37345"/>
                <a:gd name="connsiteX7" fmla="*/ 31874 w 37345"/>
                <a:gd name="connsiteY7" fmla="*/ 5468 h 37345"/>
                <a:gd name="connsiteX8" fmla="*/ 18673 w 37345"/>
                <a:gd name="connsiteY8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45" h="37345">
                  <a:moveTo>
                    <a:pt x="18673" y="0"/>
                  </a:moveTo>
                  <a:cubicBezTo>
                    <a:pt x="13764" y="0"/>
                    <a:pt x="8960" y="1974"/>
                    <a:pt x="5468" y="5468"/>
                  </a:cubicBezTo>
                  <a:cubicBezTo>
                    <a:pt x="2001" y="8936"/>
                    <a:pt x="0" y="13764"/>
                    <a:pt x="0" y="18673"/>
                  </a:cubicBezTo>
                  <a:cubicBezTo>
                    <a:pt x="0" y="23581"/>
                    <a:pt x="2001" y="28383"/>
                    <a:pt x="5468" y="31877"/>
                  </a:cubicBezTo>
                  <a:cubicBezTo>
                    <a:pt x="8963" y="35345"/>
                    <a:pt x="13764" y="37345"/>
                    <a:pt x="18673" y="37345"/>
                  </a:cubicBezTo>
                  <a:cubicBezTo>
                    <a:pt x="23608" y="37345"/>
                    <a:pt x="28407" y="35345"/>
                    <a:pt x="31874" y="31877"/>
                  </a:cubicBezTo>
                  <a:cubicBezTo>
                    <a:pt x="35345" y="28409"/>
                    <a:pt x="37345" y="23581"/>
                    <a:pt x="37345" y="18673"/>
                  </a:cubicBezTo>
                  <a:cubicBezTo>
                    <a:pt x="37345" y="13738"/>
                    <a:pt x="35345" y="8936"/>
                    <a:pt x="31874" y="5468"/>
                  </a:cubicBezTo>
                  <a:cubicBezTo>
                    <a:pt x="28407" y="1974"/>
                    <a:pt x="23605" y="0"/>
                    <a:pt x="18673" y="0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Freeform: Shape 13">
              <a:extLst>
                <a:ext uri="{FF2B5EF4-FFF2-40B4-BE49-F238E27FC236}">
                  <a16:creationId xmlns:a16="http://schemas.microsoft.com/office/drawing/2014/main" id="{160B6D6F-E1E5-4624-8059-B80F72328B90}"/>
                </a:ext>
              </a:extLst>
            </p:cNvPr>
            <p:cNvSpPr/>
            <p:nvPr/>
          </p:nvSpPr>
          <p:spPr>
            <a:xfrm>
              <a:off x="3868930" y="4014247"/>
              <a:ext cx="19579" cy="19579"/>
            </a:xfrm>
            <a:custGeom>
              <a:avLst/>
              <a:gdLst>
                <a:gd name="connsiteX0" fmla="*/ 18673 w 37345"/>
                <a:gd name="connsiteY0" fmla="*/ 0 h 37345"/>
                <a:gd name="connsiteX1" fmla="*/ 5468 w 37345"/>
                <a:gd name="connsiteY1" fmla="*/ 5468 h 37345"/>
                <a:gd name="connsiteX2" fmla="*/ 0 w 37345"/>
                <a:gd name="connsiteY2" fmla="*/ 18673 h 37345"/>
                <a:gd name="connsiteX3" fmla="*/ 5468 w 37345"/>
                <a:gd name="connsiteY3" fmla="*/ 31877 h 37345"/>
                <a:gd name="connsiteX4" fmla="*/ 18673 w 37345"/>
                <a:gd name="connsiteY4" fmla="*/ 37345 h 37345"/>
                <a:gd name="connsiteX5" fmla="*/ 31874 w 37345"/>
                <a:gd name="connsiteY5" fmla="*/ 31877 h 37345"/>
                <a:gd name="connsiteX6" fmla="*/ 37345 w 37345"/>
                <a:gd name="connsiteY6" fmla="*/ 18673 h 37345"/>
                <a:gd name="connsiteX7" fmla="*/ 31874 w 37345"/>
                <a:gd name="connsiteY7" fmla="*/ 5468 h 37345"/>
                <a:gd name="connsiteX8" fmla="*/ 18673 w 37345"/>
                <a:gd name="connsiteY8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45" h="37345">
                  <a:moveTo>
                    <a:pt x="18673" y="0"/>
                  </a:moveTo>
                  <a:cubicBezTo>
                    <a:pt x="13762" y="0"/>
                    <a:pt x="8960" y="1974"/>
                    <a:pt x="5468" y="5468"/>
                  </a:cubicBezTo>
                  <a:cubicBezTo>
                    <a:pt x="2001" y="8936"/>
                    <a:pt x="0" y="13738"/>
                    <a:pt x="0" y="18673"/>
                  </a:cubicBezTo>
                  <a:cubicBezTo>
                    <a:pt x="0" y="23581"/>
                    <a:pt x="2001" y="28383"/>
                    <a:pt x="5468" y="31877"/>
                  </a:cubicBezTo>
                  <a:cubicBezTo>
                    <a:pt x="8963" y="35345"/>
                    <a:pt x="13762" y="37345"/>
                    <a:pt x="18673" y="37345"/>
                  </a:cubicBezTo>
                  <a:cubicBezTo>
                    <a:pt x="23581" y="37345"/>
                    <a:pt x="28407" y="35345"/>
                    <a:pt x="31874" y="31877"/>
                  </a:cubicBezTo>
                  <a:cubicBezTo>
                    <a:pt x="35345" y="28383"/>
                    <a:pt x="37345" y="23581"/>
                    <a:pt x="37345" y="18673"/>
                  </a:cubicBezTo>
                  <a:cubicBezTo>
                    <a:pt x="37345" y="13738"/>
                    <a:pt x="35345" y="8936"/>
                    <a:pt x="31874" y="5468"/>
                  </a:cubicBezTo>
                  <a:cubicBezTo>
                    <a:pt x="28407" y="1974"/>
                    <a:pt x="23608" y="0"/>
                    <a:pt x="18673" y="0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Freeform: Shape 14">
              <a:extLst>
                <a:ext uri="{FF2B5EF4-FFF2-40B4-BE49-F238E27FC236}">
                  <a16:creationId xmlns:a16="http://schemas.microsoft.com/office/drawing/2014/main" id="{73D12737-5BBC-4B99-BB81-152568EE4337}"/>
                </a:ext>
              </a:extLst>
            </p:cNvPr>
            <p:cNvSpPr/>
            <p:nvPr/>
          </p:nvSpPr>
          <p:spPr>
            <a:xfrm>
              <a:off x="3598677" y="3868967"/>
              <a:ext cx="19579" cy="39159"/>
            </a:xfrm>
            <a:custGeom>
              <a:avLst/>
              <a:gdLst>
                <a:gd name="connsiteX0" fmla="*/ 18673 w 37345"/>
                <a:gd name="connsiteY0" fmla="*/ 0 h 74690"/>
                <a:gd name="connsiteX1" fmla="*/ 0 w 37345"/>
                <a:gd name="connsiteY1" fmla="*/ 18673 h 74690"/>
                <a:gd name="connsiteX2" fmla="*/ 0 w 37345"/>
                <a:gd name="connsiteY2" fmla="*/ 58051 h 74690"/>
                <a:gd name="connsiteX3" fmla="*/ 18673 w 37345"/>
                <a:gd name="connsiteY3" fmla="*/ 76723 h 74690"/>
                <a:gd name="connsiteX4" fmla="*/ 37345 w 37345"/>
                <a:gd name="connsiteY4" fmla="*/ 58051 h 74690"/>
                <a:gd name="connsiteX5" fmla="*/ 37345 w 37345"/>
                <a:gd name="connsiteY5" fmla="*/ 18673 h 74690"/>
                <a:gd name="connsiteX6" fmla="*/ 18673 w 37345"/>
                <a:gd name="connsiteY6" fmla="*/ 0 h 7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74690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8051"/>
                  </a:lnTo>
                  <a:cubicBezTo>
                    <a:pt x="0" y="68363"/>
                    <a:pt x="8360" y="76723"/>
                    <a:pt x="18673" y="76723"/>
                  </a:cubicBezTo>
                  <a:cubicBezTo>
                    <a:pt x="28985" y="76723"/>
                    <a:pt x="37345" y="68363"/>
                    <a:pt x="37345" y="58051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7" name="Freeform: Shape 15">
              <a:extLst>
                <a:ext uri="{FF2B5EF4-FFF2-40B4-BE49-F238E27FC236}">
                  <a16:creationId xmlns:a16="http://schemas.microsoft.com/office/drawing/2014/main" id="{FCC62D34-87DC-4D2F-88A2-12451A52D8B9}"/>
                </a:ext>
              </a:extLst>
            </p:cNvPr>
            <p:cNvSpPr/>
            <p:nvPr/>
          </p:nvSpPr>
          <p:spPr>
            <a:xfrm>
              <a:off x="3646253" y="3868967"/>
              <a:ext cx="19579" cy="39159"/>
            </a:xfrm>
            <a:custGeom>
              <a:avLst/>
              <a:gdLst>
                <a:gd name="connsiteX0" fmla="*/ 18673 w 37345"/>
                <a:gd name="connsiteY0" fmla="*/ 76723 h 74690"/>
                <a:gd name="connsiteX1" fmla="*/ 37345 w 37345"/>
                <a:gd name="connsiteY1" fmla="*/ 58051 h 74690"/>
                <a:gd name="connsiteX2" fmla="*/ 37345 w 37345"/>
                <a:gd name="connsiteY2" fmla="*/ 18673 h 74690"/>
                <a:gd name="connsiteX3" fmla="*/ 18673 w 37345"/>
                <a:gd name="connsiteY3" fmla="*/ 0 h 74690"/>
                <a:gd name="connsiteX4" fmla="*/ 0 w 37345"/>
                <a:gd name="connsiteY4" fmla="*/ 18673 h 74690"/>
                <a:gd name="connsiteX5" fmla="*/ 0 w 37345"/>
                <a:gd name="connsiteY5" fmla="*/ 58051 h 74690"/>
                <a:gd name="connsiteX6" fmla="*/ 18673 w 37345"/>
                <a:gd name="connsiteY6" fmla="*/ 76723 h 7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74690">
                  <a:moveTo>
                    <a:pt x="18673" y="76723"/>
                  </a:moveTo>
                  <a:cubicBezTo>
                    <a:pt x="28985" y="76723"/>
                    <a:pt x="37345" y="68363"/>
                    <a:pt x="37345" y="58051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ubicBezTo>
                    <a:pt x="8360" y="0"/>
                    <a:pt x="0" y="8360"/>
                    <a:pt x="0" y="18673"/>
                  </a:cubicBezTo>
                  <a:lnTo>
                    <a:pt x="0" y="58051"/>
                  </a:lnTo>
                  <a:cubicBezTo>
                    <a:pt x="0" y="68363"/>
                    <a:pt x="8360" y="76723"/>
                    <a:pt x="18673" y="76723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Freeform: Shape 16">
              <a:extLst>
                <a:ext uri="{FF2B5EF4-FFF2-40B4-BE49-F238E27FC236}">
                  <a16:creationId xmlns:a16="http://schemas.microsoft.com/office/drawing/2014/main" id="{34931276-BEC9-4A79-9BD2-C8C5B5E70819}"/>
                </a:ext>
              </a:extLst>
            </p:cNvPr>
            <p:cNvSpPr/>
            <p:nvPr/>
          </p:nvSpPr>
          <p:spPr>
            <a:xfrm>
              <a:off x="3693828" y="3868967"/>
              <a:ext cx="19579" cy="39159"/>
            </a:xfrm>
            <a:custGeom>
              <a:avLst/>
              <a:gdLst>
                <a:gd name="connsiteX0" fmla="*/ 18673 w 37345"/>
                <a:gd name="connsiteY0" fmla="*/ 76723 h 74690"/>
                <a:gd name="connsiteX1" fmla="*/ 37345 w 37345"/>
                <a:gd name="connsiteY1" fmla="*/ 58051 h 74690"/>
                <a:gd name="connsiteX2" fmla="*/ 37345 w 37345"/>
                <a:gd name="connsiteY2" fmla="*/ 18673 h 74690"/>
                <a:gd name="connsiteX3" fmla="*/ 18673 w 37345"/>
                <a:gd name="connsiteY3" fmla="*/ 0 h 74690"/>
                <a:gd name="connsiteX4" fmla="*/ 0 w 37345"/>
                <a:gd name="connsiteY4" fmla="*/ 18673 h 74690"/>
                <a:gd name="connsiteX5" fmla="*/ 0 w 37345"/>
                <a:gd name="connsiteY5" fmla="*/ 58051 h 74690"/>
                <a:gd name="connsiteX6" fmla="*/ 18673 w 37345"/>
                <a:gd name="connsiteY6" fmla="*/ 76723 h 7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74690">
                  <a:moveTo>
                    <a:pt x="18673" y="76723"/>
                  </a:moveTo>
                  <a:cubicBezTo>
                    <a:pt x="28985" y="76723"/>
                    <a:pt x="37345" y="68363"/>
                    <a:pt x="37345" y="58051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ubicBezTo>
                    <a:pt x="8360" y="0"/>
                    <a:pt x="0" y="8360"/>
                    <a:pt x="0" y="18673"/>
                  </a:cubicBezTo>
                  <a:lnTo>
                    <a:pt x="0" y="58051"/>
                  </a:lnTo>
                  <a:cubicBezTo>
                    <a:pt x="0" y="68363"/>
                    <a:pt x="8360" y="76723"/>
                    <a:pt x="18673" y="76723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6046117" y="1416634"/>
            <a:ext cx="20817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หัวข้อ</a:t>
            </a:r>
          </a:p>
          <a:p>
            <a:pPr algn="ctr">
              <a:defRPr/>
            </a:pPr>
            <a:r>
              <a:rPr lang="th-TH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รายละเอียดเนื้อหา</a:t>
            </a:r>
            <a:endParaRPr lang="id-ID" sz="24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EF34E5D-72A0-40CD-BC8A-3AD92FE952BC}"/>
              </a:ext>
            </a:extLst>
          </p:cNvPr>
          <p:cNvCxnSpPr>
            <a:cxnSpLocks/>
          </p:cNvCxnSpPr>
          <p:nvPr/>
        </p:nvCxnSpPr>
        <p:spPr>
          <a:xfrm>
            <a:off x="3208683" y="4767045"/>
            <a:ext cx="0" cy="3982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4762764-491F-4F3F-ABDD-0F8F8A72A404}"/>
              </a:ext>
            </a:extLst>
          </p:cNvPr>
          <p:cNvCxnSpPr>
            <a:cxnSpLocks/>
          </p:cNvCxnSpPr>
          <p:nvPr/>
        </p:nvCxnSpPr>
        <p:spPr>
          <a:xfrm>
            <a:off x="5728386" y="4767045"/>
            <a:ext cx="0" cy="3982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A8B64E1-E81C-41D8-9160-2A2FBFBA5DC0}"/>
              </a:ext>
            </a:extLst>
          </p:cNvPr>
          <p:cNvCxnSpPr>
            <a:cxnSpLocks/>
          </p:cNvCxnSpPr>
          <p:nvPr/>
        </p:nvCxnSpPr>
        <p:spPr>
          <a:xfrm flipV="1">
            <a:off x="1945628" y="2270978"/>
            <a:ext cx="0" cy="3982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77F4E37-DC21-4841-92D0-0E53E073E672}"/>
              </a:ext>
            </a:extLst>
          </p:cNvPr>
          <p:cNvCxnSpPr>
            <a:cxnSpLocks/>
          </p:cNvCxnSpPr>
          <p:nvPr/>
        </p:nvCxnSpPr>
        <p:spPr>
          <a:xfrm flipV="1">
            <a:off x="4411757" y="2270978"/>
            <a:ext cx="0" cy="3982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036A2AA-E22A-4858-8272-61A8D1A0DB48}"/>
              </a:ext>
            </a:extLst>
          </p:cNvPr>
          <p:cNvCxnSpPr>
            <a:cxnSpLocks/>
          </p:cNvCxnSpPr>
          <p:nvPr/>
        </p:nvCxnSpPr>
        <p:spPr>
          <a:xfrm flipV="1">
            <a:off x="7045694" y="2270978"/>
            <a:ext cx="0" cy="3982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2167830" y="5258976"/>
            <a:ext cx="20817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หัวข้อ</a:t>
            </a:r>
          </a:p>
          <a:p>
            <a:pPr algn="ctr">
              <a:defRPr/>
            </a:pPr>
            <a:r>
              <a:rPr lang="th-TH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รายละเอียดเนื้อหา</a:t>
            </a:r>
            <a:endParaRPr lang="id-ID" sz="24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3471859" y="1416634"/>
            <a:ext cx="20817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หัวข้อ</a:t>
            </a:r>
          </a:p>
          <a:p>
            <a:pPr algn="ctr">
              <a:defRPr/>
            </a:pPr>
            <a:r>
              <a:rPr lang="th-TH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รายละเอียดเนื้อหา</a:t>
            </a:r>
            <a:endParaRPr lang="id-ID" sz="24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897601" y="1416634"/>
            <a:ext cx="20817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หัวข้อ</a:t>
            </a:r>
          </a:p>
          <a:p>
            <a:pPr algn="ctr">
              <a:defRPr/>
            </a:pPr>
            <a:r>
              <a:rPr lang="th-TH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รายละเอียดเนื้อหา</a:t>
            </a:r>
            <a:endParaRPr lang="id-ID" sz="24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4734495" y="5258976"/>
            <a:ext cx="20817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หัวข้อ</a:t>
            </a:r>
          </a:p>
          <a:p>
            <a:pPr algn="ctr">
              <a:defRPr/>
            </a:pPr>
            <a:r>
              <a:rPr lang="th-TH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รายละเอียดเนื้อหา</a:t>
            </a:r>
            <a:endParaRPr lang="id-ID" sz="24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9" name="Freeform 13">
            <a:extLst>
              <a:ext uri="{FF2B5EF4-FFF2-40B4-BE49-F238E27FC236}">
                <a16:creationId xmlns:a16="http://schemas.microsoft.com/office/drawing/2014/main" id="{F84FEDCE-D11C-437E-8D2B-6493BF0DF23F}"/>
              </a:ext>
            </a:extLst>
          </p:cNvPr>
          <p:cNvSpPr>
            <a:spLocks noEditPoints="1"/>
          </p:cNvSpPr>
          <p:nvPr/>
        </p:nvSpPr>
        <p:spPr bwMode="auto">
          <a:xfrm>
            <a:off x="6180307" y="2808665"/>
            <a:ext cx="1779800" cy="1890305"/>
          </a:xfrm>
          <a:custGeom>
            <a:avLst/>
            <a:gdLst>
              <a:gd name="T0" fmla="*/ 129 w 899"/>
              <a:gd name="T1" fmla="*/ 385 h 953"/>
              <a:gd name="T2" fmla="*/ 215 w 899"/>
              <a:gd name="T3" fmla="*/ 336 h 953"/>
              <a:gd name="T4" fmla="*/ 449 w 899"/>
              <a:gd name="T5" fmla="*/ 203 h 953"/>
              <a:gd name="T6" fmla="*/ 684 w 899"/>
              <a:gd name="T7" fmla="*/ 336 h 953"/>
              <a:gd name="T8" fmla="*/ 770 w 899"/>
              <a:gd name="T9" fmla="*/ 385 h 953"/>
              <a:gd name="T10" fmla="*/ 774 w 899"/>
              <a:gd name="T11" fmla="*/ 385 h 953"/>
              <a:gd name="T12" fmla="*/ 860 w 899"/>
              <a:gd name="T13" fmla="*/ 236 h 953"/>
              <a:gd name="T14" fmla="*/ 824 w 899"/>
              <a:gd name="T15" fmla="*/ 183 h 953"/>
              <a:gd name="T16" fmla="*/ 449 w 899"/>
              <a:gd name="T17" fmla="*/ 0 h 953"/>
              <a:gd name="T18" fmla="*/ 74 w 899"/>
              <a:gd name="T19" fmla="*/ 183 h 953"/>
              <a:gd name="T20" fmla="*/ 39 w 899"/>
              <a:gd name="T21" fmla="*/ 235 h 953"/>
              <a:gd name="T22" fmla="*/ 125 w 899"/>
              <a:gd name="T23" fmla="*/ 385 h 953"/>
              <a:gd name="T24" fmla="*/ 129 w 899"/>
              <a:gd name="T25" fmla="*/ 385 h 953"/>
              <a:gd name="T26" fmla="*/ 771 w 899"/>
              <a:gd name="T27" fmla="*/ 568 h 953"/>
              <a:gd name="T28" fmla="*/ 683 w 899"/>
              <a:gd name="T29" fmla="*/ 619 h 953"/>
              <a:gd name="T30" fmla="*/ 449 w 899"/>
              <a:gd name="T31" fmla="*/ 750 h 953"/>
              <a:gd name="T32" fmla="*/ 215 w 899"/>
              <a:gd name="T33" fmla="*/ 619 h 953"/>
              <a:gd name="T34" fmla="*/ 128 w 899"/>
              <a:gd name="T35" fmla="*/ 568 h 953"/>
              <a:gd name="T36" fmla="*/ 128 w 899"/>
              <a:gd name="T37" fmla="*/ 568 h 953"/>
              <a:gd name="T38" fmla="*/ 42 w 899"/>
              <a:gd name="T39" fmla="*/ 723 h 953"/>
              <a:gd name="T40" fmla="*/ 74 w 899"/>
              <a:gd name="T41" fmla="*/ 770 h 953"/>
              <a:gd name="T42" fmla="*/ 449 w 899"/>
              <a:gd name="T43" fmla="*/ 953 h 953"/>
              <a:gd name="T44" fmla="*/ 824 w 899"/>
              <a:gd name="T45" fmla="*/ 770 h 953"/>
              <a:gd name="T46" fmla="*/ 857 w 899"/>
              <a:gd name="T47" fmla="*/ 723 h 953"/>
              <a:gd name="T48" fmla="*/ 771 w 899"/>
              <a:gd name="T49" fmla="*/ 568 h 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99" h="953">
                <a:moveTo>
                  <a:pt x="129" y="385"/>
                </a:moveTo>
                <a:cubicBezTo>
                  <a:pt x="164" y="385"/>
                  <a:pt x="197" y="366"/>
                  <a:pt x="215" y="336"/>
                </a:cubicBezTo>
                <a:cubicBezTo>
                  <a:pt x="263" y="256"/>
                  <a:pt x="350" y="203"/>
                  <a:pt x="449" y="203"/>
                </a:cubicBezTo>
                <a:cubicBezTo>
                  <a:pt x="549" y="203"/>
                  <a:pt x="636" y="256"/>
                  <a:pt x="684" y="336"/>
                </a:cubicBezTo>
                <a:cubicBezTo>
                  <a:pt x="702" y="366"/>
                  <a:pt x="734" y="385"/>
                  <a:pt x="770" y="385"/>
                </a:cubicBezTo>
                <a:cubicBezTo>
                  <a:pt x="774" y="385"/>
                  <a:pt x="774" y="385"/>
                  <a:pt x="774" y="385"/>
                </a:cubicBezTo>
                <a:cubicBezTo>
                  <a:pt x="850" y="385"/>
                  <a:pt x="899" y="302"/>
                  <a:pt x="860" y="236"/>
                </a:cubicBezTo>
                <a:cubicBezTo>
                  <a:pt x="849" y="217"/>
                  <a:pt x="837" y="200"/>
                  <a:pt x="824" y="183"/>
                </a:cubicBezTo>
                <a:cubicBezTo>
                  <a:pt x="737" y="72"/>
                  <a:pt x="601" y="0"/>
                  <a:pt x="449" y="0"/>
                </a:cubicBezTo>
                <a:cubicBezTo>
                  <a:pt x="297" y="0"/>
                  <a:pt x="162" y="72"/>
                  <a:pt x="74" y="183"/>
                </a:cubicBezTo>
                <a:cubicBezTo>
                  <a:pt x="61" y="200"/>
                  <a:pt x="49" y="217"/>
                  <a:pt x="39" y="235"/>
                </a:cubicBezTo>
                <a:cubicBezTo>
                  <a:pt x="0" y="302"/>
                  <a:pt x="48" y="385"/>
                  <a:pt x="125" y="385"/>
                </a:cubicBezTo>
                <a:lnTo>
                  <a:pt x="129" y="385"/>
                </a:lnTo>
                <a:close/>
                <a:moveTo>
                  <a:pt x="771" y="568"/>
                </a:moveTo>
                <a:cubicBezTo>
                  <a:pt x="735" y="568"/>
                  <a:pt x="702" y="588"/>
                  <a:pt x="683" y="619"/>
                </a:cubicBezTo>
                <a:cubicBezTo>
                  <a:pt x="635" y="698"/>
                  <a:pt x="548" y="750"/>
                  <a:pt x="449" y="750"/>
                </a:cubicBezTo>
                <a:cubicBezTo>
                  <a:pt x="350" y="750"/>
                  <a:pt x="263" y="698"/>
                  <a:pt x="215" y="619"/>
                </a:cubicBezTo>
                <a:cubicBezTo>
                  <a:pt x="197" y="588"/>
                  <a:pt x="164" y="568"/>
                  <a:pt x="128" y="568"/>
                </a:cubicBezTo>
                <a:cubicBezTo>
                  <a:pt x="128" y="568"/>
                  <a:pt x="128" y="568"/>
                  <a:pt x="128" y="568"/>
                </a:cubicBezTo>
                <a:cubicBezTo>
                  <a:pt x="49" y="568"/>
                  <a:pt x="1" y="655"/>
                  <a:pt x="42" y="723"/>
                </a:cubicBezTo>
                <a:cubicBezTo>
                  <a:pt x="52" y="739"/>
                  <a:pt x="62" y="755"/>
                  <a:pt x="74" y="770"/>
                </a:cubicBezTo>
                <a:cubicBezTo>
                  <a:pt x="162" y="882"/>
                  <a:pt x="297" y="953"/>
                  <a:pt x="449" y="953"/>
                </a:cubicBezTo>
                <a:cubicBezTo>
                  <a:pt x="601" y="953"/>
                  <a:pt x="737" y="882"/>
                  <a:pt x="824" y="770"/>
                </a:cubicBezTo>
                <a:cubicBezTo>
                  <a:pt x="836" y="755"/>
                  <a:pt x="847" y="739"/>
                  <a:pt x="857" y="723"/>
                </a:cubicBezTo>
                <a:cubicBezTo>
                  <a:pt x="898" y="655"/>
                  <a:pt x="850" y="568"/>
                  <a:pt x="771" y="568"/>
                </a:cubicBezTo>
                <a:close/>
              </a:path>
            </a:pathLst>
          </a:custGeom>
          <a:solidFill>
            <a:srgbClr val="90D27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7" name="Freeform 13">
            <a:extLst>
              <a:ext uri="{FF2B5EF4-FFF2-40B4-BE49-F238E27FC236}">
                <a16:creationId xmlns:a16="http://schemas.microsoft.com/office/drawing/2014/main" id="{F84FEDCE-D11C-437E-8D2B-6493BF0DF23F}"/>
              </a:ext>
            </a:extLst>
          </p:cNvPr>
          <p:cNvSpPr>
            <a:spLocks noEditPoints="1"/>
          </p:cNvSpPr>
          <p:nvPr/>
        </p:nvSpPr>
        <p:spPr bwMode="auto">
          <a:xfrm>
            <a:off x="7462324" y="2808665"/>
            <a:ext cx="1779800" cy="1890305"/>
          </a:xfrm>
          <a:custGeom>
            <a:avLst/>
            <a:gdLst>
              <a:gd name="T0" fmla="*/ 129 w 899"/>
              <a:gd name="T1" fmla="*/ 385 h 953"/>
              <a:gd name="T2" fmla="*/ 215 w 899"/>
              <a:gd name="T3" fmla="*/ 336 h 953"/>
              <a:gd name="T4" fmla="*/ 449 w 899"/>
              <a:gd name="T5" fmla="*/ 203 h 953"/>
              <a:gd name="T6" fmla="*/ 684 w 899"/>
              <a:gd name="T7" fmla="*/ 336 h 953"/>
              <a:gd name="T8" fmla="*/ 770 w 899"/>
              <a:gd name="T9" fmla="*/ 385 h 953"/>
              <a:gd name="T10" fmla="*/ 774 w 899"/>
              <a:gd name="T11" fmla="*/ 385 h 953"/>
              <a:gd name="T12" fmla="*/ 860 w 899"/>
              <a:gd name="T13" fmla="*/ 236 h 953"/>
              <a:gd name="T14" fmla="*/ 824 w 899"/>
              <a:gd name="T15" fmla="*/ 183 h 953"/>
              <a:gd name="T16" fmla="*/ 449 w 899"/>
              <a:gd name="T17" fmla="*/ 0 h 953"/>
              <a:gd name="T18" fmla="*/ 74 w 899"/>
              <a:gd name="T19" fmla="*/ 183 h 953"/>
              <a:gd name="T20" fmla="*/ 39 w 899"/>
              <a:gd name="T21" fmla="*/ 235 h 953"/>
              <a:gd name="T22" fmla="*/ 125 w 899"/>
              <a:gd name="T23" fmla="*/ 385 h 953"/>
              <a:gd name="T24" fmla="*/ 129 w 899"/>
              <a:gd name="T25" fmla="*/ 385 h 953"/>
              <a:gd name="T26" fmla="*/ 771 w 899"/>
              <a:gd name="T27" fmla="*/ 568 h 953"/>
              <a:gd name="T28" fmla="*/ 683 w 899"/>
              <a:gd name="T29" fmla="*/ 619 h 953"/>
              <a:gd name="T30" fmla="*/ 449 w 899"/>
              <a:gd name="T31" fmla="*/ 750 h 953"/>
              <a:gd name="T32" fmla="*/ 215 w 899"/>
              <a:gd name="T33" fmla="*/ 619 h 953"/>
              <a:gd name="T34" fmla="*/ 128 w 899"/>
              <a:gd name="T35" fmla="*/ 568 h 953"/>
              <a:gd name="T36" fmla="*/ 128 w 899"/>
              <a:gd name="T37" fmla="*/ 568 h 953"/>
              <a:gd name="T38" fmla="*/ 42 w 899"/>
              <a:gd name="T39" fmla="*/ 723 h 953"/>
              <a:gd name="T40" fmla="*/ 74 w 899"/>
              <a:gd name="T41" fmla="*/ 770 h 953"/>
              <a:gd name="T42" fmla="*/ 449 w 899"/>
              <a:gd name="T43" fmla="*/ 953 h 953"/>
              <a:gd name="T44" fmla="*/ 824 w 899"/>
              <a:gd name="T45" fmla="*/ 770 h 953"/>
              <a:gd name="T46" fmla="*/ 857 w 899"/>
              <a:gd name="T47" fmla="*/ 723 h 953"/>
              <a:gd name="T48" fmla="*/ 771 w 899"/>
              <a:gd name="T49" fmla="*/ 568 h 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99" h="953">
                <a:moveTo>
                  <a:pt x="129" y="385"/>
                </a:moveTo>
                <a:cubicBezTo>
                  <a:pt x="164" y="385"/>
                  <a:pt x="197" y="366"/>
                  <a:pt x="215" y="336"/>
                </a:cubicBezTo>
                <a:cubicBezTo>
                  <a:pt x="263" y="256"/>
                  <a:pt x="350" y="203"/>
                  <a:pt x="449" y="203"/>
                </a:cubicBezTo>
                <a:cubicBezTo>
                  <a:pt x="549" y="203"/>
                  <a:pt x="636" y="256"/>
                  <a:pt x="684" y="336"/>
                </a:cubicBezTo>
                <a:cubicBezTo>
                  <a:pt x="702" y="366"/>
                  <a:pt x="734" y="385"/>
                  <a:pt x="770" y="385"/>
                </a:cubicBezTo>
                <a:cubicBezTo>
                  <a:pt x="774" y="385"/>
                  <a:pt x="774" y="385"/>
                  <a:pt x="774" y="385"/>
                </a:cubicBezTo>
                <a:cubicBezTo>
                  <a:pt x="850" y="385"/>
                  <a:pt x="899" y="302"/>
                  <a:pt x="860" y="236"/>
                </a:cubicBezTo>
                <a:cubicBezTo>
                  <a:pt x="849" y="217"/>
                  <a:pt x="837" y="200"/>
                  <a:pt x="824" y="183"/>
                </a:cubicBezTo>
                <a:cubicBezTo>
                  <a:pt x="737" y="72"/>
                  <a:pt x="601" y="0"/>
                  <a:pt x="449" y="0"/>
                </a:cubicBezTo>
                <a:cubicBezTo>
                  <a:pt x="297" y="0"/>
                  <a:pt x="162" y="72"/>
                  <a:pt x="74" y="183"/>
                </a:cubicBezTo>
                <a:cubicBezTo>
                  <a:pt x="61" y="200"/>
                  <a:pt x="49" y="217"/>
                  <a:pt x="39" y="235"/>
                </a:cubicBezTo>
                <a:cubicBezTo>
                  <a:pt x="0" y="302"/>
                  <a:pt x="48" y="385"/>
                  <a:pt x="125" y="385"/>
                </a:cubicBezTo>
                <a:lnTo>
                  <a:pt x="129" y="385"/>
                </a:lnTo>
                <a:close/>
                <a:moveTo>
                  <a:pt x="771" y="568"/>
                </a:moveTo>
                <a:cubicBezTo>
                  <a:pt x="735" y="568"/>
                  <a:pt x="702" y="588"/>
                  <a:pt x="683" y="619"/>
                </a:cubicBezTo>
                <a:cubicBezTo>
                  <a:pt x="635" y="698"/>
                  <a:pt x="548" y="750"/>
                  <a:pt x="449" y="750"/>
                </a:cubicBezTo>
                <a:cubicBezTo>
                  <a:pt x="350" y="750"/>
                  <a:pt x="263" y="698"/>
                  <a:pt x="215" y="619"/>
                </a:cubicBezTo>
                <a:cubicBezTo>
                  <a:pt x="197" y="588"/>
                  <a:pt x="164" y="568"/>
                  <a:pt x="128" y="568"/>
                </a:cubicBezTo>
                <a:cubicBezTo>
                  <a:pt x="128" y="568"/>
                  <a:pt x="128" y="568"/>
                  <a:pt x="128" y="568"/>
                </a:cubicBezTo>
                <a:cubicBezTo>
                  <a:pt x="49" y="568"/>
                  <a:pt x="1" y="655"/>
                  <a:pt x="42" y="723"/>
                </a:cubicBezTo>
                <a:cubicBezTo>
                  <a:pt x="52" y="739"/>
                  <a:pt x="62" y="755"/>
                  <a:pt x="74" y="770"/>
                </a:cubicBezTo>
                <a:cubicBezTo>
                  <a:pt x="162" y="882"/>
                  <a:pt x="297" y="953"/>
                  <a:pt x="449" y="953"/>
                </a:cubicBezTo>
                <a:cubicBezTo>
                  <a:pt x="601" y="953"/>
                  <a:pt x="737" y="882"/>
                  <a:pt x="824" y="770"/>
                </a:cubicBezTo>
                <a:cubicBezTo>
                  <a:pt x="836" y="755"/>
                  <a:pt x="847" y="739"/>
                  <a:pt x="857" y="723"/>
                </a:cubicBezTo>
                <a:cubicBezTo>
                  <a:pt x="898" y="655"/>
                  <a:pt x="850" y="568"/>
                  <a:pt x="771" y="56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8620375" y="1430288"/>
            <a:ext cx="20817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หัวข้อ</a:t>
            </a:r>
          </a:p>
          <a:p>
            <a:pPr algn="ctr">
              <a:defRPr/>
            </a:pPr>
            <a:r>
              <a:rPr lang="th-TH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รายละเอียดเนื้อหา</a:t>
            </a:r>
            <a:endParaRPr lang="id-ID" sz="24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036A2AA-E22A-4858-8272-61A8D1A0DB48}"/>
              </a:ext>
            </a:extLst>
          </p:cNvPr>
          <p:cNvCxnSpPr>
            <a:cxnSpLocks/>
          </p:cNvCxnSpPr>
          <p:nvPr/>
        </p:nvCxnSpPr>
        <p:spPr>
          <a:xfrm flipV="1">
            <a:off x="9668403" y="2284631"/>
            <a:ext cx="0" cy="3982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EF34E5D-72A0-40CD-BC8A-3AD92FE952BC}"/>
              </a:ext>
            </a:extLst>
          </p:cNvPr>
          <p:cNvCxnSpPr>
            <a:cxnSpLocks/>
          </p:cNvCxnSpPr>
          <p:nvPr/>
        </p:nvCxnSpPr>
        <p:spPr>
          <a:xfrm>
            <a:off x="8342013" y="4767045"/>
            <a:ext cx="0" cy="39821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7301159" y="5258976"/>
            <a:ext cx="20817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2800" b="1" dirty="0" smtClean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หัวข้อ</a:t>
            </a:r>
          </a:p>
          <a:p>
            <a:pPr algn="ctr">
              <a:defRPr/>
            </a:pPr>
            <a:r>
              <a:rPr lang="th-TH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รายละเอียดเนื้อหา</a:t>
            </a:r>
            <a:endParaRPr lang="id-ID" sz="24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72" name="Graphic 45">
            <a:extLst>
              <a:ext uri="{FF2B5EF4-FFF2-40B4-BE49-F238E27FC236}">
                <a16:creationId xmlns:a16="http://schemas.microsoft.com/office/drawing/2014/main" id="{0D49C66D-21FE-44DD-BFB0-9E190150A1C9}"/>
              </a:ext>
            </a:extLst>
          </p:cNvPr>
          <p:cNvGrpSpPr/>
          <p:nvPr/>
        </p:nvGrpSpPr>
        <p:grpSpPr>
          <a:xfrm>
            <a:off x="6858551" y="3508307"/>
            <a:ext cx="494436" cy="494434"/>
            <a:chOff x="1096213" y="820720"/>
            <a:chExt cx="714897" cy="714897"/>
          </a:xfrm>
          <a:solidFill>
            <a:srgbClr val="90D279"/>
          </a:solidFill>
        </p:grpSpPr>
        <p:sp>
          <p:nvSpPr>
            <p:cNvPr id="73" name="Freeform: Shape 178">
              <a:extLst>
                <a:ext uri="{FF2B5EF4-FFF2-40B4-BE49-F238E27FC236}">
                  <a16:creationId xmlns:a16="http://schemas.microsoft.com/office/drawing/2014/main" id="{99B52A96-E790-4D16-8FCD-DD317D50CCE2}"/>
                </a:ext>
              </a:extLst>
            </p:cNvPr>
            <p:cNvSpPr/>
            <p:nvPr/>
          </p:nvSpPr>
          <p:spPr>
            <a:xfrm>
              <a:off x="1157711" y="820719"/>
              <a:ext cx="536173" cy="224072"/>
            </a:xfrm>
            <a:custGeom>
              <a:avLst/>
              <a:gdLst>
                <a:gd name="connsiteX0" fmla="*/ 29918 w 536172"/>
                <a:gd name="connsiteY0" fmla="*/ 222086 h 224072"/>
                <a:gd name="connsiteX1" fmla="*/ 268649 w 536172"/>
                <a:gd name="connsiteY1" fmla="*/ 42063 h 224072"/>
                <a:gd name="connsiteX2" fmla="*/ 507379 w 536172"/>
                <a:gd name="connsiteY2" fmla="*/ 222086 h 224072"/>
                <a:gd name="connsiteX3" fmla="*/ 518609 w 536172"/>
                <a:gd name="connsiteY3" fmla="*/ 225853 h 224072"/>
                <a:gd name="connsiteX4" fmla="*/ 533531 w 536172"/>
                <a:gd name="connsiteY4" fmla="*/ 218421 h 224072"/>
                <a:gd name="connsiteX5" fmla="*/ 529866 w 536172"/>
                <a:gd name="connsiteY5" fmla="*/ 192269 h 224072"/>
                <a:gd name="connsiteX6" fmla="*/ 279892 w 536172"/>
                <a:gd name="connsiteY6" fmla="*/ 3765 h 224072"/>
                <a:gd name="connsiteX7" fmla="*/ 257405 w 536172"/>
                <a:gd name="connsiteY7" fmla="*/ 3765 h 224072"/>
                <a:gd name="connsiteX8" fmla="*/ 7431 w 536172"/>
                <a:gd name="connsiteY8" fmla="*/ 192269 h 224072"/>
                <a:gd name="connsiteX9" fmla="*/ 3766 w 536172"/>
                <a:gd name="connsiteY9" fmla="*/ 218421 h 224072"/>
                <a:gd name="connsiteX10" fmla="*/ 29918 w 536172"/>
                <a:gd name="connsiteY10" fmla="*/ 222086 h 22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6172" h="224072">
                  <a:moveTo>
                    <a:pt x="29918" y="222086"/>
                  </a:moveTo>
                  <a:lnTo>
                    <a:pt x="268649" y="42063"/>
                  </a:lnTo>
                  <a:lnTo>
                    <a:pt x="507379" y="222086"/>
                  </a:lnTo>
                  <a:cubicBezTo>
                    <a:pt x="510748" y="224626"/>
                    <a:pt x="514693" y="225853"/>
                    <a:pt x="518609" y="225853"/>
                  </a:cubicBezTo>
                  <a:cubicBezTo>
                    <a:pt x="524267" y="225853"/>
                    <a:pt x="529861" y="223289"/>
                    <a:pt x="533531" y="218421"/>
                  </a:cubicBezTo>
                  <a:cubicBezTo>
                    <a:pt x="539741" y="210186"/>
                    <a:pt x="538101" y="198479"/>
                    <a:pt x="529866" y="192269"/>
                  </a:cubicBezTo>
                  <a:lnTo>
                    <a:pt x="279892" y="3765"/>
                  </a:lnTo>
                  <a:cubicBezTo>
                    <a:pt x="273234" y="-1255"/>
                    <a:pt x="264063" y="-1255"/>
                    <a:pt x="257405" y="3765"/>
                  </a:cubicBezTo>
                  <a:lnTo>
                    <a:pt x="7431" y="192269"/>
                  </a:lnTo>
                  <a:cubicBezTo>
                    <a:pt x="-804" y="198479"/>
                    <a:pt x="-2444" y="210186"/>
                    <a:pt x="3766" y="218421"/>
                  </a:cubicBezTo>
                  <a:cubicBezTo>
                    <a:pt x="9976" y="226653"/>
                    <a:pt x="21684" y="228291"/>
                    <a:pt x="29918" y="222086"/>
                  </a:cubicBezTo>
                  <a:close/>
                </a:path>
              </a:pathLst>
            </a:custGeom>
            <a:grpFill/>
            <a:ln w="2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4" name="Freeform: Shape 179">
              <a:extLst>
                <a:ext uri="{FF2B5EF4-FFF2-40B4-BE49-F238E27FC236}">
                  <a16:creationId xmlns:a16="http://schemas.microsoft.com/office/drawing/2014/main" id="{A3D9B80A-68B4-4460-AC40-FC156DA558BD}"/>
                </a:ext>
              </a:extLst>
            </p:cNvPr>
            <p:cNvSpPr/>
            <p:nvPr/>
          </p:nvSpPr>
          <p:spPr>
            <a:xfrm>
              <a:off x="1157713" y="900235"/>
              <a:ext cx="592191" cy="634871"/>
            </a:xfrm>
            <a:custGeom>
              <a:avLst/>
              <a:gdLst>
                <a:gd name="connsiteX0" fmla="*/ 586930 w 592190"/>
                <a:gd name="connsiteY0" fmla="*/ 567227 h 634871"/>
                <a:gd name="connsiteX1" fmla="*/ 537296 w 592190"/>
                <a:gd name="connsiteY1" fmla="*/ 517592 h 634871"/>
                <a:gd name="connsiteX2" fmla="*/ 537296 w 592190"/>
                <a:gd name="connsiteY2" fmla="*/ 207177 h 634871"/>
                <a:gd name="connsiteX3" fmla="*/ 529867 w 592190"/>
                <a:gd name="connsiteY3" fmla="*/ 192269 h 634871"/>
                <a:gd name="connsiteX4" fmla="*/ 279890 w 592190"/>
                <a:gd name="connsiteY4" fmla="*/ 3765 h 634871"/>
                <a:gd name="connsiteX5" fmla="*/ 257403 w 592190"/>
                <a:gd name="connsiteY5" fmla="*/ 3765 h 634871"/>
                <a:gd name="connsiteX6" fmla="*/ 7429 w 592190"/>
                <a:gd name="connsiteY6" fmla="*/ 192269 h 634871"/>
                <a:gd name="connsiteX7" fmla="*/ 0 w 592190"/>
                <a:gd name="connsiteY7" fmla="*/ 207177 h 634871"/>
                <a:gd name="connsiteX8" fmla="*/ 0 w 592190"/>
                <a:gd name="connsiteY8" fmla="*/ 524552 h 634871"/>
                <a:gd name="connsiteX9" fmla="*/ 18673 w 592190"/>
                <a:gd name="connsiteY9" fmla="*/ 543224 h 634871"/>
                <a:gd name="connsiteX10" fmla="*/ 436549 w 592190"/>
                <a:gd name="connsiteY10" fmla="*/ 543224 h 634871"/>
                <a:gd name="connsiteX11" fmla="*/ 523739 w 592190"/>
                <a:gd name="connsiteY11" fmla="*/ 630415 h 634871"/>
                <a:gd name="connsiteX12" fmla="*/ 536944 w 592190"/>
                <a:gd name="connsiteY12" fmla="*/ 635884 h 634871"/>
                <a:gd name="connsiteX13" fmla="*/ 550148 w 592190"/>
                <a:gd name="connsiteY13" fmla="*/ 630415 h 634871"/>
                <a:gd name="connsiteX14" fmla="*/ 586928 w 592190"/>
                <a:gd name="connsiteY14" fmla="*/ 593635 h 634871"/>
                <a:gd name="connsiteX15" fmla="*/ 586930 w 592190"/>
                <a:gd name="connsiteY15" fmla="*/ 567227 h 634871"/>
                <a:gd name="connsiteX16" fmla="*/ 37345 w 592190"/>
                <a:gd name="connsiteY16" fmla="*/ 216484 h 634871"/>
                <a:gd name="connsiteX17" fmla="*/ 268647 w 592190"/>
                <a:gd name="connsiteY17" fmla="*/ 42063 h 634871"/>
                <a:gd name="connsiteX18" fmla="*/ 499948 w 592190"/>
                <a:gd name="connsiteY18" fmla="*/ 216484 h 634871"/>
                <a:gd name="connsiteX19" fmla="*/ 499948 w 592190"/>
                <a:gd name="connsiteY19" fmla="*/ 480247 h 634871"/>
                <a:gd name="connsiteX20" fmla="*/ 420864 w 592190"/>
                <a:gd name="connsiteY20" fmla="*/ 401160 h 634871"/>
                <a:gd name="connsiteX21" fmla="*/ 393996 w 592190"/>
                <a:gd name="connsiteY21" fmla="*/ 221515 h 634871"/>
                <a:gd name="connsiteX22" fmla="*/ 286015 w 592190"/>
                <a:gd name="connsiteY22" fmla="*/ 176789 h 634871"/>
                <a:gd name="connsiteX23" fmla="*/ 178033 w 592190"/>
                <a:gd name="connsiteY23" fmla="*/ 221515 h 634871"/>
                <a:gd name="connsiteX24" fmla="*/ 178036 w 592190"/>
                <a:gd name="connsiteY24" fmla="*/ 437478 h 634871"/>
                <a:gd name="connsiteX25" fmla="*/ 286015 w 592190"/>
                <a:gd name="connsiteY25" fmla="*/ 482205 h 634871"/>
                <a:gd name="connsiteX26" fmla="*/ 357729 w 592190"/>
                <a:gd name="connsiteY26" fmla="*/ 464396 h 634871"/>
                <a:gd name="connsiteX27" fmla="*/ 399206 w 592190"/>
                <a:gd name="connsiteY27" fmla="*/ 505874 h 634871"/>
                <a:gd name="connsiteX28" fmla="*/ 37345 w 592190"/>
                <a:gd name="connsiteY28" fmla="*/ 505874 h 634871"/>
                <a:gd name="connsiteX29" fmla="*/ 37345 w 592190"/>
                <a:gd name="connsiteY29" fmla="*/ 216484 h 634871"/>
                <a:gd name="connsiteX30" fmla="*/ 286012 w 592190"/>
                <a:gd name="connsiteY30" fmla="*/ 444862 h 634871"/>
                <a:gd name="connsiteX31" fmla="*/ 204439 w 592190"/>
                <a:gd name="connsiteY31" fmla="*/ 411072 h 634871"/>
                <a:gd name="connsiteX32" fmla="*/ 204437 w 592190"/>
                <a:gd name="connsiteY32" fmla="*/ 247921 h 634871"/>
                <a:gd name="connsiteX33" fmla="*/ 286012 w 592190"/>
                <a:gd name="connsiteY33" fmla="*/ 214132 h 634871"/>
                <a:gd name="connsiteX34" fmla="*/ 367585 w 592190"/>
                <a:gd name="connsiteY34" fmla="*/ 247921 h 634871"/>
                <a:gd name="connsiteX35" fmla="*/ 367585 w 592190"/>
                <a:gd name="connsiteY35" fmla="*/ 411072 h 634871"/>
                <a:gd name="connsiteX36" fmla="*/ 286012 w 592190"/>
                <a:gd name="connsiteY36" fmla="*/ 444862 h 634871"/>
                <a:gd name="connsiteX37" fmla="*/ 388683 w 592190"/>
                <a:gd name="connsiteY37" fmla="*/ 442541 h 634871"/>
                <a:gd name="connsiteX38" fmla="*/ 393996 w 592190"/>
                <a:gd name="connsiteY38" fmla="*/ 437481 h 634871"/>
                <a:gd name="connsiteX39" fmla="*/ 399051 w 592190"/>
                <a:gd name="connsiteY39" fmla="*/ 432162 h 634871"/>
                <a:gd name="connsiteX40" fmla="*/ 547320 w 592190"/>
                <a:gd name="connsiteY40" fmla="*/ 580431 h 634871"/>
                <a:gd name="connsiteX41" fmla="*/ 536946 w 592190"/>
                <a:gd name="connsiteY41" fmla="*/ 590805 h 634871"/>
                <a:gd name="connsiteX42" fmla="*/ 388683 w 592190"/>
                <a:gd name="connsiteY42" fmla="*/ 442541 h 634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2190" h="634871">
                  <a:moveTo>
                    <a:pt x="586930" y="567227"/>
                  </a:moveTo>
                  <a:lnTo>
                    <a:pt x="537296" y="517592"/>
                  </a:lnTo>
                  <a:lnTo>
                    <a:pt x="537296" y="207177"/>
                  </a:lnTo>
                  <a:cubicBezTo>
                    <a:pt x="537296" y="201317"/>
                    <a:pt x="534546" y="195798"/>
                    <a:pt x="529867" y="192269"/>
                  </a:cubicBezTo>
                  <a:lnTo>
                    <a:pt x="279890" y="3765"/>
                  </a:lnTo>
                  <a:cubicBezTo>
                    <a:pt x="273232" y="-1255"/>
                    <a:pt x="264061" y="-1255"/>
                    <a:pt x="257403" y="3765"/>
                  </a:cubicBezTo>
                  <a:lnTo>
                    <a:pt x="7429" y="192269"/>
                  </a:lnTo>
                  <a:cubicBezTo>
                    <a:pt x="2750" y="195798"/>
                    <a:pt x="0" y="201317"/>
                    <a:pt x="0" y="207177"/>
                  </a:cubicBezTo>
                  <a:lnTo>
                    <a:pt x="0" y="524552"/>
                  </a:lnTo>
                  <a:cubicBezTo>
                    <a:pt x="0" y="534864"/>
                    <a:pt x="8360" y="543224"/>
                    <a:pt x="18673" y="543224"/>
                  </a:cubicBezTo>
                  <a:lnTo>
                    <a:pt x="436549" y="543224"/>
                  </a:lnTo>
                  <a:lnTo>
                    <a:pt x="523739" y="630415"/>
                  </a:lnTo>
                  <a:cubicBezTo>
                    <a:pt x="527386" y="634062"/>
                    <a:pt x="532166" y="635884"/>
                    <a:pt x="536944" y="635884"/>
                  </a:cubicBezTo>
                  <a:cubicBezTo>
                    <a:pt x="541721" y="635884"/>
                    <a:pt x="546501" y="634059"/>
                    <a:pt x="550148" y="630415"/>
                  </a:cubicBezTo>
                  <a:lnTo>
                    <a:pt x="586928" y="593635"/>
                  </a:lnTo>
                  <a:cubicBezTo>
                    <a:pt x="594221" y="586342"/>
                    <a:pt x="594221" y="574517"/>
                    <a:pt x="586930" y="567227"/>
                  </a:cubicBezTo>
                  <a:close/>
                  <a:moveTo>
                    <a:pt x="37345" y="216484"/>
                  </a:moveTo>
                  <a:lnTo>
                    <a:pt x="268647" y="42063"/>
                  </a:lnTo>
                  <a:lnTo>
                    <a:pt x="499948" y="216484"/>
                  </a:lnTo>
                  <a:lnTo>
                    <a:pt x="499948" y="480247"/>
                  </a:lnTo>
                  <a:lnTo>
                    <a:pt x="420864" y="401160"/>
                  </a:lnTo>
                  <a:cubicBezTo>
                    <a:pt x="451492" y="343443"/>
                    <a:pt x="442545" y="270067"/>
                    <a:pt x="393996" y="221515"/>
                  </a:cubicBezTo>
                  <a:cubicBezTo>
                    <a:pt x="365152" y="192671"/>
                    <a:pt x="326807" y="176789"/>
                    <a:pt x="286015" y="176789"/>
                  </a:cubicBezTo>
                  <a:cubicBezTo>
                    <a:pt x="245226" y="176789"/>
                    <a:pt x="206877" y="192674"/>
                    <a:pt x="178033" y="221515"/>
                  </a:cubicBezTo>
                  <a:cubicBezTo>
                    <a:pt x="118494" y="281057"/>
                    <a:pt x="118494" y="377939"/>
                    <a:pt x="178036" y="437478"/>
                  </a:cubicBezTo>
                  <a:cubicBezTo>
                    <a:pt x="206880" y="466322"/>
                    <a:pt x="245226" y="482205"/>
                    <a:pt x="286015" y="482205"/>
                  </a:cubicBezTo>
                  <a:cubicBezTo>
                    <a:pt x="311439" y="482205"/>
                    <a:pt x="335914" y="476029"/>
                    <a:pt x="357729" y="464396"/>
                  </a:cubicBezTo>
                  <a:lnTo>
                    <a:pt x="399206" y="505874"/>
                  </a:lnTo>
                  <a:lnTo>
                    <a:pt x="37345" y="505874"/>
                  </a:lnTo>
                  <a:lnTo>
                    <a:pt x="37345" y="216484"/>
                  </a:lnTo>
                  <a:close/>
                  <a:moveTo>
                    <a:pt x="286012" y="444862"/>
                  </a:moveTo>
                  <a:cubicBezTo>
                    <a:pt x="255197" y="444862"/>
                    <a:pt x="226228" y="432861"/>
                    <a:pt x="204439" y="411072"/>
                  </a:cubicBezTo>
                  <a:cubicBezTo>
                    <a:pt x="159459" y="366093"/>
                    <a:pt x="159459" y="292904"/>
                    <a:pt x="204437" y="247921"/>
                  </a:cubicBezTo>
                  <a:cubicBezTo>
                    <a:pt x="226228" y="226133"/>
                    <a:pt x="255197" y="214132"/>
                    <a:pt x="286012" y="214132"/>
                  </a:cubicBezTo>
                  <a:cubicBezTo>
                    <a:pt x="316830" y="214132"/>
                    <a:pt x="345797" y="226133"/>
                    <a:pt x="367585" y="247921"/>
                  </a:cubicBezTo>
                  <a:cubicBezTo>
                    <a:pt x="412565" y="292901"/>
                    <a:pt x="412565" y="366090"/>
                    <a:pt x="367585" y="411072"/>
                  </a:cubicBezTo>
                  <a:cubicBezTo>
                    <a:pt x="345797" y="432863"/>
                    <a:pt x="316830" y="444862"/>
                    <a:pt x="286012" y="444862"/>
                  </a:cubicBezTo>
                  <a:close/>
                  <a:moveTo>
                    <a:pt x="388683" y="442541"/>
                  </a:moveTo>
                  <a:cubicBezTo>
                    <a:pt x="390486" y="440901"/>
                    <a:pt x="392260" y="439218"/>
                    <a:pt x="393996" y="437481"/>
                  </a:cubicBezTo>
                  <a:cubicBezTo>
                    <a:pt x="395736" y="435742"/>
                    <a:pt x="397413" y="433965"/>
                    <a:pt x="399051" y="432162"/>
                  </a:cubicBezTo>
                  <a:lnTo>
                    <a:pt x="547320" y="580431"/>
                  </a:lnTo>
                  <a:lnTo>
                    <a:pt x="536946" y="590805"/>
                  </a:lnTo>
                  <a:lnTo>
                    <a:pt x="388683" y="442541"/>
                  </a:lnTo>
                  <a:close/>
                </a:path>
              </a:pathLst>
            </a:custGeom>
            <a:grpFill/>
            <a:ln w="2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5" name="Freeform: Shape 180">
              <a:extLst>
                <a:ext uri="{FF2B5EF4-FFF2-40B4-BE49-F238E27FC236}">
                  <a16:creationId xmlns:a16="http://schemas.microsoft.com/office/drawing/2014/main" id="{BEFECA3D-38F8-4316-97E6-14F68B1BC1EF}"/>
                </a:ext>
              </a:extLst>
            </p:cNvPr>
            <p:cNvSpPr/>
            <p:nvPr/>
          </p:nvSpPr>
          <p:spPr>
            <a:xfrm>
              <a:off x="1366800" y="1269319"/>
              <a:ext cx="152049" cy="61353"/>
            </a:xfrm>
            <a:custGeom>
              <a:avLst/>
              <a:gdLst>
                <a:gd name="connsiteX0" fmla="*/ 148388 w 152048"/>
                <a:gd name="connsiteY0" fmla="*/ 5468 h 61353"/>
                <a:gd name="connsiteX1" fmla="*/ 121980 w 152048"/>
                <a:gd name="connsiteY1" fmla="*/ 5468 h 61353"/>
                <a:gd name="connsiteX2" fmla="*/ 31876 w 152048"/>
                <a:gd name="connsiteY2" fmla="*/ 5468 h 61353"/>
                <a:gd name="connsiteX3" fmla="*/ 5468 w 152048"/>
                <a:gd name="connsiteY3" fmla="*/ 5468 h 61353"/>
                <a:gd name="connsiteX4" fmla="*/ 5468 w 152048"/>
                <a:gd name="connsiteY4" fmla="*/ 31874 h 61353"/>
                <a:gd name="connsiteX5" fmla="*/ 76928 w 152048"/>
                <a:gd name="connsiteY5" fmla="*/ 61427 h 61353"/>
                <a:gd name="connsiteX6" fmla="*/ 148391 w 152048"/>
                <a:gd name="connsiteY6" fmla="*/ 31874 h 61353"/>
                <a:gd name="connsiteX7" fmla="*/ 148388 w 152048"/>
                <a:gd name="connsiteY7" fmla="*/ 5468 h 6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048" h="61353">
                  <a:moveTo>
                    <a:pt x="148388" y="5468"/>
                  </a:moveTo>
                  <a:cubicBezTo>
                    <a:pt x="141095" y="-1823"/>
                    <a:pt x="129273" y="-1823"/>
                    <a:pt x="121980" y="5468"/>
                  </a:cubicBezTo>
                  <a:cubicBezTo>
                    <a:pt x="97140" y="30308"/>
                    <a:pt x="56719" y="30310"/>
                    <a:pt x="31876" y="5468"/>
                  </a:cubicBezTo>
                  <a:cubicBezTo>
                    <a:pt x="24583" y="-1823"/>
                    <a:pt x="12761" y="-1823"/>
                    <a:pt x="5468" y="5468"/>
                  </a:cubicBezTo>
                  <a:cubicBezTo>
                    <a:pt x="-1823" y="12758"/>
                    <a:pt x="-1823" y="24583"/>
                    <a:pt x="5468" y="31874"/>
                  </a:cubicBezTo>
                  <a:cubicBezTo>
                    <a:pt x="25173" y="51576"/>
                    <a:pt x="51050" y="61427"/>
                    <a:pt x="76928" y="61427"/>
                  </a:cubicBezTo>
                  <a:cubicBezTo>
                    <a:pt x="102808" y="61427"/>
                    <a:pt x="128686" y="51576"/>
                    <a:pt x="148391" y="31874"/>
                  </a:cubicBezTo>
                  <a:cubicBezTo>
                    <a:pt x="155681" y="24583"/>
                    <a:pt x="155681" y="12758"/>
                    <a:pt x="148388" y="5468"/>
                  </a:cubicBezTo>
                  <a:close/>
                </a:path>
              </a:pathLst>
            </a:custGeom>
            <a:grpFill/>
            <a:ln w="2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76" name="Graphic 21">
            <a:extLst>
              <a:ext uri="{FF2B5EF4-FFF2-40B4-BE49-F238E27FC236}">
                <a16:creationId xmlns:a16="http://schemas.microsoft.com/office/drawing/2014/main" id="{83A0C3B9-10CB-4E11-8720-F4D20EF9C93B}"/>
              </a:ext>
            </a:extLst>
          </p:cNvPr>
          <p:cNvGrpSpPr/>
          <p:nvPr/>
        </p:nvGrpSpPr>
        <p:grpSpPr>
          <a:xfrm>
            <a:off x="8157207" y="3558881"/>
            <a:ext cx="392966" cy="392964"/>
            <a:chOff x="1169570" y="894077"/>
            <a:chExt cx="568183" cy="568183"/>
          </a:xfrm>
          <a:solidFill>
            <a:srgbClr val="FFC000"/>
          </a:solidFill>
        </p:grpSpPr>
        <p:sp>
          <p:nvSpPr>
            <p:cNvPr id="77" name="Freeform: Shape 123">
              <a:extLst>
                <a:ext uri="{FF2B5EF4-FFF2-40B4-BE49-F238E27FC236}">
                  <a16:creationId xmlns:a16="http://schemas.microsoft.com/office/drawing/2014/main" id="{674CD3DB-540F-405A-8DC9-9784C8801D7A}"/>
                </a:ext>
              </a:extLst>
            </p:cNvPr>
            <p:cNvSpPr/>
            <p:nvPr/>
          </p:nvSpPr>
          <p:spPr>
            <a:xfrm>
              <a:off x="1169570" y="894077"/>
              <a:ext cx="565515" cy="565515"/>
            </a:xfrm>
            <a:custGeom>
              <a:avLst/>
              <a:gdLst>
                <a:gd name="connsiteX0" fmla="*/ 283763 w 565515"/>
                <a:gd name="connsiteY0" fmla="*/ 0 h 565515"/>
                <a:gd name="connsiteX1" fmla="*/ 0 w 565515"/>
                <a:gd name="connsiteY1" fmla="*/ 283763 h 565515"/>
                <a:gd name="connsiteX2" fmla="*/ 283763 w 565515"/>
                <a:gd name="connsiteY2" fmla="*/ 567527 h 565515"/>
                <a:gd name="connsiteX3" fmla="*/ 567527 w 565515"/>
                <a:gd name="connsiteY3" fmla="*/ 283763 h 565515"/>
                <a:gd name="connsiteX4" fmla="*/ 283763 w 565515"/>
                <a:gd name="connsiteY4" fmla="*/ 0 h 565515"/>
                <a:gd name="connsiteX5" fmla="*/ 283763 w 565515"/>
                <a:gd name="connsiteY5" fmla="*/ 530184 h 565515"/>
                <a:gd name="connsiteX6" fmla="*/ 37345 w 565515"/>
                <a:gd name="connsiteY6" fmla="*/ 283763 h 565515"/>
                <a:gd name="connsiteX7" fmla="*/ 283763 w 565515"/>
                <a:gd name="connsiteY7" fmla="*/ 37345 h 565515"/>
                <a:gd name="connsiteX8" fmla="*/ 530181 w 565515"/>
                <a:gd name="connsiteY8" fmla="*/ 283763 h 565515"/>
                <a:gd name="connsiteX9" fmla="*/ 283763 w 565515"/>
                <a:gd name="connsiteY9" fmla="*/ 530184 h 5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515" h="565515">
                  <a:moveTo>
                    <a:pt x="283763" y="0"/>
                  </a:moveTo>
                  <a:cubicBezTo>
                    <a:pt x="127297" y="0"/>
                    <a:pt x="0" y="127297"/>
                    <a:pt x="0" y="283763"/>
                  </a:cubicBezTo>
                  <a:cubicBezTo>
                    <a:pt x="0" y="440230"/>
                    <a:pt x="127297" y="567527"/>
                    <a:pt x="283763" y="567527"/>
                  </a:cubicBezTo>
                  <a:cubicBezTo>
                    <a:pt x="440230" y="567527"/>
                    <a:pt x="567527" y="440230"/>
                    <a:pt x="567527" y="283763"/>
                  </a:cubicBezTo>
                  <a:cubicBezTo>
                    <a:pt x="567527" y="127297"/>
                    <a:pt x="440232" y="0"/>
                    <a:pt x="283763" y="0"/>
                  </a:cubicBezTo>
                  <a:close/>
                  <a:moveTo>
                    <a:pt x="283763" y="530184"/>
                  </a:moveTo>
                  <a:cubicBezTo>
                    <a:pt x="147888" y="530184"/>
                    <a:pt x="37345" y="419639"/>
                    <a:pt x="37345" y="283763"/>
                  </a:cubicBezTo>
                  <a:cubicBezTo>
                    <a:pt x="37345" y="147888"/>
                    <a:pt x="147888" y="37345"/>
                    <a:pt x="283763" y="37345"/>
                  </a:cubicBezTo>
                  <a:cubicBezTo>
                    <a:pt x="419639" y="37345"/>
                    <a:pt x="530181" y="147888"/>
                    <a:pt x="530181" y="283763"/>
                  </a:cubicBezTo>
                  <a:cubicBezTo>
                    <a:pt x="530181" y="419639"/>
                    <a:pt x="419639" y="530184"/>
                    <a:pt x="283763" y="530184"/>
                  </a:cubicBez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8" name="Freeform: Shape 124">
              <a:extLst>
                <a:ext uri="{FF2B5EF4-FFF2-40B4-BE49-F238E27FC236}">
                  <a16:creationId xmlns:a16="http://schemas.microsoft.com/office/drawing/2014/main" id="{30F6A336-0C21-40F3-831E-2157B00323D0}"/>
                </a:ext>
              </a:extLst>
            </p:cNvPr>
            <p:cNvSpPr/>
            <p:nvPr/>
          </p:nvSpPr>
          <p:spPr>
            <a:xfrm>
              <a:off x="1362189" y="967983"/>
              <a:ext cx="181392" cy="418802"/>
            </a:xfrm>
            <a:custGeom>
              <a:avLst/>
              <a:gdLst>
                <a:gd name="connsiteX0" fmla="*/ 109817 w 181391"/>
                <a:gd name="connsiteY0" fmla="*/ 193102 h 418801"/>
                <a:gd name="connsiteX1" fmla="*/ 109817 w 181391"/>
                <a:gd name="connsiteY1" fmla="*/ 87084 h 418801"/>
                <a:gd name="connsiteX2" fmla="*/ 136012 w 181391"/>
                <a:gd name="connsiteY2" fmla="*/ 107944 h 418801"/>
                <a:gd name="connsiteX3" fmla="*/ 161876 w 181391"/>
                <a:gd name="connsiteY3" fmla="*/ 113271 h 418801"/>
                <a:gd name="connsiteX4" fmla="*/ 167201 w 181391"/>
                <a:gd name="connsiteY4" fmla="*/ 87407 h 418801"/>
                <a:gd name="connsiteX5" fmla="*/ 109817 w 181391"/>
                <a:gd name="connsiteY5" fmla="*/ 48336 h 418801"/>
                <a:gd name="connsiteX6" fmla="*/ 109817 w 181391"/>
                <a:gd name="connsiteY6" fmla="*/ 18673 h 418801"/>
                <a:gd name="connsiteX7" fmla="*/ 91144 w 181391"/>
                <a:gd name="connsiteY7" fmla="*/ 0 h 418801"/>
                <a:gd name="connsiteX8" fmla="*/ 72471 w 181391"/>
                <a:gd name="connsiteY8" fmla="*/ 18673 h 418801"/>
                <a:gd name="connsiteX9" fmla="*/ 72471 w 181391"/>
                <a:gd name="connsiteY9" fmla="*/ 48280 h 418801"/>
                <a:gd name="connsiteX10" fmla="*/ 0 w 181391"/>
                <a:gd name="connsiteY10" fmla="*/ 137444 h 418801"/>
                <a:gd name="connsiteX11" fmla="*/ 72471 w 181391"/>
                <a:gd name="connsiteY11" fmla="*/ 226614 h 418801"/>
                <a:gd name="connsiteX12" fmla="*/ 72471 w 181391"/>
                <a:gd name="connsiteY12" fmla="*/ 332632 h 418801"/>
                <a:gd name="connsiteX13" fmla="*/ 46276 w 181391"/>
                <a:gd name="connsiteY13" fmla="*/ 311772 h 418801"/>
                <a:gd name="connsiteX14" fmla="*/ 20412 w 181391"/>
                <a:gd name="connsiteY14" fmla="*/ 306445 h 418801"/>
                <a:gd name="connsiteX15" fmla="*/ 15088 w 181391"/>
                <a:gd name="connsiteY15" fmla="*/ 332310 h 418801"/>
                <a:gd name="connsiteX16" fmla="*/ 72471 w 181391"/>
                <a:gd name="connsiteY16" fmla="*/ 371381 h 418801"/>
                <a:gd name="connsiteX17" fmla="*/ 72471 w 181391"/>
                <a:gd name="connsiteY17" fmla="*/ 401041 h 418801"/>
                <a:gd name="connsiteX18" fmla="*/ 91144 w 181391"/>
                <a:gd name="connsiteY18" fmla="*/ 419714 h 418801"/>
                <a:gd name="connsiteX19" fmla="*/ 109817 w 181391"/>
                <a:gd name="connsiteY19" fmla="*/ 401041 h 418801"/>
                <a:gd name="connsiteX20" fmla="*/ 109817 w 181391"/>
                <a:gd name="connsiteY20" fmla="*/ 371437 h 418801"/>
                <a:gd name="connsiteX21" fmla="*/ 182288 w 181391"/>
                <a:gd name="connsiteY21" fmla="*/ 282272 h 418801"/>
                <a:gd name="connsiteX22" fmla="*/ 109817 w 181391"/>
                <a:gd name="connsiteY22" fmla="*/ 193102 h 418801"/>
                <a:gd name="connsiteX23" fmla="*/ 37345 w 181391"/>
                <a:gd name="connsiteY23" fmla="*/ 137444 h 418801"/>
                <a:gd name="connsiteX24" fmla="*/ 72471 w 181391"/>
                <a:gd name="connsiteY24" fmla="*/ 87097 h 418801"/>
                <a:gd name="connsiteX25" fmla="*/ 72471 w 181391"/>
                <a:gd name="connsiteY25" fmla="*/ 187791 h 418801"/>
                <a:gd name="connsiteX26" fmla="*/ 37345 w 181391"/>
                <a:gd name="connsiteY26" fmla="*/ 137444 h 418801"/>
                <a:gd name="connsiteX27" fmla="*/ 109817 w 181391"/>
                <a:gd name="connsiteY27" fmla="*/ 332616 h 418801"/>
                <a:gd name="connsiteX28" fmla="*/ 109817 w 181391"/>
                <a:gd name="connsiteY28" fmla="*/ 231923 h 418801"/>
                <a:gd name="connsiteX29" fmla="*/ 144943 w 181391"/>
                <a:gd name="connsiteY29" fmla="*/ 282270 h 418801"/>
                <a:gd name="connsiteX30" fmla="*/ 109817 w 181391"/>
                <a:gd name="connsiteY30" fmla="*/ 332616 h 41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1391" h="418801">
                  <a:moveTo>
                    <a:pt x="109817" y="193102"/>
                  </a:moveTo>
                  <a:lnTo>
                    <a:pt x="109817" y="87084"/>
                  </a:lnTo>
                  <a:cubicBezTo>
                    <a:pt x="120383" y="91008"/>
                    <a:pt x="129602" y="98208"/>
                    <a:pt x="136012" y="107944"/>
                  </a:cubicBezTo>
                  <a:cubicBezTo>
                    <a:pt x="141686" y="116558"/>
                    <a:pt x="153265" y="118942"/>
                    <a:pt x="161876" y="113271"/>
                  </a:cubicBezTo>
                  <a:cubicBezTo>
                    <a:pt x="170490" y="107600"/>
                    <a:pt x="172874" y="96020"/>
                    <a:pt x="167201" y="87407"/>
                  </a:cubicBezTo>
                  <a:cubicBezTo>
                    <a:pt x="153786" y="67038"/>
                    <a:pt x="133115" y="53209"/>
                    <a:pt x="109817" y="48336"/>
                  </a:cubicBezTo>
                  <a:lnTo>
                    <a:pt x="109817" y="18673"/>
                  </a:lnTo>
                  <a:cubicBezTo>
                    <a:pt x="109817" y="8360"/>
                    <a:pt x="101457" y="0"/>
                    <a:pt x="91144" y="0"/>
                  </a:cubicBezTo>
                  <a:cubicBezTo>
                    <a:pt x="80831" y="0"/>
                    <a:pt x="72471" y="8360"/>
                    <a:pt x="72471" y="18673"/>
                  </a:cubicBezTo>
                  <a:lnTo>
                    <a:pt x="72471" y="48280"/>
                  </a:lnTo>
                  <a:cubicBezTo>
                    <a:pt x="31143" y="56896"/>
                    <a:pt x="0" y="93598"/>
                    <a:pt x="0" y="137444"/>
                  </a:cubicBezTo>
                  <a:cubicBezTo>
                    <a:pt x="0" y="181290"/>
                    <a:pt x="31146" y="217998"/>
                    <a:pt x="72471" y="226614"/>
                  </a:cubicBezTo>
                  <a:lnTo>
                    <a:pt x="72471" y="332632"/>
                  </a:lnTo>
                  <a:cubicBezTo>
                    <a:pt x="61905" y="328709"/>
                    <a:pt x="52686" y="321509"/>
                    <a:pt x="46276" y="311772"/>
                  </a:cubicBezTo>
                  <a:cubicBezTo>
                    <a:pt x="40602" y="303159"/>
                    <a:pt x="29023" y="300772"/>
                    <a:pt x="20412" y="306445"/>
                  </a:cubicBezTo>
                  <a:cubicBezTo>
                    <a:pt x="11798" y="312117"/>
                    <a:pt x="9414" y="323696"/>
                    <a:pt x="15088" y="332310"/>
                  </a:cubicBezTo>
                  <a:cubicBezTo>
                    <a:pt x="28503" y="352679"/>
                    <a:pt x="49173" y="366507"/>
                    <a:pt x="72471" y="371381"/>
                  </a:cubicBezTo>
                  <a:lnTo>
                    <a:pt x="72471" y="401041"/>
                  </a:lnTo>
                  <a:cubicBezTo>
                    <a:pt x="72471" y="411354"/>
                    <a:pt x="80831" y="419714"/>
                    <a:pt x="91144" y="419714"/>
                  </a:cubicBezTo>
                  <a:cubicBezTo>
                    <a:pt x="101457" y="419714"/>
                    <a:pt x="109817" y="411354"/>
                    <a:pt x="109817" y="401041"/>
                  </a:cubicBezTo>
                  <a:lnTo>
                    <a:pt x="109817" y="371437"/>
                  </a:lnTo>
                  <a:cubicBezTo>
                    <a:pt x="151145" y="362821"/>
                    <a:pt x="182288" y="326118"/>
                    <a:pt x="182288" y="282272"/>
                  </a:cubicBezTo>
                  <a:cubicBezTo>
                    <a:pt x="182288" y="238426"/>
                    <a:pt x="151145" y="201718"/>
                    <a:pt x="109817" y="193102"/>
                  </a:cubicBezTo>
                  <a:close/>
                  <a:moveTo>
                    <a:pt x="37345" y="137444"/>
                  </a:moveTo>
                  <a:cubicBezTo>
                    <a:pt x="37345" y="114362"/>
                    <a:pt x="52001" y="94692"/>
                    <a:pt x="72471" y="87097"/>
                  </a:cubicBezTo>
                  <a:lnTo>
                    <a:pt x="72471" y="187791"/>
                  </a:lnTo>
                  <a:cubicBezTo>
                    <a:pt x="52001" y="180197"/>
                    <a:pt x="37345" y="160526"/>
                    <a:pt x="37345" y="137444"/>
                  </a:cubicBezTo>
                  <a:close/>
                  <a:moveTo>
                    <a:pt x="109817" y="332616"/>
                  </a:moveTo>
                  <a:lnTo>
                    <a:pt x="109817" y="231923"/>
                  </a:lnTo>
                  <a:cubicBezTo>
                    <a:pt x="130287" y="239517"/>
                    <a:pt x="144943" y="259187"/>
                    <a:pt x="144943" y="282270"/>
                  </a:cubicBezTo>
                  <a:cubicBezTo>
                    <a:pt x="144943" y="305352"/>
                    <a:pt x="130290" y="325022"/>
                    <a:pt x="109817" y="332616"/>
                  </a:cubicBez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128216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12D7251-4B39-427F-842D-01C8272FFCCA}"/>
              </a:ext>
            </a:extLst>
          </p:cNvPr>
          <p:cNvSpPr/>
          <p:nvPr/>
        </p:nvSpPr>
        <p:spPr>
          <a:xfrm>
            <a:off x="992479" y="0"/>
            <a:ext cx="6963483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1985983" y="1945659"/>
            <a:ext cx="5585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4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อธิบายรายละเอียดเกี่ยวกับเนื้อหาของการนำเสนอ</a:t>
            </a:r>
            <a:endParaRPr lang="en-US" altLang="ko-KR" sz="24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51799" y="1410069"/>
            <a:ext cx="4507692" cy="7694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th-TH" altLang="ko-KR" sz="4400" b="1" dirty="0" smtClean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หัวข้อการนำเสนอ</a:t>
            </a:r>
            <a:endParaRPr lang="ko-KR" altLang="en-US" sz="44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53654" y="1445910"/>
            <a:ext cx="958096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9AEE55-A06B-4578-BBC8-B650ED0DEABC}"/>
              </a:ext>
            </a:extLst>
          </p:cNvPr>
          <p:cNvSpPr txBox="1"/>
          <p:nvPr/>
        </p:nvSpPr>
        <p:spPr>
          <a:xfrm>
            <a:off x="1053654" y="2719935"/>
            <a:ext cx="958096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5A42A5-241B-4616-801A-0591A81C946B}"/>
              </a:ext>
            </a:extLst>
          </p:cNvPr>
          <p:cNvSpPr txBox="1"/>
          <p:nvPr/>
        </p:nvSpPr>
        <p:spPr>
          <a:xfrm>
            <a:off x="1053654" y="3983248"/>
            <a:ext cx="958096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7F97C7-1F12-487F-9440-A1F4D9A8DCC8}"/>
              </a:ext>
            </a:extLst>
          </p:cNvPr>
          <p:cNvSpPr txBox="1"/>
          <p:nvPr/>
        </p:nvSpPr>
        <p:spPr>
          <a:xfrm>
            <a:off x="1053654" y="5272001"/>
            <a:ext cx="958096" cy="64633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2480" y="187249"/>
            <a:ext cx="6963483" cy="111798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CONTENT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" b="3037"/>
          <a:stretch>
            <a:fillRect/>
          </a:stretch>
        </p:blipFill>
        <p:spPr/>
      </p:pic>
      <p:pic>
        <p:nvPicPr>
          <p:cNvPr id="12" name="Picture Placeholder 11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" b="2675"/>
          <a:stretch>
            <a:fillRect/>
          </a:stretch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" b="2114"/>
          <a:stretch>
            <a:fillRect/>
          </a:stretch>
        </p:blipFill>
        <p:spPr/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CAF7EE-ED7B-4AC6-94D6-3D8F387D5D78}"/>
              </a:ext>
            </a:extLst>
          </p:cNvPr>
          <p:cNvCxnSpPr>
            <a:cxnSpLocks/>
          </p:cNvCxnSpPr>
          <p:nvPr/>
        </p:nvCxnSpPr>
        <p:spPr>
          <a:xfrm>
            <a:off x="4102694" y="1223937"/>
            <a:ext cx="615453" cy="0"/>
          </a:xfrm>
          <a:prstGeom prst="line">
            <a:avLst/>
          </a:prstGeom>
          <a:ln w="38100" cap="rnd">
            <a:solidFill>
              <a:srgbClr val="1740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92479" y="2549271"/>
            <a:ext cx="696348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992479" y="3779601"/>
            <a:ext cx="696348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992479" y="5093727"/>
            <a:ext cx="696348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92479" y="1223937"/>
            <a:ext cx="6963483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85983" y="3219917"/>
            <a:ext cx="5585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4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อธิบายรายละเอียดเกี่ยวกับเนื้อหาของการนำเสนอ</a:t>
            </a:r>
            <a:endParaRPr lang="en-US" altLang="ko-KR" sz="24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51799" y="2684327"/>
            <a:ext cx="4507692" cy="7694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th-TH" altLang="ko-KR" sz="4400" b="1" dirty="0" smtClean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หัวข้อการนำเสนอ</a:t>
            </a:r>
            <a:endParaRPr lang="ko-KR" altLang="en-US" sz="44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85983" y="4503315"/>
            <a:ext cx="5585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4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อธิบายรายละเอียดเกี่ยวกับเนื้อหาของการนำเสนอ</a:t>
            </a:r>
            <a:endParaRPr lang="en-US" altLang="ko-KR" sz="24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51799" y="3967725"/>
            <a:ext cx="4507692" cy="7694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th-TH" altLang="ko-KR" sz="4400" b="1" dirty="0" smtClean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หัวข้อการนำเสนอ</a:t>
            </a:r>
            <a:endParaRPr lang="ko-KR" altLang="en-US" sz="44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85983" y="5757734"/>
            <a:ext cx="5585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4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อธิบายรายละเอียดเกี่ยวกับเนื้อหาของการนำเสนอ</a:t>
            </a:r>
            <a:endParaRPr lang="en-US" altLang="ko-KR" sz="24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51799" y="5222144"/>
            <a:ext cx="4507692" cy="76944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th-TH" altLang="ko-KR" sz="4400" b="1" dirty="0" smtClean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หัวข้อการนำเสนอ</a:t>
            </a:r>
            <a:endParaRPr lang="ko-KR" altLang="en-US" sz="44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2703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ACBE09D6-E33E-484D-A24E-822CBD0B526E}"/>
              </a:ext>
            </a:extLst>
          </p:cNvPr>
          <p:cNvSpPr/>
          <p:nvPr/>
        </p:nvSpPr>
        <p:spPr>
          <a:xfrm>
            <a:off x="0" y="167147"/>
            <a:ext cx="121920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  <a:defRPr/>
            </a:pPr>
            <a:r>
              <a:rPr lang="th-TH" sz="4400" b="1" dirty="0">
                <a:solidFill>
                  <a:srgbClr val="0037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วิธีการ/ขั้นตอนการดำเนินงานโครงการ</a:t>
            </a:r>
            <a:endParaRPr lang="id-ID" sz="7200" dirty="0">
              <a:solidFill>
                <a:srgbClr val="00376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DEC13E2-5CE4-44B5-85CB-8C384C53125E}"/>
              </a:ext>
            </a:extLst>
          </p:cNvPr>
          <p:cNvCxnSpPr>
            <a:cxnSpLocks/>
          </p:cNvCxnSpPr>
          <p:nvPr/>
        </p:nvCxnSpPr>
        <p:spPr>
          <a:xfrm>
            <a:off x="0" y="818710"/>
            <a:ext cx="12192000" cy="19571"/>
          </a:xfrm>
          <a:prstGeom prst="line">
            <a:avLst/>
          </a:prstGeom>
          <a:ln w="3810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596234" y="1052619"/>
            <a:ext cx="2437595" cy="654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2000" b="1" dirty="0">
                <a:solidFill>
                  <a:srgbClr val="2685C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ประชุม</a:t>
            </a:r>
          </a:p>
          <a:p>
            <a:pPr algn="ctr">
              <a:lnSpc>
                <a:spcPct val="80000"/>
              </a:lnSpc>
              <a:defRPr/>
            </a:pPr>
            <a:r>
              <a:rPr lang="th-TH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ชี้แจงแนวทางการดำเนินงาน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lnSpc>
                <a:spcPct val="80000"/>
              </a:lnSpc>
              <a:defRPr/>
            </a:pPr>
            <a:r>
              <a:rPr lang="th-TH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ให้กับผู้ประกอบการและหน่วยงานที่เกี่ยวข้อง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EF34E5D-72A0-40CD-BC8A-3AD92FE952BC}"/>
              </a:ext>
            </a:extLst>
          </p:cNvPr>
          <p:cNvCxnSpPr>
            <a:cxnSpLocks/>
            <a:endCxn id="111" idx="0"/>
          </p:cNvCxnSpPr>
          <p:nvPr/>
        </p:nvCxnSpPr>
        <p:spPr>
          <a:xfrm>
            <a:off x="3158658" y="4832456"/>
            <a:ext cx="1402" cy="80622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4762764-491F-4F3F-ABDD-0F8F8A72A404}"/>
              </a:ext>
            </a:extLst>
          </p:cNvPr>
          <p:cNvCxnSpPr>
            <a:cxnSpLocks/>
          </p:cNvCxnSpPr>
          <p:nvPr/>
        </p:nvCxnSpPr>
        <p:spPr>
          <a:xfrm flipH="1">
            <a:off x="5829986" y="4800557"/>
            <a:ext cx="9634" cy="90192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A8B64E1-E81C-41D8-9160-2A2FBFBA5DC0}"/>
              </a:ext>
            </a:extLst>
          </p:cNvPr>
          <p:cNvCxnSpPr>
            <a:cxnSpLocks/>
            <a:endCxn id="93" idx="2"/>
          </p:cNvCxnSpPr>
          <p:nvPr/>
        </p:nvCxnSpPr>
        <p:spPr>
          <a:xfrm flipH="1" flipV="1">
            <a:off x="1815032" y="1707128"/>
            <a:ext cx="3191" cy="10520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577F4E37-DC21-4841-92D0-0E53E073E672}"/>
              </a:ext>
            </a:extLst>
          </p:cNvPr>
          <p:cNvCxnSpPr>
            <a:cxnSpLocks/>
            <a:stCxn id="61" idx="8"/>
          </p:cNvCxnSpPr>
          <p:nvPr/>
        </p:nvCxnSpPr>
        <p:spPr>
          <a:xfrm flipV="1">
            <a:off x="4474563" y="1893761"/>
            <a:ext cx="1" cy="86033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DEF34E5D-72A0-40CD-BC8A-3AD92FE952BC}"/>
              </a:ext>
            </a:extLst>
          </p:cNvPr>
          <p:cNvCxnSpPr>
            <a:cxnSpLocks/>
          </p:cNvCxnSpPr>
          <p:nvPr/>
        </p:nvCxnSpPr>
        <p:spPr>
          <a:xfrm>
            <a:off x="8606485" y="4832456"/>
            <a:ext cx="455" cy="83404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2948327" y="1052619"/>
            <a:ext cx="3106767" cy="701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2000" b="1" dirty="0">
                <a:solidFill>
                  <a:srgbClr val="64C044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อบรมเชิงปฏิบัติการ</a:t>
            </a:r>
          </a:p>
          <a:p>
            <a:pPr algn="ctr">
              <a:lnSpc>
                <a:spcPct val="80000"/>
              </a:lnSpc>
              <a:defRPr/>
            </a:pP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การพัฒนาองค์ความรู้ในการดำเนินธุรกิจแบบเครือข่าย และพัฒนาศักยภาพในการดำเนินธุรกิจในด้าน</a:t>
            </a:r>
            <a:r>
              <a:rPr lang="th-TH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ต่างๆ</a:t>
            </a:r>
            <a:endParaRPr lang="id-ID" sz="16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4147590" y="5709037"/>
            <a:ext cx="3202429" cy="890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b="1" dirty="0">
                <a:solidFill>
                  <a:srgbClr val="DEA9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ประชุมคัดเลือกผู้นำ/ผู้ประสานงานคล</a:t>
            </a:r>
            <a:r>
              <a:rPr lang="th-TH" b="1" dirty="0" err="1">
                <a:solidFill>
                  <a:srgbClr val="DEA9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ัสเต</a:t>
            </a:r>
            <a:r>
              <a:rPr lang="th-TH" b="1" dirty="0">
                <a:solidFill>
                  <a:srgbClr val="DEA9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อร์ </a:t>
            </a:r>
          </a:p>
          <a:p>
            <a:pPr algn="ctr">
              <a:lnSpc>
                <a:spcPct val="80000"/>
              </a:lnSpc>
              <a:defRPr/>
            </a:pPr>
            <a:r>
              <a:rPr lang="th-TH" b="1" dirty="0">
                <a:solidFill>
                  <a:srgbClr val="DEA9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b="1" dirty="0">
                <a:solidFill>
                  <a:srgbClr val="DEA9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Cluster Development Agent: CDA)</a:t>
            </a:r>
            <a:endParaRPr lang="th-TH" b="1" dirty="0">
              <a:solidFill>
                <a:srgbClr val="DEA9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lnSpc>
                <a:spcPct val="80000"/>
              </a:lnSpc>
              <a:defRPr/>
            </a:pP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จัดทำแผนพัฒนาคล</a:t>
            </a:r>
            <a:r>
              <a:rPr lang="th-TH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ัสเต</a:t>
            </a: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อร์เพื่อเป็นยุทธศาสตร์</a:t>
            </a:r>
          </a:p>
          <a:p>
            <a:pPr algn="ctr">
              <a:lnSpc>
                <a:spcPct val="80000"/>
              </a:lnSpc>
              <a:defRPr/>
            </a:pP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ในการวางแผนพัฒนาและสนับสนุนคล</a:t>
            </a:r>
            <a:r>
              <a:rPr lang="th-TH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ัสเต</a:t>
            </a: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อร์</a:t>
            </a:r>
            <a:endParaRPr lang="id-ID" sz="16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1947313" y="5709037"/>
            <a:ext cx="2425496" cy="701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2000" b="1" dirty="0">
                <a:solidFill>
                  <a:srgbClr val="266DA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ศึกษาและวิเคราะห์ข้อมูล</a:t>
            </a:r>
          </a:p>
          <a:p>
            <a:pPr algn="ctr">
              <a:lnSpc>
                <a:spcPct val="80000"/>
              </a:lnSpc>
              <a:defRPr/>
            </a:pP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ปฐมภูมิและทุติยภูมิเกี่ยวเนื่องกับ</a:t>
            </a:r>
            <a:b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การพัฒนาคล</a:t>
            </a:r>
            <a:r>
              <a:rPr lang="th-TH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ัสเต</a:t>
            </a: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อร์เป้าหมาย </a:t>
            </a:r>
            <a:endParaRPr lang="id-ID" sz="16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5593102" y="1052619"/>
            <a:ext cx="3113749" cy="890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b="1" dirty="0">
                <a:solidFill>
                  <a:srgbClr val="EE702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พัฒนาศักยภาพ </a:t>
            </a:r>
            <a:r>
              <a:rPr lang="en-US" b="1" dirty="0">
                <a:solidFill>
                  <a:srgbClr val="EE702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Service Provider </a:t>
            </a:r>
            <a:r>
              <a:rPr lang="th-TH" b="1" dirty="0">
                <a:solidFill>
                  <a:srgbClr val="EE702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ผู้นำ และผู้ประสานงานเครือข่าย (</a:t>
            </a:r>
            <a:r>
              <a:rPr lang="en-US" b="1" dirty="0">
                <a:solidFill>
                  <a:srgbClr val="EE702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CDA)</a:t>
            </a:r>
            <a:endParaRPr lang="th-TH" b="1" dirty="0">
              <a:solidFill>
                <a:srgbClr val="EE702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lnSpc>
                <a:spcPct val="80000"/>
              </a:lnSpc>
              <a:defRPr/>
            </a:pP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จัดทำแผนพัฒนาคล</a:t>
            </a:r>
            <a:r>
              <a:rPr lang="th-TH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ัสเต</a:t>
            </a: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อร์เพื่อเป็นยุทธศาสตร์</a:t>
            </a:r>
          </a:p>
          <a:p>
            <a:pPr algn="ctr">
              <a:lnSpc>
                <a:spcPct val="80000"/>
              </a:lnSpc>
              <a:defRPr/>
            </a:pP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ในการวางแผนพัฒนาและสนับสนุนคล</a:t>
            </a:r>
            <a:r>
              <a:rPr lang="th-TH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ัสเต</a:t>
            </a: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อร์</a:t>
            </a:r>
            <a:r>
              <a:rPr lang="en-US" sz="1600" b="1" dirty="0">
                <a:solidFill>
                  <a:srgbClr val="F1894A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id-ID" sz="1600" dirty="0">
              <a:solidFill>
                <a:srgbClr val="F1894A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7272166" y="5709037"/>
            <a:ext cx="3988422" cy="890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20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พัฒนาศักยภาพเชิงลึกให้กับผู้ประกอบการในคล</a:t>
            </a:r>
            <a:r>
              <a:rPr lang="th-TH" sz="2000" b="1" dirty="0" err="1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ัสเต</a:t>
            </a:r>
            <a:r>
              <a:rPr lang="th-TH" sz="2000" b="1" dirty="0">
                <a:solidFill>
                  <a:srgbClr val="C0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อร์</a:t>
            </a:r>
          </a:p>
          <a:p>
            <a:pPr algn="ctr">
              <a:lnSpc>
                <a:spcPct val="80000"/>
              </a:lnSpc>
              <a:defRPr/>
            </a:pPr>
            <a:r>
              <a:rPr lang="th-TH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นำ</a:t>
            </a: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เทคโนโลยี นวัตกรรม และ</a:t>
            </a:r>
            <a:r>
              <a:rPr lang="th-TH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งานวิจัย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มาประยุกต์ใช้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lnSpc>
                <a:spcPct val="80000"/>
              </a:lnSpc>
              <a:defRPr/>
            </a:pPr>
            <a:r>
              <a:rPr lang="th-TH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</a:t>
            </a: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ยกระดับผลิตภัณฑ์และบริการให้มีมูลค่ามากขึ้น 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>
              <a:lnSpc>
                <a:spcPct val="80000"/>
              </a:lnSpc>
              <a:defRPr/>
            </a:pPr>
            <a:r>
              <a:rPr lang="th-TH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สามารถแข่งขันในตลาดได้</a:t>
            </a:r>
            <a:endParaRPr lang="id-ID" sz="20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3C887F22-C654-4345-8ED5-B80A9CC2A954}"/>
              </a:ext>
            </a:extLst>
          </p:cNvPr>
          <p:cNvSpPr/>
          <p:nvPr/>
        </p:nvSpPr>
        <p:spPr>
          <a:xfrm>
            <a:off x="8706851" y="1052619"/>
            <a:ext cx="2871697" cy="937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th-TH" sz="2000" b="1" dirty="0">
                <a:solidFill>
                  <a:srgbClr val="E856B4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สนับสนุนและส่งเสริมการตลาดในเชิงรุกทั้งในระดับประเทศและระดับสากล</a:t>
            </a:r>
          </a:p>
          <a:p>
            <a:pPr algn="ctr">
              <a:lnSpc>
                <a:spcPct val="80000"/>
              </a:lnSpc>
              <a:defRPr/>
            </a:pP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จัดทำแผนพัฒนาคล</a:t>
            </a:r>
            <a:r>
              <a:rPr lang="th-TH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ัสเต</a:t>
            </a: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อร์เพื่อเป็นยุทธศาสตร์</a:t>
            </a:r>
          </a:p>
          <a:p>
            <a:pPr algn="ctr">
              <a:lnSpc>
                <a:spcPct val="80000"/>
              </a:lnSpc>
              <a:defRPr/>
            </a:pP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ในการวางแผนพัฒนาและสนับสนุนคล</a:t>
            </a:r>
            <a:r>
              <a:rPr lang="th-TH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ัสเต</a:t>
            </a:r>
            <a:r>
              <a:rPr lang="th-T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อร์</a:t>
            </a:r>
            <a:r>
              <a:rPr lang="en-US" sz="1600" b="1" dirty="0">
                <a:solidFill>
                  <a:srgbClr val="F1894A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id-ID" sz="1600" dirty="0">
              <a:solidFill>
                <a:srgbClr val="F1894A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93" name="Group 192"/>
          <p:cNvGrpSpPr/>
          <p:nvPr/>
        </p:nvGrpSpPr>
        <p:grpSpPr>
          <a:xfrm>
            <a:off x="1013950" y="2219182"/>
            <a:ext cx="1635408" cy="501201"/>
            <a:chOff x="908682" y="2149436"/>
            <a:chExt cx="1303118" cy="403579"/>
          </a:xfrm>
        </p:grpSpPr>
        <p:sp>
          <p:nvSpPr>
            <p:cNvPr id="123" name="Rounded Rectangle 122"/>
            <p:cNvSpPr/>
            <p:nvPr/>
          </p:nvSpPr>
          <p:spPr>
            <a:xfrm>
              <a:off x="908682" y="2167236"/>
              <a:ext cx="1303118" cy="33242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041893" y="2149436"/>
              <a:ext cx="1002326" cy="40357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th-TH" sz="2800" b="1" dirty="0">
                  <a:solidFill>
                    <a:schemeClr val="accent1">
                      <a:lumMod val="50000"/>
                    </a:schemeClr>
                  </a:solidFill>
                  <a:effectLst>
                    <a:glow>
                      <a:schemeClr val="accent5">
                        <a:satMod val="175000"/>
                        <a:alpha val="0"/>
                      </a:schemeClr>
                    </a:glo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8 คล</a:t>
              </a:r>
              <a:r>
                <a:rPr lang="th-TH" sz="2800" b="1" dirty="0" err="1">
                  <a:solidFill>
                    <a:schemeClr val="accent1">
                      <a:lumMod val="50000"/>
                    </a:schemeClr>
                  </a:solidFill>
                  <a:effectLst>
                    <a:glow>
                      <a:schemeClr val="accent5">
                        <a:satMod val="175000"/>
                        <a:alpha val="0"/>
                      </a:schemeClr>
                    </a:glo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ัสเต</a:t>
              </a:r>
              <a:r>
                <a:rPr lang="th-TH" sz="2800" b="1" dirty="0">
                  <a:solidFill>
                    <a:schemeClr val="accent1">
                      <a:lumMod val="50000"/>
                    </a:schemeClr>
                  </a:solidFill>
                  <a:effectLst>
                    <a:glow>
                      <a:schemeClr val="accent5">
                        <a:satMod val="175000"/>
                        <a:alpha val="0"/>
                      </a:schemeClr>
                    </a:glo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อร์</a:t>
              </a:r>
            </a:p>
          </p:txBody>
        </p:sp>
      </p:grp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577F4E37-DC21-4841-92D0-0E53E073E672}"/>
              </a:ext>
            </a:extLst>
          </p:cNvPr>
          <p:cNvCxnSpPr>
            <a:cxnSpLocks/>
          </p:cNvCxnSpPr>
          <p:nvPr/>
        </p:nvCxnSpPr>
        <p:spPr>
          <a:xfrm flipV="1">
            <a:off x="7169438" y="1902942"/>
            <a:ext cx="1" cy="86033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577F4E37-DC21-4841-92D0-0E53E073E672}"/>
              </a:ext>
            </a:extLst>
          </p:cNvPr>
          <p:cNvCxnSpPr>
            <a:cxnSpLocks/>
          </p:cNvCxnSpPr>
          <p:nvPr/>
        </p:nvCxnSpPr>
        <p:spPr>
          <a:xfrm flipV="1">
            <a:off x="10014022" y="1940985"/>
            <a:ext cx="1" cy="86033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5" name="Group 184"/>
          <p:cNvGrpSpPr/>
          <p:nvPr/>
        </p:nvGrpSpPr>
        <p:grpSpPr>
          <a:xfrm>
            <a:off x="748768" y="2750097"/>
            <a:ext cx="1966134" cy="2014111"/>
            <a:chOff x="356266" y="2786103"/>
            <a:chExt cx="2052513" cy="2102597"/>
          </a:xfrm>
        </p:grpSpPr>
        <p:sp>
          <p:nvSpPr>
            <p:cNvPr id="59" name="Freeform 10">
              <a:extLst>
                <a:ext uri="{FF2B5EF4-FFF2-40B4-BE49-F238E27FC236}">
                  <a16:creationId xmlns:a16="http://schemas.microsoft.com/office/drawing/2014/main" id="{EED698DA-3538-47BE-9A93-1703F5FBC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266" y="2786103"/>
              <a:ext cx="2052513" cy="2102597"/>
            </a:xfrm>
            <a:custGeom>
              <a:avLst/>
              <a:gdLst>
                <a:gd name="T0" fmla="*/ 808 w 936"/>
                <a:gd name="T1" fmla="*/ 572 h 957"/>
                <a:gd name="T2" fmla="*/ 720 w 936"/>
                <a:gd name="T3" fmla="*/ 623 h 957"/>
                <a:gd name="T4" fmla="*/ 486 w 936"/>
                <a:gd name="T5" fmla="*/ 754 h 957"/>
                <a:gd name="T6" fmla="*/ 213 w 936"/>
                <a:gd name="T7" fmla="*/ 470 h 957"/>
                <a:gd name="T8" fmla="*/ 470 w 936"/>
                <a:gd name="T9" fmla="*/ 208 h 957"/>
                <a:gd name="T10" fmla="*/ 721 w 936"/>
                <a:gd name="T11" fmla="*/ 340 h 957"/>
                <a:gd name="T12" fmla="*/ 807 w 936"/>
                <a:gd name="T13" fmla="*/ 389 h 957"/>
                <a:gd name="T14" fmla="*/ 811 w 936"/>
                <a:gd name="T15" fmla="*/ 389 h 957"/>
                <a:gd name="T16" fmla="*/ 897 w 936"/>
                <a:gd name="T17" fmla="*/ 239 h 957"/>
                <a:gd name="T18" fmla="*/ 861 w 936"/>
                <a:gd name="T19" fmla="*/ 187 h 957"/>
                <a:gd name="T20" fmla="*/ 473 w 936"/>
                <a:gd name="T21" fmla="*/ 5 h 957"/>
                <a:gd name="T22" fmla="*/ 10 w 936"/>
                <a:gd name="T23" fmla="*/ 462 h 957"/>
                <a:gd name="T24" fmla="*/ 486 w 936"/>
                <a:gd name="T25" fmla="*/ 957 h 957"/>
                <a:gd name="T26" fmla="*/ 861 w 936"/>
                <a:gd name="T27" fmla="*/ 774 h 957"/>
                <a:gd name="T28" fmla="*/ 894 w 936"/>
                <a:gd name="T29" fmla="*/ 727 h 957"/>
                <a:gd name="T30" fmla="*/ 808 w 936"/>
                <a:gd name="T31" fmla="*/ 572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6" h="957">
                  <a:moveTo>
                    <a:pt x="808" y="572"/>
                  </a:moveTo>
                  <a:cubicBezTo>
                    <a:pt x="772" y="572"/>
                    <a:pt x="739" y="592"/>
                    <a:pt x="720" y="623"/>
                  </a:cubicBezTo>
                  <a:cubicBezTo>
                    <a:pt x="672" y="702"/>
                    <a:pt x="585" y="754"/>
                    <a:pt x="486" y="754"/>
                  </a:cubicBezTo>
                  <a:cubicBezTo>
                    <a:pt x="332" y="754"/>
                    <a:pt x="207" y="626"/>
                    <a:pt x="213" y="470"/>
                  </a:cubicBezTo>
                  <a:cubicBezTo>
                    <a:pt x="218" y="330"/>
                    <a:pt x="331" y="216"/>
                    <a:pt x="470" y="208"/>
                  </a:cubicBezTo>
                  <a:cubicBezTo>
                    <a:pt x="576" y="201"/>
                    <a:pt x="670" y="256"/>
                    <a:pt x="721" y="340"/>
                  </a:cubicBezTo>
                  <a:cubicBezTo>
                    <a:pt x="739" y="370"/>
                    <a:pt x="771" y="389"/>
                    <a:pt x="807" y="389"/>
                  </a:cubicBezTo>
                  <a:cubicBezTo>
                    <a:pt x="811" y="389"/>
                    <a:pt x="811" y="389"/>
                    <a:pt x="811" y="389"/>
                  </a:cubicBezTo>
                  <a:cubicBezTo>
                    <a:pt x="887" y="389"/>
                    <a:pt x="936" y="306"/>
                    <a:pt x="897" y="239"/>
                  </a:cubicBezTo>
                  <a:cubicBezTo>
                    <a:pt x="886" y="221"/>
                    <a:pt x="874" y="204"/>
                    <a:pt x="861" y="187"/>
                  </a:cubicBezTo>
                  <a:cubicBezTo>
                    <a:pt x="771" y="73"/>
                    <a:pt x="630" y="0"/>
                    <a:pt x="473" y="5"/>
                  </a:cubicBezTo>
                  <a:cubicBezTo>
                    <a:pt x="223" y="12"/>
                    <a:pt x="20" y="213"/>
                    <a:pt x="10" y="462"/>
                  </a:cubicBezTo>
                  <a:cubicBezTo>
                    <a:pt x="0" y="733"/>
                    <a:pt x="217" y="957"/>
                    <a:pt x="486" y="957"/>
                  </a:cubicBezTo>
                  <a:cubicBezTo>
                    <a:pt x="638" y="957"/>
                    <a:pt x="774" y="886"/>
                    <a:pt x="861" y="774"/>
                  </a:cubicBezTo>
                  <a:cubicBezTo>
                    <a:pt x="873" y="759"/>
                    <a:pt x="884" y="743"/>
                    <a:pt x="894" y="727"/>
                  </a:cubicBezTo>
                  <a:cubicBezTo>
                    <a:pt x="935" y="659"/>
                    <a:pt x="887" y="572"/>
                    <a:pt x="808" y="572"/>
                  </a:cubicBezTo>
                  <a:close/>
                </a:path>
              </a:pathLst>
            </a:custGeom>
            <a:solidFill>
              <a:srgbClr val="3EADFF">
                <a:alpha val="8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zh-CN" alt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24717" y="3565402"/>
              <a:ext cx="825651" cy="468802"/>
            </a:xfrm>
            <a:prstGeom prst="rect">
              <a:avLst/>
            </a:prstGeom>
          </p:spPr>
        </p:pic>
      </p:grpSp>
      <p:grpSp>
        <p:nvGrpSpPr>
          <p:cNvPr id="186" name="Group 185"/>
          <p:cNvGrpSpPr/>
          <p:nvPr/>
        </p:nvGrpSpPr>
        <p:grpSpPr>
          <a:xfrm>
            <a:off x="2177392" y="2754095"/>
            <a:ext cx="1887952" cy="2006116"/>
            <a:chOff x="1847654" y="2790276"/>
            <a:chExt cx="1970896" cy="2094251"/>
          </a:xfrm>
        </p:grpSpPr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C954A081-A4A1-45DB-B7EA-A468E190EB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7654" y="2790276"/>
              <a:ext cx="1970896" cy="2094251"/>
            </a:xfrm>
            <a:custGeom>
              <a:avLst/>
              <a:gdLst>
                <a:gd name="T0" fmla="*/ 129 w 899"/>
                <a:gd name="T1" fmla="*/ 385 h 953"/>
                <a:gd name="T2" fmla="*/ 215 w 899"/>
                <a:gd name="T3" fmla="*/ 336 h 953"/>
                <a:gd name="T4" fmla="*/ 450 w 899"/>
                <a:gd name="T5" fmla="*/ 203 h 953"/>
                <a:gd name="T6" fmla="*/ 684 w 899"/>
                <a:gd name="T7" fmla="*/ 336 h 953"/>
                <a:gd name="T8" fmla="*/ 770 w 899"/>
                <a:gd name="T9" fmla="*/ 385 h 953"/>
                <a:gd name="T10" fmla="*/ 774 w 899"/>
                <a:gd name="T11" fmla="*/ 385 h 953"/>
                <a:gd name="T12" fmla="*/ 861 w 899"/>
                <a:gd name="T13" fmla="*/ 236 h 953"/>
                <a:gd name="T14" fmla="*/ 825 w 899"/>
                <a:gd name="T15" fmla="*/ 183 h 953"/>
                <a:gd name="T16" fmla="*/ 450 w 899"/>
                <a:gd name="T17" fmla="*/ 0 h 953"/>
                <a:gd name="T18" fmla="*/ 75 w 899"/>
                <a:gd name="T19" fmla="*/ 183 h 953"/>
                <a:gd name="T20" fmla="*/ 39 w 899"/>
                <a:gd name="T21" fmla="*/ 235 h 953"/>
                <a:gd name="T22" fmla="*/ 126 w 899"/>
                <a:gd name="T23" fmla="*/ 385 h 953"/>
                <a:gd name="T24" fmla="*/ 129 w 899"/>
                <a:gd name="T25" fmla="*/ 385 h 953"/>
                <a:gd name="T26" fmla="*/ 771 w 899"/>
                <a:gd name="T27" fmla="*/ 568 h 953"/>
                <a:gd name="T28" fmla="*/ 684 w 899"/>
                <a:gd name="T29" fmla="*/ 619 h 953"/>
                <a:gd name="T30" fmla="*/ 450 w 899"/>
                <a:gd name="T31" fmla="*/ 750 h 953"/>
                <a:gd name="T32" fmla="*/ 216 w 899"/>
                <a:gd name="T33" fmla="*/ 619 h 953"/>
                <a:gd name="T34" fmla="*/ 128 w 899"/>
                <a:gd name="T35" fmla="*/ 568 h 953"/>
                <a:gd name="T36" fmla="*/ 128 w 899"/>
                <a:gd name="T37" fmla="*/ 568 h 953"/>
                <a:gd name="T38" fmla="*/ 42 w 899"/>
                <a:gd name="T39" fmla="*/ 723 h 953"/>
                <a:gd name="T40" fmla="*/ 75 w 899"/>
                <a:gd name="T41" fmla="*/ 770 h 953"/>
                <a:gd name="T42" fmla="*/ 450 w 899"/>
                <a:gd name="T43" fmla="*/ 953 h 953"/>
                <a:gd name="T44" fmla="*/ 825 w 899"/>
                <a:gd name="T45" fmla="*/ 770 h 953"/>
                <a:gd name="T46" fmla="*/ 858 w 899"/>
                <a:gd name="T47" fmla="*/ 723 h 953"/>
                <a:gd name="T48" fmla="*/ 771 w 899"/>
                <a:gd name="T49" fmla="*/ 568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99" h="953">
                  <a:moveTo>
                    <a:pt x="129" y="385"/>
                  </a:moveTo>
                  <a:cubicBezTo>
                    <a:pt x="165" y="385"/>
                    <a:pt x="197" y="366"/>
                    <a:pt x="215" y="336"/>
                  </a:cubicBezTo>
                  <a:cubicBezTo>
                    <a:pt x="263" y="256"/>
                    <a:pt x="351" y="203"/>
                    <a:pt x="450" y="203"/>
                  </a:cubicBezTo>
                  <a:cubicBezTo>
                    <a:pt x="549" y="203"/>
                    <a:pt x="636" y="256"/>
                    <a:pt x="684" y="336"/>
                  </a:cubicBezTo>
                  <a:cubicBezTo>
                    <a:pt x="703" y="366"/>
                    <a:pt x="735" y="385"/>
                    <a:pt x="770" y="385"/>
                  </a:cubicBezTo>
                  <a:cubicBezTo>
                    <a:pt x="774" y="385"/>
                    <a:pt x="774" y="385"/>
                    <a:pt x="774" y="385"/>
                  </a:cubicBezTo>
                  <a:cubicBezTo>
                    <a:pt x="851" y="385"/>
                    <a:pt x="899" y="302"/>
                    <a:pt x="861" y="236"/>
                  </a:cubicBezTo>
                  <a:cubicBezTo>
                    <a:pt x="850" y="217"/>
                    <a:pt x="838" y="200"/>
                    <a:pt x="825" y="183"/>
                  </a:cubicBezTo>
                  <a:cubicBezTo>
                    <a:pt x="738" y="72"/>
                    <a:pt x="602" y="0"/>
                    <a:pt x="450" y="0"/>
                  </a:cubicBezTo>
                  <a:cubicBezTo>
                    <a:pt x="298" y="0"/>
                    <a:pt x="162" y="72"/>
                    <a:pt x="75" y="183"/>
                  </a:cubicBezTo>
                  <a:cubicBezTo>
                    <a:pt x="62" y="200"/>
                    <a:pt x="50" y="217"/>
                    <a:pt x="39" y="235"/>
                  </a:cubicBezTo>
                  <a:cubicBezTo>
                    <a:pt x="0" y="302"/>
                    <a:pt x="49" y="385"/>
                    <a:pt x="126" y="385"/>
                  </a:cubicBezTo>
                  <a:lnTo>
                    <a:pt x="129" y="385"/>
                  </a:lnTo>
                  <a:close/>
                  <a:moveTo>
                    <a:pt x="771" y="568"/>
                  </a:moveTo>
                  <a:cubicBezTo>
                    <a:pt x="735" y="568"/>
                    <a:pt x="703" y="588"/>
                    <a:pt x="684" y="619"/>
                  </a:cubicBezTo>
                  <a:cubicBezTo>
                    <a:pt x="636" y="698"/>
                    <a:pt x="549" y="750"/>
                    <a:pt x="450" y="750"/>
                  </a:cubicBezTo>
                  <a:cubicBezTo>
                    <a:pt x="351" y="750"/>
                    <a:pt x="264" y="698"/>
                    <a:pt x="216" y="619"/>
                  </a:cubicBezTo>
                  <a:cubicBezTo>
                    <a:pt x="197" y="588"/>
                    <a:pt x="164" y="568"/>
                    <a:pt x="128" y="568"/>
                  </a:cubicBezTo>
                  <a:cubicBezTo>
                    <a:pt x="128" y="568"/>
                    <a:pt x="128" y="568"/>
                    <a:pt x="128" y="568"/>
                  </a:cubicBezTo>
                  <a:cubicBezTo>
                    <a:pt x="49" y="568"/>
                    <a:pt x="1" y="655"/>
                    <a:pt x="42" y="723"/>
                  </a:cubicBezTo>
                  <a:cubicBezTo>
                    <a:pt x="52" y="739"/>
                    <a:pt x="63" y="755"/>
                    <a:pt x="75" y="770"/>
                  </a:cubicBezTo>
                  <a:cubicBezTo>
                    <a:pt x="162" y="882"/>
                    <a:pt x="298" y="953"/>
                    <a:pt x="450" y="953"/>
                  </a:cubicBezTo>
                  <a:cubicBezTo>
                    <a:pt x="602" y="953"/>
                    <a:pt x="738" y="882"/>
                    <a:pt x="825" y="770"/>
                  </a:cubicBezTo>
                  <a:cubicBezTo>
                    <a:pt x="837" y="755"/>
                    <a:pt x="848" y="739"/>
                    <a:pt x="858" y="723"/>
                  </a:cubicBezTo>
                  <a:cubicBezTo>
                    <a:pt x="899" y="655"/>
                    <a:pt x="850" y="568"/>
                    <a:pt x="771" y="568"/>
                  </a:cubicBezTo>
                  <a:close/>
                </a:path>
              </a:pathLst>
            </a:custGeom>
            <a:solidFill>
              <a:srgbClr val="0065B3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800">
                <a:solidFill>
                  <a:srgbClr val="265578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101" name="Graphic 45">
              <a:extLst>
                <a:ext uri="{FF2B5EF4-FFF2-40B4-BE49-F238E27FC236}">
                  <a16:creationId xmlns:a16="http://schemas.microsoft.com/office/drawing/2014/main" id="{0D49C66D-21FE-44DD-BFB0-9E190150A1C9}"/>
                </a:ext>
              </a:extLst>
            </p:cNvPr>
            <p:cNvGrpSpPr/>
            <p:nvPr/>
          </p:nvGrpSpPr>
          <p:grpSpPr>
            <a:xfrm>
              <a:off x="2572830" y="3565403"/>
              <a:ext cx="547781" cy="547779"/>
              <a:chOff x="1096213" y="820720"/>
              <a:chExt cx="714897" cy="714897"/>
            </a:xfrm>
            <a:solidFill>
              <a:srgbClr val="266DA1"/>
            </a:solidFill>
          </p:grpSpPr>
          <p:sp>
            <p:nvSpPr>
              <p:cNvPr id="102" name="Freeform: Shape 178">
                <a:extLst>
                  <a:ext uri="{FF2B5EF4-FFF2-40B4-BE49-F238E27FC236}">
                    <a16:creationId xmlns:a16="http://schemas.microsoft.com/office/drawing/2014/main" id="{99B52A96-E790-4D16-8FCD-DD317D50CCE2}"/>
                  </a:ext>
                </a:extLst>
              </p:cNvPr>
              <p:cNvSpPr/>
              <p:nvPr/>
            </p:nvSpPr>
            <p:spPr>
              <a:xfrm>
                <a:off x="1157711" y="820719"/>
                <a:ext cx="536173" cy="224072"/>
              </a:xfrm>
              <a:custGeom>
                <a:avLst/>
                <a:gdLst>
                  <a:gd name="connsiteX0" fmla="*/ 29918 w 536172"/>
                  <a:gd name="connsiteY0" fmla="*/ 222086 h 224072"/>
                  <a:gd name="connsiteX1" fmla="*/ 268649 w 536172"/>
                  <a:gd name="connsiteY1" fmla="*/ 42063 h 224072"/>
                  <a:gd name="connsiteX2" fmla="*/ 507379 w 536172"/>
                  <a:gd name="connsiteY2" fmla="*/ 222086 h 224072"/>
                  <a:gd name="connsiteX3" fmla="*/ 518609 w 536172"/>
                  <a:gd name="connsiteY3" fmla="*/ 225853 h 224072"/>
                  <a:gd name="connsiteX4" fmla="*/ 533531 w 536172"/>
                  <a:gd name="connsiteY4" fmla="*/ 218421 h 224072"/>
                  <a:gd name="connsiteX5" fmla="*/ 529866 w 536172"/>
                  <a:gd name="connsiteY5" fmla="*/ 192269 h 224072"/>
                  <a:gd name="connsiteX6" fmla="*/ 279892 w 536172"/>
                  <a:gd name="connsiteY6" fmla="*/ 3765 h 224072"/>
                  <a:gd name="connsiteX7" fmla="*/ 257405 w 536172"/>
                  <a:gd name="connsiteY7" fmla="*/ 3765 h 224072"/>
                  <a:gd name="connsiteX8" fmla="*/ 7431 w 536172"/>
                  <a:gd name="connsiteY8" fmla="*/ 192269 h 224072"/>
                  <a:gd name="connsiteX9" fmla="*/ 3766 w 536172"/>
                  <a:gd name="connsiteY9" fmla="*/ 218421 h 224072"/>
                  <a:gd name="connsiteX10" fmla="*/ 29918 w 536172"/>
                  <a:gd name="connsiteY10" fmla="*/ 222086 h 22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6172" h="224072">
                    <a:moveTo>
                      <a:pt x="29918" y="222086"/>
                    </a:moveTo>
                    <a:lnTo>
                      <a:pt x="268649" y="42063"/>
                    </a:lnTo>
                    <a:lnTo>
                      <a:pt x="507379" y="222086"/>
                    </a:lnTo>
                    <a:cubicBezTo>
                      <a:pt x="510748" y="224626"/>
                      <a:pt x="514693" y="225853"/>
                      <a:pt x="518609" y="225853"/>
                    </a:cubicBezTo>
                    <a:cubicBezTo>
                      <a:pt x="524267" y="225853"/>
                      <a:pt x="529861" y="223289"/>
                      <a:pt x="533531" y="218421"/>
                    </a:cubicBezTo>
                    <a:cubicBezTo>
                      <a:pt x="539741" y="210186"/>
                      <a:pt x="538101" y="198479"/>
                      <a:pt x="529866" y="192269"/>
                    </a:cubicBezTo>
                    <a:lnTo>
                      <a:pt x="279892" y="3765"/>
                    </a:lnTo>
                    <a:cubicBezTo>
                      <a:pt x="273234" y="-1255"/>
                      <a:pt x="264063" y="-1255"/>
                      <a:pt x="257405" y="3765"/>
                    </a:cubicBezTo>
                    <a:lnTo>
                      <a:pt x="7431" y="192269"/>
                    </a:lnTo>
                    <a:cubicBezTo>
                      <a:pt x="-804" y="198479"/>
                      <a:pt x="-2444" y="210186"/>
                      <a:pt x="3766" y="218421"/>
                    </a:cubicBezTo>
                    <a:cubicBezTo>
                      <a:pt x="9976" y="226653"/>
                      <a:pt x="21684" y="228291"/>
                      <a:pt x="29918" y="222086"/>
                    </a:cubicBezTo>
                    <a:close/>
                  </a:path>
                </a:pathLst>
              </a:custGeom>
              <a:grpFill/>
              <a:ln w="26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3" name="Freeform: Shape 179">
                <a:extLst>
                  <a:ext uri="{FF2B5EF4-FFF2-40B4-BE49-F238E27FC236}">
                    <a16:creationId xmlns:a16="http://schemas.microsoft.com/office/drawing/2014/main" id="{A3D9B80A-68B4-4460-AC40-FC156DA558BD}"/>
                  </a:ext>
                </a:extLst>
              </p:cNvPr>
              <p:cNvSpPr/>
              <p:nvPr/>
            </p:nvSpPr>
            <p:spPr>
              <a:xfrm>
                <a:off x="1157713" y="900235"/>
                <a:ext cx="592191" cy="634871"/>
              </a:xfrm>
              <a:custGeom>
                <a:avLst/>
                <a:gdLst>
                  <a:gd name="connsiteX0" fmla="*/ 586930 w 592190"/>
                  <a:gd name="connsiteY0" fmla="*/ 567227 h 634871"/>
                  <a:gd name="connsiteX1" fmla="*/ 537296 w 592190"/>
                  <a:gd name="connsiteY1" fmla="*/ 517592 h 634871"/>
                  <a:gd name="connsiteX2" fmla="*/ 537296 w 592190"/>
                  <a:gd name="connsiteY2" fmla="*/ 207177 h 634871"/>
                  <a:gd name="connsiteX3" fmla="*/ 529867 w 592190"/>
                  <a:gd name="connsiteY3" fmla="*/ 192269 h 634871"/>
                  <a:gd name="connsiteX4" fmla="*/ 279890 w 592190"/>
                  <a:gd name="connsiteY4" fmla="*/ 3765 h 634871"/>
                  <a:gd name="connsiteX5" fmla="*/ 257403 w 592190"/>
                  <a:gd name="connsiteY5" fmla="*/ 3765 h 634871"/>
                  <a:gd name="connsiteX6" fmla="*/ 7429 w 592190"/>
                  <a:gd name="connsiteY6" fmla="*/ 192269 h 634871"/>
                  <a:gd name="connsiteX7" fmla="*/ 0 w 592190"/>
                  <a:gd name="connsiteY7" fmla="*/ 207177 h 634871"/>
                  <a:gd name="connsiteX8" fmla="*/ 0 w 592190"/>
                  <a:gd name="connsiteY8" fmla="*/ 524552 h 634871"/>
                  <a:gd name="connsiteX9" fmla="*/ 18673 w 592190"/>
                  <a:gd name="connsiteY9" fmla="*/ 543224 h 634871"/>
                  <a:gd name="connsiteX10" fmla="*/ 436549 w 592190"/>
                  <a:gd name="connsiteY10" fmla="*/ 543224 h 634871"/>
                  <a:gd name="connsiteX11" fmla="*/ 523739 w 592190"/>
                  <a:gd name="connsiteY11" fmla="*/ 630415 h 634871"/>
                  <a:gd name="connsiteX12" fmla="*/ 536944 w 592190"/>
                  <a:gd name="connsiteY12" fmla="*/ 635884 h 634871"/>
                  <a:gd name="connsiteX13" fmla="*/ 550148 w 592190"/>
                  <a:gd name="connsiteY13" fmla="*/ 630415 h 634871"/>
                  <a:gd name="connsiteX14" fmla="*/ 586928 w 592190"/>
                  <a:gd name="connsiteY14" fmla="*/ 593635 h 634871"/>
                  <a:gd name="connsiteX15" fmla="*/ 586930 w 592190"/>
                  <a:gd name="connsiteY15" fmla="*/ 567227 h 634871"/>
                  <a:gd name="connsiteX16" fmla="*/ 37345 w 592190"/>
                  <a:gd name="connsiteY16" fmla="*/ 216484 h 634871"/>
                  <a:gd name="connsiteX17" fmla="*/ 268647 w 592190"/>
                  <a:gd name="connsiteY17" fmla="*/ 42063 h 634871"/>
                  <a:gd name="connsiteX18" fmla="*/ 499948 w 592190"/>
                  <a:gd name="connsiteY18" fmla="*/ 216484 h 634871"/>
                  <a:gd name="connsiteX19" fmla="*/ 499948 w 592190"/>
                  <a:gd name="connsiteY19" fmla="*/ 480247 h 634871"/>
                  <a:gd name="connsiteX20" fmla="*/ 420864 w 592190"/>
                  <a:gd name="connsiteY20" fmla="*/ 401160 h 634871"/>
                  <a:gd name="connsiteX21" fmla="*/ 393996 w 592190"/>
                  <a:gd name="connsiteY21" fmla="*/ 221515 h 634871"/>
                  <a:gd name="connsiteX22" fmla="*/ 286015 w 592190"/>
                  <a:gd name="connsiteY22" fmla="*/ 176789 h 634871"/>
                  <a:gd name="connsiteX23" fmla="*/ 178033 w 592190"/>
                  <a:gd name="connsiteY23" fmla="*/ 221515 h 634871"/>
                  <a:gd name="connsiteX24" fmla="*/ 178036 w 592190"/>
                  <a:gd name="connsiteY24" fmla="*/ 437478 h 634871"/>
                  <a:gd name="connsiteX25" fmla="*/ 286015 w 592190"/>
                  <a:gd name="connsiteY25" fmla="*/ 482205 h 634871"/>
                  <a:gd name="connsiteX26" fmla="*/ 357729 w 592190"/>
                  <a:gd name="connsiteY26" fmla="*/ 464396 h 634871"/>
                  <a:gd name="connsiteX27" fmla="*/ 399206 w 592190"/>
                  <a:gd name="connsiteY27" fmla="*/ 505874 h 634871"/>
                  <a:gd name="connsiteX28" fmla="*/ 37345 w 592190"/>
                  <a:gd name="connsiteY28" fmla="*/ 505874 h 634871"/>
                  <a:gd name="connsiteX29" fmla="*/ 37345 w 592190"/>
                  <a:gd name="connsiteY29" fmla="*/ 216484 h 634871"/>
                  <a:gd name="connsiteX30" fmla="*/ 286012 w 592190"/>
                  <a:gd name="connsiteY30" fmla="*/ 444862 h 634871"/>
                  <a:gd name="connsiteX31" fmla="*/ 204439 w 592190"/>
                  <a:gd name="connsiteY31" fmla="*/ 411072 h 634871"/>
                  <a:gd name="connsiteX32" fmla="*/ 204437 w 592190"/>
                  <a:gd name="connsiteY32" fmla="*/ 247921 h 634871"/>
                  <a:gd name="connsiteX33" fmla="*/ 286012 w 592190"/>
                  <a:gd name="connsiteY33" fmla="*/ 214132 h 634871"/>
                  <a:gd name="connsiteX34" fmla="*/ 367585 w 592190"/>
                  <a:gd name="connsiteY34" fmla="*/ 247921 h 634871"/>
                  <a:gd name="connsiteX35" fmla="*/ 367585 w 592190"/>
                  <a:gd name="connsiteY35" fmla="*/ 411072 h 634871"/>
                  <a:gd name="connsiteX36" fmla="*/ 286012 w 592190"/>
                  <a:gd name="connsiteY36" fmla="*/ 444862 h 634871"/>
                  <a:gd name="connsiteX37" fmla="*/ 388683 w 592190"/>
                  <a:gd name="connsiteY37" fmla="*/ 442541 h 634871"/>
                  <a:gd name="connsiteX38" fmla="*/ 393996 w 592190"/>
                  <a:gd name="connsiteY38" fmla="*/ 437481 h 634871"/>
                  <a:gd name="connsiteX39" fmla="*/ 399051 w 592190"/>
                  <a:gd name="connsiteY39" fmla="*/ 432162 h 634871"/>
                  <a:gd name="connsiteX40" fmla="*/ 547320 w 592190"/>
                  <a:gd name="connsiteY40" fmla="*/ 580431 h 634871"/>
                  <a:gd name="connsiteX41" fmla="*/ 536946 w 592190"/>
                  <a:gd name="connsiteY41" fmla="*/ 590805 h 634871"/>
                  <a:gd name="connsiteX42" fmla="*/ 388683 w 592190"/>
                  <a:gd name="connsiteY42" fmla="*/ 442541 h 63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592190" h="634871">
                    <a:moveTo>
                      <a:pt x="586930" y="567227"/>
                    </a:moveTo>
                    <a:lnTo>
                      <a:pt x="537296" y="517592"/>
                    </a:lnTo>
                    <a:lnTo>
                      <a:pt x="537296" y="207177"/>
                    </a:lnTo>
                    <a:cubicBezTo>
                      <a:pt x="537296" y="201317"/>
                      <a:pt x="534546" y="195798"/>
                      <a:pt x="529867" y="192269"/>
                    </a:cubicBezTo>
                    <a:lnTo>
                      <a:pt x="279890" y="3765"/>
                    </a:lnTo>
                    <a:cubicBezTo>
                      <a:pt x="273232" y="-1255"/>
                      <a:pt x="264061" y="-1255"/>
                      <a:pt x="257403" y="3765"/>
                    </a:cubicBezTo>
                    <a:lnTo>
                      <a:pt x="7429" y="192269"/>
                    </a:lnTo>
                    <a:cubicBezTo>
                      <a:pt x="2750" y="195798"/>
                      <a:pt x="0" y="201317"/>
                      <a:pt x="0" y="207177"/>
                    </a:cubicBezTo>
                    <a:lnTo>
                      <a:pt x="0" y="524552"/>
                    </a:lnTo>
                    <a:cubicBezTo>
                      <a:pt x="0" y="534864"/>
                      <a:pt x="8360" y="543224"/>
                      <a:pt x="18673" y="543224"/>
                    </a:cubicBezTo>
                    <a:lnTo>
                      <a:pt x="436549" y="543224"/>
                    </a:lnTo>
                    <a:lnTo>
                      <a:pt x="523739" y="630415"/>
                    </a:lnTo>
                    <a:cubicBezTo>
                      <a:pt x="527386" y="634062"/>
                      <a:pt x="532166" y="635884"/>
                      <a:pt x="536944" y="635884"/>
                    </a:cubicBezTo>
                    <a:cubicBezTo>
                      <a:pt x="541721" y="635884"/>
                      <a:pt x="546501" y="634059"/>
                      <a:pt x="550148" y="630415"/>
                    </a:cubicBezTo>
                    <a:lnTo>
                      <a:pt x="586928" y="593635"/>
                    </a:lnTo>
                    <a:cubicBezTo>
                      <a:pt x="594221" y="586342"/>
                      <a:pt x="594221" y="574517"/>
                      <a:pt x="586930" y="567227"/>
                    </a:cubicBezTo>
                    <a:close/>
                    <a:moveTo>
                      <a:pt x="37345" y="216484"/>
                    </a:moveTo>
                    <a:lnTo>
                      <a:pt x="268647" y="42063"/>
                    </a:lnTo>
                    <a:lnTo>
                      <a:pt x="499948" y="216484"/>
                    </a:lnTo>
                    <a:lnTo>
                      <a:pt x="499948" y="480247"/>
                    </a:lnTo>
                    <a:lnTo>
                      <a:pt x="420864" y="401160"/>
                    </a:lnTo>
                    <a:cubicBezTo>
                      <a:pt x="451492" y="343443"/>
                      <a:pt x="442545" y="270067"/>
                      <a:pt x="393996" y="221515"/>
                    </a:cubicBezTo>
                    <a:cubicBezTo>
                      <a:pt x="365152" y="192671"/>
                      <a:pt x="326807" y="176789"/>
                      <a:pt x="286015" y="176789"/>
                    </a:cubicBezTo>
                    <a:cubicBezTo>
                      <a:pt x="245226" y="176789"/>
                      <a:pt x="206877" y="192674"/>
                      <a:pt x="178033" y="221515"/>
                    </a:cubicBezTo>
                    <a:cubicBezTo>
                      <a:pt x="118494" y="281057"/>
                      <a:pt x="118494" y="377939"/>
                      <a:pt x="178036" y="437478"/>
                    </a:cubicBezTo>
                    <a:cubicBezTo>
                      <a:pt x="206880" y="466322"/>
                      <a:pt x="245226" y="482205"/>
                      <a:pt x="286015" y="482205"/>
                    </a:cubicBezTo>
                    <a:cubicBezTo>
                      <a:pt x="311439" y="482205"/>
                      <a:pt x="335914" y="476029"/>
                      <a:pt x="357729" y="464396"/>
                    </a:cubicBezTo>
                    <a:lnTo>
                      <a:pt x="399206" y="505874"/>
                    </a:lnTo>
                    <a:lnTo>
                      <a:pt x="37345" y="505874"/>
                    </a:lnTo>
                    <a:lnTo>
                      <a:pt x="37345" y="216484"/>
                    </a:lnTo>
                    <a:close/>
                    <a:moveTo>
                      <a:pt x="286012" y="444862"/>
                    </a:moveTo>
                    <a:cubicBezTo>
                      <a:pt x="255197" y="444862"/>
                      <a:pt x="226228" y="432861"/>
                      <a:pt x="204439" y="411072"/>
                    </a:cubicBezTo>
                    <a:cubicBezTo>
                      <a:pt x="159459" y="366093"/>
                      <a:pt x="159459" y="292904"/>
                      <a:pt x="204437" y="247921"/>
                    </a:cubicBezTo>
                    <a:cubicBezTo>
                      <a:pt x="226228" y="226133"/>
                      <a:pt x="255197" y="214132"/>
                      <a:pt x="286012" y="214132"/>
                    </a:cubicBezTo>
                    <a:cubicBezTo>
                      <a:pt x="316830" y="214132"/>
                      <a:pt x="345797" y="226133"/>
                      <a:pt x="367585" y="247921"/>
                    </a:cubicBezTo>
                    <a:cubicBezTo>
                      <a:pt x="412565" y="292901"/>
                      <a:pt x="412565" y="366090"/>
                      <a:pt x="367585" y="411072"/>
                    </a:cubicBezTo>
                    <a:cubicBezTo>
                      <a:pt x="345797" y="432863"/>
                      <a:pt x="316830" y="444862"/>
                      <a:pt x="286012" y="444862"/>
                    </a:cubicBezTo>
                    <a:close/>
                    <a:moveTo>
                      <a:pt x="388683" y="442541"/>
                    </a:moveTo>
                    <a:cubicBezTo>
                      <a:pt x="390486" y="440901"/>
                      <a:pt x="392260" y="439218"/>
                      <a:pt x="393996" y="437481"/>
                    </a:cubicBezTo>
                    <a:cubicBezTo>
                      <a:pt x="395736" y="435742"/>
                      <a:pt x="397413" y="433965"/>
                      <a:pt x="399051" y="432162"/>
                    </a:cubicBezTo>
                    <a:lnTo>
                      <a:pt x="547320" y="580431"/>
                    </a:lnTo>
                    <a:lnTo>
                      <a:pt x="536946" y="590805"/>
                    </a:lnTo>
                    <a:lnTo>
                      <a:pt x="388683" y="442541"/>
                    </a:lnTo>
                    <a:close/>
                  </a:path>
                </a:pathLst>
              </a:custGeom>
              <a:grpFill/>
              <a:ln w="26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4" name="Freeform: Shape 180">
                <a:extLst>
                  <a:ext uri="{FF2B5EF4-FFF2-40B4-BE49-F238E27FC236}">
                    <a16:creationId xmlns:a16="http://schemas.microsoft.com/office/drawing/2014/main" id="{BEFECA3D-38F8-4316-97E6-14F68B1BC1EF}"/>
                  </a:ext>
                </a:extLst>
              </p:cNvPr>
              <p:cNvSpPr/>
              <p:nvPr/>
            </p:nvSpPr>
            <p:spPr>
              <a:xfrm>
                <a:off x="1366800" y="1269319"/>
                <a:ext cx="152049" cy="61353"/>
              </a:xfrm>
              <a:custGeom>
                <a:avLst/>
                <a:gdLst>
                  <a:gd name="connsiteX0" fmla="*/ 148388 w 152048"/>
                  <a:gd name="connsiteY0" fmla="*/ 5468 h 61353"/>
                  <a:gd name="connsiteX1" fmla="*/ 121980 w 152048"/>
                  <a:gd name="connsiteY1" fmla="*/ 5468 h 61353"/>
                  <a:gd name="connsiteX2" fmla="*/ 31876 w 152048"/>
                  <a:gd name="connsiteY2" fmla="*/ 5468 h 61353"/>
                  <a:gd name="connsiteX3" fmla="*/ 5468 w 152048"/>
                  <a:gd name="connsiteY3" fmla="*/ 5468 h 61353"/>
                  <a:gd name="connsiteX4" fmla="*/ 5468 w 152048"/>
                  <a:gd name="connsiteY4" fmla="*/ 31874 h 61353"/>
                  <a:gd name="connsiteX5" fmla="*/ 76928 w 152048"/>
                  <a:gd name="connsiteY5" fmla="*/ 61427 h 61353"/>
                  <a:gd name="connsiteX6" fmla="*/ 148391 w 152048"/>
                  <a:gd name="connsiteY6" fmla="*/ 31874 h 61353"/>
                  <a:gd name="connsiteX7" fmla="*/ 148388 w 152048"/>
                  <a:gd name="connsiteY7" fmla="*/ 5468 h 61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048" h="61353">
                    <a:moveTo>
                      <a:pt x="148388" y="5468"/>
                    </a:moveTo>
                    <a:cubicBezTo>
                      <a:pt x="141095" y="-1823"/>
                      <a:pt x="129273" y="-1823"/>
                      <a:pt x="121980" y="5468"/>
                    </a:cubicBezTo>
                    <a:cubicBezTo>
                      <a:pt x="97140" y="30308"/>
                      <a:pt x="56719" y="30310"/>
                      <a:pt x="31876" y="5468"/>
                    </a:cubicBezTo>
                    <a:cubicBezTo>
                      <a:pt x="24583" y="-1823"/>
                      <a:pt x="12761" y="-1823"/>
                      <a:pt x="5468" y="5468"/>
                    </a:cubicBezTo>
                    <a:cubicBezTo>
                      <a:pt x="-1823" y="12758"/>
                      <a:pt x="-1823" y="24583"/>
                      <a:pt x="5468" y="31874"/>
                    </a:cubicBezTo>
                    <a:cubicBezTo>
                      <a:pt x="25173" y="51576"/>
                      <a:pt x="51050" y="61427"/>
                      <a:pt x="76928" y="61427"/>
                    </a:cubicBezTo>
                    <a:cubicBezTo>
                      <a:pt x="102808" y="61427"/>
                      <a:pt x="128686" y="51576"/>
                      <a:pt x="148391" y="31874"/>
                    </a:cubicBezTo>
                    <a:cubicBezTo>
                      <a:pt x="155681" y="24583"/>
                      <a:pt x="155681" y="12758"/>
                      <a:pt x="148388" y="5468"/>
                    </a:cubicBezTo>
                    <a:close/>
                  </a:path>
                </a:pathLst>
              </a:custGeom>
              <a:grpFill/>
              <a:ln w="26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187" name="Group 186"/>
          <p:cNvGrpSpPr/>
          <p:nvPr/>
        </p:nvGrpSpPr>
        <p:grpSpPr>
          <a:xfrm>
            <a:off x="3529254" y="2754095"/>
            <a:ext cx="1890617" cy="2006116"/>
            <a:chOff x="3258908" y="2790276"/>
            <a:chExt cx="1973678" cy="2094251"/>
          </a:xfrm>
        </p:grpSpPr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A35473AE-0BA6-4A65-99AD-6350A2307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8908" y="2790276"/>
              <a:ext cx="1973678" cy="2094251"/>
            </a:xfrm>
            <a:custGeom>
              <a:avLst/>
              <a:gdLst>
                <a:gd name="T0" fmla="*/ 130 w 900"/>
                <a:gd name="T1" fmla="*/ 385 h 953"/>
                <a:gd name="T2" fmla="*/ 216 w 900"/>
                <a:gd name="T3" fmla="*/ 336 h 953"/>
                <a:gd name="T4" fmla="*/ 450 w 900"/>
                <a:gd name="T5" fmla="*/ 203 h 953"/>
                <a:gd name="T6" fmla="*/ 685 w 900"/>
                <a:gd name="T7" fmla="*/ 336 h 953"/>
                <a:gd name="T8" fmla="*/ 771 w 900"/>
                <a:gd name="T9" fmla="*/ 385 h 953"/>
                <a:gd name="T10" fmla="*/ 774 w 900"/>
                <a:gd name="T11" fmla="*/ 385 h 953"/>
                <a:gd name="T12" fmla="*/ 861 w 900"/>
                <a:gd name="T13" fmla="*/ 236 h 953"/>
                <a:gd name="T14" fmla="*/ 825 w 900"/>
                <a:gd name="T15" fmla="*/ 183 h 953"/>
                <a:gd name="T16" fmla="*/ 450 w 900"/>
                <a:gd name="T17" fmla="*/ 0 h 953"/>
                <a:gd name="T18" fmla="*/ 75 w 900"/>
                <a:gd name="T19" fmla="*/ 183 h 953"/>
                <a:gd name="T20" fmla="*/ 39 w 900"/>
                <a:gd name="T21" fmla="*/ 235 h 953"/>
                <a:gd name="T22" fmla="*/ 126 w 900"/>
                <a:gd name="T23" fmla="*/ 385 h 953"/>
                <a:gd name="T24" fmla="*/ 130 w 900"/>
                <a:gd name="T25" fmla="*/ 385 h 953"/>
                <a:gd name="T26" fmla="*/ 772 w 900"/>
                <a:gd name="T27" fmla="*/ 568 h 953"/>
                <a:gd name="T28" fmla="*/ 684 w 900"/>
                <a:gd name="T29" fmla="*/ 619 h 953"/>
                <a:gd name="T30" fmla="*/ 450 w 900"/>
                <a:gd name="T31" fmla="*/ 750 h 953"/>
                <a:gd name="T32" fmla="*/ 216 w 900"/>
                <a:gd name="T33" fmla="*/ 619 h 953"/>
                <a:gd name="T34" fmla="*/ 129 w 900"/>
                <a:gd name="T35" fmla="*/ 568 h 953"/>
                <a:gd name="T36" fmla="*/ 129 w 900"/>
                <a:gd name="T37" fmla="*/ 568 h 953"/>
                <a:gd name="T38" fmla="*/ 42 w 900"/>
                <a:gd name="T39" fmla="*/ 723 h 953"/>
                <a:gd name="T40" fmla="*/ 75 w 900"/>
                <a:gd name="T41" fmla="*/ 770 h 953"/>
                <a:gd name="T42" fmla="*/ 450 w 900"/>
                <a:gd name="T43" fmla="*/ 953 h 953"/>
                <a:gd name="T44" fmla="*/ 825 w 900"/>
                <a:gd name="T45" fmla="*/ 770 h 953"/>
                <a:gd name="T46" fmla="*/ 858 w 900"/>
                <a:gd name="T47" fmla="*/ 723 h 953"/>
                <a:gd name="T48" fmla="*/ 772 w 900"/>
                <a:gd name="T49" fmla="*/ 568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00" h="953">
                  <a:moveTo>
                    <a:pt x="130" y="385"/>
                  </a:moveTo>
                  <a:cubicBezTo>
                    <a:pt x="165" y="385"/>
                    <a:pt x="197" y="366"/>
                    <a:pt x="216" y="336"/>
                  </a:cubicBezTo>
                  <a:cubicBezTo>
                    <a:pt x="264" y="256"/>
                    <a:pt x="351" y="203"/>
                    <a:pt x="450" y="203"/>
                  </a:cubicBezTo>
                  <a:cubicBezTo>
                    <a:pt x="549" y="203"/>
                    <a:pt x="637" y="256"/>
                    <a:pt x="685" y="336"/>
                  </a:cubicBezTo>
                  <a:cubicBezTo>
                    <a:pt x="703" y="366"/>
                    <a:pt x="735" y="385"/>
                    <a:pt x="771" y="385"/>
                  </a:cubicBezTo>
                  <a:cubicBezTo>
                    <a:pt x="774" y="385"/>
                    <a:pt x="774" y="385"/>
                    <a:pt x="774" y="385"/>
                  </a:cubicBezTo>
                  <a:cubicBezTo>
                    <a:pt x="851" y="385"/>
                    <a:pt x="900" y="302"/>
                    <a:pt x="861" y="236"/>
                  </a:cubicBezTo>
                  <a:cubicBezTo>
                    <a:pt x="850" y="217"/>
                    <a:pt x="838" y="200"/>
                    <a:pt x="825" y="183"/>
                  </a:cubicBezTo>
                  <a:cubicBezTo>
                    <a:pt x="738" y="72"/>
                    <a:pt x="602" y="0"/>
                    <a:pt x="450" y="0"/>
                  </a:cubicBezTo>
                  <a:cubicBezTo>
                    <a:pt x="298" y="0"/>
                    <a:pt x="162" y="72"/>
                    <a:pt x="75" y="183"/>
                  </a:cubicBezTo>
                  <a:cubicBezTo>
                    <a:pt x="62" y="200"/>
                    <a:pt x="50" y="217"/>
                    <a:pt x="39" y="235"/>
                  </a:cubicBezTo>
                  <a:cubicBezTo>
                    <a:pt x="0" y="302"/>
                    <a:pt x="49" y="385"/>
                    <a:pt x="126" y="385"/>
                  </a:cubicBezTo>
                  <a:lnTo>
                    <a:pt x="130" y="385"/>
                  </a:lnTo>
                  <a:close/>
                  <a:moveTo>
                    <a:pt x="772" y="568"/>
                  </a:moveTo>
                  <a:cubicBezTo>
                    <a:pt x="736" y="568"/>
                    <a:pt x="703" y="588"/>
                    <a:pt x="684" y="619"/>
                  </a:cubicBezTo>
                  <a:cubicBezTo>
                    <a:pt x="636" y="698"/>
                    <a:pt x="549" y="750"/>
                    <a:pt x="450" y="750"/>
                  </a:cubicBezTo>
                  <a:cubicBezTo>
                    <a:pt x="351" y="750"/>
                    <a:pt x="264" y="698"/>
                    <a:pt x="216" y="619"/>
                  </a:cubicBezTo>
                  <a:cubicBezTo>
                    <a:pt x="197" y="588"/>
                    <a:pt x="165" y="568"/>
                    <a:pt x="129" y="568"/>
                  </a:cubicBezTo>
                  <a:cubicBezTo>
                    <a:pt x="129" y="568"/>
                    <a:pt x="129" y="568"/>
                    <a:pt x="129" y="568"/>
                  </a:cubicBezTo>
                  <a:cubicBezTo>
                    <a:pt x="50" y="568"/>
                    <a:pt x="1" y="655"/>
                    <a:pt x="42" y="723"/>
                  </a:cubicBezTo>
                  <a:cubicBezTo>
                    <a:pt x="52" y="739"/>
                    <a:pt x="63" y="755"/>
                    <a:pt x="75" y="770"/>
                  </a:cubicBezTo>
                  <a:cubicBezTo>
                    <a:pt x="162" y="882"/>
                    <a:pt x="298" y="953"/>
                    <a:pt x="450" y="953"/>
                  </a:cubicBezTo>
                  <a:cubicBezTo>
                    <a:pt x="602" y="953"/>
                    <a:pt x="738" y="882"/>
                    <a:pt x="825" y="770"/>
                  </a:cubicBezTo>
                  <a:cubicBezTo>
                    <a:pt x="837" y="755"/>
                    <a:pt x="848" y="739"/>
                    <a:pt x="858" y="723"/>
                  </a:cubicBezTo>
                  <a:cubicBezTo>
                    <a:pt x="899" y="655"/>
                    <a:pt x="851" y="568"/>
                    <a:pt x="772" y="568"/>
                  </a:cubicBezTo>
                  <a:close/>
                </a:path>
              </a:pathLst>
            </a:custGeom>
            <a:solidFill>
              <a:srgbClr val="64C044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800">
                <a:solidFill>
                  <a:srgbClr val="90D279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904409" y="3435804"/>
              <a:ext cx="711451" cy="696932"/>
            </a:xfrm>
            <a:prstGeom prst="rect">
              <a:avLst/>
            </a:prstGeom>
          </p:spPr>
        </p:pic>
      </p:grpSp>
      <p:grpSp>
        <p:nvGrpSpPr>
          <p:cNvPr id="188" name="Group 187"/>
          <p:cNvGrpSpPr/>
          <p:nvPr/>
        </p:nvGrpSpPr>
        <p:grpSpPr>
          <a:xfrm>
            <a:off x="4895201" y="2754095"/>
            <a:ext cx="1888840" cy="2006116"/>
            <a:chOff x="4684865" y="2790276"/>
            <a:chExt cx="1971823" cy="2094251"/>
          </a:xfrm>
        </p:grpSpPr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id="{F84FEDCE-D11C-437E-8D2B-6493BF0DF2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865" y="2790276"/>
              <a:ext cx="1971823" cy="2094251"/>
            </a:xfrm>
            <a:custGeom>
              <a:avLst/>
              <a:gdLst>
                <a:gd name="T0" fmla="*/ 129 w 899"/>
                <a:gd name="T1" fmla="*/ 385 h 953"/>
                <a:gd name="T2" fmla="*/ 215 w 899"/>
                <a:gd name="T3" fmla="*/ 336 h 953"/>
                <a:gd name="T4" fmla="*/ 449 w 899"/>
                <a:gd name="T5" fmla="*/ 203 h 953"/>
                <a:gd name="T6" fmla="*/ 684 w 899"/>
                <a:gd name="T7" fmla="*/ 336 h 953"/>
                <a:gd name="T8" fmla="*/ 770 w 899"/>
                <a:gd name="T9" fmla="*/ 385 h 953"/>
                <a:gd name="T10" fmla="*/ 774 w 899"/>
                <a:gd name="T11" fmla="*/ 385 h 953"/>
                <a:gd name="T12" fmla="*/ 860 w 899"/>
                <a:gd name="T13" fmla="*/ 236 h 953"/>
                <a:gd name="T14" fmla="*/ 824 w 899"/>
                <a:gd name="T15" fmla="*/ 183 h 953"/>
                <a:gd name="T16" fmla="*/ 449 w 899"/>
                <a:gd name="T17" fmla="*/ 0 h 953"/>
                <a:gd name="T18" fmla="*/ 74 w 899"/>
                <a:gd name="T19" fmla="*/ 183 h 953"/>
                <a:gd name="T20" fmla="*/ 39 w 899"/>
                <a:gd name="T21" fmla="*/ 235 h 953"/>
                <a:gd name="T22" fmla="*/ 125 w 899"/>
                <a:gd name="T23" fmla="*/ 385 h 953"/>
                <a:gd name="T24" fmla="*/ 129 w 899"/>
                <a:gd name="T25" fmla="*/ 385 h 953"/>
                <a:gd name="T26" fmla="*/ 771 w 899"/>
                <a:gd name="T27" fmla="*/ 568 h 953"/>
                <a:gd name="T28" fmla="*/ 683 w 899"/>
                <a:gd name="T29" fmla="*/ 619 h 953"/>
                <a:gd name="T30" fmla="*/ 449 w 899"/>
                <a:gd name="T31" fmla="*/ 750 h 953"/>
                <a:gd name="T32" fmla="*/ 215 w 899"/>
                <a:gd name="T33" fmla="*/ 619 h 953"/>
                <a:gd name="T34" fmla="*/ 128 w 899"/>
                <a:gd name="T35" fmla="*/ 568 h 953"/>
                <a:gd name="T36" fmla="*/ 128 w 899"/>
                <a:gd name="T37" fmla="*/ 568 h 953"/>
                <a:gd name="T38" fmla="*/ 42 w 899"/>
                <a:gd name="T39" fmla="*/ 723 h 953"/>
                <a:gd name="T40" fmla="*/ 74 w 899"/>
                <a:gd name="T41" fmla="*/ 770 h 953"/>
                <a:gd name="T42" fmla="*/ 449 w 899"/>
                <a:gd name="T43" fmla="*/ 953 h 953"/>
                <a:gd name="T44" fmla="*/ 824 w 899"/>
                <a:gd name="T45" fmla="*/ 770 h 953"/>
                <a:gd name="T46" fmla="*/ 857 w 899"/>
                <a:gd name="T47" fmla="*/ 723 h 953"/>
                <a:gd name="T48" fmla="*/ 771 w 899"/>
                <a:gd name="T49" fmla="*/ 568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99" h="953">
                  <a:moveTo>
                    <a:pt x="129" y="385"/>
                  </a:moveTo>
                  <a:cubicBezTo>
                    <a:pt x="164" y="385"/>
                    <a:pt x="197" y="366"/>
                    <a:pt x="215" y="336"/>
                  </a:cubicBezTo>
                  <a:cubicBezTo>
                    <a:pt x="263" y="256"/>
                    <a:pt x="350" y="203"/>
                    <a:pt x="449" y="203"/>
                  </a:cubicBezTo>
                  <a:cubicBezTo>
                    <a:pt x="549" y="203"/>
                    <a:pt x="636" y="256"/>
                    <a:pt x="684" y="336"/>
                  </a:cubicBezTo>
                  <a:cubicBezTo>
                    <a:pt x="702" y="366"/>
                    <a:pt x="734" y="385"/>
                    <a:pt x="770" y="385"/>
                  </a:cubicBezTo>
                  <a:cubicBezTo>
                    <a:pt x="774" y="385"/>
                    <a:pt x="774" y="385"/>
                    <a:pt x="774" y="385"/>
                  </a:cubicBezTo>
                  <a:cubicBezTo>
                    <a:pt x="850" y="385"/>
                    <a:pt x="899" y="302"/>
                    <a:pt x="860" y="236"/>
                  </a:cubicBezTo>
                  <a:cubicBezTo>
                    <a:pt x="849" y="217"/>
                    <a:pt x="837" y="200"/>
                    <a:pt x="824" y="183"/>
                  </a:cubicBezTo>
                  <a:cubicBezTo>
                    <a:pt x="737" y="72"/>
                    <a:pt x="601" y="0"/>
                    <a:pt x="449" y="0"/>
                  </a:cubicBezTo>
                  <a:cubicBezTo>
                    <a:pt x="297" y="0"/>
                    <a:pt x="162" y="72"/>
                    <a:pt x="74" y="183"/>
                  </a:cubicBezTo>
                  <a:cubicBezTo>
                    <a:pt x="61" y="200"/>
                    <a:pt x="49" y="217"/>
                    <a:pt x="39" y="235"/>
                  </a:cubicBezTo>
                  <a:cubicBezTo>
                    <a:pt x="0" y="302"/>
                    <a:pt x="48" y="385"/>
                    <a:pt x="125" y="385"/>
                  </a:cubicBezTo>
                  <a:lnTo>
                    <a:pt x="129" y="385"/>
                  </a:lnTo>
                  <a:close/>
                  <a:moveTo>
                    <a:pt x="771" y="568"/>
                  </a:moveTo>
                  <a:cubicBezTo>
                    <a:pt x="735" y="568"/>
                    <a:pt x="702" y="588"/>
                    <a:pt x="683" y="619"/>
                  </a:cubicBezTo>
                  <a:cubicBezTo>
                    <a:pt x="635" y="698"/>
                    <a:pt x="548" y="750"/>
                    <a:pt x="449" y="750"/>
                  </a:cubicBezTo>
                  <a:cubicBezTo>
                    <a:pt x="350" y="750"/>
                    <a:pt x="263" y="698"/>
                    <a:pt x="215" y="619"/>
                  </a:cubicBezTo>
                  <a:cubicBezTo>
                    <a:pt x="197" y="588"/>
                    <a:pt x="164" y="568"/>
                    <a:pt x="128" y="568"/>
                  </a:cubicBezTo>
                  <a:cubicBezTo>
                    <a:pt x="128" y="568"/>
                    <a:pt x="128" y="568"/>
                    <a:pt x="128" y="568"/>
                  </a:cubicBezTo>
                  <a:cubicBezTo>
                    <a:pt x="49" y="568"/>
                    <a:pt x="1" y="655"/>
                    <a:pt x="42" y="723"/>
                  </a:cubicBezTo>
                  <a:cubicBezTo>
                    <a:pt x="52" y="739"/>
                    <a:pt x="62" y="755"/>
                    <a:pt x="74" y="770"/>
                  </a:cubicBezTo>
                  <a:cubicBezTo>
                    <a:pt x="162" y="882"/>
                    <a:pt x="297" y="953"/>
                    <a:pt x="449" y="953"/>
                  </a:cubicBezTo>
                  <a:cubicBezTo>
                    <a:pt x="601" y="953"/>
                    <a:pt x="737" y="882"/>
                    <a:pt x="824" y="770"/>
                  </a:cubicBezTo>
                  <a:cubicBezTo>
                    <a:pt x="836" y="755"/>
                    <a:pt x="847" y="739"/>
                    <a:pt x="857" y="723"/>
                  </a:cubicBezTo>
                  <a:cubicBezTo>
                    <a:pt x="898" y="655"/>
                    <a:pt x="850" y="568"/>
                    <a:pt x="771" y="568"/>
                  </a:cubicBezTo>
                  <a:close/>
                </a:path>
              </a:pathLst>
            </a:custGeom>
            <a:solidFill>
              <a:srgbClr val="FFC000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70" name="Picture 169"/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348695" y="3415757"/>
              <a:ext cx="659814" cy="814365"/>
            </a:xfrm>
            <a:prstGeom prst="rect">
              <a:avLst/>
            </a:prstGeom>
          </p:spPr>
        </p:pic>
      </p:grpSp>
      <p:grpSp>
        <p:nvGrpSpPr>
          <p:cNvPr id="190" name="Group 189"/>
          <p:cNvGrpSpPr/>
          <p:nvPr/>
        </p:nvGrpSpPr>
        <p:grpSpPr>
          <a:xfrm>
            <a:off x="6246850" y="2754095"/>
            <a:ext cx="1888840" cy="2006116"/>
            <a:chOff x="6095897" y="2790276"/>
            <a:chExt cx="1971823" cy="2094251"/>
          </a:xfrm>
        </p:grpSpPr>
        <p:sp>
          <p:nvSpPr>
            <p:cNvPr id="95" name="Freeform 13">
              <a:extLst>
                <a:ext uri="{FF2B5EF4-FFF2-40B4-BE49-F238E27FC236}">
                  <a16:creationId xmlns:a16="http://schemas.microsoft.com/office/drawing/2014/main" id="{F84FEDCE-D11C-437E-8D2B-6493BF0DF2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5897" y="2790276"/>
              <a:ext cx="1971823" cy="2094251"/>
            </a:xfrm>
            <a:custGeom>
              <a:avLst/>
              <a:gdLst>
                <a:gd name="T0" fmla="*/ 129 w 899"/>
                <a:gd name="T1" fmla="*/ 385 h 953"/>
                <a:gd name="T2" fmla="*/ 215 w 899"/>
                <a:gd name="T3" fmla="*/ 336 h 953"/>
                <a:gd name="T4" fmla="*/ 449 w 899"/>
                <a:gd name="T5" fmla="*/ 203 h 953"/>
                <a:gd name="T6" fmla="*/ 684 w 899"/>
                <a:gd name="T7" fmla="*/ 336 h 953"/>
                <a:gd name="T8" fmla="*/ 770 w 899"/>
                <a:gd name="T9" fmla="*/ 385 h 953"/>
                <a:gd name="T10" fmla="*/ 774 w 899"/>
                <a:gd name="T11" fmla="*/ 385 h 953"/>
                <a:gd name="T12" fmla="*/ 860 w 899"/>
                <a:gd name="T13" fmla="*/ 236 h 953"/>
                <a:gd name="T14" fmla="*/ 824 w 899"/>
                <a:gd name="T15" fmla="*/ 183 h 953"/>
                <a:gd name="T16" fmla="*/ 449 w 899"/>
                <a:gd name="T17" fmla="*/ 0 h 953"/>
                <a:gd name="T18" fmla="*/ 74 w 899"/>
                <a:gd name="T19" fmla="*/ 183 h 953"/>
                <a:gd name="T20" fmla="*/ 39 w 899"/>
                <a:gd name="T21" fmla="*/ 235 h 953"/>
                <a:gd name="T22" fmla="*/ 125 w 899"/>
                <a:gd name="T23" fmla="*/ 385 h 953"/>
                <a:gd name="T24" fmla="*/ 129 w 899"/>
                <a:gd name="T25" fmla="*/ 385 h 953"/>
                <a:gd name="T26" fmla="*/ 771 w 899"/>
                <a:gd name="T27" fmla="*/ 568 h 953"/>
                <a:gd name="T28" fmla="*/ 683 w 899"/>
                <a:gd name="T29" fmla="*/ 619 h 953"/>
                <a:gd name="T30" fmla="*/ 449 w 899"/>
                <a:gd name="T31" fmla="*/ 750 h 953"/>
                <a:gd name="T32" fmla="*/ 215 w 899"/>
                <a:gd name="T33" fmla="*/ 619 h 953"/>
                <a:gd name="T34" fmla="*/ 128 w 899"/>
                <a:gd name="T35" fmla="*/ 568 h 953"/>
                <a:gd name="T36" fmla="*/ 128 w 899"/>
                <a:gd name="T37" fmla="*/ 568 h 953"/>
                <a:gd name="T38" fmla="*/ 42 w 899"/>
                <a:gd name="T39" fmla="*/ 723 h 953"/>
                <a:gd name="T40" fmla="*/ 74 w 899"/>
                <a:gd name="T41" fmla="*/ 770 h 953"/>
                <a:gd name="T42" fmla="*/ 449 w 899"/>
                <a:gd name="T43" fmla="*/ 953 h 953"/>
                <a:gd name="T44" fmla="*/ 824 w 899"/>
                <a:gd name="T45" fmla="*/ 770 h 953"/>
                <a:gd name="T46" fmla="*/ 857 w 899"/>
                <a:gd name="T47" fmla="*/ 723 h 953"/>
                <a:gd name="T48" fmla="*/ 771 w 899"/>
                <a:gd name="T49" fmla="*/ 568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99" h="953">
                  <a:moveTo>
                    <a:pt x="129" y="385"/>
                  </a:moveTo>
                  <a:cubicBezTo>
                    <a:pt x="164" y="385"/>
                    <a:pt x="197" y="366"/>
                    <a:pt x="215" y="336"/>
                  </a:cubicBezTo>
                  <a:cubicBezTo>
                    <a:pt x="263" y="256"/>
                    <a:pt x="350" y="203"/>
                    <a:pt x="449" y="203"/>
                  </a:cubicBezTo>
                  <a:cubicBezTo>
                    <a:pt x="549" y="203"/>
                    <a:pt x="636" y="256"/>
                    <a:pt x="684" y="336"/>
                  </a:cubicBezTo>
                  <a:cubicBezTo>
                    <a:pt x="702" y="366"/>
                    <a:pt x="734" y="385"/>
                    <a:pt x="770" y="385"/>
                  </a:cubicBezTo>
                  <a:cubicBezTo>
                    <a:pt x="774" y="385"/>
                    <a:pt x="774" y="385"/>
                    <a:pt x="774" y="385"/>
                  </a:cubicBezTo>
                  <a:cubicBezTo>
                    <a:pt x="850" y="385"/>
                    <a:pt x="899" y="302"/>
                    <a:pt x="860" y="236"/>
                  </a:cubicBezTo>
                  <a:cubicBezTo>
                    <a:pt x="849" y="217"/>
                    <a:pt x="837" y="200"/>
                    <a:pt x="824" y="183"/>
                  </a:cubicBezTo>
                  <a:cubicBezTo>
                    <a:pt x="737" y="72"/>
                    <a:pt x="601" y="0"/>
                    <a:pt x="449" y="0"/>
                  </a:cubicBezTo>
                  <a:cubicBezTo>
                    <a:pt x="297" y="0"/>
                    <a:pt x="162" y="72"/>
                    <a:pt x="74" y="183"/>
                  </a:cubicBezTo>
                  <a:cubicBezTo>
                    <a:pt x="61" y="200"/>
                    <a:pt x="49" y="217"/>
                    <a:pt x="39" y="235"/>
                  </a:cubicBezTo>
                  <a:cubicBezTo>
                    <a:pt x="0" y="302"/>
                    <a:pt x="48" y="385"/>
                    <a:pt x="125" y="385"/>
                  </a:cubicBezTo>
                  <a:lnTo>
                    <a:pt x="129" y="385"/>
                  </a:lnTo>
                  <a:close/>
                  <a:moveTo>
                    <a:pt x="771" y="568"/>
                  </a:moveTo>
                  <a:cubicBezTo>
                    <a:pt x="735" y="568"/>
                    <a:pt x="702" y="588"/>
                    <a:pt x="683" y="619"/>
                  </a:cubicBezTo>
                  <a:cubicBezTo>
                    <a:pt x="635" y="698"/>
                    <a:pt x="548" y="750"/>
                    <a:pt x="449" y="750"/>
                  </a:cubicBezTo>
                  <a:cubicBezTo>
                    <a:pt x="350" y="750"/>
                    <a:pt x="263" y="698"/>
                    <a:pt x="215" y="619"/>
                  </a:cubicBezTo>
                  <a:cubicBezTo>
                    <a:pt x="197" y="588"/>
                    <a:pt x="164" y="568"/>
                    <a:pt x="128" y="568"/>
                  </a:cubicBezTo>
                  <a:cubicBezTo>
                    <a:pt x="128" y="568"/>
                    <a:pt x="128" y="568"/>
                    <a:pt x="128" y="568"/>
                  </a:cubicBezTo>
                  <a:cubicBezTo>
                    <a:pt x="49" y="568"/>
                    <a:pt x="1" y="655"/>
                    <a:pt x="42" y="723"/>
                  </a:cubicBezTo>
                  <a:cubicBezTo>
                    <a:pt x="52" y="739"/>
                    <a:pt x="62" y="755"/>
                    <a:pt x="74" y="770"/>
                  </a:cubicBezTo>
                  <a:cubicBezTo>
                    <a:pt x="162" y="882"/>
                    <a:pt x="297" y="953"/>
                    <a:pt x="449" y="953"/>
                  </a:cubicBezTo>
                  <a:cubicBezTo>
                    <a:pt x="601" y="953"/>
                    <a:pt x="737" y="882"/>
                    <a:pt x="824" y="770"/>
                  </a:cubicBezTo>
                  <a:cubicBezTo>
                    <a:pt x="836" y="755"/>
                    <a:pt x="847" y="739"/>
                    <a:pt x="857" y="723"/>
                  </a:cubicBezTo>
                  <a:cubicBezTo>
                    <a:pt x="898" y="655"/>
                    <a:pt x="850" y="568"/>
                    <a:pt x="771" y="568"/>
                  </a:cubicBezTo>
                  <a:close/>
                </a:path>
              </a:pathLst>
            </a:custGeom>
            <a:solidFill>
              <a:srgbClr val="F1894A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73211" y="3475794"/>
              <a:ext cx="671004" cy="697844"/>
            </a:xfrm>
            <a:prstGeom prst="rect">
              <a:avLst/>
            </a:prstGeom>
          </p:spPr>
        </p:pic>
      </p:grpSp>
      <p:grpSp>
        <p:nvGrpSpPr>
          <p:cNvPr id="191" name="Group 190"/>
          <p:cNvGrpSpPr/>
          <p:nvPr/>
        </p:nvGrpSpPr>
        <p:grpSpPr>
          <a:xfrm>
            <a:off x="7607411" y="2754095"/>
            <a:ext cx="1888840" cy="2006116"/>
            <a:chOff x="7516231" y="2790276"/>
            <a:chExt cx="1971823" cy="2094251"/>
          </a:xfrm>
        </p:grpSpPr>
        <p:sp>
          <p:nvSpPr>
            <p:cNvPr id="96" name="Freeform 13">
              <a:extLst>
                <a:ext uri="{FF2B5EF4-FFF2-40B4-BE49-F238E27FC236}">
                  <a16:creationId xmlns:a16="http://schemas.microsoft.com/office/drawing/2014/main" id="{F84FEDCE-D11C-437E-8D2B-6493BF0DF2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16231" y="2790276"/>
              <a:ext cx="1971823" cy="2094251"/>
            </a:xfrm>
            <a:custGeom>
              <a:avLst/>
              <a:gdLst>
                <a:gd name="T0" fmla="*/ 129 w 899"/>
                <a:gd name="T1" fmla="*/ 385 h 953"/>
                <a:gd name="T2" fmla="*/ 215 w 899"/>
                <a:gd name="T3" fmla="*/ 336 h 953"/>
                <a:gd name="T4" fmla="*/ 449 w 899"/>
                <a:gd name="T5" fmla="*/ 203 h 953"/>
                <a:gd name="T6" fmla="*/ 684 w 899"/>
                <a:gd name="T7" fmla="*/ 336 h 953"/>
                <a:gd name="T8" fmla="*/ 770 w 899"/>
                <a:gd name="T9" fmla="*/ 385 h 953"/>
                <a:gd name="T10" fmla="*/ 774 w 899"/>
                <a:gd name="T11" fmla="*/ 385 h 953"/>
                <a:gd name="T12" fmla="*/ 860 w 899"/>
                <a:gd name="T13" fmla="*/ 236 h 953"/>
                <a:gd name="T14" fmla="*/ 824 w 899"/>
                <a:gd name="T15" fmla="*/ 183 h 953"/>
                <a:gd name="T16" fmla="*/ 449 w 899"/>
                <a:gd name="T17" fmla="*/ 0 h 953"/>
                <a:gd name="T18" fmla="*/ 74 w 899"/>
                <a:gd name="T19" fmla="*/ 183 h 953"/>
                <a:gd name="T20" fmla="*/ 39 w 899"/>
                <a:gd name="T21" fmla="*/ 235 h 953"/>
                <a:gd name="T22" fmla="*/ 125 w 899"/>
                <a:gd name="T23" fmla="*/ 385 h 953"/>
                <a:gd name="T24" fmla="*/ 129 w 899"/>
                <a:gd name="T25" fmla="*/ 385 h 953"/>
                <a:gd name="T26" fmla="*/ 771 w 899"/>
                <a:gd name="T27" fmla="*/ 568 h 953"/>
                <a:gd name="T28" fmla="*/ 683 w 899"/>
                <a:gd name="T29" fmla="*/ 619 h 953"/>
                <a:gd name="T30" fmla="*/ 449 w 899"/>
                <a:gd name="T31" fmla="*/ 750 h 953"/>
                <a:gd name="T32" fmla="*/ 215 w 899"/>
                <a:gd name="T33" fmla="*/ 619 h 953"/>
                <a:gd name="T34" fmla="*/ 128 w 899"/>
                <a:gd name="T35" fmla="*/ 568 h 953"/>
                <a:gd name="T36" fmla="*/ 128 w 899"/>
                <a:gd name="T37" fmla="*/ 568 h 953"/>
                <a:gd name="T38" fmla="*/ 42 w 899"/>
                <a:gd name="T39" fmla="*/ 723 h 953"/>
                <a:gd name="T40" fmla="*/ 74 w 899"/>
                <a:gd name="T41" fmla="*/ 770 h 953"/>
                <a:gd name="T42" fmla="*/ 449 w 899"/>
                <a:gd name="T43" fmla="*/ 953 h 953"/>
                <a:gd name="T44" fmla="*/ 824 w 899"/>
                <a:gd name="T45" fmla="*/ 770 h 953"/>
                <a:gd name="T46" fmla="*/ 857 w 899"/>
                <a:gd name="T47" fmla="*/ 723 h 953"/>
                <a:gd name="T48" fmla="*/ 771 w 899"/>
                <a:gd name="T49" fmla="*/ 568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99" h="953">
                  <a:moveTo>
                    <a:pt x="129" y="385"/>
                  </a:moveTo>
                  <a:cubicBezTo>
                    <a:pt x="164" y="385"/>
                    <a:pt x="197" y="366"/>
                    <a:pt x="215" y="336"/>
                  </a:cubicBezTo>
                  <a:cubicBezTo>
                    <a:pt x="263" y="256"/>
                    <a:pt x="350" y="203"/>
                    <a:pt x="449" y="203"/>
                  </a:cubicBezTo>
                  <a:cubicBezTo>
                    <a:pt x="549" y="203"/>
                    <a:pt x="636" y="256"/>
                    <a:pt x="684" y="336"/>
                  </a:cubicBezTo>
                  <a:cubicBezTo>
                    <a:pt x="702" y="366"/>
                    <a:pt x="734" y="385"/>
                    <a:pt x="770" y="385"/>
                  </a:cubicBezTo>
                  <a:cubicBezTo>
                    <a:pt x="774" y="385"/>
                    <a:pt x="774" y="385"/>
                    <a:pt x="774" y="385"/>
                  </a:cubicBezTo>
                  <a:cubicBezTo>
                    <a:pt x="850" y="385"/>
                    <a:pt x="899" y="302"/>
                    <a:pt x="860" y="236"/>
                  </a:cubicBezTo>
                  <a:cubicBezTo>
                    <a:pt x="849" y="217"/>
                    <a:pt x="837" y="200"/>
                    <a:pt x="824" y="183"/>
                  </a:cubicBezTo>
                  <a:cubicBezTo>
                    <a:pt x="737" y="72"/>
                    <a:pt x="601" y="0"/>
                    <a:pt x="449" y="0"/>
                  </a:cubicBezTo>
                  <a:cubicBezTo>
                    <a:pt x="297" y="0"/>
                    <a:pt x="162" y="72"/>
                    <a:pt x="74" y="183"/>
                  </a:cubicBezTo>
                  <a:cubicBezTo>
                    <a:pt x="61" y="200"/>
                    <a:pt x="49" y="217"/>
                    <a:pt x="39" y="235"/>
                  </a:cubicBezTo>
                  <a:cubicBezTo>
                    <a:pt x="0" y="302"/>
                    <a:pt x="48" y="385"/>
                    <a:pt x="125" y="385"/>
                  </a:cubicBezTo>
                  <a:lnTo>
                    <a:pt x="129" y="385"/>
                  </a:lnTo>
                  <a:close/>
                  <a:moveTo>
                    <a:pt x="771" y="568"/>
                  </a:moveTo>
                  <a:cubicBezTo>
                    <a:pt x="735" y="568"/>
                    <a:pt x="702" y="588"/>
                    <a:pt x="683" y="619"/>
                  </a:cubicBezTo>
                  <a:cubicBezTo>
                    <a:pt x="635" y="698"/>
                    <a:pt x="548" y="750"/>
                    <a:pt x="449" y="750"/>
                  </a:cubicBezTo>
                  <a:cubicBezTo>
                    <a:pt x="350" y="750"/>
                    <a:pt x="263" y="698"/>
                    <a:pt x="215" y="619"/>
                  </a:cubicBezTo>
                  <a:cubicBezTo>
                    <a:pt x="197" y="588"/>
                    <a:pt x="164" y="568"/>
                    <a:pt x="128" y="568"/>
                  </a:cubicBezTo>
                  <a:cubicBezTo>
                    <a:pt x="128" y="568"/>
                    <a:pt x="128" y="568"/>
                    <a:pt x="128" y="568"/>
                  </a:cubicBezTo>
                  <a:cubicBezTo>
                    <a:pt x="49" y="568"/>
                    <a:pt x="1" y="655"/>
                    <a:pt x="42" y="723"/>
                  </a:cubicBezTo>
                  <a:cubicBezTo>
                    <a:pt x="52" y="739"/>
                    <a:pt x="62" y="755"/>
                    <a:pt x="74" y="770"/>
                  </a:cubicBezTo>
                  <a:cubicBezTo>
                    <a:pt x="162" y="882"/>
                    <a:pt x="297" y="953"/>
                    <a:pt x="449" y="953"/>
                  </a:cubicBezTo>
                  <a:cubicBezTo>
                    <a:pt x="601" y="953"/>
                    <a:pt x="737" y="882"/>
                    <a:pt x="824" y="770"/>
                  </a:cubicBezTo>
                  <a:cubicBezTo>
                    <a:pt x="836" y="755"/>
                    <a:pt x="847" y="739"/>
                    <a:pt x="857" y="723"/>
                  </a:cubicBezTo>
                  <a:cubicBezTo>
                    <a:pt x="898" y="655"/>
                    <a:pt x="850" y="568"/>
                    <a:pt x="771" y="568"/>
                  </a:cubicBezTo>
                  <a:close/>
                </a:path>
              </a:pathLst>
            </a:custGeom>
            <a:solidFill>
              <a:srgbClr val="C90D0D">
                <a:alpha val="8509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11753" y="3504369"/>
              <a:ext cx="655871" cy="616121"/>
            </a:xfrm>
            <a:prstGeom prst="rect">
              <a:avLst/>
            </a:prstGeom>
          </p:spPr>
        </p:pic>
      </p:grpSp>
      <p:grpSp>
        <p:nvGrpSpPr>
          <p:cNvPr id="192" name="Group 191"/>
          <p:cNvGrpSpPr/>
          <p:nvPr/>
        </p:nvGrpSpPr>
        <p:grpSpPr>
          <a:xfrm>
            <a:off x="8963964" y="2750097"/>
            <a:ext cx="1966134" cy="2014111"/>
            <a:chOff x="8922857" y="2786103"/>
            <a:chExt cx="2052513" cy="2102597"/>
          </a:xfrm>
        </p:grpSpPr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id="{A89F9EDB-9506-4504-9931-E4A53F172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2857" y="2786103"/>
              <a:ext cx="2052513" cy="2102597"/>
            </a:xfrm>
            <a:custGeom>
              <a:avLst/>
              <a:gdLst>
                <a:gd name="T0" fmla="*/ 450 w 936"/>
                <a:gd name="T1" fmla="*/ 0 h 957"/>
                <a:gd name="T2" fmla="*/ 75 w 936"/>
                <a:gd name="T3" fmla="*/ 183 h 957"/>
                <a:gd name="T4" fmla="*/ 39 w 936"/>
                <a:gd name="T5" fmla="*/ 235 h 957"/>
                <a:gd name="T6" fmla="*/ 125 w 936"/>
                <a:gd name="T7" fmla="*/ 385 h 957"/>
                <a:gd name="T8" fmla="*/ 129 w 936"/>
                <a:gd name="T9" fmla="*/ 385 h 957"/>
                <a:gd name="T10" fmla="*/ 215 w 936"/>
                <a:gd name="T11" fmla="*/ 335 h 957"/>
                <a:gd name="T12" fmla="*/ 466 w 936"/>
                <a:gd name="T13" fmla="*/ 203 h 957"/>
                <a:gd name="T14" fmla="*/ 723 w 936"/>
                <a:gd name="T15" fmla="*/ 466 h 957"/>
                <a:gd name="T16" fmla="*/ 450 w 936"/>
                <a:gd name="T17" fmla="*/ 750 h 957"/>
                <a:gd name="T18" fmla="*/ 216 w 936"/>
                <a:gd name="T19" fmla="*/ 618 h 957"/>
                <a:gd name="T20" fmla="*/ 128 w 936"/>
                <a:gd name="T21" fmla="*/ 568 h 957"/>
                <a:gd name="T22" fmla="*/ 128 w 936"/>
                <a:gd name="T23" fmla="*/ 568 h 957"/>
                <a:gd name="T24" fmla="*/ 42 w 936"/>
                <a:gd name="T25" fmla="*/ 723 h 957"/>
                <a:gd name="T26" fmla="*/ 75 w 936"/>
                <a:gd name="T27" fmla="*/ 770 h 957"/>
                <a:gd name="T28" fmla="*/ 464 w 936"/>
                <a:gd name="T29" fmla="*/ 953 h 957"/>
                <a:gd name="T30" fmla="*/ 926 w 936"/>
                <a:gd name="T31" fmla="*/ 495 h 957"/>
                <a:gd name="T32" fmla="*/ 450 w 936"/>
                <a:gd name="T33" fmla="*/ 0 h 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36" h="957">
                  <a:moveTo>
                    <a:pt x="450" y="0"/>
                  </a:moveTo>
                  <a:cubicBezTo>
                    <a:pt x="298" y="0"/>
                    <a:pt x="162" y="72"/>
                    <a:pt x="75" y="183"/>
                  </a:cubicBezTo>
                  <a:cubicBezTo>
                    <a:pt x="62" y="200"/>
                    <a:pt x="50" y="217"/>
                    <a:pt x="39" y="235"/>
                  </a:cubicBezTo>
                  <a:cubicBezTo>
                    <a:pt x="0" y="301"/>
                    <a:pt x="49" y="385"/>
                    <a:pt x="125" y="385"/>
                  </a:cubicBezTo>
                  <a:cubicBezTo>
                    <a:pt x="129" y="385"/>
                    <a:pt x="129" y="385"/>
                    <a:pt x="129" y="385"/>
                  </a:cubicBezTo>
                  <a:cubicBezTo>
                    <a:pt x="165" y="385"/>
                    <a:pt x="197" y="366"/>
                    <a:pt x="215" y="335"/>
                  </a:cubicBezTo>
                  <a:cubicBezTo>
                    <a:pt x="266" y="252"/>
                    <a:pt x="360" y="197"/>
                    <a:pt x="466" y="203"/>
                  </a:cubicBezTo>
                  <a:cubicBezTo>
                    <a:pt x="605" y="211"/>
                    <a:pt x="718" y="326"/>
                    <a:pt x="723" y="466"/>
                  </a:cubicBezTo>
                  <a:cubicBezTo>
                    <a:pt x="729" y="621"/>
                    <a:pt x="604" y="750"/>
                    <a:pt x="450" y="750"/>
                  </a:cubicBezTo>
                  <a:cubicBezTo>
                    <a:pt x="351" y="750"/>
                    <a:pt x="264" y="697"/>
                    <a:pt x="216" y="618"/>
                  </a:cubicBezTo>
                  <a:cubicBezTo>
                    <a:pt x="197" y="588"/>
                    <a:pt x="164" y="568"/>
                    <a:pt x="128" y="568"/>
                  </a:cubicBezTo>
                  <a:cubicBezTo>
                    <a:pt x="128" y="568"/>
                    <a:pt x="128" y="568"/>
                    <a:pt x="128" y="568"/>
                  </a:cubicBezTo>
                  <a:cubicBezTo>
                    <a:pt x="49" y="568"/>
                    <a:pt x="1" y="655"/>
                    <a:pt x="42" y="723"/>
                  </a:cubicBezTo>
                  <a:cubicBezTo>
                    <a:pt x="52" y="739"/>
                    <a:pt x="63" y="755"/>
                    <a:pt x="75" y="770"/>
                  </a:cubicBezTo>
                  <a:cubicBezTo>
                    <a:pt x="165" y="885"/>
                    <a:pt x="306" y="957"/>
                    <a:pt x="464" y="953"/>
                  </a:cubicBezTo>
                  <a:cubicBezTo>
                    <a:pt x="713" y="946"/>
                    <a:pt x="916" y="744"/>
                    <a:pt x="926" y="495"/>
                  </a:cubicBezTo>
                  <a:cubicBezTo>
                    <a:pt x="936" y="224"/>
                    <a:pt x="719" y="0"/>
                    <a:pt x="450" y="0"/>
                  </a:cubicBezTo>
                  <a:close/>
                </a:path>
              </a:pathLst>
            </a:custGeom>
            <a:solidFill>
              <a:srgbClr val="ED7FC6">
                <a:alpha val="8470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41612" y="3423392"/>
              <a:ext cx="559663" cy="746302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552037" y="1880751"/>
            <a:ext cx="1267129" cy="339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7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พัฒนาและเชื่องโยง</a:t>
            </a:r>
            <a:endParaRPr lang="en-US" sz="17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284008" y="1878920"/>
            <a:ext cx="1191888" cy="339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7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ผู้เข้าร่วมโครงการ</a:t>
            </a:r>
            <a:endParaRPr lang="en-US" sz="17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630778" y="1878920"/>
            <a:ext cx="557709" cy="339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7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(CDA)</a:t>
            </a:r>
            <a:endParaRPr lang="en-US" sz="17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019286" y="1882659"/>
            <a:ext cx="987660" cy="339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7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จัดแสดงสินค้า</a:t>
            </a:r>
            <a:endParaRPr lang="en-US" sz="17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29986" y="4742702"/>
            <a:ext cx="1563489" cy="339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7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แผนพัฒนาอย่างต่อเนื่อง</a:t>
            </a:r>
            <a:endParaRPr lang="en-US" sz="17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609936" y="4742702"/>
            <a:ext cx="2650652" cy="339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7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นวัตกรรม เทคโนโลยี งานวิจัย </a:t>
            </a:r>
            <a:r>
              <a:rPr lang="th-TH" sz="17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กลยุทธ</a:t>
            </a:r>
            <a:r>
              <a:rPr lang="th-TH" sz="17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17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อื่นๆ</a:t>
            </a:r>
            <a:endParaRPr lang="en-US" sz="17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2" name="Rounded Rectangle 122">
            <a:extLst>
              <a:ext uri="{FF2B5EF4-FFF2-40B4-BE49-F238E27FC236}">
                <a16:creationId xmlns:a16="http://schemas.microsoft.com/office/drawing/2014/main" id="{14B03755-BD53-4A51-80E0-6129053248EC}"/>
              </a:ext>
            </a:extLst>
          </p:cNvPr>
          <p:cNvSpPr/>
          <p:nvPr/>
        </p:nvSpPr>
        <p:spPr>
          <a:xfrm>
            <a:off x="3678799" y="2221667"/>
            <a:ext cx="1635408" cy="412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7BC960"/>
                </a:solidFill>
              </a:ln>
              <a:solidFill>
                <a:srgbClr val="7BC96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4" name="TextBox 124">
            <a:extLst>
              <a:ext uri="{FF2B5EF4-FFF2-40B4-BE49-F238E27FC236}">
                <a16:creationId xmlns:a16="http://schemas.microsoft.com/office/drawing/2014/main" id="{CD43BF24-AE92-49FE-9A56-23AF16E88DBF}"/>
              </a:ext>
            </a:extLst>
          </p:cNvPr>
          <p:cNvSpPr txBox="1"/>
          <p:nvPr/>
        </p:nvSpPr>
        <p:spPr>
          <a:xfrm>
            <a:off x="3867567" y="2203008"/>
            <a:ext cx="1266352" cy="5012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accent6">
                    <a:lumMod val="50000"/>
                  </a:schemeClr>
                </a:solidFill>
                <a:effectLst>
                  <a:glow>
                    <a:schemeClr val="accent5">
                      <a:satMod val="175000"/>
                      <a:alpha val="0"/>
                    </a:schemeClr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1080 ราย</a:t>
            </a:r>
          </a:p>
        </p:txBody>
      </p:sp>
      <p:sp>
        <p:nvSpPr>
          <p:cNvPr id="115" name="Rounded Rectangle 122">
            <a:extLst>
              <a:ext uri="{FF2B5EF4-FFF2-40B4-BE49-F238E27FC236}">
                <a16:creationId xmlns:a16="http://schemas.microsoft.com/office/drawing/2014/main" id="{0AE7970A-6B97-41D8-86C9-862EF4A8A8FE}"/>
              </a:ext>
            </a:extLst>
          </p:cNvPr>
          <p:cNvSpPr/>
          <p:nvPr/>
        </p:nvSpPr>
        <p:spPr>
          <a:xfrm>
            <a:off x="6500096" y="2223514"/>
            <a:ext cx="1387665" cy="412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7BC960"/>
                </a:solidFill>
              </a:ln>
              <a:solidFill>
                <a:srgbClr val="7BC96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6" name="TextBox 124">
            <a:extLst>
              <a:ext uri="{FF2B5EF4-FFF2-40B4-BE49-F238E27FC236}">
                <a16:creationId xmlns:a16="http://schemas.microsoft.com/office/drawing/2014/main" id="{7D265426-58D9-4FB8-849F-8C9F61BAE39E}"/>
              </a:ext>
            </a:extLst>
          </p:cNvPr>
          <p:cNvSpPr txBox="1"/>
          <p:nvPr/>
        </p:nvSpPr>
        <p:spPr>
          <a:xfrm>
            <a:off x="6752797" y="2177467"/>
            <a:ext cx="950424" cy="5012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75000"/>
                  </a:schemeClr>
                </a:solidFill>
                <a:effectLst>
                  <a:glow>
                    <a:schemeClr val="accent5">
                      <a:satMod val="175000"/>
                      <a:alpha val="0"/>
                    </a:schemeClr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32 ราย</a:t>
            </a:r>
          </a:p>
        </p:txBody>
      </p:sp>
      <p:sp>
        <p:nvSpPr>
          <p:cNvPr id="119" name="Rounded Rectangle 122">
            <a:extLst>
              <a:ext uri="{FF2B5EF4-FFF2-40B4-BE49-F238E27FC236}">
                <a16:creationId xmlns:a16="http://schemas.microsoft.com/office/drawing/2014/main" id="{81B5FFC3-641B-4AA0-AC82-1A38A554A7FD}"/>
              </a:ext>
            </a:extLst>
          </p:cNvPr>
          <p:cNvSpPr/>
          <p:nvPr/>
        </p:nvSpPr>
        <p:spPr>
          <a:xfrm>
            <a:off x="9442324" y="2215428"/>
            <a:ext cx="1140305" cy="412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093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7BC960"/>
                </a:solidFill>
              </a:ln>
              <a:solidFill>
                <a:srgbClr val="7BC96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4" name="TextBox 124">
            <a:extLst>
              <a:ext uri="{FF2B5EF4-FFF2-40B4-BE49-F238E27FC236}">
                <a16:creationId xmlns:a16="http://schemas.microsoft.com/office/drawing/2014/main" id="{64883532-FC70-4A38-BC7F-39D9C5B889FE}"/>
              </a:ext>
            </a:extLst>
          </p:cNvPr>
          <p:cNvSpPr txBox="1"/>
          <p:nvPr/>
        </p:nvSpPr>
        <p:spPr>
          <a:xfrm>
            <a:off x="9625434" y="2205642"/>
            <a:ext cx="890249" cy="5012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ED008C"/>
                </a:solidFill>
                <a:effectLst>
                  <a:glow>
                    <a:schemeClr val="accent5">
                      <a:satMod val="175000"/>
                      <a:alpha val="0"/>
                    </a:schemeClr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2 ครั้ง</a:t>
            </a:r>
          </a:p>
        </p:txBody>
      </p:sp>
      <p:sp>
        <p:nvSpPr>
          <p:cNvPr id="126" name="Rounded Rectangle 122">
            <a:extLst>
              <a:ext uri="{FF2B5EF4-FFF2-40B4-BE49-F238E27FC236}">
                <a16:creationId xmlns:a16="http://schemas.microsoft.com/office/drawing/2014/main" id="{F87454CC-A3FB-4F5A-9870-F7287413913A}"/>
              </a:ext>
            </a:extLst>
          </p:cNvPr>
          <p:cNvSpPr/>
          <p:nvPr/>
        </p:nvSpPr>
        <p:spPr>
          <a:xfrm>
            <a:off x="2589322" y="5029565"/>
            <a:ext cx="1140305" cy="412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5BB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7BC960"/>
                </a:solidFill>
              </a:ln>
              <a:solidFill>
                <a:srgbClr val="7BC96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7" name="TextBox 124">
            <a:extLst>
              <a:ext uri="{FF2B5EF4-FFF2-40B4-BE49-F238E27FC236}">
                <a16:creationId xmlns:a16="http://schemas.microsoft.com/office/drawing/2014/main" id="{2872BCEA-DBF1-4BC9-98AB-15374299FE74}"/>
              </a:ext>
            </a:extLst>
          </p:cNvPr>
          <p:cNvSpPr txBox="1"/>
          <p:nvPr/>
        </p:nvSpPr>
        <p:spPr>
          <a:xfrm>
            <a:off x="2755544" y="4995055"/>
            <a:ext cx="758866" cy="50120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th-TH" sz="2800" b="1" dirty="0">
                <a:solidFill>
                  <a:srgbClr val="002060"/>
                </a:solidFill>
                <a:effectLst>
                  <a:glow>
                    <a:schemeClr val="accent5">
                      <a:satMod val="175000"/>
                      <a:alpha val="0"/>
                    </a:schemeClr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1 งาน</a:t>
            </a:r>
          </a:p>
        </p:txBody>
      </p:sp>
      <p:sp>
        <p:nvSpPr>
          <p:cNvPr id="128" name="Rounded Rectangle 122">
            <a:extLst>
              <a:ext uri="{FF2B5EF4-FFF2-40B4-BE49-F238E27FC236}">
                <a16:creationId xmlns:a16="http://schemas.microsoft.com/office/drawing/2014/main" id="{2A4B70A6-9DCA-43BE-9F84-4637524571BB}"/>
              </a:ext>
            </a:extLst>
          </p:cNvPr>
          <p:cNvSpPr/>
          <p:nvPr/>
        </p:nvSpPr>
        <p:spPr>
          <a:xfrm>
            <a:off x="5312534" y="5029565"/>
            <a:ext cx="1140305" cy="412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BB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7BC960"/>
                </a:solidFill>
              </a:ln>
              <a:solidFill>
                <a:srgbClr val="7BC96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9" name="TextBox 124">
            <a:extLst>
              <a:ext uri="{FF2B5EF4-FFF2-40B4-BE49-F238E27FC236}">
                <a16:creationId xmlns:a16="http://schemas.microsoft.com/office/drawing/2014/main" id="{702AF815-B5B6-4B10-8DA3-0EE997516E13}"/>
              </a:ext>
            </a:extLst>
          </p:cNvPr>
          <p:cNvSpPr txBox="1"/>
          <p:nvPr/>
        </p:nvSpPr>
        <p:spPr>
          <a:xfrm>
            <a:off x="5478755" y="4995055"/>
            <a:ext cx="812609" cy="50120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th-TH" sz="2800" b="1" dirty="0">
                <a:solidFill>
                  <a:srgbClr val="EAB200"/>
                </a:solidFill>
                <a:effectLst>
                  <a:glow>
                    <a:schemeClr val="accent5">
                      <a:satMod val="175000"/>
                      <a:alpha val="0"/>
                    </a:schemeClr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8 แผน</a:t>
            </a:r>
          </a:p>
        </p:txBody>
      </p:sp>
      <p:sp>
        <p:nvSpPr>
          <p:cNvPr id="130" name="Rounded Rectangle 122">
            <a:extLst>
              <a:ext uri="{FF2B5EF4-FFF2-40B4-BE49-F238E27FC236}">
                <a16:creationId xmlns:a16="http://schemas.microsoft.com/office/drawing/2014/main" id="{59238214-E466-4C38-90B9-60C730986EC7}"/>
              </a:ext>
            </a:extLst>
          </p:cNvPr>
          <p:cNvSpPr/>
          <p:nvPr/>
        </p:nvSpPr>
        <p:spPr>
          <a:xfrm>
            <a:off x="7791783" y="5029565"/>
            <a:ext cx="1569880" cy="41283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7BC960"/>
                </a:solidFill>
              </a:ln>
              <a:solidFill>
                <a:srgbClr val="7BC96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1" name="TextBox 124">
            <a:extLst>
              <a:ext uri="{FF2B5EF4-FFF2-40B4-BE49-F238E27FC236}">
                <a16:creationId xmlns:a16="http://schemas.microsoft.com/office/drawing/2014/main" id="{D7AB998D-466B-4E1D-B3E9-68433B88C72E}"/>
              </a:ext>
            </a:extLst>
          </p:cNvPr>
          <p:cNvSpPr txBox="1"/>
          <p:nvPr/>
        </p:nvSpPr>
        <p:spPr>
          <a:xfrm>
            <a:off x="8019117" y="4995055"/>
            <a:ext cx="1110504" cy="50120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th-TH" sz="2800" b="1" dirty="0">
                <a:solidFill>
                  <a:srgbClr val="C00000"/>
                </a:solidFill>
                <a:effectLst>
                  <a:glow>
                    <a:schemeClr val="accent5">
                      <a:satMod val="175000"/>
                      <a:alpha val="0"/>
                    </a:schemeClr>
                  </a:glo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8 รายการ</a:t>
            </a:r>
          </a:p>
        </p:txBody>
      </p:sp>
    </p:spTree>
    <p:extLst>
      <p:ext uri="{BB962C8B-B14F-4D97-AF65-F5344CB8AC3E}">
        <p14:creationId xmlns:p14="http://schemas.microsoft.com/office/powerpoint/2010/main" val="3642082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 </a:t>
            </a:r>
            <a:r>
              <a:rPr lang="en-US" dirty="0">
                <a:solidFill>
                  <a:schemeClr val="accent1"/>
                </a:solidFill>
              </a:rPr>
              <a:t>Slides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1D6A2DF-E9F4-4298-BB8A-2F8D692B2F86}"/>
              </a:ext>
            </a:extLst>
          </p:cNvPr>
          <p:cNvGrpSpPr/>
          <p:nvPr/>
        </p:nvGrpSpPr>
        <p:grpSpPr>
          <a:xfrm flipH="1">
            <a:off x="3752043" y="1667971"/>
            <a:ext cx="7441805" cy="4801543"/>
            <a:chOff x="1070741" y="2355612"/>
            <a:chExt cx="3613027" cy="2331169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5B950954-E34F-42CC-A697-D05446DD963F}"/>
                </a:ext>
              </a:extLst>
            </p:cNvPr>
            <p:cNvSpPr/>
            <p:nvPr/>
          </p:nvSpPr>
          <p:spPr>
            <a:xfrm>
              <a:off x="2216184" y="2716811"/>
              <a:ext cx="2467584" cy="1722768"/>
            </a:xfrm>
            <a:custGeom>
              <a:avLst/>
              <a:gdLst>
                <a:gd name="connsiteX0" fmla="*/ 0 w 4637314"/>
                <a:gd name="connsiteY0" fmla="*/ 468086 h 2906486"/>
                <a:gd name="connsiteX1" fmla="*/ 65314 w 4637314"/>
                <a:gd name="connsiteY1" fmla="*/ 2906486 h 2906486"/>
                <a:gd name="connsiteX2" fmla="*/ 4637314 w 4637314"/>
                <a:gd name="connsiteY2" fmla="*/ 2862943 h 2906486"/>
                <a:gd name="connsiteX3" fmla="*/ 729343 w 4637314"/>
                <a:gd name="connsiteY3" fmla="*/ 0 h 2906486"/>
                <a:gd name="connsiteX4" fmla="*/ 141514 w 4637314"/>
                <a:gd name="connsiteY4" fmla="*/ 304800 h 2906486"/>
                <a:gd name="connsiteX5" fmla="*/ 0 w 4637314"/>
                <a:gd name="connsiteY5" fmla="*/ 468086 h 2906486"/>
                <a:gd name="connsiteX0" fmla="*/ 0 w 4637314"/>
                <a:gd name="connsiteY0" fmla="*/ 468086 h 2906486"/>
                <a:gd name="connsiteX1" fmla="*/ 65314 w 4637314"/>
                <a:gd name="connsiteY1" fmla="*/ 2906486 h 2906486"/>
                <a:gd name="connsiteX2" fmla="*/ 4637314 w 4637314"/>
                <a:gd name="connsiteY2" fmla="*/ 2862943 h 2906486"/>
                <a:gd name="connsiteX3" fmla="*/ 729343 w 4637314"/>
                <a:gd name="connsiteY3" fmla="*/ 0 h 2906486"/>
                <a:gd name="connsiteX4" fmla="*/ 0 w 4637314"/>
                <a:gd name="connsiteY4" fmla="*/ 468086 h 2906486"/>
                <a:gd name="connsiteX0" fmla="*/ 0 w 4637314"/>
                <a:gd name="connsiteY0" fmla="*/ 468086 h 2906486"/>
                <a:gd name="connsiteX1" fmla="*/ 13507 w 4637314"/>
                <a:gd name="connsiteY1" fmla="*/ 2906486 h 2906486"/>
                <a:gd name="connsiteX2" fmla="*/ 4637314 w 4637314"/>
                <a:gd name="connsiteY2" fmla="*/ 2862943 h 2906486"/>
                <a:gd name="connsiteX3" fmla="*/ 729343 w 4637314"/>
                <a:gd name="connsiteY3" fmla="*/ 0 h 2906486"/>
                <a:gd name="connsiteX4" fmla="*/ 0 w 4637314"/>
                <a:gd name="connsiteY4" fmla="*/ 468086 h 2906486"/>
                <a:gd name="connsiteX0" fmla="*/ 13023 w 4650337"/>
                <a:gd name="connsiteY0" fmla="*/ 468086 h 2915120"/>
                <a:gd name="connsiteX1" fmla="*/ 626 w 4650337"/>
                <a:gd name="connsiteY1" fmla="*/ 2915120 h 2915120"/>
                <a:gd name="connsiteX2" fmla="*/ 4650337 w 4650337"/>
                <a:gd name="connsiteY2" fmla="*/ 2862943 h 2915120"/>
                <a:gd name="connsiteX3" fmla="*/ 742366 w 4650337"/>
                <a:gd name="connsiteY3" fmla="*/ 0 h 2915120"/>
                <a:gd name="connsiteX4" fmla="*/ 13023 w 4650337"/>
                <a:gd name="connsiteY4" fmla="*/ 468086 h 2915120"/>
                <a:gd name="connsiteX0" fmla="*/ 13023 w 4417204"/>
                <a:gd name="connsiteY0" fmla="*/ 468086 h 2915120"/>
                <a:gd name="connsiteX1" fmla="*/ 626 w 4417204"/>
                <a:gd name="connsiteY1" fmla="*/ 2915120 h 2915120"/>
                <a:gd name="connsiteX2" fmla="*/ 4417204 w 4417204"/>
                <a:gd name="connsiteY2" fmla="*/ 2871577 h 2915120"/>
                <a:gd name="connsiteX3" fmla="*/ 742366 w 4417204"/>
                <a:gd name="connsiteY3" fmla="*/ 0 h 2915120"/>
                <a:gd name="connsiteX4" fmla="*/ 13023 w 4417204"/>
                <a:gd name="connsiteY4" fmla="*/ 468086 h 2915120"/>
                <a:gd name="connsiteX0" fmla="*/ 13023 w 4175437"/>
                <a:gd name="connsiteY0" fmla="*/ 468086 h 2915120"/>
                <a:gd name="connsiteX1" fmla="*/ 626 w 4175437"/>
                <a:gd name="connsiteY1" fmla="*/ 2915120 h 2915120"/>
                <a:gd name="connsiteX2" fmla="*/ 4175437 w 4175437"/>
                <a:gd name="connsiteY2" fmla="*/ 2897481 h 2915120"/>
                <a:gd name="connsiteX3" fmla="*/ 742366 w 4175437"/>
                <a:gd name="connsiteY3" fmla="*/ 0 h 2915120"/>
                <a:gd name="connsiteX4" fmla="*/ 13023 w 4175437"/>
                <a:gd name="connsiteY4" fmla="*/ 468086 h 2915120"/>
                <a:gd name="connsiteX0" fmla="*/ 13023 w 4175437"/>
                <a:gd name="connsiteY0" fmla="*/ 468086 h 2915120"/>
                <a:gd name="connsiteX1" fmla="*/ 626 w 4175437"/>
                <a:gd name="connsiteY1" fmla="*/ 2915120 h 2915120"/>
                <a:gd name="connsiteX2" fmla="*/ 4175437 w 4175437"/>
                <a:gd name="connsiteY2" fmla="*/ 2897481 h 2915120"/>
                <a:gd name="connsiteX3" fmla="*/ 742366 w 4175437"/>
                <a:gd name="connsiteY3" fmla="*/ 0 h 2915120"/>
                <a:gd name="connsiteX4" fmla="*/ 13023 w 4175437"/>
                <a:gd name="connsiteY4" fmla="*/ 468086 h 291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5437" h="2915120">
                  <a:moveTo>
                    <a:pt x="13023" y="468086"/>
                  </a:moveTo>
                  <a:cubicBezTo>
                    <a:pt x="17525" y="1280886"/>
                    <a:pt x="-3876" y="2102320"/>
                    <a:pt x="626" y="2915120"/>
                  </a:cubicBezTo>
                  <a:lnTo>
                    <a:pt x="4175437" y="2897481"/>
                  </a:lnTo>
                  <a:lnTo>
                    <a:pt x="742366" y="0"/>
                  </a:lnTo>
                  <a:lnTo>
                    <a:pt x="13023" y="468086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20000"/>
                  </a:schemeClr>
                </a:gs>
                <a:gs pos="27000">
                  <a:schemeClr val="bg1">
                    <a:alpha val="80000"/>
                  </a:schemeClr>
                </a:gs>
                <a:gs pos="100000">
                  <a:srgbClr val="FFFECA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90EE5F0-CF33-4B44-B5ED-4544F3C11102}"/>
                </a:ext>
              </a:extLst>
            </p:cNvPr>
            <p:cNvGrpSpPr/>
            <p:nvPr/>
          </p:nvGrpSpPr>
          <p:grpSpPr>
            <a:xfrm rot="3660000">
              <a:off x="1772640" y="2273771"/>
              <a:ext cx="112390" cy="1065317"/>
              <a:chOff x="1039691" y="2468855"/>
              <a:chExt cx="190176" cy="180263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8975BB8-EE4D-460C-A456-F629A16CE3CB}"/>
                  </a:ext>
                </a:extLst>
              </p:cNvPr>
              <p:cNvSpPr/>
              <p:nvPr/>
            </p:nvSpPr>
            <p:spPr>
              <a:xfrm>
                <a:off x="1039691" y="2471295"/>
                <a:ext cx="72008" cy="180019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37A640E-7961-4F63-ADF0-C0973C96F00E}"/>
                  </a:ext>
                </a:extLst>
              </p:cNvPr>
              <p:cNvSpPr/>
              <p:nvPr/>
            </p:nvSpPr>
            <p:spPr>
              <a:xfrm>
                <a:off x="1157859" y="2468855"/>
                <a:ext cx="72008" cy="18002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4D53A57-8618-4107-9CF2-7291CA3D57D3}"/>
                </a:ext>
              </a:extLst>
            </p:cNvPr>
            <p:cNvGrpSpPr/>
            <p:nvPr/>
          </p:nvGrpSpPr>
          <p:grpSpPr>
            <a:xfrm>
              <a:off x="1314845" y="3097544"/>
              <a:ext cx="136170" cy="1065354"/>
              <a:chOff x="1093356" y="2490394"/>
              <a:chExt cx="230413" cy="180270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8BDAD56-E049-4BC8-9321-268B090C506F}"/>
                  </a:ext>
                </a:extLst>
              </p:cNvPr>
              <p:cNvSpPr/>
              <p:nvPr/>
            </p:nvSpPr>
            <p:spPr>
              <a:xfrm>
                <a:off x="1093356" y="2492897"/>
                <a:ext cx="72008" cy="180019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2B27242-762D-43FA-A395-BD4C4FD516DD}"/>
                  </a:ext>
                </a:extLst>
              </p:cNvPr>
              <p:cNvSpPr/>
              <p:nvPr/>
            </p:nvSpPr>
            <p:spPr>
              <a:xfrm>
                <a:off x="1251762" y="2490394"/>
                <a:ext cx="72007" cy="180019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14F3918-BFE5-4FDE-9116-05E4F4EAAB3A}"/>
                </a:ext>
              </a:extLst>
            </p:cNvPr>
            <p:cNvGrpSpPr/>
            <p:nvPr/>
          </p:nvGrpSpPr>
          <p:grpSpPr>
            <a:xfrm>
              <a:off x="1243434" y="2957732"/>
              <a:ext cx="279625" cy="279625"/>
              <a:chOff x="3275856" y="4077072"/>
              <a:chExt cx="504056" cy="50405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2992267-EC98-4AEC-BD73-29670DE452B2}"/>
                  </a:ext>
                </a:extLst>
              </p:cNvPr>
              <p:cNvSpPr/>
              <p:nvPr/>
            </p:nvSpPr>
            <p:spPr>
              <a:xfrm>
                <a:off x="3275856" y="4077072"/>
                <a:ext cx="504056" cy="504056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9DC7D0DE-4D7D-47F3-BB72-09BEE66D07B4}"/>
                  </a:ext>
                </a:extLst>
              </p:cNvPr>
              <p:cNvSpPr/>
              <p:nvPr/>
            </p:nvSpPr>
            <p:spPr>
              <a:xfrm>
                <a:off x="3375484" y="417670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8" name="Rounded Rectangle 14">
              <a:extLst>
                <a:ext uri="{FF2B5EF4-FFF2-40B4-BE49-F238E27FC236}">
                  <a16:creationId xmlns:a16="http://schemas.microsoft.com/office/drawing/2014/main" id="{2FF409F9-519B-4CFE-8948-5CA5B624471A}"/>
                </a:ext>
              </a:extLst>
            </p:cNvPr>
            <p:cNvSpPr/>
            <p:nvPr/>
          </p:nvSpPr>
          <p:spPr>
            <a:xfrm rot="19957432">
              <a:off x="2045380" y="2355612"/>
              <a:ext cx="598917" cy="568478"/>
            </a:xfrm>
            <a:custGeom>
              <a:avLst/>
              <a:gdLst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  <a:gd name="connsiteX0" fmla="*/ 298603 w 598917"/>
                <a:gd name="connsiteY0" fmla="*/ 2 h 568478"/>
                <a:gd name="connsiteX1" fmla="*/ 373918 w 598917"/>
                <a:gd name="connsiteY1" fmla="*/ 19676 h 568478"/>
                <a:gd name="connsiteX2" fmla="*/ 448829 w 598917"/>
                <a:gd name="connsiteY2" fmla="*/ 150752 h 568478"/>
                <a:gd name="connsiteX3" fmla="*/ 446328 w 598917"/>
                <a:gd name="connsiteY3" fmla="*/ 150767 h 568478"/>
                <a:gd name="connsiteX4" fmla="*/ 446328 w 598917"/>
                <a:gd name="connsiteY4" fmla="*/ 252762 h 568478"/>
                <a:gd name="connsiteX5" fmla="*/ 446478 w 598917"/>
                <a:gd name="connsiteY5" fmla="*/ 252762 h 568478"/>
                <a:gd name="connsiteX6" fmla="*/ 598917 w 598917"/>
                <a:gd name="connsiteY6" fmla="*/ 565068 h 568478"/>
                <a:gd name="connsiteX7" fmla="*/ 0 w 598917"/>
                <a:gd name="connsiteY7" fmla="*/ 568478 h 568478"/>
                <a:gd name="connsiteX8" fmla="*/ 142510 w 598917"/>
                <a:gd name="connsiteY8" fmla="*/ 252762 h 568478"/>
                <a:gd name="connsiteX9" fmla="*/ 143217 w 598917"/>
                <a:gd name="connsiteY9" fmla="*/ 252762 h 568478"/>
                <a:gd name="connsiteX10" fmla="*/ 143217 w 598917"/>
                <a:gd name="connsiteY10" fmla="*/ 134244 h 568478"/>
                <a:gd name="connsiteX11" fmla="*/ 223520 w 598917"/>
                <a:gd name="connsiteY11" fmla="*/ 20528 h 568478"/>
                <a:gd name="connsiteX12" fmla="*/ 298603 w 598917"/>
                <a:gd name="connsiteY12" fmla="*/ 2 h 56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8917" h="568478">
                  <a:moveTo>
                    <a:pt x="298603" y="2"/>
                  </a:moveTo>
                  <a:cubicBezTo>
                    <a:pt x="324583" y="-145"/>
                    <a:pt x="350602" y="6408"/>
                    <a:pt x="373918" y="19676"/>
                  </a:cubicBezTo>
                  <a:cubicBezTo>
                    <a:pt x="421176" y="46569"/>
                    <a:pt x="449886" y="96804"/>
                    <a:pt x="448829" y="150752"/>
                  </a:cubicBezTo>
                  <a:lnTo>
                    <a:pt x="446328" y="150767"/>
                  </a:lnTo>
                  <a:lnTo>
                    <a:pt x="446328" y="252762"/>
                  </a:lnTo>
                  <a:lnTo>
                    <a:pt x="446478" y="252762"/>
                  </a:lnTo>
                  <a:lnTo>
                    <a:pt x="598917" y="565068"/>
                  </a:lnTo>
                  <a:lnTo>
                    <a:pt x="0" y="568478"/>
                  </a:lnTo>
                  <a:lnTo>
                    <a:pt x="142510" y="252762"/>
                  </a:lnTo>
                  <a:lnTo>
                    <a:pt x="143217" y="252762"/>
                  </a:lnTo>
                  <a:lnTo>
                    <a:pt x="143217" y="134244"/>
                  </a:lnTo>
                  <a:cubicBezTo>
                    <a:pt x="143445" y="138297"/>
                    <a:pt x="164730" y="39613"/>
                    <a:pt x="223520" y="20528"/>
                  </a:cubicBezTo>
                  <a:cubicBezTo>
                    <a:pt x="249418" y="-1846"/>
                    <a:pt x="272623" y="149"/>
                    <a:pt x="298603" y="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" name="Diagonal Stripe 8">
              <a:extLst>
                <a:ext uri="{FF2B5EF4-FFF2-40B4-BE49-F238E27FC236}">
                  <a16:creationId xmlns:a16="http://schemas.microsoft.com/office/drawing/2014/main" id="{06841D58-DB19-4BBA-9BD4-0487CCADE2F6}"/>
                </a:ext>
              </a:extLst>
            </p:cNvPr>
            <p:cNvSpPr/>
            <p:nvPr/>
          </p:nvSpPr>
          <p:spPr>
            <a:xfrm rot="2700000">
              <a:off x="1070741" y="4062402"/>
              <a:ext cx="624379" cy="624379"/>
            </a:xfrm>
            <a:prstGeom prst="diagStrip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528BAA-487C-4A6D-8281-1FDB2685FB80}"/>
              </a:ext>
            </a:extLst>
          </p:cNvPr>
          <p:cNvGrpSpPr/>
          <p:nvPr/>
        </p:nvGrpSpPr>
        <p:grpSpPr>
          <a:xfrm>
            <a:off x="6395146" y="4004430"/>
            <a:ext cx="2122406" cy="1866023"/>
            <a:chOff x="3983887" y="4061275"/>
            <a:chExt cx="2122406" cy="186602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0E57BFC-9D05-49A7-88D7-DD1CC2201B03}"/>
                </a:ext>
              </a:extLst>
            </p:cNvPr>
            <p:cNvGrpSpPr/>
            <p:nvPr/>
          </p:nvGrpSpPr>
          <p:grpSpPr>
            <a:xfrm>
              <a:off x="3983887" y="5358975"/>
              <a:ext cx="2049157" cy="568323"/>
              <a:chOff x="3622676" y="3492499"/>
              <a:chExt cx="2575763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1045BF2B-8E84-4D36-89EB-4FCBA5647010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5763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2985"/>
                  <a:gd name="connsiteY0" fmla="*/ 0 h 714375"/>
                  <a:gd name="connsiteX1" fmla="*/ 6350 w 2572985"/>
                  <a:gd name="connsiteY1" fmla="*/ 177800 h 714375"/>
                  <a:gd name="connsiteX2" fmla="*/ 9525 w 2572985"/>
                  <a:gd name="connsiteY2" fmla="*/ 266700 h 714375"/>
                  <a:gd name="connsiteX3" fmla="*/ 2460625 w 2572985"/>
                  <a:gd name="connsiteY3" fmla="*/ 273050 h 714375"/>
                  <a:gd name="connsiteX4" fmla="*/ 2457450 w 2572985"/>
                  <a:gd name="connsiteY4" fmla="*/ 587375 h 714375"/>
                  <a:gd name="connsiteX5" fmla="*/ 66675 w 2572985"/>
                  <a:gd name="connsiteY5" fmla="*/ 590550 h 714375"/>
                  <a:gd name="connsiteX6" fmla="*/ 88900 w 2572985"/>
                  <a:gd name="connsiteY6" fmla="*/ 593725 h 714375"/>
                  <a:gd name="connsiteX7" fmla="*/ 92075 w 2572985"/>
                  <a:gd name="connsiteY7" fmla="*/ 546100 h 714375"/>
                  <a:gd name="connsiteX8" fmla="*/ 0 w 2572985"/>
                  <a:gd name="connsiteY8" fmla="*/ 619125 h 714375"/>
                  <a:gd name="connsiteX9" fmla="*/ 6350 w 2572985"/>
                  <a:gd name="connsiteY9" fmla="*/ 714375 h 714375"/>
                  <a:gd name="connsiteX10" fmla="*/ 2565400 w 2572985"/>
                  <a:gd name="connsiteY10" fmla="*/ 714375 h 714375"/>
                  <a:gd name="connsiteX11" fmla="*/ 2565567 w 2572985"/>
                  <a:gd name="connsiteY11" fmla="*/ 205427 h 714375"/>
                  <a:gd name="connsiteX12" fmla="*/ 2295525 w 2572985"/>
                  <a:gd name="connsiteY12" fmla="*/ 0 h 714375"/>
                  <a:gd name="connsiteX13" fmla="*/ 225425 w 2572985"/>
                  <a:gd name="connsiteY13" fmla="*/ 0 h 714375"/>
                  <a:gd name="connsiteX0" fmla="*/ 225425 w 2575763"/>
                  <a:gd name="connsiteY0" fmla="*/ 0 h 714375"/>
                  <a:gd name="connsiteX1" fmla="*/ 6350 w 2575763"/>
                  <a:gd name="connsiteY1" fmla="*/ 177800 h 714375"/>
                  <a:gd name="connsiteX2" fmla="*/ 9525 w 2575763"/>
                  <a:gd name="connsiteY2" fmla="*/ 266700 h 714375"/>
                  <a:gd name="connsiteX3" fmla="*/ 2460625 w 2575763"/>
                  <a:gd name="connsiteY3" fmla="*/ 273050 h 714375"/>
                  <a:gd name="connsiteX4" fmla="*/ 2457450 w 2575763"/>
                  <a:gd name="connsiteY4" fmla="*/ 587375 h 714375"/>
                  <a:gd name="connsiteX5" fmla="*/ 66675 w 2575763"/>
                  <a:gd name="connsiteY5" fmla="*/ 590550 h 714375"/>
                  <a:gd name="connsiteX6" fmla="*/ 88900 w 2575763"/>
                  <a:gd name="connsiteY6" fmla="*/ 593725 h 714375"/>
                  <a:gd name="connsiteX7" fmla="*/ 92075 w 2575763"/>
                  <a:gd name="connsiteY7" fmla="*/ 546100 h 714375"/>
                  <a:gd name="connsiteX8" fmla="*/ 0 w 2575763"/>
                  <a:gd name="connsiteY8" fmla="*/ 619125 h 714375"/>
                  <a:gd name="connsiteX9" fmla="*/ 6350 w 2575763"/>
                  <a:gd name="connsiteY9" fmla="*/ 714375 h 714375"/>
                  <a:gd name="connsiteX10" fmla="*/ 2565400 w 2575763"/>
                  <a:gd name="connsiteY10" fmla="*/ 714375 h 714375"/>
                  <a:gd name="connsiteX11" fmla="*/ 2574145 w 2575763"/>
                  <a:gd name="connsiteY11" fmla="*/ 205427 h 714375"/>
                  <a:gd name="connsiteX12" fmla="*/ 2295525 w 2575763"/>
                  <a:gd name="connsiteY12" fmla="*/ 0 h 714375"/>
                  <a:gd name="connsiteX13" fmla="*/ 225425 w 2575763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5763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2028" y="381110"/>
                      <a:pt x="2574145" y="205427"/>
                    </a:cubicBezTo>
                    <a:cubicBezTo>
                      <a:pt x="2488420" y="123935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1" name="Rectangle 22">
                <a:extLst>
                  <a:ext uri="{FF2B5EF4-FFF2-40B4-BE49-F238E27FC236}">
                    <a16:creationId xmlns:a16="http://schemas.microsoft.com/office/drawing/2014/main" id="{2426B174-F9BA-4BE0-9EEF-D79C9D345A95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EEFC269-96A4-4FD1-8AAC-2F6F7AC82BC2}"/>
                </a:ext>
              </a:extLst>
            </p:cNvPr>
            <p:cNvGrpSpPr/>
            <p:nvPr/>
          </p:nvGrpSpPr>
          <p:grpSpPr>
            <a:xfrm>
              <a:off x="4035197" y="5083389"/>
              <a:ext cx="2071096" cy="442029"/>
              <a:chOff x="3644106" y="3130550"/>
              <a:chExt cx="2603340" cy="5556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3FF7FD47-6EC3-4E22-8E9D-983D44891565}"/>
                  </a:ext>
                </a:extLst>
              </p:cNvPr>
              <p:cNvSpPr/>
              <p:nvPr/>
            </p:nvSpPr>
            <p:spPr>
              <a:xfrm>
                <a:off x="3644106" y="3130550"/>
                <a:ext cx="2603340" cy="555625"/>
              </a:xfrm>
              <a:custGeom>
                <a:avLst/>
                <a:gdLst>
                  <a:gd name="connsiteX0" fmla="*/ 47625 w 2552700"/>
                  <a:gd name="connsiteY0" fmla="*/ 374650 h 685800"/>
                  <a:gd name="connsiteX1" fmla="*/ 0 w 2552700"/>
                  <a:gd name="connsiteY1" fmla="*/ 422275 h 685800"/>
                  <a:gd name="connsiteX2" fmla="*/ 447675 w 2552700"/>
                  <a:gd name="connsiteY2" fmla="*/ 685800 h 685800"/>
                  <a:gd name="connsiteX3" fmla="*/ 2549525 w 2552700"/>
                  <a:gd name="connsiteY3" fmla="*/ 615950 h 685800"/>
                  <a:gd name="connsiteX4" fmla="*/ 2552700 w 2552700"/>
                  <a:gd name="connsiteY4" fmla="*/ 273050 h 685800"/>
                  <a:gd name="connsiteX5" fmla="*/ 1384300 w 2552700"/>
                  <a:gd name="connsiteY5" fmla="*/ 0 h 685800"/>
                  <a:gd name="connsiteX6" fmla="*/ 6350 w 2552700"/>
                  <a:gd name="connsiteY6" fmla="*/ 168275 h 685800"/>
                  <a:gd name="connsiteX7" fmla="*/ 3175 w 2552700"/>
                  <a:gd name="connsiteY7" fmla="*/ 206375 h 685800"/>
                  <a:gd name="connsiteX8" fmla="*/ 463550 w 2552700"/>
                  <a:gd name="connsiteY8" fmla="*/ 374650 h 685800"/>
                  <a:gd name="connsiteX9" fmla="*/ 2520950 w 2552700"/>
                  <a:gd name="connsiteY9" fmla="*/ 333375 h 685800"/>
                  <a:gd name="connsiteX10" fmla="*/ 2501900 w 2552700"/>
                  <a:gd name="connsiteY10" fmla="*/ 549275 h 685800"/>
                  <a:gd name="connsiteX11" fmla="*/ 473075 w 2552700"/>
                  <a:gd name="connsiteY11" fmla="*/ 622300 h 685800"/>
                  <a:gd name="connsiteX12" fmla="*/ 47625 w 2552700"/>
                  <a:gd name="connsiteY12" fmla="*/ 374650 h 685800"/>
                  <a:gd name="connsiteX0" fmla="*/ 47625 w 2552700"/>
                  <a:gd name="connsiteY0" fmla="*/ 263525 h 574675"/>
                  <a:gd name="connsiteX1" fmla="*/ 0 w 2552700"/>
                  <a:gd name="connsiteY1" fmla="*/ 311150 h 574675"/>
                  <a:gd name="connsiteX2" fmla="*/ 447675 w 2552700"/>
                  <a:gd name="connsiteY2" fmla="*/ 574675 h 574675"/>
                  <a:gd name="connsiteX3" fmla="*/ 2549525 w 2552700"/>
                  <a:gd name="connsiteY3" fmla="*/ 504825 h 574675"/>
                  <a:gd name="connsiteX4" fmla="*/ 2552700 w 2552700"/>
                  <a:gd name="connsiteY4" fmla="*/ 161925 h 574675"/>
                  <a:gd name="connsiteX5" fmla="*/ 1552575 w 2552700"/>
                  <a:gd name="connsiteY5" fmla="*/ 0 h 574675"/>
                  <a:gd name="connsiteX6" fmla="*/ 6350 w 2552700"/>
                  <a:gd name="connsiteY6" fmla="*/ 57150 h 574675"/>
                  <a:gd name="connsiteX7" fmla="*/ 3175 w 2552700"/>
                  <a:gd name="connsiteY7" fmla="*/ 95250 h 574675"/>
                  <a:gd name="connsiteX8" fmla="*/ 463550 w 2552700"/>
                  <a:gd name="connsiteY8" fmla="*/ 263525 h 574675"/>
                  <a:gd name="connsiteX9" fmla="*/ 2520950 w 2552700"/>
                  <a:gd name="connsiteY9" fmla="*/ 222250 h 574675"/>
                  <a:gd name="connsiteX10" fmla="*/ 2501900 w 2552700"/>
                  <a:gd name="connsiteY10" fmla="*/ 438150 h 574675"/>
                  <a:gd name="connsiteX11" fmla="*/ 473075 w 2552700"/>
                  <a:gd name="connsiteY11" fmla="*/ 511175 h 574675"/>
                  <a:gd name="connsiteX12" fmla="*/ 47625 w 2552700"/>
                  <a:gd name="connsiteY12" fmla="*/ 263525 h 574675"/>
                  <a:gd name="connsiteX0" fmla="*/ 47625 w 2552700"/>
                  <a:gd name="connsiteY0" fmla="*/ 244475 h 555625"/>
                  <a:gd name="connsiteX1" fmla="*/ 0 w 2552700"/>
                  <a:gd name="connsiteY1" fmla="*/ 292100 h 555625"/>
                  <a:gd name="connsiteX2" fmla="*/ 447675 w 2552700"/>
                  <a:gd name="connsiteY2" fmla="*/ 555625 h 555625"/>
                  <a:gd name="connsiteX3" fmla="*/ 2549525 w 2552700"/>
                  <a:gd name="connsiteY3" fmla="*/ 485775 h 555625"/>
                  <a:gd name="connsiteX4" fmla="*/ 2552700 w 2552700"/>
                  <a:gd name="connsiteY4" fmla="*/ 142875 h 555625"/>
                  <a:gd name="connsiteX5" fmla="*/ 1606550 w 2552700"/>
                  <a:gd name="connsiteY5" fmla="*/ 0 h 555625"/>
                  <a:gd name="connsiteX6" fmla="*/ 6350 w 2552700"/>
                  <a:gd name="connsiteY6" fmla="*/ 38100 h 555625"/>
                  <a:gd name="connsiteX7" fmla="*/ 3175 w 2552700"/>
                  <a:gd name="connsiteY7" fmla="*/ 76200 h 555625"/>
                  <a:gd name="connsiteX8" fmla="*/ 463550 w 2552700"/>
                  <a:gd name="connsiteY8" fmla="*/ 244475 h 555625"/>
                  <a:gd name="connsiteX9" fmla="*/ 2520950 w 2552700"/>
                  <a:gd name="connsiteY9" fmla="*/ 203200 h 555625"/>
                  <a:gd name="connsiteX10" fmla="*/ 2501900 w 2552700"/>
                  <a:gd name="connsiteY10" fmla="*/ 419100 h 555625"/>
                  <a:gd name="connsiteX11" fmla="*/ 473075 w 2552700"/>
                  <a:gd name="connsiteY11" fmla="*/ 492125 h 555625"/>
                  <a:gd name="connsiteX12" fmla="*/ 47625 w 2552700"/>
                  <a:gd name="connsiteY12" fmla="*/ 244475 h 555625"/>
                  <a:gd name="connsiteX0" fmla="*/ 47625 w 2585519"/>
                  <a:gd name="connsiteY0" fmla="*/ 244475 h 555625"/>
                  <a:gd name="connsiteX1" fmla="*/ 0 w 2585519"/>
                  <a:gd name="connsiteY1" fmla="*/ 292100 h 555625"/>
                  <a:gd name="connsiteX2" fmla="*/ 447675 w 2585519"/>
                  <a:gd name="connsiteY2" fmla="*/ 555625 h 555625"/>
                  <a:gd name="connsiteX3" fmla="*/ 2549525 w 2585519"/>
                  <a:gd name="connsiteY3" fmla="*/ 485775 h 555625"/>
                  <a:gd name="connsiteX4" fmla="*/ 2552700 w 2585519"/>
                  <a:gd name="connsiteY4" fmla="*/ 142875 h 555625"/>
                  <a:gd name="connsiteX5" fmla="*/ 1606550 w 2585519"/>
                  <a:gd name="connsiteY5" fmla="*/ 0 h 555625"/>
                  <a:gd name="connsiteX6" fmla="*/ 6350 w 2585519"/>
                  <a:gd name="connsiteY6" fmla="*/ 38100 h 555625"/>
                  <a:gd name="connsiteX7" fmla="*/ 3175 w 2585519"/>
                  <a:gd name="connsiteY7" fmla="*/ 76200 h 555625"/>
                  <a:gd name="connsiteX8" fmla="*/ 463550 w 2585519"/>
                  <a:gd name="connsiteY8" fmla="*/ 244475 h 555625"/>
                  <a:gd name="connsiteX9" fmla="*/ 2520950 w 2585519"/>
                  <a:gd name="connsiteY9" fmla="*/ 203200 h 555625"/>
                  <a:gd name="connsiteX10" fmla="*/ 2501900 w 2585519"/>
                  <a:gd name="connsiteY10" fmla="*/ 419100 h 555625"/>
                  <a:gd name="connsiteX11" fmla="*/ 473075 w 2585519"/>
                  <a:gd name="connsiteY11" fmla="*/ 492125 h 555625"/>
                  <a:gd name="connsiteX12" fmla="*/ 47625 w 2585519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520950 w 2599371"/>
                  <a:gd name="connsiteY9" fmla="*/ 203200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501900 w 2599371"/>
                  <a:gd name="connsiteY11" fmla="*/ 41910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479675 w 2599371"/>
                  <a:gd name="connsiteY11" fmla="*/ 42545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740156"/>
                  <a:gd name="connsiteY0" fmla="*/ 244475 h 555625"/>
                  <a:gd name="connsiteX1" fmla="*/ 0 w 2740156"/>
                  <a:gd name="connsiteY1" fmla="*/ 292100 h 555625"/>
                  <a:gd name="connsiteX2" fmla="*/ 447675 w 2740156"/>
                  <a:gd name="connsiteY2" fmla="*/ 555625 h 555625"/>
                  <a:gd name="connsiteX3" fmla="*/ 2549525 w 2740156"/>
                  <a:gd name="connsiteY3" fmla="*/ 485775 h 555625"/>
                  <a:gd name="connsiteX4" fmla="*/ 2552700 w 2740156"/>
                  <a:gd name="connsiteY4" fmla="*/ 142875 h 555625"/>
                  <a:gd name="connsiteX5" fmla="*/ 1606550 w 2740156"/>
                  <a:gd name="connsiteY5" fmla="*/ 0 h 555625"/>
                  <a:gd name="connsiteX6" fmla="*/ 6350 w 2740156"/>
                  <a:gd name="connsiteY6" fmla="*/ 38100 h 555625"/>
                  <a:gd name="connsiteX7" fmla="*/ 3175 w 2740156"/>
                  <a:gd name="connsiteY7" fmla="*/ 76200 h 555625"/>
                  <a:gd name="connsiteX8" fmla="*/ 463550 w 2740156"/>
                  <a:gd name="connsiteY8" fmla="*/ 244475 h 555625"/>
                  <a:gd name="connsiteX9" fmla="*/ 2495550 w 2740156"/>
                  <a:gd name="connsiteY9" fmla="*/ 206375 h 555625"/>
                  <a:gd name="connsiteX10" fmla="*/ 2479675 w 2740156"/>
                  <a:gd name="connsiteY10" fmla="*/ 425450 h 555625"/>
                  <a:gd name="connsiteX11" fmla="*/ 473075 w 2740156"/>
                  <a:gd name="connsiteY11" fmla="*/ 492125 h 555625"/>
                  <a:gd name="connsiteX12" fmla="*/ 47625 w 2740156"/>
                  <a:gd name="connsiteY12" fmla="*/ 244475 h 555625"/>
                  <a:gd name="connsiteX0" fmla="*/ 47625 w 2646925"/>
                  <a:gd name="connsiteY0" fmla="*/ 244475 h 555625"/>
                  <a:gd name="connsiteX1" fmla="*/ 0 w 2646925"/>
                  <a:gd name="connsiteY1" fmla="*/ 292100 h 555625"/>
                  <a:gd name="connsiteX2" fmla="*/ 447675 w 2646925"/>
                  <a:gd name="connsiteY2" fmla="*/ 555625 h 555625"/>
                  <a:gd name="connsiteX3" fmla="*/ 2549525 w 2646925"/>
                  <a:gd name="connsiteY3" fmla="*/ 485775 h 555625"/>
                  <a:gd name="connsiteX4" fmla="*/ 2552700 w 2646925"/>
                  <a:gd name="connsiteY4" fmla="*/ 142875 h 555625"/>
                  <a:gd name="connsiteX5" fmla="*/ 1606550 w 2646925"/>
                  <a:gd name="connsiteY5" fmla="*/ 0 h 555625"/>
                  <a:gd name="connsiteX6" fmla="*/ 6350 w 2646925"/>
                  <a:gd name="connsiteY6" fmla="*/ 38100 h 555625"/>
                  <a:gd name="connsiteX7" fmla="*/ 3175 w 2646925"/>
                  <a:gd name="connsiteY7" fmla="*/ 76200 h 555625"/>
                  <a:gd name="connsiteX8" fmla="*/ 463550 w 2646925"/>
                  <a:gd name="connsiteY8" fmla="*/ 244475 h 555625"/>
                  <a:gd name="connsiteX9" fmla="*/ 2495550 w 2646925"/>
                  <a:gd name="connsiteY9" fmla="*/ 206375 h 555625"/>
                  <a:gd name="connsiteX10" fmla="*/ 2479675 w 2646925"/>
                  <a:gd name="connsiteY10" fmla="*/ 425450 h 555625"/>
                  <a:gd name="connsiteX11" fmla="*/ 473075 w 2646925"/>
                  <a:gd name="connsiteY11" fmla="*/ 492125 h 555625"/>
                  <a:gd name="connsiteX12" fmla="*/ 47625 w 2646925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24625 w 2608121"/>
                  <a:gd name="connsiteY0" fmla="*/ 244475 h 555625"/>
                  <a:gd name="connsiteX1" fmla="*/ 8750 w 2608121"/>
                  <a:gd name="connsiteY1" fmla="*/ 292100 h 555625"/>
                  <a:gd name="connsiteX2" fmla="*/ 456425 w 2608121"/>
                  <a:gd name="connsiteY2" fmla="*/ 555625 h 555625"/>
                  <a:gd name="connsiteX3" fmla="*/ 2558275 w 2608121"/>
                  <a:gd name="connsiteY3" fmla="*/ 485775 h 555625"/>
                  <a:gd name="connsiteX4" fmla="*/ 2561450 w 2608121"/>
                  <a:gd name="connsiteY4" fmla="*/ 142875 h 555625"/>
                  <a:gd name="connsiteX5" fmla="*/ 1615300 w 2608121"/>
                  <a:gd name="connsiteY5" fmla="*/ 0 h 555625"/>
                  <a:gd name="connsiteX6" fmla="*/ 15100 w 2608121"/>
                  <a:gd name="connsiteY6" fmla="*/ 38100 h 555625"/>
                  <a:gd name="connsiteX7" fmla="*/ 11925 w 2608121"/>
                  <a:gd name="connsiteY7" fmla="*/ 76200 h 555625"/>
                  <a:gd name="connsiteX8" fmla="*/ 472300 w 2608121"/>
                  <a:gd name="connsiteY8" fmla="*/ 244475 h 555625"/>
                  <a:gd name="connsiteX9" fmla="*/ 2478900 w 2608121"/>
                  <a:gd name="connsiteY9" fmla="*/ 209550 h 555625"/>
                  <a:gd name="connsiteX10" fmla="*/ 2488425 w 2608121"/>
                  <a:gd name="connsiteY10" fmla="*/ 425450 h 555625"/>
                  <a:gd name="connsiteX11" fmla="*/ 481825 w 2608121"/>
                  <a:gd name="connsiteY11" fmla="*/ 492125 h 555625"/>
                  <a:gd name="connsiteX12" fmla="*/ 24625 w 2608121"/>
                  <a:gd name="connsiteY12" fmla="*/ 244475 h 555625"/>
                  <a:gd name="connsiteX0" fmla="*/ 20208 w 2622754"/>
                  <a:gd name="connsiteY0" fmla="*/ 244475 h 555625"/>
                  <a:gd name="connsiteX1" fmla="*/ 23383 w 2622754"/>
                  <a:gd name="connsiteY1" fmla="*/ 292100 h 555625"/>
                  <a:gd name="connsiteX2" fmla="*/ 471058 w 2622754"/>
                  <a:gd name="connsiteY2" fmla="*/ 555625 h 555625"/>
                  <a:gd name="connsiteX3" fmla="*/ 2572908 w 2622754"/>
                  <a:gd name="connsiteY3" fmla="*/ 485775 h 555625"/>
                  <a:gd name="connsiteX4" fmla="*/ 2576083 w 2622754"/>
                  <a:gd name="connsiteY4" fmla="*/ 142875 h 555625"/>
                  <a:gd name="connsiteX5" fmla="*/ 1629933 w 2622754"/>
                  <a:gd name="connsiteY5" fmla="*/ 0 h 555625"/>
                  <a:gd name="connsiteX6" fmla="*/ 29733 w 2622754"/>
                  <a:gd name="connsiteY6" fmla="*/ 38100 h 555625"/>
                  <a:gd name="connsiteX7" fmla="*/ 26558 w 2622754"/>
                  <a:gd name="connsiteY7" fmla="*/ 76200 h 555625"/>
                  <a:gd name="connsiteX8" fmla="*/ 486933 w 2622754"/>
                  <a:gd name="connsiteY8" fmla="*/ 244475 h 555625"/>
                  <a:gd name="connsiteX9" fmla="*/ 2493533 w 2622754"/>
                  <a:gd name="connsiteY9" fmla="*/ 209550 h 555625"/>
                  <a:gd name="connsiteX10" fmla="*/ 2503058 w 2622754"/>
                  <a:gd name="connsiteY10" fmla="*/ 425450 h 555625"/>
                  <a:gd name="connsiteX11" fmla="*/ 496458 w 2622754"/>
                  <a:gd name="connsiteY11" fmla="*/ 492125 h 555625"/>
                  <a:gd name="connsiteX12" fmla="*/ 20208 w 2622754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63500 w 2599371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85775 w 2599371"/>
                  <a:gd name="connsiteY11" fmla="*/ 488950 h 555625"/>
                  <a:gd name="connsiteX12" fmla="*/ 63500 w 2599371"/>
                  <a:gd name="connsiteY12" fmla="*/ 244475 h 555625"/>
                  <a:gd name="connsiteX0" fmla="*/ 96355 w 2632226"/>
                  <a:gd name="connsiteY0" fmla="*/ 244475 h 555625"/>
                  <a:gd name="connsiteX1" fmla="*/ 36030 w 2632226"/>
                  <a:gd name="connsiteY1" fmla="*/ 247650 h 555625"/>
                  <a:gd name="connsiteX2" fmla="*/ 32855 w 2632226"/>
                  <a:gd name="connsiteY2" fmla="*/ 292100 h 555625"/>
                  <a:gd name="connsiteX3" fmla="*/ 480530 w 2632226"/>
                  <a:gd name="connsiteY3" fmla="*/ 555625 h 555625"/>
                  <a:gd name="connsiteX4" fmla="*/ 2582380 w 2632226"/>
                  <a:gd name="connsiteY4" fmla="*/ 485775 h 555625"/>
                  <a:gd name="connsiteX5" fmla="*/ 2585555 w 2632226"/>
                  <a:gd name="connsiteY5" fmla="*/ 142875 h 555625"/>
                  <a:gd name="connsiteX6" fmla="*/ 1639405 w 2632226"/>
                  <a:gd name="connsiteY6" fmla="*/ 0 h 555625"/>
                  <a:gd name="connsiteX7" fmla="*/ 39205 w 2632226"/>
                  <a:gd name="connsiteY7" fmla="*/ 38100 h 555625"/>
                  <a:gd name="connsiteX8" fmla="*/ 36030 w 2632226"/>
                  <a:gd name="connsiteY8" fmla="*/ 76200 h 555625"/>
                  <a:gd name="connsiteX9" fmla="*/ 496405 w 2632226"/>
                  <a:gd name="connsiteY9" fmla="*/ 244475 h 555625"/>
                  <a:gd name="connsiteX10" fmla="*/ 2503005 w 2632226"/>
                  <a:gd name="connsiteY10" fmla="*/ 209550 h 555625"/>
                  <a:gd name="connsiteX11" fmla="*/ 2512530 w 2632226"/>
                  <a:gd name="connsiteY11" fmla="*/ 425450 h 555625"/>
                  <a:gd name="connsiteX12" fmla="*/ 518630 w 2632226"/>
                  <a:gd name="connsiteY12" fmla="*/ 488950 h 555625"/>
                  <a:gd name="connsiteX13" fmla="*/ 96355 w 2632226"/>
                  <a:gd name="connsiteY13" fmla="*/ 244475 h 555625"/>
                  <a:gd name="connsiteX0" fmla="*/ 105580 w 2641451"/>
                  <a:gd name="connsiteY0" fmla="*/ 244475 h 555625"/>
                  <a:gd name="connsiteX1" fmla="*/ 19061 w 2641451"/>
                  <a:gd name="connsiteY1" fmla="*/ 226218 h 555625"/>
                  <a:gd name="connsiteX2" fmla="*/ 42080 w 2641451"/>
                  <a:gd name="connsiteY2" fmla="*/ 292100 h 555625"/>
                  <a:gd name="connsiteX3" fmla="*/ 489755 w 2641451"/>
                  <a:gd name="connsiteY3" fmla="*/ 555625 h 555625"/>
                  <a:gd name="connsiteX4" fmla="*/ 2591605 w 2641451"/>
                  <a:gd name="connsiteY4" fmla="*/ 485775 h 555625"/>
                  <a:gd name="connsiteX5" fmla="*/ 2594780 w 2641451"/>
                  <a:gd name="connsiteY5" fmla="*/ 142875 h 555625"/>
                  <a:gd name="connsiteX6" fmla="*/ 1648630 w 2641451"/>
                  <a:gd name="connsiteY6" fmla="*/ 0 h 555625"/>
                  <a:gd name="connsiteX7" fmla="*/ 48430 w 2641451"/>
                  <a:gd name="connsiteY7" fmla="*/ 38100 h 555625"/>
                  <a:gd name="connsiteX8" fmla="*/ 45255 w 2641451"/>
                  <a:gd name="connsiteY8" fmla="*/ 76200 h 555625"/>
                  <a:gd name="connsiteX9" fmla="*/ 505630 w 2641451"/>
                  <a:gd name="connsiteY9" fmla="*/ 244475 h 555625"/>
                  <a:gd name="connsiteX10" fmla="*/ 2512230 w 2641451"/>
                  <a:gd name="connsiteY10" fmla="*/ 209550 h 555625"/>
                  <a:gd name="connsiteX11" fmla="*/ 2521755 w 2641451"/>
                  <a:gd name="connsiteY11" fmla="*/ 425450 h 555625"/>
                  <a:gd name="connsiteX12" fmla="*/ 527855 w 2641451"/>
                  <a:gd name="connsiteY12" fmla="*/ 488950 h 555625"/>
                  <a:gd name="connsiteX13" fmla="*/ 105580 w 2641451"/>
                  <a:gd name="connsiteY13" fmla="*/ 244475 h 555625"/>
                  <a:gd name="connsiteX0" fmla="*/ 100036 w 2635907"/>
                  <a:gd name="connsiteY0" fmla="*/ 244475 h 555625"/>
                  <a:gd name="connsiteX1" fmla="*/ 27804 w 2635907"/>
                  <a:gd name="connsiteY1" fmla="*/ 266699 h 555625"/>
                  <a:gd name="connsiteX2" fmla="*/ 36536 w 2635907"/>
                  <a:gd name="connsiteY2" fmla="*/ 292100 h 555625"/>
                  <a:gd name="connsiteX3" fmla="*/ 484211 w 2635907"/>
                  <a:gd name="connsiteY3" fmla="*/ 555625 h 555625"/>
                  <a:gd name="connsiteX4" fmla="*/ 2586061 w 2635907"/>
                  <a:gd name="connsiteY4" fmla="*/ 485775 h 555625"/>
                  <a:gd name="connsiteX5" fmla="*/ 2589236 w 2635907"/>
                  <a:gd name="connsiteY5" fmla="*/ 142875 h 555625"/>
                  <a:gd name="connsiteX6" fmla="*/ 1643086 w 2635907"/>
                  <a:gd name="connsiteY6" fmla="*/ 0 h 555625"/>
                  <a:gd name="connsiteX7" fmla="*/ 42886 w 2635907"/>
                  <a:gd name="connsiteY7" fmla="*/ 38100 h 555625"/>
                  <a:gd name="connsiteX8" fmla="*/ 39711 w 2635907"/>
                  <a:gd name="connsiteY8" fmla="*/ 76200 h 555625"/>
                  <a:gd name="connsiteX9" fmla="*/ 500086 w 2635907"/>
                  <a:gd name="connsiteY9" fmla="*/ 244475 h 555625"/>
                  <a:gd name="connsiteX10" fmla="*/ 2506686 w 2635907"/>
                  <a:gd name="connsiteY10" fmla="*/ 209550 h 555625"/>
                  <a:gd name="connsiteX11" fmla="*/ 2516211 w 2635907"/>
                  <a:gd name="connsiteY11" fmla="*/ 425450 h 555625"/>
                  <a:gd name="connsiteX12" fmla="*/ 522311 w 2635907"/>
                  <a:gd name="connsiteY12" fmla="*/ 488950 h 555625"/>
                  <a:gd name="connsiteX13" fmla="*/ 100036 w 2635907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98616 w 2634487"/>
                  <a:gd name="connsiteY0" fmla="*/ 244475 h 555625"/>
                  <a:gd name="connsiteX1" fmla="*/ 16859 w 2634487"/>
                  <a:gd name="connsiteY1" fmla="*/ 226218 h 555625"/>
                  <a:gd name="connsiteX2" fmla="*/ 35116 w 2634487"/>
                  <a:gd name="connsiteY2" fmla="*/ 292100 h 555625"/>
                  <a:gd name="connsiteX3" fmla="*/ 482791 w 2634487"/>
                  <a:gd name="connsiteY3" fmla="*/ 555625 h 555625"/>
                  <a:gd name="connsiteX4" fmla="*/ 2584641 w 2634487"/>
                  <a:gd name="connsiteY4" fmla="*/ 485775 h 555625"/>
                  <a:gd name="connsiteX5" fmla="*/ 2587816 w 2634487"/>
                  <a:gd name="connsiteY5" fmla="*/ 142875 h 555625"/>
                  <a:gd name="connsiteX6" fmla="*/ 1641666 w 2634487"/>
                  <a:gd name="connsiteY6" fmla="*/ 0 h 555625"/>
                  <a:gd name="connsiteX7" fmla="*/ 41466 w 2634487"/>
                  <a:gd name="connsiteY7" fmla="*/ 38100 h 555625"/>
                  <a:gd name="connsiteX8" fmla="*/ 38291 w 2634487"/>
                  <a:gd name="connsiteY8" fmla="*/ 76200 h 555625"/>
                  <a:gd name="connsiteX9" fmla="*/ 498666 w 2634487"/>
                  <a:gd name="connsiteY9" fmla="*/ 244475 h 555625"/>
                  <a:gd name="connsiteX10" fmla="*/ 2505266 w 2634487"/>
                  <a:gd name="connsiteY10" fmla="*/ 209550 h 555625"/>
                  <a:gd name="connsiteX11" fmla="*/ 2514791 w 2634487"/>
                  <a:gd name="connsiteY11" fmla="*/ 425450 h 555625"/>
                  <a:gd name="connsiteX12" fmla="*/ 520891 w 2634487"/>
                  <a:gd name="connsiteY12" fmla="*/ 488950 h 555625"/>
                  <a:gd name="connsiteX13" fmla="*/ 98616 w 2634487"/>
                  <a:gd name="connsiteY13" fmla="*/ 244475 h 555625"/>
                  <a:gd name="connsiteX0" fmla="*/ 81757 w 2617628"/>
                  <a:gd name="connsiteY0" fmla="*/ 244475 h 555625"/>
                  <a:gd name="connsiteX1" fmla="*/ 0 w 2617628"/>
                  <a:gd name="connsiteY1" fmla="*/ 226218 h 555625"/>
                  <a:gd name="connsiteX2" fmla="*/ 18257 w 2617628"/>
                  <a:gd name="connsiteY2" fmla="*/ 292100 h 555625"/>
                  <a:gd name="connsiteX3" fmla="*/ 465932 w 2617628"/>
                  <a:gd name="connsiteY3" fmla="*/ 555625 h 555625"/>
                  <a:gd name="connsiteX4" fmla="*/ 2567782 w 2617628"/>
                  <a:gd name="connsiteY4" fmla="*/ 485775 h 555625"/>
                  <a:gd name="connsiteX5" fmla="*/ 2570957 w 2617628"/>
                  <a:gd name="connsiteY5" fmla="*/ 142875 h 555625"/>
                  <a:gd name="connsiteX6" fmla="*/ 1624807 w 2617628"/>
                  <a:gd name="connsiteY6" fmla="*/ 0 h 555625"/>
                  <a:gd name="connsiteX7" fmla="*/ 24607 w 2617628"/>
                  <a:gd name="connsiteY7" fmla="*/ 38100 h 555625"/>
                  <a:gd name="connsiteX8" fmla="*/ 21432 w 2617628"/>
                  <a:gd name="connsiteY8" fmla="*/ 76200 h 555625"/>
                  <a:gd name="connsiteX9" fmla="*/ 481807 w 2617628"/>
                  <a:gd name="connsiteY9" fmla="*/ 244475 h 555625"/>
                  <a:gd name="connsiteX10" fmla="*/ 2488407 w 2617628"/>
                  <a:gd name="connsiteY10" fmla="*/ 209550 h 555625"/>
                  <a:gd name="connsiteX11" fmla="*/ 2497932 w 2617628"/>
                  <a:gd name="connsiteY11" fmla="*/ 425450 h 555625"/>
                  <a:gd name="connsiteX12" fmla="*/ 504032 w 2617628"/>
                  <a:gd name="connsiteY12" fmla="*/ 488950 h 555625"/>
                  <a:gd name="connsiteX13" fmla="*/ 81757 w 2617628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9844 w 2603340"/>
                  <a:gd name="connsiteY7" fmla="*/ 33337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0955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03340" h="555625">
                    <a:moveTo>
                      <a:pt x="67469" y="244475"/>
                    </a:moveTo>
                    <a:cubicBezTo>
                      <a:pt x="66940" y="247651"/>
                      <a:pt x="46301" y="239713"/>
                      <a:pt x="0" y="242887"/>
                    </a:cubicBezTo>
                    <a:cubicBezTo>
                      <a:pt x="6086" y="288924"/>
                      <a:pt x="-2116" y="262732"/>
                      <a:pt x="3969" y="292100"/>
                    </a:cubicBezTo>
                    <a:lnTo>
                      <a:pt x="451644" y="555625"/>
                    </a:lnTo>
                    <a:lnTo>
                      <a:pt x="2553494" y="485775"/>
                    </a:lnTo>
                    <a:cubicBezTo>
                      <a:pt x="2605352" y="396875"/>
                      <a:pt x="2631811" y="276225"/>
                      <a:pt x="2556669" y="142875"/>
                    </a:cubicBezTo>
                    <a:lnTo>
                      <a:pt x="1610519" y="0"/>
                    </a:lnTo>
                    <a:lnTo>
                      <a:pt x="10319" y="30955"/>
                    </a:lnTo>
                    <a:lnTo>
                      <a:pt x="7144" y="76200"/>
                    </a:lnTo>
                    <a:lnTo>
                      <a:pt x="467519" y="244475"/>
                    </a:lnTo>
                    <a:lnTo>
                      <a:pt x="2474119" y="209550"/>
                    </a:lnTo>
                    <a:cubicBezTo>
                      <a:pt x="2527565" y="280988"/>
                      <a:pt x="2515923" y="346075"/>
                      <a:pt x="2483644" y="425450"/>
                    </a:cubicBezTo>
                    <a:lnTo>
                      <a:pt x="489744" y="488950"/>
                    </a:lnTo>
                    <a:lnTo>
                      <a:pt x="67469" y="244475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E8039A20-0078-4C61-B924-F31526FD1E54}"/>
                  </a:ext>
                </a:extLst>
              </p:cNvPr>
              <p:cNvSpPr/>
              <p:nvPr/>
            </p:nvSpPr>
            <p:spPr>
              <a:xfrm>
                <a:off x="3695702" y="3233738"/>
                <a:ext cx="2458684" cy="383382"/>
              </a:xfrm>
              <a:custGeom>
                <a:avLst/>
                <a:gdLst>
                  <a:gd name="connsiteX0" fmla="*/ 7144 w 2424113"/>
                  <a:gd name="connsiteY0" fmla="*/ 0 h 378619"/>
                  <a:gd name="connsiteX1" fmla="*/ 0 w 2424113"/>
                  <a:gd name="connsiteY1" fmla="*/ 130969 h 378619"/>
                  <a:gd name="connsiteX2" fmla="*/ 431007 w 2424113"/>
                  <a:gd name="connsiteY2" fmla="*/ 378619 h 378619"/>
                  <a:gd name="connsiteX3" fmla="*/ 2424113 w 2424113"/>
                  <a:gd name="connsiteY3" fmla="*/ 304800 h 378619"/>
                  <a:gd name="connsiteX4" fmla="*/ 2414588 w 2424113"/>
                  <a:gd name="connsiteY4" fmla="*/ 109538 h 378619"/>
                  <a:gd name="connsiteX5" fmla="*/ 428625 w 2424113"/>
                  <a:gd name="connsiteY5" fmla="*/ 150019 h 378619"/>
                  <a:gd name="connsiteX6" fmla="*/ 7144 w 2424113"/>
                  <a:gd name="connsiteY6" fmla="*/ 0 h 378619"/>
                  <a:gd name="connsiteX0" fmla="*/ 7144 w 2436996"/>
                  <a:gd name="connsiteY0" fmla="*/ 0 h 378619"/>
                  <a:gd name="connsiteX1" fmla="*/ 0 w 2436996"/>
                  <a:gd name="connsiteY1" fmla="*/ 130969 h 378619"/>
                  <a:gd name="connsiteX2" fmla="*/ 431007 w 2436996"/>
                  <a:gd name="connsiteY2" fmla="*/ 378619 h 378619"/>
                  <a:gd name="connsiteX3" fmla="*/ 2424113 w 2436996"/>
                  <a:gd name="connsiteY3" fmla="*/ 304800 h 378619"/>
                  <a:gd name="connsiteX4" fmla="*/ 2414588 w 2436996"/>
                  <a:gd name="connsiteY4" fmla="*/ 109538 h 378619"/>
                  <a:gd name="connsiteX5" fmla="*/ 428625 w 2436996"/>
                  <a:gd name="connsiteY5" fmla="*/ 150019 h 378619"/>
                  <a:gd name="connsiteX6" fmla="*/ 7144 w 2436996"/>
                  <a:gd name="connsiteY6" fmla="*/ 0 h 378619"/>
                  <a:gd name="connsiteX0" fmla="*/ 7144 w 2448855"/>
                  <a:gd name="connsiteY0" fmla="*/ 0 h 378619"/>
                  <a:gd name="connsiteX1" fmla="*/ 0 w 2448855"/>
                  <a:gd name="connsiteY1" fmla="*/ 130969 h 378619"/>
                  <a:gd name="connsiteX2" fmla="*/ 431007 w 2448855"/>
                  <a:gd name="connsiteY2" fmla="*/ 378619 h 378619"/>
                  <a:gd name="connsiteX3" fmla="*/ 2424113 w 2448855"/>
                  <a:gd name="connsiteY3" fmla="*/ 304800 h 378619"/>
                  <a:gd name="connsiteX4" fmla="*/ 2414588 w 2448855"/>
                  <a:gd name="connsiteY4" fmla="*/ 109538 h 378619"/>
                  <a:gd name="connsiteX5" fmla="*/ 428625 w 2448855"/>
                  <a:gd name="connsiteY5" fmla="*/ 150019 h 378619"/>
                  <a:gd name="connsiteX6" fmla="*/ 7144 w 2448855"/>
                  <a:gd name="connsiteY6" fmla="*/ 0 h 378619"/>
                  <a:gd name="connsiteX0" fmla="*/ 7144 w 2444270"/>
                  <a:gd name="connsiteY0" fmla="*/ 0 h 378619"/>
                  <a:gd name="connsiteX1" fmla="*/ 0 w 2444270"/>
                  <a:gd name="connsiteY1" fmla="*/ 130969 h 378619"/>
                  <a:gd name="connsiteX2" fmla="*/ 431007 w 2444270"/>
                  <a:gd name="connsiteY2" fmla="*/ 378619 h 378619"/>
                  <a:gd name="connsiteX3" fmla="*/ 2414588 w 2444270"/>
                  <a:gd name="connsiteY3" fmla="*/ 314325 h 378619"/>
                  <a:gd name="connsiteX4" fmla="*/ 2414588 w 2444270"/>
                  <a:gd name="connsiteY4" fmla="*/ 109538 h 378619"/>
                  <a:gd name="connsiteX5" fmla="*/ 428625 w 2444270"/>
                  <a:gd name="connsiteY5" fmla="*/ 150019 h 378619"/>
                  <a:gd name="connsiteX6" fmla="*/ 7144 w 2444270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28625 w 2446779"/>
                  <a:gd name="connsiteY5" fmla="*/ 150019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2913 w 2446779"/>
                  <a:gd name="connsiteY5" fmla="*/ 142875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5294 w 2446779"/>
                  <a:gd name="connsiteY5" fmla="*/ 135731 h 378619"/>
                  <a:gd name="connsiteX6" fmla="*/ 7144 w 2446779"/>
                  <a:gd name="connsiteY6" fmla="*/ 0 h 378619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14287 w 2451541"/>
                  <a:gd name="connsiteY0" fmla="*/ 0 h 385763"/>
                  <a:gd name="connsiteX1" fmla="*/ 0 w 2451541"/>
                  <a:gd name="connsiteY1" fmla="*/ 145257 h 385763"/>
                  <a:gd name="connsiteX2" fmla="*/ 435769 w 2451541"/>
                  <a:gd name="connsiteY2" fmla="*/ 385763 h 385763"/>
                  <a:gd name="connsiteX3" fmla="*/ 2419350 w 2451541"/>
                  <a:gd name="connsiteY3" fmla="*/ 321469 h 385763"/>
                  <a:gd name="connsiteX4" fmla="*/ 2419350 w 2451541"/>
                  <a:gd name="connsiteY4" fmla="*/ 107157 h 385763"/>
                  <a:gd name="connsiteX5" fmla="*/ 450056 w 2451541"/>
                  <a:gd name="connsiteY5" fmla="*/ 142875 h 385763"/>
                  <a:gd name="connsiteX6" fmla="*/ 14287 w 2451541"/>
                  <a:gd name="connsiteY6" fmla="*/ 0 h 385763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11905 w 2458684"/>
                  <a:gd name="connsiteY0" fmla="*/ 0 h 383382"/>
                  <a:gd name="connsiteX1" fmla="*/ 0 w 2458684"/>
                  <a:gd name="connsiteY1" fmla="*/ 138114 h 383382"/>
                  <a:gd name="connsiteX2" fmla="*/ 442912 w 2458684"/>
                  <a:gd name="connsiteY2" fmla="*/ 383382 h 383382"/>
                  <a:gd name="connsiteX3" fmla="*/ 2426493 w 2458684"/>
                  <a:gd name="connsiteY3" fmla="*/ 319088 h 383382"/>
                  <a:gd name="connsiteX4" fmla="*/ 2426493 w 2458684"/>
                  <a:gd name="connsiteY4" fmla="*/ 104776 h 383382"/>
                  <a:gd name="connsiteX5" fmla="*/ 457199 w 2458684"/>
                  <a:gd name="connsiteY5" fmla="*/ 140494 h 383382"/>
                  <a:gd name="connsiteX6" fmla="*/ 11905 w 2458684"/>
                  <a:gd name="connsiteY6" fmla="*/ 0 h 38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8684" h="383382">
                    <a:moveTo>
                      <a:pt x="11905" y="0"/>
                    </a:moveTo>
                    <a:cubicBezTo>
                      <a:pt x="25399" y="53182"/>
                      <a:pt x="19843" y="123033"/>
                      <a:pt x="0" y="138114"/>
                    </a:cubicBezTo>
                    <a:lnTo>
                      <a:pt x="442912" y="383382"/>
                    </a:lnTo>
                    <a:lnTo>
                      <a:pt x="2426493" y="319088"/>
                    </a:lnTo>
                    <a:cubicBezTo>
                      <a:pt x="2466181" y="277813"/>
                      <a:pt x="2472531" y="174625"/>
                      <a:pt x="2426493" y="104776"/>
                    </a:cubicBezTo>
                    <a:lnTo>
                      <a:pt x="457199" y="140494"/>
                    </a:lnTo>
                    <a:lnTo>
                      <a:pt x="1190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D66FACA-1C63-447E-81F6-3087FBA1B14D}"/>
                </a:ext>
              </a:extLst>
            </p:cNvPr>
            <p:cNvGrpSpPr/>
            <p:nvPr/>
          </p:nvGrpSpPr>
          <p:grpSpPr>
            <a:xfrm flipH="1">
              <a:off x="4155315" y="4711652"/>
              <a:ext cx="1753505" cy="486436"/>
              <a:chOff x="3622676" y="3492499"/>
              <a:chExt cx="2575177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16BAE55A-1D80-42D3-80C0-F44A1490FE72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5177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3535"/>
                  <a:gd name="connsiteY0" fmla="*/ 0 h 714375"/>
                  <a:gd name="connsiteX1" fmla="*/ 6350 w 2573535"/>
                  <a:gd name="connsiteY1" fmla="*/ 177800 h 714375"/>
                  <a:gd name="connsiteX2" fmla="*/ 9525 w 2573535"/>
                  <a:gd name="connsiteY2" fmla="*/ 266700 h 714375"/>
                  <a:gd name="connsiteX3" fmla="*/ 2460625 w 2573535"/>
                  <a:gd name="connsiteY3" fmla="*/ 273050 h 714375"/>
                  <a:gd name="connsiteX4" fmla="*/ 2457450 w 2573535"/>
                  <a:gd name="connsiteY4" fmla="*/ 587375 h 714375"/>
                  <a:gd name="connsiteX5" fmla="*/ 66675 w 2573535"/>
                  <a:gd name="connsiteY5" fmla="*/ 590550 h 714375"/>
                  <a:gd name="connsiteX6" fmla="*/ 88900 w 2573535"/>
                  <a:gd name="connsiteY6" fmla="*/ 593725 h 714375"/>
                  <a:gd name="connsiteX7" fmla="*/ 92075 w 2573535"/>
                  <a:gd name="connsiteY7" fmla="*/ 546100 h 714375"/>
                  <a:gd name="connsiteX8" fmla="*/ 0 w 2573535"/>
                  <a:gd name="connsiteY8" fmla="*/ 619125 h 714375"/>
                  <a:gd name="connsiteX9" fmla="*/ 6350 w 2573535"/>
                  <a:gd name="connsiteY9" fmla="*/ 714375 h 714375"/>
                  <a:gd name="connsiteX10" fmla="*/ 2565400 w 2573535"/>
                  <a:gd name="connsiteY10" fmla="*/ 714375 h 714375"/>
                  <a:gd name="connsiteX11" fmla="*/ 2567732 w 2573535"/>
                  <a:gd name="connsiteY11" fmla="*/ 201861 h 714375"/>
                  <a:gd name="connsiteX12" fmla="*/ 2295525 w 2573535"/>
                  <a:gd name="connsiteY12" fmla="*/ 0 h 714375"/>
                  <a:gd name="connsiteX13" fmla="*/ 225425 w 2573535"/>
                  <a:gd name="connsiteY13" fmla="*/ 0 h 714375"/>
                  <a:gd name="connsiteX0" fmla="*/ 225425 w 2575177"/>
                  <a:gd name="connsiteY0" fmla="*/ 0 h 714375"/>
                  <a:gd name="connsiteX1" fmla="*/ 6350 w 2575177"/>
                  <a:gd name="connsiteY1" fmla="*/ 177800 h 714375"/>
                  <a:gd name="connsiteX2" fmla="*/ 9525 w 2575177"/>
                  <a:gd name="connsiteY2" fmla="*/ 266700 h 714375"/>
                  <a:gd name="connsiteX3" fmla="*/ 2460625 w 2575177"/>
                  <a:gd name="connsiteY3" fmla="*/ 273050 h 714375"/>
                  <a:gd name="connsiteX4" fmla="*/ 2457450 w 2575177"/>
                  <a:gd name="connsiteY4" fmla="*/ 587375 h 714375"/>
                  <a:gd name="connsiteX5" fmla="*/ 66675 w 2575177"/>
                  <a:gd name="connsiteY5" fmla="*/ 590550 h 714375"/>
                  <a:gd name="connsiteX6" fmla="*/ 88900 w 2575177"/>
                  <a:gd name="connsiteY6" fmla="*/ 593725 h 714375"/>
                  <a:gd name="connsiteX7" fmla="*/ 92075 w 2575177"/>
                  <a:gd name="connsiteY7" fmla="*/ 546100 h 714375"/>
                  <a:gd name="connsiteX8" fmla="*/ 0 w 2575177"/>
                  <a:gd name="connsiteY8" fmla="*/ 619125 h 714375"/>
                  <a:gd name="connsiteX9" fmla="*/ 6350 w 2575177"/>
                  <a:gd name="connsiteY9" fmla="*/ 714375 h 714375"/>
                  <a:gd name="connsiteX10" fmla="*/ 2565400 w 2575177"/>
                  <a:gd name="connsiteY10" fmla="*/ 714375 h 714375"/>
                  <a:gd name="connsiteX11" fmla="*/ 2572743 w 2575177"/>
                  <a:gd name="connsiteY11" fmla="*/ 201861 h 714375"/>
                  <a:gd name="connsiteX12" fmla="*/ 2295525 w 2575177"/>
                  <a:gd name="connsiteY12" fmla="*/ 0 h 714375"/>
                  <a:gd name="connsiteX13" fmla="*/ 225425 w 2575177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5177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0626" y="377544"/>
                      <a:pt x="2572743" y="201861"/>
                    </a:cubicBezTo>
                    <a:cubicBezTo>
                      <a:pt x="2487018" y="120369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7" name="Rectangle 22">
                <a:extLst>
                  <a:ext uri="{FF2B5EF4-FFF2-40B4-BE49-F238E27FC236}">
                    <a16:creationId xmlns:a16="http://schemas.microsoft.com/office/drawing/2014/main" id="{92E7BFD0-7A70-47A3-B62D-273B4D7B0EE6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03B896E-AFBB-4CED-80AE-BACD9D40BAA4}"/>
                </a:ext>
              </a:extLst>
            </p:cNvPr>
            <p:cNvGrpSpPr/>
            <p:nvPr/>
          </p:nvGrpSpPr>
          <p:grpSpPr>
            <a:xfrm>
              <a:off x="4203709" y="4329734"/>
              <a:ext cx="1681345" cy="465751"/>
              <a:chOff x="3622676" y="3492499"/>
              <a:chExt cx="2578868" cy="71437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4A4834E8-40A2-40F8-BBC0-644FF4EA6CC4}"/>
                  </a:ext>
                </a:extLst>
              </p:cNvPr>
              <p:cNvSpPr/>
              <p:nvPr/>
            </p:nvSpPr>
            <p:spPr>
              <a:xfrm>
                <a:off x="3622676" y="3492499"/>
                <a:ext cx="2578868" cy="714375"/>
              </a:xfrm>
              <a:custGeom>
                <a:avLst/>
                <a:gdLst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6350 w 2559050"/>
                  <a:gd name="connsiteY2" fmla="*/ 2159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90500 w 2559050"/>
                  <a:gd name="connsiteY0" fmla="*/ 0 h 698500"/>
                  <a:gd name="connsiteX1" fmla="*/ 0 w 2559050"/>
                  <a:gd name="connsiteY1" fmla="*/ 152400 h 698500"/>
                  <a:gd name="connsiteX2" fmla="*/ 19050 w 2559050"/>
                  <a:gd name="connsiteY2" fmla="*/ 241300 h 698500"/>
                  <a:gd name="connsiteX3" fmla="*/ 2501900 w 2559050"/>
                  <a:gd name="connsiteY3" fmla="*/ 241300 h 698500"/>
                  <a:gd name="connsiteX4" fmla="*/ 2470150 w 2559050"/>
                  <a:gd name="connsiteY4" fmla="*/ 552450 h 698500"/>
                  <a:gd name="connsiteX5" fmla="*/ 76200 w 2559050"/>
                  <a:gd name="connsiteY5" fmla="*/ 565150 h 698500"/>
                  <a:gd name="connsiteX6" fmla="*/ 101600 w 2559050"/>
                  <a:gd name="connsiteY6" fmla="*/ 520700 h 698500"/>
                  <a:gd name="connsiteX7" fmla="*/ 6350 w 2559050"/>
                  <a:gd name="connsiteY7" fmla="*/ 577850 h 698500"/>
                  <a:gd name="connsiteX8" fmla="*/ 44450 w 2559050"/>
                  <a:gd name="connsiteY8" fmla="*/ 666750 h 698500"/>
                  <a:gd name="connsiteX9" fmla="*/ 2400300 w 2559050"/>
                  <a:gd name="connsiteY9" fmla="*/ 692150 h 698500"/>
                  <a:gd name="connsiteX10" fmla="*/ 2432050 w 2559050"/>
                  <a:gd name="connsiteY10" fmla="*/ 666750 h 698500"/>
                  <a:gd name="connsiteX11" fmla="*/ 2501900 w 2559050"/>
                  <a:gd name="connsiteY11" fmla="*/ 698500 h 698500"/>
                  <a:gd name="connsiteX12" fmla="*/ 2552700 w 2559050"/>
                  <a:gd name="connsiteY12" fmla="*/ 685800 h 698500"/>
                  <a:gd name="connsiteX13" fmla="*/ 2559050 w 2559050"/>
                  <a:gd name="connsiteY13" fmla="*/ 158750 h 698500"/>
                  <a:gd name="connsiteX14" fmla="*/ 2476500 w 2559050"/>
                  <a:gd name="connsiteY14" fmla="*/ 95250 h 698500"/>
                  <a:gd name="connsiteX15" fmla="*/ 520700 w 2559050"/>
                  <a:gd name="connsiteY15" fmla="*/ 184150 h 698500"/>
                  <a:gd name="connsiteX16" fmla="*/ 190500 w 2559050"/>
                  <a:gd name="connsiteY16" fmla="*/ 0 h 698500"/>
                  <a:gd name="connsiteX0" fmla="*/ 184150 w 2552700"/>
                  <a:gd name="connsiteY0" fmla="*/ 0 h 698500"/>
                  <a:gd name="connsiteX1" fmla="*/ 9525 w 2552700"/>
                  <a:gd name="connsiteY1" fmla="*/ 152400 h 698500"/>
                  <a:gd name="connsiteX2" fmla="*/ 12700 w 2552700"/>
                  <a:gd name="connsiteY2" fmla="*/ 241300 h 698500"/>
                  <a:gd name="connsiteX3" fmla="*/ 2495550 w 2552700"/>
                  <a:gd name="connsiteY3" fmla="*/ 241300 h 698500"/>
                  <a:gd name="connsiteX4" fmla="*/ 2463800 w 2552700"/>
                  <a:gd name="connsiteY4" fmla="*/ 552450 h 698500"/>
                  <a:gd name="connsiteX5" fmla="*/ 69850 w 2552700"/>
                  <a:gd name="connsiteY5" fmla="*/ 565150 h 698500"/>
                  <a:gd name="connsiteX6" fmla="*/ 95250 w 2552700"/>
                  <a:gd name="connsiteY6" fmla="*/ 520700 h 698500"/>
                  <a:gd name="connsiteX7" fmla="*/ 0 w 2552700"/>
                  <a:gd name="connsiteY7" fmla="*/ 577850 h 698500"/>
                  <a:gd name="connsiteX8" fmla="*/ 38100 w 2552700"/>
                  <a:gd name="connsiteY8" fmla="*/ 666750 h 698500"/>
                  <a:gd name="connsiteX9" fmla="*/ 2393950 w 2552700"/>
                  <a:gd name="connsiteY9" fmla="*/ 692150 h 698500"/>
                  <a:gd name="connsiteX10" fmla="*/ 2425700 w 2552700"/>
                  <a:gd name="connsiteY10" fmla="*/ 666750 h 698500"/>
                  <a:gd name="connsiteX11" fmla="*/ 2495550 w 2552700"/>
                  <a:gd name="connsiteY11" fmla="*/ 698500 h 698500"/>
                  <a:gd name="connsiteX12" fmla="*/ 2546350 w 2552700"/>
                  <a:gd name="connsiteY12" fmla="*/ 685800 h 698500"/>
                  <a:gd name="connsiteX13" fmla="*/ 2552700 w 2552700"/>
                  <a:gd name="connsiteY13" fmla="*/ 158750 h 698500"/>
                  <a:gd name="connsiteX14" fmla="*/ 2470150 w 2552700"/>
                  <a:gd name="connsiteY14" fmla="*/ 95250 h 698500"/>
                  <a:gd name="connsiteX15" fmla="*/ 514350 w 2552700"/>
                  <a:gd name="connsiteY15" fmla="*/ 184150 h 698500"/>
                  <a:gd name="connsiteX16" fmla="*/ 184150 w 2552700"/>
                  <a:gd name="connsiteY16" fmla="*/ 0 h 698500"/>
                  <a:gd name="connsiteX0" fmla="*/ 184150 w 2571750"/>
                  <a:gd name="connsiteY0" fmla="*/ 0 h 698500"/>
                  <a:gd name="connsiteX1" fmla="*/ 9525 w 2571750"/>
                  <a:gd name="connsiteY1" fmla="*/ 152400 h 698500"/>
                  <a:gd name="connsiteX2" fmla="*/ 12700 w 2571750"/>
                  <a:gd name="connsiteY2" fmla="*/ 241300 h 698500"/>
                  <a:gd name="connsiteX3" fmla="*/ 2495550 w 2571750"/>
                  <a:gd name="connsiteY3" fmla="*/ 241300 h 698500"/>
                  <a:gd name="connsiteX4" fmla="*/ 2463800 w 2571750"/>
                  <a:gd name="connsiteY4" fmla="*/ 552450 h 698500"/>
                  <a:gd name="connsiteX5" fmla="*/ 69850 w 2571750"/>
                  <a:gd name="connsiteY5" fmla="*/ 565150 h 698500"/>
                  <a:gd name="connsiteX6" fmla="*/ 95250 w 2571750"/>
                  <a:gd name="connsiteY6" fmla="*/ 520700 h 698500"/>
                  <a:gd name="connsiteX7" fmla="*/ 0 w 2571750"/>
                  <a:gd name="connsiteY7" fmla="*/ 577850 h 698500"/>
                  <a:gd name="connsiteX8" fmla="*/ 38100 w 2571750"/>
                  <a:gd name="connsiteY8" fmla="*/ 666750 h 698500"/>
                  <a:gd name="connsiteX9" fmla="*/ 2393950 w 2571750"/>
                  <a:gd name="connsiteY9" fmla="*/ 692150 h 698500"/>
                  <a:gd name="connsiteX10" fmla="*/ 2425700 w 2571750"/>
                  <a:gd name="connsiteY10" fmla="*/ 666750 h 698500"/>
                  <a:gd name="connsiteX11" fmla="*/ 2495550 w 2571750"/>
                  <a:gd name="connsiteY11" fmla="*/ 698500 h 698500"/>
                  <a:gd name="connsiteX12" fmla="*/ 2546350 w 2571750"/>
                  <a:gd name="connsiteY12" fmla="*/ 685800 h 698500"/>
                  <a:gd name="connsiteX13" fmla="*/ 2571750 w 2571750"/>
                  <a:gd name="connsiteY13" fmla="*/ 193675 h 698500"/>
                  <a:gd name="connsiteX14" fmla="*/ 2470150 w 2571750"/>
                  <a:gd name="connsiteY14" fmla="*/ 95250 h 698500"/>
                  <a:gd name="connsiteX15" fmla="*/ 514350 w 2571750"/>
                  <a:gd name="connsiteY15" fmla="*/ 184150 h 698500"/>
                  <a:gd name="connsiteX16" fmla="*/ 184150 w 2571750"/>
                  <a:gd name="connsiteY16" fmla="*/ 0 h 698500"/>
                  <a:gd name="connsiteX0" fmla="*/ 184150 w 2555875"/>
                  <a:gd name="connsiteY0" fmla="*/ 0 h 698500"/>
                  <a:gd name="connsiteX1" fmla="*/ 9525 w 2555875"/>
                  <a:gd name="connsiteY1" fmla="*/ 152400 h 698500"/>
                  <a:gd name="connsiteX2" fmla="*/ 12700 w 2555875"/>
                  <a:gd name="connsiteY2" fmla="*/ 241300 h 698500"/>
                  <a:gd name="connsiteX3" fmla="*/ 2495550 w 2555875"/>
                  <a:gd name="connsiteY3" fmla="*/ 241300 h 698500"/>
                  <a:gd name="connsiteX4" fmla="*/ 2463800 w 2555875"/>
                  <a:gd name="connsiteY4" fmla="*/ 552450 h 698500"/>
                  <a:gd name="connsiteX5" fmla="*/ 69850 w 2555875"/>
                  <a:gd name="connsiteY5" fmla="*/ 565150 h 698500"/>
                  <a:gd name="connsiteX6" fmla="*/ 95250 w 2555875"/>
                  <a:gd name="connsiteY6" fmla="*/ 520700 h 698500"/>
                  <a:gd name="connsiteX7" fmla="*/ 0 w 2555875"/>
                  <a:gd name="connsiteY7" fmla="*/ 577850 h 698500"/>
                  <a:gd name="connsiteX8" fmla="*/ 38100 w 2555875"/>
                  <a:gd name="connsiteY8" fmla="*/ 666750 h 698500"/>
                  <a:gd name="connsiteX9" fmla="*/ 2393950 w 2555875"/>
                  <a:gd name="connsiteY9" fmla="*/ 692150 h 698500"/>
                  <a:gd name="connsiteX10" fmla="*/ 2425700 w 2555875"/>
                  <a:gd name="connsiteY10" fmla="*/ 666750 h 698500"/>
                  <a:gd name="connsiteX11" fmla="*/ 2495550 w 2555875"/>
                  <a:gd name="connsiteY11" fmla="*/ 698500 h 698500"/>
                  <a:gd name="connsiteX12" fmla="*/ 2546350 w 2555875"/>
                  <a:gd name="connsiteY12" fmla="*/ 685800 h 698500"/>
                  <a:gd name="connsiteX13" fmla="*/ 2555875 w 2555875"/>
                  <a:gd name="connsiteY13" fmla="*/ 171450 h 698500"/>
                  <a:gd name="connsiteX14" fmla="*/ 2470150 w 2555875"/>
                  <a:gd name="connsiteY14" fmla="*/ 95250 h 698500"/>
                  <a:gd name="connsiteX15" fmla="*/ 514350 w 2555875"/>
                  <a:gd name="connsiteY15" fmla="*/ 184150 h 698500"/>
                  <a:gd name="connsiteX16" fmla="*/ 184150 w 2555875"/>
                  <a:gd name="connsiteY16" fmla="*/ 0 h 698500"/>
                  <a:gd name="connsiteX0" fmla="*/ 184150 w 2562506"/>
                  <a:gd name="connsiteY0" fmla="*/ 0 h 698500"/>
                  <a:gd name="connsiteX1" fmla="*/ 9525 w 2562506"/>
                  <a:gd name="connsiteY1" fmla="*/ 152400 h 698500"/>
                  <a:gd name="connsiteX2" fmla="*/ 12700 w 2562506"/>
                  <a:gd name="connsiteY2" fmla="*/ 241300 h 698500"/>
                  <a:gd name="connsiteX3" fmla="*/ 2495550 w 2562506"/>
                  <a:gd name="connsiteY3" fmla="*/ 241300 h 698500"/>
                  <a:gd name="connsiteX4" fmla="*/ 2463800 w 2562506"/>
                  <a:gd name="connsiteY4" fmla="*/ 552450 h 698500"/>
                  <a:gd name="connsiteX5" fmla="*/ 69850 w 2562506"/>
                  <a:gd name="connsiteY5" fmla="*/ 565150 h 698500"/>
                  <a:gd name="connsiteX6" fmla="*/ 95250 w 2562506"/>
                  <a:gd name="connsiteY6" fmla="*/ 520700 h 698500"/>
                  <a:gd name="connsiteX7" fmla="*/ 0 w 2562506"/>
                  <a:gd name="connsiteY7" fmla="*/ 577850 h 698500"/>
                  <a:gd name="connsiteX8" fmla="*/ 38100 w 2562506"/>
                  <a:gd name="connsiteY8" fmla="*/ 666750 h 698500"/>
                  <a:gd name="connsiteX9" fmla="*/ 2393950 w 2562506"/>
                  <a:gd name="connsiteY9" fmla="*/ 692150 h 698500"/>
                  <a:gd name="connsiteX10" fmla="*/ 2425700 w 2562506"/>
                  <a:gd name="connsiteY10" fmla="*/ 666750 h 698500"/>
                  <a:gd name="connsiteX11" fmla="*/ 2495550 w 2562506"/>
                  <a:gd name="connsiteY11" fmla="*/ 698500 h 698500"/>
                  <a:gd name="connsiteX12" fmla="*/ 2562225 w 2562506"/>
                  <a:gd name="connsiteY12" fmla="*/ 685800 h 698500"/>
                  <a:gd name="connsiteX13" fmla="*/ 2555875 w 2562506"/>
                  <a:gd name="connsiteY13" fmla="*/ 171450 h 698500"/>
                  <a:gd name="connsiteX14" fmla="*/ 2470150 w 2562506"/>
                  <a:gd name="connsiteY14" fmla="*/ 95250 h 698500"/>
                  <a:gd name="connsiteX15" fmla="*/ 514350 w 2562506"/>
                  <a:gd name="connsiteY15" fmla="*/ 184150 h 698500"/>
                  <a:gd name="connsiteX16" fmla="*/ 184150 w 2562506"/>
                  <a:gd name="connsiteY16" fmla="*/ 0 h 69850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25700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38100 w 2562506"/>
                  <a:gd name="connsiteY8" fmla="*/ 666750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4150 w 2562506"/>
                  <a:gd name="connsiteY0" fmla="*/ 0 h 692150"/>
                  <a:gd name="connsiteX1" fmla="*/ 9525 w 2562506"/>
                  <a:gd name="connsiteY1" fmla="*/ 152400 h 692150"/>
                  <a:gd name="connsiteX2" fmla="*/ 12700 w 2562506"/>
                  <a:gd name="connsiteY2" fmla="*/ 241300 h 692150"/>
                  <a:gd name="connsiteX3" fmla="*/ 2495550 w 2562506"/>
                  <a:gd name="connsiteY3" fmla="*/ 241300 h 692150"/>
                  <a:gd name="connsiteX4" fmla="*/ 2463800 w 2562506"/>
                  <a:gd name="connsiteY4" fmla="*/ 552450 h 692150"/>
                  <a:gd name="connsiteX5" fmla="*/ 69850 w 2562506"/>
                  <a:gd name="connsiteY5" fmla="*/ 565150 h 692150"/>
                  <a:gd name="connsiteX6" fmla="*/ 95250 w 2562506"/>
                  <a:gd name="connsiteY6" fmla="*/ 520700 h 692150"/>
                  <a:gd name="connsiteX7" fmla="*/ 0 w 2562506"/>
                  <a:gd name="connsiteY7" fmla="*/ 577850 h 692150"/>
                  <a:gd name="connsiteX8" fmla="*/ 9525 w 2562506"/>
                  <a:gd name="connsiteY8" fmla="*/ 688975 h 692150"/>
                  <a:gd name="connsiteX9" fmla="*/ 2393950 w 2562506"/>
                  <a:gd name="connsiteY9" fmla="*/ 692150 h 692150"/>
                  <a:gd name="connsiteX10" fmla="*/ 2435225 w 2562506"/>
                  <a:gd name="connsiteY10" fmla="*/ 666750 h 692150"/>
                  <a:gd name="connsiteX11" fmla="*/ 2479675 w 2562506"/>
                  <a:gd name="connsiteY11" fmla="*/ 692150 h 692150"/>
                  <a:gd name="connsiteX12" fmla="*/ 2562225 w 2562506"/>
                  <a:gd name="connsiteY12" fmla="*/ 685800 h 692150"/>
                  <a:gd name="connsiteX13" fmla="*/ 2555875 w 2562506"/>
                  <a:gd name="connsiteY13" fmla="*/ 171450 h 692150"/>
                  <a:gd name="connsiteX14" fmla="*/ 2470150 w 2562506"/>
                  <a:gd name="connsiteY14" fmla="*/ 95250 h 692150"/>
                  <a:gd name="connsiteX15" fmla="*/ 514350 w 2562506"/>
                  <a:gd name="connsiteY15" fmla="*/ 184150 h 692150"/>
                  <a:gd name="connsiteX16" fmla="*/ 184150 w 2562506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92075 w 2559331"/>
                  <a:gd name="connsiteY6" fmla="*/ 520700 h 692150"/>
                  <a:gd name="connsiteX7" fmla="*/ 0 w 2559331"/>
                  <a:gd name="connsiteY7" fmla="*/ 593725 h 692150"/>
                  <a:gd name="connsiteX8" fmla="*/ 6350 w 2559331"/>
                  <a:gd name="connsiteY8" fmla="*/ 688975 h 692150"/>
                  <a:gd name="connsiteX9" fmla="*/ 2390775 w 2559331"/>
                  <a:gd name="connsiteY9" fmla="*/ 692150 h 692150"/>
                  <a:gd name="connsiteX10" fmla="*/ 2432050 w 2559331"/>
                  <a:gd name="connsiteY10" fmla="*/ 6667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92375 w 2559331"/>
                  <a:gd name="connsiteY3" fmla="*/ 24130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6062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32050 w 2559331"/>
                  <a:gd name="connsiteY11" fmla="*/ 666750 h 692150"/>
                  <a:gd name="connsiteX12" fmla="*/ 2476500 w 2559331"/>
                  <a:gd name="connsiteY12" fmla="*/ 692150 h 692150"/>
                  <a:gd name="connsiteX13" fmla="*/ 2559050 w 2559331"/>
                  <a:gd name="connsiteY13" fmla="*/ 685800 h 692150"/>
                  <a:gd name="connsiteX14" fmla="*/ 2552700 w 2559331"/>
                  <a:gd name="connsiteY14" fmla="*/ 171450 h 692150"/>
                  <a:gd name="connsiteX15" fmla="*/ 2466975 w 2559331"/>
                  <a:gd name="connsiteY15" fmla="*/ 95250 h 692150"/>
                  <a:gd name="connsiteX16" fmla="*/ 511175 w 2559331"/>
                  <a:gd name="connsiteY16" fmla="*/ 184150 h 692150"/>
                  <a:gd name="connsiteX17" fmla="*/ 180975 w 2559331"/>
                  <a:gd name="connsiteY17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476500 w 2559331"/>
                  <a:gd name="connsiteY11" fmla="*/ 692150 h 692150"/>
                  <a:gd name="connsiteX12" fmla="*/ 2559050 w 2559331"/>
                  <a:gd name="connsiteY12" fmla="*/ 685800 h 692150"/>
                  <a:gd name="connsiteX13" fmla="*/ 2552700 w 2559331"/>
                  <a:gd name="connsiteY13" fmla="*/ 171450 h 692150"/>
                  <a:gd name="connsiteX14" fmla="*/ 2466975 w 2559331"/>
                  <a:gd name="connsiteY14" fmla="*/ 95250 h 692150"/>
                  <a:gd name="connsiteX15" fmla="*/ 511175 w 2559331"/>
                  <a:gd name="connsiteY15" fmla="*/ 184150 h 692150"/>
                  <a:gd name="connsiteX16" fmla="*/ 180975 w 2559331"/>
                  <a:gd name="connsiteY16" fmla="*/ 0 h 692150"/>
                  <a:gd name="connsiteX0" fmla="*/ 180975 w 2559331"/>
                  <a:gd name="connsiteY0" fmla="*/ 0 h 692150"/>
                  <a:gd name="connsiteX1" fmla="*/ 6350 w 2559331"/>
                  <a:gd name="connsiteY1" fmla="*/ 152400 h 692150"/>
                  <a:gd name="connsiteX2" fmla="*/ 9525 w 2559331"/>
                  <a:gd name="connsiteY2" fmla="*/ 241300 h 692150"/>
                  <a:gd name="connsiteX3" fmla="*/ 2454275 w 2559331"/>
                  <a:gd name="connsiteY3" fmla="*/ 234950 h 692150"/>
                  <a:gd name="connsiteX4" fmla="*/ 2454275 w 2559331"/>
                  <a:gd name="connsiteY4" fmla="*/ 552450 h 692150"/>
                  <a:gd name="connsiteX5" fmla="*/ 66675 w 2559331"/>
                  <a:gd name="connsiteY5" fmla="*/ 565150 h 692150"/>
                  <a:gd name="connsiteX6" fmla="*/ 88900 w 2559331"/>
                  <a:gd name="connsiteY6" fmla="*/ 568325 h 692150"/>
                  <a:gd name="connsiteX7" fmla="*/ 92075 w 2559331"/>
                  <a:gd name="connsiteY7" fmla="*/ 520700 h 692150"/>
                  <a:gd name="connsiteX8" fmla="*/ 0 w 2559331"/>
                  <a:gd name="connsiteY8" fmla="*/ 593725 h 692150"/>
                  <a:gd name="connsiteX9" fmla="*/ 6350 w 2559331"/>
                  <a:gd name="connsiteY9" fmla="*/ 688975 h 692150"/>
                  <a:gd name="connsiteX10" fmla="*/ 2390775 w 2559331"/>
                  <a:gd name="connsiteY10" fmla="*/ 692150 h 692150"/>
                  <a:gd name="connsiteX11" fmla="*/ 2559050 w 2559331"/>
                  <a:gd name="connsiteY11" fmla="*/ 685800 h 692150"/>
                  <a:gd name="connsiteX12" fmla="*/ 2552700 w 2559331"/>
                  <a:gd name="connsiteY12" fmla="*/ 171450 h 692150"/>
                  <a:gd name="connsiteX13" fmla="*/ 2466975 w 2559331"/>
                  <a:gd name="connsiteY13" fmla="*/ 95250 h 692150"/>
                  <a:gd name="connsiteX14" fmla="*/ 511175 w 2559331"/>
                  <a:gd name="connsiteY14" fmla="*/ 184150 h 692150"/>
                  <a:gd name="connsiteX15" fmla="*/ 180975 w 2559331"/>
                  <a:gd name="connsiteY15" fmla="*/ 0 h 692150"/>
                  <a:gd name="connsiteX0" fmla="*/ 180975 w 2559331"/>
                  <a:gd name="connsiteY0" fmla="*/ 0 h 688975"/>
                  <a:gd name="connsiteX1" fmla="*/ 6350 w 2559331"/>
                  <a:gd name="connsiteY1" fmla="*/ 152400 h 688975"/>
                  <a:gd name="connsiteX2" fmla="*/ 9525 w 2559331"/>
                  <a:gd name="connsiteY2" fmla="*/ 241300 h 688975"/>
                  <a:gd name="connsiteX3" fmla="*/ 2454275 w 2559331"/>
                  <a:gd name="connsiteY3" fmla="*/ 234950 h 688975"/>
                  <a:gd name="connsiteX4" fmla="*/ 2454275 w 2559331"/>
                  <a:gd name="connsiteY4" fmla="*/ 552450 h 688975"/>
                  <a:gd name="connsiteX5" fmla="*/ 66675 w 2559331"/>
                  <a:gd name="connsiteY5" fmla="*/ 565150 h 688975"/>
                  <a:gd name="connsiteX6" fmla="*/ 88900 w 2559331"/>
                  <a:gd name="connsiteY6" fmla="*/ 568325 h 688975"/>
                  <a:gd name="connsiteX7" fmla="*/ 92075 w 2559331"/>
                  <a:gd name="connsiteY7" fmla="*/ 520700 h 688975"/>
                  <a:gd name="connsiteX8" fmla="*/ 0 w 2559331"/>
                  <a:gd name="connsiteY8" fmla="*/ 593725 h 688975"/>
                  <a:gd name="connsiteX9" fmla="*/ 6350 w 2559331"/>
                  <a:gd name="connsiteY9" fmla="*/ 688975 h 688975"/>
                  <a:gd name="connsiteX10" fmla="*/ 2559050 w 2559331"/>
                  <a:gd name="connsiteY10" fmla="*/ 685800 h 688975"/>
                  <a:gd name="connsiteX11" fmla="*/ 2552700 w 2559331"/>
                  <a:gd name="connsiteY11" fmla="*/ 171450 h 688975"/>
                  <a:gd name="connsiteX12" fmla="*/ 2466975 w 2559331"/>
                  <a:gd name="connsiteY12" fmla="*/ 95250 h 688975"/>
                  <a:gd name="connsiteX13" fmla="*/ 511175 w 2559331"/>
                  <a:gd name="connsiteY13" fmla="*/ 184150 h 688975"/>
                  <a:gd name="connsiteX14" fmla="*/ 180975 w 25593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2231"/>
                  <a:gd name="connsiteY0" fmla="*/ 0 h 688975"/>
                  <a:gd name="connsiteX1" fmla="*/ 6350 w 2572231"/>
                  <a:gd name="connsiteY1" fmla="*/ 152400 h 688975"/>
                  <a:gd name="connsiteX2" fmla="*/ 9525 w 2572231"/>
                  <a:gd name="connsiteY2" fmla="*/ 241300 h 688975"/>
                  <a:gd name="connsiteX3" fmla="*/ 2454275 w 2572231"/>
                  <a:gd name="connsiteY3" fmla="*/ 234950 h 688975"/>
                  <a:gd name="connsiteX4" fmla="*/ 2454275 w 2572231"/>
                  <a:gd name="connsiteY4" fmla="*/ 552450 h 688975"/>
                  <a:gd name="connsiteX5" fmla="*/ 66675 w 2572231"/>
                  <a:gd name="connsiteY5" fmla="*/ 565150 h 688975"/>
                  <a:gd name="connsiteX6" fmla="*/ 88900 w 2572231"/>
                  <a:gd name="connsiteY6" fmla="*/ 568325 h 688975"/>
                  <a:gd name="connsiteX7" fmla="*/ 92075 w 2572231"/>
                  <a:gd name="connsiteY7" fmla="*/ 520700 h 688975"/>
                  <a:gd name="connsiteX8" fmla="*/ 0 w 2572231"/>
                  <a:gd name="connsiteY8" fmla="*/ 593725 h 688975"/>
                  <a:gd name="connsiteX9" fmla="*/ 6350 w 2572231"/>
                  <a:gd name="connsiteY9" fmla="*/ 688975 h 688975"/>
                  <a:gd name="connsiteX10" fmla="*/ 2559050 w 2572231"/>
                  <a:gd name="connsiteY10" fmla="*/ 685800 h 688975"/>
                  <a:gd name="connsiteX11" fmla="*/ 2552700 w 2572231"/>
                  <a:gd name="connsiteY11" fmla="*/ 171450 h 688975"/>
                  <a:gd name="connsiteX12" fmla="*/ 2466975 w 2572231"/>
                  <a:gd name="connsiteY12" fmla="*/ 95250 h 688975"/>
                  <a:gd name="connsiteX13" fmla="*/ 511175 w 2572231"/>
                  <a:gd name="connsiteY13" fmla="*/ 184150 h 688975"/>
                  <a:gd name="connsiteX14" fmla="*/ 180975 w 2572231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4798"/>
                  <a:gd name="connsiteY0" fmla="*/ 0 h 688975"/>
                  <a:gd name="connsiteX1" fmla="*/ 6350 w 2574798"/>
                  <a:gd name="connsiteY1" fmla="*/ 152400 h 688975"/>
                  <a:gd name="connsiteX2" fmla="*/ 9525 w 2574798"/>
                  <a:gd name="connsiteY2" fmla="*/ 241300 h 688975"/>
                  <a:gd name="connsiteX3" fmla="*/ 2454275 w 2574798"/>
                  <a:gd name="connsiteY3" fmla="*/ 234950 h 688975"/>
                  <a:gd name="connsiteX4" fmla="*/ 2454275 w 2574798"/>
                  <a:gd name="connsiteY4" fmla="*/ 552450 h 688975"/>
                  <a:gd name="connsiteX5" fmla="*/ 66675 w 2574798"/>
                  <a:gd name="connsiteY5" fmla="*/ 565150 h 688975"/>
                  <a:gd name="connsiteX6" fmla="*/ 88900 w 2574798"/>
                  <a:gd name="connsiteY6" fmla="*/ 568325 h 688975"/>
                  <a:gd name="connsiteX7" fmla="*/ 92075 w 2574798"/>
                  <a:gd name="connsiteY7" fmla="*/ 520700 h 688975"/>
                  <a:gd name="connsiteX8" fmla="*/ 0 w 2574798"/>
                  <a:gd name="connsiteY8" fmla="*/ 593725 h 688975"/>
                  <a:gd name="connsiteX9" fmla="*/ 6350 w 2574798"/>
                  <a:gd name="connsiteY9" fmla="*/ 688975 h 688975"/>
                  <a:gd name="connsiteX10" fmla="*/ 2562225 w 2574798"/>
                  <a:gd name="connsiteY10" fmla="*/ 666750 h 688975"/>
                  <a:gd name="connsiteX11" fmla="*/ 2552700 w 2574798"/>
                  <a:gd name="connsiteY11" fmla="*/ 171450 h 688975"/>
                  <a:gd name="connsiteX12" fmla="*/ 2466975 w 2574798"/>
                  <a:gd name="connsiteY12" fmla="*/ 95250 h 688975"/>
                  <a:gd name="connsiteX13" fmla="*/ 511175 w 2574798"/>
                  <a:gd name="connsiteY13" fmla="*/ 184150 h 688975"/>
                  <a:gd name="connsiteX14" fmla="*/ 180975 w 257479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7418"/>
                  <a:gd name="connsiteY0" fmla="*/ 0 h 688975"/>
                  <a:gd name="connsiteX1" fmla="*/ 6350 w 2577418"/>
                  <a:gd name="connsiteY1" fmla="*/ 152400 h 688975"/>
                  <a:gd name="connsiteX2" fmla="*/ 9525 w 2577418"/>
                  <a:gd name="connsiteY2" fmla="*/ 241300 h 688975"/>
                  <a:gd name="connsiteX3" fmla="*/ 2454275 w 2577418"/>
                  <a:gd name="connsiteY3" fmla="*/ 234950 h 688975"/>
                  <a:gd name="connsiteX4" fmla="*/ 2454275 w 2577418"/>
                  <a:gd name="connsiteY4" fmla="*/ 552450 h 688975"/>
                  <a:gd name="connsiteX5" fmla="*/ 66675 w 2577418"/>
                  <a:gd name="connsiteY5" fmla="*/ 565150 h 688975"/>
                  <a:gd name="connsiteX6" fmla="*/ 88900 w 2577418"/>
                  <a:gd name="connsiteY6" fmla="*/ 568325 h 688975"/>
                  <a:gd name="connsiteX7" fmla="*/ 92075 w 2577418"/>
                  <a:gd name="connsiteY7" fmla="*/ 520700 h 688975"/>
                  <a:gd name="connsiteX8" fmla="*/ 0 w 2577418"/>
                  <a:gd name="connsiteY8" fmla="*/ 593725 h 688975"/>
                  <a:gd name="connsiteX9" fmla="*/ 6350 w 2577418"/>
                  <a:gd name="connsiteY9" fmla="*/ 688975 h 688975"/>
                  <a:gd name="connsiteX10" fmla="*/ 2565400 w 2577418"/>
                  <a:gd name="connsiteY10" fmla="*/ 688975 h 688975"/>
                  <a:gd name="connsiteX11" fmla="*/ 2552700 w 2577418"/>
                  <a:gd name="connsiteY11" fmla="*/ 171450 h 688975"/>
                  <a:gd name="connsiteX12" fmla="*/ 2466975 w 2577418"/>
                  <a:gd name="connsiteY12" fmla="*/ 95250 h 688975"/>
                  <a:gd name="connsiteX13" fmla="*/ 511175 w 2577418"/>
                  <a:gd name="connsiteY13" fmla="*/ 184150 h 688975"/>
                  <a:gd name="connsiteX14" fmla="*/ 180975 w 2577418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54275 w 2570812"/>
                  <a:gd name="connsiteY3" fmla="*/ 2349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4275 w 2570812"/>
                  <a:gd name="connsiteY4" fmla="*/ 552450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511175 w 2570812"/>
                  <a:gd name="connsiteY13" fmla="*/ 1841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485775 w 2570812"/>
                  <a:gd name="connsiteY13" fmla="*/ 171450 h 688975"/>
                  <a:gd name="connsiteX14" fmla="*/ 180975 w 2570812"/>
                  <a:gd name="connsiteY14" fmla="*/ 0 h 68897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466975 w 2570812"/>
                  <a:gd name="connsiteY12" fmla="*/ 95250 h 688975"/>
                  <a:gd name="connsiteX13" fmla="*/ 180975 w 2570812"/>
                  <a:gd name="connsiteY13" fmla="*/ 0 h 688975"/>
                  <a:gd name="connsiteX0" fmla="*/ 180975 w 2570812"/>
                  <a:gd name="connsiteY0" fmla="*/ 31750 h 720725"/>
                  <a:gd name="connsiteX1" fmla="*/ 6350 w 2570812"/>
                  <a:gd name="connsiteY1" fmla="*/ 184150 h 720725"/>
                  <a:gd name="connsiteX2" fmla="*/ 9525 w 2570812"/>
                  <a:gd name="connsiteY2" fmla="*/ 273050 h 720725"/>
                  <a:gd name="connsiteX3" fmla="*/ 2460625 w 2570812"/>
                  <a:gd name="connsiteY3" fmla="*/ 279400 h 720725"/>
                  <a:gd name="connsiteX4" fmla="*/ 2457450 w 2570812"/>
                  <a:gd name="connsiteY4" fmla="*/ 593725 h 720725"/>
                  <a:gd name="connsiteX5" fmla="*/ 66675 w 2570812"/>
                  <a:gd name="connsiteY5" fmla="*/ 596900 h 720725"/>
                  <a:gd name="connsiteX6" fmla="*/ 88900 w 2570812"/>
                  <a:gd name="connsiteY6" fmla="*/ 600075 h 720725"/>
                  <a:gd name="connsiteX7" fmla="*/ 92075 w 2570812"/>
                  <a:gd name="connsiteY7" fmla="*/ 552450 h 720725"/>
                  <a:gd name="connsiteX8" fmla="*/ 0 w 2570812"/>
                  <a:gd name="connsiteY8" fmla="*/ 625475 h 720725"/>
                  <a:gd name="connsiteX9" fmla="*/ 6350 w 2570812"/>
                  <a:gd name="connsiteY9" fmla="*/ 720725 h 720725"/>
                  <a:gd name="connsiteX10" fmla="*/ 2565400 w 2570812"/>
                  <a:gd name="connsiteY10" fmla="*/ 720725 h 720725"/>
                  <a:gd name="connsiteX11" fmla="*/ 2552700 w 2570812"/>
                  <a:gd name="connsiteY11" fmla="*/ 203200 h 720725"/>
                  <a:gd name="connsiteX12" fmla="*/ 2336800 w 2570812"/>
                  <a:gd name="connsiteY12" fmla="*/ 0 h 720725"/>
                  <a:gd name="connsiteX13" fmla="*/ 180975 w 2570812"/>
                  <a:gd name="connsiteY13" fmla="*/ 31750 h 720725"/>
                  <a:gd name="connsiteX0" fmla="*/ 180975 w 2570812"/>
                  <a:gd name="connsiteY0" fmla="*/ 0 h 688975"/>
                  <a:gd name="connsiteX1" fmla="*/ 6350 w 2570812"/>
                  <a:gd name="connsiteY1" fmla="*/ 152400 h 688975"/>
                  <a:gd name="connsiteX2" fmla="*/ 9525 w 2570812"/>
                  <a:gd name="connsiteY2" fmla="*/ 241300 h 688975"/>
                  <a:gd name="connsiteX3" fmla="*/ 2460625 w 2570812"/>
                  <a:gd name="connsiteY3" fmla="*/ 247650 h 688975"/>
                  <a:gd name="connsiteX4" fmla="*/ 2457450 w 2570812"/>
                  <a:gd name="connsiteY4" fmla="*/ 561975 h 688975"/>
                  <a:gd name="connsiteX5" fmla="*/ 66675 w 2570812"/>
                  <a:gd name="connsiteY5" fmla="*/ 565150 h 688975"/>
                  <a:gd name="connsiteX6" fmla="*/ 88900 w 2570812"/>
                  <a:gd name="connsiteY6" fmla="*/ 568325 h 688975"/>
                  <a:gd name="connsiteX7" fmla="*/ 92075 w 2570812"/>
                  <a:gd name="connsiteY7" fmla="*/ 520700 h 688975"/>
                  <a:gd name="connsiteX8" fmla="*/ 0 w 2570812"/>
                  <a:gd name="connsiteY8" fmla="*/ 593725 h 688975"/>
                  <a:gd name="connsiteX9" fmla="*/ 6350 w 2570812"/>
                  <a:gd name="connsiteY9" fmla="*/ 688975 h 688975"/>
                  <a:gd name="connsiteX10" fmla="*/ 2565400 w 2570812"/>
                  <a:gd name="connsiteY10" fmla="*/ 688975 h 688975"/>
                  <a:gd name="connsiteX11" fmla="*/ 2552700 w 2570812"/>
                  <a:gd name="connsiteY11" fmla="*/ 171450 h 688975"/>
                  <a:gd name="connsiteX12" fmla="*/ 2352675 w 2570812"/>
                  <a:gd name="connsiteY12" fmla="*/ 19050 h 688975"/>
                  <a:gd name="connsiteX13" fmla="*/ 180975 w 2570812"/>
                  <a:gd name="connsiteY13" fmla="*/ 0 h 6889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52675 w 2570812"/>
                  <a:gd name="connsiteY12" fmla="*/ 4445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308225 w 2570812"/>
                  <a:gd name="connsiteY12" fmla="*/ 1270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0812"/>
                  <a:gd name="connsiteY0" fmla="*/ 0 h 714375"/>
                  <a:gd name="connsiteX1" fmla="*/ 6350 w 2570812"/>
                  <a:gd name="connsiteY1" fmla="*/ 177800 h 714375"/>
                  <a:gd name="connsiteX2" fmla="*/ 9525 w 2570812"/>
                  <a:gd name="connsiteY2" fmla="*/ 266700 h 714375"/>
                  <a:gd name="connsiteX3" fmla="*/ 2460625 w 2570812"/>
                  <a:gd name="connsiteY3" fmla="*/ 273050 h 714375"/>
                  <a:gd name="connsiteX4" fmla="*/ 2457450 w 2570812"/>
                  <a:gd name="connsiteY4" fmla="*/ 587375 h 714375"/>
                  <a:gd name="connsiteX5" fmla="*/ 66675 w 2570812"/>
                  <a:gd name="connsiteY5" fmla="*/ 590550 h 714375"/>
                  <a:gd name="connsiteX6" fmla="*/ 88900 w 2570812"/>
                  <a:gd name="connsiteY6" fmla="*/ 593725 h 714375"/>
                  <a:gd name="connsiteX7" fmla="*/ 92075 w 2570812"/>
                  <a:gd name="connsiteY7" fmla="*/ 546100 h 714375"/>
                  <a:gd name="connsiteX8" fmla="*/ 0 w 2570812"/>
                  <a:gd name="connsiteY8" fmla="*/ 619125 h 714375"/>
                  <a:gd name="connsiteX9" fmla="*/ 6350 w 2570812"/>
                  <a:gd name="connsiteY9" fmla="*/ 714375 h 714375"/>
                  <a:gd name="connsiteX10" fmla="*/ 2565400 w 2570812"/>
                  <a:gd name="connsiteY10" fmla="*/ 714375 h 714375"/>
                  <a:gd name="connsiteX11" fmla="*/ 2552700 w 2570812"/>
                  <a:gd name="connsiteY11" fmla="*/ 196850 h 714375"/>
                  <a:gd name="connsiteX12" fmla="*/ 2295525 w 2570812"/>
                  <a:gd name="connsiteY12" fmla="*/ 0 h 714375"/>
                  <a:gd name="connsiteX13" fmla="*/ 225425 w 2570812"/>
                  <a:gd name="connsiteY13" fmla="*/ 0 h 714375"/>
                  <a:gd name="connsiteX0" fmla="*/ 225425 w 2578868"/>
                  <a:gd name="connsiteY0" fmla="*/ 0 h 714375"/>
                  <a:gd name="connsiteX1" fmla="*/ 6350 w 2578868"/>
                  <a:gd name="connsiteY1" fmla="*/ 177800 h 714375"/>
                  <a:gd name="connsiteX2" fmla="*/ 9525 w 2578868"/>
                  <a:gd name="connsiteY2" fmla="*/ 266700 h 714375"/>
                  <a:gd name="connsiteX3" fmla="*/ 2460625 w 2578868"/>
                  <a:gd name="connsiteY3" fmla="*/ 273050 h 714375"/>
                  <a:gd name="connsiteX4" fmla="*/ 2457450 w 2578868"/>
                  <a:gd name="connsiteY4" fmla="*/ 587375 h 714375"/>
                  <a:gd name="connsiteX5" fmla="*/ 66675 w 2578868"/>
                  <a:gd name="connsiteY5" fmla="*/ 590550 h 714375"/>
                  <a:gd name="connsiteX6" fmla="*/ 88900 w 2578868"/>
                  <a:gd name="connsiteY6" fmla="*/ 593725 h 714375"/>
                  <a:gd name="connsiteX7" fmla="*/ 92075 w 2578868"/>
                  <a:gd name="connsiteY7" fmla="*/ 546100 h 714375"/>
                  <a:gd name="connsiteX8" fmla="*/ 0 w 2578868"/>
                  <a:gd name="connsiteY8" fmla="*/ 619125 h 714375"/>
                  <a:gd name="connsiteX9" fmla="*/ 6350 w 2578868"/>
                  <a:gd name="connsiteY9" fmla="*/ 714375 h 714375"/>
                  <a:gd name="connsiteX10" fmla="*/ 2565400 w 2578868"/>
                  <a:gd name="connsiteY10" fmla="*/ 714375 h 714375"/>
                  <a:gd name="connsiteX11" fmla="*/ 2578868 w 2578868"/>
                  <a:gd name="connsiteY11" fmla="*/ 202083 h 714375"/>
                  <a:gd name="connsiteX12" fmla="*/ 2295525 w 2578868"/>
                  <a:gd name="connsiteY12" fmla="*/ 0 h 714375"/>
                  <a:gd name="connsiteX13" fmla="*/ 225425 w 2578868"/>
                  <a:gd name="connsiteY13" fmla="*/ 0 h 71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578868" h="714375">
                    <a:moveTo>
                      <a:pt x="225425" y="0"/>
                    </a:moveTo>
                    <a:lnTo>
                      <a:pt x="6350" y="177800"/>
                    </a:lnTo>
                    <a:lnTo>
                      <a:pt x="9525" y="266700"/>
                    </a:lnTo>
                    <a:lnTo>
                      <a:pt x="2460625" y="273050"/>
                    </a:lnTo>
                    <a:cubicBezTo>
                      <a:pt x="2459567" y="377825"/>
                      <a:pt x="2458508" y="482600"/>
                      <a:pt x="2457450" y="587375"/>
                    </a:cubicBezTo>
                    <a:lnTo>
                      <a:pt x="66675" y="590550"/>
                    </a:lnTo>
                    <a:cubicBezTo>
                      <a:pt x="69850" y="588433"/>
                      <a:pt x="85725" y="595842"/>
                      <a:pt x="88900" y="593725"/>
                    </a:cubicBezTo>
                    <a:lnTo>
                      <a:pt x="92075" y="546100"/>
                    </a:lnTo>
                    <a:lnTo>
                      <a:pt x="0" y="619125"/>
                    </a:lnTo>
                    <a:lnTo>
                      <a:pt x="6350" y="714375"/>
                    </a:lnTo>
                    <a:lnTo>
                      <a:pt x="2565400" y="714375"/>
                    </a:lnTo>
                    <a:cubicBezTo>
                      <a:pt x="2583392" y="672042"/>
                      <a:pt x="2576751" y="377766"/>
                      <a:pt x="2578868" y="202083"/>
                    </a:cubicBezTo>
                    <a:cubicBezTo>
                      <a:pt x="2493143" y="120591"/>
                      <a:pt x="2381250" y="65617"/>
                      <a:pt x="2295525" y="0"/>
                    </a:cubicBezTo>
                    <a:lnTo>
                      <a:pt x="2254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5" name="Rectangle 22">
                <a:extLst>
                  <a:ext uri="{FF2B5EF4-FFF2-40B4-BE49-F238E27FC236}">
                    <a16:creationId xmlns:a16="http://schemas.microsoft.com/office/drawing/2014/main" id="{35D2E122-1EF3-4220-ABE2-04041E76EE92}"/>
                  </a:ext>
                </a:extLst>
              </p:cNvPr>
              <p:cNvSpPr/>
              <p:nvPr/>
            </p:nvSpPr>
            <p:spPr>
              <a:xfrm>
                <a:off x="3707904" y="3762375"/>
                <a:ext cx="2376264" cy="321543"/>
              </a:xfrm>
              <a:custGeom>
                <a:avLst/>
                <a:gdLst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  <a:gd name="connsiteX0" fmla="*/ 0 w 2376264"/>
                  <a:gd name="connsiteY0" fmla="*/ 0 h 321543"/>
                  <a:gd name="connsiteX1" fmla="*/ 2376264 w 2376264"/>
                  <a:gd name="connsiteY1" fmla="*/ 0 h 321543"/>
                  <a:gd name="connsiteX2" fmla="*/ 2376264 w 2376264"/>
                  <a:gd name="connsiteY2" fmla="*/ 321543 h 321543"/>
                  <a:gd name="connsiteX3" fmla="*/ 0 w 2376264"/>
                  <a:gd name="connsiteY3" fmla="*/ 321543 h 321543"/>
                  <a:gd name="connsiteX4" fmla="*/ 0 w 2376264"/>
                  <a:gd name="connsiteY4" fmla="*/ 0 h 321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6264" h="321543">
                    <a:moveTo>
                      <a:pt x="0" y="0"/>
                    </a:moveTo>
                    <a:lnTo>
                      <a:pt x="2376264" y="0"/>
                    </a:lnTo>
                    <a:lnTo>
                      <a:pt x="2376264" y="321543"/>
                    </a:lnTo>
                    <a:lnTo>
                      <a:pt x="0" y="321543"/>
                    </a:lnTo>
                    <a:cubicBezTo>
                      <a:pt x="34925" y="258812"/>
                      <a:pt x="50800" y="11035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8A3C7EA-4A71-46E6-BD8C-824D91264A10}"/>
                </a:ext>
              </a:extLst>
            </p:cNvPr>
            <p:cNvGrpSpPr/>
            <p:nvPr/>
          </p:nvGrpSpPr>
          <p:grpSpPr>
            <a:xfrm>
              <a:off x="4117666" y="4061275"/>
              <a:ext cx="1832471" cy="391100"/>
              <a:chOff x="3644106" y="3130550"/>
              <a:chExt cx="2603340" cy="555625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Freeform 27">
                <a:extLst>
                  <a:ext uri="{FF2B5EF4-FFF2-40B4-BE49-F238E27FC236}">
                    <a16:creationId xmlns:a16="http://schemas.microsoft.com/office/drawing/2014/main" id="{91AF17A4-D0DF-44B6-85AE-9E95BC013F17}"/>
                  </a:ext>
                </a:extLst>
              </p:cNvPr>
              <p:cNvSpPr/>
              <p:nvPr/>
            </p:nvSpPr>
            <p:spPr>
              <a:xfrm>
                <a:off x="3644106" y="3130550"/>
                <a:ext cx="2603340" cy="555625"/>
              </a:xfrm>
              <a:custGeom>
                <a:avLst/>
                <a:gdLst>
                  <a:gd name="connsiteX0" fmla="*/ 47625 w 2552700"/>
                  <a:gd name="connsiteY0" fmla="*/ 374650 h 685800"/>
                  <a:gd name="connsiteX1" fmla="*/ 0 w 2552700"/>
                  <a:gd name="connsiteY1" fmla="*/ 422275 h 685800"/>
                  <a:gd name="connsiteX2" fmla="*/ 447675 w 2552700"/>
                  <a:gd name="connsiteY2" fmla="*/ 685800 h 685800"/>
                  <a:gd name="connsiteX3" fmla="*/ 2549525 w 2552700"/>
                  <a:gd name="connsiteY3" fmla="*/ 615950 h 685800"/>
                  <a:gd name="connsiteX4" fmla="*/ 2552700 w 2552700"/>
                  <a:gd name="connsiteY4" fmla="*/ 273050 h 685800"/>
                  <a:gd name="connsiteX5" fmla="*/ 1384300 w 2552700"/>
                  <a:gd name="connsiteY5" fmla="*/ 0 h 685800"/>
                  <a:gd name="connsiteX6" fmla="*/ 6350 w 2552700"/>
                  <a:gd name="connsiteY6" fmla="*/ 168275 h 685800"/>
                  <a:gd name="connsiteX7" fmla="*/ 3175 w 2552700"/>
                  <a:gd name="connsiteY7" fmla="*/ 206375 h 685800"/>
                  <a:gd name="connsiteX8" fmla="*/ 463550 w 2552700"/>
                  <a:gd name="connsiteY8" fmla="*/ 374650 h 685800"/>
                  <a:gd name="connsiteX9" fmla="*/ 2520950 w 2552700"/>
                  <a:gd name="connsiteY9" fmla="*/ 333375 h 685800"/>
                  <a:gd name="connsiteX10" fmla="*/ 2501900 w 2552700"/>
                  <a:gd name="connsiteY10" fmla="*/ 549275 h 685800"/>
                  <a:gd name="connsiteX11" fmla="*/ 473075 w 2552700"/>
                  <a:gd name="connsiteY11" fmla="*/ 622300 h 685800"/>
                  <a:gd name="connsiteX12" fmla="*/ 47625 w 2552700"/>
                  <a:gd name="connsiteY12" fmla="*/ 374650 h 685800"/>
                  <a:gd name="connsiteX0" fmla="*/ 47625 w 2552700"/>
                  <a:gd name="connsiteY0" fmla="*/ 263525 h 574675"/>
                  <a:gd name="connsiteX1" fmla="*/ 0 w 2552700"/>
                  <a:gd name="connsiteY1" fmla="*/ 311150 h 574675"/>
                  <a:gd name="connsiteX2" fmla="*/ 447675 w 2552700"/>
                  <a:gd name="connsiteY2" fmla="*/ 574675 h 574675"/>
                  <a:gd name="connsiteX3" fmla="*/ 2549525 w 2552700"/>
                  <a:gd name="connsiteY3" fmla="*/ 504825 h 574675"/>
                  <a:gd name="connsiteX4" fmla="*/ 2552700 w 2552700"/>
                  <a:gd name="connsiteY4" fmla="*/ 161925 h 574675"/>
                  <a:gd name="connsiteX5" fmla="*/ 1552575 w 2552700"/>
                  <a:gd name="connsiteY5" fmla="*/ 0 h 574675"/>
                  <a:gd name="connsiteX6" fmla="*/ 6350 w 2552700"/>
                  <a:gd name="connsiteY6" fmla="*/ 57150 h 574675"/>
                  <a:gd name="connsiteX7" fmla="*/ 3175 w 2552700"/>
                  <a:gd name="connsiteY7" fmla="*/ 95250 h 574675"/>
                  <a:gd name="connsiteX8" fmla="*/ 463550 w 2552700"/>
                  <a:gd name="connsiteY8" fmla="*/ 263525 h 574675"/>
                  <a:gd name="connsiteX9" fmla="*/ 2520950 w 2552700"/>
                  <a:gd name="connsiteY9" fmla="*/ 222250 h 574675"/>
                  <a:gd name="connsiteX10" fmla="*/ 2501900 w 2552700"/>
                  <a:gd name="connsiteY10" fmla="*/ 438150 h 574675"/>
                  <a:gd name="connsiteX11" fmla="*/ 473075 w 2552700"/>
                  <a:gd name="connsiteY11" fmla="*/ 511175 h 574675"/>
                  <a:gd name="connsiteX12" fmla="*/ 47625 w 2552700"/>
                  <a:gd name="connsiteY12" fmla="*/ 263525 h 574675"/>
                  <a:gd name="connsiteX0" fmla="*/ 47625 w 2552700"/>
                  <a:gd name="connsiteY0" fmla="*/ 244475 h 555625"/>
                  <a:gd name="connsiteX1" fmla="*/ 0 w 2552700"/>
                  <a:gd name="connsiteY1" fmla="*/ 292100 h 555625"/>
                  <a:gd name="connsiteX2" fmla="*/ 447675 w 2552700"/>
                  <a:gd name="connsiteY2" fmla="*/ 555625 h 555625"/>
                  <a:gd name="connsiteX3" fmla="*/ 2549525 w 2552700"/>
                  <a:gd name="connsiteY3" fmla="*/ 485775 h 555625"/>
                  <a:gd name="connsiteX4" fmla="*/ 2552700 w 2552700"/>
                  <a:gd name="connsiteY4" fmla="*/ 142875 h 555625"/>
                  <a:gd name="connsiteX5" fmla="*/ 1606550 w 2552700"/>
                  <a:gd name="connsiteY5" fmla="*/ 0 h 555625"/>
                  <a:gd name="connsiteX6" fmla="*/ 6350 w 2552700"/>
                  <a:gd name="connsiteY6" fmla="*/ 38100 h 555625"/>
                  <a:gd name="connsiteX7" fmla="*/ 3175 w 2552700"/>
                  <a:gd name="connsiteY7" fmla="*/ 76200 h 555625"/>
                  <a:gd name="connsiteX8" fmla="*/ 463550 w 2552700"/>
                  <a:gd name="connsiteY8" fmla="*/ 244475 h 555625"/>
                  <a:gd name="connsiteX9" fmla="*/ 2520950 w 2552700"/>
                  <a:gd name="connsiteY9" fmla="*/ 203200 h 555625"/>
                  <a:gd name="connsiteX10" fmla="*/ 2501900 w 2552700"/>
                  <a:gd name="connsiteY10" fmla="*/ 419100 h 555625"/>
                  <a:gd name="connsiteX11" fmla="*/ 473075 w 2552700"/>
                  <a:gd name="connsiteY11" fmla="*/ 492125 h 555625"/>
                  <a:gd name="connsiteX12" fmla="*/ 47625 w 2552700"/>
                  <a:gd name="connsiteY12" fmla="*/ 244475 h 555625"/>
                  <a:gd name="connsiteX0" fmla="*/ 47625 w 2585519"/>
                  <a:gd name="connsiteY0" fmla="*/ 244475 h 555625"/>
                  <a:gd name="connsiteX1" fmla="*/ 0 w 2585519"/>
                  <a:gd name="connsiteY1" fmla="*/ 292100 h 555625"/>
                  <a:gd name="connsiteX2" fmla="*/ 447675 w 2585519"/>
                  <a:gd name="connsiteY2" fmla="*/ 555625 h 555625"/>
                  <a:gd name="connsiteX3" fmla="*/ 2549525 w 2585519"/>
                  <a:gd name="connsiteY3" fmla="*/ 485775 h 555625"/>
                  <a:gd name="connsiteX4" fmla="*/ 2552700 w 2585519"/>
                  <a:gd name="connsiteY4" fmla="*/ 142875 h 555625"/>
                  <a:gd name="connsiteX5" fmla="*/ 1606550 w 2585519"/>
                  <a:gd name="connsiteY5" fmla="*/ 0 h 555625"/>
                  <a:gd name="connsiteX6" fmla="*/ 6350 w 2585519"/>
                  <a:gd name="connsiteY6" fmla="*/ 38100 h 555625"/>
                  <a:gd name="connsiteX7" fmla="*/ 3175 w 2585519"/>
                  <a:gd name="connsiteY7" fmla="*/ 76200 h 555625"/>
                  <a:gd name="connsiteX8" fmla="*/ 463550 w 2585519"/>
                  <a:gd name="connsiteY8" fmla="*/ 244475 h 555625"/>
                  <a:gd name="connsiteX9" fmla="*/ 2520950 w 2585519"/>
                  <a:gd name="connsiteY9" fmla="*/ 203200 h 555625"/>
                  <a:gd name="connsiteX10" fmla="*/ 2501900 w 2585519"/>
                  <a:gd name="connsiteY10" fmla="*/ 419100 h 555625"/>
                  <a:gd name="connsiteX11" fmla="*/ 473075 w 2585519"/>
                  <a:gd name="connsiteY11" fmla="*/ 492125 h 555625"/>
                  <a:gd name="connsiteX12" fmla="*/ 47625 w 2585519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520950 w 2599371"/>
                  <a:gd name="connsiteY9" fmla="*/ 203200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01900 w 2599371"/>
                  <a:gd name="connsiteY10" fmla="*/ 41910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501900 w 2599371"/>
                  <a:gd name="connsiteY11" fmla="*/ 41910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527300 w 2599371"/>
                  <a:gd name="connsiteY10" fmla="*/ 307975 h 555625"/>
                  <a:gd name="connsiteX11" fmla="*/ 2479675 w 2599371"/>
                  <a:gd name="connsiteY11" fmla="*/ 425450 h 555625"/>
                  <a:gd name="connsiteX12" fmla="*/ 473075 w 2599371"/>
                  <a:gd name="connsiteY12" fmla="*/ 492125 h 555625"/>
                  <a:gd name="connsiteX13" fmla="*/ 47625 w 2599371"/>
                  <a:gd name="connsiteY13" fmla="*/ 244475 h 555625"/>
                  <a:gd name="connsiteX0" fmla="*/ 47625 w 2740156"/>
                  <a:gd name="connsiteY0" fmla="*/ 244475 h 555625"/>
                  <a:gd name="connsiteX1" fmla="*/ 0 w 2740156"/>
                  <a:gd name="connsiteY1" fmla="*/ 292100 h 555625"/>
                  <a:gd name="connsiteX2" fmla="*/ 447675 w 2740156"/>
                  <a:gd name="connsiteY2" fmla="*/ 555625 h 555625"/>
                  <a:gd name="connsiteX3" fmla="*/ 2549525 w 2740156"/>
                  <a:gd name="connsiteY3" fmla="*/ 485775 h 555625"/>
                  <a:gd name="connsiteX4" fmla="*/ 2552700 w 2740156"/>
                  <a:gd name="connsiteY4" fmla="*/ 142875 h 555625"/>
                  <a:gd name="connsiteX5" fmla="*/ 1606550 w 2740156"/>
                  <a:gd name="connsiteY5" fmla="*/ 0 h 555625"/>
                  <a:gd name="connsiteX6" fmla="*/ 6350 w 2740156"/>
                  <a:gd name="connsiteY6" fmla="*/ 38100 h 555625"/>
                  <a:gd name="connsiteX7" fmla="*/ 3175 w 2740156"/>
                  <a:gd name="connsiteY7" fmla="*/ 76200 h 555625"/>
                  <a:gd name="connsiteX8" fmla="*/ 463550 w 2740156"/>
                  <a:gd name="connsiteY8" fmla="*/ 244475 h 555625"/>
                  <a:gd name="connsiteX9" fmla="*/ 2495550 w 2740156"/>
                  <a:gd name="connsiteY9" fmla="*/ 206375 h 555625"/>
                  <a:gd name="connsiteX10" fmla="*/ 2479675 w 2740156"/>
                  <a:gd name="connsiteY10" fmla="*/ 425450 h 555625"/>
                  <a:gd name="connsiteX11" fmla="*/ 473075 w 2740156"/>
                  <a:gd name="connsiteY11" fmla="*/ 492125 h 555625"/>
                  <a:gd name="connsiteX12" fmla="*/ 47625 w 2740156"/>
                  <a:gd name="connsiteY12" fmla="*/ 244475 h 555625"/>
                  <a:gd name="connsiteX0" fmla="*/ 47625 w 2646925"/>
                  <a:gd name="connsiteY0" fmla="*/ 244475 h 555625"/>
                  <a:gd name="connsiteX1" fmla="*/ 0 w 2646925"/>
                  <a:gd name="connsiteY1" fmla="*/ 292100 h 555625"/>
                  <a:gd name="connsiteX2" fmla="*/ 447675 w 2646925"/>
                  <a:gd name="connsiteY2" fmla="*/ 555625 h 555625"/>
                  <a:gd name="connsiteX3" fmla="*/ 2549525 w 2646925"/>
                  <a:gd name="connsiteY3" fmla="*/ 485775 h 555625"/>
                  <a:gd name="connsiteX4" fmla="*/ 2552700 w 2646925"/>
                  <a:gd name="connsiteY4" fmla="*/ 142875 h 555625"/>
                  <a:gd name="connsiteX5" fmla="*/ 1606550 w 2646925"/>
                  <a:gd name="connsiteY5" fmla="*/ 0 h 555625"/>
                  <a:gd name="connsiteX6" fmla="*/ 6350 w 2646925"/>
                  <a:gd name="connsiteY6" fmla="*/ 38100 h 555625"/>
                  <a:gd name="connsiteX7" fmla="*/ 3175 w 2646925"/>
                  <a:gd name="connsiteY7" fmla="*/ 76200 h 555625"/>
                  <a:gd name="connsiteX8" fmla="*/ 463550 w 2646925"/>
                  <a:gd name="connsiteY8" fmla="*/ 244475 h 555625"/>
                  <a:gd name="connsiteX9" fmla="*/ 2495550 w 2646925"/>
                  <a:gd name="connsiteY9" fmla="*/ 206375 h 555625"/>
                  <a:gd name="connsiteX10" fmla="*/ 2479675 w 2646925"/>
                  <a:gd name="connsiteY10" fmla="*/ 425450 h 555625"/>
                  <a:gd name="connsiteX11" fmla="*/ 473075 w 2646925"/>
                  <a:gd name="connsiteY11" fmla="*/ 492125 h 555625"/>
                  <a:gd name="connsiteX12" fmla="*/ 47625 w 2646925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95550 w 2599371"/>
                  <a:gd name="connsiteY9" fmla="*/ 206375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47625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47625 w 2599371"/>
                  <a:gd name="connsiteY12" fmla="*/ 244475 h 555625"/>
                  <a:gd name="connsiteX0" fmla="*/ 24625 w 2608121"/>
                  <a:gd name="connsiteY0" fmla="*/ 244475 h 555625"/>
                  <a:gd name="connsiteX1" fmla="*/ 8750 w 2608121"/>
                  <a:gd name="connsiteY1" fmla="*/ 292100 h 555625"/>
                  <a:gd name="connsiteX2" fmla="*/ 456425 w 2608121"/>
                  <a:gd name="connsiteY2" fmla="*/ 555625 h 555625"/>
                  <a:gd name="connsiteX3" fmla="*/ 2558275 w 2608121"/>
                  <a:gd name="connsiteY3" fmla="*/ 485775 h 555625"/>
                  <a:gd name="connsiteX4" fmla="*/ 2561450 w 2608121"/>
                  <a:gd name="connsiteY4" fmla="*/ 142875 h 555625"/>
                  <a:gd name="connsiteX5" fmla="*/ 1615300 w 2608121"/>
                  <a:gd name="connsiteY5" fmla="*/ 0 h 555625"/>
                  <a:gd name="connsiteX6" fmla="*/ 15100 w 2608121"/>
                  <a:gd name="connsiteY6" fmla="*/ 38100 h 555625"/>
                  <a:gd name="connsiteX7" fmla="*/ 11925 w 2608121"/>
                  <a:gd name="connsiteY7" fmla="*/ 76200 h 555625"/>
                  <a:gd name="connsiteX8" fmla="*/ 472300 w 2608121"/>
                  <a:gd name="connsiteY8" fmla="*/ 244475 h 555625"/>
                  <a:gd name="connsiteX9" fmla="*/ 2478900 w 2608121"/>
                  <a:gd name="connsiteY9" fmla="*/ 209550 h 555625"/>
                  <a:gd name="connsiteX10" fmla="*/ 2488425 w 2608121"/>
                  <a:gd name="connsiteY10" fmla="*/ 425450 h 555625"/>
                  <a:gd name="connsiteX11" fmla="*/ 481825 w 2608121"/>
                  <a:gd name="connsiteY11" fmla="*/ 492125 h 555625"/>
                  <a:gd name="connsiteX12" fmla="*/ 24625 w 2608121"/>
                  <a:gd name="connsiteY12" fmla="*/ 244475 h 555625"/>
                  <a:gd name="connsiteX0" fmla="*/ 20208 w 2622754"/>
                  <a:gd name="connsiteY0" fmla="*/ 244475 h 555625"/>
                  <a:gd name="connsiteX1" fmla="*/ 23383 w 2622754"/>
                  <a:gd name="connsiteY1" fmla="*/ 292100 h 555625"/>
                  <a:gd name="connsiteX2" fmla="*/ 471058 w 2622754"/>
                  <a:gd name="connsiteY2" fmla="*/ 555625 h 555625"/>
                  <a:gd name="connsiteX3" fmla="*/ 2572908 w 2622754"/>
                  <a:gd name="connsiteY3" fmla="*/ 485775 h 555625"/>
                  <a:gd name="connsiteX4" fmla="*/ 2576083 w 2622754"/>
                  <a:gd name="connsiteY4" fmla="*/ 142875 h 555625"/>
                  <a:gd name="connsiteX5" fmla="*/ 1629933 w 2622754"/>
                  <a:gd name="connsiteY5" fmla="*/ 0 h 555625"/>
                  <a:gd name="connsiteX6" fmla="*/ 29733 w 2622754"/>
                  <a:gd name="connsiteY6" fmla="*/ 38100 h 555625"/>
                  <a:gd name="connsiteX7" fmla="*/ 26558 w 2622754"/>
                  <a:gd name="connsiteY7" fmla="*/ 76200 h 555625"/>
                  <a:gd name="connsiteX8" fmla="*/ 486933 w 2622754"/>
                  <a:gd name="connsiteY8" fmla="*/ 244475 h 555625"/>
                  <a:gd name="connsiteX9" fmla="*/ 2493533 w 2622754"/>
                  <a:gd name="connsiteY9" fmla="*/ 209550 h 555625"/>
                  <a:gd name="connsiteX10" fmla="*/ 2503058 w 2622754"/>
                  <a:gd name="connsiteY10" fmla="*/ 425450 h 555625"/>
                  <a:gd name="connsiteX11" fmla="*/ 496458 w 2622754"/>
                  <a:gd name="connsiteY11" fmla="*/ 492125 h 555625"/>
                  <a:gd name="connsiteX12" fmla="*/ 20208 w 2622754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73075 w 2599371"/>
                  <a:gd name="connsiteY11" fmla="*/ 492125 h 555625"/>
                  <a:gd name="connsiteX12" fmla="*/ 63500 w 2599371"/>
                  <a:gd name="connsiteY12" fmla="*/ 244475 h 555625"/>
                  <a:gd name="connsiteX0" fmla="*/ 63500 w 2599371"/>
                  <a:gd name="connsiteY0" fmla="*/ 244475 h 555625"/>
                  <a:gd name="connsiteX1" fmla="*/ 0 w 2599371"/>
                  <a:gd name="connsiteY1" fmla="*/ 292100 h 555625"/>
                  <a:gd name="connsiteX2" fmla="*/ 447675 w 2599371"/>
                  <a:gd name="connsiteY2" fmla="*/ 555625 h 555625"/>
                  <a:gd name="connsiteX3" fmla="*/ 2549525 w 2599371"/>
                  <a:gd name="connsiteY3" fmla="*/ 485775 h 555625"/>
                  <a:gd name="connsiteX4" fmla="*/ 2552700 w 2599371"/>
                  <a:gd name="connsiteY4" fmla="*/ 142875 h 555625"/>
                  <a:gd name="connsiteX5" fmla="*/ 1606550 w 2599371"/>
                  <a:gd name="connsiteY5" fmla="*/ 0 h 555625"/>
                  <a:gd name="connsiteX6" fmla="*/ 6350 w 2599371"/>
                  <a:gd name="connsiteY6" fmla="*/ 38100 h 555625"/>
                  <a:gd name="connsiteX7" fmla="*/ 3175 w 2599371"/>
                  <a:gd name="connsiteY7" fmla="*/ 76200 h 555625"/>
                  <a:gd name="connsiteX8" fmla="*/ 463550 w 2599371"/>
                  <a:gd name="connsiteY8" fmla="*/ 244475 h 555625"/>
                  <a:gd name="connsiteX9" fmla="*/ 2470150 w 2599371"/>
                  <a:gd name="connsiteY9" fmla="*/ 209550 h 555625"/>
                  <a:gd name="connsiteX10" fmla="*/ 2479675 w 2599371"/>
                  <a:gd name="connsiteY10" fmla="*/ 425450 h 555625"/>
                  <a:gd name="connsiteX11" fmla="*/ 485775 w 2599371"/>
                  <a:gd name="connsiteY11" fmla="*/ 488950 h 555625"/>
                  <a:gd name="connsiteX12" fmla="*/ 63500 w 2599371"/>
                  <a:gd name="connsiteY12" fmla="*/ 244475 h 555625"/>
                  <a:gd name="connsiteX0" fmla="*/ 96355 w 2632226"/>
                  <a:gd name="connsiteY0" fmla="*/ 244475 h 555625"/>
                  <a:gd name="connsiteX1" fmla="*/ 36030 w 2632226"/>
                  <a:gd name="connsiteY1" fmla="*/ 247650 h 555625"/>
                  <a:gd name="connsiteX2" fmla="*/ 32855 w 2632226"/>
                  <a:gd name="connsiteY2" fmla="*/ 292100 h 555625"/>
                  <a:gd name="connsiteX3" fmla="*/ 480530 w 2632226"/>
                  <a:gd name="connsiteY3" fmla="*/ 555625 h 555625"/>
                  <a:gd name="connsiteX4" fmla="*/ 2582380 w 2632226"/>
                  <a:gd name="connsiteY4" fmla="*/ 485775 h 555625"/>
                  <a:gd name="connsiteX5" fmla="*/ 2585555 w 2632226"/>
                  <a:gd name="connsiteY5" fmla="*/ 142875 h 555625"/>
                  <a:gd name="connsiteX6" fmla="*/ 1639405 w 2632226"/>
                  <a:gd name="connsiteY6" fmla="*/ 0 h 555625"/>
                  <a:gd name="connsiteX7" fmla="*/ 39205 w 2632226"/>
                  <a:gd name="connsiteY7" fmla="*/ 38100 h 555625"/>
                  <a:gd name="connsiteX8" fmla="*/ 36030 w 2632226"/>
                  <a:gd name="connsiteY8" fmla="*/ 76200 h 555625"/>
                  <a:gd name="connsiteX9" fmla="*/ 496405 w 2632226"/>
                  <a:gd name="connsiteY9" fmla="*/ 244475 h 555625"/>
                  <a:gd name="connsiteX10" fmla="*/ 2503005 w 2632226"/>
                  <a:gd name="connsiteY10" fmla="*/ 209550 h 555625"/>
                  <a:gd name="connsiteX11" fmla="*/ 2512530 w 2632226"/>
                  <a:gd name="connsiteY11" fmla="*/ 425450 h 555625"/>
                  <a:gd name="connsiteX12" fmla="*/ 518630 w 2632226"/>
                  <a:gd name="connsiteY12" fmla="*/ 488950 h 555625"/>
                  <a:gd name="connsiteX13" fmla="*/ 96355 w 2632226"/>
                  <a:gd name="connsiteY13" fmla="*/ 244475 h 555625"/>
                  <a:gd name="connsiteX0" fmla="*/ 105580 w 2641451"/>
                  <a:gd name="connsiteY0" fmla="*/ 244475 h 555625"/>
                  <a:gd name="connsiteX1" fmla="*/ 19061 w 2641451"/>
                  <a:gd name="connsiteY1" fmla="*/ 226218 h 555625"/>
                  <a:gd name="connsiteX2" fmla="*/ 42080 w 2641451"/>
                  <a:gd name="connsiteY2" fmla="*/ 292100 h 555625"/>
                  <a:gd name="connsiteX3" fmla="*/ 489755 w 2641451"/>
                  <a:gd name="connsiteY3" fmla="*/ 555625 h 555625"/>
                  <a:gd name="connsiteX4" fmla="*/ 2591605 w 2641451"/>
                  <a:gd name="connsiteY4" fmla="*/ 485775 h 555625"/>
                  <a:gd name="connsiteX5" fmla="*/ 2594780 w 2641451"/>
                  <a:gd name="connsiteY5" fmla="*/ 142875 h 555625"/>
                  <a:gd name="connsiteX6" fmla="*/ 1648630 w 2641451"/>
                  <a:gd name="connsiteY6" fmla="*/ 0 h 555625"/>
                  <a:gd name="connsiteX7" fmla="*/ 48430 w 2641451"/>
                  <a:gd name="connsiteY7" fmla="*/ 38100 h 555625"/>
                  <a:gd name="connsiteX8" fmla="*/ 45255 w 2641451"/>
                  <a:gd name="connsiteY8" fmla="*/ 76200 h 555625"/>
                  <a:gd name="connsiteX9" fmla="*/ 505630 w 2641451"/>
                  <a:gd name="connsiteY9" fmla="*/ 244475 h 555625"/>
                  <a:gd name="connsiteX10" fmla="*/ 2512230 w 2641451"/>
                  <a:gd name="connsiteY10" fmla="*/ 209550 h 555625"/>
                  <a:gd name="connsiteX11" fmla="*/ 2521755 w 2641451"/>
                  <a:gd name="connsiteY11" fmla="*/ 425450 h 555625"/>
                  <a:gd name="connsiteX12" fmla="*/ 527855 w 2641451"/>
                  <a:gd name="connsiteY12" fmla="*/ 488950 h 555625"/>
                  <a:gd name="connsiteX13" fmla="*/ 105580 w 2641451"/>
                  <a:gd name="connsiteY13" fmla="*/ 244475 h 555625"/>
                  <a:gd name="connsiteX0" fmla="*/ 100036 w 2635907"/>
                  <a:gd name="connsiteY0" fmla="*/ 244475 h 555625"/>
                  <a:gd name="connsiteX1" fmla="*/ 27804 w 2635907"/>
                  <a:gd name="connsiteY1" fmla="*/ 266699 h 555625"/>
                  <a:gd name="connsiteX2" fmla="*/ 36536 w 2635907"/>
                  <a:gd name="connsiteY2" fmla="*/ 292100 h 555625"/>
                  <a:gd name="connsiteX3" fmla="*/ 484211 w 2635907"/>
                  <a:gd name="connsiteY3" fmla="*/ 555625 h 555625"/>
                  <a:gd name="connsiteX4" fmla="*/ 2586061 w 2635907"/>
                  <a:gd name="connsiteY4" fmla="*/ 485775 h 555625"/>
                  <a:gd name="connsiteX5" fmla="*/ 2589236 w 2635907"/>
                  <a:gd name="connsiteY5" fmla="*/ 142875 h 555625"/>
                  <a:gd name="connsiteX6" fmla="*/ 1643086 w 2635907"/>
                  <a:gd name="connsiteY6" fmla="*/ 0 h 555625"/>
                  <a:gd name="connsiteX7" fmla="*/ 42886 w 2635907"/>
                  <a:gd name="connsiteY7" fmla="*/ 38100 h 555625"/>
                  <a:gd name="connsiteX8" fmla="*/ 39711 w 2635907"/>
                  <a:gd name="connsiteY8" fmla="*/ 76200 h 555625"/>
                  <a:gd name="connsiteX9" fmla="*/ 500086 w 2635907"/>
                  <a:gd name="connsiteY9" fmla="*/ 244475 h 555625"/>
                  <a:gd name="connsiteX10" fmla="*/ 2506686 w 2635907"/>
                  <a:gd name="connsiteY10" fmla="*/ 209550 h 555625"/>
                  <a:gd name="connsiteX11" fmla="*/ 2516211 w 2635907"/>
                  <a:gd name="connsiteY11" fmla="*/ 425450 h 555625"/>
                  <a:gd name="connsiteX12" fmla="*/ 522311 w 2635907"/>
                  <a:gd name="connsiteY12" fmla="*/ 488950 h 555625"/>
                  <a:gd name="connsiteX13" fmla="*/ 100036 w 2635907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103571 w 2639442"/>
                  <a:gd name="connsiteY0" fmla="*/ 244475 h 555625"/>
                  <a:gd name="connsiteX1" fmla="*/ 21814 w 2639442"/>
                  <a:gd name="connsiteY1" fmla="*/ 226218 h 555625"/>
                  <a:gd name="connsiteX2" fmla="*/ 40071 w 2639442"/>
                  <a:gd name="connsiteY2" fmla="*/ 292100 h 555625"/>
                  <a:gd name="connsiteX3" fmla="*/ 487746 w 2639442"/>
                  <a:gd name="connsiteY3" fmla="*/ 555625 h 555625"/>
                  <a:gd name="connsiteX4" fmla="*/ 2589596 w 2639442"/>
                  <a:gd name="connsiteY4" fmla="*/ 485775 h 555625"/>
                  <a:gd name="connsiteX5" fmla="*/ 2592771 w 2639442"/>
                  <a:gd name="connsiteY5" fmla="*/ 142875 h 555625"/>
                  <a:gd name="connsiteX6" fmla="*/ 1646621 w 2639442"/>
                  <a:gd name="connsiteY6" fmla="*/ 0 h 555625"/>
                  <a:gd name="connsiteX7" fmla="*/ 46421 w 2639442"/>
                  <a:gd name="connsiteY7" fmla="*/ 38100 h 555625"/>
                  <a:gd name="connsiteX8" fmla="*/ 43246 w 2639442"/>
                  <a:gd name="connsiteY8" fmla="*/ 76200 h 555625"/>
                  <a:gd name="connsiteX9" fmla="*/ 503621 w 2639442"/>
                  <a:gd name="connsiteY9" fmla="*/ 244475 h 555625"/>
                  <a:gd name="connsiteX10" fmla="*/ 2510221 w 2639442"/>
                  <a:gd name="connsiteY10" fmla="*/ 209550 h 555625"/>
                  <a:gd name="connsiteX11" fmla="*/ 2519746 w 2639442"/>
                  <a:gd name="connsiteY11" fmla="*/ 425450 h 555625"/>
                  <a:gd name="connsiteX12" fmla="*/ 525846 w 2639442"/>
                  <a:gd name="connsiteY12" fmla="*/ 488950 h 555625"/>
                  <a:gd name="connsiteX13" fmla="*/ 103571 w 2639442"/>
                  <a:gd name="connsiteY13" fmla="*/ 244475 h 555625"/>
                  <a:gd name="connsiteX0" fmla="*/ 98616 w 2634487"/>
                  <a:gd name="connsiteY0" fmla="*/ 244475 h 555625"/>
                  <a:gd name="connsiteX1" fmla="*/ 16859 w 2634487"/>
                  <a:gd name="connsiteY1" fmla="*/ 226218 h 555625"/>
                  <a:gd name="connsiteX2" fmla="*/ 35116 w 2634487"/>
                  <a:gd name="connsiteY2" fmla="*/ 292100 h 555625"/>
                  <a:gd name="connsiteX3" fmla="*/ 482791 w 2634487"/>
                  <a:gd name="connsiteY3" fmla="*/ 555625 h 555625"/>
                  <a:gd name="connsiteX4" fmla="*/ 2584641 w 2634487"/>
                  <a:gd name="connsiteY4" fmla="*/ 485775 h 555625"/>
                  <a:gd name="connsiteX5" fmla="*/ 2587816 w 2634487"/>
                  <a:gd name="connsiteY5" fmla="*/ 142875 h 555625"/>
                  <a:gd name="connsiteX6" fmla="*/ 1641666 w 2634487"/>
                  <a:gd name="connsiteY6" fmla="*/ 0 h 555625"/>
                  <a:gd name="connsiteX7" fmla="*/ 41466 w 2634487"/>
                  <a:gd name="connsiteY7" fmla="*/ 38100 h 555625"/>
                  <a:gd name="connsiteX8" fmla="*/ 38291 w 2634487"/>
                  <a:gd name="connsiteY8" fmla="*/ 76200 h 555625"/>
                  <a:gd name="connsiteX9" fmla="*/ 498666 w 2634487"/>
                  <a:gd name="connsiteY9" fmla="*/ 244475 h 555625"/>
                  <a:gd name="connsiteX10" fmla="*/ 2505266 w 2634487"/>
                  <a:gd name="connsiteY10" fmla="*/ 209550 h 555625"/>
                  <a:gd name="connsiteX11" fmla="*/ 2514791 w 2634487"/>
                  <a:gd name="connsiteY11" fmla="*/ 425450 h 555625"/>
                  <a:gd name="connsiteX12" fmla="*/ 520891 w 2634487"/>
                  <a:gd name="connsiteY12" fmla="*/ 488950 h 555625"/>
                  <a:gd name="connsiteX13" fmla="*/ 98616 w 2634487"/>
                  <a:gd name="connsiteY13" fmla="*/ 244475 h 555625"/>
                  <a:gd name="connsiteX0" fmla="*/ 81757 w 2617628"/>
                  <a:gd name="connsiteY0" fmla="*/ 244475 h 555625"/>
                  <a:gd name="connsiteX1" fmla="*/ 0 w 2617628"/>
                  <a:gd name="connsiteY1" fmla="*/ 226218 h 555625"/>
                  <a:gd name="connsiteX2" fmla="*/ 18257 w 2617628"/>
                  <a:gd name="connsiteY2" fmla="*/ 292100 h 555625"/>
                  <a:gd name="connsiteX3" fmla="*/ 465932 w 2617628"/>
                  <a:gd name="connsiteY3" fmla="*/ 555625 h 555625"/>
                  <a:gd name="connsiteX4" fmla="*/ 2567782 w 2617628"/>
                  <a:gd name="connsiteY4" fmla="*/ 485775 h 555625"/>
                  <a:gd name="connsiteX5" fmla="*/ 2570957 w 2617628"/>
                  <a:gd name="connsiteY5" fmla="*/ 142875 h 555625"/>
                  <a:gd name="connsiteX6" fmla="*/ 1624807 w 2617628"/>
                  <a:gd name="connsiteY6" fmla="*/ 0 h 555625"/>
                  <a:gd name="connsiteX7" fmla="*/ 24607 w 2617628"/>
                  <a:gd name="connsiteY7" fmla="*/ 38100 h 555625"/>
                  <a:gd name="connsiteX8" fmla="*/ 21432 w 2617628"/>
                  <a:gd name="connsiteY8" fmla="*/ 76200 h 555625"/>
                  <a:gd name="connsiteX9" fmla="*/ 481807 w 2617628"/>
                  <a:gd name="connsiteY9" fmla="*/ 244475 h 555625"/>
                  <a:gd name="connsiteX10" fmla="*/ 2488407 w 2617628"/>
                  <a:gd name="connsiteY10" fmla="*/ 209550 h 555625"/>
                  <a:gd name="connsiteX11" fmla="*/ 2497932 w 2617628"/>
                  <a:gd name="connsiteY11" fmla="*/ 425450 h 555625"/>
                  <a:gd name="connsiteX12" fmla="*/ 504032 w 2617628"/>
                  <a:gd name="connsiteY12" fmla="*/ 488950 h 555625"/>
                  <a:gd name="connsiteX13" fmla="*/ 81757 w 2617628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7649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8100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9844 w 2603340"/>
                  <a:gd name="connsiteY7" fmla="*/ 33337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  <a:gd name="connsiteX0" fmla="*/ 67469 w 2603340"/>
                  <a:gd name="connsiteY0" fmla="*/ 244475 h 555625"/>
                  <a:gd name="connsiteX1" fmla="*/ 0 w 2603340"/>
                  <a:gd name="connsiteY1" fmla="*/ 242887 h 555625"/>
                  <a:gd name="connsiteX2" fmla="*/ 3969 w 2603340"/>
                  <a:gd name="connsiteY2" fmla="*/ 292100 h 555625"/>
                  <a:gd name="connsiteX3" fmla="*/ 451644 w 2603340"/>
                  <a:gd name="connsiteY3" fmla="*/ 555625 h 555625"/>
                  <a:gd name="connsiteX4" fmla="*/ 2553494 w 2603340"/>
                  <a:gd name="connsiteY4" fmla="*/ 485775 h 555625"/>
                  <a:gd name="connsiteX5" fmla="*/ 2556669 w 2603340"/>
                  <a:gd name="connsiteY5" fmla="*/ 142875 h 555625"/>
                  <a:gd name="connsiteX6" fmla="*/ 1610519 w 2603340"/>
                  <a:gd name="connsiteY6" fmla="*/ 0 h 555625"/>
                  <a:gd name="connsiteX7" fmla="*/ 10319 w 2603340"/>
                  <a:gd name="connsiteY7" fmla="*/ 30955 h 555625"/>
                  <a:gd name="connsiteX8" fmla="*/ 7144 w 2603340"/>
                  <a:gd name="connsiteY8" fmla="*/ 76200 h 555625"/>
                  <a:gd name="connsiteX9" fmla="*/ 467519 w 2603340"/>
                  <a:gd name="connsiteY9" fmla="*/ 244475 h 555625"/>
                  <a:gd name="connsiteX10" fmla="*/ 2474119 w 2603340"/>
                  <a:gd name="connsiteY10" fmla="*/ 209550 h 555625"/>
                  <a:gd name="connsiteX11" fmla="*/ 2483644 w 2603340"/>
                  <a:gd name="connsiteY11" fmla="*/ 425450 h 555625"/>
                  <a:gd name="connsiteX12" fmla="*/ 489744 w 2603340"/>
                  <a:gd name="connsiteY12" fmla="*/ 488950 h 555625"/>
                  <a:gd name="connsiteX13" fmla="*/ 67469 w 2603340"/>
                  <a:gd name="connsiteY13" fmla="*/ 244475 h 55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03340" h="555625">
                    <a:moveTo>
                      <a:pt x="67469" y="244475"/>
                    </a:moveTo>
                    <a:cubicBezTo>
                      <a:pt x="66940" y="247651"/>
                      <a:pt x="46301" y="239713"/>
                      <a:pt x="0" y="242887"/>
                    </a:cubicBezTo>
                    <a:cubicBezTo>
                      <a:pt x="6086" y="288924"/>
                      <a:pt x="-2116" y="262732"/>
                      <a:pt x="3969" y="292100"/>
                    </a:cubicBezTo>
                    <a:lnTo>
                      <a:pt x="451644" y="555625"/>
                    </a:lnTo>
                    <a:lnTo>
                      <a:pt x="2553494" y="485775"/>
                    </a:lnTo>
                    <a:cubicBezTo>
                      <a:pt x="2605352" y="396875"/>
                      <a:pt x="2631811" y="276225"/>
                      <a:pt x="2556669" y="142875"/>
                    </a:cubicBezTo>
                    <a:lnTo>
                      <a:pt x="1610519" y="0"/>
                    </a:lnTo>
                    <a:lnTo>
                      <a:pt x="10319" y="30955"/>
                    </a:lnTo>
                    <a:lnTo>
                      <a:pt x="7144" y="76200"/>
                    </a:lnTo>
                    <a:lnTo>
                      <a:pt x="467519" y="244475"/>
                    </a:lnTo>
                    <a:lnTo>
                      <a:pt x="2474119" y="209550"/>
                    </a:lnTo>
                    <a:cubicBezTo>
                      <a:pt x="2527565" y="280988"/>
                      <a:pt x="2515923" y="346075"/>
                      <a:pt x="2483644" y="425450"/>
                    </a:cubicBezTo>
                    <a:lnTo>
                      <a:pt x="489744" y="488950"/>
                    </a:lnTo>
                    <a:lnTo>
                      <a:pt x="67469" y="24447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23" name="Freeform 28">
                <a:extLst>
                  <a:ext uri="{FF2B5EF4-FFF2-40B4-BE49-F238E27FC236}">
                    <a16:creationId xmlns:a16="http://schemas.microsoft.com/office/drawing/2014/main" id="{F44BB2BC-C1D3-40BC-8E43-22AAAB93E982}"/>
                  </a:ext>
                </a:extLst>
              </p:cNvPr>
              <p:cNvSpPr/>
              <p:nvPr/>
            </p:nvSpPr>
            <p:spPr>
              <a:xfrm>
                <a:off x="3695702" y="3233738"/>
                <a:ext cx="2458684" cy="383382"/>
              </a:xfrm>
              <a:custGeom>
                <a:avLst/>
                <a:gdLst>
                  <a:gd name="connsiteX0" fmla="*/ 7144 w 2424113"/>
                  <a:gd name="connsiteY0" fmla="*/ 0 h 378619"/>
                  <a:gd name="connsiteX1" fmla="*/ 0 w 2424113"/>
                  <a:gd name="connsiteY1" fmla="*/ 130969 h 378619"/>
                  <a:gd name="connsiteX2" fmla="*/ 431007 w 2424113"/>
                  <a:gd name="connsiteY2" fmla="*/ 378619 h 378619"/>
                  <a:gd name="connsiteX3" fmla="*/ 2424113 w 2424113"/>
                  <a:gd name="connsiteY3" fmla="*/ 304800 h 378619"/>
                  <a:gd name="connsiteX4" fmla="*/ 2414588 w 2424113"/>
                  <a:gd name="connsiteY4" fmla="*/ 109538 h 378619"/>
                  <a:gd name="connsiteX5" fmla="*/ 428625 w 2424113"/>
                  <a:gd name="connsiteY5" fmla="*/ 150019 h 378619"/>
                  <a:gd name="connsiteX6" fmla="*/ 7144 w 2424113"/>
                  <a:gd name="connsiteY6" fmla="*/ 0 h 378619"/>
                  <a:gd name="connsiteX0" fmla="*/ 7144 w 2436996"/>
                  <a:gd name="connsiteY0" fmla="*/ 0 h 378619"/>
                  <a:gd name="connsiteX1" fmla="*/ 0 w 2436996"/>
                  <a:gd name="connsiteY1" fmla="*/ 130969 h 378619"/>
                  <a:gd name="connsiteX2" fmla="*/ 431007 w 2436996"/>
                  <a:gd name="connsiteY2" fmla="*/ 378619 h 378619"/>
                  <a:gd name="connsiteX3" fmla="*/ 2424113 w 2436996"/>
                  <a:gd name="connsiteY3" fmla="*/ 304800 h 378619"/>
                  <a:gd name="connsiteX4" fmla="*/ 2414588 w 2436996"/>
                  <a:gd name="connsiteY4" fmla="*/ 109538 h 378619"/>
                  <a:gd name="connsiteX5" fmla="*/ 428625 w 2436996"/>
                  <a:gd name="connsiteY5" fmla="*/ 150019 h 378619"/>
                  <a:gd name="connsiteX6" fmla="*/ 7144 w 2436996"/>
                  <a:gd name="connsiteY6" fmla="*/ 0 h 378619"/>
                  <a:gd name="connsiteX0" fmla="*/ 7144 w 2448855"/>
                  <a:gd name="connsiteY0" fmla="*/ 0 h 378619"/>
                  <a:gd name="connsiteX1" fmla="*/ 0 w 2448855"/>
                  <a:gd name="connsiteY1" fmla="*/ 130969 h 378619"/>
                  <a:gd name="connsiteX2" fmla="*/ 431007 w 2448855"/>
                  <a:gd name="connsiteY2" fmla="*/ 378619 h 378619"/>
                  <a:gd name="connsiteX3" fmla="*/ 2424113 w 2448855"/>
                  <a:gd name="connsiteY3" fmla="*/ 304800 h 378619"/>
                  <a:gd name="connsiteX4" fmla="*/ 2414588 w 2448855"/>
                  <a:gd name="connsiteY4" fmla="*/ 109538 h 378619"/>
                  <a:gd name="connsiteX5" fmla="*/ 428625 w 2448855"/>
                  <a:gd name="connsiteY5" fmla="*/ 150019 h 378619"/>
                  <a:gd name="connsiteX6" fmla="*/ 7144 w 2448855"/>
                  <a:gd name="connsiteY6" fmla="*/ 0 h 378619"/>
                  <a:gd name="connsiteX0" fmla="*/ 7144 w 2444270"/>
                  <a:gd name="connsiteY0" fmla="*/ 0 h 378619"/>
                  <a:gd name="connsiteX1" fmla="*/ 0 w 2444270"/>
                  <a:gd name="connsiteY1" fmla="*/ 130969 h 378619"/>
                  <a:gd name="connsiteX2" fmla="*/ 431007 w 2444270"/>
                  <a:gd name="connsiteY2" fmla="*/ 378619 h 378619"/>
                  <a:gd name="connsiteX3" fmla="*/ 2414588 w 2444270"/>
                  <a:gd name="connsiteY3" fmla="*/ 314325 h 378619"/>
                  <a:gd name="connsiteX4" fmla="*/ 2414588 w 2444270"/>
                  <a:gd name="connsiteY4" fmla="*/ 109538 h 378619"/>
                  <a:gd name="connsiteX5" fmla="*/ 428625 w 2444270"/>
                  <a:gd name="connsiteY5" fmla="*/ 150019 h 378619"/>
                  <a:gd name="connsiteX6" fmla="*/ 7144 w 2444270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28625 w 2446779"/>
                  <a:gd name="connsiteY5" fmla="*/ 150019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9538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33388 w 2446779"/>
                  <a:gd name="connsiteY5" fmla="*/ 140494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2913 w 2446779"/>
                  <a:gd name="connsiteY5" fmla="*/ 142875 h 378619"/>
                  <a:gd name="connsiteX6" fmla="*/ 7144 w 2446779"/>
                  <a:gd name="connsiteY6" fmla="*/ 0 h 378619"/>
                  <a:gd name="connsiteX0" fmla="*/ 7144 w 2446779"/>
                  <a:gd name="connsiteY0" fmla="*/ 0 h 378619"/>
                  <a:gd name="connsiteX1" fmla="*/ 0 w 2446779"/>
                  <a:gd name="connsiteY1" fmla="*/ 130969 h 378619"/>
                  <a:gd name="connsiteX2" fmla="*/ 431007 w 2446779"/>
                  <a:gd name="connsiteY2" fmla="*/ 378619 h 378619"/>
                  <a:gd name="connsiteX3" fmla="*/ 2414588 w 2446779"/>
                  <a:gd name="connsiteY3" fmla="*/ 314325 h 378619"/>
                  <a:gd name="connsiteX4" fmla="*/ 2414588 w 2446779"/>
                  <a:gd name="connsiteY4" fmla="*/ 100013 h 378619"/>
                  <a:gd name="connsiteX5" fmla="*/ 445294 w 2446779"/>
                  <a:gd name="connsiteY5" fmla="*/ 135731 h 378619"/>
                  <a:gd name="connsiteX6" fmla="*/ 7144 w 2446779"/>
                  <a:gd name="connsiteY6" fmla="*/ 0 h 378619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9525 w 2446779"/>
                  <a:gd name="connsiteY0" fmla="*/ 0 h 385763"/>
                  <a:gd name="connsiteX1" fmla="*/ 0 w 2446779"/>
                  <a:gd name="connsiteY1" fmla="*/ 138113 h 385763"/>
                  <a:gd name="connsiteX2" fmla="*/ 431007 w 2446779"/>
                  <a:gd name="connsiteY2" fmla="*/ 385763 h 385763"/>
                  <a:gd name="connsiteX3" fmla="*/ 2414588 w 2446779"/>
                  <a:gd name="connsiteY3" fmla="*/ 321469 h 385763"/>
                  <a:gd name="connsiteX4" fmla="*/ 2414588 w 2446779"/>
                  <a:gd name="connsiteY4" fmla="*/ 107157 h 385763"/>
                  <a:gd name="connsiteX5" fmla="*/ 445294 w 2446779"/>
                  <a:gd name="connsiteY5" fmla="*/ 142875 h 385763"/>
                  <a:gd name="connsiteX6" fmla="*/ 9525 w 2446779"/>
                  <a:gd name="connsiteY6" fmla="*/ 0 h 385763"/>
                  <a:gd name="connsiteX0" fmla="*/ 14287 w 2451541"/>
                  <a:gd name="connsiteY0" fmla="*/ 0 h 385763"/>
                  <a:gd name="connsiteX1" fmla="*/ 0 w 2451541"/>
                  <a:gd name="connsiteY1" fmla="*/ 145257 h 385763"/>
                  <a:gd name="connsiteX2" fmla="*/ 435769 w 2451541"/>
                  <a:gd name="connsiteY2" fmla="*/ 385763 h 385763"/>
                  <a:gd name="connsiteX3" fmla="*/ 2419350 w 2451541"/>
                  <a:gd name="connsiteY3" fmla="*/ 321469 h 385763"/>
                  <a:gd name="connsiteX4" fmla="*/ 2419350 w 2451541"/>
                  <a:gd name="connsiteY4" fmla="*/ 107157 h 385763"/>
                  <a:gd name="connsiteX5" fmla="*/ 450056 w 2451541"/>
                  <a:gd name="connsiteY5" fmla="*/ 142875 h 385763"/>
                  <a:gd name="connsiteX6" fmla="*/ 14287 w 2451541"/>
                  <a:gd name="connsiteY6" fmla="*/ 0 h 385763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4762 w 2451541"/>
                  <a:gd name="connsiteY0" fmla="*/ 0 h 383382"/>
                  <a:gd name="connsiteX1" fmla="*/ 0 w 2451541"/>
                  <a:gd name="connsiteY1" fmla="*/ 142876 h 383382"/>
                  <a:gd name="connsiteX2" fmla="*/ 435769 w 2451541"/>
                  <a:gd name="connsiteY2" fmla="*/ 383382 h 383382"/>
                  <a:gd name="connsiteX3" fmla="*/ 2419350 w 2451541"/>
                  <a:gd name="connsiteY3" fmla="*/ 319088 h 383382"/>
                  <a:gd name="connsiteX4" fmla="*/ 2419350 w 2451541"/>
                  <a:gd name="connsiteY4" fmla="*/ 104776 h 383382"/>
                  <a:gd name="connsiteX5" fmla="*/ 450056 w 2451541"/>
                  <a:gd name="connsiteY5" fmla="*/ 140494 h 383382"/>
                  <a:gd name="connsiteX6" fmla="*/ 4762 w 2451541"/>
                  <a:gd name="connsiteY6" fmla="*/ 0 h 383382"/>
                  <a:gd name="connsiteX0" fmla="*/ 11905 w 2458684"/>
                  <a:gd name="connsiteY0" fmla="*/ 0 h 383382"/>
                  <a:gd name="connsiteX1" fmla="*/ 0 w 2458684"/>
                  <a:gd name="connsiteY1" fmla="*/ 138114 h 383382"/>
                  <a:gd name="connsiteX2" fmla="*/ 442912 w 2458684"/>
                  <a:gd name="connsiteY2" fmla="*/ 383382 h 383382"/>
                  <a:gd name="connsiteX3" fmla="*/ 2426493 w 2458684"/>
                  <a:gd name="connsiteY3" fmla="*/ 319088 h 383382"/>
                  <a:gd name="connsiteX4" fmla="*/ 2426493 w 2458684"/>
                  <a:gd name="connsiteY4" fmla="*/ 104776 h 383382"/>
                  <a:gd name="connsiteX5" fmla="*/ 457199 w 2458684"/>
                  <a:gd name="connsiteY5" fmla="*/ 140494 h 383382"/>
                  <a:gd name="connsiteX6" fmla="*/ 11905 w 2458684"/>
                  <a:gd name="connsiteY6" fmla="*/ 0 h 38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8684" h="383382">
                    <a:moveTo>
                      <a:pt x="11905" y="0"/>
                    </a:moveTo>
                    <a:cubicBezTo>
                      <a:pt x="25399" y="53182"/>
                      <a:pt x="19843" y="123033"/>
                      <a:pt x="0" y="138114"/>
                    </a:cubicBezTo>
                    <a:lnTo>
                      <a:pt x="442912" y="383382"/>
                    </a:lnTo>
                    <a:lnTo>
                      <a:pt x="2426493" y="319088"/>
                    </a:lnTo>
                    <a:cubicBezTo>
                      <a:pt x="2466181" y="277813"/>
                      <a:pt x="2472531" y="174625"/>
                      <a:pt x="2426493" y="104776"/>
                    </a:cubicBezTo>
                    <a:lnTo>
                      <a:pt x="457199" y="140494"/>
                    </a:lnTo>
                    <a:lnTo>
                      <a:pt x="11905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6E2E5F-483C-4FDD-8075-A26B6C84F81C}"/>
              </a:ext>
            </a:extLst>
          </p:cNvPr>
          <p:cNvGrpSpPr/>
          <p:nvPr/>
        </p:nvGrpSpPr>
        <p:grpSpPr>
          <a:xfrm>
            <a:off x="1417580" y="1678642"/>
            <a:ext cx="4606584" cy="1262250"/>
            <a:chOff x="7164288" y="856926"/>
            <a:chExt cx="1439711" cy="126225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3673360-3A14-4B3F-B229-86D53FC9A287}"/>
                </a:ext>
              </a:extLst>
            </p:cNvPr>
            <p:cNvSpPr txBox="1"/>
            <p:nvPr/>
          </p:nvSpPr>
          <p:spPr>
            <a:xfrm>
              <a:off x="7164288" y="856926"/>
              <a:ext cx="1439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EAD6AF-2C08-4745-9F81-41C499AF7B01}"/>
                </a:ext>
              </a:extLst>
            </p:cNvPr>
            <p:cNvSpPr txBox="1"/>
            <p:nvPr/>
          </p:nvSpPr>
          <p:spPr>
            <a:xfrm>
              <a:off x="7164288" y="1103513"/>
              <a:ext cx="14397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2ADA716-F1E3-4618-82F5-FE5FB725E8E7}"/>
              </a:ext>
            </a:extLst>
          </p:cNvPr>
          <p:cNvGrpSpPr/>
          <p:nvPr/>
        </p:nvGrpSpPr>
        <p:grpSpPr>
          <a:xfrm>
            <a:off x="1417580" y="5213899"/>
            <a:ext cx="4606584" cy="1262250"/>
            <a:chOff x="7164288" y="856926"/>
            <a:chExt cx="1439711" cy="126225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FEBEEB-1CD2-4424-B837-A78C16D5BAB4}"/>
                </a:ext>
              </a:extLst>
            </p:cNvPr>
            <p:cNvSpPr txBox="1"/>
            <p:nvPr/>
          </p:nvSpPr>
          <p:spPr>
            <a:xfrm>
              <a:off x="7164288" y="856926"/>
              <a:ext cx="1439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9248971-FC7E-4E04-91FE-E7911ED3274C}"/>
                </a:ext>
              </a:extLst>
            </p:cNvPr>
            <p:cNvSpPr txBox="1"/>
            <p:nvPr/>
          </p:nvSpPr>
          <p:spPr>
            <a:xfrm>
              <a:off x="7164288" y="1103513"/>
              <a:ext cx="14397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D8B5B30-E9DA-4CD8-9FA7-0A54BA276910}"/>
              </a:ext>
            </a:extLst>
          </p:cNvPr>
          <p:cNvGrpSpPr/>
          <p:nvPr/>
        </p:nvGrpSpPr>
        <p:grpSpPr>
          <a:xfrm>
            <a:off x="1417580" y="2833131"/>
            <a:ext cx="4606584" cy="1262250"/>
            <a:chOff x="7164288" y="856926"/>
            <a:chExt cx="1439711" cy="126225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F98BFF2-CE28-45E8-9382-282B313AAD26}"/>
                </a:ext>
              </a:extLst>
            </p:cNvPr>
            <p:cNvSpPr txBox="1"/>
            <p:nvPr/>
          </p:nvSpPr>
          <p:spPr>
            <a:xfrm>
              <a:off x="7164288" y="856926"/>
              <a:ext cx="1439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C3F5AE5-DC81-4588-B426-A8472D21EC24}"/>
                </a:ext>
              </a:extLst>
            </p:cNvPr>
            <p:cNvSpPr txBox="1"/>
            <p:nvPr/>
          </p:nvSpPr>
          <p:spPr>
            <a:xfrm>
              <a:off x="7164288" y="1103513"/>
              <a:ext cx="14397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10D8581-2103-473B-9B4D-3C00697D4CD7}"/>
              </a:ext>
            </a:extLst>
          </p:cNvPr>
          <p:cNvGrpSpPr/>
          <p:nvPr/>
        </p:nvGrpSpPr>
        <p:grpSpPr>
          <a:xfrm>
            <a:off x="1417580" y="4043535"/>
            <a:ext cx="4606584" cy="1262250"/>
            <a:chOff x="7164288" y="856926"/>
            <a:chExt cx="1439711" cy="126225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8FC32A8-282C-438E-9732-1149F4AFC7C9}"/>
                </a:ext>
              </a:extLst>
            </p:cNvPr>
            <p:cNvSpPr txBox="1"/>
            <p:nvPr/>
          </p:nvSpPr>
          <p:spPr>
            <a:xfrm>
              <a:off x="7164288" y="856926"/>
              <a:ext cx="1439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22BE4D1-A60F-42AB-90E0-7DC751081330}"/>
                </a:ext>
              </a:extLst>
            </p:cNvPr>
            <p:cNvSpPr txBox="1"/>
            <p:nvPr/>
          </p:nvSpPr>
          <p:spPr>
            <a:xfrm>
              <a:off x="7164288" y="1103513"/>
              <a:ext cx="14397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</a:t>
              </a:r>
            </a:p>
          </p:txBody>
        </p:sp>
      </p:grpSp>
      <p:sp>
        <p:nvSpPr>
          <p:cNvPr id="44" name="Rectangle: Rounded Corners 32">
            <a:extLst>
              <a:ext uri="{FF2B5EF4-FFF2-40B4-BE49-F238E27FC236}">
                <a16:creationId xmlns:a16="http://schemas.microsoft.com/office/drawing/2014/main" id="{3B675CD6-12A7-4A42-95F8-059E5F4025C6}"/>
              </a:ext>
            </a:extLst>
          </p:cNvPr>
          <p:cNvSpPr/>
          <p:nvPr/>
        </p:nvSpPr>
        <p:spPr>
          <a:xfrm>
            <a:off x="747270" y="1778094"/>
            <a:ext cx="509349" cy="50934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5" name="Rectangle: Rounded Corners 33">
            <a:extLst>
              <a:ext uri="{FF2B5EF4-FFF2-40B4-BE49-F238E27FC236}">
                <a16:creationId xmlns:a16="http://schemas.microsoft.com/office/drawing/2014/main" id="{9AE454C2-3763-4582-93F1-2A4D7512E353}"/>
              </a:ext>
            </a:extLst>
          </p:cNvPr>
          <p:cNvSpPr/>
          <p:nvPr/>
        </p:nvSpPr>
        <p:spPr>
          <a:xfrm>
            <a:off x="747270" y="2932584"/>
            <a:ext cx="509349" cy="50934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6" name="Rectangle: Rounded Corners 34">
            <a:extLst>
              <a:ext uri="{FF2B5EF4-FFF2-40B4-BE49-F238E27FC236}">
                <a16:creationId xmlns:a16="http://schemas.microsoft.com/office/drawing/2014/main" id="{EE6424F0-8E46-48B8-B814-FFF832BE69DD}"/>
              </a:ext>
            </a:extLst>
          </p:cNvPr>
          <p:cNvSpPr/>
          <p:nvPr/>
        </p:nvSpPr>
        <p:spPr>
          <a:xfrm>
            <a:off x="747270" y="4142987"/>
            <a:ext cx="509349" cy="50934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7" name="Rectangle: Rounded Corners 35">
            <a:extLst>
              <a:ext uri="{FF2B5EF4-FFF2-40B4-BE49-F238E27FC236}">
                <a16:creationId xmlns:a16="http://schemas.microsoft.com/office/drawing/2014/main" id="{4176C20C-1B48-40D4-8DC9-24BC6C9DA680}"/>
              </a:ext>
            </a:extLst>
          </p:cNvPr>
          <p:cNvSpPr/>
          <p:nvPr/>
        </p:nvSpPr>
        <p:spPr>
          <a:xfrm>
            <a:off x="747270" y="5313350"/>
            <a:ext cx="509349" cy="50934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8" name="Rectangle 3">
            <a:extLst>
              <a:ext uri="{FF2B5EF4-FFF2-40B4-BE49-F238E27FC236}">
                <a16:creationId xmlns:a16="http://schemas.microsoft.com/office/drawing/2014/main" id="{7712D2C5-D045-42DD-9A5D-06B63415F6C5}"/>
              </a:ext>
            </a:extLst>
          </p:cNvPr>
          <p:cNvSpPr/>
          <p:nvPr/>
        </p:nvSpPr>
        <p:spPr>
          <a:xfrm rot="18900000">
            <a:off x="841913" y="1908590"/>
            <a:ext cx="364559" cy="292846"/>
          </a:xfrm>
          <a:custGeom>
            <a:avLst/>
            <a:gdLst/>
            <a:ahLst/>
            <a:cxnLst/>
            <a:rect l="l" t="t" r="r" b="b"/>
            <a:pathLst>
              <a:path w="5420988" h="4354613">
                <a:moveTo>
                  <a:pt x="1348767" y="746532"/>
                </a:moveTo>
                <a:lnTo>
                  <a:pt x="557008" y="1538292"/>
                </a:lnTo>
                <a:lnTo>
                  <a:pt x="242696" y="1223981"/>
                </a:lnTo>
                <a:lnTo>
                  <a:pt x="720144" y="746532"/>
                </a:lnTo>
                <a:close/>
                <a:moveTo>
                  <a:pt x="2953020" y="1710427"/>
                </a:moveTo>
                <a:lnTo>
                  <a:pt x="1841912" y="2821534"/>
                </a:lnTo>
                <a:lnTo>
                  <a:pt x="1527601" y="2507223"/>
                </a:lnTo>
                <a:lnTo>
                  <a:pt x="2507669" y="1527155"/>
                </a:lnTo>
                <a:lnTo>
                  <a:pt x="2507669" y="1710427"/>
                </a:lnTo>
                <a:close/>
                <a:moveTo>
                  <a:pt x="2204816" y="746532"/>
                </a:moveTo>
                <a:lnTo>
                  <a:pt x="984202" y="1967146"/>
                </a:lnTo>
                <a:lnTo>
                  <a:pt x="669891" y="1652835"/>
                </a:lnTo>
                <a:lnTo>
                  <a:pt x="1576193" y="746532"/>
                </a:lnTo>
                <a:close/>
                <a:moveTo>
                  <a:pt x="2507669" y="704276"/>
                </a:moveTo>
                <a:lnTo>
                  <a:pt x="2507669" y="1299728"/>
                </a:lnTo>
                <a:lnTo>
                  <a:pt x="1413057" y="2394340"/>
                </a:lnTo>
                <a:lnTo>
                  <a:pt x="1098746" y="2080028"/>
                </a:lnTo>
                <a:lnTo>
                  <a:pt x="2474499" y="704276"/>
                </a:lnTo>
                <a:close/>
                <a:moveTo>
                  <a:pt x="3783840" y="1735655"/>
                </a:moveTo>
                <a:lnTo>
                  <a:pt x="2270767" y="3248728"/>
                </a:lnTo>
                <a:lnTo>
                  <a:pt x="1956456" y="2934416"/>
                </a:lnTo>
                <a:lnTo>
                  <a:pt x="3136451" y="1754421"/>
                </a:lnTo>
                <a:close/>
                <a:moveTo>
                  <a:pt x="4496799" y="1714987"/>
                </a:moveTo>
                <a:lnTo>
                  <a:pt x="4496799" y="1878748"/>
                </a:lnTo>
                <a:lnTo>
                  <a:pt x="2696301" y="3679245"/>
                </a:lnTo>
                <a:lnTo>
                  <a:pt x="2381990" y="3364934"/>
                </a:lnTo>
                <a:lnTo>
                  <a:pt x="4018059" y="1728865"/>
                </a:lnTo>
                <a:close/>
                <a:moveTo>
                  <a:pt x="5188803" y="1234621"/>
                </a:moveTo>
                <a:lnTo>
                  <a:pt x="4712161" y="1707180"/>
                </a:lnTo>
                <a:lnTo>
                  <a:pt x="4712161" y="1499750"/>
                </a:lnTo>
                <a:lnTo>
                  <a:pt x="3254907" y="1499750"/>
                </a:lnTo>
                <a:lnTo>
                  <a:pt x="3254907" y="1501015"/>
                </a:lnTo>
                <a:lnTo>
                  <a:pt x="2718814" y="1501014"/>
                </a:lnTo>
                <a:lnTo>
                  <a:pt x="2718814" y="536093"/>
                </a:lnTo>
                <a:lnTo>
                  <a:pt x="931605" y="536093"/>
                </a:lnTo>
                <a:lnTo>
                  <a:pt x="931605" y="535070"/>
                </a:lnTo>
                <a:lnTo>
                  <a:pt x="1489071" y="0"/>
                </a:lnTo>
                <a:lnTo>
                  <a:pt x="3243560" y="0"/>
                </a:lnTo>
                <a:lnTo>
                  <a:pt x="3243560" y="11638"/>
                </a:lnTo>
                <a:lnTo>
                  <a:pt x="3254907" y="11638"/>
                </a:lnTo>
                <a:lnTo>
                  <a:pt x="3254907" y="969491"/>
                </a:lnTo>
                <a:lnTo>
                  <a:pt x="4712161" y="969491"/>
                </a:lnTo>
                <a:lnTo>
                  <a:pt x="4712161" y="762061"/>
                </a:lnTo>
                <a:close/>
                <a:moveTo>
                  <a:pt x="5420988" y="1433714"/>
                </a:moveTo>
                <a:cubicBezTo>
                  <a:pt x="5477229" y="1489956"/>
                  <a:pt x="5477229" y="1581142"/>
                  <a:pt x="5420988" y="1637384"/>
                </a:cubicBezTo>
                <a:lnTo>
                  <a:pt x="2907428" y="4150943"/>
                </a:lnTo>
                <a:lnTo>
                  <a:pt x="2703759" y="4354613"/>
                </a:lnTo>
                <a:lnTo>
                  <a:pt x="2500089" y="4150943"/>
                </a:lnTo>
                <a:lnTo>
                  <a:pt x="0" y="1650854"/>
                </a:lnTo>
                <a:cubicBezTo>
                  <a:pt x="-56242" y="1594612"/>
                  <a:pt x="-56242" y="1503426"/>
                  <a:pt x="0" y="1447185"/>
                </a:cubicBezTo>
                <a:cubicBezTo>
                  <a:pt x="56242" y="1390943"/>
                  <a:pt x="147427" y="1390943"/>
                  <a:pt x="203669" y="1447185"/>
                </a:cubicBezTo>
                <a:lnTo>
                  <a:pt x="2703759" y="3947274"/>
                </a:lnTo>
                <a:lnTo>
                  <a:pt x="5217318" y="1433714"/>
                </a:lnTo>
                <a:cubicBezTo>
                  <a:pt x="5273560" y="1377472"/>
                  <a:pt x="5364746" y="1377472"/>
                  <a:pt x="5420988" y="14337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9" name="Oval 21">
            <a:extLst>
              <a:ext uri="{FF2B5EF4-FFF2-40B4-BE49-F238E27FC236}">
                <a16:creationId xmlns:a16="http://schemas.microsoft.com/office/drawing/2014/main" id="{A5E6AD20-6479-4736-922C-1D01BA0DFF56}"/>
              </a:ext>
            </a:extLst>
          </p:cNvPr>
          <p:cNvSpPr/>
          <p:nvPr/>
        </p:nvSpPr>
        <p:spPr>
          <a:xfrm>
            <a:off x="848935" y="5419528"/>
            <a:ext cx="296647" cy="296990"/>
          </a:xfrm>
          <a:custGeom>
            <a:avLst/>
            <a:gdLst/>
            <a:ahLst/>
            <a:cxnLst/>
            <a:rect l="l" t="t" r="r" b="b"/>
            <a:pathLst>
              <a:path w="3975208" h="3979806">
                <a:moveTo>
                  <a:pt x="2049173" y="2050685"/>
                </a:moveTo>
                <a:lnTo>
                  <a:pt x="2525339" y="2050685"/>
                </a:lnTo>
                <a:cubicBezTo>
                  <a:pt x="2501269" y="2092239"/>
                  <a:pt x="2487652" y="2140563"/>
                  <a:pt x="2487652" y="2192066"/>
                </a:cubicBezTo>
                <a:cubicBezTo>
                  <a:pt x="2487652" y="2349996"/>
                  <a:pt x="2615682" y="2478023"/>
                  <a:pt x="2773615" y="2478023"/>
                </a:cubicBezTo>
                <a:cubicBezTo>
                  <a:pt x="2931549" y="2478023"/>
                  <a:pt x="3059579" y="2349996"/>
                  <a:pt x="3059579" y="2192066"/>
                </a:cubicBezTo>
                <a:cubicBezTo>
                  <a:pt x="3059579" y="2140563"/>
                  <a:pt x="3045963" y="2092239"/>
                  <a:pt x="3021893" y="2050685"/>
                </a:cubicBezTo>
                <a:lnTo>
                  <a:pt x="3498055" y="2050685"/>
                </a:lnTo>
                <a:lnTo>
                  <a:pt x="3498055" y="2641745"/>
                </a:lnTo>
                <a:lnTo>
                  <a:pt x="3565582" y="2641745"/>
                </a:lnTo>
                <a:cubicBezTo>
                  <a:pt x="3604012" y="2582980"/>
                  <a:pt x="3670956" y="2546426"/>
                  <a:pt x="3746438" y="2546426"/>
                </a:cubicBezTo>
                <a:cubicBezTo>
                  <a:pt x="3872785" y="2546426"/>
                  <a:pt x="3975208" y="2648847"/>
                  <a:pt x="3975208" y="2775192"/>
                </a:cubicBezTo>
                <a:cubicBezTo>
                  <a:pt x="3975208" y="2901536"/>
                  <a:pt x="3872785" y="3003958"/>
                  <a:pt x="3746438" y="3003958"/>
                </a:cubicBezTo>
                <a:cubicBezTo>
                  <a:pt x="3670956" y="3003958"/>
                  <a:pt x="3604012" y="2967403"/>
                  <a:pt x="3565582" y="2908639"/>
                </a:cubicBezTo>
                <a:lnTo>
                  <a:pt x="3498055" y="2908639"/>
                </a:lnTo>
                <a:lnTo>
                  <a:pt x="3498055" y="3499698"/>
                </a:lnTo>
                <a:lnTo>
                  <a:pt x="3026505" y="3499698"/>
                </a:lnTo>
                <a:cubicBezTo>
                  <a:pt x="3047979" y="3460792"/>
                  <a:pt x="3059579" y="3415963"/>
                  <a:pt x="3059579" y="3368427"/>
                </a:cubicBezTo>
                <a:cubicBezTo>
                  <a:pt x="3059579" y="3210496"/>
                  <a:pt x="2931549" y="3082469"/>
                  <a:pt x="2773615" y="3082469"/>
                </a:cubicBezTo>
                <a:cubicBezTo>
                  <a:pt x="2615682" y="3082469"/>
                  <a:pt x="2487652" y="3210496"/>
                  <a:pt x="2487652" y="3368427"/>
                </a:cubicBezTo>
                <a:cubicBezTo>
                  <a:pt x="2487652" y="3415963"/>
                  <a:pt x="2499253" y="3460792"/>
                  <a:pt x="2520726" y="3499698"/>
                </a:cubicBezTo>
                <a:lnTo>
                  <a:pt x="2049173" y="3499698"/>
                </a:lnTo>
                <a:lnTo>
                  <a:pt x="2049173" y="2908639"/>
                </a:lnTo>
                <a:lnTo>
                  <a:pt x="1950400" y="2908639"/>
                </a:lnTo>
                <a:cubicBezTo>
                  <a:pt x="1911969" y="2967403"/>
                  <a:pt x="1845025" y="3003958"/>
                  <a:pt x="1769544" y="3003958"/>
                </a:cubicBezTo>
                <a:cubicBezTo>
                  <a:pt x="1643197" y="3003958"/>
                  <a:pt x="1540773" y="2901536"/>
                  <a:pt x="1540773" y="2775192"/>
                </a:cubicBezTo>
                <a:cubicBezTo>
                  <a:pt x="1540773" y="2648847"/>
                  <a:pt x="1643197" y="2546426"/>
                  <a:pt x="1769544" y="2546426"/>
                </a:cubicBezTo>
                <a:cubicBezTo>
                  <a:pt x="1845025" y="2546426"/>
                  <a:pt x="1911969" y="2582980"/>
                  <a:pt x="1950400" y="2641745"/>
                </a:cubicBezTo>
                <a:lnTo>
                  <a:pt x="2049173" y="2641745"/>
                </a:lnTo>
                <a:close/>
                <a:moveTo>
                  <a:pt x="1204640" y="1545421"/>
                </a:moveTo>
                <a:cubicBezTo>
                  <a:pt x="1330987" y="1545421"/>
                  <a:pt x="1433411" y="1647843"/>
                  <a:pt x="1433411" y="1774187"/>
                </a:cubicBezTo>
                <a:cubicBezTo>
                  <a:pt x="1433411" y="1849667"/>
                  <a:pt x="1396855" y="1916610"/>
                  <a:pt x="1338089" y="1955039"/>
                </a:cubicBezTo>
                <a:lnTo>
                  <a:pt x="1338089" y="2053811"/>
                </a:lnTo>
                <a:lnTo>
                  <a:pt x="1929161" y="2053811"/>
                </a:lnTo>
                <a:lnTo>
                  <a:pt x="1929161" y="2529967"/>
                </a:lnTo>
                <a:cubicBezTo>
                  <a:pt x="1887606" y="2505897"/>
                  <a:pt x="1839281" y="2492281"/>
                  <a:pt x="1787777" y="2492281"/>
                </a:cubicBezTo>
                <a:cubicBezTo>
                  <a:pt x="1629844" y="2492281"/>
                  <a:pt x="1501814" y="2620308"/>
                  <a:pt x="1501814" y="2778238"/>
                </a:cubicBezTo>
                <a:cubicBezTo>
                  <a:pt x="1501814" y="2936168"/>
                  <a:pt x="1629844" y="3064196"/>
                  <a:pt x="1787777" y="3064196"/>
                </a:cubicBezTo>
                <a:cubicBezTo>
                  <a:pt x="1839281" y="3064196"/>
                  <a:pt x="1887606" y="3050580"/>
                  <a:pt x="1929161" y="3026511"/>
                </a:cubicBezTo>
                <a:lnTo>
                  <a:pt x="1929161" y="3502663"/>
                </a:lnTo>
                <a:lnTo>
                  <a:pt x="1338089" y="3502663"/>
                </a:lnTo>
                <a:lnTo>
                  <a:pt x="1338089" y="3570188"/>
                </a:lnTo>
                <a:cubicBezTo>
                  <a:pt x="1396855" y="3608617"/>
                  <a:pt x="1433411" y="3675560"/>
                  <a:pt x="1433411" y="3751040"/>
                </a:cubicBezTo>
                <a:cubicBezTo>
                  <a:pt x="1433411" y="3877385"/>
                  <a:pt x="1330987" y="3979806"/>
                  <a:pt x="1204640" y="3979806"/>
                </a:cubicBezTo>
                <a:cubicBezTo>
                  <a:pt x="1078293" y="3979806"/>
                  <a:pt x="975869" y="3877385"/>
                  <a:pt x="975869" y="3751040"/>
                </a:cubicBezTo>
                <a:cubicBezTo>
                  <a:pt x="975869" y="3675560"/>
                  <a:pt x="1012425" y="3608617"/>
                  <a:pt x="1071190" y="3570188"/>
                </a:cubicBezTo>
                <a:lnTo>
                  <a:pt x="1071190" y="3502663"/>
                </a:lnTo>
                <a:lnTo>
                  <a:pt x="480119" y="3502663"/>
                </a:lnTo>
                <a:lnTo>
                  <a:pt x="480119" y="3031122"/>
                </a:lnTo>
                <a:cubicBezTo>
                  <a:pt x="519026" y="3052596"/>
                  <a:pt x="563855" y="3064196"/>
                  <a:pt x="611393" y="3064196"/>
                </a:cubicBezTo>
                <a:cubicBezTo>
                  <a:pt x="769326" y="3064196"/>
                  <a:pt x="897356" y="2936168"/>
                  <a:pt x="897356" y="2778238"/>
                </a:cubicBezTo>
                <a:cubicBezTo>
                  <a:pt x="897356" y="2620308"/>
                  <a:pt x="769326" y="2492281"/>
                  <a:pt x="611393" y="2492281"/>
                </a:cubicBezTo>
                <a:cubicBezTo>
                  <a:pt x="563855" y="2492281"/>
                  <a:pt x="519026" y="2503881"/>
                  <a:pt x="480119" y="2525354"/>
                </a:cubicBezTo>
                <a:lnTo>
                  <a:pt x="480119" y="2053811"/>
                </a:lnTo>
                <a:lnTo>
                  <a:pt x="1071190" y="2053811"/>
                </a:lnTo>
                <a:lnTo>
                  <a:pt x="1071190" y="1955039"/>
                </a:lnTo>
                <a:cubicBezTo>
                  <a:pt x="1012425" y="1916610"/>
                  <a:pt x="975869" y="1849667"/>
                  <a:pt x="975869" y="1774187"/>
                </a:cubicBezTo>
                <a:cubicBezTo>
                  <a:pt x="975869" y="1647843"/>
                  <a:pt x="1078293" y="1545421"/>
                  <a:pt x="1204640" y="1545421"/>
                </a:cubicBezTo>
                <a:close/>
                <a:moveTo>
                  <a:pt x="477153" y="467589"/>
                </a:moveTo>
                <a:lnTo>
                  <a:pt x="948703" y="467589"/>
                </a:lnTo>
                <a:cubicBezTo>
                  <a:pt x="927229" y="506495"/>
                  <a:pt x="915629" y="551324"/>
                  <a:pt x="915629" y="598861"/>
                </a:cubicBezTo>
                <a:cubicBezTo>
                  <a:pt x="915629" y="756791"/>
                  <a:pt x="1043659" y="884818"/>
                  <a:pt x="1201593" y="884818"/>
                </a:cubicBezTo>
                <a:cubicBezTo>
                  <a:pt x="1359526" y="884818"/>
                  <a:pt x="1487556" y="756791"/>
                  <a:pt x="1487556" y="598861"/>
                </a:cubicBezTo>
                <a:cubicBezTo>
                  <a:pt x="1487556" y="551324"/>
                  <a:pt x="1475955" y="506495"/>
                  <a:pt x="1454482" y="467589"/>
                </a:cubicBezTo>
                <a:lnTo>
                  <a:pt x="1926034" y="467589"/>
                </a:lnTo>
                <a:lnTo>
                  <a:pt x="1926034" y="1058649"/>
                </a:lnTo>
                <a:lnTo>
                  <a:pt x="2024808" y="1058649"/>
                </a:lnTo>
                <a:cubicBezTo>
                  <a:pt x="2063239" y="999884"/>
                  <a:pt x="2130183" y="963330"/>
                  <a:pt x="2205664" y="963330"/>
                </a:cubicBezTo>
                <a:cubicBezTo>
                  <a:pt x="2332011" y="963330"/>
                  <a:pt x="2434435" y="1065751"/>
                  <a:pt x="2434435" y="1192096"/>
                </a:cubicBezTo>
                <a:cubicBezTo>
                  <a:pt x="2434435" y="1318440"/>
                  <a:pt x="2332011" y="1420862"/>
                  <a:pt x="2205664" y="1420862"/>
                </a:cubicBezTo>
                <a:cubicBezTo>
                  <a:pt x="2130183" y="1420862"/>
                  <a:pt x="2063239" y="1384307"/>
                  <a:pt x="2024808" y="1325543"/>
                </a:cubicBezTo>
                <a:lnTo>
                  <a:pt x="1926034" y="1325543"/>
                </a:lnTo>
                <a:lnTo>
                  <a:pt x="1926034" y="1916602"/>
                </a:lnTo>
                <a:lnTo>
                  <a:pt x="1449869" y="1916602"/>
                </a:lnTo>
                <a:cubicBezTo>
                  <a:pt x="1473939" y="1875048"/>
                  <a:pt x="1487556" y="1826725"/>
                  <a:pt x="1487556" y="1775221"/>
                </a:cubicBezTo>
                <a:cubicBezTo>
                  <a:pt x="1487556" y="1617291"/>
                  <a:pt x="1359526" y="1489264"/>
                  <a:pt x="1201593" y="1489264"/>
                </a:cubicBezTo>
                <a:cubicBezTo>
                  <a:pt x="1043659" y="1489264"/>
                  <a:pt x="915629" y="1617291"/>
                  <a:pt x="915629" y="1775222"/>
                </a:cubicBezTo>
                <a:cubicBezTo>
                  <a:pt x="915629" y="1826725"/>
                  <a:pt x="929245" y="1875048"/>
                  <a:pt x="953315" y="1916602"/>
                </a:cubicBezTo>
                <a:lnTo>
                  <a:pt x="477153" y="1916602"/>
                </a:lnTo>
                <a:lnTo>
                  <a:pt x="477153" y="1325543"/>
                </a:lnTo>
                <a:lnTo>
                  <a:pt x="409627" y="1325543"/>
                </a:lnTo>
                <a:cubicBezTo>
                  <a:pt x="371196" y="1384307"/>
                  <a:pt x="304252" y="1420862"/>
                  <a:pt x="228771" y="1420862"/>
                </a:cubicBezTo>
                <a:cubicBezTo>
                  <a:pt x="102423" y="1420862"/>
                  <a:pt x="0" y="1318440"/>
                  <a:pt x="0" y="1192096"/>
                </a:cubicBezTo>
                <a:cubicBezTo>
                  <a:pt x="0" y="1065751"/>
                  <a:pt x="102423" y="963330"/>
                  <a:pt x="228771" y="963330"/>
                </a:cubicBezTo>
                <a:cubicBezTo>
                  <a:pt x="304252" y="963330"/>
                  <a:pt x="371196" y="999885"/>
                  <a:pt x="409627" y="1058649"/>
                </a:cubicBezTo>
                <a:lnTo>
                  <a:pt x="477153" y="1058649"/>
                </a:lnTo>
                <a:close/>
                <a:moveTo>
                  <a:pt x="2779453" y="0"/>
                </a:moveTo>
                <a:cubicBezTo>
                  <a:pt x="2905800" y="0"/>
                  <a:pt x="3008224" y="102422"/>
                  <a:pt x="3008224" y="228766"/>
                </a:cubicBezTo>
                <a:cubicBezTo>
                  <a:pt x="3008224" y="304246"/>
                  <a:pt x="2971668" y="371189"/>
                  <a:pt x="2912903" y="409618"/>
                </a:cubicBezTo>
                <a:lnTo>
                  <a:pt x="2912903" y="477144"/>
                </a:lnTo>
                <a:lnTo>
                  <a:pt x="3503974" y="477144"/>
                </a:lnTo>
                <a:lnTo>
                  <a:pt x="3503974" y="948684"/>
                </a:lnTo>
                <a:cubicBezTo>
                  <a:pt x="3465067" y="927210"/>
                  <a:pt x="3420238" y="915611"/>
                  <a:pt x="3372700" y="915611"/>
                </a:cubicBezTo>
                <a:cubicBezTo>
                  <a:pt x="3214767" y="915611"/>
                  <a:pt x="3086737" y="1043638"/>
                  <a:pt x="3086737" y="1201568"/>
                </a:cubicBezTo>
                <a:cubicBezTo>
                  <a:pt x="3086737" y="1359498"/>
                  <a:pt x="3214767" y="1487526"/>
                  <a:pt x="3372700" y="1487526"/>
                </a:cubicBezTo>
                <a:cubicBezTo>
                  <a:pt x="3420238" y="1487526"/>
                  <a:pt x="3465067" y="1475925"/>
                  <a:pt x="3503974" y="1454452"/>
                </a:cubicBezTo>
                <a:lnTo>
                  <a:pt x="3503974" y="1925995"/>
                </a:lnTo>
                <a:lnTo>
                  <a:pt x="2912903" y="1925995"/>
                </a:lnTo>
                <a:lnTo>
                  <a:pt x="2912903" y="2024767"/>
                </a:lnTo>
                <a:cubicBezTo>
                  <a:pt x="2971668" y="2063196"/>
                  <a:pt x="3008224" y="2130139"/>
                  <a:pt x="3008224" y="2205619"/>
                </a:cubicBezTo>
                <a:cubicBezTo>
                  <a:pt x="3008224" y="2331964"/>
                  <a:pt x="2905800" y="2434385"/>
                  <a:pt x="2779453" y="2434385"/>
                </a:cubicBezTo>
                <a:cubicBezTo>
                  <a:pt x="2653106" y="2434385"/>
                  <a:pt x="2550683" y="2331964"/>
                  <a:pt x="2550683" y="2205619"/>
                </a:cubicBezTo>
                <a:cubicBezTo>
                  <a:pt x="2550683" y="2130139"/>
                  <a:pt x="2587238" y="2063196"/>
                  <a:pt x="2646004" y="2024767"/>
                </a:cubicBezTo>
                <a:lnTo>
                  <a:pt x="2646004" y="1925995"/>
                </a:lnTo>
                <a:lnTo>
                  <a:pt x="2054932" y="1925995"/>
                </a:lnTo>
                <a:lnTo>
                  <a:pt x="2054932" y="1449840"/>
                </a:lnTo>
                <a:cubicBezTo>
                  <a:pt x="2096487" y="1473909"/>
                  <a:pt x="2144812" y="1487526"/>
                  <a:pt x="2196316" y="1487526"/>
                </a:cubicBezTo>
                <a:cubicBezTo>
                  <a:pt x="2354249" y="1487526"/>
                  <a:pt x="2482279" y="1359498"/>
                  <a:pt x="2482279" y="1201568"/>
                </a:cubicBezTo>
                <a:cubicBezTo>
                  <a:pt x="2482279" y="1043638"/>
                  <a:pt x="2354249" y="915611"/>
                  <a:pt x="2196316" y="915611"/>
                </a:cubicBezTo>
                <a:cubicBezTo>
                  <a:pt x="2144812" y="915611"/>
                  <a:pt x="2096487" y="929227"/>
                  <a:pt x="2054932" y="953296"/>
                </a:cubicBezTo>
                <a:lnTo>
                  <a:pt x="2054932" y="477144"/>
                </a:lnTo>
                <a:lnTo>
                  <a:pt x="2646004" y="477144"/>
                </a:lnTo>
                <a:lnTo>
                  <a:pt x="2646004" y="409618"/>
                </a:lnTo>
                <a:cubicBezTo>
                  <a:pt x="2587238" y="371189"/>
                  <a:pt x="2550683" y="304246"/>
                  <a:pt x="2550683" y="228766"/>
                </a:cubicBezTo>
                <a:cubicBezTo>
                  <a:pt x="2550683" y="102422"/>
                  <a:pt x="2653106" y="0"/>
                  <a:pt x="277945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0" name="Freeform 53">
            <a:extLst>
              <a:ext uri="{FF2B5EF4-FFF2-40B4-BE49-F238E27FC236}">
                <a16:creationId xmlns:a16="http://schemas.microsoft.com/office/drawing/2014/main" id="{893A7D5D-3747-4FFC-AD39-5F827D9017C4}"/>
              </a:ext>
            </a:extLst>
          </p:cNvPr>
          <p:cNvSpPr/>
          <p:nvPr/>
        </p:nvSpPr>
        <p:spPr>
          <a:xfrm flipH="1">
            <a:off x="868550" y="3070326"/>
            <a:ext cx="293173" cy="251966"/>
          </a:xfrm>
          <a:custGeom>
            <a:avLst/>
            <a:gdLst/>
            <a:ahLst/>
            <a:cxnLst/>
            <a:rect l="l" t="t" r="r" b="b"/>
            <a:pathLst>
              <a:path w="3747318" h="3220630">
                <a:moveTo>
                  <a:pt x="1455638" y="819213"/>
                </a:moveTo>
                <a:cubicBezTo>
                  <a:pt x="1581890" y="819213"/>
                  <a:pt x="1684238" y="921561"/>
                  <a:pt x="1684238" y="1047813"/>
                </a:cubicBezTo>
                <a:cubicBezTo>
                  <a:pt x="1684238" y="1174065"/>
                  <a:pt x="1581890" y="1276413"/>
                  <a:pt x="1455638" y="1276413"/>
                </a:cubicBezTo>
                <a:cubicBezTo>
                  <a:pt x="1329386" y="1276413"/>
                  <a:pt x="1227038" y="1174065"/>
                  <a:pt x="1227038" y="1047813"/>
                </a:cubicBezTo>
                <a:cubicBezTo>
                  <a:pt x="1227038" y="921561"/>
                  <a:pt x="1329386" y="819213"/>
                  <a:pt x="1455638" y="819213"/>
                </a:cubicBezTo>
                <a:close/>
                <a:moveTo>
                  <a:pt x="2235150" y="819213"/>
                </a:moveTo>
                <a:cubicBezTo>
                  <a:pt x="2361402" y="819213"/>
                  <a:pt x="2463750" y="921561"/>
                  <a:pt x="2463750" y="1047813"/>
                </a:cubicBezTo>
                <a:cubicBezTo>
                  <a:pt x="2463750" y="1174065"/>
                  <a:pt x="2361402" y="1276413"/>
                  <a:pt x="2235150" y="1276413"/>
                </a:cubicBezTo>
                <a:cubicBezTo>
                  <a:pt x="2108898" y="1276413"/>
                  <a:pt x="2006550" y="1174065"/>
                  <a:pt x="2006550" y="1047813"/>
                </a:cubicBezTo>
                <a:cubicBezTo>
                  <a:pt x="2006550" y="921561"/>
                  <a:pt x="2108898" y="819213"/>
                  <a:pt x="2235150" y="819213"/>
                </a:cubicBezTo>
                <a:close/>
                <a:moveTo>
                  <a:pt x="3014662" y="819213"/>
                </a:moveTo>
                <a:cubicBezTo>
                  <a:pt x="3140914" y="819213"/>
                  <a:pt x="3243262" y="921561"/>
                  <a:pt x="3243262" y="1047813"/>
                </a:cubicBezTo>
                <a:cubicBezTo>
                  <a:pt x="3243262" y="1174065"/>
                  <a:pt x="3140914" y="1276413"/>
                  <a:pt x="3014662" y="1276413"/>
                </a:cubicBezTo>
                <a:cubicBezTo>
                  <a:pt x="2888410" y="1276413"/>
                  <a:pt x="2786062" y="1174065"/>
                  <a:pt x="2786062" y="1047813"/>
                </a:cubicBezTo>
                <a:cubicBezTo>
                  <a:pt x="2786062" y="921561"/>
                  <a:pt x="2888410" y="819213"/>
                  <a:pt x="3014662" y="819213"/>
                </a:cubicBezTo>
                <a:close/>
                <a:moveTo>
                  <a:pt x="553290" y="667803"/>
                </a:moveTo>
                <a:lnTo>
                  <a:pt x="552034" y="667803"/>
                </a:lnTo>
                <a:lnTo>
                  <a:pt x="454090" y="667803"/>
                </a:lnTo>
                <a:lnTo>
                  <a:pt x="383671" y="667803"/>
                </a:lnTo>
                <a:cubicBezTo>
                  <a:pt x="171775" y="667803"/>
                  <a:pt x="0" y="839578"/>
                  <a:pt x="0" y="1051474"/>
                </a:cubicBezTo>
                <a:lnTo>
                  <a:pt x="0" y="2372364"/>
                </a:lnTo>
                <a:cubicBezTo>
                  <a:pt x="0" y="2584260"/>
                  <a:pt x="171775" y="2756035"/>
                  <a:pt x="383671" y="2756035"/>
                </a:cubicBezTo>
                <a:lnTo>
                  <a:pt x="649047" y="2756035"/>
                </a:lnTo>
                <a:cubicBezTo>
                  <a:pt x="546380" y="2958845"/>
                  <a:pt x="474406" y="3028353"/>
                  <a:pt x="174793" y="3220630"/>
                </a:cubicBezTo>
                <a:cubicBezTo>
                  <a:pt x="650199" y="3174991"/>
                  <a:pt x="1051667" y="3043772"/>
                  <a:pt x="1403830" y="2756035"/>
                </a:cubicBezTo>
                <a:lnTo>
                  <a:pt x="2640665" y="2756035"/>
                </a:lnTo>
                <a:cubicBezTo>
                  <a:pt x="2782226" y="2756035"/>
                  <a:pt x="2905880" y="2679370"/>
                  <a:pt x="2970971" y="2564477"/>
                </a:cubicBezTo>
                <a:cubicBezTo>
                  <a:pt x="2742421" y="2482699"/>
                  <a:pt x="2531569" y="2366318"/>
                  <a:pt x="2334721" y="2205482"/>
                </a:cubicBezTo>
                <a:lnTo>
                  <a:pt x="974103" y="2205482"/>
                </a:lnTo>
                <a:cubicBezTo>
                  <a:pt x="768630" y="2205482"/>
                  <a:pt x="597451" y="2058657"/>
                  <a:pt x="560170" y="1864121"/>
                </a:cubicBezTo>
                <a:lnTo>
                  <a:pt x="553290" y="1852846"/>
                </a:lnTo>
                <a:close/>
                <a:moveTo>
                  <a:pt x="3363647" y="0"/>
                </a:moveTo>
                <a:lnTo>
                  <a:pt x="1106653" y="0"/>
                </a:lnTo>
                <a:cubicBezTo>
                  <a:pt x="894757" y="0"/>
                  <a:pt x="722982" y="171775"/>
                  <a:pt x="722982" y="383671"/>
                </a:cubicBezTo>
                <a:lnTo>
                  <a:pt x="722982" y="1704561"/>
                </a:lnTo>
                <a:cubicBezTo>
                  <a:pt x="722982" y="1916457"/>
                  <a:pt x="894757" y="2088232"/>
                  <a:pt x="1106653" y="2088232"/>
                </a:cubicBezTo>
                <a:lnTo>
                  <a:pt x="2343488" y="2088232"/>
                </a:lnTo>
                <a:cubicBezTo>
                  <a:pt x="2695651" y="2375969"/>
                  <a:pt x="3097119" y="2507188"/>
                  <a:pt x="3572525" y="2552827"/>
                </a:cubicBezTo>
                <a:cubicBezTo>
                  <a:pt x="3272912" y="2360550"/>
                  <a:pt x="3200938" y="2291042"/>
                  <a:pt x="3098271" y="2088232"/>
                </a:cubicBezTo>
                <a:lnTo>
                  <a:pt x="3363647" y="2088232"/>
                </a:lnTo>
                <a:cubicBezTo>
                  <a:pt x="3575543" y="2088232"/>
                  <a:pt x="3747318" y="1916457"/>
                  <a:pt x="3747318" y="1704561"/>
                </a:cubicBezTo>
                <a:lnTo>
                  <a:pt x="3747318" y="383671"/>
                </a:lnTo>
                <a:cubicBezTo>
                  <a:pt x="3747318" y="171775"/>
                  <a:pt x="3575543" y="0"/>
                  <a:pt x="336364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1" name="Round Same Side Corner Rectangle 12">
            <a:extLst>
              <a:ext uri="{FF2B5EF4-FFF2-40B4-BE49-F238E27FC236}">
                <a16:creationId xmlns:a16="http://schemas.microsoft.com/office/drawing/2014/main" id="{805781C7-583A-402B-9472-4D13AFCB003A}"/>
              </a:ext>
            </a:extLst>
          </p:cNvPr>
          <p:cNvSpPr/>
          <p:nvPr/>
        </p:nvSpPr>
        <p:spPr>
          <a:xfrm>
            <a:off x="862432" y="4251321"/>
            <a:ext cx="290424" cy="292682"/>
          </a:xfrm>
          <a:custGeom>
            <a:avLst/>
            <a:gdLst/>
            <a:ahLst/>
            <a:cxnLst/>
            <a:rect l="l" t="t" r="r" b="b"/>
            <a:pathLst>
              <a:path w="3891831" h="3922089">
                <a:moveTo>
                  <a:pt x="1662674" y="3168351"/>
                </a:moveTo>
                <a:lnTo>
                  <a:pt x="1502829" y="3373344"/>
                </a:lnTo>
                <a:lnTo>
                  <a:pt x="2417229" y="3373344"/>
                </a:lnTo>
                <a:lnTo>
                  <a:pt x="2257384" y="3168351"/>
                </a:lnTo>
                <a:close/>
                <a:moveTo>
                  <a:pt x="2523259" y="1171504"/>
                </a:moveTo>
                <a:cubicBezTo>
                  <a:pt x="2532472" y="1171504"/>
                  <a:pt x="2541686" y="1175018"/>
                  <a:pt x="2548715" y="1182047"/>
                </a:cubicBezTo>
                <a:cubicBezTo>
                  <a:pt x="2562774" y="1196106"/>
                  <a:pt x="2562774" y="1218900"/>
                  <a:pt x="2548715" y="1232959"/>
                </a:cubicBezTo>
                <a:lnTo>
                  <a:pt x="2192302" y="1589372"/>
                </a:lnTo>
                <a:cubicBezTo>
                  <a:pt x="2215318" y="1634545"/>
                  <a:pt x="2208007" y="1691005"/>
                  <a:pt x="2170778" y="1729629"/>
                </a:cubicBezTo>
                <a:lnTo>
                  <a:pt x="1842194" y="2070527"/>
                </a:lnTo>
                <a:lnTo>
                  <a:pt x="1840602" y="2068993"/>
                </a:lnTo>
                <a:lnTo>
                  <a:pt x="1839683" y="2070526"/>
                </a:lnTo>
                <a:lnTo>
                  <a:pt x="1772706" y="2003549"/>
                </a:lnTo>
                <a:lnTo>
                  <a:pt x="1671997" y="1906478"/>
                </a:lnTo>
                <a:lnTo>
                  <a:pt x="1671997" y="2304256"/>
                </a:lnTo>
                <a:lnTo>
                  <a:pt x="519869" y="2304256"/>
                </a:lnTo>
                <a:lnTo>
                  <a:pt x="519869" y="1555463"/>
                </a:lnTo>
                <a:cubicBezTo>
                  <a:pt x="519869" y="1430811"/>
                  <a:pt x="620920" y="1329760"/>
                  <a:pt x="745572" y="1329760"/>
                </a:cubicBezTo>
                <a:lnTo>
                  <a:pt x="887110" y="1329760"/>
                </a:lnTo>
                <a:lnTo>
                  <a:pt x="1095933" y="1689800"/>
                </a:lnTo>
                <a:lnTo>
                  <a:pt x="1304756" y="1329760"/>
                </a:lnTo>
                <a:lnTo>
                  <a:pt x="1446294" y="1329760"/>
                </a:lnTo>
                <a:cubicBezTo>
                  <a:pt x="1483655" y="1329760"/>
                  <a:pt x="1518895" y="1338838"/>
                  <a:pt x="1549463" y="1355810"/>
                </a:cubicBezTo>
                <a:lnTo>
                  <a:pt x="1551429" y="1352534"/>
                </a:lnTo>
                <a:lnTo>
                  <a:pt x="1560928" y="1362033"/>
                </a:lnTo>
                <a:cubicBezTo>
                  <a:pt x="1593912" y="1380586"/>
                  <a:pt x="1621171" y="1407846"/>
                  <a:pt x="1639724" y="1440829"/>
                </a:cubicBezTo>
                <a:lnTo>
                  <a:pt x="1875719" y="1676823"/>
                </a:lnTo>
                <a:lnTo>
                  <a:pt x="1991438" y="1556767"/>
                </a:lnTo>
                <a:cubicBezTo>
                  <a:pt x="2032038" y="1514646"/>
                  <a:pt x="2095142" y="1507302"/>
                  <a:pt x="2142374" y="1537477"/>
                </a:cubicBezTo>
                <a:lnTo>
                  <a:pt x="2497803" y="1182047"/>
                </a:lnTo>
                <a:cubicBezTo>
                  <a:pt x="2504833" y="1175018"/>
                  <a:pt x="2514046" y="1171504"/>
                  <a:pt x="2523259" y="1171504"/>
                </a:cubicBezTo>
                <a:close/>
                <a:moveTo>
                  <a:pt x="3270424" y="602451"/>
                </a:moveTo>
                <a:cubicBezTo>
                  <a:pt x="3365959" y="700507"/>
                  <a:pt x="3424268" y="834597"/>
                  <a:pt x="3424268" y="982306"/>
                </a:cubicBezTo>
                <a:lnTo>
                  <a:pt x="2890568" y="982307"/>
                </a:lnTo>
                <a:close/>
                <a:moveTo>
                  <a:pt x="1095932" y="477151"/>
                </a:moveTo>
                <a:cubicBezTo>
                  <a:pt x="1287178" y="477151"/>
                  <a:pt x="1442214" y="632187"/>
                  <a:pt x="1442214" y="823433"/>
                </a:cubicBezTo>
                <a:cubicBezTo>
                  <a:pt x="1442214" y="1014679"/>
                  <a:pt x="1287178" y="1169715"/>
                  <a:pt x="1095932" y="1169715"/>
                </a:cubicBezTo>
                <a:cubicBezTo>
                  <a:pt x="904686" y="1169715"/>
                  <a:pt x="749650" y="1014679"/>
                  <a:pt x="749650" y="823433"/>
                </a:cubicBezTo>
                <a:cubicBezTo>
                  <a:pt x="749650" y="632187"/>
                  <a:pt x="904686" y="477151"/>
                  <a:pt x="1095932" y="477151"/>
                </a:cubicBezTo>
                <a:close/>
                <a:moveTo>
                  <a:pt x="2797293" y="477150"/>
                </a:moveTo>
                <a:cubicBezTo>
                  <a:pt x="2797293" y="660228"/>
                  <a:pt x="2797294" y="843306"/>
                  <a:pt x="2797294" y="1026384"/>
                </a:cubicBezTo>
                <a:lnTo>
                  <a:pt x="3346527" y="1026384"/>
                </a:lnTo>
                <a:cubicBezTo>
                  <a:pt x="3346527" y="1329718"/>
                  <a:pt x="3100627" y="1575618"/>
                  <a:pt x="2797293" y="1575618"/>
                </a:cubicBezTo>
                <a:cubicBezTo>
                  <a:pt x="2647814" y="1575618"/>
                  <a:pt x="2512282" y="1515904"/>
                  <a:pt x="2413635" y="1418636"/>
                </a:cubicBezTo>
                <a:lnTo>
                  <a:pt x="2585415" y="1246856"/>
                </a:lnTo>
                <a:cubicBezTo>
                  <a:pt x="2612360" y="1219912"/>
                  <a:pt x="2612360" y="1176226"/>
                  <a:pt x="2585415" y="1149281"/>
                </a:cubicBezTo>
                <a:cubicBezTo>
                  <a:pt x="2558471" y="1122337"/>
                  <a:pt x="2514785" y="1122337"/>
                  <a:pt x="2487840" y="1149281"/>
                </a:cubicBezTo>
                <a:lnTo>
                  <a:pt x="2328419" y="1308703"/>
                </a:lnTo>
                <a:cubicBezTo>
                  <a:pt x="2276781" y="1227012"/>
                  <a:pt x="2248059" y="1130052"/>
                  <a:pt x="2248059" y="1026384"/>
                </a:cubicBezTo>
                <a:cubicBezTo>
                  <a:pt x="2248059" y="723050"/>
                  <a:pt x="2493959" y="477150"/>
                  <a:pt x="2797293" y="477150"/>
                </a:cubicBezTo>
                <a:close/>
                <a:moveTo>
                  <a:pt x="2842770" y="361048"/>
                </a:moveTo>
                <a:cubicBezTo>
                  <a:pt x="2979660" y="362831"/>
                  <a:pt x="3115706" y="416416"/>
                  <a:pt x="3220152" y="520862"/>
                </a:cubicBezTo>
                <a:lnTo>
                  <a:pt x="2842770" y="898246"/>
                </a:lnTo>
                <a:close/>
                <a:moveTo>
                  <a:pt x="745283" y="252264"/>
                </a:moveTo>
                <a:cubicBezTo>
                  <a:pt x="540043" y="252264"/>
                  <a:pt x="373664" y="418643"/>
                  <a:pt x="373664" y="623883"/>
                </a:cubicBezTo>
                <a:lnTo>
                  <a:pt x="373664" y="2481932"/>
                </a:lnTo>
                <a:lnTo>
                  <a:pt x="3505664" y="2481932"/>
                </a:lnTo>
                <a:lnTo>
                  <a:pt x="3505664" y="623883"/>
                </a:lnTo>
                <a:cubicBezTo>
                  <a:pt x="3505664" y="418643"/>
                  <a:pt x="3339285" y="252264"/>
                  <a:pt x="3134045" y="252264"/>
                </a:cubicBezTo>
                <a:close/>
                <a:moveTo>
                  <a:pt x="561239" y="0"/>
                </a:moveTo>
                <a:lnTo>
                  <a:pt x="3333911" y="0"/>
                </a:lnTo>
                <a:cubicBezTo>
                  <a:pt x="3562371" y="0"/>
                  <a:pt x="3747575" y="185204"/>
                  <a:pt x="3747575" y="413664"/>
                </a:cubicBezTo>
                <a:lnTo>
                  <a:pt x="3747575" y="2481932"/>
                </a:lnTo>
                <a:lnTo>
                  <a:pt x="3751166" y="2481932"/>
                </a:lnTo>
                <a:lnTo>
                  <a:pt x="3891831" y="3528390"/>
                </a:lnTo>
                <a:lnTo>
                  <a:pt x="3891831" y="3528390"/>
                </a:lnTo>
                <a:lnTo>
                  <a:pt x="3891831" y="3528392"/>
                </a:lnTo>
                <a:lnTo>
                  <a:pt x="3891831" y="3725239"/>
                </a:lnTo>
                <a:cubicBezTo>
                  <a:pt x="3891831" y="3833956"/>
                  <a:pt x="3803698" y="3922089"/>
                  <a:pt x="3694981" y="3922089"/>
                </a:cubicBezTo>
                <a:lnTo>
                  <a:pt x="196850" y="3922089"/>
                </a:lnTo>
                <a:cubicBezTo>
                  <a:pt x="88133" y="3922089"/>
                  <a:pt x="0" y="3833956"/>
                  <a:pt x="0" y="3725239"/>
                </a:cubicBezTo>
                <a:cubicBezTo>
                  <a:pt x="0" y="3659623"/>
                  <a:pt x="1" y="3594006"/>
                  <a:pt x="1" y="3528390"/>
                </a:cubicBezTo>
                <a:lnTo>
                  <a:pt x="3399" y="3528390"/>
                </a:lnTo>
                <a:lnTo>
                  <a:pt x="144064" y="2481932"/>
                </a:lnTo>
                <a:lnTo>
                  <a:pt x="147575" y="2481932"/>
                </a:lnTo>
                <a:lnTo>
                  <a:pt x="147575" y="413664"/>
                </a:lnTo>
                <a:cubicBezTo>
                  <a:pt x="147575" y="185204"/>
                  <a:pt x="332779" y="0"/>
                  <a:pt x="5612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2141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187748-434E-4833-A9A2-066925E3D3A5}"/>
              </a:ext>
            </a:extLst>
          </p:cNvPr>
          <p:cNvSpPr/>
          <p:nvPr/>
        </p:nvSpPr>
        <p:spPr>
          <a:xfrm>
            <a:off x="5734994" y="2783898"/>
            <a:ext cx="108000" cy="20547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7E4EDA-6116-4903-A3A4-7A67CCC72FBB}"/>
              </a:ext>
            </a:extLst>
          </p:cNvPr>
          <p:cNvSpPr/>
          <p:nvPr/>
        </p:nvSpPr>
        <p:spPr>
          <a:xfrm>
            <a:off x="5329609" y="3108572"/>
            <a:ext cx="108000" cy="173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9F7C5-ECD2-4DEE-948F-B04CF6A0C6D6}"/>
              </a:ext>
            </a:extLst>
          </p:cNvPr>
          <p:cNvSpPr/>
          <p:nvPr/>
        </p:nvSpPr>
        <p:spPr>
          <a:xfrm>
            <a:off x="6140379" y="3108572"/>
            <a:ext cx="108000" cy="173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92DE8D-93F1-4AEA-86DF-9EE9C82D46EE}"/>
              </a:ext>
            </a:extLst>
          </p:cNvPr>
          <p:cNvSpPr/>
          <p:nvPr/>
        </p:nvSpPr>
        <p:spPr>
          <a:xfrm>
            <a:off x="4924224" y="3902691"/>
            <a:ext cx="108000" cy="9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20A298-7B66-47E9-9DA8-C1BF7A0B5F65}"/>
              </a:ext>
            </a:extLst>
          </p:cNvPr>
          <p:cNvSpPr/>
          <p:nvPr/>
        </p:nvSpPr>
        <p:spPr>
          <a:xfrm>
            <a:off x="6545764" y="3902691"/>
            <a:ext cx="108000" cy="9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63295C36-B8F1-47CD-B795-351DBFE96084}"/>
              </a:ext>
            </a:extLst>
          </p:cNvPr>
          <p:cNvSpPr>
            <a:spLocks/>
          </p:cNvSpPr>
          <p:nvPr/>
        </p:nvSpPr>
        <p:spPr bwMode="auto">
          <a:xfrm flipH="1">
            <a:off x="4767384" y="4650437"/>
            <a:ext cx="2304256" cy="1690935"/>
          </a:xfrm>
          <a:custGeom>
            <a:avLst/>
            <a:gdLst/>
            <a:ahLst/>
            <a:cxnLst/>
            <a:rect l="l" t="t" r="r" b="b"/>
            <a:pathLst>
              <a:path w="2304256" h="1690935">
                <a:moveTo>
                  <a:pt x="2302739" y="0"/>
                </a:moveTo>
                <a:lnTo>
                  <a:pt x="270214" y="0"/>
                </a:lnTo>
                <a:lnTo>
                  <a:pt x="270214" y="25876"/>
                </a:lnTo>
                <a:lnTo>
                  <a:pt x="266297" y="60666"/>
                </a:lnTo>
                <a:lnTo>
                  <a:pt x="254549" y="96265"/>
                </a:lnTo>
                <a:lnTo>
                  <a:pt x="233402" y="139146"/>
                </a:lnTo>
                <a:lnTo>
                  <a:pt x="207556" y="178790"/>
                </a:lnTo>
                <a:lnTo>
                  <a:pt x="179359" y="213579"/>
                </a:lnTo>
                <a:lnTo>
                  <a:pt x="149597" y="249179"/>
                </a:lnTo>
                <a:lnTo>
                  <a:pt x="118268" y="281542"/>
                </a:lnTo>
                <a:lnTo>
                  <a:pt x="86938" y="313904"/>
                </a:lnTo>
                <a:lnTo>
                  <a:pt x="57176" y="349503"/>
                </a:lnTo>
                <a:lnTo>
                  <a:pt x="46994" y="359212"/>
                </a:lnTo>
                <a:lnTo>
                  <a:pt x="34462" y="371348"/>
                </a:lnTo>
                <a:lnTo>
                  <a:pt x="21148" y="385911"/>
                </a:lnTo>
                <a:lnTo>
                  <a:pt x="10182" y="400475"/>
                </a:lnTo>
                <a:lnTo>
                  <a:pt x="3134" y="418274"/>
                </a:lnTo>
                <a:lnTo>
                  <a:pt x="0" y="437691"/>
                </a:lnTo>
                <a:lnTo>
                  <a:pt x="3916" y="457918"/>
                </a:lnTo>
                <a:lnTo>
                  <a:pt x="14099" y="477336"/>
                </a:lnTo>
                <a:lnTo>
                  <a:pt x="31329" y="493517"/>
                </a:lnTo>
                <a:lnTo>
                  <a:pt x="50910" y="504844"/>
                </a:lnTo>
                <a:lnTo>
                  <a:pt x="75190" y="515362"/>
                </a:lnTo>
                <a:lnTo>
                  <a:pt x="101037" y="524261"/>
                </a:lnTo>
                <a:lnTo>
                  <a:pt x="126883" y="533162"/>
                </a:lnTo>
                <a:lnTo>
                  <a:pt x="151947" y="542060"/>
                </a:lnTo>
                <a:lnTo>
                  <a:pt x="176227" y="552579"/>
                </a:lnTo>
                <a:lnTo>
                  <a:pt x="198157" y="563906"/>
                </a:lnTo>
                <a:lnTo>
                  <a:pt x="213822" y="578469"/>
                </a:lnTo>
                <a:lnTo>
                  <a:pt x="209123" y="597886"/>
                </a:lnTo>
                <a:lnTo>
                  <a:pt x="200507" y="615686"/>
                </a:lnTo>
                <a:lnTo>
                  <a:pt x="191891" y="634295"/>
                </a:lnTo>
                <a:lnTo>
                  <a:pt x="182493" y="652094"/>
                </a:lnTo>
                <a:lnTo>
                  <a:pt x="173877" y="669893"/>
                </a:lnTo>
                <a:lnTo>
                  <a:pt x="167611" y="687693"/>
                </a:lnTo>
                <a:lnTo>
                  <a:pt x="165262" y="703874"/>
                </a:lnTo>
                <a:lnTo>
                  <a:pt x="166828" y="721673"/>
                </a:lnTo>
                <a:lnTo>
                  <a:pt x="175443" y="737855"/>
                </a:lnTo>
                <a:lnTo>
                  <a:pt x="191108" y="754036"/>
                </a:lnTo>
                <a:lnTo>
                  <a:pt x="213822" y="770218"/>
                </a:lnTo>
                <a:lnTo>
                  <a:pt x="209123" y="783163"/>
                </a:lnTo>
                <a:lnTo>
                  <a:pt x="202073" y="796108"/>
                </a:lnTo>
                <a:lnTo>
                  <a:pt x="196591" y="811480"/>
                </a:lnTo>
                <a:lnTo>
                  <a:pt x="195024" y="827661"/>
                </a:lnTo>
                <a:lnTo>
                  <a:pt x="198157" y="843843"/>
                </a:lnTo>
                <a:lnTo>
                  <a:pt x="206773" y="858406"/>
                </a:lnTo>
                <a:lnTo>
                  <a:pt x="217738" y="869733"/>
                </a:lnTo>
                <a:lnTo>
                  <a:pt x="231836" y="880250"/>
                </a:lnTo>
                <a:lnTo>
                  <a:pt x="245934" y="887532"/>
                </a:lnTo>
                <a:lnTo>
                  <a:pt x="259249" y="896432"/>
                </a:lnTo>
                <a:lnTo>
                  <a:pt x="271781" y="908568"/>
                </a:lnTo>
                <a:lnTo>
                  <a:pt x="278829" y="921513"/>
                </a:lnTo>
                <a:lnTo>
                  <a:pt x="285878" y="944976"/>
                </a:lnTo>
                <a:lnTo>
                  <a:pt x="285878" y="971675"/>
                </a:lnTo>
                <a:lnTo>
                  <a:pt x="283529" y="996756"/>
                </a:lnTo>
                <a:lnTo>
                  <a:pt x="277263" y="1022646"/>
                </a:lnTo>
                <a:lnTo>
                  <a:pt x="271781" y="1047727"/>
                </a:lnTo>
                <a:lnTo>
                  <a:pt x="267865" y="1070381"/>
                </a:lnTo>
                <a:lnTo>
                  <a:pt x="264732" y="1102744"/>
                </a:lnTo>
                <a:lnTo>
                  <a:pt x="267865" y="1131870"/>
                </a:lnTo>
                <a:lnTo>
                  <a:pt x="276480" y="1158569"/>
                </a:lnTo>
                <a:lnTo>
                  <a:pt x="287445" y="1182033"/>
                </a:lnTo>
                <a:lnTo>
                  <a:pt x="303109" y="1200640"/>
                </a:lnTo>
                <a:lnTo>
                  <a:pt x="323474" y="1218440"/>
                </a:lnTo>
                <a:lnTo>
                  <a:pt x="343054" y="1233004"/>
                </a:lnTo>
                <a:lnTo>
                  <a:pt x="365767" y="1245140"/>
                </a:lnTo>
                <a:lnTo>
                  <a:pt x="388482" y="1255658"/>
                </a:lnTo>
                <a:lnTo>
                  <a:pt x="411195" y="1261321"/>
                </a:lnTo>
                <a:lnTo>
                  <a:pt x="452706" y="1268603"/>
                </a:lnTo>
                <a:lnTo>
                  <a:pt x="496567" y="1271839"/>
                </a:lnTo>
                <a:lnTo>
                  <a:pt x="542777" y="1270221"/>
                </a:lnTo>
                <a:lnTo>
                  <a:pt x="588205" y="1265367"/>
                </a:lnTo>
                <a:lnTo>
                  <a:pt x="633632" y="1259702"/>
                </a:lnTo>
                <a:lnTo>
                  <a:pt x="676710" y="1250803"/>
                </a:lnTo>
                <a:lnTo>
                  <a:pt x="715087" y="1240286"/>
                </a:lnTo>
                <a:lnTo>
                  <a:pt x="748766" y="1228958"/>
                </a:lnTo>
                <a:lnTo>
                  <a:pt x="762864" y="1224104"/>
                </a:lnTo>
                <a:lnTo>
                  <a:pt x="781662" y="1218440"/>
                </a:lnTo>
                <a:lnTo>
                  <a:pt x="802025" y="1212777"/>
                </a:lnTo>
                <a:lnTo>
                  <a:pt x="823173" y="1207113"/>
                </a:lnTo>
                <a:lnTo>
                  <a:pt x="845886" y="1203877"/>
                </a:lnTo>
                <a:lnTo>
                  <a:pt x="868600" y="1202259"/>
                </a:lnTo>
                <a:lnTo>
                  <a:pt x="888180" y="1205495"/>
                </a:lnTo>
                <a:lnTo>
                  <a:pt x="905412" y="1212777"/>
                </a:lnTo>
                <a:lnTo>
                  <a:pt x="921076" y="1227340"/>
                </a:lnTo>
                <a:lnTo>
                  <a:pt x="935175" y="1250803"/>
                </a:lnTo>
                <a:lnTo>
                  <a:pt x="948489" y="1280738"/>
                </a:lnTo>
                <a:lnTo>
                  <a:pt x="961021" y="1315528"/>
                </a:lnTo>
                <a:lnTo>
                  <a:pt x="971203" y="1355173"/>
                </a:lnTo>
                <a:lnTo>
                  <a:pt x="981385" y="1396435"/>
                </a:lnTo>
                <a:lnTo>
                  <a:pt x="990000" y="1439316"/>
                </a:lnTo>
                <a:lnTo>
                  <a:pt x="997832" y="1483005"/>
                </a:lnTo>
                <a:lnTo>
                  <a:pt x="1005665" y="1525886"/>
                </a:lnTo>
                <a:lnTo>
                  <a:pt x="1011148" y="1565530"/>
                </a:lnTo>
                <a:lnTo>
                  <a:pt x="1018196" y="1602747"/>
                </a:lnTo>
                <a:lnTo>
                  <a:pt x="1023680" y="1633491"/>
                </a:lnTo>
                <a:lnTo>
                  <a:pt x="1028379" y="1660191"/>
                </a:lnTo>
                <a:lnTo>
                  <a:pt x="1134898" y="1678799"/>
                </a:lnTo>
                <a:lnTo>
                  <a:pt x="1242983" y="1689317"/>
                </a:lnTo>
                <a:lnTo>
                  <a:pt x="1354201" y="1690935"/>
                </a:lnTo>
                <a:lnTo>
                  <a:pt x="1467769" y="1685272"/>
                </a:lnTo>
                <a:lnTo>
                  <a:pt x="1585253" y="1669090"/>
                </a:lnTo>
                <a:lnTo>
                  <a:pt x="1705871" y="1646436"/>
                </a:lnTo>
                <a:lnTo>
                  <a:pt x="1829621" y="1615692"/>
                </a:lnTo>
                <a:lnTo>
                  <a:pt x="1959636" y="1577666"/>
                </a:lnTo>
                <a:lnTo>
                  <a:pt x="2093568" y="1533168"/>
                </a:lnTo>
                <a:lnTo>
                  <a:pt x="2078686" y="1496759"/>
                </a:lnTo>
                <a:lnTo>
                  <a:pt x="2064589" y="1455497"/>
                </a:lnTo>
                <a:lnTo>
                  <a:pt x="2052057" y="1410189"/>
                </a:lnTo>
                <a:lnTo>
                  <a:pt x="2039525" y="1365691"/>
                </a:lnTo>
                <a:lnTo>
                  <a:pt x="2027777" y="1326046"/>
                </a:lnTo>
                <a:lnTo>
                  <a:pt x="2015246" y="1293683"/>
                </a:lnTo>
                <a:lnTo>
                  <a:pt x="2006630" y="1271839"/>
                </a:lnTo>
                <a:lnTo>
                  <a:pt x="1996448" y="1241903"/>
                </a:lnTo>
                <a:lnTo>
                  <a:pt x="1986266" y="1207922"/>
                </a:lnTo>
                <a:lnTo>
                  <a:pt x="1975300" y="1169896"/>
                </a:lnTo>
                <a:lnTo>
                  <a:pt x="1965119" y="1130252"/>
                </a:lnTo>
                <a:lnTo>
                  <a:pt x="1954937" y="1088990"/>
                </a:lnTo>
                <a:lnTo>
                  <a:pt x="1946321" y="1047727"/>
                </a:lnTo>
                <a:lnTo>
                  <a:pt x="1940839" y="1009701"/>
                </a:lnTo>
                <a:lnTo>
                  <a:pt x="1936923" y="973293"/>
                </a:lnTo>
                <a:lnTo>
                  <a:pt x="1935356" y="943358"/>
                </a:lnTo>
                <a:lnTo>
                  <a:pt x="1936923" y="918276"/>
                </a:lnTo>
                <a:lnTo>
                  <a:pt x="1949455" y="865687"/>
                </a:lnTo>
                <a:lnTo>
                  <a:pt x="1965119" y="817143"/>
                </a:lnTo>
                <a:lnTo>
                  <a:pt x="1984700" y="771026"/>
                </a:lnTo>
                <a:lnTo>
                  <a:pt x="2008980" y="730573"/>
                </a:lnTo>
                <a:lnTo>
                  <a:pt x="2045008" y="680412"/>
                </a:lnTo>
                <a:lnTo>
                  <a:pt x="2081820" y="630249"/>
                </a:lnTo>
                <a:lnTo>
                  <a:pt x="2118631" y="581705"/>
                </a:lnTo>
                <a:lnTo>
                  <a:pt x="2156226" y="529925"/>
                </a:lnTo>
                <a:lnTo>
                  <a:pt x="2189904" y="477336"/>
                </a:lnTo>
                <a:lnTo>
                  <a:pt x="2222800" y="423128"/>
                </a:lnTo>
                <a:lnTo>
                  <a:pt x="2250214" y="364066"/>
                </a:lnTo>
                <a:lnTo>
                  <a:pt x="2272927" y="300959"/>
                </a:lnTo>
                <a:lnTo>
                  <a:pt x="2290158" y="227334"/>
                </a:lnTo>
                <a:lnTo>
                  <a:pt x="2299557" y="152091"/>
                </a:lnTo>
                <a:lnTo>
                  <a:pt x="2304256" y="75229"/>
                </a:lnTo>
                <a:close/>
              </a:path>
            </a:pathLst>
          </a:custGeom>
          <a:solidFill>
            <a:srgbClr val="0F6FC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Pentagon 10">
            <a:extLst>
              <a:ext uri="{FF2B5EF4-FFF2-40B4-BE49-F238E27FC236}">
                <a16:creationId xmlns:a16="http://schemas.microsoft.com/office/drawing/2014/main" id="{0AADD642-0B32-4075-930B-6CF866CC0EA9}"/>
              </a:ext>
            </a:extLst>
          </p:cNvPr>
          <p:cNvSpPr/>
          <p:nvPr/>
        </p:nvSpPr>
        <p:spPr>
          <a:xfrm>
            <a:off x="6565173" y="3902691"/>
            <a:ext cx="1898526" cy="484632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82B37E-D810-4D84-9019-24BFDDA4A3B6}"/>
              </a:ext>
            </a:extLst>
          </p:cNvPr>
          <p:cNvGrpSpPr/>
          <p:nvPr/>
        </p:nvGrpSpPr>
        <p:grpSpPr>
          <a:xfrm>
            <a:off x="7254814" y="4853917"/>
            <a:ext cx="2552860" cy="1200329"/>
            <a:chOff x="2551704" y="4283314"/>
            <a:chExt cx="2357003" cy="120032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2B075B-7EC0-4E74-A446-F6D5817FB6C7}"/>
                </a:ext>
              </a:extLst>
            </p:cNvPr>
            <p:cNvSpPr txBox="1"/>
            <p:nvPr/>
          </p:nvSpPr>
          <p:spPr>
            <a:xfrm>
              <a:off x="2551705" y="4560313"/>
              <a:ext cx="23570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9CCA2A-8588-4FF9-B573-25DAA8574556}"/>
                </a:ext>
              </a:extLst>
            </p:cNvPr>
            <p:cNvSpPr txBox="1"/>
            <p:nvPr/>
          </p:nvSpPr>
          <p:spPr>
            <a:xfrm>
              <a:off x="2551704" y="4283314"/>
              <a:ext cx="2357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3" name="Pentagon 14">
            <a:extLst>
              <a:ext uri="{FF2B5EF4-FFF2-40B4-BE49-F238E27FC236}">
                <a16:creationId xmlns:a16="http://schemas.microsoft.com/office/drawing/2014/main" id="{7EB885E5-F95F-4444-B0F7-5D1AF6658A7D}"/>
              </a:ext>
            </a:extLst>
          </p:cNvPr>
          <p:cNvSpPr/>
          <p:nvPr/>
        </p:nvSpPr>
        <p:spPr>
          <a:xfrm>
            <a:off x="6155251" y="3118095"/>
            <a:ext cx="1898526" cy="484632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Pentagon 15">
            <a:extLst>
              <a:ext uri="{FF2B5EF4-FFF2-40B4-BE49-F238E27FC236}">
                <a16:creationId xmlns:a16="http://schemas.microsoft.com/office/drawing/2014/main" id="{89E741F7-0904-4D78-AB6A-44FA2C446555}"/>
              </a:ext>
            </a:extLst>
          </p:cNvPr>
          <p:cNvSpPr/>
          <p:nvPr/>
        </p:nvSpPr>
        <p:spPr>
          <a:xfrm flipH="1">
            <a:off x="3114617" y="3902691"/>
            <a:ext cx="1898526" cy="484632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Pentagon 16">
            <a:extLst>
              <a:ext uri="{FF2B5EF4-FFF2-40B4-BE49-F238E27FC236}">
                <a16:creationId xmlns:a16="http://schemas.microsoft.com/office/drawing/2014/main" id="{32B77047-4FD5-4C65-9514-AFFCD53CB0CE}"/>
              </a:ext>
            </a:extLst>
          </p:cNvPr>
          <p:cNvSpPr/>
          <p:nvPr/>
        </p:nvSpPr>
        <p:spPr>
          <a:xfrm flipH="1">
            <a:off x="3518117" y="3118095"/>
            <a:ext cx="1898526" cy="484632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53A565-F762-4FF1-8A8F-8D4155726C2B}"/>
              </a:ext>
            </a:extLst>
          </p:cNvPr>
          <p:cNvGrpSpPr/>
          <p:nvPr/>
        </p:nvGrpSpPr>
        <p:grpSpPr>
          <a:xfrm>
            <a:off x="1790304" y="4853917"/>
            <a:ext cx="2552859" cy="1200329"/>
            <a:chOff x="2551706" y="4283314"/>
            <a:chExt cx="2357002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D73E0B5-6DC9-4B3A-81D6-560A50541C02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380578-10C8-4725-8D6B-A7652D0F5DBB}"/>
                </a:ext>
              </a:extLst>
            </p:cNvPr>
            <p:cNvSpPr txBox="1"/>
            <p:nvPr/>
          </p:nvSpPr>
          <p:spPr>
            <a:xfrm>
              <a:off x="2551706" y="4283314"/>
              <a:ext cx="2357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3F7B1B-AE39-4F77-BF9D-9ECD70B1B859}"/>
              </a:ext>
            </a:extLst>
          </p:cNvPr>
          <p:cNvGrpSpPr/>
          <p:nvPr/>
        </p:nvGrpSpPr>
        <p:grpSpPr>
          <a:xfrm>
            <a:off x="8621965" y="3089723"/>
            <a:ext cx="2552859" cy="1200329"/>
            <a:chOff x="2551704" y="4283314"/>
            <a:chExt cx="2357003" cy="120032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39854F-5EDD-4033-9699-E135B043B41A}"/>
                </a:ext>
              </a:extLst>
            </p:cNvPr>
            <p:cNvSpPr txBox="1"/>
            <p:nvPr/>
          </p:nvSpPr>
          <p:spPr>
            <a:xfrm>
              <a:off x="2551706" y="4560313"/>
              <a:ext cx="23570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59ED74-A1BD-408D-83DB-30D59CB41A8A}"/>
                </a:ext>
              </a:extLst>
            </p:cNvPr>
            <p:cNvSpPr txBox="1"/>
            <p:nvPr/>
          </p:nvSpPr>
          <p:spPr>
            <a:xfrm>
              <a:off x="2551704" y="4283314"/>
              <a:ext cx="2357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D2C6E87-F922-4623-9334-1035251B5ECF}"/>
              </a:ext>
            </a:extLst>
          </p:cNvPr>
          <p:cNvGrpSpPr/>
          <p:nvPr/>
        </p:nvGrpSpPr>
        <p:grpSpPr>
          <a:xfrm>
            <a:off x="434041" y="3089723"/>
            <a:ext cx="2552859" cy="1200329"/>
            <a:chOff x="2551704" y="4283314"/>
            <a:chExt cx="2357003" cy="120032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04AAC6-35C1-4AD9-B788-5977516F3A24}"/>
                </a:ext>
              </a:extLst>
            </p:cNvPr>
            <p:cNvSpPr txBox="1"/>
            <p:nvPr/>
          </p:nvSpPr>
          <p:spPr>
            <a:xfrm>
              <a:off x="2551706" y="4560313"/>
              <a:ext cx="23570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F81AE05-6134-408F-B2FF-1CEEF1EBB2C8}"/>
                </a:ext>
              </a:extLst>
            </p:cNvPr>
            <p:cNvSpPr txBox="1"/>
            <p:nvPr/>
          </p:nvSpPr>
          <p:spPr>
            <a:xfrm>
              <a:off x="2551704" y="4283314"/>
              <a:ext cx="2357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976A57-7007-4FCA-9B45-29072F1F8094}"/>
              </a:ext>
            </a:extLst>
          </p:cNvPr>
          <p:cNvGrpSpPr/>
          <p:nvPr/>
        </p:nvGrpSpPr>
        <p:grpSpPr>
          <a:xfrm>
            <a:off x="4518780" y="1368884"/>
            <a:ext cx="2552860" cy="923330"/>
            <a:chOff x="2551704" y="4283314"/>
            <a:chExt cx="2357003" cy="92333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3897F1-E332-4092-A230-50F27860288E}"/>
                </a:ext>
              </a:extLst>
            </p:cNvPr>
            <p:cNvSpPr txBox="1"/>
            <p:nvPr/>
          </p:nvSpPr>
          <p:spPr>
            <a:xfrm>
              <a:off x="2551705" y="4560313"/>
              <a:ext cx="23570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zing.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CE567BC-772A-48A5-AF38-E3947DB882F0}"/>
                </a:ext>
              </a:extLst>
            </p:cNvPr>
            <p:cNvSpPr txBox="1"/>
            <p:nvPr/>
          </p:nvSpPr>
          <p:spPr>
            <a:xfrm>
              <a:off x="2551704" y="4283314"/>
              <a:ext cx="23570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Here</a:t>
              </a:r>
              <a:endParaRPr lang="ko-KR" altLang="en-US" sz="28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28" name="Pentagon 30">
            <a:extLst>
              <a:ext uri="{FF2B5EF4-FFF2-40B4-BE49-F238E27FC236}">
                <a16:creationId xmlns:a16="http://schemas.microsoft.com/office/drawing/2014/main" id="{D996E087-40CD-42D8-8BF8-FCEDAA5616EA}"/>
              </a:ext>
            </a:extLst>
          </p:cNvPr>
          <p:cNvSpPr/>
          <p:nvPr/>
        </p:nvSpPr>
        <p:spPr>
          <a:xfrm>
            <a:off x="4175213" y="2314450"/>
            <a:ext cx="3211003" cy="484632"/>
          </a:xfrm>
          <a:custGeom>
            <a:avLst/>
            <a:gdLst/>
            <a:ahLst/>
            <a:cxnLst/>
            <a:rect l="l" t="t" r="r" b="b"/>
            <a:pathLst>
              <a:path w="3211003" h="484632">
                <a:moveTo>
                  <a:pt x="242316" y="0"/>
                </a:moveTo>
                <a:lnTo>
                  <a:pt x="1591003" y="0"/>
                </a:lnTo>
                <a:lnTo>
                  <a:pt x="1620000" y="0"/>
                </a:lnTo>
                <a:lnTo>
                  <a:pt x="2968687" y="0"/>
                </a:lnTo>
                <a:lnTo>
                  <a:pt x="3211003" y="242316"/>
                </a:lnTo>
                <a:lnTo>
                  <a:pt x="2968687" y="484632"/>
                </a:lnTo>
                <a:lnTo>
                  <a:pt x="1620000" y="484632"/>
                </a:lnTo>
                <a:lnTo>
                  <a:pt x="1591003" y="484632"/>
                </a:lnTo>
                <a:lnTo>
                  <a:pt x="242316" y="484632"/>
                </a:lnTo>
                <a:lnTo>
                  <a:pt x="0" y="242316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5F5CBD-78E6-4CA8-96C0-B046780D0257}"/>
              </a:ext>
            </a:extLst>
          </p:cNvPr>
          <p:cNvSpPr txBox="1"/>
          <p:nvPr/>
        </p:nvSpPr>
        <p:spPr>
          <a:xfrm>
            <a:off x="4990659" y="2402878"/>
            <a:ext cx="160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Contents Here</a:t>
            </a:r>
            <a:endParaRPr lang="ko-KR" altLang="en-US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A6923B-3798-4A19-B42C-E359F89994C0}"/>
              </a:ext>
            </a:extLst>
          </p:cNvPr>
          <p:cNvSpPr txBox="1"/>
          <p:nvPr/>
        </p:nvSpPr>
        <p:spPr>
          <a:xfrm>
            <a:off x="3738857" y="3210184"/>
            <a:ext cx="159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Contents Here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B1CD79B-F8AF-44E2-8973-B795E799D096}"/>
              </a:ext>
            </a:extLst>
          </p:cNvPr>
          <p:cNvSpPr txBox="1"/>
          <p:nvPr/>
        </p:nvSpPr>
        <p:spPr>
          <a:xfrm>
            <a:off x="3357183" y="3991120"/>
            <a:ext cx="159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Contents Here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D65EB7-526B-4D12-98AD-6175C0155179}"/>
              </a:ext>
            </a:extLst>
          </p:cNvPr>
          <p:cNvSpPr txBox="1"/>
          <p:nvPr/>
        </p:nvSpPr>
        <p:spPr>
          <a:xfrm>
            <a:off x="6653765" y="3991120"/>
            <a:ext cx="159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Contents Here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B3FB42-2D2C-4076-8BA3-1620216BE551}"/>
              </a:ext>
            </a:extLst>
          </p:cNvPr>
          <p:cNvSpPr txBox="1"/>
          <p:nvPr/>
        </p:nvSpPr>
        <p:spPr>
          <a:xfrm>
            <a:off x="6275609" y="3210184"/>
            <a:ext cx="159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Contents Here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5695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 </a:t>
            </a:r>
            <a:r>
              <a:rPr lang="en-US" dirty="0">
                <a:solidFill>
                  <a:schemeClr val="accent1"/>
                </a:solidFill>
              </a:rPr>
              <a:t>Slides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060C20-73CD-4258-A0B2-43BE0B7DC5BB}"/>
              </a:ext>
            </a:extLst>
          </p:cNvPr>
          <p:cNvGrpSpPr/>
          <p:nvPr/>
        </p:nvGrpSpPr>
        <p:grpSpPr>
          <a:xfrm>
            <a:off x="379373" y="5255442"/>
            <a:ext cx="2986513" cy="1216525"/>
            <a:chOff x="803640" y="3362835"/>
            <a:chExt cx="2059657" cy="114035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0EB999-B7E2-41DC-8B1D-8FE1F7CC4BB9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7E4E37-DB86-4C3C-8D4D-5BCE0046BE30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DB0C1CA-3400-4ACC-BC24-5DB00448C690}"/>
              </a:ext>
            </a:extLst>
          </p:cNvPr>
          <p:cNvGrpSpPr/>
          <p:nvPr/>
        </p:nvGrpSpPr>
        <p:grpSpPr>
          <a:xfrm>
            <a:off x="380932" y="1584903"/>
            <a:ext cx="2986513" cy="1216525"/>
            <a:chOff x="803640" y="3362835"/>
            <a:chExt cx="2059657" cy="114035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A17641-61F7-4372-B8FF-EBA67B745C56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998A9F-8533-4F1D-91DE-8176F504BCF6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49FB61F-7AC5-4FD4-8D66-DBC8F5A5428D}"/>
              </a:ext>
            </a:extLst>
          </p:cNvPr>
          <p:cNvGrpSpPr/>
          <p:nvPr/>
        </p:nvGrpSpPr>
        <p:grpSpPr>
          <a:xfrm>
            <a:off x="8602368" y="2502538"/>
            <a:ext cx="2978878" cy="1216525"/>
            <a:chOff x="803640" y="3362835"/>
            <a:chExt cx="2059657" cy="11403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4890C6-EE34-419C-BC1D-79353E78370E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BDDACEF-3385-44D5-81E3-1D8FA2B9F2A1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D5A92B-6771-4A1B-846B-487709132C70}"/>
              </a:ext>
            </a:extLst>
          </p:cNvPr>
          <p:cNvGrpSpPr/>
          <p:nvPr/>
        </p:nvGrpSpPr>
        <p:grpSpPr>
          <a:xfrm>
            <a:off x="8602368" y="4337807"/>
            <a:ext cx="2978878" cy="1216525"/>
            <a:chOff x="803640" y="3362835"/>
            <a:chExt cx="2059657" cy="114035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B74B199-AD90-43F3-A941-A9021AF026D1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57AA33-6AA6-4688-92FC-464E3C74C7DF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489B2D-8947-4CD6-AD86-5F9B13A86D5F}"/>
              </a:ext>
            </a:extLst>
          </p:cNvPr>
          <p:cNvGrpSpPr/>
          <p:nvPr/>
        </p:nvGrpSpPr>
        <p:grpSpPr>
          <a:xfrm>
            <a:off x="379373" y="3420172"/>
            <a:ext cx="2986513" cy="1216525"/>
            <a:chOff x="803640" y="3362835"/>
            <a:chExt cx="2059657" cy="114035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45026B-00DD-4C40-ABB0-0DA53818DFC1}"/>
                </a:ext>
              </a:extLst>
            </p:cNvPr>
            <p:cNvSpPr txBox="1"/>
            <p:nvPr/>
          </p:nvSpPr>
          <p:spPr>
            <a:xfrm>
              <a:off x="803640" y="3579862"/>
              <a:ext cx="2059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5ACF95B-C50C-4979-8D47-7807352A25D0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cxnSp>
        <p:nvCxnSpPr>
          <p:cNvPr id="18" name="Elbow Connector 47">
            <a:extLst>
              <a:ext uri="{FF2B5EF4-FFF2-40B4-BE49-F238E27FC236}">
                <a16:creationId xmlns:a16="http://schemas.microsoft.com/office/drawing/2014/main" id="{596B1A67-F868-4FD1-BB01-09E0891F6D4E}"/>
              </a:ext>
            </a:extLst>
          </p:cNvPr>
          <p:cNvCxnSpPr>
            <a:cxnSpLocks/>
            <a:endCxn id="17" idx="3"/>
          </p:cNvCxnSpPr>
          <p:nvPr/>
        </p:nvCxnSpPr>
        <p:spPr>
          <a:xfrm rot="10800000">
            <a:off x="3365887" y="3666423"/>
            <a:ext cx="2619741" cy="717544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50">
            <a:extLst>
              <a:ext uri="{FF2B5EF4-FFF2-40B4-BE49-F238E27FC236}">
                <a16:creationId xmlns:a16="http://schemas.microsoft.com/office/drawing/2014/main" id="{650CCAD2-4B4F-4396-9DB5-D48A8EC2FE07}"/>
              </a:ext>
            </a:extLst>
          </p:cNvPr>
          <p:cNvCxnSpPr>
            <a:cxnSpLocks/>
            <a:endCxn id="8" idx="3"/>
          </p:cNvCxnSpPr>
          <p:nvPr/>
        </p:nvCxnSpPr>
        <p:spPr>
          <a:xfrm rot="10800000">
            <a:off x="3367445" y="1831156"/>
            <a:ext cx="2618187" cy="591017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3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그룹 17">
            <a:extLst>
              <a:ext uri="{FF2B5EF4-FFF2-40B4-BE49-F238E27FC236}">
                <a16:creationId xmlns:a16="http://schemas.microsoft.com/office/drawing/2014/main" id="{5B61B9E2-DECB-45AA-8B61-B52235DDC81F}"/>
              </a:ext>
            </a:extLst>
          </p:cNvPr>
          <p:cNvGrpSpPr/>
          <p:nvPr/>
        </p:nvGrpSpPr>
        <p:grpSpPr>
          <a:xfrm>
            <a:off x="4171842" y="1515979"/>
            <a:ext cx="3692447" cy="5237193"/>
            <a:chOff x="4391588" y="1699505"/>
            <a:chExt cx="3461258" cy="4909284"/>
          </a:xfrm>
        </p:grpSpPr>
        <p:sp>
          <p:nvSpPr>
            <p:cNvPr id="21" name="Trapezoid 22">
              <a:extLst>
                <a:ext uri="{FF2B5EF4-FFF2-40B4-BE49-F238E27FC236}">
                  <a16:creationId xmlns:a16="http://schemas.microsoft.com/office/drawing/2014/main" id="{B6C2026F-718C-44A5-92DB-1C7CDBC6A8BF}"/>
                </a:ext>
              </a:extLst>
            </p:cNvPr>
            <p:cNvSpPr/>
            <p:nvPr/>
          </p:nvSpPr>
          <p:spPr>
            <a:xfrm>
              <a:off x="4391588" y="4974148"/>
              <a:ext cx="2156118" cy="1634641"/>
            </a:xfrm>
            <a:custGeom>
              <a:avLst/>
              <a:gdLst/>
              <a:ahLst/>
              <a:cxnLst/>
              <a:rect l="l" t="t" r="r" b="b"/>
              <a:pathLst>
                <a:path w="2156118" h="1634641">
                  <a:moveTo>
                    <a:pt x="558525" y="0"/>
                  </a:moveTo>
                  <a:cubicBezTo>
                    <a:pt x="815259" y="90400"/>
                    <a:pt x="1107060" y="140890"/>
                    <a:pt x="1416381" y="140890"/>
                  </a:cubicBezTo>
                  <a:lnTo>
                    <a:pt x="1507965" y="136242"/>
                  </a:lnTo>
                  <a:cubicBezTo>
                    <a:pt x="1571260" y="753781"/>
                    <a:pt x="1813208" y="1287759"/>
                    <a:pt x="2156118" y="1627939"/>
                  </a:cubicBezTo>
                  <a:lnTo>
                    <a:pt x="742586" y="1634641"/>
                  </a:lnTo>
                  <a:lnTo>
                    <a:pt x="783473" y="1482794"/>
                  </a:lnTo>
                  <a:cubicBezTo>
                    <a:pt x="735436" y="1526015"/>
                    <a:pt x="755164" y="1524973"/>
                    <a:pt x="696702" y="1536226"/>
                  </a:cubicBezTo>
                  <a:lnTo>
                    <a:pt x="360265" y="1531873"/>
                  </a:lnTo>
                  <a:cubicBezTo>
                    <a:pt x="91900" y="1475400"/>
                    <a:pt x="78958" y="1364828"/>
                    <a:pt x="859" y="1187861"/>
                  </a:cubicBezTo>
                  <a:cubicBezTo>
                    <a:pt x="-5078" y="1012055"/>
                    <a:pt x="20262" y="959203"/>
                    <a:pt x="61239" y="837496"/>
                  </a:cubicBezTo>
                  <a:lnTo>
                    <a:pt x="182001" y="766286"/>
                  </a:lnTo>
                  <a:cubicBezTo>
                    <a:pt x="259540" y="604620"/>
                    <a:pt x="389206" y="374100"/>
                    <a:pt x="466746" y="340305"/>
                  </a:cubicBezTo>
                  <a:cubicBezTo>
                    <a:pt x="464918" y="303795"/>
                    <a:pt x="439632" y="264826"/>
                    <a:pt x="461262" y="230774"/>
                  </a:cubicBezTo>
                  <a:cubicBezTo>
                    <a:pt x="491633" y="197339"/>
                    <a:pt x="501153" y="210624"/>
                    <a:pt x="526312" y="196860"/>
                  </a:cubicBezTo>
                  <a:lnTo>
                    <a:pt x="515073" y="140661"/>
                  </a:lnTo>
                  <a:cubicBezTo>
                    <a:pt x="552756" y="107515"/>
                    <a:pt x="530493" y="133386"/>
                    <a:pt x="560358" y="879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2" name="Trapezoid 22">
              <a:extLst>
                <a:ext uri="{FF2B5EF4-FFF2-40B4-BE49-F238E27FC236}">
                  <a16:creationId xmlns:a16="http://schemas.microsoft.com/office/drawing/2014/main" id="{5EBBDFB6-9238-457A-A2BD-125E63C59008}"/>
                </a:ext>
              </a:extLst>
            </p:cNvPr>
            <p:cNvSpPr/>
            <p:nvPr/>
          </p:nvSpPr>
          <p:spPr>
            <a:xfrm>
              <a:off x="5539006" y="1699505"/>
              <a:ext cx="1759822" cy="1491930"/>
            </a:xfrm>
            <a:custGeom>
              <a:avLst/>
              <a:gdLst/>
              <a:ahLst/>
              <a:cxnLst/>
              <a:rect l="l" t="t" r="r" b="b"/>
              <a:pathLst>
                <a:path w="1759822" h="1491930">
                  <a:moveTo>
                    <a:pt x="879911" y="0"/>
                  </a:moveTo>
                  <a:lnTo>
                    <a:pt x="1759822" y="483755"/>
                  </a:lnTo>
                  <a:lnTo>
                    <a:pt x="1626857" y="556857"/>
                  </a:lnTo>
                  <a:lnTo>
                    <a:pt x="1626857" y="957160"/>
                  </a:lnTo>
                  <a:cubicBezTo>
                    <a:pt x="1647975" y="967781"/>
                    <a:pt x="1661924" y="989817"/>
                    <a:pt x="1661924" y="1015110"/>
                  </a:cubicBezTo>
                  <a:cubicBezTo>
                    <a:pt x="1661924" y="1040155"/>
                    <a:pt x="1648247" y="1062005"/>
                    <a:pt x="1627427" y="1072676"/>
                  </a:cubicBezTo>
                  <a:lnTo>
                    <a:pt x="1630074" y="1072676"/>
                  </a:lnTo>
                  <a:lnTo>
                    <a:pt x="1674046" y="1491930"/>
                  </a:lnTo>
                  <a:lnTo>
                    <a:pt x="1523254" y="1491930"/>
                  </a:lnTo>
                  <a:lnTo>
                    <a:pt x="1523254" y="1414835"/>
                  </a:lnTo>
                  <a:lnTo>
                    <a:pt x="1559141" y="1072676"/>
                  </a:lnTo>
                  <a:lnTo>
                    <a:pt x="1561788" y="1072676"/>
                  </a:lnTo>
                  <a:cubicBezTo>
                    <a:pt x="1540968" y="1062005"/>
                    <a:pt x="1527290" y="1040155"/>
                    <a:pt x="1527290" y="1015110"/>
                  </a:cubicBezTo>
                  <a:cubicBezTo>
                    <a:pt x="1527290" y="989817"/>
                    <a:pt x="1541240" y="967781"/>
                    <a:pt x="1562357" y="957160"/>
                  </a:cubicBezTo>
                  <a:lnTo>
                    <a:pt x="1562357" y="592318"/>
                  </a:lnTo>
                  <a:lnTo>
                    <a:pt x="1406686" y="756650"/>
                  </a:lnTo>
                  <a:lnTo>
                    <a:pt x="1406686" y="1027701"/>
                  </a:lnTo>
                  <a:cubicBezTo>
                    <a:pt x="1237521" y="1136357"/>
                    <a:pt x="1035980" y="1197630"/>
                    <a:pt x="820128" y="1197630"/>
                  </a:cubicBezTo>
                  <a:cubicBezTo>
                    <a:pt x="654913" y="1197630"/>
                    <a:pt x="498082" y="1161733"/>
                    <a:pt x="357461" y="1096324"/>
                  </a:cubicBezTo>
                  <a:cubicBezTo>
                    <a:pt x="358384" y="1092118"/>
                    <a:pt x="359913" y="1088133"/>
                    <a:pt x="361487" y="1084162"/>
                  </a:cubicBezTo>
                  <a:cubicBezTo>
                    <a:pt x="358803" y="1082831"/>
                    <a:pt x="355968" y="1082107"/>
                    <a:pt x="353136" y="1081396"/>
                  </a:cubicBezTo>
                  <a:lnTo>
                    <a:pt x="353136" y="756650"/>
                  </a:lnTo>
                  <a:lnTo>
                    <a:pt x="0" y="4837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rapezoid 22">
              <a:extLst>
                <a:ext uri="{FF2B5EF4-FFF2-40B4-BE49-F238E27FC236}">
                  <a16:creationId xmlns:a16="http://schemas.microsoft.com/office/drawing/2014/main" id="{A97B10AC-6873-41A0-91A1-CC23D594F5ED}"/>
                </a:ext>
              </a:extLst>
            </p:cNvPr>
            <p:cNvSpPr/>
            <p:nvPr/>
          </p:nvSpPr>
          <p:spPr>
            <a:xfrm>
              <a:off x="5785789" y="2779559"/>
              <a:ext cx="1291337" cy="1262595"/>
            </a:xfrm>
            <a:custGeom>
              <a:avLst/>
              <a:gdLst/>
              <a:ahLst/>
              <a:cxnLst/>
              <a:rect l="l" t="t" r="r" b="b"/>
              <a:pathLst>
                <a:path w="1291337" h="1262595">
                  <a:moveTo>
                    <a:pt x="1291337" y="387134"/>
                  </a:moveTo>
                  <a:lnTo>
                    <a:pt x="1291337" y="464229"/>
                  </a:lnTo>
                  <a:lnTo>
                    <a:pt x="1283251" y="464229"/>
                  </a:lnTo>
                  <a:close/>
                  <a:moveTo>
                    <a:pt x="1174769" y="0"/>
                  </a:moveTo>
                  <a:lnTo>
                    <a:pt x="1174769" y="18541"/>
                  </a:lnTo>
                  <a:lnTo>
                    <a:pt x="1163647" y="22750"/>
                  </a:lnTo>
                  <a:cubicBezTo>
                    <a:pt x="1220924" y="128978"/>
                    <a:pt x="1233895" y="263109"/>
                    <a:pt x="1204293" y="412060"/>
                  </a:cubicBezTo>
                  <a:cubicBezTo>
                    <a:pt x="1245921" y="411719"/>
                    <a:pt x="1282339" y="391704"/>
                    <a:pt x="1279660" y="482348"/>
                  </a:cubicBezTo>
                  <a:cubicBezTo>
                    <a:pt x="1271045" y="607334"/>
                    <a:pt x="1199876" y="781499"/>
                    <a:pt x="1157378" y="776155"/>
                  </a:cubicBezTo>
                  <a:cubicBezTo>
                    <a:pt x="1130754" y="771015"/>
                    <a:pt x="1114555" y="746201"/>
                    <a:pt x="1093142" y="731225"/>
                  </a:cubicBezTo>
                  <a:cubicBezTo>
                    <a:pt x="1057920" y="826172"/>
                    <a:pt x="1048762" y="930956"/>
                    <a:pt x="987476" y="1016066"/>
                  </a:cubicBezTo>
                  <a:lnTo>
                    <a:pt x="1080043" y="1097389"/>
                  </a:lnTo>
                  <a:cubicBezTo>
                    <a:pt x="1114436" y="1141334"/>
                    <a:pt x="1162490" y="1210866"/>
                    <a:pt x="1225666" y="1262595"/>
                  </a:cubicBezTo>
                  <a:cubicBezTo>
                    <a:pt x="974323" y="1220492"/>
                    <a:pt x="716748" y="1143359"/>
                    <a:pt x="462129" y="1031358"/>
                  </a:cubicBezTo>
                  <a:cubicBezTo>
                    <a:pt x="354612" y="984063"/>
                    <a:pt x="251323" y="932179"/>
                    <a:pt x="153638" y="874571"/>
                  </a:cubicBezTo>
                  <a:cubicBezTo>
                    <a:pt x="133161" y="823672"/>
                    <a:pt x="122381" y="764476"/>
                    <a:pt x="119504" y="688499"/>
                  </a:cubicBezTo>
                  <a:cubicBezTo>
                    <a:pt x="86110" y="702998"/>
                    <a:pt x="63141" y="722415"/>
                    <a:pt x="34959" y="621336"/>
                  </a:cubicBezTo>
                  <a:cubicBezTo>
                    <a:pt x="25584" y="567185"/>
                    <a:pt x="-54165" y="281884"/>
                    <a:pt x="64172" y="333473"/>
                  </a:cubicBezTo>
                  <a:cubicBezTo>
                    <a:pt x="80394" y="252314"/>
                    <a:pt x="91942" y="157335"/>
                    <a:pt x="125544" y="68623"/>
                  </a:cubicBezTo>
                  <a:cubicBezTo>
                    <a:pt x="266165" y="134032"/>
                    <a:pt x="422996" y="169929"/>
                    <a:pt x="588211" y="169929"/>
                  </a:cubicBezTo>
                  <a:cubicBezTo>
                    <a:pt x="804063" y="169929"/>
                    <a:pt x="1005604" y="108656"/>
                    <a:pt x="1174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rapezoid 22">
              <a:extLst>
                <a:ext uri="{FF2B5EF4-FFF2-40B4-BE49-F238E27FC236}">
                  <a16:creationId xmlns:a16="http://schemas.microsoft.com/office/drawing/2014/main" id="{1FD02D5E-6D38-4669-85BC-A17C8FD602CD}"/>
                </a:ext>
              </a:extLst>
            </p:cNvPr>
            <p:cNvSpPr/>
            <p:nvPr/>
          </p:nvSpPr>
          <p:spPr>
            <a:xfrm>
              <a:off x="4972448" y="3697688"/>
              <a:ext cx="2580757" cy="1374688"/>
            </a:xfrm>
            <a:custGeom>
              <a:avLst/>
              <a:gdLst/>
              <a:ahLst/>
              <a:cxnLst/>
              <a:rect l="l" t="t" r="r" b="b"/>
              <a:pathLst>
                <a:path w="2580757" h="1374688">
                  <a:moveTo>
                    <a:pt x="964280" y="0"/>
                  </a:moveTo>
                  <a:cubicBezTo>
                    <a:pt x="1061964" y="57608"/>
                    <a:pt x="1165254" y="109492"/>
                    <a:pt x="1272771" y="156787"/>
                  </a:cubicBezTo>
                  <a:cubicBezTo>
                    <a:pt x="1527390" y="268789"/>
                    <a:pt x="1784965" y="345921"/>
                    <a:pt x="2036307" y="388024"/>
                  </a:cubicBezTo>
                  <a:cubicBezTo>
                    <a:pt x="2071170" y="421655"/>
                    <a:pt x="2112399" y="447822"/>
                    <a:pt x="2158337" y="459740"/>
                  </a:cubicBezTo>
                  <a:cubicBezTo>
                    <a:pt x="2299568" y="498279"/>
                    <a:pt x="2455123" y="549367"/>
                    <a:pt x="2580757" y="609405"/>
                  </a:cubicBezTo>
                  <a:cubicBezTo>
                    <a:pt x="2295218" y="1059447"/>
                    <a:pt x="1631701" y="1374688"/>
                    <a:pt x="858792" y="1374688"/>
                  </a:cubicBezTo>
                  <a:cubicBezTo>
                    <a:pt x="549471" y="1374688"/>
                    <a:pt x="257670" y="1324198"/>
                    <a:pt x="936" y="1233798"/>
                  </a:cubicBezTo>
                  <a:lnTo>
                    <a:pt x="0" y="1188902"/>
                  </a:lnTo>
                  <a:cubicBezTo>
                    <a:pt x="23602" y="1159565"/>
                    <a:pt x="28959" y="1162194"/>
                    <a:pt x="70806" y="1100888"/>
                  </a:cubicBezTo>
                  <a:cubicBezTo>
                    <a:pt x="94879" y="1029148"/>
                    <a:pt x="100707" y="851670"/>
                    <a:pt x="174300" y="779930"/>
                  </a:cubicBezTo>
                  <a:cubicBezTo>
                    <a:pt x="218445" y="717189"/>
                    <a:pt x="304292" y="723303"/>
                    <a:pt x="369289" y="694990"/>
                  </a:cubicBezTo>
                  <a:cubicBezTo>
                    <a:pt x="589400" y="620074"/>
                    <a:pt x="783446" y="599257"/>
                    <a:pt x="1000951" y="509587"/>
                  </a:cubicBezTo>
                  <a:cubicBezTo>
                    <a:pt x="1031594" y="492835"/>
                    <a:pt x="1046599" y="439197"/>
                    <a:pt x="1082454" y="329000"/>
                  </a:cubicBezTo>
                  <a:lnTo>
                    <a:pt x="1075069" y="182531"/>
                  </a:lnTo>
                  <a:cubicBezTo>
                    <a:pt x="1024247" y="121488"/>
                    <a:pt x="986720" y="67500"/>
                    <a:pt x="964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Trapezoid 22">
              <a:extLst>
                <a:ext uri="{FF2B5EF4-FFF2-40B4-BE49-F238E27FC236}">
                  <a16:creationId xmlns:a16="http://schemas.microsoft.com/office/drawing/2014/main" id="{02490004-7127-4997-AB01-430DA56BFEB7}"/>
                </a:ext>
              </a:extLst>
            </p:cNvPr>
            <p:cNvSpPr/>
            <p:nvPr/>
          </p:nvSpPr>
          <p:spPr>
            <a:xfrm>
              <a:off x="5951985" y="4356457"/>
              <a:ext cx="1900861" cy="2252332"/>
            </a:xfrm>
            <a:custGeom>
              <a:avLst/>
              <a:gdLst/>
              <a:ahLst/>
              <a:cxnLst/>
              <a:rect l="l" t="t" r="r" b="b"/>
              <a:pathLst>
                <a:path w="1900861" h="2252332">
                  <a:moveTo>
                    <a:pt x="1630381" y="0"/>
                  </a:moveTo>
                  <a:cubicBezTo>
                    <a:pt x="1705290" y="35739"/>
                    <a:pt x="1769558" y="74677"/>
                    <a:pt x="1813833" y="116016"/>
                  </a:cubicBezTo>
                  <a:cubicBezTo>
                    <a:pt x="1941182" y="366789"/>
                    <a:pt x="1891300" y="374114"/>
                    <a:pt x="1890938" y="588002"/>
                  </a:cubicBezTo>
                  <a:cubicBezTo>
                    <a:pt x="1844475" y="751802"/>
                    <a:pt x="1881417" y="817240"/>
                    <a:pt x="1842774" y="963827"/>
                  </a:cubicBezTo>
                  <a:cubicBezTo>
                    <a:pt x="1790990" y="1152321"/>
                    <a:pt x="1728781" y="1244911"/>
                    <a:pt x="1679604" y="1347337"/>
                  </a:cubicBezTo>
                  <a:cubicBezTo>
                    <a:pt x="1619658" y="1492268"/>
                    <a:pt x="1640509" y="1521624"/>
                    <a:pt x="1624871" y="1600160"/>
                  </a:cubicBezTo>
                  <a:lnTo>
                    <a:pt x="1567097" y="1638481"/>
                  </a:lnTo>
                  <a:cubicBezTo>
                    <a:pt x="1592202" y="1734503"/>
                    <a:pt x="1580816" y="1732164"/>
                    <a:pt x="1585070" y="1810973"/>
                  </a:cubicBezTo>
                  <a:cubicBezTo>
                    <a:pt x="1547567" y="1894683"/>
                    <a:pt x="1541341" y="1914458"/>
                    <a:pt x="1519477" y="1978496"/>
                  </a:cubicBezTo>
                  <a:lnTo>
                    <a:pt x="1557486" y="2248020"/>
                  </a:lnTo>
                  <a:lnTo>
                    <a:pt x="648153" y="2252332"/>
                  </a:lnTo>
                  <a:cubicBezTo>
                    <a:pt x="305243" y="1912152"/>
                    <a:pt x="63295" y="1378174"/>
                    <a:pt x="0" y="760635"/>
                  </a:cubicBezTo>
                  <a:cubicBezTo>
                    <a:pt x="733507" y="739994"/>
                    <a:pt x="1356200" y="432143"/>
                    <a:pt x="1630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2E0A479-ECA8-45B2-9422-F8E8FA1CA78B}"/>
                </a:ext>
              </a:extLst>
            </p:cNvPr>
            <p:cNvSpPr txBox="1"/>
            <p:nvPr/>
          </p:nvSpPr>
          <p:spPr>
            <a:xfrm>
              <a:off x="6158271" y="2267849"/>
              <a:ext cx="4956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01</a:t>
              </a:r>
              <a:endParaRPr lang="ko-KR" alt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838D293-C00D-4CBF-88AF-C4081EB763F8}"/>
                </a:ext>
              </a:extLst>
            </p:cNvPr>
            <p:cNvSpPr txBox="1"/>
            <p:nvPr/>
          </p:nvSpPr>
          <p:spPr>
            <a:xfrm>
              <a:off x="6237179" y="3128963"/>
              <a:ext cx="4956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02</a:t>
              </a:r>
              <a:endParaRPr lang="ko-KR" alt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BB229E-AD08-4FB2-933A-591A62EA55C8}"/>
                </a:ext>
              </a:extLst>
            </p:cNvPr>
            <p:cNvSpPr txBox="1"/>
            <p:nvPr/>
          </p:nvSpPr>
          <p:spPr>
            <a:xfrm>
              <a:off x="5835355" y="4404596"/>
              <a:ext cx="4956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03</a:t>
              </a:r>
              <a:endParaRPr lang="ko-KR" alt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1B55C0-EFD2-4954-8551-BC7DA5FF2498}"/>
                </a:ext>
              </a:extLst>
            </p:cNvPr>
            <p:cNvSpPr txBox="1"/>
            <p:nvPr/>
          </p:nvSpPr>
          <p:spPr>
            <a:xfrm>
              <a:off x="5209001" y="5591413"/>
              <a:ext cx="4956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05</a:t>
              </a:r>
              <a:endParaRPr lang="ko-KR" alt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CE7CDD5-0431-44C6-AFB6-9B36C8A7B865}"/>
                </a:ext>
              </a:extLst>
            </p:cNvPr>
            <p:cNvSpPr txBox="1"/>
            <p:nvPr/>
          </p:nvSpPr>
          <p:spPr>
            <a:xfrm>
              <a:off x="6581479" y="5391358"/>
              <a:ext cx="4956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ko-KR" sz="32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04</a:t>
              </a:r>
              <a:endParaRPr lang="ko-KR" altLang="en-US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cxnSp>
        <p:nvCxnSpPr>
          <p:cNvPr id="31" name="Elbow Connector 51">
            <a:extLst>
              <a:ext uri="{FF2B5EF4-FFF2-40B4-BE49-F238E27FC236}">
                <a16:creationId xmlns:a16="http://schemas.microsoft.com/office/drawing/2014/main" id="{4587DDFA-752A-464D-A366-D2155665693E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6813370" y="2748789"/>
            <a:ext cx="1788999" cy="612211"/>
          </a:xfrm>
          <a:prstGeom prst="bentConnector3">
            <a:avLst/>
          </a:prstGeom>
          <a:ln w="25400">
            <a:solidFill>
              <a:schemeClr val="accent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53">
            <a:extLst>
              <a:ext uri="{FF2B5EF4-FFF2-40B4-BE49-F238E27FC236}">
                <a16:creationId xmlns:a16="http://schemas.microsoft.com/office/drawing/2014/main" id="{3BBF28BD-9CB7-417E-ADF5-60073E42F5E0}"/>
              </a:ext>
            </a:extLst>
          </p:cNvPr>
          <p:cNvCxnSpPr>
            <a:cxnSpLocks/>
            <a:endCxn id="5" idx="3"/>
          </p:cNvCxnSpPr>
          <p:nvPr/>
        </p:nvCxnSpPr>
        <p:spPr>
          <a:xfrm rot="10800000">
            <a:off x="3365887" y="5501693"/>
            <a:ext cx="1117354" cy="410037"/>
          </a:xfrm>
          <a:prstGeom prst="bentConnector3">
            <a:avLst/>
          </a:prstGeom>
          <a:ln w="25400">
            <a:solidFill>
              <a:schemeClr val="accent6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65">
            <a:extLst>
              <a:ext uri="{FF2B5EF4-FFF2-40B4-BE49-F238E27FC236}">
                <a16:creationId xmlns:a16="http://schemas.microsoft.com/office/drawing/2014/main" id="{E5629D17-97FC-43EC-924A-416CE18D3EE4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7285761" y="4584058"/>
            <a:ext cx="1316608" cy="1083790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4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2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235"/>
            <a:ext cx="12192000" cy="1161001"/>
          </a:xfrm>
        </p:spPr>
        <p:txBody>
          <a:bodyPr/>
          <a:lstStyle/>
          <a:p>
            <a:r>
              <a:rPr lang="en-US" dirty="0"/>
              <a:t>Infographic </a:t>
            </a:r>
            <a:r>
              <a:rPr lang="en-US" dirty="0" smtClean="0">
                <a:solidFill>
                  <a:schemeClr val="accent1"/>
                </a:solidFill>
              </a:rPr>
              <a:t>Slides</a:t>
            </a:r>
            <a:endParaRPr lang="en-US" dirty="0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5452444D-A2F9-497F-883B-E0E7EE38651B}"/>
              </a:ext>
            </a:extLst>
          </p:cNvPr>
          <p:cNvSpPr/>
          <p:nvPr/>
        </p:nvSpPr>
        <p:spPr>
          <a:xfrm rot="10800000">
            <a:off x="7227640" y="2870231"/>
            <a:ext cx="4032448" cy="360041"/>
          </a:xfrm>
          <a:custGeom>
            <a:avLst/>
            <a:gdLst/>
            <a:ahLst/>
            <a:cxnLst/>
            <a:rect l="l" t="t" r="r" b="b"/>
            <a:pathLst>
              <a:path w="4032448" h="1152128">
                <a:moveTo>
                  <a:pt x="288032" y="0"/>
                </a:moveTo>
                <a:lnTo>
                  <a:pt x="1088688" y="0"/>
                </a:lnTo>
                <a:lnTo>
                  <a:pt x="4032448" y="0"/>
                </a:lnTo>
                <a:lnTo>
                  <a:pt x="4032448" y="1152128"/>
                </a:lnTo>
                <a:lnTo>
                  <a:pt x="1088688" y="1152128"/>
                </a:lnTo>
                <a:lnTo>
                  <a:pt x="288032" y="1152128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A66785B9-50DE-4E71-B0A1-3F74B1DAF9E8}"/>
              </a:ext>
            </a:extLst>
          </p:cNvPr>
          <p:cNvSpPr/>
          <p:nvPr/>
        </p:nvSpPr>
        <p:spPr>
          <a:xfrm>
            <a:off x="903040" y="2870232"/>
            <a:ext cx="4032448" cy="360041"/>
          </a:xfrm>
          <a:custGeom>
            <a:avLst/>
            <a:gdLst/>
            <a:ahLst/>
            <a:cxnLst/>
            <a:rect l="l" t="t" r="r" b="b"/>
            <a:pathLst>
              <a:path w="4032448" h="1152128">
                <a:moveTo>
                  <a:pt x="288032" y="0"/>
                </a:moveTo>
                <a:lnTo>
                  <a:pt x="1088688" y="0"/>
                </a:lnTo>
                <a:lnTo>
                  <a:pt x="4032448" y="0"/>
                </a:lnTo>
                <a:lnTo>
                  <a:pt x="4032448" y="1152128"/>
                </a:lnTo>
                <a:lnTo>
                  <a:pt x="1088688" y="1152128"/>
                </a:lnTo>
                <a:lnTo>
                  <a:pt x="288032" y="1152128"/>
                </a:lnTo>
                <a:lnTo>
                  <a:pt x="0" y="576064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직사각형 2">
            <a:extLst>
              <a:ext uri="{FF2B5EF4-FFF2-40B4-BE49-F238E27FC236}">
                <a16:creationId xmlns:a16="http://schemas.microsoft.com/office/drawing/2014/main" id="{FD44325E-0D7A-42EB-8519-CA8D2B9A2194}"/>
              </a:ext>
            </a:extLst>
          </p:cNvPr>
          <p:cNvSpPr/>
          <p:nvPr/>
        </p:nvSpPr>
        <p:spPr>
          <a:xfrm>
            <a:off x="4552950" y="2870251"/>
            <a:ext cx="3614590" cy="3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CB7D87-686A-436C-A2BD-D6A145F98D7B}"/>
              </a:ext>
            </a:extLst>
          </p:cNvPr>
          <p:cNvSpPr/>
          <p:nvPr/>
        </p:nvSpPr>
        <p:spPr>
          <a:xfrm>
            <a:off x="5450015" y="2387789"/>
            <a:ext cx="1291970" cy="129197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98D3F3E-E51D-41D2-9EA5-C539C00B5DB6}"/>
              </a:ext>
            </a:extLst>
          </p:cNvPr>
          <p:cNvSpPr/>
          <p:nvPr/>
        </p:nvSpPr>
        <p:spPr>
          <a:xfrm>
            <a:off x="7451965" y="2491214"/>
            <a:ext cx="1085120" cy="1085120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F54DC5B-1D01-4834-8B99-36D5F66C7996}"/>
              </a:ext>
            </a:extLst>
          </p:cNvPr>
          <p:cNvSpPr/>
          <p:nvPr/>
        </p:nvSpPr>
        <p:spPr>
          <a:xfrm>
            <a:off x="9232997" y="2491214"/>
            <a:ext cx="1085120" cy="1085120"/>
          </a:xfrm>
          <a:prstGeom prst="roundRect">
            <a:avLst/>
          </a:prstGeom>
          <a:solidFill>
            <a:schemeClr val="accent1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5BED14-07D5-4CE1-A5C9-A5784C5A661A}"/>
              </a:ext>
            </a:extLst>
          </p:cNvPr>
          <p:cNvSpPr/>
          <p:nvPr/>
        </p:nvSpPr>
        <p:spPr>
          <a:xfrm>
            <a:off x="1873883" y="2491214"/>
            <a:ext cx="1085120" cy="1085120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837858-CD6C-49B3-8C38-3AF2CDC8522C}"/>
              </a:ext>
            </a:extLst>
          </p:cNvPr>
          <p:cNvSpPr/>
          <p:nvPr/>
        </p:nvSpPr>
        <p:spPr>
          <a:xfrm>
            <a:off x="3654915" y="2491214"/>
            <a:ext cx="1085120" cy="1085120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25D02B-D9D5-44B8-891D-13B6D9DC3615}"/>
              </a:ext>
            </a:extLst>
          </p:cNvPr>
          <p:cNvSpPr txBox="1"/>
          <p:nvPr/>
        </p:nvSpPr>
        <p:spPr>
          <a:xfrm>
            <a:off x="5474516" y="2768273"/>
            <a:ext cx="126868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262626"/>
                </a:solidFill>
              </a:rPr>
              <a:t>TEXT</a:t>
            </a:r>
            <a:endParaRPr lang="ko-KR" altLang="en-US" sz="2800" b="1" dirty="0">
              <a:solidFill>
                <a:srgbClr val="262626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BC8DBDA-73B7-4A8A-B905-32CA89133718}"/>
              </a:ext>
            </a:extLst>
          </p:cNvPr>
          <p:cNvGrpSpPr/>
          <p:nvPr/>
        </p:nvGrpSpPr>
        <p:grpSpPr>
          <a:xfrm>
            <a:off x="1857376" y="4328308"/>
            <a:ext cx="2723190" cy="1728192"/>
            <a:chOff x="1043607" y="3573017"/>
            <a:chExt cx="2246837" cy="2015528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BB5888A2-3449-414A-B4EF-F487A12C4AD8}"/>
                </a:ext>
              </a:extLst>
            </p:cNvPr>
            <p:cNvSpPr/>
            <p:nvPr/>
          </p:nvSpPr>
          <p:spPr>
            <a:xfrm rot="16200000">
              <a:off x="1159262" y="3457363"/>
              <a:ext cx="2015527" cy="2246836"/>
            </a:xfrm>
            <a:custGeom>
              <a:avLst/>
              <a:gdLst/>
              <a:ahLst/>
              <a:cxnLst/>
              <a:rect l="l" t="t" r="r" b="b"/>
              <a:pathLst>
                <a:path w="1980220" h="1656184">
                  <a:moveTo>
                    <a:pt x="0" y="0"/>
                  </a:moveTo>
                  <a:lnTo>
                    <a:pt x="1656184" y="0"/>
                  </a:lnTo>
                  <a:lnTo>
                    <a:pt x="1656184" y="640151"/>
                  </a:lnTo>
                  <a:lnTo>
                    <a:pt x="1980220" y="828092"/>
                  </a:lnTo>
                  <a:lnTo>
                    <a:pt x="1656184" y="1016033"/>
                  </a:lnTo>
                  <a:lnTo>
                    <a:pt x="1656184" y="1656184"/>
                  </a:lnTo>
                  <a:lnTo>
                    <a:pt x="0" y="1656184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EAB775-2E1D-4A8B-8916-C162B3A39B50}"/>
                </a:ext>
              </a:extLst>
            </p:cNvPr>
            <p:cNvSpPr/>
            <p:nvPr/>
          </p:nvSpPr>
          <p:spPr>
            <a:xfrm>
              <a:off x="1043607" y="5445224"/>
              <a:ext cx="2246837" cy="1433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7F3A0AC-CCD9-432E-BC9D-BF29A4206636}"/>
              </a:ext>
            </a:extLst>
          </p:cNvPr>
          <p:cNvGrpSpPr/>
          <p:nvPr/>
        </p:nvGrpSpPr>
        <p:grpSpPr>
          <a:xfrm>
            <a:off x="4734408" y="4334385"/>
            <a:ext cx="2723190" cy="1728192"/>
            <a:chOff x="1043607" y="3573017"/>
            <a:chExt cx="2246837" cy="201552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54B08813-F92B-43ED-A7AE-21F766689851}"/>
                </a:ext>
              </a:extLst>
            </p:cNvPr>
            <p:cNvSpPr/>
            <p:nvPr/>
          </p:nvSpPr>
          <p:spPr>
            <a:xfrm rot="16200000">
              <a:off x="1159262" y="3457363"/>
              <a:ext cx="2015527" cy="2246836"/>
            </a:xfrm>
            <a:custGeom>
              <a:avLst/>
              <a:gdLst/>
              <a:ahLst/>
              <a:cxnLst/>
              <a:rect l="l" t="t" r="r" b="b"/>
              <a:pathLst>
                <a:path w="1980220" h="1656184">
                  <a:moveTo>
                    <a:pt x="0" y="0"/>
                  </a:moveTo>
                  <a:lnTo>
                    <a:pt x="1656184" y="0"/>
                  </a:lnTo>
                  <a:lnTo>
                    <a:pt x="1656184" y="640151"/>
                  </a:lnTo>
                  <a:lnTo>
                    <a:pt x="1980220" y="828092"/>
                  </a:lnTo>
                  <a:lnTo>
                    <a:pt x="1656184" y="1016033"/>
                  </a:lnTo>
                  <a:lnTo>
                    <a:pt x="1656184" y="1656184"/>
                  </a:lnTo>
                  <a:lnTo>
                    <a:pt x="0" y="1656184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193595C-745A-4771-AE1E-0B8078CE08CA}"/>
                </a:ext>
              </a:extLst>
            </p:cNvPr>
            <p:cNvSpPr/>
            <p:nvPr/>
          </p:nvSpPr>
          <p:spPr>
            <a:xfrm>
              <a:off x="1043607" y="5445224"/>
              <a:ext cx="2246837" cy="14332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5E35F8-A420-48AC-A781-EFB9B5FF9A82}"/>
              </a:ext>
            </a:extLst>
          </p:cNvPr>
          <p:cNvGrpSpPr/>
          <p:nvPr/>
        </p:nvGrpSpPr>
        <p:grpSpPr>
          <a:xfrm>
            <a:off x="7611438" y="4340462"/>
            <a:ext cx="2723190" cy="1728192"/>
            <a:chOff x="1043607" y="3573017"/>
            <a:chExt cx="2246837" cy="2015528"/>
          </a:xfrm>
        </p:grpSpPr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5DDF5C1F-C58C-47F0-8C5F-349F3B826ACD}"/>
                </a:ext>
              </a:extLst>
            </p:cNvPr>
            <p:cNvSpPr/>
            <p:nvPr/>
          </p:nvSpPr>
          <p:spPr>
            <a:xfrm rot="16200000">
              <a:off x="1159262" y="3457363"/>
              <a:ext cx="2015527" cy="2246836"/>
            </a:xfrm>
            <a:custGeom>
              <a:avLst/>
              <a:gdLst/>
              <a:ahLst/>
              <a:cxnLst/>
              <a:rect l="l" t="t" r="r" b="b"/>
              <a:pathLst>
                <a:path w="1980220" h="1656184">
                  <a:moveTo>
                    <a:pt x="0" y="0"/>
                  </a:moveTo>
                  <a:lnTo>
                    <a:pt x="1656184" y="0"/>
                  </a:lnTo>
                  <a:lnTo>
                    <a:pt x="1656184" y="640151"/>
                  </a:lnTo>
                  <a:lnTo>
                    <a:pt x="1980220" y="828092"/>
                  </a:lnTo>
                  <a:lnTo>
                    <a:pt x="1656184" y="1016033"/>
                  </a:lnTo>
                  <a:lnTo>
                    <a:pt x="1656184" y="1656184"/>
                  </a:lnTo>
                  <a:lnTo>
                    <a:pt x="0" y="165618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854D7CA-589F-431B-8DD0-4766A0DA11AF}"/>
                </a:ext>
              </a:extLst>
            </p:cNvPr>
            <p:cNvSpPr/>
            <p:nvPr/>
          </p:nvSpPr>
          <p:spPr>
            <a:xfrm>
              <a:off x="1043607" y="5445224"/>
              <a:ext cx="2246837" cy="1433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31A54F7-90F0-4FC7-94B2-82372CAA1FA6}"/>
              </a:ext>
            </a:extLst>
          </p:cNvPr>
          <p:cNvSpPr txBox="1"/>
          <p:nvPr/>
        </p:nvSpPr>
        <p:spPr>
          <a:xfrm>
            <a:off x="1899639" y="3804510"/>
            <a:ext cx="103361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262626"/>
                </a:solidFill>
              </a:rPr>
              <a:t>Content</a:t>
            </a:r>
            <a:endParaRPr lang="ko-KR" altLang="en-US" sz="1400" b="1" dirty="0">
              <a:solidFill>
                <a:srgbClr val="26262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FC38B6-C5B1-4101-902A-7B60148B66A2}"/>
              </a:ext>
            </a:extLst>
          </p:cNvPr>
          <p:cNvSpPr txBox="1"/>
          <p:nvPr/>
        </p:nvSpPr>
        <p:spPr>
          <a:xfrm>
            <a:off x="3583774" y="3804510"/>
            <a:ext cx="103361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262626"/>
                </a:solidFill>
              </a:rPr>
              <a:t>Content</a:t>
            </a:r>
            <a:endParaRPr lang="ko-KR" altLang="en-US" sz="1400" b="1" dirty="0">
              <a:solidFill>
                <a:srgbClr val="26262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EFF38F-37EF-40F6-A131-653959D1EAC2}"/>
              </a:ext>
            </a:extLst>
          </p:cNvPr>
          <p:cNvSpPr txBox="1"/>
          <p:nvPr/>
        </p:nvSpPr>
        <p:spPr>
          <a:xfrm>
            <a:off x="7574617" y="3804510"/>
            <a:ext cx="103361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262626"/>
                </a:solidFill>
              </a:rPr>
              <a:t>Content</a:t>
            </a:r>
            <a:endParaRPr lang="ko-KR" altLang="en-US" sz="1400" b="1" dirty="0">
              <a:solidFill>
                <a:srgbClr val="262626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DE9F88-F260-4706-88BA-9F49CCF03C19}"/>
              </a:ext>
            </a:extLst>
          </p:cNvPr>
          <p:cNvSpPr txBox="1"/>
          <p:nvPr/>
        </p:nvSpPr>
        <p:spPr>
          <a:xfrm>
            <a:off x="9258753" y="3804510"/>
            <a:ext cx="1033611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400" b="1" dirty="0">
                <a:solidFill>
                  <a:srgbClr val="262626"/>
                </a:solidFill>
              </a:rPr>
              <a:t>Content</a:t>
            </a:r>
            <a:endParaRPr lang="ko-KR" altLang="en-US" sz="1400" b="1" dirty="0">
              <a:solidFill>
                <a:srgbClr val="262626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C593EB-EBD8-40B0-8150-6FB675467783}"/>
              </a:ext>
            </a:extLst>
          </p:cNvPr>
          <p:cNvSpPr txBox="1"/>
          <p:nvPr/>
        </p:nvSpPr>
        <p:spPr>
          <a:xfrm>
            <a:off x="5267909" y="3735260"/>
            <a:ext cx="1656183" cy="5078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700" b="1" dirty="0">
                <a:solidFill>
                  <a:srgbClr val="262626"/>
                </a:solidFill>
              </a:rPr>
              <a:t>Content</a:t>
            </a:r>
            <a:endParaRPr lang="ko-KR" altLang="en-US" sz="2700" b="1" dirty="0">
              <a:solidFill>
                <a:srgbClr val="262626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0CC818-CFEB-4BB8-9DEB-C864EE198726}"/>
              </a:ext>
            </a:extLst>
          </p:cNvPr>
          <p:cNvSpPr txBox="1"/>
          <p:nvPr/>
        </p:nvSpPr>
        <p:spPr>
          <a:xfrm>
            <a:off x="7477743" y="1766259"/>
            <a:ext cx="103361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1"/>
                </a:solidFill>
              </a:rPr>
              <a:t>$</a:t>
            </a:r>
            <a:r>
              <a:rPr lang="en-US" altLang="ko-KR" sz="2400" b="1" dirty="0">
                <a:solidFill>
                  <a:schemeClr val="accent1"/>
                </a:solidFill>
              </a:rPr>
              <a:t>20</a:t>
            </a:r>
            <a:endParaRPr lang="ko-KR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004B47-F2D3-4FC7-9943-A540D0D0E214}"/>
              </a:ext>
            </a:extLst>
          </p:cNvPr>
          <p:cNvSpPr txBox="1"/>
          <p:nvPr/>
        </p:nvSpPr>
        <p:spPr>
          <a:xfrm>
            <a:off x="9258753" y="1766259"/>
            <a:ext cx="103361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1"/>
                </a:solidFill>
              </a:rPr>
              <a:t>$</a:t>
            </a:r>
            <a:r>
              <a:rPr lang="en-US" altLang="ko-KR" sz="2400" b="1" dirty="0">
                <a:solidFill>
                  <a:schemeClr val="accent1"/>
                </a:solidFill>
              </a:rPr>
              <a:t>50</a:t>
            </a:r>
            <a:endParaRPr lang="ko-KR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EC903B-1F90-4753-85FE-809283D28D1A}"/>
              </a:ext>
            </a:extLst>
          </p:cNvPr>
          <p:cNvSpPr txBox="1"/>
          <p:nvPr/>
        </p:nvSpPr>
        <p:spPr>
          <a:xfrm>
            <a:off x="5461659" y="1643149"/>
            <a:ext cx="126868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</a:t>
            </a:r>
            <a:r>
              <a:rPr lang="en-US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120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C182ED-C355-494C-95F0-21E666DA06B0}"/>
              </a:ext>
            </a:extLst>
          </p:cNvPr>
          <p:cNvSpPr txBox="1"/>
          <p:nvPr/>
        </p:nvSpPr>
        <p:spPr>
          <a:xfrm>
            <a:off x="1899639" y="1766259"/>
            <a:ext cx="103361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3"/>
                </a:solidFill>
              </a:rPr>
              <a:t>$</a:t>
            </a:r>
            <a:r>
              <a:rPr lang="en-US" altLang="ko-KR" sz="2400" b="1" dirty="0">
                <a:solidFill>
                  <a:schemeClr val="accent3"/>
                </a:solidFill>
              </a:rPr>
              <a:t>40</a:t>
            </a:r>
            <a:endParaRPr lang="ko-KR" altLang="en-US" sz="2400" b="1" dirty="0">
              <a:solidFill>
                <a:schemeClr val="accent3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2A637A-4727-455C-8E5B-0EC3105C1578}"/>
              </a:ext>
            </a:extLst>
          </p:cNvPr>
          <p:cNvSpPr txBox="1"/>
          <p:nvPr/>
        </p:nvSpPr>
        <p:spPr>
          <a:xfrm>
            <a:off x="3680649" y="1766259"/>
            <a:ext cx="103361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3"/>
                </a:solidFill>
              </a:rPr>
              <a:t>$</a:t>
            </a:r>
            <a:r>
              <a:rPr lang="en-US" altLang="ko-KR" sz="2400" b="1" dirty="0">
                <a:solidFill>
                  <a:schemeClr val="accent3"/>
                </a:solidFill>
              </a:rPr>
              <a:t>30</a:t>
            </a:r>
            <a:endParaRPr lang="ko-KR" altLang="en-US" sz="2400" b="1" dirty="0">
              <a:solidFill>
                <a:schemeClr val="accent3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B541A91-177A-4D46-9BFC-CB6290A1D90F}"/>
              </a:ext>
            </a:extLst>
          </p:cNvPr>
          <p:cNvGrpSpPr/>
          <p:nvPr/>
        </p:nvGrpSpPr>
        <p:grpSpPr>
          <a:xfrm>
            <a:off x="2259345" y="4776701"/>
            <a:ext cx="1520964" cy="276999"/>
            <a:chOff x="1106820" y="4293096"/>
            <a:chExt cx="1520964" cy="27699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4EFFA7E-88FB-43E3-805F-11F2F2DBAA23}"/>
                </a:ext>
              </a:extLst>
            </p:cNvPr>
            <p:cNvGrpSpPr/>
            <p:nvPr/>
          </p:nvGrpSpPr>
          <p:grpSpPr>
            <a:xfrm>
              <a:off x="1106820" y="4330329"/>
              <a:ext cx="206152" cy="206152"/>
              <a:chOff x="2411760" y="3708613"/>
              <a:chExt cx="206152" cy="20615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381E6C4-4832-4B19-B682-ABEBDA7A0E84}"/>
                  </a:ext>
                </a:extLst>
              </p:cNvPr>
              <p:cNvSpPr/>
              <p:nvPr/>
            </p:nvSpPr>
            <p:spPr>
              <a:xfrm>
                <a:off x="2411760" y="3708613"/>
                <a:ext cx="206152" cy="20615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Chevron 46">
                <a:extLst>
                  <a:ext uri="{FF2B5EF4-FFF2-40B4-BE49-F238E27FC236}">
                    <a16:creationId xmlns:a16="http://schemas.microsoft.com/office/drawing/2014/main" id="{57A7F9A3-29D2-465A-A764-42EC32C60834}"/>
                  </a:ext>
                </a:extLst>
              </p:cNvPr>
              <p:cNvSpPr/>
              <p:nvPr/>
            </p:nvSpPr>
            <p:spPr>
              <a:xfrm>
                <a:off x="2478836" y="3755880"/>
                <a:ext cx="72000" cy="108000"/>
              </a:xfrm>
              <a:prstGeom prst="chevron">
                <a:avLst>
                  <a:gd name="adj" fmla="val 6522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1D3050-B6FB-46CC-9AB0-3CD569666824}"/>
                </a:ext>
              </a:extLst>
            </p:cNvPr>
            <p:cNvSpPr txBox="1"/>
            <p:nvPr/>
          </p:nvSpPr>
          <p:spPr>
            <a:xfrm>
              <a:off x="1366157" y="4293096"/>
              <a:ext cx="126162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/>
                <a:t>Content here</a:t>
              </a:r>
              <a:endParaRPr lang="ko-KR" altLang="en-US" sz="1200" b="1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4D1199C-C795-494B-979D-93F2DFE86F0B}"/>
              </a:ext>
            </a:extLst>
          </p:cNvPr>
          <p:cNvSpPr txBox="1"/>
          <p:nvPr/>
        </p:nvSpPr>
        <p:spPr>
          <a:xfrm>
            <a:off x="2519036" y="5062904"/>
            <a:ext cx="185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Get a modern PowerPoint  Presentation that is beautifully designed.</a:t>
            </a:r>
            <a:endParaRPr lang="ko-KR" altLang="en-US" sz="12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B845C05-DD4E-4049-9BB3-7205F3FDBFC3}"/>
              </a:ext>
            </a:extLst>
          </p:cNvPr>
          <p:cNvGrpSpPr/>
          <p:nvPr/>
        </p:nvGrpSpPr>
        <p:grpSpPr>
          <a:xfrm>
            <a:off x="5087888" y="4776701"/>
            <a:ext cx="1520964" cy="276999"/>
            <a:chOff x="1106820" y="4293096"/>
            <a:chExt cx="1520964" cy="27699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75F8475-E9EC-40E2-9B49-339CD2C91950}"/>
                </a:ext>
              </a:extLst>
            </p:cNvPr>
            <p:cNvGrpSpPr/>
            <p:nvPr/>
          </p:nvGrpSpPr>
          <p:grpSpPr>
            <a:xfrm>
              <a:off x="1106820" y="4330329"/>
              <a:ext cx="206152" cy="206152"/>
              <a:chOff x="2411760" y="3708613"/>
              <a:chExt cx="206152" cy="206152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30FD94D-9172-428C-9AAA-75A26B86DBAF}"/>
                  </a:ext>
                </a:extLst>
              </p:cNvPr>
              <p:cNvSpPr/>
              <p:nvPr/>
            </p:nvSpPr>
            <p:spPr>
              <a:xfrm>
                <a:off x="2411760" y="3708613"/>
                <a:ext cx="206152" cy="206152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Chevron 54">
                <a:extLst>
                  <a:ext uri="{FF2B5EF4-FFF2-40B4-BE49-F238E27FC236}">
                    <a16:creationId xmlns:a16="http://schemas.microsoft.com/office/drawing/2014/main" id="{E261F404-10D7-46EC-939F-C97CF8F58327}"/>
                  </a:ext>
                </a:extLst>
              </p:cNvPr>
              <p:cNvSpPr/>
              <p:nvPr/>
            </p:nvSpPr>
            <p:spPr>
              <a:xfrm>
                <a:off x="2478836" y="3755880"/>
                <a:ext cx="72000" cy="108000"/>
              </a:xfrm>
              <a:prstGeom prst="chevron">
                <a:avLst>
                  <a:gd name="adj" fmla="val 6522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FE307-F397-4FDE-9AEC-0ECB58816B67}"/>
                </a:ext>
              </a:extLst>
            </p:cNvPr>
            <p:cNvSpPr txBox="1"/>
            <p:nvPr/>
          </p:nvSpPr>
          <p:spPr>
            <a:xfrm>
              <a:off x="1366157" y="4293096"/>
              <a:ext cx="126162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/>
                <a:t>Content here</a:t>
              </a:r>
              <a:endParaRPr lang="ko-KR" altLang="en-US" sz="1200" b="1" dirty="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771CD31-AAEF-4336-957A-9C4D84FE10C8}"/>
              </a:ext>
            </a:extLst>
          </p:cNvPr>
          <p:cNvSpPr txBox="1"/>
          <p:nvPr/>
        </p:nvSpPr>
        <p:spPr>
          <a:xfrm>
            <a:off x="5347580" y="5062904"/>
            <a:ext cx="185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Get a modern PowerPoint  Presentation that is beautifully designed.</a:t>
            </a:r>
            <a:endParaRPr lang="ko-KR" altLang="en-US" sz="12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4AFA4AF-0AD5-4EEA-A678-03D34D99A69C}"/>
              </a:ext>
            </a:extLst>
          </p:cNvPr>
          <p:cNvGrpSpPr/>
          <p:nvPr/>
        </p:nvGrpSpPr>
        <p:grpSpPr>
          <a:xfrm>
            <a:off x="7996391" y="4776701"/>
            <a:ext cx="1520964" cy="276999"/>
            <a:chOff x="1106820" y="4293096"/>
            <a:chExt cx="1520964" cy="27699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3D912DB-D520-4F98-83A7-DA97646924ED}"/>
                </a:ext>
              </a:extLst>
            </p:cNvPr>
            <p:cNvGrpSpPr/>
            <p:nvPr/>
          </p:nvGrpSpPr>
          <p:grpSpPr>
            <a:xfrm>
              <a:off x="1106820" y="4330329"/>
              <a:ext cx="206152" cy="206152"/>
              <a:chOff x="2411760" y="3708613"/>
              <a:chExt cx="206152" cy="206152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FF9AEFBA-C788-4C8D-95DC-829D291FDB57}"/>
                  </a:ext>
                </a:extLst>
              </p:cNvPr>
              <p:cNvSpPr/>
              <p:nvPr/>
            </p:nvSpPr>
            <p:spPr>
              <a:xfrm>
                <a:off x="2411760" y="3708613"/>
                <a:ext cx="206152" cy="20615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Chevron 60">
                <a:extLst>
                  <a:ext uri="{FF2B5EF4-FFF2-40B4-BE49-F238E27FC236}">
                    <a16:creationId xmlns:a16="http://schemas.microsoft.com/office/drawing/2014/main" id="{8EE06A78-16CA-4C48-A609-D96FAB63C09F}"/>
                  </a:ext>
                </a:extLst>
              </p:cNvPr>
              <p:cNvSpPr/>
              <p:nvPr/>
            </p:nvSpPr>
            <p:spPr>
              <a:xfrm>
                <a:off x="2478836" y="3755880"/>
                <a:ext cx="72000" cy="108000"/>
              </a:xfrm>
              <a:prstGeom prst="chevron">
                <a:avLst>
                  <a:gd name="adj" fmla="val 6522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B096FAD-465D-4E6F-A1A7-40A5BEAEFA04}"/>
                </a:ext>
              </a:extLst>
            </p:cNvPr>
            <p:cNvSpPr txBox="1"/>
            <p:nvPr/>
          </p:nvSpPr>
          <p:spPr>
            <a:xfrm>
              <a:off x="1366157" y="4293096"/>
              <a:ext cx="126162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/>
                <a:t>Content here</a:t>
              </a:r>
              <a:endParaRPr lang="ko-KR" altLang="en-US" sz="1200" b="1" dirty="0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E2210F6-F80B-433E-80E6-5FB1F79AEA9D}"/>
              </a:ext>
            </a:extLst>
          </p:cNvPr>
          <p:cNvSpPr txBox="1"/>
          <p:nvPr/>
        </p:nvSpPr>
        <p:spPr>
          <a:xfrm>
            <a:off x="8256082" y="5062904"/>
            <a:ext cx="185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Get a modern PowerPoint  Presentation that is beautifully designed.</a:t>
            </a:r>
            <a:endParaRPr lang="ko-KR" altLang="en-US" sz="1200" dirty="0"/>
          </a:p>
        </p:txBody>
      </p:sp>
      <p:sp>
        <p:nvSpPr>
          <p:cNvPr id="49" name="Rectangle 30">
            <a:extLst>
              <a:ext uri="{FF2B5EF4-FFF2-40B4-BE49-F238E27FC236}">
                <a16:creationId xmlns:a16="http://schemas.microsoft.com/office/drawing/2014/main" id="{7D49B5DC-8ACB-4D97-9AB8-408D96CFB544}"/>
              </a:ext>
            </a:extLst>
          </p:cNvPr>
          <p:cNvSpPr/>
          <p:nvPr/>
        </p:nvSpPr>
        <p:spPr>
          <a:xfrm>
            <a:off x="2280628" y="2888178"/>
            <a:ext cx="317209" cy="31628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0" name="Rectangle 130">
            <a:extLst>
              <a:ext uri="{FF2B5EF4-FFF2-40B4-BE49-F238E27FC236}">
                <a16:creationId xmlns:a16="http://schemas.microsoft.com/office/drawing/2014/main" id="{D9D8E28E-74A1-4862-BCA2-818B1E0BAEA4}"/>
              </a:ext>
            </a:extLst>
          </p:cNvPr>
          <p:cNvSpPr/>
          <p:nvPr/>
        </p:nvSpPr>
        <p:spPr>
          <a:xfrm>
            <a:off x="9606359" y="2859915"/>
            <a:ext cx="338397" cy="339933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1" name="Isosceles Triangle 8">
            <a:extLst>
              <a:ext uri="{FF2B5EF4-FFF2-40B4-BE49-F238E27FC236}">
                <a16:creationId xmlns:a16="http://schemas.microsoft.com/office/drawing/2014/main" id="{A22FD826-1E84-4151-85A9-1512C63F7E45}"/>
              </a:ext>
            </a:extLst>
          </p:cNvPr>
          <p:cNvSpPr/>
          <p:nvPr/>
        </p:nvSpPr>
        <p:spPr>
          <a:xfrm rot="16200000">
            <a:off x="7891086" y="2848851"/>
            <a:ext cx="311874" cy="371836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2" name="Donut 39">
            <a:extLst>
              <a:ext uri="{FF2B5EF4-FFF2-40B4-BE49-F238E27FC236}">
                <a16:creationId xmlns:a16="http://schemas.microsoft.com/office/drawing/2014/main" id="{8D0780C6-26B6-40B9-8724-A491A31087F9}"/>
              </a:ext>
            </a:extLst>
          </p:cNvPr>
          <p:cNvSpPr/>
          <p:nvPr/>
        </p:nvSpPr>
        <p:spPr>
          <a:xfrm>
            <a:off x="4004622" y="2846567"/>
            <a:ext cx="404132" cy="40413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9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1">
            <a:extLst>
              <a:ext uri="{FF2B5EF4-FFF2-40B4-BE49-F238E27FC236}">
                <a16:creationId xmlns:a16="http://schemas.microsoft.com/office/drawing/2014/main" id="{4684D842-C164-4FA7-9225-218DEEDB15E0}"/>
              </a:ext>
            </a:extLst>
          </p:cNvPr>
          <p:cNvSpPr/>
          <p:nvPr/>
        </p:nvSpPr>
        <p:spPr>
          <a:xfrm>
            <a:off x="6423289" y="1844765"/>
            <a:ext cx="504056" cy="2952328"/>
          </a:xfrm>
          <a:prstGeom prst="roundRect">
            <a:avLst>
              <a:gd name="adj" fmla="val 50000"/>
            </a:avLst>
          </a:prstGeom>
          <a:solidFill>
            <a:schemeClr val="accent4">
              <a:alpha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4AD1BEF-4ABD-455F-8626-57155C7532E2}"/>
              </a:ext>
            </a:extLst>
          </p:cNvPr>
          <p:cNvSpPr/>
          <p:nvPr/>
        </p:nvSpPr>
        <p:spPr>
          <a:xfrm>
            <a:off x="1011968" y="1844765"/>
            <a:ext cx="504056" cy="2952328"/>
          </a:xfrm>
          <a:prstGeom prst="roundRect">
            <a:avLst>
              <a:gd name="adj" fmla="val 50000"/>
            </a:avLst>
          </a:prstGeom>
          <a:solidFill>
            <a:schemeClr val="accent1">
              <a:alpha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Rounded Rectangle 21">
            <a:extLst>
              <a:ext uri="{FF2B5EF4-FFF2-40B4-BE49-F238E27FC236}">
                <a16:creationId xmlns:a16="http://schemas.microsoft.com/office/drawing/2014/main" id="{D4DD5AFF-9E51-4041-8961-96A710A40DD0}"/>
              </a:ext>
            </a:extLst>
          </p:cNvPr>
          <p:cNvSpPr/>
          <p:nvPr/>
        </p:nvSpPr>
        <p:spPr>
          <a:xfrm>
            <a:off x="2815742" y="1844765"/>
            <a:ext cx="504056" cy="2952328"/>
          </a:xfrm>
          <a:prstGeom prst="roundRect">
            <a:avLst>
              <a:gd name="adj" fmla="val 50000"/>
            </a:avLst>
          </a:prstGeom>
          <a:solidFill>
            <a:schemeClr val="accent2">
              <a:alpha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Rounded Rectangle 31">
            <a:extLst>
              <a:ext uri="{FF2B5EF4-FFF2-40B4-BE49-F238E27FC236}">
                <a16:creationId xmlns:a16="http://schemas.microsoft.com/office/drawing/2014/main" id="{3DB0A9A0-45A5-476D-A912-9D8E2049570D}"/>
              </a:ext>
            </a:extLst>
          </p:cNvPr>
          <p:cNvSpPr/>
          <p:nvPr/>
        </p:nvSpPr>
        <p:spPr>
          <a:xfrm>
            <a:off x="4619516" y="1844765"/>
            <a:ext cx="504056" cy="2952328"/>
          </a:xfrm>
          <a:prstGeom prst="roundRect">
            <a:avLst>
              <a:gd name="adj" fmla="val 50000"/>
            </a:avLst>
          </a:prstGeom>
          <a:solidFill>
            <a:schemeClr val="accent3">
              <a:alpha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BCDA40A-5612-480E-BA93-FCDABCCC7009}"/>
              </a:ext>
            </a:extLst>
          </p:cNvPr>
          <p:cNvGrpSpPr/>
          <p:nvPr/>
        </p:nvGrpSpPr>
        <p:grpSpPr>
          <a:xfrm>
            <a:off x="5986576" y="4379132"/>
            <a:ext cx="1377485" cy="1377485"/>
            <a:chOff x="683568" y="2000250"/>
            <a:chExt cx="1858067" cy="18580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4D1FDF3-2052-4F87-930A-8B629BED73E8}"/>
                </a:ext>
              </a:extLst>
            </p:cNvPr>
            <p:cNvGrpSpPr/>
            <p:nvPr/>
          </p:nvGrpSpPr>
          <p:grpSpPr>
            <a:xfrm>
              <a:off x="892673" y="2209355"/>
              <a:ext cx="1439856" cy="1439856"/>
              <a:chOff x="899592" y="1935673"/>
              <a:chExt cx="1216999" cy="1216999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621DD4C-93F4-452F-BD9C-6E7FC7C09916}"/>
                  </a:ext>
                </a:extLst>
              </p:cNvPr>
              <p:cNvSpPr/>
              <p:nvPr/>
            </p:nvSpPr>
            <p:spPr>
              <a:xfrm>
                <a:off x="899592" y="1935673"/>
                <a:ext cx="1216999" cy="1216999"/>
              </a:xfrm>
              <a:prstGeom prst="ellipse">
                <a:avLst/>
              </a:prstGeom>
              <a:solidFill>
                <a:schemeClr val="accent4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6B9C951-4FF2-40F8-8B26-BECD29E94F23}"/>
                  </a:ext>
                </a:extLst>
              </p:cNvPr>
              <p:cNvSpPr/>
              <p:nvPr/>
            </p:nvSpPr>
            <p:spPr>
              <a:xfrm>
                <a:off x="999394" y="2035475"/>
                <a:ext cx="1017395" cy="101739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8" name="Pie 37">
              <a:extLst>
                <a:ext uri="{FF2B5EF4-FFF2-40B4-BE49-F238E27FC236}">
                  <a16:creationId xmlns:a16="http://schemas.microsoft.com/office/drawing/2014/main" id="{BB49B6A6-122E-4BA0-B8FE-4B0608D82889}"/>
                </a:ext>
              </a:extLst>
            </p:cNvPr>
            <p:cNvSpPr/>
            <p:nvPr/>
          </p:nvSpPr>
          <p:spPr>
            <a:xfrm>
              <a:off x="683568" y="2000250"/>
              <a:ext cx="1858067" cy="1858067"/>
            </a:xfrm>
            <a:prstGeom prst="pie">
              <a:avLst>
                <a:gd name="adj1" fmla="val 19058730"/>
                <a:gd name="adj2" fmla="val 16200000"/>
              </a:avLst>
            </a:prstGeom>
            <a:solidFill>
              <a:schemeClr val="accent4">
                <a:alpha val="20000"/>
              </a:schemeClr>
            </a:soli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alpha val="19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3B3EA2-9975-4D1D-99BE-9A5B5C1112DE}"/>
                </a:ext>
              </a:extLst>
            </p:cNvPr>
            <p:cNvSpPr txBox="1"/>
            <p:nvPr/>
          </p:nvSpPr>
          <p:spPr>
            <a:xfrm>
              <a:off x="892675" y="2638838"/>
              <a:ext cx="1439856" cy="705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85%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7DD4F14-B8AA-45BD-BDD9-F1B6EF5B2E54}"/>
              </a:ext>
            </a:extLst>
          </p:cNvPr>
          <p:cNvSpPr txBox="1"/>
          <p:nvPr/>
        </p:nvSpPr>
        <p:spPr>
          <a:xfrm>
            <a:off x="6061511" y="5817773"/>
            <a:ext cx="1227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Option D</a:t>
            </a:r>
            <a:endParaRPr lang="ko-KR" altLang="en-US" sz="24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533F75B-46C4-4CBA-94E8-5FD52CB7DA22}"/>
              </a:ext>
            </a:extLst>
          </p:cNvPr>
          <p:cNvGrpSpPr/>
          <p:nvPr/>
        </p:nvGrpSpPr>
        <p:grpSpPr>
          <a:xfrm>
            <a:off x="575255" y="4379132"/>
            <a:ext cx="1377485" cy="1377485"/>
            <a:chOff x="683568" y="2000250"/>
            <a:chExt cx="1858067" cy="185806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9DC21D-7171-428C-A4BF-B3825E134748}"/>
                </a:ext>
              </a:extLst>
            </p:cNvPr>
            <p:cNvGrpSpPr/>
            <p:nvPr/>
          </p:nvGrpSpPr>
          <p:grpSpPr>
            <a:xfrm>
              <a:off x="892673" y="2209355"/>
              <a:ext cx="1439856" cy="1439856"/>
              <a:chOff x="899592" y="1935673"/>
              <a:chExt cx="1216999" cy="1216999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F331762-C02D-407C-AAB4-A994BDC10B3C}"/>
                  </a:ext>
                </a:extLst>
              </p:cNvPr>
              <p:cNvSpPr/>
              <p:nvPr/>
            </p:nvSpPr>
            <p:spPr>
              <a:xfrm>
                <a:off x="899592" y="1935673"/>
                <a:ext cx="1216999" cy="1216999"/>
              </a:xfrm>
              <a:prstGeom prst="ellipse">
                <a:avLst/>
              </a:prstGeom>
              <a:solidFill>
                <a:schemeClr val="accent1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322D2B1-2CEE-41A5-A9BD-0F0B0348F514}"/>
                  </a:ext>
                </a:extLst>
              </p:cNvPr>
              <p:cNvSpPr/>
              <p:nvPr/>
            </p:nvSpPr>
            <p:spPr>
              <a:xfrm>
                <a:off x="999394" y="2035475"/>
                <a:ext cx="1017395" cy="101739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5" name="Pie 8">
              <a:extLst>
                <a:ext uri="{FF2B5EF4-FFF2-40B4-BE49-F238E27FC236}">
                  <a16:creationId xmlns:a16="http://schemas.microsoft.com/office/drawing/2014/main" id="{C5E50A53-DB79-46B4-99DD-C6BAD6354788}"/>
                </a:ext>
              </a:extLst>
            </p:cNvPr>
            <p:cNvSpPr/>
            <p:nvPr/>
          </p:nvSpPr>
          <p:spPr>
            <a:xfrm>
              <a:off x="683568" y="2000250"/>
              <a:ext cx="1858067" cy="1858067"/>
            </a:xfrm>
            <a:prstGeom prst="pie">
              <a:avLst/>
            </a:prstGeom>
            <a:solidFill>
              <a:schemeClr val="accent1">
                <a:alpha val="20000"/>
              </a:schemeClr>
            </a:soli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alpha val="19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394F01-8159-4F43-A969-F76577F3BA27}"/>
                </a:ext>
              </a:extLst>
            </p:cNvPr>
            <p:cNvSpPr txBox="1"/>
            <p:nvPr/>
          </p:nvSpPr>
          <p:spPr>
            <a:xfrm>
              <a:off x="892675" y="2638838"/>
              <a:ext cx="1439856" cy="705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75%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9C87170-36E2-45D7-B3F6-100371437BF7}"/>
              </a:ext>
            </a:extLst>
          </p:cNvPr>
          <p:cNvSpPr txBox="1"/>
          <p:nvPr/>
        </p:nvSpPr>
        <p:spPr>
          <a:xfrm>
            <a:off x="650190" y="5817773"/>
            <a:ext cx="1227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Option A</a:t>
            </a:r>
            <a:endParaRPr lang="ko-KR" altLang="en-US" sz="24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362EE0-5391-4A78-9EA3-FC870E8688B1}"/>
              </a:ext>
            </a:extLst>
          </p:cNvPr>
          <p:cNvGrpSpPr/>
          <p:nvPr/>
        </p:nvGrpSpPr>
        <p:grpSpPr>
          <a:xfrm>
            <a:off x="2379029" y="4379132"/>
            <a:ext cx="1377485" cy="1377485"/>
            <a:chOff x="683568" y="2000250"/>
            <a:chExt cx="1858067" cy="185806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575609D-D0F4-44CA-9968-C53AE4741FB2}"/>
                </a:ext>
              </a:extLst>
            </p:cNvPr>
            <p:cNvGrpSpPr/>
            <p:nvPr/>
          </p:nvGrpSpPr>
          <p:grpSpPr>
            <a:xfrm>
              <a:off x="892673" y="2209355"/>
              <a:ext cx="1439856" cy="1439856"/>
              <a:chOff x="899592" y="1935673"/>
              <a:chExt cx="1216999" cy="1216999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753AFAC-146C-428D-B2B7-853DC4D59CAC}"/>
                  </a:ext>
                </a:extLst>
              </p:cNvPr>
              <p:cNvSpPr/>
              <p:nvPr/>
            </p:nvSpPr>
            <p:spPr>
              <a:xfrm>
                <a:off x="899592" y="1935673"/>
                <a:ext cx="1216999" cy="1216999"/>
              </a:xfrm>
              <a:prstGeom prst="ellipse">
                <a:avLst/>
              </a:prstGeom>
              <a:solidFill>
                <a:schemeClr val="accent2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10798194-AFDF-4A1C-92A7-F1B8D650B812}"/>
                  </a:ext>
                </a:extLst>
              </p:cNvPr>
              <p:cNvSpPr/>
              <p:nvPr/>
            </p:nvSpPr>
            <p:spPr>
              <a:xfrm>
                <a:off x="999394" y="2035475"/>
                <a:ext cx="1017395" cy="101739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2" name="Pie 17">
              <a:extLst>
                <a:ext uri="{FF2B5EF4-FFF2-40B4-BE49-F238E27FC236}">
                  <a16:creationId xmlns:a16="http://schemas.microsoft.com/office/drawing/2014/main" id="{8736A24C-CCAA-4A26-B905-DE3D48CB4114}"/>
                </a:ext>
              </a:extLst>
            </p:cNvPr>
            <p:cNvSpPr/>
            <p:nvPr/>
          </p:nvSpPr>
          <p:spPr>
            <a:xfrm>
              <a:off x="683568" y="2000250"/>
              <a:ext cx="1858067" cy="1858067"/>
            </a:xfrm>
            <a:prstGeom prst="pie">
              <a:avLst>
                <a:gd name="adj1" fmla="val 8660819"/>
                <a:gd name="adj2" fmla="val 16200000"/>
              </a:avLst>
            </a:prstGeom>
            <a:solidFill>
              <a:schemeClr val="accent2">
                <a:alpha val="20000"/>
              </a:schemeClr>
            </a:soli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alpha val="19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2151E3C-F9C2-43AE-A82C-B7603B23D551}"/>
                </a:ext>
              </a:extLst>
            </p:cNvPr>
            <p:cNvSpPr txBox="1"/>
            <p:nvPr/>
          </p:nvSpPr>
          <p:spPr>
            <a:xfrm>
              <a:off x="892675" y="2638838"/>
              <a:ext cx="1439856" cy="705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35%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BDD371B-2388-4F06-9F8D-21D196ED70CB}"/>
              </a:ext>
            </a:extLst>
          </p:cNvPr>
          <p:cNvSpPr txBox="1"/>
          <p:nvPr/>
        </p:nvSpPr>
        <p:spPr>
          <a:xfrm>
            <a:off x="2453964" y="5817773"/>
            <a:ext cx="1227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Option B</a:t>
            </a:r>
            <a:endParaRPr lang="ko-KR" altLang="en-US" sz="24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88B2931-7C66-4AAF-93F7-12B9FC924545}"/>
              </a:ext>
            </a:extLst>
          </p:cNvPr>
          <p:cNvGrpSpPr/>
          <p:nvPr/>
        </p:nvGrpSpPr>
        <p:grpSpPr>
          <a:xfrm>
            <a:off x="4182803" y="4379132"/>
            <a:ext cx="1377485" cy="1377485"/>
            <a:chOff x="683568" y="2000250"/>
            <a:chExt cx="1858067" cy="185806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606E3B4-17CA-4CDF-9EBB-6D4B4089C343}"/>
                </a:ext>
              </a:extLst>
            </p:cNvPr>
            <p:cNvGrpSpPr/>
            <p:nvPr/>
          </p:nvGrpSpPr>
          <p:grpSpPr>
            <a:xfrm>
              <a:off x="892673" y="2209355"/>
              <a:ext cx="1439856" cy="1439856"/>
              <a:chOff x="899592" y="1935673"/>
              <a:chExt cx="1216999" cy="1216999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75F8278-59DD-4396-B7B9-3FEFBCFFFF05}"/>
                  </a:ext>
                </a:extLst>
              </p:cNvPr>
              <p:cNvSpPr/>
              <p:nvPr/>
            </p:nvSpPr>
            <p:spPr>
              <a:xfrm>
                <a:off x="899592" y="1935673"/>
                <a:ext cx="1216999" cy="1216999"/>
              </a:xfrm>
              <a:prstGeom prst="ellipse">
                <a:avLst/>
              </a:prstGeom>
              <a:solidFill>
                <a:schemeClr val="accent3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D64A867-B6CD-4E9C-B4B7-55E2696FD5DB}"/>
                  </a:ext>
                </a:extLst>
              </p:cNvPr>
              <p:cNvSpPr/>
              <p:nvPr/>
            </p:nvSpPr>
            <p:spPr>
              <a:xfrm>
                <a:off x="999394" y="2035475"/>
                <a:ext cx="1017395" cy="1017395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7000"/>
                    </a:schemeClr>
                  </a:gs>
                  <a:gs pos="100000">
                    <a:schemeClr val="bg1"/>
                  </a:gs>
                </a:gsLst>
                <a:lin ang="8100000" scaled="1"/>
                <a:tileRect/>
              </a:gra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9" name="Pie 27">
              <a:extLst>
                <a:ext uri="{FF2B5EF4-FFF2-40B4-BE49-F238E27FC236}">
                  <a16:creationId xmlns:a16="http://schemas.microsoft.com/office/drawing/2014/main" id="{5D023632-2EC3-4768-8E51-5353AF00412C}"/>
                </a:ext>
              </a:extLst>
            </p:cNvPr>
            <p:cNvSpPr/>
            <p:nvPr/>
          </p:nvSpPr>
          <p:spPr>
            <a:xfrm>
              <a:off x="683568" y="2000250"/>
              <a:ext cx="1858067" cy="1858067"/>
            </a:xfrm>
            <a:prstGeom prst="pie">
              <a:avLst>
                <a:gd name="adj1" fmla="val 5375902"/>
                <a:gd name="adj2" fmla="val 16200000"/>
              </a:avLst>
            </a:prstGeom>
            <a:solidFill>
              <a:schemeClr val="accent3">
                <a:alpha val="20000"/>
              </a:schemeClr>
            </a:solidFill>
            <a:ln w="12700">
              <a:gradFill>
                <a:gsLst>
                  <a:gs pos="0">
                    <a:schemeClr val="bg1"/>
                  </a:gs>
                  <a:gs pos="100000">
                    <a:schemeClr val="bg1">
                      <a:alpha val="19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0C40F9F-DB90-4AA4-BB6B-1EF96E124643}"/>
                </a:ext>
              </a:extLst>
            </p:cNvPr>
            <p:cNvSpPr txBox="1"/>
            <p:nvPr/>
          </p:nvSpPr>
          <p:spPr>
            <a:xfrm>
              <a:off x="892675" y="2638838"/>
              <a:ext cx="1439856" cy="705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50%</a:t>
              </a:r>
              <a:endParaRPr lang="ko-KR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C797D49-E8D7-45ED-8E64-EE26E9B8B4A1}"/>
              </a:ext>
            </a:extLst>
          </p:cNvPr>
          <p:cNvSpPr txBox="1"/>
          <p:nvPr/>
        </p:nvSpPr>
        <p:spPr>
          <a:xfrm>
            <a:off x="4257738" y="5817773"/>
            <a:ext cx="1227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Option C</a:t>
            </a:r>
            <a:endParaRPr lang="ko-KR" altLang="en-US" sz="24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AC55CE3-78F4-4B74-8F6B-ECE2EAB6C479}"/>
              </a:ext>
            </a:extLst>
          </p:cNvPr>
          <p:cNvGrpSpPr/>
          <p:nvPr/>
        </p:nvGrpSpPr>
        <p:grpSpPr>
          <a:xfrm>
            <a:off x="7884392" y="1674092"/>
            <a:ext cx="1296144" cy="1020769"/>
            <a:chOff x="7020272" y="1700460"/>
            <a:chExt cx="1296144" cy="102076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CACA759-18C8-48C1-B5FB-43E77918121F}"/>
                </a:ext>
              </a:extLst>
            </p:cNvPr>
            <p:cNvGrpSpPr/>
            <p:nvPr/>
          </p:nvGrpSpPr>
          <p:grpSpPr>
            <a:xfrm>
              <a:off x="7020272" y="1700460"/>
              <a:ext cx="1296144" cy="338554"/>
              <a:chOff x="7020272" y="1700460"/>
              <a:chExt cx="1296144" cy="338554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1FF04C3-8DD3-44B2-AB74-9513B3F44DFC}"/>
                  </a:ext>
                </a:extLst>
              </p:cNvPr>
              <p:cNvSpPr/>
              <p:nvPr/>
            </p:nvSpPr>
            <p:spPr>
              <a:xfrm>
                <a:off x="7020272" y="1772816"/>
                <a:ext cx="288032" cy="14401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169373E-5175-4ADB-90D6-7EEBBCE5A1E0}"/>
                  </a:ext>
                </a:extLst>
              </p:cNvPr>
              <p:cNvSpPr txBox="1"/>
              <p:nvPr/>
            </p:nvSpPr>
            <p:spPr>
              <a:xfrm>
                <a:off x="7304112" y="1700460"/>
                <a:ext cx="10123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Option_A</a:t>
                </a:r>
                <a:endParaRPr lang="ko-KR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38720E6-0B4E-4FC8-AAB9-E999D4485054}"/>
                </a:ext>
              </a:extLst>
            </p:cNvPr>
            <p:cNvGrpSpPr/>
            <p:nvPr/>
          </p:nvGrpSpPr>
          <p:grpSpPr>
            <a:xfrm>
              <a:off x="7020272" y="1927865"/>
              <a:ext cx="1296144" cy="338554"/>
              <a:chOff x="7020272" y="1700460"/>
              <a:chExt cx="1296144" cy="338554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D60D1B5-4200-4BF3-B844-599FFC42CD6B}"/>
                  </a:ext>
                </a:extLst>
              </p:cNvPr>
              <p:cNvSpPr/>
              <p:nvPr/>
            </p:nvSpPr>
            <p:spPr>
              <a:xfrm>
                <a:off x="7020272" y="1772816"/>
                <a:ext cx="288032" cy="14401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81EE74B-418A-4CD2-9420-83B676EF271E}"/>
                  </a:ext>
                </a:extLst>
              </p:cNvPr>
              <p:cNvSpPr txBox="1"/>
              <p:nvPr/>
            </p:nvSpPr>
            <p:spPr>
              <a:xfrm>
                <a:off x="7304112" y="1700460"/>
                <a:ext cx="10123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Option_B</a:t>
                </a:r>
                <a:endParaRPr lang="ko-KR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AFC9E77-5875-46E6-A0A7-BA513F6DD391}"/>
                </a:ext>
              </a:extLst>
            </p:cNvPr>
            <p:cNvGrpSpPr/>
            <p:nvPr/>
          </p:nvGrpSpPr>
          <p:grpSpPr>
            <a:xfrm>
              <a:off x="7020272" y="2155270"/>
              <a:ext cx="1296144" cy="338554"/>
              <a:chOff x="7020272" y="1700460"/>
              <a:chExt cx="1296144" cy="338554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AF08825-8F3B-47A3-B5CC-27E2D60F206A}"/>
                  </a:ext>
                </a:extLst>
              </p:cNvPr>
              <p:cNvSpPr/>
              <p:nvPr/>
            </p:nvSpPr>
            <p:spPr>
              <a:xfrm>
                <a:off x="7020272" y="1772816"/>
                <a:ext cx="288032" cy="14401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AB4578A-D0E8-4748-A9E8-B954A978A64E}"/>
                  </a:ext>
                </a:extLst>
              </p:cNvPr>
              <p:cNvSpPr txBox="1"/>
              <p:nvPr/>
            </p:nvSpPr>
            <p:spPr>
              <a:xfrm>
                <a:off x="7304112" y="1700460"/>
                <a:ext cx="10123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Option_C</a:t>
                </a:r>
                <a:endParaRPr lang="ko-KR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876E06C-B4B0-4715-8E9A-ACE925FCC285}"/>
                </a:ext>
              </a:extLst>
            </p:cNvPr>
            <p:cNvGrpSpPr/>
            <p:nvPr/>
          </p:nvGrpSpPr>
          <p:grpSpPr>
            <a:xfrm>
              <a:off x="7020272" y="2382675"/>
              <a:ext cx="1296144" cy="338554"/>
              <a:chOff x="7020272" y="1700460"/>
              <a:chExt cx="1296144" cy="338554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0D6B332-7B58-4CCC-868E-A3F10BC61B03}"/>
                  </a:ext>
                </a:extLst>
              </p:cNvPr>
              <p:cNvSpPr/>
              <p:nvPr/>
            </p:nvSpPr>
            <p:spPr>
              <a:xfrm>
                <a:off x="7020272" y="1772816"/>
                <a:ext cx="288032" cy="14401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F578484-F755-4D21-BBF3-3A13F9842569}"/>
                  </a:ext>
                </a:extLst>
              </p:cNvPr>
              <p:cNvSpPr txBox="1"/>
              <p:nvPr/>
            </p:nvSpPr>
            <p:spPr>
              <a:xfrm>
                <a:off x="7304112" y="1700460"/>
                <a:ext cx="10123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Option_D</a:t>
                </a:r>
                <a:endParaRPr lang="ko-KR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47" name="타원 53">
            <a:extLst>
              <a:ext uri="{FF2B5EF4-FFF2-40B4-BE49-F238E27FC236}">
                <a16:creationId xmlns:a16="http://schemas.microsoft.com/office/drawing/2014/main" id="{FE6986D8-EEAB-4E6D-839B-51377EC8041D}"/>
              </a:ext>
            </a:extLst>
          </p:cNvPr>
          <p:cNvSpPr/>
          <p:nvPr/>
        </p:nvSpPr>
        <p:spPr>
          <a:xfrm>
            <a:off x="1092995" y="2598994"/>
            <a:ext cx="367200" cy="367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8" name="타원 65">
            <a:extLst>
              <a:ext uri="{FF2B5EF4-FFF2-40B4-BE49-F238E27FC236}">
                <a16:creationId xmlns:a16="http://schemas.microsoft.com/office/drawing/2014/main" id="{C11933D5-8208-40B8-997D-100B78AD2EF9}"/>
              </a:ext>
            </a:extLst>
          </p:cNvPr>
          <p:cNvSpPr/>
          <p:nvPr/>
        </p:nvSpPr>
        <p:spPr>
          <a:xfrm>
            <a:off x="2905914" y="3528430"/>
            <a:ext cx="367200" cy="367200"/>
          </a:xfrm>
          <a:prstGeom prst="ellips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9" name="타원 66">
            <a:extLst>
              <a:ext uri="{FF2B5EF4-FFF2-40B4-BE49-F238E27FC236}">
                <a16:creationId xmlns:a16="http://schemas.microsoft.com/office/drawing/2014/main" id="{2B2BD208-A7D5-437D-B8C8-271B581079E7}"/>
              </a:ext>
            </a:extLst>
          </p:cNvPr>
          <p:cNvSpPr/>
          <p:nvPr/>
        </p:nvSpPr>
        <p:spPr>
          <a:xfrm>
            <a:off x="4704102" y="3166833"/>
            <a:ext cx="367200" cy="367200"/>
          </a:xfrm>
          <a:prstGeom prst="ellipse">
            <a:avLst/>
          </a:prstGeom>
          <a:solidFill>
            <a:schemeClr val="accent3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0" name="타원 67">
            <a:extLst>
              <a:ext uri="{FF2B5EF4-FFF2-40B4-BE49-F238E27FC236}">
                <a16:creationId xmlns:a16="http://schemas.microsoft.com/office/drawing/2014/main" id="{633D802D-06C3-4BE2-839A-93EBBA334EE1}"/>
              </a:ext>
            </a:extLst>
          </p:cNvPr>
          <p:cNvSpPr/>
          <p:nvPr/>
        </p:nvSpPr>
        <p:spPr>
          <a:xfrm>
            <a:off x="6507875" y="2367262"/>
            <a:ext cx="367200" cy="367200"/>
          </a:xfrm>
          <a:prstGeom prst="ellipse">
            <a:avLst/>
          </a:pr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51" name="Group 32">
            <a:extLst>
              <a:ext uri="{FF2B5EF4-FFF2-40B4-BE49-F238E27FC236}">
                <a16:creationId xmlns:a16="http://schemas.microsoft.com/office/drawing/2014/main" id="{124CA6F9-6E20-46A4-BBFD-16E050128614}"/>
              </a:ext>
            </a:extLst>
          </p:cNvPr>
          <p:cNvGrpSpPr/>
          <p:nvPr/>
        </p:nvGrpSpPr>
        <p:grpSpPr>
          <a:xfrm>
            <a:off x="7796966" y="2873620"/>
            <a:ext cx="3633034" cy="3011023"/>
            <a:chOff x="1395848" y="3256486"/>
            <a:chExt cx="2952327" cy="3011023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3D3E5F4-EC1C-4712-B3B5-7A0062FCF09C}"/>
                </a:ext>
              </a:extLst>
            </p:cNvPr>
            <p:cNvSpPr txBox="1"/>
            <p:nvPr/>
          </p:nvSpPr>
          <p:spPr>
            <a:xfrm>
              <a:off x="1395848" y="3510825"/>
              <a:ext cx="29523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I hope and I believe that this Template will your Time, Money and Reputation. Easy to change colors, photos and Text.</a:t>
              </a:r>
              <a:r>
                <a:rPr lang="ko-KR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audience.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B43649C-8855-4865-977C-8E07531201EB}"/>
                </a:ext>
              </a:extLst>
            </p:cNvPr>
            <p:cNvSpPr txBox="1"/>
            <p:nvPr/>
          </p:nvSpPr>
          <p:spPr>
            <a:xfrm>
              <a:off x="1395848" y="3256486"/>
              <a:ext cx="29523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Add Contents Title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55C2ED9-4A6D-4F82-AF2A-FDDD55C4666C}"/>
                </a:ext>
              </a:extLst>
            </p:cNvPr>
            <p:cNvSpPr txBox="1"/>
            <p:nvPr/>
          </p:nvSpPr>
          <p:spPr>
            <a:xfrm>
              <a:off x="1395848" y="5190291"/>
              <a:ext cx="29523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9" indent="-171459">
                <a:buFont typeface="Wingdings" pitchFamily="2" charset="2"/>
                <a:buChar char="v"/>
              </a:pP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</a:t>
              </a:r>
            </a:p>
            <a:p>
              <a:pPr marL="171459" indent="-171459">
                <a:buFont typeface="Wingdings" pitchFamily="2" charset="2"/>
                <a:buChar char="v"/>
              </a:pP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</a:t>
              </a:r>
            </a:p>
            <a:p>
              <a:pPr marL="171459" indent="-171459">
                <a:buFont typeface="Wingdings" pitchFamily="2" charset="2"/>
                <a:buChar char="v"/>
              </a:pP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</a:t>
              </a:r>
            </a:p>
            <a:p>
              <a:pPr marL="171459" indent="-171459">
                <a:buFont typeface="Wingdings" pitchFamily="2" charset="2"/>
                <a:buChar char="v"/>
              </a:pPr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EE6AE20-4CD8-4A90-87F2-44DC3B4C3CF0}"/>
                </a:ext>
              </a:extLst>
            </p:cNvPr>
            <p:cNvSpPr txBox="1"/>
            <p:nvPr/>
          </p:nvSpPr>
          <p:spPr>
            <a:xfrm>
              <a:off x="1395848" y="4921423"/>
              <a:ext cx="29523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Add Contents Title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56" name="Title 5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 </a:t>
            </a:r>
            <a:r>
              <a:rPr lang="en-US" dirty="0">
                <a:solidFill>
                  <a:schemeClr val="accent1"/>
                </a:solidFill>
              </a:rPr>
              <a:t>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7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/>
              <a:t>Infographic </a:t>
            </a:r>
            <a:r>
              <a:rPr lang="en-US" sz="6600" dirty="0">
                <a:solidFill>
                  <a:schemeClr val="accent1"/>
                </a:solidFill>
              </a:rPr>
              <a:t>Slides</a:t>
            </a:r>
            <a:endParaRPr lang="en-US" sz="6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126681-739F-4E2F-9262-B1772F9CD181}"/>
              </a:ext>
            </a:extLst>
          </p:cNvPr>
          <p:cNvGrpSpPr/>
          <p:nvPr/>
        </p:nvGrpSpPr>
        <p:grpSpPr>
          <a:xfrm>
            <a:off x="1755856" y="2625032"/>
            <a:ext cx="3419804" cy="3418100"/>
            <a:chOff x="3711216" y="2510967"/>
            <a:chExt cx="3513884" cy="3512134"/>
          </a:xfrm>
        </p:grpSpPr>
        <p:sp>
          <p:nvSpPr>
            <p:cNvPr id="5" name="Teardrop 3">
              <a:extLst>
                <a:ext uri="{FF2B5EF4-FFF2-40B4-BE49-F238E27FC236}">
                  <a16:creationId xmlns:a16="http://schemas.microsoft.com/office/drawing/2014/main" id="{CBDDDFB6-81FA-4FE8-95CD-B1CFE32C5CAA}"/>
                </a:ext>
              </a:extLst>
            </p:cNvPr>
            <p:cNvSpPr/>
            <p:nvPr/>
          </p:nvSpPr>
          <p:spPr>
            <a:xfrm>
              <a:off x="5495858" y="2510967"/>
              <a:ext cx="1728192" cy="1733128"/>
            </a:xfrm>
            <a:custGeom>
              <a:avLst/>
              <a:gdLst/>
              <a:ahLst/>
              <a:cxnLst/>
              <a:rect l="l" t="t" r="r" b="b"/>
              <a:pathLst>
                <a:path w="1728192" h="1733128">
                  <a:moveTo>
                    <a:pt x="864096" y="0"/>
                  </a:moveTo>
                  <a:lnTo>
                    <a:pt x="1728192" y="0"/>
                  </a:lnTo>
                  <a:lnTo>
                    <a:pt x="1728192" y="864096"/>
                  </a:lnTo>
                  <a:lnTo>
                    <a:pt x="1728068" y="866564"/>
                  </a:lnTo>
                  <a:lnTo>
                    <a:pt x="1728192" y="869032"/>
                  </a:lnTo>
                  <a:cubicBezTo>
                    <a:pt x="1728192" y="1346259"/>
                    <a:pt x="1341323" y="1733128"/>
                    <a:pt x="864096" y="1733128"/>
                  </a:cubicBezTo>
                  <a:lnTo>
                    <a:pt x="0" y="1733128"/>
                  </a:lnTo>
                  <a:lnTo>
                    <a:pt x="0" y="869032"/>
                  </a:lnTo>
                  <a:lnTo>
                    <a:pt x="125" y="866564"/>
                  </a:lnTo>
                  <a:cubicBezTo>
                    <a:pt x="1" y="865742"/>
                    <a:pt x="0" y="864919"/>
                    <a:pt x="0" y="864096"/>
                  </a:cubicBezTo>
                  <a:cubicBezTo>
                    <a:pt x="0" y="386869"/>
                    <a:pt x="386869" y="0"/>
                    <a:pt x="8640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" name="Teardrop 3">
              <a:extLst>
                <a:ext uri="{FF2B5EF4-FFF2-40B4-BE49-F238E27FC236}">
                  <a16:creationId xmlns:a16="http://schemas.microsoft.com/office/drawing/2014/main" id="{BFBAA8FE-BEEA-4DBA-BE59-F757D85C425F}"/>
                </a:ext>
              </a:extLst>
            </p:cNvPr>
            <p:cNvSpPr/>
            <p:nvPr/>
          </p:nvSpPr>
          <p:spPr>
            <a:xfrm rot="16200000">
              <a:off x="3713684" y="2510979"/>
              <a:ext cx="1728192" cy="1733128"/>
            </a:xfrm>
            <a:custGeom>
              <a:avLst/>
              <a:gdLst/>
              <a:ahLst/>
              <a:cxnLst/>
              <a:rect l="l" t="t" r="r" b="b"/>
              <a:pathLst>
                <a:path w="1728192" h="1733128">
                  <a:moveTo>
                    <a:pt x="864096" y="0"/>
                  </a:moveTo>
                  <a:lnTo>
                    <a:pt x="1728192" y="0"/>
                  </a:lnTo>
                  <a:lnTo>
                    <a:pt x="1728192" y="864096"/>
                  </a:lnTo>
                  <a:lnTo>
                    <a:pt x="1728068" y="866564"/>
                  </a:lnTo>
                  <a:lnTo>
                    <a:pt x="1728192" y="869032"/>
                  </a:lnTo>
                  <a:cubicBezTo>
                    <a:pt x="1728192" y="1346259"/>
                    <a:pt x="1341323" y="1733128"/>
                    <a:pt x="864096" y="1733128"/>
                  </a:cubicBezTo>
                  <a:lnTo>
                    <a:pt x="0" y="1733128"/>
                  </a:lnTo>
                  <a:lnTo>
                    <a:pt x="0" y="869032"/>
                  </a:lnTo>
                  <a:lnTo>
                    <a:pt x="125" y="866564"/>
                  </a:lnTo>
                  <a:cubicBezTo>
                    <a:pt x="1" y="865742"/>
                    <a:pt x="0" y="864919"/>
                    <a:pt x="0" y="864096"/>
                  </a:cubicBezTo>
                  <a:cubicBezTo>
                    <a:pt x="0" y="386869"/>
                    <a:pt x="386869" y="0"/>
                    <a:pt x="8640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" name="Teardrop 3">
              <a:extLst>
                <a:ext uri="{FF2B5EF4-FFF2-40B4-BE49-F238E27FC236}">
                  <a16:creationId xmlns:a16="http://schemas.microsoft.com/office/drawing/2014/main" id="{235E2037-DD57-4846-9F02-470B39C4C043}"/>
                </a:ext>
              </a:extLst>
            </p:cNvPr>
            <p:cNvSpPr/>
            <p:nvPr/>
          </p:nvSpPr>
          <p:spPr>
            <a:xfrm rot="10800000">
              <a:off x="3717338" y="4289973"/>
              <a:ext cx="1728192" cy="1733128"/>
            </a:xfrm>
            <a:custGeom>
              <a:avLst/>
              <a:gdLst/>
              <a:ahLst/>
              <a:cxnLst/>
              <a:rect l="l" t="t" r="r" b="b"/>
              <a:pathLst>
                <a:path w="1728192" h="1733128">
                  <a:moveTo>
                    <a:pt x="864096" y="0"/>
                  </a:moveTo>
                  <a:lnTo>
                    <a:pt x="1728192" y="0"/>
                  </a:lnTo>
                  <a:lnTo>
                    <a:pt x="1728192" y="864096"/>
                  </a:lnTo>
                  <a:lnTo>
                    <a:pt x="1728068" y="866564"/>
                  </a:lnTo>
                  <a:lnTo>
                    <a:pt x="1728192" y="869032"/>
                  </a:lnTo>
                  <a:cubicBezTo>
                    <a:pt x="1728192" y="1346259"/>
                    <a:pt x="1341323" y="1733128"/>
                    <a:pt x="864096" y="1733128"/>
                  </a:cubicBezTo>
                  <a:lnTo>
                    <a:pt x="0" y="1733128"/>
                  </a:lnTo>
                  <a:lnTo>
                    <a:pt x="0" y="869032"/>
                  </a:lnTo>
                  <a:lnTo>
                    <a:pt x="125" y="866564"/>
                  </a:lnTo>
                  <a:cubicBezTo>
                    <a:pt x="1" y="865742"/>
                    <a:pt x="0" y="864919"/>
                    <a:pt x="0" y="864096"/>
                  </a:cubicBezTo>
                  <a:cubicBezTo>
                    <a:pt x="0" y="386869"/>
                    <a:pt x="386869" y="0"/>
                    <a:pt x="86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Teardrop 3">
              <a:extLst>
                <a:ext uri="{FF2B5EF4-FFF2-40B4-BE49-F238E27FC236}">
                  <a16:creationId xmlns:a16="http://schemas.microsoft.com/office/drawing/2014/main" id="{5785C6E8-13CF-4FCA-ADCF-DA2C04BC8528}"/>
                </a:ext>
              </a:extLst>
            </p:cNvPr>
            <p:cNvSpPr/>
            <p:nvPr/>
          </p:nvSpPr>
          <p:spPr>
            <a:xfrm rot="5400000">
              <a:off x="5494440" y="4289268"/>
              <a:ext cx="1728192" cy="1733128"/>
            </a:xfrm>
            <a:custGeom>
              <a:avLst/>
              <a:gdLst/>
              <a:ahLst/>
              <a:cxnLst/>
              <a:rect l="l" t="t" r="r" b="b"/>
              <a:pathLst>
                <a:path w="1728192" h="1733128">
                  <a:moveTo>
                    <a:pt x="864096" y="0"/>
                  </a:moveTo>
                  <a:lnTo>
                    <a:pt x="1728192" y="0"/>
                  </a:lnTo>
                  <a:lnTo>
                    <a:pt x="1728192" y="864096"/>
                  </a:lnTo>
                  <a:lnTo>
                    <a:pt x="1728068" y="866564"/>
                  </a:lnTo>
                  <a:lnTo>
                    <a:pt x="1728192" y="869032"/>
                  </a:lnTo>
                  <a:cubicBezTo>
                    <a:pt x="1728192" y="1346259"/>
                    <a:pt x="1341323" y="1733128"/>
                    <a:pt x="864096" y="1733128"/>
                  </a:cubicBezTo>
                  <a:lnTo>
                    <a:pt x="0" y="1733128"/>
                  </a:lnTo>
                  <a:lnTo>
                    <a:pt x="0" y="869032"/>
                  </a:lnTo>
                  <a:lnTo>
                    <a:pt x="125" y="866564"/>
                  </a:lnTo>
                  <a:cubicBezTo>
                    <a:pt x="1" y="865742"/>
                    <a:pt x="0" y="864919"/>
                    <a:pt x="0" y="864096"/>
                  </a:cubicBezTo>
                  <a:cubicBezTo>
                    <a:pt x="0" y="386869"/>
                    <a:pt x="386869" y="0"/>
                    <a:pt x="864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92BDD8E-B42D-4198-8598-009180C62736}"/>
              </a:ext>
            </a:extLst>
          </p:cNvPr>
          <p:cNvSpPr txBox="1"/>
          <p:nvPr/>
        </p:nvSpPr>
        <p:spPr>
          <a:xfrm>
            <a:off x="2174500" y="3145673"/>
            <a:ext cx="93610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60</a:t>
            </a:r>
            <a:r>
              <a:rPr lang="en-US" altLang="ko-KR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%</a:t>
            </a:r>
            <a:endParaRPr lang="ko-KR" altLang="en-US" sz="2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C8A4E5-7133-4301-9A3F-5C8CBCCD4D06}"/>
              </a:ext>
            </a:extLst>
          </p:cNvPr>
          <p:cNvSpPr txBox="1"/>
          <p:nvPr/>
        </p:nvSpPr>
        <p:spPr>
          <a:xfrm>
            <a:off x="3830684" y="3124943"/>
            <a:ext cx="93610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90</a:t>
            </a:r>
            <a:r>
              <a:rPr lang="en-US" altLang="ko-KR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%</a:t>
            </a:r>
            <a:endParaRPr lang="ko-KR" altLang="en-US" sz="2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DE8DB-332A-4AF1-9D3D-99A35950B31D}"/>
              </a:ext>
            </a:extLst>
          </p:cNvPr>
          <p:cNvSpPr txBox="1"/>
          <p:nvPr/>
        </p:nvSpPr>
        <p:spPr>
          <a:xfrm>
            <a:off x="2174500" y="4807549"/>
            <a:ext cx="93610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80</a:t>
            </a:r>
            <a:r>
              <a:rPr lang="en-US" altLang="ko-KR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%</a:t>
            </a:r>
            <a:endParaRPr lang="ko-KR" altLang="en-US" sz="2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BFA84A-345B-470B-AA37-CC73500BB771}"/>
              </a:ext>
            </a:extLst>
          </p:cNvPr>
          <p:cNvSpPr txBox="1"/>
          <p:nvPr/>
        </p:nvSpPr>
        <p:spPr>
          <a:xfrm>
            <a:off x="3830684" y="4786819"/>
            <a:ext cx="93610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70</a:t>
            </a:r>
            <a:r>
              <a:rPr lang="en-US" altLang="ko-KR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%</a:t>
            </a:r>
            <a:endParaRPr lang="ko-KR" altLang="en-US" sz="28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23C678-680C-4747-8358-88051C8F7CC5}"/>
              </a:ext>
            </a:extLst>
          </p:cNvPr>
          <p:cNvSpPr txBox="1"/>
          <p:nvPr/>
        </p:nvSpPr>
        <p:spPr>
          <a:xfrm>
            <a:off x="858582" y="1574115"/>
            <a:ext cx="5237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 can simply impress your audience and add a unique zing and appeal to your Presentations. I hope and I believe that this Template will your Time, Money and Reputation.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E6D614FA-3C93-45FC-9296-72244D74F9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5290648"/>
              </p:ext>
            </p:extLst>
          </p:nvPr>
        </p:nvGraphicFramePr>
        <p:xfrm>
          <a:off x="6324162" y="1711126"/>
          <a:ext cx="5009258" cy="2232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26515C2C-2FB5-42BD-A3C7-CAE31D80580C}"/>
              </a:ext>
            </a:extLst>
          </p:cNvPr>
          <p:cNvSpPr/>
          <p:nvPr/>
        </p:nvSpPr>
        <p:spPr>
          <a:xfrm>
            <a:off x="6463853" y="4115348"/>
            <a:ext cx="336213" cy="33621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AF1C0D-CCA3-4573-B914-398D6D37B125}"/>
              </a:ext>
            </a:extLst>
          </p:cNvPr>
          <p:cNvSpPr/>
          <p:nvPr/>
        </p:nvSpPr>
        <p:spPr>
          <a:xfrm>
            <a:off x="6463853" y="4648641"/>
            <a:ext cx="336213" cy="33621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C9465F0-8C3C-4221-9333-46ECABF94C4B}"/>
              </a:ext>
            </a:extLst>
          </p:cNvPr>
          <p:cNvSpPr/>
          <p:nvPr/>
        </p:nvSpPr>
        <p:spPr>
          <a:xfrm>
            <a:off x="6463853" y="5181934"/>
            <a:ext cx="336213" cy="33621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D7654B4-4FAB-4F04-B8BC-E49979A1A556}"/>
              </a:ext>
            </a:extLst>
          </p:cNvPr>
          <p:cNvSpPr/>
          <p:nvPr/>
        </p:nvSpPr>
        <p:spPr>
          <a:xfrm>
            <a:off x="6463853" y="5715228"/>
            <a:ext cx="336213" cy="3362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D86A07-47C6-4503-B9F0-97F0C8EA1E1E}"/>
              </a:ext>
            </a:extLst>
          </p:cNvPr>
          <p:cNvSpPr txBox="1"/>
          <p:nvPr/>
        </p:nvSpPr>
        <p:spPr>
          <a:xfrm>
            <a:off x="6986998" y="4052622"/>
            <a:ext cx="4378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 can simply impress your audience and add a unique zing and appeal to your Presentations.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CF89C9-A015-4681-AC29-A1F3F1BCA607}"/>
              </a:ext>
            </a:extLst>
          </p:cNvPr>
          <p:cNvSpPr txBox="1"/>
          <p:nvPr/>
        </p:nvSpPr>
        <p:spPr>
          <a:xfrm>
            <a:off x="6986998" y="4585914"/>
            <a:ext cx="4378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 can simply impress your audience and add a unique zing and appeal to your Presentations.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248539-AE03-4A7B-83CA-0B7840774FF9}"/>
              </a:ext>
            </a:extLst>
          </p:cNvPr>
          <p:cNvSpPr txBox="1"/>
          <p:nvPr/>
        </p:nvSpPr>
        <p:spPr>
          <a:xfrm>
            <a:off x="6986998" y="5119208"/>
            <a:ext cx="4378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 can simply impress your audience and add a unique zing and appeal to your Presentations.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5C980C-1C42-449F-AE89-63B5A8D23CD8}"/>
              </a:ext>
            </a:extLst>
          </p:cNvPr>
          <p:cNvSpPr txBox="1"/>
          <p:nvPr/>
        </p:nvSpPr>
        <p:spPr>
          <a:xfrm>
            <a:off x="6986998" y="5652502"/>
            <a:ext cx="4378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 can simply impress your audience and add a unique zing and appeal to your Presentations.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18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 </a:t>
            </a:r>
            <a:r>
              <a:rPr lang="en-US" dirty="0">
                <a:solidFill>
                  <a:schemeClr val="accent1"/>
                </a:solidFill>
              </a:rPr>
              <a:t>Slides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6446BC-F668-4EC4-8F0E-7D013504FA1F}"/>
              </a:ext>
            </a:extLst>
          </p:cNvPr>
          <p:cNvGrpSpPr/>
          <p:nvPr/>
        </p:nvGrpSpPr>
        <p:grpSpPr>
          <a:xfrm>
            <a:off x="3340697" y="1227511"/>
            <a:ext cx="5510606" cy="1200329"/>
            <a:chOff x="2551706" y="4283314"/>
            <a:chExt cx="1403938" cy="120032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BF6913-A014-4CF9-A4D5-611A52E249BC}"/>
                </a:ext>
              </a:extLst>
            </p:cNvPr>
            <p:cNvSpPr txBox="1"/>
            <p:nvPr/>
          </p:nvSpPr>
          <p:spPr>
            <a:xfrm>
              <a:off x="2551706" y="4560313"/>
              <a:ext cx="1403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ea typeface="FZShuTi" pitchFamily="2" charset="-122"/>
                  <a:cs typeface="TH Sarabun New" panose="020B0500040200020003" pitchFamily="34" charset="-34"/>
                </a:rPr>
                <a:t>Easy to change colors, photos.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584DE0-8376-46F4-A1D0-EC6A51AC75BD}"/>
                </a:ext>
              </a:extLst>
            </p:cNvPr>
            <p:cNvSpPr txBox="1"/>
            <p:nvPr/>
          </p:nvSpPr>
          <p:spPr>
            <a:xfrm>
              <a:off x="2551706" y="4283314"/>
              <a:ext cx="1403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53E8670-086A-4F93-9342-C9014242B8FE}"/>
              </a:ext>
            </a:extLst>
          </p:cNvPr>
          <p:cNvGrpSpPr/>
          <p:nvPr/>
        </p:nvGrpSpPr>
        <p:grpSpPr>
          <a:xfrm>
            <a:off x="7643644" y="2558990"/>
            <a:ext cx="3420000" cy="1200329"/>
            <a:chOff x="2551706" y="4283314"/>
            <a:chExt cx="1403938" cy="120032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1C58A6-D621-439B-B9AC-CC35E3062BAF}"/>
                </a:ext>
              </a:extLst>
            </p:cNvPr>
            <p:cNvSpPr txBox="1"/>
            <p:nvPr/>
          </p:nvSpPr>
          <p:spPr>
            <a:xfrm>
              <a:off x="2551706" y="4560313"/>
              <a:ext cx="1403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ea typeface="FZShuTi" pitchFamily="2" charset="-122"/>
                  <a:cs typeface="TH Sarabun New" panose="020B0500040200020003" pitchFamily="34" charset="-34"/>
                </a:rPr>
                <a:t>Easy to change colors, photos.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D5BE04-D02B-4849-9369-89D1C7704953}"/>
                </a:ext>
              </a:extLst>
            </p:cNvPr>
            <p:cNvSpPr txBox="1"/>
            <p:nvPr/>
          </p:nvSpPr>
          <p:spPr>
            <a:xfrm>
              <a:off x="2551706" y="4283314"/>
              <a:ext cx="1403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5B57BA0-6B3C-45A2-9A25-0DE8F657D17E}"/>
              </a:ext>
            </a:extLst>
          </p:cNvPr>
          <p:cNvGrpSpPr/>
          <p:nvPr/>
        </p:nvGrpSpPr>
        <p:grpSpPr>
          <a:xfrm>
            <a:off x="7701762" y="4212272"/>
            <a:ext cx="3420000" cy="1200329"/>
            <a:chOff x="2551706" y="4283314"/>
            <a:chExt cx="1403938" cy="12003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B16B42B-CDA2-4407-A06F-64E999AF96A7}"/>
                </a:ext>
              </a:extLst>
            </p:cNvPr>
            <p:cNvSpPr txBox="1"/>
            <p:nvPr/>
          </p:nvSpPr>
          <p:spPr>
            <a:xfrm>
              <a:off x="2551706" y="4560313"/>
              <a:ext cx="1403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ea typeface="FZShuTi" pitchFamily="2" charset="-122"/>
                  <a:cs typeface="TH Sarabun New" panose="020B0500040200020003" pitchFamily="34" charset="-34"/>
                </a:rPr>
                <a:t>Easy to change colors, photos.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712B46-40BD-4C6C-8117-3ABC939B02BE}"/>
                </a:ext>
              </a:extLst>
            </p:cNvPr>
            <p:cNvSpPr txBox="1"/>
            <p:nvPr/>
          </p:nvSpPr>
          <p:spPr>
            <a:xfrm>
              <a:off x="2551706" y="4283314"/>
              <a:ext cx="1403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Here</a:t>
              </a:r>
              <a:endParaRPr lang="ko-K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E433BB-E8D4-4C8B-9DF8-A6E4FCAD723D}"/>
              </a:ext>
            </a:extLst>
          </p:cNvPr>
          <p:cNvGrpSpPr/>
          <p:nvPr/>
        </p:nvGrpSpPr>
        <p:grpSpPr>
          <a:xfrm>
            <a:off x="852854" y="2558990"/>
            <a:ext cx="3420000" cy="1200329"/>
            <a:chOff x="2551706" y="4283314"/>
            <a:chExt cx="1403938" cy="12003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D229A8-5ABF-4926-9F38-0F6C7C32AB30}"/>
                </a:ext>
              </a:extLst>
            </p:cNvPr>
            <p:cNvSpPr txBox="1"/>
            <p:nvPr/>
          </p:nvSpPr>
          <p:spPr>
            <a:xfrm>
              <a:off x="2551706" y="4560313"/>
              <a:ext cx="1403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ea typeface="FZShuTi" pitchFamily="2" charset="-122"/>
                  <a:cs typeface="TH Sarabun New" panose="020B0500040200020003" pitchFamily="34" charset="-34"/>
                </a:rPr>
                <a:t>Easy to change colors, photos.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11D454-061B-4EC8-BC91-1CAA4BF8EFBC}"/>
                </a:ext>
              </a:extLst>
            </p:cNvPr>
            <p:cNvSpPr txBox="1"/>
            <p:nvPr/>
          </p:nvSpPr>
          <p:spPr>
            <a:xfrm>
              <a:off x="2551706" y="4283314"/>
              <a:ext cx="1403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D6CA5B-FE88-4637-83AA-CA2E341437FB}"/>
              </a:ext>
            </a:extLst>
          </p:cNvPr>
          <p:cNvGrpSpPr/>
          <p:nvPr/>
        </p:nvGrpSpPr>
        <p:grpSpPr>
          <a:xfrm>
            <a:off x="852854" y="4212272"/>
            <a:ext cx="3420000" cy="1200329"/>
            <a:chOff x="2551706" y="4283314"/>
            <a:chExt cx="1403938" cy="120032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E3232F-917C-4D9B-AC72-C6134A4493A8}"/>
                </a:ext>
              </a:extLst>
            </p:cNvPr>
            <p:cNvSpPr txBox="1"/>
            <p:nvPr/>
          </p:nvSpPr>
          <p:spPr>
            <a:xfrm>
              <a:off x="2551706" y="4560313"/>
              <a:ext cx="1403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ea typeface="FZShuTi" pitchFamily="2" charset="-122"/>
                  <a:cs typeface="TH Sarabun New" panose="020B0500040200020003" pitchFamily="34" charset="-34"/>
                </a:rPr>
                <a:t> Easy to change colors, photos.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1B92CD-91E1-481A-A0B1-63ED7925694E}"/>
                </a:ext>
              </a:extLst>
            </p:cNvPr>
            <p:cNvSpPr txBox="1"/>
            <p:nvPr/>
          </p:nvSpPr>
          <p:spPr>
            <a:xfrm>
              <a:off x="2551706" y="4283314"/>
              <a:ext cx="1403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419BF0-072E-4F2D-BF9F-CA27CDA2AC6F}"/>
              </a:ext>
            </a:extLst>
          </p:cNvPr>
          <p:cNvGrpSpPr/>
          <p:nvPr/>
        </p:nvGrpSpPr>
        <p:grpSpPr>
          <a:xfrm>
            <a:off x="3140228" y="5661062"/>
            <a:ext cx="5893608" cy="923330"/>
            <a:chOff x="2551706" y="4283314"/>
            <a:chExt cx="1403938" cy="92333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1C030A-F833-4CDF-91B7-AF4D509CFD59}"/>
                </a:ext>
              </a:extLst>
            </p:cNvPr>
            <p:cNvSpPr txBox="1"/>
            <p:nvPr/>
          </p:nvSpPr>
          <p:spPr>
            <a:xfrm>
              <a:off x="2551706" y="4560313"/>
              <a:ext cx="1403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ea typeface="FZShuTi" pitchFamily="2" charset="-122"/>
                  <a:cs typeface="TH Sarabun New" panose="020B0500040200020003" pitchFamily="34" charset="-34"/>
                </a:rPr>
                <a:t> Easy to change colors, photos.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7F7728-6B04-494B-9DAF-ABE1D31F3732}"/>
                </a:ext>
              </a:extLst>
            </p:cNvPr>
            <p:cNvSpPr txBox="1"/>
            <p:nvPr/>
          </p:nvSpPr>
          <p:spPr>
            <a:xfrm>
              <a:off x="2551706" y="4283314"/>
              <a:ext cx="14039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1" name="그룹 3">
            <a:extLst>
              <a:ext uri="{FF2B5EF4-FFF2-40B4-BE49-F238E27FC236}">
                <a16:creationId xmlns:a16="http://schemas.microsoft.com/office/drawing/2014/main" id="{CDF9E12F-EB65-42D1-BAF8-F9458D957A74}"/>
              </a:ext>
            </a:extLst>
          </p:cNvPr>
          <p:cNvGrpSpPr/>
          <p:nvPr/>
        </p:nvGrpSpPr>
        <p:grpSpPr>
          <a:xfrm>
            <a:off x="4607268" y="2184397"/>
            <a:ext cx="2977467" cy="3310535"/>
            <a:chOff x="4733387" y="2304040"/>
            <a:chExt cx="2734502" cy="304039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4BB94CA-4ADF-4498-B61E-2F01C1A17F53}"/>
                </a:ext>
              </a:extLst>
            </p:cNvPr>
            <p:cNvSpPr/>
            <p:nvPr/>
          </p:nvSpPr>
          <p:spPr>
            <a:xfrm>
              <a:off x="4733387" y="2443864"/>
              <a:ext cx="2734502" cy="2734502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DEB946-9F45-48A0-9DD3-6148E7AD8DF0}"/>
                </a:ext>
              </a:extLst>
            </p:cNvPr>
            <p:cNvSpPr/>
            <p:nvPr/>
          </p:nvSpPr>
          <p:spPr>
            <a:xfrm>
              <a:off x="5948939" y="2304040"/>
              <a:ext cx="279648" cy="27964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1C0F6A6-CBFB-4886-9B8A-526B0BC9FA72}"/>
                </a:ext>
              </a:extLst>
            </p:cNvPr>
            <p:cNvSpPr/>
            <p:nvPr/>
          </p:nvSpPr>
          <p:spPr>
            <a:xfrm>
              <a:off x="5966487" y="5064783"/>
              <a:ext cx="279648" cy="279648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1814017-4F14-4BDB-9D1A-F43EA0E4C866}"/>
                </a:ext>
              </a:extLst>
            </p:cNvPr>
            <p:cNvSpPr/>
            <p:nvPr/>
          </p:nvSpPr>
          <p:spPr>
            <a:xfrm>
              <a:off x="7092436" y="4450608"/>
              <a:ext cx="279648" cy="279648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57F67F9-F59C-47A7-BC3D-FB401D342433}"/>
                </a:ext>
              </a:extLst>
            </p:cNvPr>
            <p:cNvSpPr/>
            <p:nvPr/>
          </p:nvSpPr>
          <p:spPr>
            <a:xfrm>
              <a:off x="7092436" y="2936819"/>
              <a:ext cx="279648" cy="279648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FE25667-ACBC-494E-B39F-31F2B3ACE03C}"/>
                </a:ext>
              </a:extLst>
            </p:cNvPr>
            <p:cNvSpPr/>
            <p:nvPr/>
          </p:nvSpPr>
          <p:spPr>
            <a:xfrm>
              <a:off x="4799856" y="4450608"/>
              <a:ext cx="279648" cy="279648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9C7F484-476B-43DB-B15B-A4335BCF6FD4}"/>
                </a:ext>
              </a:extLst>
            </p:cNvPr>
            <p:cNvSpPr/>
            <p:nvPr/>
          </p:nvSpPr>
          <p:spPr>
            <a:xfrm>
              <a:off x="4799856" y="2936819"/>
              <a:ext cx="279648" cy="279648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9" name="그룹 62">
            <a:extLst>
              <a:ext uri="{FF2B5EF4-FFF2-40B4-BE49-F238E27FC236}">
                <a16:creationId xmlns:a16="http://schemas.microsoft.com/office/drawing/2014/main" id="{6009DFDA-BBEF-4285-97C5-0B255450F49A}"/>
              </a:ext>
            </a:extLst>
          </p:cNvPr>
          <p:cNvGrpSpPr/>
          <p:nvPr/>
        </p:nvGrpSpPr>
        <p:grpSpPr>
          <a:xfrm>
            <a:off x="5533403" y="3992865"/>
            <a:ext cx="1107260" cy="891714"/>
            <a:chOff x="9900592" y="3481411"/>
            <a:chExt cx="1532190" cy="1233924"/>
          </a:xfrm>
        </p:grpSpPr>
        <p:grpSp>
          <p:nvGrpSpPr>
            <p:cNvPr id="30" name="그룹 64">
              <a:extLst>
                <a:ext uri="{FF2B5EF4-FFF2-40B4-BE49-F238E27FC236}">
                  <a16:creationId xmlns:a16="http://schemas.microsoft.com/office/drawing/2014/main" id="{332DDA13-A2D2-497D-B406-43F1AC96AD6B}"/>
                </a:ext>
              </a:extLst>
            </p:cNvPr>
            <p:cNvGrpSpPr/>
            <p:nvPr/>
          </p:nvGrpSpPr>
          <p:grpSpPr>
            <a:xfrm>
              <a:off x="9900593" y="3481411"/>
              <a:ext cx="1532189" cy="385808"/>
              <a:chOff x="5134373" y="3131004"/>
              <a:chExt cx="1431908" cy="315692"/>
            </a:xfrm>
          </p:grpSpPr>
          <p:sp>
            <p:nvSpPr>
              <p:cNvPr id="37" name="직사각형 6">
                <a:extLst>
                  <a:ext uri="{FF2B5EF4-FFF2-40B4-BE49-F238E27FC236}">
                    <a16:creationId xmlns:a16="http://schemas.microsoft.com/office/drawing/2014/main" id="{B5A55F46-DC64-436F-8D94-4FE8A8A9E64C}"/>
                  </a:ext>
                </a:extLst>
              </p:cNvPr>
              <p:cNvSpPr/>
              <p:nvPr/>
            </p:nvSpPr>
            <p:spPr>
              <a:xfrm>
                <a:off x="5208323" y="3177330"/>
                <a:ext cx="1258310" cy="223041"/>
              </a:xfrm>
              <a:custGeom>
                <a:avLst/>
                <a:gdLst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8310" h="199384">
                    <a:moveTo>
                      <a:pt x="0" y="0"/>
                    </a:moveTo>
                    <a:lnTo>
                      <a:pt x="1258310" y="0"/>
                    </a:lnTo>
                    <a:cubicBezTo>
                      <a:pt x="1210685" y="75986"/>
                      <a:pt x="1213065" y="130541"/>
                      <a:pt x="1258310" y="199384"/>
                    </a:cubicBezTo>
                    <a:lnTo>
                      <a:pt x="0" y="199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8" name="자유형: 도형 72">
                <a:extLst>
                  <a:ext uri="{FF2B5EF4-FFF2-40B4-BE49-F238E27FC236}">
                    <a16:creationId xmlns:a16="http://schemas.microsoft.com/office/drawing/2014/main" id="{86838551-03AA-4A66-9C85-451CC09BF345}"/>
                  </a:ext>
                </a:extLst>
              </p:cNvPr>
              <p:cNvSpPr/>
              <p:nvPr/>
            </p:nvSpPr>
            <p:spPr>
              <a:xfrm>
                <a:off x="5134373" y="3131004"/>
                <a:ext cx="1431908" cy="315692"/>
              </a:xfrm>
              <a:custGeom>
                <a:avLst/>
                <a:gdLst>
                  <a:gd name="connsiteX0" fmla="*/ 62289 w 1431908"/>
                  <a:gd name="connsiteY0" fmla="*/ 0 h 315692"/>
                  <a:gd name="connsiteX1" fmla="*/ 1371331 w 1431908"/>
                  <a:gd name="connsiteY1" fmla="*/ 0 h 315692"/>
                  <a:gd name="connsiteX2" fmla="*/ 1415376 w 1431908"/>
                  <a:gd name="connsiteY2" fmla="*/ 18244 h 315692"/>
                  <a:gd name="connsiteX3" fmla="*/ 1431908 w 1431908"/>
                  <a:gd name="connsiteY3" fmla="*/ 58155 h 315692"/>
                  <a:gd name="connsiteX4" fmla="*/ 100375 w 1431908"/>
                  <a:gd name="connsiteY4" fmla="*/ 58155 h 315692"/>
                  <a:gd name="connsiteX5" fmla="*/ 73951 w 1431908"/>
                  <a:gd name="connsiteY5" fmla="*/ 84579 h 315692"/>
                  <a:gd name="connsiteX6" fmla="*/ 73951 w 1431908"/>
                  <a:gd name="connsiteY6" fmla="*/ 231114 h 315692"/>
                  <a:gd name="connsiteX7" fmla="*/ 100375 w 1431908"/>
                  <a:gd name="connsiteY7" fmla="*/ 257538 h 315692"/>
                  <a:gd name="connsiteX8" fmla="*/ 1431907 w 1431908"/>
                  <a:gd name="connsiteY8" fmla="*/ 257538 h 315692"/>
                  <a:gd name="connsiteX9" fmla="*/ 1415376 w 1431908"/>
                  <a:gd name="connsiteY9" fmla="*/ 297448 h 315692"/>
                  <a:gd name="connsiteX10" fmla="*/ 1371331 w 1431908"/>
                  <a:gd name="connsiteY10" fmla="*/ 315692 h 315692"/>
                  <a:gd name="connsiteX11" fmla="*/ 62289 w 1431908"/>
                  <a:gd name="connsiteY11" fmla="*/ 315692 h 315692"/>
                  <a:gd name="connsiteX12" fmla="*/ 0 w 1431908"/>
                  <a:gd name="connsiteY12" fmla="*/ 253403 h 315692"/>
                  <a:gd name="connsiteX13" fmla="*/ 0 w 1431908"/>
                  <a:gd name="connsiteY13" fmla="*/ 62289 h 315692"/>
                  <a:gd name="connsiteX14" fmla="*/ 62289 w 1431908"/>
                  <a:gd name="connsiteY14" fmla="*/ 0 h 31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1908" h="315692">
                    <a:moveTo>
                      <a:pt x="62289" y="0"/>
                    </a:moveTo>
                    <a:lnTo>
                      <a:pt x="1371331" y="0"/>
                    </a:lnTo>
                    <a:cubicBezTo>
                      <a:pt x="1388532" y="0"/>
                      <a:pt x="1404104" y="6972"/>
                      <a:pt x="1415376" y="18244"/>
                    </a:cubicBezTo>
                    <a:lnTo>
                      <a:pt x="1431908" y="58155"/>
                    </a:lnTo>
                    <a:lnTo>
                      <a:pt x="100375" y="58155"/>
                    </a:lnTo>
                    <a:cubicBezTo>
                      <a:pt x="85781" y="58155"/>
                      <a:pt x="73951" y="69985"/>
                      <a:pt x="73951" y="84579"/>
                    </a:cubicBezTo>
                    <a:lnTo>
                      <a:pt x="73951" y="231114"/>
                    </a:lnTo>
                    <a:cubicBezTo>
                      <a:pt x="73951" y="245708"/>
                      <a:pt x="85781" y="257538"/>
                      <a:pt x="100375" y="257538"/>
                    </a:cubicBezTo>
                    <a:lnTo>
                      <a:pt x="1431907" y="257538"/>
                    </a:lnTo>
                    <a:lnTo>
                      <a:pt x="1415376" y="297448"/>
                    </a:lnTo>
                    <a:cubicBezTo>
                      <a:pt x="1404104" y="308720"/>
                      <a:pt x="1388532" y="315692"/>
                      <a:pt x="1371331" y="315692"/>
                    </a:cubicBezTo>
                    <a:lnTo>
                      <a:pt x="62289" y="315692"/>
                    </a:lnTo>
                    <a:cubicBezTo>
                      <a:pt x="27888" y="315692"/>
                      <a:pt x="0" y="287804"/>
                      <a:pt x="0" y="253403"/>
                    </a:cubicBezTo>
                    <a:lnTo>
                      <a:pt x="0" y="62289"/>
                    </a:lnTo>
                    <a:cubicBezTo>
                      <a:pt x="0" y="27888"/>
                      <a:pt x="27888" y="0"/>
                      <a:pt x="622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31" name="그룹 65">
              <a:extLst>
                <a:ext uri="{FF2B5EF4-FFF2-40B4-BE49-F238E27FC236}">
                  <a16:creationId xmlns:a16="http://schemas.microsoft.com/office/drawing/2014/main" id="{316EB57C-AE13-4E68-A8D7-367157D0990A}"/>
                </a:ext>
              </a:extLst>
            </p:cNvPr>
            <p:cNvGrpSpPr/>
            <p:nvPr/>
          </p:nvGrpSpPr>
          <p:grpSpPr>
            <a:xfrm>
              <a:off x="9900592" y="3905469"/>
              <a:ext cx="1532189" cy="385808"/>
              <a:chOff x="5018098" y="3131004"/>
              <a:chExt cx="1431908" cy="315692"/>
            </a:xfrm>
          </p:grpSpPr>
          <p:sp>
            <p:nvSpPr>
              <p:cNvPr id="35" name="직사각형 6">
                <a:extLst>
                  <a:ext uri="{FF2B5EF4-FFF2-40B4-BE49-F238E27FC236}">
                    <a16:creationId xmlns:a16="http://schemas.microsoft.com/office/drawing/2014/main" id="{BFCA9D7F-FD68-477D-ACDA-7EB2ADFFE0D4}"/>
                  </a:ext>
                </a:extLst>
              </p:cNvPr>
              <p:cNvSpPr/>
              <p:nvPr/>
            </p:nvSpPr>
            <p:spPr>
              <a:xfrm>
                <a:off x="5092049" y="3177330"/>
                <a:ext cx="1258310" cy="223041"/>
              </a:xfrm>
              <a:custGeom>
                <a:avLst/>
                <a:gdLst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8310" h="199384">
                    <a:moveTo>
                      <a:pt x="0" y="0"/>
                    </a:moveTo>
                    <a:lnTo>
                      <a:pt x="1258310" y="0"/>
                    </a:lnTo>
                    <a:cubicBezTo>
                      <a:pt x="1210685" y="75986"/>
                      <a:pt x="1213065" y="130541"/>
                      <a:pt x="1258310" y="199384"/>
                    </a:cubicBezTo>
                    <a:lnTo>
                      <a:pt x="0" y="199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6" name="자유형: 도형 70">
                <a:extLst>
                  <a:ext uri="{FF2B5EF4-FFF2-40B4-BE49-F238E27FC236}">
                    <a16:creationId xmlns:a16="http://schemas.microsoft.com/office/drawing/2014/main" id="{51DED5B8-60CB-4EBF-BBC6-02DB115914B9}"/>
                  </a:ext>
                </a:extLst>
              </p:cNvPr>
              <p:cNvSpPr/>
              <p:nvPr/>
            </p:nvSpPr>
            <p:spPr>
              <a:xfrm>
                <a:off x="5018098" y="3131004"/>
                <a:ext cx="1431908" cy="315692"/>
              </a:xfrm>
              <a:custGeom>
                <a:avLst/>
                <a:gdLst>
                  <a:gd name="connsiteX0" fmla="*/ 62289 w 1431908"/>
                  <a:gd name="connsiteY0" fmla="*/ 0 h 315692"/>
                  <a:gd name="connsiteX1" fmla="*/ 1371331 w 1431908"/>
                  <a:gd name="connsiteY1" fmla="*/ 0 h 315692"/>
                  <a:gd name="connsiteX2" fmla="*/ 1415376 w 1431908"/>
                  <a:gd name="connsiteY2" fmla="*/ 18244 h 315692"/>
                  <a:gd name="connsiteX3" fmla="*/ 1431908 w 1431908"/>
                  <a:gd name="connsiteY3" fmla="*/ 58155 h 315692"/>
                  <a:gd name="connsiteX4" fmla="*/ 100375 w 1431908"/>
                  <a:gd name="connsiteY4" fmla="*/ 58155 h 315692"/>
                  <a:gd name="connsiteX5" fmla="*/ 73951 w 1431908"/>
                  <a:gd name="connsiteY5" fmla="*/ 84579 h 315692"/>
                  <a:gd name="connsiteX6" fmla="*/ 73951 w 1431908"/>
                  <a:gd name="connsiteY6" fmla="*/ 231114 h 315692"/>
                  <a:gd name="connsiteX7" fmla="*/ 100375 w 1431908"/>
                  <a:gd name="connsiteY7" fmla="*/ 257538 h 315692"/>
                  <a:gd name="connsiteX8" fmla="*/ 1431907 w 1431908"/>
                  <a:gd name="connsiteY8" fmla="*/ 257538 h 315692"/>
                  <a:gd name="connsiteX9" fmla="*/ 1415376 w 1431908"/>
                  <a:gd name="connsiteY9" fmla="*/ 297448 h 315692"/>
                  <a:gd name="connsiteX10" fmla="*/ 1371331 w 1431908"/>
                  <a:gd name="connsiteY10" fmla="*/ 315692 h 315692"/>
                  <a:gd name="connsiteX11" fmla="*/ 62289 w 1431908"/>
                  <a:gd name="connsiteY11" fmla="*/ 315692 h 315692"/>
                  <a:gd name="connsiteX12" fmla="*/ 0 w 1431908"/>
                  <a:gd name="connsiteY12" fmla="*/ 253403 h 315692"/>
                  <a:gd name="connsiteX13" fmla="*/ 0 w 1431908"/>
                  <a:gd name="connsiteY13" fmla="*/ 62289 h 315692"/>
                  <a:gd name="connsiteX14" fmla="*/ 62289 w 1431908"/>
                  <a:gd name="connsiteY14" fmla="*/ 0 h 31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1908" h="315692">
                    <a:moveTo>
                      <a:pt x="62289" y="0"/>
                    </a:moveTo>
                    <a:lnTo>
                      <a:pt x="1371331" y="0"/>
                    </a:lnTo>
                    <a:cubicBezTo>
                      <a:pt x="1388532" y="0"/>
                      <a:pt x="1404104" y="6972"/>
                      <a:pt x="1415376" y="18244"/>
                    </a:cubicBezTo>
                    <a:lnTo>
                      <a:pt x="1431908" y="58155"/>
                    </a:lnTo>
                    <a:lnTo>
                      <a:pt x="100375" y="58155"/>
                    </a:lnTo>
                    <a:cubicBezTo>
                      <a:pt x="85781" y="58155"/>
                      <a:pt x="73951" y="69985"/>
                      <a:pt x="73951" y="84579"/>
                    </a:cubicBezTo>
                    <a:lnTo>
                      <a:pt x="73951" y="231114"/>
                    </a:lnTo>
                    <a:cubicBezTo>
                      <a:pt x="73951" y="245708"/>
                      <a:pt x="85781" y="257538"/>
                      <a:pt x="100375" y="257538"/>
                    </a:cubicBezTo>
                    <a:lnTo>
                      <a:pt x="1431907" y="257538"/>
                    </a:lnTo>
                    <a:lnTo>
                      <a:pt x="1415376" y="297448"/>
                    </a:lnTo>
                    <a:cubicBezTo>
                      <a:pt x="1404104" y="308720"/>
                      <a:pt x="1388532" y="315692"/>
                      <a:pt x="1371331" y="315692"/>
                    </a:cubicBezTo>
                    <a:lnTo>
                      <a:pt x="62289" y="315692"/>
                    </a:lnTo>
                    <a:cubicBezTo>
                      <a:pt x="27888" y="315692"/>
                      <a:pt x="0" y="287804"/>
                      <a:pt x="0" y="253403"/>
                    </a:cubicBezTo>
                    <a:lnTo>
                      <a:pt x="0" y="62289"/>
                    </a:lnTo>
                    <a:cubicBezTo>
                      <a:pt x="0" y="27888"/>
                      <a:pt x="27888" y="0"/>
                      <a:pt x="622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32" name="그룹 66">
              <a:extLst>
                <a:ext uri="{FF2B5EF4-FFF2-40B4-BE49-F238E27FC236}">
                  <a16:creationId xmlns:a16="http://schemas.microsoft.com/office/drawing/2014/main" id="{82A35A7F-A72F-428E-A562-69AEBED6536C}"/>
                </a:ext>
              </a:extLst>
            </p:cNvPr>
            <p:cNvGrpSpPr/>
            <p:nvPr/>
          </p:nvGrpSpPr>
          <p:grpSpPr>
            <a:xfrm>
              <a:off x="9900593" y="4329527"/>
              <a:ext cx="1532189" cy="385808"/>
              <a:chOff x="5134373" y="3131004"/>
              <a:chExt cx="1431908" cy="315692"/>
            </a:xfrm>
          </p:grpSpPr>
          <p:sp>
            <p:nvSpPr>
              <p:cNvPr id="33" name="직사각형 6">
                <a:extLst>
                  <a:ext uri="{FF2B5EF4-FFF2-40B4-BE49-F238E27FC236}">
                    <a16:creationId xmlns:a16="http://schemas.microsoft.com/office/drawing/2014/main" id="{96F29844-E1D5-4076-9B5C-42F2ACFAC2E6}"/>
                  </a:ext>
                </a:extLst>
              </p:cNvPr>
              <p:cNvSpPr/>
              <p:nvPr/>
            </p:nvSpPr>
            <p:spPr>
              <a:xfrm>
                <a:off x="5208323" y="3177330"/>
                <a:ext cx="1258310" cy="223041"/>
              </a:xfrm>
              <a:custGeom>
                <a:avLst/>
                <a:gdLst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  <a:gd name="connsiteX0" fmla="*/ 0 w 1258310"/>
                  <a:gd name="connsiteY0" fmla="*/ 0 h 199384"/>
                  <a:gd name="connsiteX1" fmla="*/ 1258310 w 1258310"/>
                  <a:gd name="connsiteY1" fmla="*/ 0 h 199384"/>
                  <a:gd name="connsiteX2" fmla="*/ 1258310 w 1258310"/>
                  <a:gd name="connsiteY2" fmla="*/ 199384 h 199384"/>
                  <a:gd name="connsiteX3" fmla="*/ 0 w 1258310"/>
                  <a:gd name="connsiteY3" fmla="*/ 199384 h 199384"/>
                  <a:gd name="connsiteX4" fmla="*/ 0 w 1258310"/>
                  <a:gd name="connsiteY4" fmla="*/ 0 h 199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8310" h="199384">
                    <a:moveTo>
                      <a:pt x="0" y="0"/>
                    </a:moveTo>
                    <a:lnTo>
                      <a:pt x="1258310" y="0"/>
                    </a:lnTo>
                    <a:cubicBezTo>
                      <a:pt x="1210685" y="75986"/>
                      <a:pt x="1213065" y="130541"/>
                      <a:pt x="1258310" y="199384"/>
                    </a:cubicBezTo>
                    <a:lnTo>
                      <a:pt x="0" y="199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4" name="자유형: 도형 68">
                <a:extLst>
                  <a:ext uri="{FF2B5EF4-FFF2-40B4-BE49-F238E27FC236}">
                    <a16:creationId xmlns:a16="http://schemas.microsoft.com/office/drawing/2014/main" id="{9CCAC58C-624F-4C1B-952B-441778ED7E4F}"/>
                  </a:ext>
                </a:extLst>
              </p:cNvPr>
              <p:cNvSpPr/>
              <p:nvPr/>
            </p:nvSpPr>
            <p:spPr>
              <a:xfrm>
                <a:off x="5134373" y="3131004"/>
                <a:ext cx="1431908" cy="315692"/>
              </a:xfrm>
              <a:custGeom>
                <a:avLst/>
                <a:gdLst>
                  <a:gd name="connsiteX0" fmla="*/ 62289 w 1431908"/>
                  <a:gd name="connsiteY0" fmla="*/ 0 h 315692"/>
                  <a:gd name="connsiteX1" fmla="*/ 1371331 w 1431908"/>
                  <a:gd name="connsiteY1" fmla="*/ 0 h 315692"/>
                  <a:gd name="connsiteX2" fmla="*/ 1415376 w 1431908"/>
                  <a:gd name="connsiteY2" fmla="*/ 18244 h 315692"/>
                  <a:gd name="connsiteX3" fmla="*/ 1431908 w 1431908"/>
                  <a:gd name="connsiteY3" fmla="*/ 58155 h 315692"/>
                  <a:gd name="connsiteX4" fmla="*/ 100375 w 1431908"/>
                  <a:gd name="connsiteY4" fmla="*/ 58155 h 315692"/>
                  <a:gd name="connsiteX5" fmla="*/ 73951 w 1431908"/>
                  <a:gd name="connsiteY5" fmla="*/ 84579 h 315692"/>
                  <a:gd name="connsiteX6" fmla="*/ 73951 w 1431908"/>
                  <a:gd name="connsiteY6" fmla="*/ 231114 h 315692"/>
                  <a:gd name="connsiteX7" fmla="*/ 100375 w 1431908"/>
                  <a:gd name="connsiteY7" fmla="*/ 257538 h 315692"/>
                  <a:gd name="connsiteX8" fmla="*/ 1431907 w 1431908"/>
                  <a:gd name="connsiteY8" fmla="*/ 257538 h 315692"/>
                  <a:gd name="connsiteX9" fmla="*/ 1415376 w 1431908"/>
                  <a:gd name="connsiteY9" fmla="*/ 297448 h 315692"/>
                  <a:gd name="connsiteX10" fmla="*/ 1371331 w 1431908"/>
                  <a:gd name="connsiteY10" fmla="*/ 315692 h 315692"/>
                  <a:gd name="connsiteX11" fmla="*/ 62289 w 1431908"/>
                  <a:gd name="connsiteY11" fmla="*/ 315692 h 315692"/>
                  <a:gd name="connsiteX12" fmla="*/ 0 w 1431908"/>
                  <a:gd name="connsiteY12" fmla="*/ 253403 h 315692"/>
                  <a:gd name="connsiteX13" fmla="*/ 0 w 1431908"/>
                  <a:gd name="connsiteY13" fmla="*/ 62289 h 315692"/>
                  <a:gd name="connsiteX14" fmla="*/ 62289 w 1431908"/>
                  <a:gd name="connsiteY14" fmla="*/ 0 h 31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1908" h="315692">
                    <a:moveTo>
                      <a:pt x="62289" y="0"/>
                    </a:moveTo>
                    <a:lnTo>
                      <a:pt x="1371331" y="0"/>
                    </a:lnTo>
                    <a:cubicBezTo>
                      <a:pt x="1388532" y="0"/>
                      <a:pt x="1404104" y="6972"/>
                      <a:pt x="1415376" y="18244"/>
                    </a:cubicBezTo>
                    <a:lnTo>
                      <a:pt x="1431908" y="58155"/>
                    </a:lnTo>
                    <a:lnTo>
                      <a:pt x="100375" y="58155"/>
                    </a:lnTo>
                    <a:cubicBezTo>
                      <a:pt x="85781" y="58155"/>
                      <a:pt x="73951" y="69985"/>
                      <a:pt x="73951" y="84579"/>
                    </a:cubicBezTo>
                    <a:lnTo>
                      <a:pt x="73951" y="231114"/>
                    </a:lnTo>
                    <a:cubicBezTo>
                      <a:pt x="73951" y="245708"/>
                      <a:pt x="85781" y="257538"/>
                      <a:pt x="100375" y="257538"/>
                    </a:cubicBezTo>
                    <a:lnTo>
                      <a:pt x="1431907" y="257538"/>
                    </a:lnTo>
                    <a:lnTo>
                      <a:pt x="1415376" y="297448"/>
                    </a:lnTo>
                    <a:cubicBezTo>
                      <a:pt x="1404104" y="308720"/>
                      <a:pt x="1388532" y="315692"/>
                      <a:pt x="1371331" y="315692"/>
                    </a:cubicBezTo>
                    <a:lnTo>
                      <a:pt x="62289" y="315692"/>
                    </a:lnTo>
                    <a:cubicBezTo>
                      <a:pt x="27888" y="315692"/>
                      <a:pt x="0" y="287804"/>
                      <a:pt x="0" y="253403"/>
                    </a:cubicBezTo>
                    <a:lnTo>
                      <a:pt x="0" y="62289"/>
                    </a:lnTo>
                    <a:cubicBezTo>
                      <a:pt x="0" y="27888"/>
                      <a:pt x="27888" y="0"/>
                      <a:pt x="622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39" name="Chord 14">
            <a:extLst>
              <a:ext uri="{FF2B5EF4-FFF2-40B4-BE49-F238E27FC236}">
                <a16:creationId xmlns:a16="http://schemas.microsoft.com/office/drawing/2014/main" id="{95E032CB-F7FC-4F55-AC05-4C5DFDFF18D5}"/>
              </a:ext>
            </a:extLst>
          </p:cNvPr>
          <p:cNvSpPr/>
          <p:nvPr/>
        </p:nvSpPr>
        <p:spPr>
          <a:xfrm>
            <a:off x="5664655" y="2846508"/>
            <a:ext cx="844756" cy="1066014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1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 </a:t>
            </a:r>
            <a:r>
              <a:rPr lang="en-US" dirty="0">
                <a:solidFill>
                  <a:schemeClr val="accent1"/>
                </a:solidFill>
              </a:rPr>
              <a:t>Slides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B0AD5FC-4B93-4F64-8B62-C16A7399E13D}"/>
              </a:ext>
            </a:extLst>
          </p:cNvPr>
          <p:cNvGrpSpPr/>
          <p:nvPr/>
        </p:nvGrpSpPr>
        <p:grpSpPr>
          <a:xfrm>
            <a:off x="3866077" y="1944245"/>
            <a:ext cx="3654286" cy="3551880"/>
            <a:chOff x="2715055" y="1785698"/>
            <a:chExt cx="3654286" cy="355188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EE59A83-240D-4F6B-8B0E-1BA0550131E8}"/>
                </a:ext>
              </a:extLst>
            </p:cNvPr>
            <p:cNvGrpSpPr/>
            <p:nvPr/>
          </p:nvGrpSpPr>
          <p:grpSpPr>
            <a:xfrm>
              <a:off x="3945700" y="1785698"/>
              <a:ext cx="1139838" cy="1632238"/>
              <a:chOff x="3692771" y="1580738"/>
              <a:chExt cx="1954016" cy="2798134"/>
            </a:xfrm>
          </p:grpSpPr>
          <p:sp>
            <p:nvSpPr>
              <p:cNvPr id="18" name="Freeform 18">
                <a:extLst>
                  <a:ext uri="{FF2B5EF4-FFF2-40B4-BE49-F238E27FC236}">
                    <a16:creationId xmlns:a16="http://schemas.microsoft.com/office/drawing/2014/main" id="{B7065D1D-4965-4374-80E1-1E4BB21F503D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9" name="Down Arrow 1">
                <a:extLst>
                  <a:ext uri="{FF2B5EF4-FFF2-40B4-BE49-F238E27FC236}">
                    <a16:creationId xmlns:a16="http://schemas.microsoft.com/office/drawing/2014/main" id="{64942D5B-DD4F-42A6-8A24-52C100F9573D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3176FD0-7445-4716-B156-8D8889982B71}"/>
                </a:ext>
              </a:extLst>
            </p:cNvPr>
            <p:cNvGrpSpPr/>
            <p:nvPr/>
          </p:nvGrpSpPr>
          <p:grpSpPr>
            <a:xfrm rot="4113254">
              <a:off x="4983303" y="2478942"/>
              <a:ext cx="1139838" cy="1632238"/>
              <a:chOff x="3692771" y="1580738"/>
              <a:chExt cx="1954016" cy="2798134"/>
            </a:xfrm>
          </p:grpSpPr>
          <p:sp>
            <p:nvSpPr>
              <p:cNvPr id="16" name="Freeform 28">
                <a:extLst>
                  <a:ext uri="{FF2B5EF4-FFF2-40B4-BE49-F238E27FC236}">
                    <a16:creationId xmlns:a16="http://schemas.microsoft.com/office/drawing/2014/main" id="{BB9F0748-1364-4B79-B2F5-F4B63E367A25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7" name="Down Arrow 1">
                <a:extLst>
                  <a:ext uri="{FF2B5EF4-FFF2-40B4-BE49-F238E27FC236}">
                    <a16:creationId xmlns:a16="http://schemas.microsoft.com/office/drawing/2014/main" id="{D1CAA570-3D40-4045-AE33-211C27906E16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2F00F3-6E29-42CF-803D-698D9255D6B1}"/>
                </a:ext>
              </a:extLst>
            </p:cNvPr>
            <p:cNvGrpSpPr/>
            <p:nvPr/>
          </p:nvGrpSpPr>
          <p:grpSpPr>
            <a:xfrm rot="8531373">
              <a:off x="4670582" y="3689584"/>
              <a:ext cx="1139838" cy="1632238"/>
              <a:chOff x="3692771" y="1580738"/>
              <a:chExt cx="1954016" cy="2798134"/>
            </a:xfrm>
          </p:grpSpPr>
          <p:sp>
            <p:nvSpPr>
              <p:cNvPr id="14" name="Freeform 32">
                <a:extLst>
                  <a:ext uri="{FF2B5EF4-FFF2-40B4-BE49-F238E27FC236}">
                    <a16:creationId xmlns:a16="http://schemas.microsoft.com/office/drawing/2014/main" id="{20156C81-2362-4434-9C32-C610062872EE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" name="Down Arrow 1">
                <a:extLst>
                  <a:ext uri="{FF2B5EF4-FFF2-40B4-BE49-F238E27FC236}">
                    <a16:creationId xmlns:a16="http://schemas.microsoft.com/office/drawing/2014/main" id="{2184C029-7A5D-4C74-A731-5BF58C8A1A0A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79FB0C0-78E7-4C87-AAB3-9F6615B83370}"/>
                </a:ext>
              </a:extLst>
            </p:cNvPr>
            <p:cNvGrpSpPr/>
            <p:nvPr/>
          </p:nvGrpSpPr>
          <p:grpSpPr>
            <a:xfrm rot="13128837">
              <a:off x="3387455" y="3705340"/>
              <a:ext cx="1139838" cy="1632238"/>
              <a:chOff x="3692771" y="1580738"/>
              <a:chExt cx="1954016" cy="2798134"/>
            </a:xfrm>
          </p:grpSpPr>
          <p:sp>
            <p:nvSpPr>
              <p:cNvPr id="12" name="Freeform 37">
                <a:extLst>
                  <a:ext uri="{FF2B5EF4-FFF2-40B4-BE49-F238E27FC236}">
                    <a16:creationId xmlns:a16="http://schemas.microsoft.com/office/drawing/2014/main" id="{4D47D263-8A58-4ED0-A96F-9778938121D8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3" name="Down Arrow 1">
                <a:extLst>
                  <a:ext uri="{FF2B5EF4-FFF2-40B4-BE49-F238E27FC236}">
                    <a16:creationId xmlns:a16="http://schemas.microsoft.com/office/drawing/2014/main" id="{DB125E9B-F3F1-4740-907F-DFEFDF6D6F6E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90538BE-E4BE-4806-ACD0-07D69B8642B4}"/>
                </a:ext>
              </a:extLst>
            </p:cNvPr>
            <p:cNvGrpSpPr/>
            <p:nvPr/>
          </p:nvGrpSpPr>
          <p:grpSpPr>
            <a:xfrm rot="17414357">
              <a:off x="2961255" y="2533125"/>
              <a:ext cx="1139838" cy="1632238"/>
              <a:chOff x="3692771" y="1580738"/>
              <a:chExt cx="1954016" cy="2798134"/>
            </a:xfrm>
          </p:grpSpPr>
          <p:sp>
            <p:nvSpPr>
              <p:cNvPr id="10" name="Freeform 40">
                <a:extLst>
                  <a:ext uri="{FF2B5EF4-FFF2-40B4-BE49-F238E27FC236}">
                    <a16:creationId xmlns:a16="http://schemas.microsoft.com/office/drawing/2014/main" id="{7222905F-A268-4266-A83B-441260F439FE}"/>
                  </a:ext>
                </a:extLst>
              </p:cNvPr>
              <p:cNvSpPr/>
              <p:nvPr/>
            </p:nvSpPr>
            <p:spPr>
              <a:xfrm>
                <a:off x="3692771" y="1580738"/>
                <a:ext cx="1593605" cy="1038637"/>
              </a:xfrm>
              <a:custGeom>
                <a:avLst/>
                <a:gdLst>
                  <a:gd name="connsiteX0" fmla="*/ 714375 w 1924050"/>
                  <a:gd name="connsiteY0" fmla="*/ 9525 h 1104900"/>
                  <a:gd name="connsiteX1" fmla="*/ 0 w 1924050"/>
                  <a:gd name="connsiteY1" fmla="*/ 0 h 1104900"/>
                  <a:gd name="connsiteX2" fmla="*/ 1590675 w 1924050"/>
                  <a:gd name="connsiteY2" fmla="*/ 1104900 h 1104900"/>
                  <a:gd name="connsiteX3" fmla="*/ 1924050 w 1924050"/>
                  <a:gd name="connsiteY3" fmla="*/ 942975 h 1104900"/>
                  <a:gd name="connsiteX4" fmla="*/ 714375 w 1924050"/>
                  <a:gd name="connsiteY4" fmla="*/ 9525 h 1104900"/>
                  <a:gd name="connsiteX0" fmla="*/ 704850 w 1914525"/>
                  <a:gd name="connsiteY0" fmla="*/ 0 h 1095375"/>
                  <a:gd name="connsiteX1" fmla="*/ 0 w 1914525"/>
                  <a:gd name="connsiteY1" fmla="*/ 38100 h 1095375"/>
                  <a:gd name="connsiteX2" fmla="*/ 1581150 w 1914525"/>
                  <a:gd name="connsiteY2" fmla="*/ 1095375 h 1095375"/>
                  <a:gd name="connsiteX3" fmla="*/ 1914525 w 1914525"/>
                  <a:gd name="connsiteY3" fmla="*/ 933450 h 1095375"/>
                  <a:gd name="connsiteX4" fmla="*/ 704850 w 1914525"/>
                  <a:gd name="connsiteY4" fmla="*/ 0 h 1095375"/>
                  <a:gd name="connsiteX0" fmla="*/ 704850 w 1914525"/>
                  <a:gd name="connsiteY0" fmla="*/ 2444 h 1097819"/>
                  <a:gd name="connsiteX1" fmla="*/ 0 w 1914525"/>
                  <a:gd name="connsiteY1" fmla="*/ 40544 h 1097819"/>
                  <a:gd name="connsiteX2" fmla="*/ 1581150 w 1914525"/>
                  <a:gd name="connsiteY2" fmla="*/ 1097819 h 1097819"/>
                  <a:gd name="connsiteX3" fmla="*/ 1914525 w 1914525"/>
                  <a:gd name="connsiteY3" fmla="*/ 935894 h 1097819"/>
                  <a:gd name="connsiteX4" fmla="*/ 704850 w 1914525"/>
                  <a:gd name="connsiteY4" fmla="*/ 2444 h 1097819"/>
                  <a:gd name="connsiteX0" fmla="*/ 704850 w 1914525"/>
                  <a:gd name="connsiteY0" fmla="*/ 21793 h 1117168"/>
                  <a:gd name="connsiteX1" fmla="*/ 0 w 1914525"/>
                  <a:gd name="connsiteY1" fmla="*/ 59893 h 1117168"/>
                  <a:gd name="connsiteX2" fmla="*/ 1581150 w 1914525"/>
                  <a:gd name="connsiteY2" fmla="*/ 1117168 h 1117168"/>
                  <a:gd name="connsiteX3" fmla="*/ 1914525 w 1914525"/>
                  <a:gd name="connsiteY3" fmla="*/ 955243 h 1117168"/>
                  <a:gd name="connsiteX4" fmla="*/ 704850 w 1914525"/>
                  <a:gd name="connsiteY4" fmla="*/ 21793 h 1117168"/>
                  <a:gd name="connsiteX0" fmla="*/ 704850 w 1914525"/>
                  <a:gd name="connsiteY0" fmla="*/ 21793 h 1079068"/>
                  <a:gd name="connsiteX1" fmla="*/ 0 w 1914525"/>
                  <a:gd name="connsiteY1" fmla="*/ 59893 h 1079068"/>
                  <a:gd name="connsiteX2" fmla="*/ 1676400 w 1914525"/>
                  <a:gd name="connsiteY2" fmla="*/ 1079068 h 1079068"/>
                  <a:gd name="connsiteX3" fmla="*/ 1914525 w 1914525"/>
                  <a:gd name="connsiteY3" fmla="*/ 955243 h 1079068"/>
                  <a:gd name="connsiteX4" fmla="*/ 704850 w 1914525"/>
                  <a:gd name="connsiteY4" fmla="*/ 21793 h 1079068"/>
                  <a:gd name="connsiteX0" fmla="*/ 485775 w 1695450"/>
                  <a:gd name="connsiteY0" fmla="*/ 21793 h 1079068"/>
                  <a:gd name="connsiteX1" fmla="*/ 0 w 1695450"/>
                  <a:gd name="connsiteY1" fmla="*/ 59893 h 1079068"/>
                  <a:gd name="connsiteX2" fmla="*/ 1457325 w 1695450"/>
                  <a:gd name="connsiteY2" fmla="*/ 1079068 h 1079068"/>
                  <a:gd name="connsiteX3" fmla="*/ 1695450 w 1695450"/>
                  <a:gd name="connsiteY3" fmla="*/ 955243 h 1079068"/>
                  <a:gd name="connsiteX4" fmla="*/ 485775 w 1695450"/>
                  <a:gd name="connsiteY4" fmla="*/ 21793 h 1079068"/>
                  <a:gd name="connsiteX0" fmla="*/ 485775 w 1695450"/>
                  <a:gd name="connsiteY0" fmla="*/ 21793 h 1021918"/>
                  <a:gd name="connsiteX1" fmla="*/ 0 w 1695450"/>
                  <a:gd name="connsiteY1" fmla="*/ 59893 h 1021918"/>
                  <a:gd name="connsiteX2" fmla="*/ 1362075 w 1695450"/>
                  <a:gd name="connsiteY2" fmla="*/ 1021918 h 1021918"/>
                  <a:gd name="connsiteX3" fmla="*/ 1695450 w 1695450"/>
                  <a:gd name="connsiteY3" fmla="*/ 955243 h 1021918"/>
                  <a:gd name="connsiteX4" fmla="*/ 485775 w 1695450"/>
                  <a:gd name="connsiteY4" fmla="*/ 21793 h 1021918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85775 w 1695450"/>
                  <a:gd name="connsiteY0" fmla="*/ 16934 h 1017059"/>
                  <a:gd name="connsiteX1" fmla="*/ 0 w 1695450"/>
                  <a:gd name="connsiteY1" fmla="*/ 55034 h 1017059"/>
                  <a:gd name="connsiteX2" fmla="*/ 1362075 w 1695450"/>
                  <a:gd name="connsiteY2" fmla="*/ 1017059 h 1017059"/>
                  <a:gd name="connsiteX3" fmla="*/ 1695450 w 1695450"/>
                  <a:gd name="connsiteY3" fmla="*/ 950384 h 1017059"/>
                  <a:gd name="connsiteX4" fmla="*/ 485775 w 1695450"/>
                  <a:gd name="connsiteY4" fmla="*/ 16934 h 1017059"/>
                  <a:gd name="connsiteX0" fmla="*/ 419100 w 1628775"/>
                  <a:gd name="connsiteY0" fmla="*/ 16934 h 1017059"/>
                  <a:gd name="connsiteX1" fmla="*/ 0 w 1628775"/>
                  <a:gd name="connsiteY1" fmla="*/ 55034 h 1017059"/>
                  <a:gd name="connsiteX2" fmla="*/ 1295400 w 1628775"/>
                  <a:gd name="connsiteY2" fmla="*/ 1017059 h 1017059"/>
                  <a:gd name="connsiteX3" fmla="*/ 1628775 w 1628775"/>
                  <a:gd name="connsiteY3" fmla="*/ 950384 h 1017059"/>
                  <a:gd name="connsiteX4" fmla="*/ 419100 w 1628775"/>
                  <a:gd name="connsiteY4" fmla="*/ 16934 h 1017059"/>
                  <a:gd name="connsiteX0" fmla="*/ 419100 w 1628775"/>
                  <a:gd name="connsiteY0" fmla="*/ 21793 h 1021918"/>
                  <a:gd name="connsiteX1" fmla="*/ 0 w 1628775"/>
                  <a:gd name="connsiteY1" fmla="*/ 59893 h 1021918"/>
                  <a:gd name="connsiteX2" fmla="*/ 1295400 w 1628775"/>
                  <a:gd name="connsiteY2" fmla="*/ 1021918 h 1021918"/>
                  <a:gd name="connsiteX3" fmla="*/ 1628775 w 1628775"/>
                  <a:gd name="connsiteY3" fmla="*/ 955243 h 1021918"/>
                  <a:gd name="connsiteX4" fmla="*/ 419100 w 1628775"/>
                  <a:gd name="connsiteY4" fmla="*/ 21793 h 1021918"/>
                  <a:gd name="connsiteX0" fmla="*/ 419100 w 1628775"/>
                  <a:gd name="connsiteY0" fmla="*/ 38457 h 1038582"/>
                  <a:gd name="connsiteX1" fmla="*/ 0 w 1628775"/>
                  <a:gd name="connsiteY1" fmla="*/ 76557 h 1038582"/>
                  <a:gd name="connsiteX2" fmla="*/ 1295400 w 1628775"/>
                  <a:gd name="connsiteY2" fmla="*/ 1038582 h 1038582"/>
                  <a:gd name="connsiteX3" fmla="*/ 1628775 w 1628775"/>
                  <a:gd name="connsiteY3" fmla="*/ 971907 h 1038582"/>
                  <a:gd name="connsiteX4" fmla="*/ 419100 w 1628775"/>
                  <a:gd name="connsiteY4" fmla="*/ 38457 h 1038582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2655 h 1042780"/>
                  <a:gd name="connsiteX1" fmla="*/ 0 w 1628775"/>
                  <a:gd name="connsiteY1" fmla="*/ 80755 h 1042780"/>
                  <a:gd name="connsiteX2" fmla="*/ 1295400 w 1628775"/>
                  <a:gd name="connsiteY2" fmla="*/ 1042780 h 1042780"/>
                  <a:gd name="connsiteX3" fmla="*/ 1628775 w 1628775"/>
                  <a:gd name="connsiteY3" fmla="*/ 976105 h 1042780"/>
                  <a:gd name="connsiteX4" fmla="*/ 419100 w 1628775"/>
                  <a:gd name="connsiteY4" fmla="*/ 42655 h 1042780"/>
                  <a:gd name="connsiteX0" fmla="*/ 419100 w 1628775"/>
                  <a:gd name="connsiteY0" fmla="*/ 45241 h 1045366"/>
                  <a:gd name="connsiteX1" fmla="*/ 0 w 1628775"/>
                  <a:gd name="connsiteY1" fmla="*/ 83341 h 1045366"/>
                  <a:gd name="connsiteX2" fmla="*/ 1295400 w 1628775"/>
                  <a:gd name="connsiteY2" fmla="*/ 1045366 h 1045366"/>
                  <a:gd name="connsiteX3" fmla="*/ 1628775 w 1628775"/>
                  <a:gd name="connsiteY3" fmla="*/ 978691 h 1045366"/>
                  <a:gd name="connsiteX4" fmla="*/ 419100 w 1628775"/>
                  <a:gd name="connsiteY4" fmla="*/ 45241 h 1045366"/>
                  <a:gd name="connsiteX0" fmla="*/ 383930 w 1593605"/>
                  <a:gd name="connsiteY0" fmla="*/ 45241 h 1045366"/>
                  <a:gd name="connsiteX1" fmla="*/ 0 w 1593605"/>
                  <a:gd name="connsiteY1" fmla="*/ 83341 h 1045366"/>
                  <a:gd name="connsiteX2" fmla="*/ 1260230 w 1593605"/>
                  <a:gd name="connsiteY2" fmla="*/ 1045366 h 1045366"/>
                  <a:gd name="connsiteX3" fmla="*/ 1593605 w 1593605"/>
                  <a:gd name="connsiteY3" fmla="*/ 978691 h 1045366"/>
                  <a:gd name="connsiteX4" fmla="*/ 383930 w 1593605"/>
                  <a:gd name="connsiteY4" fmla="*/ 45241 h 1045366"/>
                  <a:gd name="connsiteX0" fmla="*/ 383930 w 1593605"/>
                  <a:gd name="connsiteY0" fmla="*/ 38512 h 1038637"/>
                  <a:gd name="connsiteX1" fmla="*/ 0 w 1593605"/>
                  <a:gd name="connsiteY1" fmla="*/ 76612 h 1038637"/>
                  <a:gd name="connsiteX2" fmla="*/ 1260230 w 1593605"/>
                  <a:gd name="connsiteY2" fmla="*/ 1038637 h 1038637"/>
                  <a:gd name="connsiteX3" fmla="*/ 1593605 w 1593605"/>
                  <a:gd name="connsiteY3" fmla="*/ 971962 h 1038637"/>
                  <a:gd name="connsiteX4" fmla="*/ 383930 w 1593605"/>
                  <a:gd name="connsiteY4" fmla="*/ 38512 h 103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605" h="1038637">
                    <a:moveTo>
                      <a:pt x="383930" y="38512"/>
                    </a:moveTo>
                    <a:cubicBezTo>
                      <a:pt x="269874" y="-49899"/>
                      <a:pt x="81816" y="36070"/>
                      <a:pt x="0" y="76612"/>
                    </a:cubicBezTo>
                    <a:lnTo>
                      <a:pt x="1260230" y="1038637"/>
                    </a:lnTo>
                    <a:lnTo>
                      <a:pt x="1593605" y="971962"/>
                    </a:lnTo>
                    <a:lnTo>
                      <a:pt x="383930" y="38512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" name="Down Arrow 1">
                <a:extLst>
                  <a:ext uri="{FF2B5EF4-FFF2-40B4-BE49-F238E27FC236}">
                    <a16:creationId xmlns:a16="http://schemas.microsoft.com/office/drawing/2014/main" id="{6B8446BB-68F2-485B-A025-1F181BF4F106}"/>
                  </a:ext>
                </a:extLst>
              </p:cNvPr>
              <p:cNvSpPr/>
              <p:nvPr/>
            </p:nvSpPr>
            <p:spPr>
              <a:xfrm>
                <a:off x="3846587" y="1612057"/>
                <a:ext cx="1800200" cy="2766815"/>
              </a:xfrm>
              <a:custGeom>
                <a:avLst/>
                <a:gdLst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512069 w 1800200"/>
                  <a:gd name="connsiteY1" fmla="*/ 9680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  <a:gd name="connsiteX0" fmla="*/ 221456 w 1800200"/>
                  <a:gd name="connsiteY0" fmla="*/ 0 h 2766815"/>
                  <a:gd name="connsiteX1" fmla="*/ 1464444 w 1800200"/>
                  <a:gd name="connsiteY1" fmla="*/ 929953 h 2766815"/>
                  <a:gd name="connsiteX2" fmla="*/ 1512069 w 1800200"/>
                  <a:gd name="connsiteY2" fmla="*/ 1838146 h 2766815"/>
                  <a:gd name="connsiteX3" fmla="*/ 1800200 w 1800200"/>
                  <a:gd name="connsiteY3" fmla="*/ 1838146 h 2766815"/>
                  <a:gd name="connsiteX4" fmla="*/ 900100 w 1800200"/>
                  <a:gd name="connsiteY4" fmla="*/ 2766815 h 2766815"/>
                  <a:gd name="connsiteX5" fmla="*/ 0 w 1800200"/>
                  <a:gd name="connsiteY5" fmla="*/ 1838146 h 2766815"/>
                  <a:gd name="connsiteX6" fmla="*/ 288131 w 1800200"/>
                  <a:gd name="connsiteY6" fmla="*/ 1838146 h 2766815"/>
                  <a:gd name="connsiteX7" fmla="*/ 221456 w 1800200"/>
                  <a:gd name="connsiteY7" fmla="*/ 0 h 2766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00200" h="2766815">
                    <a:moveTo>
                      <a:pt x="221456" y="0"/>
                    </a:moveTo>
                    <a:lnTo>
                      <a:pt x="1464444" y="929953"/>
                    </a:lnTo>
                    <a:cubicBezTo>
                      <a:pt x="1514023" y="992361"/>
                      <a:pt x="1496194" y="1535415"/>
                      <a:pt x="1512069" y="1838146"/>
                    </a:cubicBezTo>
                    <a:lnTo>
                      <a:pt x="1800200" y="1838146"/>
                    </a:lnTo>
                    <a:lnTo>
                      <a:pt x="900100" y="2766815"/>
                    </a:lnTo>
                    <a:lnTo>
                      <a:pt x="0" y="1838146"/>
                    </a:lnTo>
                    <a:lnTo>
                      <a:pt x="288131" y="1838146"/>
                    </a:lnTo>
                    <a:cubicBezTo>
                      <a:pt x="288131" y="1238131"/>
                      <a:pt x="297656" y="104715"/>
                      <a:pt x="221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20" name="그룹 8">
            <a:extLst>
              <a:ext uri="{FF2B5EF4-FFF2-40B4-BE49-F238E27FC236}">
                <a16:creationId xmlns:a16="http://schemas.microsoft.com/office/drawing/2014/main" id="{E033FA98-CA3F-42A9-81DD-21700F94F3AF}"/>
              </a:ext>
            </a:extLst>
          </p:cNvPr>
          <p:cNvGrpSpPr/>
          <p:nvPr/>
        </p:nvGrpSpPr>
        <p:grpSpPr>
          <a:xfrm>
            <a:off x="7498747" y="1880181"/>
            <a:ext cx="3443975" cy="1270613"/>
            <a:chOff x="7871725" y="2666980"/>
            <a:chExt cx="2304256" cy="127061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2E0AE-E00F-4707-803C-3E54FE678412}"/>
                </a:ext>
              </a:extLst>
            </p:cNvPr>
            <p:cNvSpPr txBox="1"/>
            <p:nvPr/>
          </p:nvSpPr>
          <p:spPr>
            <a:xfrm>
              <a:off x="7871725" y="2666980"/>
              <a:ext cx="2304256" cy="46166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63AF16-BD42-4A9D-B154-76608FB2C35B}"/>
                </a:ext>
              </a:extLst>
            </p:cNvPr>
            <p:cNvSpPr txBox="1"/>
            <p:nvPr/>
          </p:nvSpPr>
          <p:spPr>
            <a:xfrm>
              <a:off x="7871725" y="3014263"/>
              <a:ext cx="2304256" cy="92333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I hope and I believe that this Template will your Time.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3" name="그룹 9">
            <a:extLst>
              <a:ext uri="{FF2B5EF4-FFF2-40B4-BE49-F238E27FC236}">
                <a16:creationId xmlns:a16="http://schemas.microsoft.com/office/drawing/2014/main" id="{CC9D034A-A243-4055-8B2D-ABEBE8CFE1D3}"/>
              </a:ext>
            </a:extLst>
          </p:cNvPr>
          <p:cNvGrpSpPr/>
          <p:nvPr/>
        </p:nvGrpSpPr>
        <p:grpSpPr>
          <a:xfrm>
            <a:off x="7498747" y="3815099"/>
            <a:ext cx="3443975" cy="1270613"/>
            <a:chOff x="7871725" y="4082023"/>
            <a:chExt cx="2304256" cy="127061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1B963A3-2F6B-432B-BB4A-1D61D1E026E7}"/>
                </a:ext>
              </a:extLst>
            </p:cNvPr>
            <p:cNvSpPr txBox="1"/>
            <p:nvPr/>
          </p:nvSpPr>
          <p:spPr>
            <a:xfrm>
              <a:off x="7871725" y="4082023"/>
              <a:ext cx="2304256" cy="46166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EEFB404-22DD-449D-9896-139296C16866}"/>
                </a:ext>
              </a:extLst>
            </p:cNvPr>
            <p:cNvSpPr txBox="1"/>
            <p:nvPr/>
          </p:nvSpPr>
          <p:spPr>
            <a:xfrm>
              <a:off x="7871725" y="4429306"/>
              <a:ext cx="2304256" cy="92333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I hope and I believe that this Template will your Time.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6" name="그룹 6">
            <a:extLst>
              <a:ext uri="{FF2B5EF4-FFF2-40B4-BE49-F238E27FC236}">
                <a16:creationId xmlns:a16="http://schemas.microsoft.com/office/drawing/2014/main" id="{6512FB35-F9B5-45AD-8A88-746CF12985AC}"/>
              </a:ext>
            </a:extLst>
          </p:cNvPr>
          <p:cNvGrpSpPr/>
          <p:nvPr/>
        </p:nvGrpSpPr>
        <p:grpSpPr>
          <a:xfrm>
            <a:off x="1361198" y="1585203"/>
            <a:ext cx="3489221" cy="1270613"/>
            <a:chOff x="2375857" y="2070626"/>
            <a:chExt cx="2304256" cy="127061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A4921F3-4F80-47DD-B33D-D11EEB24391E}"/>
                </a:ext>
              </a:extLst>
            </p:cNvPr>
            <p:cNvSpPr txBox="1"/>
            <p:nvPr/>
          </p:nvSpPr>
          <p:spPr>
            <a:xfrm>
              <a:off x="2375857" y="2070626"/>
              <a:ext cx="2304256" cy="46166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B6E8AD-4DF7-4C30-BD1D-30E5A6FFD003}"/>
                </a:ext>
              </a:extLst>
            </p:cNvPr>
            <p:cNvSpPr txBox="1"/>
            <p:nvPr/>
          </p:nvSpPr>
          <p:spPr>
            <a:xfrm>
              <a:off x="2375857" y="2417909"/>
              <a:ext cx="2304256" cy="92333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I hope and I believe that this Template will your Time. 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9" name="그룹 5">
            <a:extLst>
              <a:ext uri="{FF2B5EF4-FFF2-40B4-BE49-F238E27FC236}">
                <a16:creationId xmlns:a16="http://schemas.microsoft.com/office/drawing/2014/main" id="{2E365ED8-3D0A-4ED4-AEC6-17938ACE5521}"/>
              </a:ext>
            </a:extLst>
          </p:cNvPr>
          <p:cNvGrpSpPr/>
          <p:nvPr/>
        </p:nvGrpSpPr>
        <p:grpSpPr>
          <a:xfrm>
            <a:off x="536563" y="3728297"/>
            <a:ext cx="3489221" cy="1270613"/>
            <a:chOff x="2375857" y="3870826"/>
            <a:chExt cx="2304256" cy="127061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EEB8FD3-07FD-42F0-BDB9-99251EFA126D}"/>
                </a:ext>
              </a:extLst>
            </p:cNvPr>
            <p:cNvSpPr txBox="1"/>
            <p:nvPr/>
          </p:nvSpPr>
          <p:spPr>
            <a:xfrm>
              <a:off x="2375857" y="3870826"/>
              <a:ext cx="2304256" cy="46166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r"/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D60D78-4A90-44E4-AF63-B3BE2918653E}"/>
                </a:ext>
              </a:extLst>
            </p:cNvPr>
            <p:cNvSpPr txBox="1"/>
            <p:nvPr/>
          </p:nvSpPr>
          <p:spPr>
            <a:xfrm>
              <a:off x="2375857" y="4218109"/>
              <a:ext cx="2304256" cy="92333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/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I hope and I believe that this Template will your Time. 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2" name="그룹 4">
            <a:extLst>
              <a:ext uri="{FF2B5EF4-FFF2-40B4-BE49-F238E27FC236}">
                <a16:creationId xmlns:a16="http://schemas.microsoft.com/office/drawing/2014/main" id="{81E22B68-D951-4AF7-824F-C72716B1819B}"/>
              </a:ext>
            </a:extLst>
          </p:cNvPr>
          <p:cNvGrpSpPr/>
          <p:nvPr/>
        </p:nvGrpSpPr>
        <p:grpSpPr>
          <a:xfrm>
            <a:off x="5565204" y="5046630"/>
            <a:ext cx="3443975" cy="1270613"/>
            <a:chOff x="5735960" y="5162779"/>
            <a:chExt cx="2304256" cy="127061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0E33301-2CB3-46D9-8622-BACADC56B015}"/>
                </a:ext>
              </a:extLst>
            </p:cNvPr>
            <p:cNvSpPr txBox="1"/>
            <p:nvPr/>
          </p:nvSpPr>
          <p:spPr>
            <a:xfrm>
              <a:off x="5735960" y="5162779"/>
              <a:ext cx="2304256" cy="46166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4F1C868-9C6F-487D-AD57-C4CC05BC2145}"/>
                </a:ext>
              </a:extLst>
            </p:cNvPr>
            <p:cNvSpPr txBox="1"/>
            <p:nvPr/>
          </p:nvSpPr>
          <p:spPr>
            <a:xfrm>
              <a:off x="5735960" y="5510062"/>
              <a:ext cx="2304256" cy="92333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I hope and I believe that this Template will your Time. </a:t>
              </a:r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2A98E2EC-7060-4999-8260-3744EDED7A80}"/>
              </a:ext>
            </a:extLst>
          </p:cNvPr>
          <p:cNvSpPr/>
          <p:nvPr/>
        </p:nvSpPr>
        <p:spPr>
          <a:xfrm flipH="1">
            <a:off x="4785583" y="3402655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Teardrop 1">
            <a:extLst>
              <a:ext uri="{FF2B5EF4-FFF2-40B4-BE49-F238E27FC236}">
                <a16:creationId xmlns:a16="http://schemas.microsoft.com/office/drawing/2014/main" id="{6BAB3028-8EE0-438F-9C8D-053D5BF0C789}"/>
              </a:ext>
            </a:extLst>
          </p:cNvPr>
          <p:cNvSpPr/>
          <p:nvPr/>
        </p:nvSpPr>
        <p:spPr>
          <a:xfrm rot="18805991">
            <a:off x="5540709" y="2856445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Round Same Side Corner Rectangle 11">
            <a:extLst>
              <a:ext uri="{FF2B5EF4-FFF2-40B4-BE49-F238E27FC236}">
                <a16:creationId xmlns:a16="http://schemas.microsoft.com/office/drawing/2014/main" id="{E6104502-47C6-4614-BFE0-9376A115EA64}"/>
              </a:ext>
            </a:extLst>
          </p:cNvPr>
          <p:cNvSpPr>
            <a:spLocks noChangeAspect="1"/>
          </p:cNvSpPr>
          <p:nvPr/>
        </p:nvSpPr>
        <p:spPr>
          <a:xfrm rot="9900000">
            <a:off x="5147137" y="4252049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Rounded Rectangle 27">
            <a:extLst>
              <a:ext uri="{FF2B5EF4-FFF2-40B4-BE49-F238E27FC236}">
                <a16:creationId xmlns:a16="http://schemas.microsoft.com/office/drawing/2014/main" id="{F9133C91-6DFA-413E-9811-ED1822D446ED}"/>
              </a:ext>
            </a:extLst>
          </p:cNvPr>
          <p:cNvSpPr/>
          <p:nvPr/>
        </p:nvSpPr>
        <p:spPr>
          <a:xfrm>
            <a:off x="6260049" y="3487115"/>
            <a:ext cx="346396" cy="26607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Block Arc 10">
            <a:extLst>
              <a:ext uri="{FF2B5EF4-FFF2-40B4-BE49-F238E27FC236}">
                <a16:creationId xmlns:a16="http://schemas.microsoft.com/office/drawing/2014/main" id="{5329648F-EBD1-425C-AAD0-75678597D4D1}"/>
              </a:ext>
            </a:extLst>
          </p:cNvPr>
          <p:cNvSpPr/>
          <p:nvPr/>
        </p:nvSpPr>
        <p:spPr>
          <a:xfrm>
            <a:off x="5959332" y="4315717"/>
            <a:ext cx="431509" cy="292281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8594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 </a:t>
            </a:r>
            <a:r>
              <a:rPr lang="en-US" dirty="0">
                <a:solidFill>
                  <a:schemeClr val="accent1"/>
                </a:solidFill>
              </a:rPr>
              <a:t>Slides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577D24-41BB-4FDC-AAF7-7C6B2580D40F}"/>
              </a:ext>
            </a:extLst>
          </p:cNvPr>
          <p:cNvSpPr/>
          <p:nvPr/>
        </p:nvSpPr>
        <p:spPr>
          <a:xfrm flipH="1" flipV="1">
            <a:off x="7303219" y="2723197"/>
            <a:ext cx="3994953" cy="768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4276C7-5C70-481F-AC37-5341D80F8D85}"/>
              </a:ext>
            </a:extLst>
          </p:cNvPr>
          <p:cNvSpPr/>
          <p:nvPr/>
        </p:nvSpPr>
        <p:spPr>
          <a:xfrm rot="9000000" flipH="1" flipV="1">
            <a:off x="6303423" y="2984188"/>
            <a:ext cx="1113977" cy="768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C80890-8069-47D0-852E-B2AABDB9D778}"/>
              </a:ext>
            </a:extLst>
          </p:cNvPr>
          <p:cNvSpPr/>
          <p:nvPr/>
        </p:nvSpPr>
        <p:spPr>
          <a:xfrm flipH="1" flipV="1">
            <a:off x="11298172" y="2673795"/>
            <a:ext cx="167284" cy="16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304B10-9537-4946-803A-7AA8E2AE1BD2}"/>
              </a:ext>
            </a:extLst>
          </p:cNvPr>
          <p:cNvSpPr/>
          <p:nvPr/>
        </p:nvSpPr>
        <p:spPr>
          <a:xfrm flipH="1" flipV="1">
            <a:off x="7732578" y="4712127"/>
            <a:ext cx="3649236" cy="768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9C3150-FA80-413E-BFF3-0DD9C700A43A}"/>
              </a:ext>
            </a:extLst>
          </p:cNvPr>
          <p:cNvSpPr/>
          <p:nvPr/>
        </p:nvSpPr>
        <p:spPr>
          <a:xfrm rot="9000000" flipH="1" flipV="1">
            <a:off x="6719294" y="4985476"/>
            <a:ext cx="1113977" cy="768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393A43-85DB-46C6-8C8D-EF79BD04CA8F}"/>
              </a:ext>
            </a:extLst>
          </p:cNvPr>
          <p:cNvSpPr/>
          <p:nvPr/>
        </p:nvSpPr>
        <p:spPr>
          <a:xfrm flipH="1" flipV="1">
            <a:off x="11298172" y="4662723"/>
            <a:ext cx="167284" cy="16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9C80E9-D14E-4AFE-8B00-5839619DD524}"/>
              </a:ext>
            </a:extLst>
          </p:cNvPr>
          <p:cNvSpPr/>
          <p:nvPr/>
        </p:nvSpPr>
        <p:spPr>
          <a:xfrm flipV="1">
            <a:off x="370680" y="4712127"/>
            <a:ext cx="3649236" cy="768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C35BC0-E40F-4533-9C80-067790DB5850}"/>
              </a:ext>
            </a:extLst>
          </p:cNvPr>
          <p:cNvSpPr/>
          <p:nvPr/>
        </p:nvSpPr>
        <p:spPr>
          <a:xfrm rot="12600000" flipV="1">
            <a:off x="3930610" y="4978027"/>
            <a:ext cx="1113977" cy="768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11A1DEB-0E14-4505-9347-07091838FB42}"/>
              </a:ext>
            </a:extLst>
          </p:cNvPr>
          <p:cNvSpPr/>
          <p:nvPr/>
        </p:nvSpPr>
        <p:spPr>
          <a:xfrm flipV="1">
            <a:off x="228923" y="4662723"/>
            <a:ext cx="167284" cy="16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E62F5F-4F4F-426E-AFD3-DFEFB4202C95}"/>
              </a:ext>
            </a:extLst>
          </p:cNvPr>
          <p:cNvSpPr/>
          <p:nvPr/>
        </p:nvSpPr>
        <p:spPr>
          <a:xfrm flipV="1">
            <a:off x="383037" y="2723197"/>
            <a:ext cx="3994953" cy="768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0DA572-9B3D-44F4-8583-77BD9DF4B8C3}"/>
              </a:ext>
            </a:extLst>
          </p:cNvPr>
          <p:cNvSpPr/>
          <p:nvPr/>
        </p:nvSpPr>
        <p:spPr>
          <a:xfrm rot="12600000" flipV="1">
            <a:off x="4281424" y="2996545"/>
            <a:ext cx="1113977" cy="768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D84CB2-9B90-43FB-BCCA-F9E67D22E515}"/>
              </a:ext>
            </a:extLst>
          </p:cNvPr>
          <p:cNvSpPr/>
          <p:nvPr/>
        </p:nvSpPr>
        <p:spPr>
          <a:xfrm flipV="1">
            <a:off x="241280" y="2673795"/>
            <a:ext cx="167284" cy="1672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5" name="그룹 4">
            <a:extLst>
              <a:ext uri="{FF2B5EF4-FFF2-40B4-BE49-F238E27FC236}">
                <a16:creationId xmlns:a16="http://schemas.microsoft.com/office/drawing/2014/main" id="{3817C39C-8C6F-4E73-803C-0D6B2115B83D}"/>
              </a:ext>
            </a:extLst>
          </p:cNvPr>
          <p:cNvGrpSpPr/>
          <p:nvPr/>
        </p:nvGrpSpPr>
        <p:grpSpPr>
          <a:xfrm>
            <a:off x="3693075" y="2219626"/>
            <a:ext cx="3774474" cy="4428309"/>
            <a:chOff x="4389329" y="2708921"/>
            <a:chExt cx="2987325" cy="3504804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322B70BF-D3A4-4F67-A308-D7C12271C014}"/>
                </a:ext>
              </a:extLst>
            </p:cNvPr>
            <p:cNvSpPr/>
            <p:nvPr/>
          </p:nvSpPr>
          <p:spPr>
            <a:xfrm flipH="1">
              <a:off x="5804264" y="4676931"/>
              <a:ext cx="1572390" cy="1536794"/>
            </a:xfrm>
            <a:custGeom>
              <a:avLst/>
              <a:gdLst/>
              <a:ahLst/>
              <a:cxnLst/>
              <a:rect l="l" t="t" r="r" b="b"/>
              <a:pathLst>
                <a:path w="1572390" h="1536794">
                  <a:moveTo>
                    <a:pt x="1248143" y="0"/>
                  </a:moveTo>
                  <a:lnTo>
                    <a:pt x="879865" y="0"/>
                  </a:lnTo>
                  <a:cubicBezTo>
                    <a:pt x="929255" y="93876"/>
                    <a:pt x="906134" y="209735"/>
                    <a:pt x="824277" y="278532"/>
                  </a:cubicBezTo>
                  <a:cubicBezTo>
                    <a:pt x="739889" y="349455"/>
                    <a:pt x="616971" y="350279"/>
                    <a:pt x="531641" y="280492"/>
                  </a:cubicBezTo>
                  <a:cubicBezTo>
                    <a:pt x="448125" y="212189"/>
                    <a:pt x="423759" y="95175"/>
                    <a:pt x="473243" y="0"/>
                  </a:cubicBezTo>
                  <a:lnTo>
                    <a:pt x="0" y="0"/>
                  </a:lnTo>
                  <a:cubicBezTo>
                    <a:pt x="2104" y="26248"/>
                    <a:pt x="3963" y="56656"/>
                    <a:pt x="4027" y="94549"/>
                  </a:cubicBezTo>
                  <a:cubicBezTo>
                    <a:pt x="44267" y="236414"/>
                    <a:pt x="12272" y="293089"/>
                    <a:pt x="45740" y="420046"/>
                  </a:cubicBezTo>
                  <a:cubicBezTo>
                    <a:pt x="90589" y="583297"/>
                    <a:pt x="144467" y="663488"/>
                    <a:pt x="187059" y="752198"/>
                  </a:cubicBezTo>
                  <a:cubicBezTo>
                    <a:pt x="238977" y="877719"/>
                    <a:pt x="220919" y="903144"/>
                    <a:pt x="234462" y="971163"/>
                  </a:cubicBezTo>
                  <a:lnTo>
                    <a:pt x="284499" y="1004352"/>
                  </a:lnTo>
                  <a:cubicBezTo>
                    <a:pt x="262756" y="1087515"/>
                    <a:pt x="272618" y="1085489"/>
                    <a:pt x="268934" y="1153744"/>
                  </a:cubicBezTo>
                  <a:cubicBezTo>
                    <a:pt x="301414" y="1226245"/>
                    <a:pt x="306806" y="1243371"/>
                    <a:pt x="325743" y="1298834"/>
                  </a:cubicBezTo>
                  <a:lnTo>
                    <a:pt x="292823" y="1532264"/>
                  </a:lnTo>
                  <a:lnTo>
                    <a:pt x="1248143" y="1536794"/>
                  </a:lnTo>
                  <a:lnTo>
                    <a:pt x="1248143" y="816303"/>
                  </a:lnTo>
                  <a:lnTo>
                    <a:pt x="1250048" y="816303"/>
                  </a:lnTo>
                  <a:cubicBezTo>
                    <a:pt x="1280289" y="862546"/>
                    <a:pt x="1332969" y="891312"/>
                    <a:pt x="1392366" y="891312"/>
                  </a:cubicBezTo>
                  <a:cubicBezTo>
                    <a:pt x="1491791" y="891312"/>
                    <a:pt x="1572390" y="810714"/>
                    <a:pt x="1572390" y="711292"/>
                  </a:cubicBezTo>
                  <a:cubicBezTo>
                    <a:pt x="1572390" y="611869"/>
                    <a:pt x="1491791" y="531272"/>
                    <a:pt x="1392366" y="531272"/>
                  </a:cubicBezTo>
                  <a:cubicBezTo>
                    <a:pt x="1332969" y="531272"/>
                    <a:pt x="1280289" y="560037"/>
                    <a:pt x="1250048" y="606280"/>
                  </a:cubicBezTo>
                  <a:lnTo>
                    <a:pt x="1248143" y="606280"/>
                  </a:lnTo>
                  <a:close/>
                </a:path>
              </a:pathLst>
            </a:custGeom>
            <a:solidFill>
              <a:srgbClr val="0BD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DA34713E-8824-4085-8D4E-90E18D1661B7}"/>
                </a:ext>
              </a:extLst>
            </p:cNvPr>
            <p:cNvSpPr/>
            <p:nvPr/>
          </p:nvSpPr>
          <p:spPr>
            <a:xfrm flipH="1">
              <a:off x="4389329" y="4349265"/>
              <a:ext cx="1699617" cy="1864460"/>
            </a:xfrm>
            <a:custGeom>
              <a:avLst/>
              <a:gdLst/>
              <a:ahLst/>
              <a:cxnLst/>
              <a:rect l="l" t="t" r="r" b="b"/>
              <a:pathLst>
                <a:path w="1699617" h="1864460">
                  <a:moveTo>
                    <a:pt x="376148" y="1079562"/>
                  </a:moveTo>
                  <a:lnTo>
                    <a:pt x="473212" y="1132806"/>
                  </a:lnTo>
                  <a:cubicBezTo>
                    <a:pt x="540933" y="1181790"/>
                    <a:pt x="518358" y="1303186"/>
                    <a:pt x="457411" y="1313834"/>
                  </a:cubicBezTo>
                  <a:cubicBezTo>
                    <a:pt x="477727" y="1229354"/>
                    <a:pt x="489015" y="1200247"/>
                    <a:pt x="376148" y="1079562"/>
                  </a:cubicBezTo>
                  <a:close/>
                  <a:moveTo>
                    <a:pt x="652259" y="0"/>
                  </a:moveTo>
                  <a:cubicBezTo>
                    <a:pt x="552836" y="0"/>
                    <a:pt x="472239" y="80599"/>
                    <a:pt x="472239" y="180023"/>
                  </a:cubicBezTo>
                  <a:cubicBezTo>
                    <a:pt x="472239" y="239421"/>
                    <a:pt x="501005" y="292100"/>
                    <a:pt x="547247" y="322341"/>
                  </a:cubicBezTo>
                  <a:lnTo>
                    <a:pt x="547247" y="322657"/>
                  </a:lnTo>
                  <a:lnTo>
                    <a:pt x="0" y="322657"/>
                  </a:lnTo>
                  <a:lnTo>
                    <a:pt x="0" y="843255"/>
                  </a:lnTo>
                  <a:lnTo>
                    <a:pt x="6954" y="843255"/>
                  </a:lnTo>
                  <a:lnTo>
                    <a:pt x="6926" y="839169"/>
                  </a:lnTo>
                  <a:cubicBezTo>
                    <a:pt x="30943" y="825654"/>
                    <a:pt x="56514" y="816890"/>
                    <a:pt x="82470" y="812665"/>
                  </a:cubicBezTo>
                  <a:cubicBezTo>
                    <a:pt x="101937" y="809497"/>
                    <a:pt x="121620" y="808881"/>
                    <a:pt x="141026" y="810730"/>
                  </a:cubicBezTo>
                  <a:cubicBezTo>
                    <a:pt x="199244" y="816274"/>
                    <a:pt x="254964" y="843991"/>
                    <a:pt x="294859" y="891459"/>
                  </a:cubicBezTo>
                  <a:cubicBezTo>
                    <a:pt x="365782" y="975847"/>
                    <a:pt x="366606" y="1098765"/>
                    <a:pt x="296819" y="1184095"/>
                  </a:cubicBezTo>
                  <a:cubicBezTo>
                    <a:pt x="227032" y="1269425"/>
                    <a:pt x="106396" y="1293008"/>
                    <a:pt x="9613" y="1240238"/>
                  </a:cubicBezTo>
                  <a:lnTo>
                    <a:pt x="9613" y="1240154"/>
                  </a:lnTo>
                  <a:lnTo>
                    <a:pt x="0" y="1240154"/>
                  </a:lnTo>
                  <a:lnTo>
                    <a:pt x="0" y="1859451"/>
                  </a:lnTo>
                  <a:lnTo>
                    <a:pt x="1056476" y="1864460"/>
                  </a:lnTo>
                  <a:lnTo>
                    <a:pt x="1021064" y="1732948"/>
                  </a:lnTo>
                  <a:cubicBezTo>
                    <a:pt x="1062668" y="1770381"/>
                    <a:pt x="1045582" y="1769478"/>
                    <a:pt x="1096215" y="1779224"/>
                  </a:cubicBezTo>
                  <a:lnTo>
                    <a:pt x="1387597" y="1775455"/>
                  </a:lnTo>
                  <a:cubicBezTo>
                    <a:pt x="1620023" y="1726544"/>
                    <a:pt x="1631232" y="1630779"/>
                    <a:pt x="1698873" y="1477511"/>
                  </a:cubicBezTo>
                  <a:cubicBezTo>
                    <a:pt x="1704015" y="1325249"/>
                    <a:pt x="1682068" y="1279474"/>
                    <a:pt x="1646578" y="1174066"/>
                  </a:cubicBezTo>
                  <a:lnTo>
                    <a:pt x="1541989" y="1112392"/>
                  </a:lnTo>
                  <a:cubicBezTo>
                    <a:pt x="1474833" y="972375"/>
                    <a:pt x="1362532" y="772726"/>
                    <a:pt x="1295376" y="743457"/>
                  </a:cubicBezTo>
                  <a:cubicBezTo>
                    <a:pt x="1296959" y="711836"/>
                    <a:pt x="1318859" y="678086"/>
                    <a:pt x="1300126" y="648594"/>
                  </a:cubicBezTo>
                  <a:cubicBezTo>
                    <a:pt x="1273821" y="619636"/>
                    <a:pt x="1265576" y="631142"/>
                    <a:pt x="1243787" y="619222"/>
                  </a:cubicBezTo>
                  <a:lnTo>
                    <a:pt x="1253521" y="570548"/>
                  </a:lnTo>
                  <a:cubicBezTo>
                    <a:pt x="1220884" y="541841"/>
                    <a:pt x="1240165" y="564247"/>
                    <a:pt x="1214300" y="524891"/>
                  </a:cubicBezTo>
                  <a:lnTo>
                    <a:pt x="1216699" y="409841"/>
                  </a:lnTo>
                  <a:cubicBezTo>
                    <a:pt x="1196257" y="384432"/>
                    <a:pt x="1191618" y="386709"/>
                    <a:pt x="1155374" y="333613"/>
                  </a:cubicBezTo>
                  <a:cubicBezTo>
                    <a:pt x="1154246" y="330251"/>
                    <a:pt x="1153164" y="326621"/>
                    <a:pt x="1152469" y="322657"/>
                  </a:cubicBezTo>
                  <a:lnTo>
                    <a:pt x="757271" y="322657"/>
                  </a:lnTo>
                  <a:lnTo>
                    <a:pt x="757271" y="322341"/>
                  </a:lnTo>
                  <a:cubicBezTo>
                    <a:pt x="803514" y="292100"/>
                    <a:pt x="832279" y="239421"/>
                    <a:pt x="832279" y="180023"/>
                  </a:cubicBezTo>
                  <a:cubicBezTo>
                    <a:pt x="832279" y="80599"/>
                    <a:pt x="751682" y="0"/>
                    <a:pt x="652259" y="0"/>
                  </a:cubicBezTo>
                  <a:close/>
                </a:path>
              </a:pathLst>
            </a:custGeom>
            <a:solidFill>
              <a:srgbClr val="0F6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E8D0E02B-983C-452B-8528-52C05A2CA333}"/>
                </a:ext>
              </a:extLst>
            </p:cNvPr>
            <p:cNvSpPr/>
            <p:nvPr/>
          </p:nvSpPr>
          <p:spPr>
            <a:xfrm flipH="1">
              <a:off x="4923562" y="2708921"/>
              <a:ext cx="1470219" cy="1921729"/>
            </a:xfrm>
            <a:custGeom>
              <a:avLst/>
              <a:gdLst/>
              <a:ahLst/>
              <a:cxnLst/>
              <a:rect l="l" t="t" r="r" b="b"/>
              <a:pathLst>
                <a:path w="1470219" h="1921729">
                  <a:moveTo>
                    <a:pt x="317750" y="0"/>
                  </a:moveTo>
                  <a:lnTo>
                    <a:pt x="317750" y="519295"/>
                  </a:lnTo>
                  <a:cubicBezTo>
                    <a:pt x="287598" y="476035"/>
                    <a:pt x="236890" y="449670"/>
                    <a:pt x="180024" y="449670"/>
                  </a:cubicBezTo>
                  <a:cubicBezTo>
                    <a:pt x="80599" y="449670"/>
                    <a:pt x="0" y="530267"/>
                    <a:pt x="0" y="629690"/>
                  </a:cubicBezTo>
                  <a:cubicBezTo>
                    <a:pt x="0" y="729112"/>
                    <a:pt x="80599" y="809710"/>
                    <a:pt x="180024" y="809710"/>
                  </a:cubicBezTo>
                  <a:cubicBezTo>
                    <a:pt x="236890" y="809710"/>
                    <a:pt x="287598" y="783344"/>
                    <a:pt x="317750" y="740084"/>
                  </a:cubicBezTo>
                  <a:lnTo>
                    <a:pt x="317750" y="1366266"/>
                  </a:lnTo>
                  <a:cubicBezTo>
                    <a:pt x="334104" y="1364723"/>
                    <a:pt x="350498" y="1361676"/>
                    <a:pt x="369339" y="1360802"/>
                  </a:cubicBezTo>
                  <a:cubicBezTo>
                    <a:pt x="402266" y="1377733"/>
                    <a:pt x="435193" y="1387415"/>
                    <a:pt x="467827" y="1410291"/>
                  </a:cubicBezTo>
                  <a:lnTo>
                    <a:pt x="455870" y="1410142"/>
                  </a:lnTo>
                  <a:lnTo>
                    <a:pt x="317750" y="1534494"/>
                  </a:lnTo>
                  <a:lnTo>
                    <a:pt x="317750" y="1615990"/>
                  </a:lnTo>
                  <a:cubicBezTo>
                    <a:pt x="386499" y="1670478"/>
                    <a:pt x="389428" y="1688371"/>
                    <a:pt x="408089" y="1738922"/>
                  </a:cubicBezTo>
                  <a:cubicBezTo>
                    <a:pt x="379727" y="1707581"/>
                    <a:pt x="349150" y="1673825"/>
                    <a:pt x="317750" y="1638805"/>
                  </a:cubicBezTo>
                  <a:lnTo>
                    <a:pt x="317750" y="1921729"/>
                  </a:lnTo>
                  <a:lnTo>
                    <a:pt x="755913" y="1921729"/>
                  </a:lnTo>
                  <a:cubicBezTo>
                    <a:pt x="706403" y="1827798"/>
                    <a:pt x="729495" y="1711808"/>
                    <a:pt x="811417" y="1642956"/>
                  </a:cubicBezTo>
                  <a:cubicBezTo>
                    <a:pt x="895805" y="1572033"/>
                    <a:pt x="1018723" y="1571209"/>
                    <a:pt x="1104053" y="1640996"/>
                  </a:cubicBezTo>
                  <a:cubicBezTo>
                    <a:pt x="1187635" y="1709353"/>
                    <a:pt x="1211974" y="1826497"/>
                    <a:pt x="1162370" y="1921729"/>
                  </a:cubicBezTo>
                  <a:lnTo>
                    <a:pt x="1470219" y="1921729"/>
                  </a:lnTo>
                  <a:cubicBezTo>
                    <a:pt x="1451557" y="1854186"/>
                    <a:pt x="1443779" y="1713479"/>
                    <a:pt x="1383490" y="1654709"/>
                  </a:cubicBezTo>
                  <a:cubicBezTo>
                    <a:pt x="1345256" y="1600370"/>
                    <a:pt x="1270906" y="1605665"/>
                    <a:pt x="1214613" y="1581143"/>
                  </a:cubicBezTo>
                  <a:cubicBezTo>
                    <a:pt x="1023979" y="1516260"/>
                    <a:pt x="855919" y="1498231"/>
                    <a:pt x="667541" y="1420569"/>
                  </a:cubicBezTo>
                  <a:cubicBezTo>
                    <a:pt x="641002" y="1406060"/>
                    <a:pt x="628007" y="1359605"/>
                    <a:pt x="596953" y="1264165"/>
                  </a:cubicBezTo>
                  <a:lnTo>
                    <a:pt x="605982" y="1483707"/>
                  </a:lnTo>
                  <a:cubicBezTo>
                    <a:pt x="633003" y="1532193"/>
                    <a:pt x="647443" y="1570873"/>
                    <a:pt x="655559" y="1604936"/>
                  </a:cubicBezTo>
                  <a:lnTo>
                    <a:pt x="669187" y="1618813"/>
                  </a:lnTo>
                  <a:lnTo>
                    <a:pt x="658716" y="1618119"/>
                  </a:lnTo>
                  <a:cubicBezTo>
                    <a:pt x="671015" y="1675268"/>
                    <a:pt x="667528" y="1720297"/>
                    <a:pt x="683108" y="1780186"/>
                  </a:cubicBezTo>
                  <a:lnTo>
                    <a:pt x="591592" y="1613666"/>
                  </a:lnTo>
                  <a:lnTo>
                    <a:pt x="658716" y="1618119"/>
                  </a:lnTo>
                  <a:cubicBezTo>
                    <a:pt x="657988" y="1613751"/>
                    <a:pt x="656981" y="1609350"/>
                    <a:pt x="655559" y="1604936"/>
                  </a:cubicBezTo>
                  <a:cubicBezTo>
                    <a:pt x="595208" y="1543644"/>
                    <a:pt x="572037" y="1416889"/>
                    <a:pt x="482935" y="1410479"/>
                  </a:cubicBezTo>
                  <a:cubicBezTo>
                    <a:pt x="535122" y="1370544"/>
                    <a:pt x="588839" y="1317812"/>
                    <a:pt x="588628" y="1233771"/>
                  </a:cubicBezTo>
                  <a:cubicBezTo>
                    <a:pt x="593535" y="1201617"/>
                    <a:pt x="591670" y="1173724"/>
                    <a:pt x="603348" y="1137311"/>
                  </a:cubicBezTo>
                  <a:cubicBezTo>
                    <a:pt x="681305" y="1043677"/>
                    <a:pt x="723143" y="969209"/>
                    <a:pt x="728865" y="818070"/>
                  </a:cubicBezTo>
                  <a:cubicBezTo>
                    <a:pt x="757787" y="830627"/>
                    <a:pt x="777680" y="847444"/>
                    <a:pt x="802088" y="759902"/>
                  </a:cubicBezTo>
                  <a:cubicBezTo>
                    <a:pt x="810208" y="713002"/>
                    <a:pt x="879277" y="465908"/>
                    <a:pt x="776787" y="510588"/>
                  </a:cubicBezTo>
                  <a:cubicBezTo>
                    <a:pt x="737961" y="316337"/>
                    <a:pt x="730052" y="30689"/>
                    <a:pt x="317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826C55E0-7626-40EB-B565-7BBD8DCDA9BC}"/>
                </a:ext>
              </a:extLst>
            </p:cNvPr>
            <p:cNvSpPr/>
            <p:nvPr/>
          </p:nvSpPr>
          <p:spPr>
            <a:xfrm>
              <a:off x="6118916" y="2711957"/>
              <a:ext cx="1252757" cy="2246116"/>
            </a:xfrm>
            <a:custGeom>
              <a:avLst/>
              <a:gdLst/>
              <a:ahLst/>
              <a:cxnLst/>
              <a:rect l="l" t="t" r="r" b="b"/>
              <a:pathLst>
                <a:path w="1252757" h="2246116">
                  <a:moveTo>
                    <a:pt x="0" y="1537931"/>
                  </a:moveTo>
                  <a:lnTo>
                    <a:pt x="48955" y="1582006"/>
                  </a:lnTo>
                  <a:cubicBezTo>
                    <a:pt x="29607" y="1596227"/>
                    <a:pt x="13459" y="1608472"/>
                    <a:pt x="0" y="1619427"/>
                  </a:cubicBezTo>
                  <a:close/>
                  <a:moveTo>
                    <a:pt x="378777" y="1138883"/>
                  </a:moveTo>
                  <a:cubicBezTo>
                    <a:pt x="411277" y="1129216"/>
                    <a:pt x="503171" y="1342067"/>
                    <a:pt x="652602" y="1380835"/>
                  </a:cubicBezTo>
                  <a:cubicBezTo>
                    <a:pt x="847829" y="1434107"/>
                    <a:pt x="1074660" y="1515068"/>
                    <a:pt x="1177337" y="1610936"/>
                  </a:cubicBezTo>
                  <a:cubicBezTo>
                    <a:pt x="1265071" y="1783698"/>
                    <a:pt x="1255683" y="1823052"/>
                    <a:pt x="1248143" y="1925166"/>
                  </a:cubicBezTo>
                  <a:lnTo>
                    <a:pt x="682623" y="1925166"/>
                  </a:lnTo>
                  <a:cubicBezTo>
                    <a:pt x="727970" y="1955371"/>
                    <a:pt x="756000" y="2007459"/>
                    <a:pt x="756000" y="2066093"/>
                  </a:cubicBezTo>
                  <a:cubicBezTo>
                    <a:pt x="756000" y="2165517"/>
                    <a:pt x="675403" y="2246116"/>
                    <a:pt x="575980" y="2246116"/>
                  </a:cubicBezTo>
                  <a:cubicBezTo>
                    <a:pt x="476558" y="2246116"/>
                    <a:pt x="395960" y="2165517"/>
                    <a:pt x="395960" y="2066093"/>
                  </a:cubicBezTo>
                  <a:cubicBezTo>
                    <a:pt x="395960" y="2007459"/>
                    <a:pt x="423991" y="1955371"/>
                    <a:pt x="469338" y="1925166"/>
                  </a:cubicBezTo>
                  <a:lnTo>
                    <a:pt x="0" y="1925166"/>
                  </a:lnTo>
                  <a:lnTo>
                    <a:pt x="0" y="1642242"/>
                  </a:lnTo>
                  <a:cubicBezTo>
                    <a:pt x="181585" y="1440372"/>
                    <a:pt x="392125" y="1197753"/>
                    <a:pt x="373070" y="1143900"/>
                  </a:cubicBezTo>
                  <a:cubicBezTo>
                    <a:pt x="374708" y="1141161"/>
                    <a:pt x="376611" y="1139527"/>
                    <a:pt x="378777" y="1138883"/>
                  </a:cubicBezTo>
                  <a:close/>
                  <a:moveTo>
                    <a:pt x="60149" y="0"/>
                  </a:moveTo>
                  <a:cubicBezTo>
                    <a:pt x="424660" y="15130"/>
                    <a:pt x="592784" y="258144"/>
                    <a:pt x="528403" y="582088"/>
                  </a:cubicBezTo>
                  <a:cubicBezTo>
                    <a:pt x="564457" y="581792"/>
                    <a:pt x="595997" y="564458"/>
                    <a:pt x="593677" y="642963"/>
                  </a:cubicBezTo>
                  <a:cubicBezTo>
                    <a:pt x="586216" y="751211"/>
                    <a:pt x="524577" y="902053"/>
                    <a:pt x="487771" y="897424"/>
                  </a:cubicBezTo>
                  <a:cubicBezTo>
                    <a:pt x="464712" y="892973"/>
                    <a:pt x="450682" y="871482"/>
                    <a:pt x="432137" y="858512"/>
                  </a:cubicBezTo>
                  <a:cubicBezTo>
                    <a:pt x="401632" y="940744"/>
                    <a:pt x="393700" y="1031495"/>
                    <a:pt x="340621" y="1105208"/>
                  </a:cubicBezTo>
                  <a:cubicBezTo>
                    <a:pt x="299535" y="1169456"/>
                    <a:pt x="256191" y="1203886"/>
                    <a:pt x="206076" y="1253225"/>
                  </a:cubicBezTo>
                  <a:cubicBezTo>
                    <a:pt x="96325" y="1366844"/>
                    <a:pt x="48367" y="1374569"/>
                    <a:pt x="0" y="1369703"/>
                  </a:cubicBezTo>
                  <a:lnTo>
                    <a:pt x="0" y="835934"/>
                  </a:lnTo>
                  <a:cubicBezTo>
                    <a:pt x="94059" y="885724"/>
                    <a:pt x="210348" y="862698"/>
                    <a:pt x="279327" y="780625"/>
                  </a:cubicBezTo>
                  <a:cubicBezTo>
                    <a:pt x="350250" y="696237"/>
                    <a:pt x="351074" y="573319"/>
                    <a:pt x="281287" y="487989"/>
                  </a:cubicBezTo>
                  <a:cubicBezTo>
                    <a:pt x="212806" y="404257"/>
                    <a:pt x="95363" y="379981"/>
                    <a:pt x="0" y="429858"/>
                  </a:cubicBezTo>
                  <a:lnTo>
                    <a:pt x="0" y="3437"/>
                  </a:lnTo>
                  <a:close/>
                </a:path>
              </a:pathLst>
            </a:custGeom>
            <a:solidFill>
              <a:srgbClr val="0F6F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EA9908C-AE09-4E01-A0D1-885A519FFCDA}"/>
              </a:ext>
            </a:extLst>
          </p:cNvPr>
          <p:cNvGrpSpPr/>
          <p:nvPr/>
        </p:nvGrpSpPr>
        <p:grpSpPr>
          <a:xfrm>
            <a:off x="1118210" y="1329149"/>
            <a:ext cx="2830362" cy="1249883"/>
            <a:chOff x="2079596" y="4282215"/>
            <a:chExt cx="3303213" cy="117136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91F7120-32BC-48EC-B455-1D8CE7954B64}"/>
                </a:ext>
              </a:extLst>
            </p:cNvPr>
            <p:cNvSpPr txBox="1"/>
            <p:nvPr/>
          </p:nvSpPr>
          <p:spPr>
            <a:xfrm>
              <a:off x="2079596" y="4501722"/>
              <a:ext cx="3303212" cy="95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1F81E6-680F-46C2-A38F-74A89A920519}"/>
                </a:ext>
              </a:extLst>
            </p:cNvPr>
            <p:cNvSpPr txBox="1"/>
            <p:nvPr/>
          </p:nvSpPr>
          <p:spPr>
            <a:xfrm>
              <a:off x="2079598" y="4282215"/>
              <a:ext cx="3303211" cy="432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910E8A6-0F7A-4E27-A8FD-CC6F4360F732}"/>
              </a:ext>
            </a:extLst>
          </p:cNvPr>
          <p:cNvGrpSpPr/>
          <p:nvPr/>
        </p:nvGrpSpPr>
        <p:grpSpPr>
          <a:xfrm>
            <a:off x="7906798" y="1329149"/>
            <a:ext cx="2830362" cy="1249886"/>
            <a:chOff x="2079596" y="4282213"/>
            <a:chExt cx="3303213" cy="117137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4771B0-2375-4B54-8DFF-89296A1C279B}"/>
                </a:ext>
              </a:extLst>
            </p:cNvPr>
            <p:cNvSpPr txBox="1"/>
            <p:nvPr/>
          </p:nvSpPr>
          <p:spPr>
            <a:xfrm>
              <a:off x="2079596" y="4501722"/>
              <a:ext cx="3303212" cy="95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7FF229B-A334-49C2-911A-A63F130910D1}"/>
                </a:ext>
              </a:extLst>
            </p:cNvPr>
            <p:cNvSpPr txBox="1"/>
            <p:nvPr/>
          </p:nvSpPr>
          <p:spPr>
            <a:xfrm>
              <a:off x="2079598" y="4282213"/>
              <a:ext cx="3303211" cy="432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5F2335-23BE-45DD-8EE3-0196E22024DA}"/>
              </a:ext>
            </a:extLst>
          </p:cNvPr>
          <p:cNvGrpSpPr/>
          <p:nvPr/>
        </p:nvGrpSpPr>
        <p:grpSpPr>
          <a:xfrm>
            <a:off x="7906798" y="4861935"/>
            <a:ext cx="2830362" cy="1249883"/>
            <a:chOff x="2079596" y="4282215"/>
            <a:chExt cx="3303213" cy="117136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1FAB773-898B-4FC7-AE49-DFAC749D5C0C}"/>
                </a:ext>
              </a:extLst>
            </p:cNvPr>
            <p:cNvSpPr txBox="1"/>
            <p:nvPr/>
          </p:nvSpPr>
          <p:spPr>
            <a:xfrm>
              <a:off x="2079596" y="4501722"/>
              <a:ext cx="3303212" cy="95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25823A8-1CEE-4F58-8B27-DD91B7BB8278}"/>
                </a:ext>
              </a:extLst>
            </p:cNvPr>
            <p:cNvSpPr txBox="1"/>
            <p:nvPr/>
          </p:nvSpPr>
          <p:spPr>
            <a:xfrm>
              <a:off x="2079598" y="4282215"/>
              <a:ext cx="3303211" cy="432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064B2D-67FC-4AD8-8102-E57ABB169A50}"/>
              </a:ext>
            </a:extLst>
          </p:cNvPr>
          <p:cNvGrpSpPr/>
          <p:nvPr/>
        </p:nvGrpSpPr>
        <p:grpSpPr>
          <a:xfrm>
            <a:off x="780121" y="4861935"/>
            <a:ext cx="2830362" cy="1249883"/>
            <a:chOff x="2079596" y="4282215"/>
            <a:chExt cx="3303213" cy="117136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1FB8D8-C320-45BA-A273-D24A76D0B18D}"/>
                </a:ext>
              </a:extLst>
            </p:cNvPr>
            <p:cNvSpPr txBox="1"/>
            <p:nvPr/>
          </p:nvSpPr>
          <p:spPr>
            <a:xfrm>
              <a:off x="2079596" y="4501722"/>
              <a:ext cx="3303212" cy="951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6AAB8F2-D55C-43C0-9D48-AD620DD0D52A}"/>
                </a:ext>
              </a:extLst>
            </p:cNvPr>
            <p:cNvSpPr txBox="1"/>
            <p:nvPr/>
          </p:nvSpPr>
          <p:spPr>
            <a:xfrm>
              <a:off x="2079598" y="4282215"/>
              <a:ext cx="3303211" cy="432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2" name="Oval 7">
            <a:extLst>
              <a:ext uri="{FF2B5EF4-FFF2-40B4-BE49-F238E27FC236}">
                <a16:creationId xmlns:a16="http://schemas.microsoft.com/office/drawing/2014/main" id="{D041DBC1-A27A-4FCD-A01F-B80844349C88}"/>
              </a:ext>
            </a:extLst>
          </p:cNvPr>
          <p:cNvSpPr/>
          <p:nvPr/>
        </p:nvSpPr>
        <p:spPr>
          <a:xfrm>
            <a:off x="1348883" y="4086675"/>
            <a:ext cx="400774" cy="526443"/>
          </a:xfrm>
          <a:custGeom>
            <a:avLst/>
            <a:gdLst/>
            <a:ahLst/>
            <a:cxnLst/>
            <a:rect l="l" t="t" r="r" b="b"/>
            <a:pathLst>
              <a:path w="3025265" h="3973870">
                <a:moveTo>
                  <a:pt x="1048235" y="955278"/>
                </a:moveTo>
                <a:cubicBezTo>
                  <a:pt x="1143886" y="955278"/>
                  <a:pt x="1221426" y="1089843"/>
                  <a:pt x="1221426" y="1255837"/>
                </a:cubicBezTo>
                <a:cubicBezTo>
                  <a:pt x="1221426" y="1421831"/>
                  <a:pt x="1143886" y="1556396"/>
                  <a:pt x="1048235" y="1556396"/>
                </a:cubicBezTo>
                <a:cubicBezTo>
                  <a:pt x="952584" y="1556396"/>
                  <a:pt x="875044" y="1421831"/>
                  <a:pt x="875044" y="1255837"/>
                </a:cubicBezTo>
                <a:cubicBezTo>
                  <a:pt x="875044" y="1089843"/>
                  <a:pt x="952584" y="955278"/>
                  <a:pt x="1048235" y="955278"/>
                </a:cubicBezTo>
                <a:close/>
                <a:moveTo>
                  <a:pt x="805954" y="648071"/>
                </a:moveTo>
                <a:lnTo>
                  <a:pt x="805954" y="1853034"/>
                </a:lnTo>
                <a:cubicBezTo>
                  <a:pt x="805954" y="1947724"/>
                  <a:pt x="869395" y="2027597"/>
                  <a:pt x="956357" y="2051540"/>
                </a:cubicBezTo>
                <a:lnTo>
                  <a:pt x="956356" y="2473030"/>
                </a:lnTo>
                <a:cubicBezTo>
                  <a:pt x="956356" y="2523517"/>
                  <a:pt x="997284" y="2564445"/>
                  <a:pt x="1047771" y="2564445"/>
                </a:cubicBezTo>
                <a:cubicBezTo>
                  <a:pt x="1098258" y="2564445"/>
                  <a:pt x="1139186" y="2523517"/>
                  <a:pt x="1139186" y="2473030"/>
                </a:cubicBezTo>
                <a:lnTo>
                  <a:pt x="1139186" y="2051828"/>
                </a:lnTo>
                <a:cubicBezTo>
                  <a:pt x="1226618" y="2028173"/>
                  <a:pt x="1290517" y="1948066"/>
                  <a:pt x="1290517" y="1853034"/>
                </a:cubicBezTo>
                <a:lnTo>
                  <a:pt x="1290517" y="649328"/>
                </a:lnTo>
                <a:cubicBezTo>
                  <a:pt x="1740927" y="708507"/>
                  <a:pt x="2088232" y="1094132"/>
                  <a:pt x="2088232" y="1560875"/>
                </a:cubicBezTo>
                <a:lnTo>
                  <a:pt x="2088232" y="2137870"/>
                </a:lnTo>
                <a:lnTo>
                  <a:pt x="2088233" y="2137870"/>
                </a:lnTo>
                <a:lnTo>
                  <a:pt x="2088233" y="3055870"/>
                </a:lnTo>
                <a:cubicBezTo>
                  <a:pt x="2088233" y="3562867"/>
                  <a:pt x="1677230" y="3973870"/>
                  <a:pt x="1170233" y="3973870"/>
                </a:cubicBezTo>
                <a:lnTo>
                  <a:pt x="918001" y="3973870"/>
                </a:lnTo>
                <a:cubicBezTo>
                  <a:pt x="411004" y="3973870"/>
                  <a:pt x="1" y="3562867"/>
                  <a:pt x="1" y="3055870"/>
                </a:cubicBezTo>
                <a:lnTo>
                  <a:pt x="1" y="2152339"/>
                </a:lnTo>
                <a:lnTo>
                  <a:pt x="0" y="2152339"/>
                </a:lnTo>
                <a:lnTo>
                  <a:pt x="0" y="1560875"/>
                </a:lnTo>
                <a:cubicBezTo>
                  <a:pt x="0" y="1091278"/>
                  <a:pt x="351565" y="703794"/>
                  <a:pt x="805954" y="648071"/>
                </a:cubicBezTo>
                <a:close/>
                <a:moveTo>
                  <a:pt x="1619797" y="91"/>
                </a:moveTo>
                <a:cubicBezTo>
                  <a:pt x="1732841" y="1988"/>
                  <a:pt x="1845389" y="33430"/>
                  <a:pt x="1945434" y="94215"/>
                </a:cubicBezTo>
                <a:cubicBezTo>
                  <a:pt x="2133478" y="208468"/>
                  <a:pt x="2249869" y="409692"/>
                  <a:pt x="2255221" y="627780"/>
                </a:cubicBezTo>
                <a:lnTo>
                  <a:pt x="2257891" y="627572"/>
                </a:lnTo>
                <a:cubicBezTo>
                  <a:pt x="2272309" y="812739"/>
                  <a:pt x="2385479" y="975734"/>
                  <a:pt x="2553934" y="1053951"/>
                </a:cubicBezTo>
                <a:cubicBezTo>
                  <a:pt x="2706200" y="1124651"/>
                  <a:pt x="2882234" y="1116149"/>
                  <a:pt x="3025265" y="1032491"/>
                </a:cubicBezTo>
                <a:lnTo>
                  <a:pt x="3025265" y="1181594"/>
                </a:lnTo>
                <a:cubicBezTo>
                  <a:pt x="2858744" y="1255002"/>
                  <a:pt x="2666516" y="1253932"/>
                  <a:pt x="2497514" y="1175460"/>
                </a:cubicBezTo>
                <a:cubicBezTo>
                  <a:pt x="2293602" y="1080779"/>
                  <a:pt x="2153951" y="887555"/>
                  <a:pt x="2128339" y="665512"/>
                </a:cubicBezTo>
                <a:lnTo>
                  <a:pt x="2122734" y="665324"/>
                </a:lnTo>
                <a:cubicBezTo>
                  <a:pt x="2128967" y="479701"/>
                  <a:pt x="2034597" y="305147"/>
                  <a:pt x="1875870" y="208708"/>
                </a:cubicBezTo>
                <a:cubicBezTo>
                  <a:pt x="1717143" y="112268"/>
                  <a:pt x="1518741" y="108938"/>
                  <a:pt x="1356867" y="199997"/>
                </a:cubicBezTo>
                <a:cubicBezTo>
                  <a:pt x="1194993" y="291056"/>
                  <a:pt x="1094818" y="462344"/>
                  <a:pt x="1094818" y="648071"/>
                </a:cubicBezTo>
                <a:lnTo>
                  <a:pt x="960849" y="648071"/>
                </a:lnTo>
                <a:cubicBezTo>
                  <a:pt x="960849" y="413945"/>
                  <a:pt x="1087128" y="198021"/>
                  <a:pt x="1291185" y="83234"/>
                </a:cubicBezTo>
                <a:cubicBezTo>
                  <a:pt x="1393213" y="25840"/>
                  <a:pt x="1506753" y="-1807"/>
                  <a:pt x="1619797" y="9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Rounded Rectangle 1">
            <a:extLst>
              <a:ext uri="{FF2B5EF4-FFF2-40B4-BE49-F238E27FC236}">
                <a16:creationId xmlns:a16="http://schemas.microsoft.com/office/drawing/2014/main" id="{AF04A18F-4FDD-4378-8892-8FFD174C3A4F}"/>
              </a:ext>
            </a:extLst>
          </p:cNvPr>
          <p:cNvSpPr>
            <a:spLocks noChangeAspect="1"/>
          </p:cNvSpPr>
          <p:nvPr/>
        </p:nvSpPr>
        <p:spPr>
          <a:xfrm>
            <a:off x="1325131" y="2888959"/>
            <a:ext cx="448280" cy="449926"/>
          </a:xfrm>
          <a:custGeom>
            <a:avLst/>
            <a:gdLst/>
            <a:ahLst/>
            <a:cxnLst/>
            <a:rect l="l" t="t" r="r" b="b"/>
            <a:pathLst>
              <a:path w="3888432" h="3902714">
                <a:moveTo>
                  <a:pt x="1113894" y="3227140"/>
                </a:moveTo>
                <a:lnTo>
                  <a:pt x="2774538" y="3227140"/>
                </a:lnTo>
                <a:cubicBezTo>
                  <a:pt x="2813020" y="3227140"/>
                  <a:pt x="2844216" y="3258336"/>
                  <a:pt x="2844216" y="3296818"/>
                </a:cubicBezTo>
                <a:lnTo>
                  <a:pt x="2844216" y="3337462"/>
                </a:lnTo>
                <a:cubicBezTo>
                  <a:pt x="2844216" y="3375944"/>
                  <a:pt x="2813020" y="3407140"/>
                  <a:pt x="2774538" y="3407140"/>
                </a:cubicBezTo>
                <a:lnTo>
                  <a:pt x="1113894" y="3407140"/>
                </a:lnTo>
                <a:cubicBezTo>
                  <a:pt x="1075412" y="3407140"/>
                  <a:pt x="1044216" y="3375944"/>
                  <a:pt x="1044216" y="3337462"/>
                </a:cubicBezTo>
                <a:lnTo>
                  <a:pt x="1044216" y="3296818"/>
                </a:lnTo>
                <a:cubicBezTo>
                  <a:pt x="1044216" y="3258336"/>
                  <a:pt x="1075412" y="3227140"/>
                  <a:pt x="1113894" y="3227140"/>
                </a:cubicBezTo>
                <a:close/>
                <a:moveTo>
                  <a:pt x="1111898" y="2923315"/>
                </a:moveTo>
                <a:lnTo>
                  <a:pt x="2772542" y="2923315"/>
                </a:lnTo>
                <a:cubicBezTo>
                  <a:pt x="2811024" y="2923315"/>
                  <a:pt x="2842220" y="2954511"/>
                  <a:pt x="2842220" y="2992993"/>
                </a:cubicBezTo>
                <a:lnTo>
                  <a:pt x="2842220" y="3033637"/>
                </a:lnTo>
                <a:cubicBezTo>
                  <a:pt x="2842220" y="3072119"/>
                  <a:pt x="2811024" y="3103315"/>
                  <a:pt x="2772542" y="3103315"/>
                </a:cubicBezTo>
                <a:lnTo>
                  <a:pt x="1111898" y="3103315"/>
                </a:lnTo>
                <a:cubicBezTo>
                  <a:pt x="1073416" y="3103315"/>
                  <a:pt x="1042220" y="3072119"/>
                  <a:pt x="1042220" y="3033637"/>
                </a:cubicBezTo>
                <a:lnTo>
                  <a:pt x="1042220" y="2992993"/>
                </a:lnTo>
                <a:cubicBezTo>
                  <a:pt x="1042220" y="2954511"/>
                  <a:pt x="1073416" y="2923315"/>
                  <a:pt x="1111898" y="2923315"/>
                </a:cubicBezTo>
                <a:close/>
                <a:moveTo>
                  <a:pt x="495275" y="2664296"/>
                </a:moveTo>
                <a:lnTo>
                  <a:pt x="853982" y="2664296"/>
                </a:lnTo>
                <a:lnTo>
                  <a:pt x="853982" y="3560524"/>
                </a:lnTo>
                <a:lnTo>
                  <a:pt x="3006222" y="3560524"/>
                </a:lnTo>
                <a:lnTo>
                  <a:pt x="3006222" y="2664296"/>
                </a:lnTo>
                <a:lnTo>
                  <a:pt x="3364929" y="2664296"/>
                </a:lnTo>
                <a:lnTo>
                  <a:pt x="3364929" y="3902714"/>
                </a:lnTo>
                <a:lnTo>
                  <a:pt x="495275" y="3902714"/>
                </a:lnTo>
                <a:close/>
                <a:moveTo>
                  <a:pt x="1113894" y="2619490"/>
                </a:moveTo>
                <a:lnTo>
                  <a:pt x="2774538" y="2619490"/>
                </a:lnTo>
                <a:cubicBezTo>
                  <a:pt x="2813020" y="2619490"/>
                  <a:pt x="2844216" y="2650686"/>
                  <a:pt x="2844216" y="2689168"/>
                </a:cubicBezTo>
                <a:lnTo>
                  <a:pt x="2844216" y="2729812"/>
                </a:lnTo>
                <a:cubicBezTo>
                  <a:pt x="2844216" y="2768294"/>
                  <a:pt x="2813020" y="2799490"/>
                  <a:pt x="2774538" y="2799490"/>
                </a:cubicBezTo>
                <a:lnTo>
                  <a:pt x="1113894" y="2799490"/>
                </a:lnTo>
                <a:cubicBezTo>
                  <a:pt x="1075412" y="2799490"/>
                  <a:pt x="1044216" y="2768294"/>
                  <a:pt x="1044216" y="2729812"/>
                </a:cubicBezTo>
                <a:lnTo>
                  <a:pt x="1044216" y="2689168"/>
                </a:lnTo>
                <a:cubicBezTo>
                  <a:pt x="1044216" y="2650686"/>
                  <a:pt x="1075412" y="2619490"/>
                  <a:pt x="1113894" y="2619490"/>
                </a:cubicBezTo>
                <a:close/>
                <a:moveTo>
                  <a:pt x="3183220" y="1512740"/>
                </a:moveTo>
                <a:cubicBezTo>
                  <a:pt x="3130821" y="1512740"/>
                  <a:pt x="3088344" y="1555217"/>
                  <a:pt x="3088344" y="1607616"/>
                </a:cubicBezTo>
                <a:lnTo>
                  <a:pt x="3088344" y="1777903"/>
                </a:lnTo>
                <a:cubicBezTo>
                  <a:pt x="3088344" y="1830302"/>
                  <a:pt x="3130821" y="1872779"/>
                  <a:pt x="3183220" y="1872779"/>
                </a:cubicBezTo>
                <a:lnTo>
                  <a:pt x="3334111" y="1872779"/>
                </a:lnTo>
                <a:cubicBezTo>
                  <a:pt x="3386510" y="1872779"/>
                  <a:pt x="3428987" y="1830302"/>
                  <a:pt x="3428987" y="1777903"/>
                </a:cubicBezTo>
                <a:lnTo>
                  <a:pt x="3428987" y="1607616"/>
                </a:lnTo>
                <a:cubicBezTo>
                  <a:pt x="3428987" y="1555217"/>
                  <a:pt x="3386510" y="1512740"/>
                  <a:pt x="3334111" y="1512740"/>
                </a:cubicBezTo>
                <a:close/>
                <a:moveTo>
                  <a:pt x="317370" y="1192161"/>
                </a:moveTo>
                <a:lnTo>
                  <a:pt x="3571062" y="1192161"/>
                </a:lnTo>
                <a:cubicBezTo>
                  <a:pt x="3746341" y="1192161"/>
                  <a:pt x="3888432" y="1369515"/>
                  <a:pt x="3888432" y="1588294"/>
                </a:cubicBezTo>
                <a:lnTo>
                  <a:pt x="3888432" y="3172779"/>
                </a:lnTo>
                <a:cubicBezTo>
                  <a:pt x="3888432" y="3391558"/>
                  <a:pt x="3746341" y="3568912"/>
                  <a:pt x="3571062" y="3568912"/>
                </a:cubicBezTo>
                <a:lnTo>
                  <a:pt x="3484959" y="3568912"/>
                </a:lnTo>
                <a:lnTo>
                  <a:pt x="3484959" y="2490370"/>
                </a:lnTo>
                <a:lnTo>
                  <a:pt x="388615" y="2490370"/>
                </a:lnTo>
                <a:lnTo>
                  <a:pt x="388615" y="3568912"/>
                </a:lnTo>
                <a:lnTo>
                  <a:pt x="317370" y="3568912"/>
                </a:lnTo>
                <a:cubicBezTo>
                  <a:pt x="142091" y="3568912"/>
                  <a:pt x="0" y="3391558"/>
                  <a:pt x="0" y="3172779"/>
                </a:cubicBezTo>
                <a:lnTo>
                  <a:pt x="0" y="1588294"/>
                </a:lnTo>
                <a:cubicBezTo>
                  <a:pt x="0" y="1369515"/>
                  <a:pt x="142091" y="1192161"/>
                  <a:pt x="317370" y="1192161"/>
                </a:cubicBezTo>
                <a:close/>
                <a:moveTo>
                  <a:pt x="3010811" y="792088"/>
                </a:moveTo>
                <a:lnTo>
                  <a:pt x="3369518" y="792088"/>
                </a:lnTo>
                <a:lnTo>
                  <a:pt x="3369518" y="1080119"/>
                </a:lnTo>
                <a:lnTo>
                  <a:pt x="3010811" y="1080119"/>
                </a:lnTo>
                <a:close/>
                <a:moveTo>
                  <a:pt x="2700857" y="0"/>
                </a:moveTo>
                <a:lnTo>
                  <a:pt x="3329483" y="698376"/>
                </a:lnTo>
                <a:lnTo>
                  <a:pt x="2700857" y="698376"/>
                </a:lnTo>
                <a:close/>
                <a:moveTo>
                  <a:pt x="499864" y="0"/>
                </a:moveTo>
                <a:lnTo>
                  <a:pt x="2592288" y="0"/>
                </a:lnTo>
                <a:lnTo>
                  <a:pt x="2592288" y="298450"/>
                </a:lnTo>
                <a:lnTo>
                  <a:pt x="858571" y="298450"/>
                </a:lnTo>
                <a:lnTo>
                  <a:pt x="858571" y="1080119"/>
                </a:lnTo>
                <a:lnTo>
                  <a:pt x="499864" y="108011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72A6C13-549B-4A64-8A4D-8D7DAB84DCDC}"/>
              </a:ext>
            </a:extLst>
          </p:cNvPr>
          <p:cNvSpPr txBox="1"/>
          <p:nvPr/>
        </p:nvSpPr>
        <p:spPr>
          <a:xfrm>
            <a:off x="1803579" y="2949716"/>
            <a:ext cx="1738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chemeClr val="accent3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Content</a:t>
            </a:r>
            <a:endParaRPr lang="ko-KR" altLang="en-US" sz="3200" b="1" dirty="0">
              <a:solidFill>
                <a:schemeClr val="accent3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089D8D-A11C-4217-87D6-1256F77A0977}"/>
              </a:ext>
            </a:extLst>
          </p:cNvPr>
          <p:cNvSpPr txBox="1"/>
          <p:nvPr/>
        </p:nvSpPr>
        <p:spPr>
          <a:xfrm>
            <a:off x="1803579" y="4185696"/>
            <a:ext cx="1738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chemeClr val="accent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Content</a:t>
            </a:r>
            <a:endParaRPr lang="ko-KR" altLang="en-US" sz="3200" b="1" dirty="0">
              <a:solidFill>
                <a:schemeClr val="accent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Trapezoid 10">
            <a:extLst>
              <a:ext uri="{FF2B5EF4-FFF2-40B4-BE49-F238E27FC236}">
                <a16:creationId xmlns:a16="http://schemas.microsoft.com/office/drawing/2014/main" id="{9B6ECA28-7D00-4F45-B59D-66F841BBA131}"/>
              </a:ext>
            </a:extLst>
          </p:cNvPr>
          <p:cNvSpPr>
            <a:spLocks noChangeAspect="1"/>
          </p:cNvSpPr>
          <p:nvPr/>
        </p:nvSpPr>
        <p:spPr>
          <a:xfrm>
            <a:off x="8467206" y="2888959"/>
            <a:ext cx="450454" cy="449926"/>
          </a:xfrm>
          <a:custGeom>
            <a:avLst/>
            <a:gdLst/>
            <a:ahLst/>
            <a:cxnLst/>
            <a:rect l="l" t="t" r="r" b="b"/>
            <a:pathLst>
              <a:path w="3910377" h="3905794">
                <a:moveTo>
                  <a:pt x="1" y="3797782"/>
                </a:moveTo>
                <a:lnTo>
                  <a:pt x="3910377" y="3797782"/>
                </a:lnTo>
                <a:lnTo>
                  <a:pt x="3910377" y="3905794"/>
                </a:lnTo>
                <a:lnTo>
                  <a:pt x="1" y="3905794"/>
                </a:lnTo>
                <a:close/>
                <a:moveTo>
                  <a:pt x="1757257" y="3353296"/>
                </a:moveTo>
                <a:cubicBezTo>
                  <a:pt x="1690135" y="3353296"/>
                  <a:pt x="1635721" y="3407710"/>
                  <a:pt x="1635721" y="3474832"/>
                </a:cubicBezTo>
                <a:cubicBezTo>
                  <a:pt x="1635721" y="3541954"/>
                  <a:pt x="1690135" y="3596368"/>
                  <a:pt x="1757257" y="3596368"/>
                </a:cubicBezTo>
                <a:lnTo>
                  <a:pt x="2187409" y="3596368"/>
                </a:lnTo>
                <a:cubicBezTo>
                  <a:pt x="2254531" y="3596368"/>
                  <a:pt x="2308945" y="3541954"/>
                  <a:pt x="2308945" y="3474832"/>
                </a:cubicBezTo>
                <a:cubicBezTo>
                  <a:pt x="2308945" y="3407710"/>
                  <a:pt x="2254531" y="3353296"/>
                  <a:pt x="2187409" y="3353296"/>
                </a:cubicBezTo>
                <a:close/>
                <a:moveTo>
                  <a:pt x="492288" y="2449553"/>
                </a:moveTo>
                <a:lnTo>
                  <a:pt x="472244" y="2517369"/>
                </a:lnTo>
                <a:lnTo>
                  <a:pt x="3438134" y="2517369"/>
                </a:lnTo>
                <a:lnTo>
                  <a:pt x="3418090" y="2449553"/>
                </a:lnTo>
                <a:close/>
                <a:moveTo>
                  <a:pt x="432162" y="2249610"/>
                </a:moveTo>
                <a:lnTo>
                  <a:pt x="3478215" y="2249610"/>
                </a:lnTo>
                <a:lnTo>
                  <a:pt x="3910377" y="3711740"/>
                </a:lnTo>
                <a:lnTo>
                  <a:pt x="0" y="3711740"/>
                </a:lnTo>
                <a:close/>
                <a:moveTo>
                  <a:pt x="1637280" y="544956"/>
                </a:moveTo>
                <a:cubicBezTo>
                  <a:pt x="1626413" y="544956"/>
                  <a:pt x="1615547" y="549102"/>
                  <a:pt x="1607256" y="557393"/>
                </a:cubicBezTo>
                <a:lnTo>
                  <a:pt x="796281" y="1368368"/>
                </a:lnTo>
                <a:cubicBezTo>
                  <a:pt x="779699" y="1384950"/>
                  <a:pt x="779699" y="1411834"/>
                  <a:pt x="796281" y="1428415"/>
                </a:cubicBezTo>
                <a:lnTo>
                  <a:pt x="825565" y="1457699"/>
                </a:lnTo>
                <a:cubicBezTo>
                  <a:pt x="842147" y="1474281"/>
                  <a:pt x="869031" y="1474281"/>
                  <a:pt x="885612" y="1457699"/>
                </a:cubicBezTo>
                <a:lnTo>
                  <a:pt x="1696588" y="646724"/>
                </a:lnTo>
                <a:cubicBezTo>
                  <a:pt x="1713169" y="630143"/>
                  <a:pt x="1713169" y="603258"/>
                  <a:pt x="1696588" y="586677"/>
                </a:cubicBezTo>
                <a:lnTo>
                  <a:pt x="1667304" y="557393"/>
                </a:lnTo>
                <a:cubicBezTo>
                  <a:pt x="1659013" y="549102"/>
                  <a:pt x="1648146" y="544956"/>
                  <a:pt x="1637280" y="544956"/>
                </a:cubicBezTo>
                <a:close/>
                <a:moveTo>
                  <a:pt x="1372791" y="439020"/>
                </a:moveTo>
                <a:cubicBezTo>
                  <a:pt x="1361925" y="439020"/>
                  <a:pt x="1351058" y="443165"/>
                  <a:pt x="1342767" y="451456"/>
                </a:cubicBezTo>
                <a:lnTo>
                  <a:pt x="851745" y="942478"/>
                </a:lnTo>
                <a:cubicBezTo>
                  <a:pt x="835164" y="959060"/>
                  <a:pt x="835164" y="985944"/>
                  <a:pt x="851745" y="1002526"/>
                </a:cubicBezTo>
                <a:lnTo>
                  <a:pt x="881029" y="1031810"/>
                </a:lnTo>
                <a:cubicBezTo>
                  <a:pt x="897611" y="1048392"/>
                  <a:pt x="924495" y="1048392"/>
                  <a:pt x="941077" y="1031810"/>
                </a:cubicBezTo>
                <a:lnTo>
                  <a:pt x="1432099" y="540788"/>
                </a:lnTo>
                <a:cubicBezTo>
                  <a:pt x="1448681" y="524206"/>
                  <a:pt x="1448681" y="497322"/>
                  <a:pt x="1432099" y="480740"/>
                </a:cubicBezTo>
                <a:lnTo>
                  <a:pt x="1402815" y="451456"/>
                </a:lnTo>
                <a:cubicBezTo>
                  <a:pt x="1394524" y="443165"/>
                  <a:pt x="1383658" y="439020"/>
                  <a:pt x="1372791" y="439020"/>
                </a:cubicBezTo>
                <a:close/>
                <a:moveTo>
                  <a:pt x="864042" y="270000"/>
                </a:moveTo>
                <a:lnTo>
                  <a:pt x="2945402" y="270000"/>
                </a:lnTo>
                <a:cubicBezTo>
                  <a:pt x="3094522" y="270000"/>
                  <a:pt x="3215407" y="390885"/>
                  <a:pt x="3215407" y="540005"/>
                </a:cubicBezTo>
                <a:lnTo>
                  <a:pt x="3215407" y="1619995"/>
                </a:lnTo>
                <a:cubicBezTo>
                  <a:pt x="3215407" y="1769115"/>
                  <a:pt x="3094522" y="1890000"/>
                  <a:pt x="2945402" y="1890000"/>
                </a:cubicBezTo>
                <a:lnTo>
                  <a:pt x="864042" y="1890000"/>
                </a:lnTo>
                <a:cubicBezTo>
                  <a:pt x="714922" y="1890000"/>
                  <a:pt x="594037" y="1769115"/>
                  <a:pt x="594037" y="1619995"/>
                </a:cubicBezTo>
                <a:lnTo>
                  <a:pt x="594037" y="540005"/>
                </a:lnTo>
                <a:cubicBezTo>
                  <a:pt x="594037" y="390885"/>
                  <a:pt x="714922" y="270000"/>
                  <a:pt x="864042" y="270000"/>
                </a:cubicBezTo>
                <a:close/>
                <a:moveTo>
                  <a:pt x="804042" y="180000"/>
                </a:moveTo>
                <a:cubicBezTo>
                  <a:pt x="638353" y="180000"/>
                  <a:pt x="504036" y="314317"/>
                  <a:pt x="504036" y="480006"/>
                </a:cubicBezTo>
                <a:lnTo>
                  <a:pt x="504036" y="1679994"/>
                </a:lnTo>
                <a:cubicBezTo>
                  <a:pt x="504036" y="1845683"/>
                  <a:pt x="638353" y="1980000"/>
                  <a:pt x="804042" y="1980000"/>
                </a:cubicBezTo>
                <a:lnTo>
                  <a:pt x="3027043" y="1980000"/>
                </a:lnTo>
                <a:cubicBezTo>
                  <a:pt x="3192732" y="1980000"/>
                  <a:pt x="3327049" y="1845683"/>
                  <a:pt x="3327049" y="1679994"/>
                </a:cubicBezTo>
                <a:lnTo>
                  <a:pt x="3327049" y="480006"/>
                </a:lnTo>
                <a:cubicBezTo>
                  <a:pt x="3327049" y="314317"/>
                  <a:pt x="3192732" y="180000"/>
                  <a:pt x="3027043" y="180000"/>
                </a:cubicBezTo>
                <a:close/>
                <a:moveTo>
                  <a:pt x="684043" y="0"/>
                </a:moveTo>
                <a:lnTo>
                  <a:pt x="3190330" y="0"/>
                </a:lnTo>
                <a:cubicBezTo>
                  <a:pt x="3389156" y="0"/>
                  <a:pt x="3550337" y="161181"/>
                  <a:pt x="3550337" y="360007"/>
                </a:cubicBezTo>
                <a:lnTo>
                  <a:pt x="3550337" y="1799993"/>
                </a:lnTo>
                <a:cubicBezTo>
                  <a:pt x="3550337" y="1998819"/>
                  <a:pt x="3389156" y="2160000"/>
                  <a:pt x="3190330" y="2160000"/>
                </a:cubicBezTo>
                <a:lnTo>
                  <a:pt x="684043" y="2160000"/>
                </a:lnTo>
                <a:cubicBezTo>
                  <a:pt x="485217" y="2160000"/>
                  <a:pt x="324036" y="1998819"/>
                  <a:pt x="324036" y="1799993"/>
                </a:cubicBezTo>
                <a:lnTo>
                  <a:pt x="324036" y="360007"/>
                </a:lnTo>
                <a:cubicBezTo>
                  <a:pt x="324036" y="161181"/>
                  <a:pt x="485217" y="0"/>
                  <a:pt x="68404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Rounded Rectangle 12">
            <a:extLst>
              <a:ext uri="{FF2B5EF4-FFF2-40B4-BE49-F238E27FC236}">
                <a16:creationId xmlns:a16="http://schemas.microsoft.com/office/drawing/2014/main" id="{09C616F6-B64F-4D15-B039-B154C946BF1D}"/>
              </a:ext>
            </a:extLst>
          </p:cNvPr>
          <p:cNvSpPr>
            <a:spLocks noChangeAspect="1"/>
          </p:cNvSpPr>
          <p:nvPr/>
        </p:nvSpPr>
        <p:spPr>
          <a:xfrm>
            <a:off x="8482911" y="4100211"/>
            <a:ext cx="419046" cy="499369"/>
          </a:xfrm>
          <a:custGeom>
            <a:avLst/>
            <a:gdLst/>
            <a:ahLst/>
            <a:cxnLst/>
            <a:rect l="l" t="t" r="r" b="b"/>
            <a:pathLst>
              <a:path w="3312367" h="3947283">
                <a:moveTo>
                  <a:pt x="2537615" y="3705909"/>
                </a:moveTo>
                <a:cubicBezTo>
                  <a:pt x="2512344" y="3705909"/>
                  <a:pt x="2491857" y="3726396"/>
                  <a:pt x="2491857" y="3751667"/>
                </a:cubicBezTo>
                <a:cubicBezTo>
                  <a:pt x="2491857" y="3776938"/>
                  <a:pt x="2512344" y="3797425"/>
                  <a:pt x="2537615" y="3797425"/>
                </a:cubicBezTo>
                <a:lnTo>
                  <a:pt x="2762175" y="3797425"/>
                </a:lnTo>
                <a:cubicBezTo>
                  <a:pt x="2787446" y="3797425"/>
                  <a:pt x="2807933" y="3776938"/>
                  <a:pt x="2807933" y="3751667"/>
                </a:cubicBezTo>
                <a:cubicBezTo>
                  <a:pt x="2807933" y="3726396"/>
                  <a:pt x="2787446" y="3705909"/>
                  <a:pt x="2762175" y="3705909"/>
                </a:cubicBezTo>
                <a:close/>
                <a:moveTo>
                  <a:pt x="1141114" y="3408594"/>
                </a:moveTo>
                <a:cubicBezTo>
                  <a:pt x="1097903" y="3408594"/>
                  <a:pt x="1062874" y="3443623"/>
                  <a:pt x="1062874" y="3486834"/>
                </a:cubicBezTo>
                <a:cubicBezTo>
                  <a:pt x="1062874" y="3530045"/>
                  <a:pt x="1097903" y="3565073"/>
                  <a:pt x="1141114" y="3565073"/>
                </a:cubicBezTo>
                <a:lnTo>
                  <a:pt x="1525078" y="3565074"/>
                </a:lnTo>
                <a:cubicBezTo>
                  <a:pt x="1568289" y="3565074"/>
                  <a:pt x="1603318" y="3530045"/>
                  <a:pt x="1603318" y="3486834"/>
                </a:cubicBezTo>
                <a:lnTo>
                  <a:pt x="1603319" y="3486834"/>
                </a:lnTo>
                <a:cubicBezTo>
                  <a:pt x="1603319" y="3443623"/>
                  <a:pt x="1568290" y="3408594"/>
                  <a:pt x="1525079" y="3408594"/>
                </a:cubicBezTo>
                <a:close/>
                <a:moveTo>
                  <a:pt x="2129393" y="1705414"/>
                </a:moveTo>
                <a:lnTo>
                  <a:pt x="2129393" y="3580170"/>
                </a:lnTo>
                <a:lnTo>
                  <a:pt x="3126216" y="3580170"/>
                </a:lnTo>
                <a:lnTo>
                  <a:pt x="3126216" y="1705414"/>
                </a:lnTo>
                <a:close/>
                <a:moveTo>
                  <a:pt x="2481193" y="1533789"/>
                </a:moveTo>
                <a:cubicBezTo>
                  <a:pt x="2462682" y="1533789"/>
                  <a:pt x="2447676" y="1548795"/>
                  <a:pt x="2447676" y="1567306"/>
                </a:cubicBezTo>
                <a:lnTo>
                  <a:pt x="2447676" y="1572258"/>
                </a:lnTo>
                <a:cubicBezTo>
                  <a:pt x="2447676" y="1590769"/>
                  <a:pt x="2462682" y="1605775"/>
                  <a:pt x="2481193" y="1605775"/>
                </a:cubicBezTo>
                <a:lnTo>
                  <a:pt x="2774415" y="1605775"/>
                </a:lnTo>
                <a:cubicBezTo>
                  <a:pt x="2792926" y="1605775"/>
                  <a:pt x="2807932" y="1590769"/>
                  <a:pt x="2807932" y="1572258"/>
                </a:cubicBezTo>
                <a:lnTo>
                  <a:pt x="2807932" y="1567306"/>
                </a:lnTo>
                <a:cubicBezTo>
                  <a:pt x="2807932" y="1548795"/>
                  <a:pt x="2792926" y="1533789"/>
                  <a:pt x="2774415" y="1533789"/>
                </a:cubicBezTo>
                <a:close/>
                <a:moveTo>
                  <a:pt x="2113478" y="1418392"/>
                </a:moveTo>
                <a:lnTo>
                  <a:pt x="3142130" y="1418392"/>
                </a:lnTo>
                <a:cubicBezTo>
                  <a:pt x="3236149" y="1418392"/>
                  <a:pt x="3312367" y="1494610"/>
                  <a:pt x="3312367" y="1588629"/>
                </a:cubicBezTo>
                <a:lnTo>
                  <a:pt x="3312367" y="3777046"/>
                </a:lnTo>
                <a:cubicBezTo>
                  <a:pt x="3312367" y="3871065"/>
                  <a:pt x="3236149" y="3947283"/>
                  <a:pt x="3142130" y="3947283"/>
                </a:cubicBezTo>
                <a:lnTo>
                  <a:pt x="2113478" y="3947283"/>
                </a:lnTo>
                <a:cubicBezTo>
                  <a:pt x="2019459" y="3947283"/>
                  <a:pt x="1943241" y="3871065"/>
                  <a:pt x="1943241" y="3777046"/>
                </a:cubicBezTo>
                <a:lnTo>
                  <a:pt x="1943241" y="1588629"/>
                </a:lnTo>
                <a:cubicBezTo>
                  <a:pt x="1943241" y="1494610"/>
                  <a:pt x="2019459" y="1418392"/>
                  <a:pt x="2113478" y="1418392"/>
                </a:cubicBezTo>
                <a:close/>
                <a:moveTo>
                  <a:pt x="1006317" y="157391"/>
                </a:moveTo>
                <a:cubicBezTo>
                  <a:pt x="987806" y="157391"/>
                  <a:pt x="972800" y="172397"/>
                  <a:pt x="972800" y="190908"/>
                </a:cubicBezTo>
                <a:lnTo>
                  <a:pt x="972800" y="195860"/>
                </a:lnTo>
                <a:cubicBezTo>
                  <a:pt x="972800" y="214371"/>
                  <a:pt x="987806" y="229377"/>
                  <a:pt x="1006317" y="229377"/>
                </a:cubicBezTo>
                <a:lnTo>
                  <a:pt x="1659876" y="229377"/>
                </a:lnTo>
                <a:cubicBezTo>
                  <a:pt x="1678387" y="229377"/>
                  <a:pt x="1693393" y="214371"/>
                  <a:pt x="1693393" y="195860"/>
                </a:cubicBezTo>
                <a:lnTo>
                  <a:pt x="1693393" y="190908"/>
                </a:lnTo>
                <a:cubicBezTo>
                  <a:pt x="1693393" y="172397"/>
                  <a:pt x="1678387" y="157391"/>
                  <a:pt x="1659876" y="157391"/>
                </a:cubicBezTo>
                <a:close/>
                <a:moveTo>
                  <a:pt x="264780" y="0"/>
                </a:moveTo>
                <a:lnTo>
                  <a:pt x="2401413" y="0"/>
                </a:lnTo>
                <a:cubicBezTo>
                  <a:pt x="2547647" y="0"/>
                  <a:pt x="2666193" y="118546"/>
                  <a:pt x="2666193" y="264780"/>
                </a:cubicBezTo>
                <a:lnTo>
                  <a:pt x="2666193" y="1345374"/>
                </a:lnTo>
                <a:lnTo>
                  <a:pt x="2369517" y="1345374"/>
                </a:lnTo>
                <a:lnTo>
                  <a:pt x="2369517" y="366783"/>
                </a:lnTo>
                <a:lnTo>
                  <a:pt x="296676" y="366783"/>
                </a:lnTo>
                <a:lnTo>
                  <a:pt x="296676" y="3219873"/>
                </a:lnTo>
                <a:lnTo>
                  <a:pt x="1867527" y="3219873"/>
                </a:lnTo>
                <a:lnTo>
                  <a:pt x="1867527" y="3778374"/>
                </a:lnTo>
                <a:lnTo>
                  <a:pt x="264780" y="3778374"/>
                </a:lnTo>
                <a:cubicBezTo>
                  <a:pt x="118546" y="3778374"/>
                  <a:pt x="0" y="3659828"/>
                  <a:pt x="0" y="3513594"/>
                </a:cubicBezTo>
                <a:lnTo>
                  <a:pt x="0" y="264780"/>
                </a:lnTo>
                <a:cubicBezTo>
                  <a:pt x="0" y="118546"/>
                  <a:pt x="118546" y="0"/>
                  <a:pt x="264780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9DE8DB-C3EC-4952-8E63-44251300575A}"/>
              </a:ext>
            </a:extLst>
          </p:cNvPr>
          <p:cNvSpPr txBox="1"/>
          <p:nvPr/>
        </p:nvSpPr>
        <p:spPr>
          <a:xfrm>
            <a:off x="8971582" y="4185696"/>
            <a:ext cx="1753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chemeClr val="accent5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Content</a:t>
            </a:r>
            <a:endParaRPr lang="ko-KR" altLang="en-US" sz="3200" b="1" dirty="0">
              <a:solidFill>
                <a:schemeClr val="accent5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81BDDA1-040A-4778-BC89-17E7101CE33B}"/>
              </a:ext>
            </a:extLst>
          </p:cNvPr>
          <p:cNvSpPr txBox="1"/>
          <p:nvPr/>
        </p:nvSpPr>
        <p:spPr>
          <a:xfrm>
            <a:off x="8971582" y="2949716"/>
            <a:ext cx="1753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>
                <a:solidFill>
                  <a:schemeClr val="accent4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Content</a:t>
            </a:r>
            <a:endParaRPr lang="ko-KR" altLang="en-US" sz="3200" b="1" dirty="0">
              <a:solidFill>
                <a:schemeClr val="accent4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18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FE31AD7E-CFC1-418F-98A2-18CC1568DE7A}"/>
              </a:ext>
            </a:extLst>
          </p:cNvPr>
          <p:cNvGrpSpPr/>
          <p:nvPr/>
        </p:nvGrpSpPr>
        <p:grpSpPr>
          <a:xfrm>
            <a:off x="0" y="1918544"/>
            <a:ext cx="11431630" cy="1405526"/>
            <a:chOff x="0" y="2023474"/>
            <a:chExt cx="11431630" cy="1405526"/>
          </a:xfrm>
          <a:solidFill>
            <a:schemeClr val="accent1"/>
          </a:solidFill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C0A3FD7-9EFF-42EC-8BCC-8DC54EFB8BBE}"/>
                </a:ext>
              </a:extLst>
            </p:cNvPr>
            <p:cNvSpPr/>
            <p:nvPr userDrawn="1"/>
          </p:nvSpPr>
          <p:spPr>
            <a:xfrm>
              <a:off x="0" y="3200400"/>
              <a:ext cx="6135482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413F97A-86EF-43CD-8CB7-E32D10AD6927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5">
              <a:extLst>
                <a:ext uri="{FF2B5EF4-FFF2-40B4-BE49-F238E27FC236}">
                  <a16:creationId xmlns:a16="http://schemas.microsoft.com/office/drawing/2014/main" id="{7203772E-A1FB-4E49-8AF7-B31C59999691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31E7180-931A-4C17-9E5B-1625B2C7DEC1}"/>
              </a:ext>
            </a:extLst>
          </p:cNvPr>
          <p:cNvGrpSpPr/>
          <p:nvPr/>
        </p:nvGrpSpPr>
        <p:grpSpPr>
          <a:xfrm rot="10800000">
            <a:off x="5518929" y="3559557"/>
            <a:ext cx="6673071" cy="1405526"/>
            <a:chOff x="4758559" y="2023474"/>
            <a:chExt cx="6673071" cy="1405526"/>
          </a:xfrm>
          <a:solidFill>
            <a:schemeClr val="accent1"/>
          </a:solidFill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E8DF00D-8E76-4614-88B8-767E8BE23F4E}"/>
                </a:ext>
              </a:extLst>
            </p:cNvPr>
            <p:cNvSpPr/>
            <p:nvPr userDrawn="1"/>
          </p:nvSpPr>
          <p:spPr>
            <a:xfrm>
              <a:off x="4758559" y="3200400"/>
              <a:ext cx="1376923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531C40D-47AF-4709-89BF-A81A115A5003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9">
              <a:extLst>
                <a:ext uri="{FF2B5EF4-FFF2-40B4-BE49-F238E27FC236}">
                  <a16:creationId xmlns:a16="http://schemas.microsoft.com/office/drawing/2014/main" id="{BF08A5D7-6365-49D1-8A3E-659608ED742D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BF81BF03-D0C6-4216-AEDA-0C535146585E}"/>
              </a:ext>
            </a:extLst>
          </p:cNvPr>
          <p:cNvSpPr txBox="1"/>
          <p:nvPr/>
        </p:nvSpPr>
        <p:spPr>
          <a:xfrm>
            <a:off x="1458213" y="3913959"/>
            <a:ext cx="22748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800" b="1" dirty="0" smtClean="0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งานประชาสัมพันธ์</a:t>
            </a:r>
            <a:endParaRPr lang="ko-KR" altLang="en-US" sz="2800" b="1" dirty="0">
              <a:solidFill>
                <a:srgbClr val="26262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C2B9857-06BE-47BB-96B1-6DDF857D6E8F}"/>
              </a:ext>
            </a:extLst>
          </p:cNvPr>
          <p:cNvSpPr txBox="1"/>
          <p:nvPr/>
        </p:nvSpPr>
        <p:spPr>
          <a:xfrm>
            <a:off x="4563986" y="3943312"/>
            <a:ext cx="177958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800" b="1" dirty="0" smtClean="0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งานออกแบบ</a:t>
            </a:r>
            <a:endParaRPr lang="ko-KR" altLang="en-US" sz="2800" b="1" dirty="0">
              <a:solidFill>
                <a:srgbClr val="26262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BAB3151-336A-4EB9-9B69-6754B14FEB63}"/>
              </a:ext>
            </a:extLst>
          </p:cNvPr>
          <p:cNvSpPr txBox="1"/>
          <p:nvPr/>
        </p:nvSpPr>
        <p:spPr>
          <a:xfrm>
            <a:off x="1458213" y="4793120"/>
            <a:ext cx="227489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800" b="1" dirty="0" smtClean="0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สร้างเว็บไซต์ใหม่</a:t>
            </a:r>
            <a:endParaRPr lang="ko-KR" altLang="en-US" sz="2800" b="1" dirty="0">
              <a:solidFill>
                <a:srgbClr val="26262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BE1B940-85D9-4031-8F81-AF78C32628F3}"/>
              </a:ext>
            </a:extLst>
          </p:cNvPr>
          <p:cNvSpPr txBox="1"/>
          <p:nvPr/>
        </p:nvSpPr>
        <p:spPr>
          <a:xfrm>
            <a:off x="4563986" y="4807572"/>
            <a:ext cx="177958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800" b="1" dirty="0" smtClean="0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ถ่ายทอดความรู้</a:t>
            </a:r>
            <a:endParaRPr lang="ko-KR" altLang="en-US" sz="2800" b="1" dirty="0">
              <a:solidFill>
                <a:srgbClr val="26262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5D379AF-5D01-414D-97B8-5A8C1EB8BF11}"/>
              </a:ext>
            </a:extLst>
          </p:cNvPr>
          <p:cNvSpPr txBox="1"/>
          <p:nvPr/>
        </p:nvSpPr>
        <p:spPr>
          <a:xfrm>
            <a:off x="539086" y="1766975"/>
            <a:ext cx="6730159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8000" b="1" dirty="0" smtClean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ผลการดำเนินงาน</a:t>
            </a:r>
            <a:endParaRPr lang="ko-KR" altLang="en-US" sz="80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AFE5A8E-8411-4815-A630-2DF4D9611EC5}"/>
              </a:ext>
            </a:extLst>
          </p:cNvPr>
          <p:cNvSpPr txBox="1"/>
          <p:nvPr/>
        </p:nvSpPr>
        <p:spPr>
          <a:xfrm>
            <a:off x="624694" y="1318285"/>
            <a:ext cx="3841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ภาพตัวอย่าง</a:t>
            </a:r>
            <a:endParaRPr lang="en-US" altLang="ko-KR" sz="40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r="26598" b="4602"/>
          <a:stretch/>
        </p:blipFill>
        <p:spPr/>
      </p:pic>
      <p:grpSp>
        <p:nvGrpSpPr>
          <p:cNvPr id="4" name="Group 3"/>
          <p:cNvGrpSpPr/>
          <p:nvPr/>
        </p:nvGrpSpPr>
        <p:grpSpPr>
          <a:xfrm>
            <a:off x="624694" y="3815527"/>
            <a:ext cx="720000" cy="720080"/>
            <a:chOff x="624694" y="3815527"/>
            <a:chExt cx="720000" cy="720080"/>
          </a:xfrm>
        </p:grpSpPr>
        <p:sp>
          <p:nvSpPr>
            <p:cNvPr id="70" name="Rectangle: Rounded Corners 23">
              <a:extLst>
                <a:ext uri="{FF2B5EF4-FFF2-40B4-BE49-F238E27FC236}">
                  <a16:creationId xmlns:a16="http://schemas.microsoft.com/office/drawing/2014/main" id="{64B2456C-8044-43D5-BA19-40AE76B50E16}"/>
                </a:ext>
              </a:extLst>
            </p:cNvPr>
            <p:cNvSpPr/>
            <p:nvPr/>
          </p:nvSpPr>
          <p:spPr>
            <a:xfrm>
              <a:off x="624694" y="3815527"/>
              <a:ext cx="720000" cy="720080"/>
            </a:xfrm>
            <a:prstGeom prst="roundRect">
              <a:avLst/>
            </a:prstGeom>
            <a:solidFill>
              <a:srgbClr val="17406D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Block Arc 14">
              <a:extLst>
                <a:ext uri="{FF2B5EF4-FFF2-40B4-BE49-F238E27FC236}">
                  <a16:creationId xmlns:a16="http://schemas.microsoft.com/office/drawing/2014/main" id="{F84CC100-88A8-4E3E-8091-D49E44C308ED}"/>
                </a:ext>
              </a:extLst>
            </p:cNvPr>
            <p:cNvSpPr/>
            <p:nvPr/>
          </p:nvSpPr>
          <p:spPr>
            <a:xfrm rot="16200000">
              <a:off x="726717" y="3917420"/>
              <a:ext cx="515955" cy="516295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33112" y="4723979"/>
            <a:ext cx="694112" cy="694189"/>
            <a:chOff x="3733112" y="4723979"/>
            <a:chExt cx="694112" cy="694189"/>
          </a:xfrm>
        </p:grpSpPr>
        <p:sp>
          <p:nvSpPr>
            <p:cNvPr id="73" name="Rectangle: Rounded Corners 26">
              <a:extLst>
                <a:ext uri="{FF2B5EF4-FFF2-40B4-BE49-F238E27FC236}">
                  <a16:creationId xmlns:a16="http://schemas.microsoft.com/office/drawing/2014/main" id="{07A47922-17CA-4EC7-947D-FE0563308562}"/>
                </a:ext>
              </a:extLst>
            </p:cNvPr>
            <p:cNvSpPr/>
            <p:nvPr/>
          </p:nvSpPr>
          <p:spPr>
            <a:xfrm>
              <a:off x="3733112" y="4723979"/>
              <a:ext cx="694112" cy="694189"/>
            </a:xfrm>
            <a:prstGeom prst="roundRect">
              <a:avLst/>
            </a:prstGeom>
            <a:solidFill>
              <a:srgbClr val="17406D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2" name="Rounded Rectangle 51">
              <a:extLst>
                <a:ext uri="{FF2B5EF4-FFF2-40B4-BE49-F238E27FC236}">
                  <a16:creationId xmlns:a16="http://schemas.microsoft.com/office/drawing/2014/main" id="{B83253D3-E181-4488-9CD9-39D21527F719}"/>
                </a:ext>
              </a:extLst>
            </p:cNvPr>
            <p:cNvSpPr/>
            <p:nvPr/>
          </p:nvSpPr>
          <p:spPr>
            <a:xfrm rot="16200000" flipH="1">
              <a:off x="3809385" y="4816061"/>
              <a:ext cx="541566" cy="510026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733112" y="3841417"/>
            <a:ext cx="694112" cy="694189"/>
            <a:chOff x="3733112" y="3841417"/>
            <a:chExt cx="694112" cy="694189"/>
          </a:xfrm>
        </p:grpSpPr>
        <p:sp>
          <p:nvSpPr>
            <p:cNvPr id="72" name="Rectangle: Rounded Corners 25">
              <a:extLst>
                <a:ext uri="{FF2B5EF4-FFF2-40B4-BE49-F238E27FC236}">
                  <a16:creationId xmlns:a16="http://schemas.microsoft.com/office/drawing/2014/main" id="{CC3D0770-5E9E-4F37-BF6E-DA12586A42E9}"/>
                </a:ext>
              </a:extLst>
            </p:cNvPr>
            <p:cNvSpPr/>
            <p:nvPr/>
          </p:nvSpPr>
          <p:spPr>
            <a:xfrm>
              <a:off x="3733112" y="3841417"/>
              <a:ext cx="694112" cy="694189"/>
            </a:xfrm>
            <a:prstGeom prst="roundRect">
              <a:avLst/>
            </a:prstGeom>
            <a:solidFill>
              <a:srgbClr val="17406D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3" name="Rectangle 16">
              <a:extLst>
                <a:ext uri="{FF2B5EF4-FFF2-40B4-BE49-F238E27FC236}">
                  <a16:creationId xmlns:a16="http://schemas.microsoft.com/office/drawing/2014/main" id="{F1978DC7-2159-40E0-A5D4-88F414868797}"/>
                </a:ext>
              </a:extLst>
            </p:cNvPr>
            <p:cNvSpPr/>
            <p:nvPr/>
          </p:nvSpPr>
          <p:spPr>
            <a:xfrm>
              <a:off x="3860322" y="4002694"/>
              <a:ext cx="439693" cy="371634"/>
            </a:xfrm>
            <a:custGeom>
              <a:avLst/>
              <a:gdLst/>
              <a:ahLst/>
              <a:cxnLst/>
              <a:rect l="l" t="t" r="r" b="b"/>
              <a:pathLst>
                <a:path w="3240006" h="2129375">
                  <a:moveTo>
                    <a:pt x="1916836" y="454558"/>
                  </a:moveTo>
                  <a:cubicBezTo>
                    <a:pt x="2018418" y="454558"/>
                    <a:pt x="2100766" y="536906"/>
                    <a:pt x="2100766" y="638488"/>
                  </a:cubicBezTo>
                  <a:cubicBezTo>
                    <a:pt x="2100766" y="740070"/>
                    <a:pt x="2018418" y="822418"/>
                    <a:pt x="1916836" y="822418"/>
                  </a:cubicBezTo>
                  <a:cubicBezTo>
                    <a:pt x="1815254" y="822418"/>
                    <a:pt x="1732906" y="740070"/>
                    <a:pt x="1732906" y="638488"/>
                  </a:cubicBezTo>
                  <a:cubicBezTo>
                    <a:pt x="1732906" y="536906"/>
                    <a:pt x="1815254" y="454558"/>
                    <a:pt x="1916836" y="454558"/>
                  </a:cubicBezTo>
                  <a:close/>
                  <a:moveTo>
                    <a:pt x="1197545" y="272737"/>
                  </a:moveTo>
                  <a:lnTo>
                    <a:pt x="1861974" y="1458536"/>
                  </a:lnTo>
                  <a:lnTo>
                    <a:pt x="2263096" y="848801"/>
                  </a:lnTo>
                  <a:lnTo>
                    <a:pt x="2919562" y="1846679"/>
                  </a:lnTo>
                  <a:lnTo>
                    <a:pt x="2079459" y="1846679"/>
                  </a:lnTo>
                  <a:lnTo>
                    <a:pt x="1606629" y="1846679"/>
                  </a:lnTo>
                  <a:lnTo>
                    <a:pt x="315630" y="1846679"/>
                  </a:lnTo>
                  <a:close/>
                  <a:moveTo>
                    <a:pt x="180003" y="164687"/>
                  </a:moveTo>
                  <a:lnTo>
                    <a:pt x="180003" y="1964687"/>
                  </a:lnTo>
                  <a:lnTo>
                    <a:pt x="3060003" y="1964687"/>
                  </a:lnTo>
                  <a:lnTo>
                    <a:pt x="3060003" y="164687"/>
                  </a:lnTo>
                  <a:close/>
                  <a:moveTo>
                    <a:pt x="0" y="0"/>
                  </a:moveTo>
                  <a:lnTo>
                    <a:pt x="3240006" y="0"/>
                  </a:lnTo>
                  <a:lnTo>
                    <a:pt x="3240006" y="2129375"/>
                  </a:lnTo>
                  <a:lnTo>
                    <a:pt x="0" y="21293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4694" y="4698089"/>
            <a:ext cx="720000" cy="720080"/>
            <a:chOff x="624694" y="4698089"/>
            <a:chExt cx="720000" cy="720080"/>
          </a:xfrm>
        </p:grpSpPr>
        <p:sp>
          <p:nvSpPr>
            <p:cNvPr id="71" name="Rectangle: Rounded Corners 24">
              <a:extLst>
                <a:ext uri="{FF2B5EF4-FFF2-40B4-BE49-F238E27FC236}">
                  <a16:creationId xmlns:a16="http://schemas.microsoft.com/office/drawing/2014/main" id="{CBA42E2D-D1AE-4B48-BDB5-154E56B7EE2D}"/>
                </a:ext>
              </a:extLst>
            </p:cNvPr>
            <p:cNvSpPr/>
            <p:nvPr/>
          </p:nvSpPr>
          <p:spPr>
            <a:xfrm>
              <a:off x="624694" y="4698089"/>
              <a:ext cx="720000" cy="720080"/>
            </a:xfrm>
            <a:prstGeom prst="roundRect">
              <a:avLst/>
            </a:prstGeom>
            <a:solidFill>
              <a:srgbClr val="17406D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8" name="Round Same Side Corner Rectangle 11">
              <a:extLst>
                <a:ext uri="{FF2B5EF4-FFF2-40B4-BE49-F238E27FC236}">
                  <a16:creationId xmlns:a16="http://schemas.microsoft.com/office/drawing/2014/main" id="{AFBCEF67-A3DE-45DE-97FD-374E910A67D8}"/>
                </a:ext>
              </a:extLst>
            </p:cNvPr>
            <p:cNvSpPr/>
            <p:nvPr/>
          </p:nvSpPr>
          <p:spPr>
            <a:xfrm rot="9900000">
              <a:off x="770475" y="4876192"/>
              <a:ext cx="428438" cy="363875"/>
            </a:xfrm>
            <a:custGeom>
              <a:avLst/>
              <a:gdLst/>
              <a:ahLst/>
              <a:cxnLst/>
              <a:rect l="l" t="t" r="r" b="b"/>
              <a:pathLst>
                <a:path w="2911009" h="2472345">
                  <a:moveTo>
                    <a:pt x="2219598" y="1335309"/>
                  </a:moveTo>
                  <a:lnTo>
                    <a:pt x="2219598" y="1222573"/>
                  </a:lnTo>
                  <a:cubicBezTo>
                    <a:pt x="2219598" y="1176944"/>
                    <a:pt x="2241926" y="1136530"/>
                    <a:pt x="2277694" y="1113650"/>
                  </a:cubicBezTo>
                  <a:lnTo>
                    <a:pt x="2277694" y="137786"/>
                  </a:lnTo>
                  <a:cubicBezTo>
                    <a:pt x="2277694" y="61689"/>
                    <a:pt x="2339383" y="0"/>
                    <a:pt x="2415480" y="0"/>
                  </a:cubicBezTo>
                  <a:lnTo>
                    <a:pt x="2545196" y="0"/>
                  </a:lnTo>
                  <a:cubicBezTo>
                    <a:pt x="2621293" y="0"/>
                    <a:pt x="2682982" y="61689"/>
                    <a:pt x="2682982" y="137786"/>
                  </a:cubicBezTo>
                  <a:lnTo>
                    <a:pt x="2682982" y="1099067"/>
                  </a:lnTo>
                  <a:cubicBezTo>
                    <a:pt x="2730197" y="1120049"/>
                    <a:pt x="2762708" y="1167515"/>
                    <a:pt x="2762708" y="1222573"/>
                  </a:cubicBezTo>
                  <a:lnTo>
                    <a:pt x="2762708" y="1480834"/>
                  </a:lnTo>
                  <a:close/>
                  <a:moveTo>
                    <a:pt x="241900" y="1676361"/>
                  </a:moveTo>
                  <a:cubicBezTo>
                    <a:pt x="69371" y="1631107"/>
                    <a:pt x="-34146" y="1454930"/>
                    <a:pt x="10296" y="1282189"/>
                  </a:cubicBezTo>
                  <a:cubicBezTo>
                    <a:pt x="54739" y="1109449"/>
                    <a:pt x="230428" y="1005105"/>
                    <a:pt x="403375" y="1048736"/>
                  </a:cubicBezTo>
                  <a:cubicBezTo>
                    <a:pt x="349550" y="1257945"/>
                    <a:pt x="295726" y="1467153"/>
                    <a:pt x="241900" y="1676361"/>
                  </a:cubicBezTo>
                  <a:close/>
                  <a:moveTo>
                    <a:pt x="2578947" y="2467929"/>
                  </a:moveTo>
                  <a:lnTo>
                    <a:pt x="1957545" y="2301425"/>
                  </a:lnTo>
                  <a:lnTo>
                    <a:pt x="2194209" y="1418183"/>
                  </a:lnTo>
                  <a:lnTo>
                    <a:pt x="2815611" y="1584687"/>
                  </a:lnTo>
                  <a:cubicBezTo>
                    <a:pt x="2884250" y="1603079"/>
                    <a:pt x="2924985" y="1673632"/>
                    <a:pt x="2906593" y="1742272"/>
                  </a:cubicBezTo>
                  <a:lnTo>
                    <a:pt x="2736532" y="2376947"/>
                  </a:lnTo>
                  <a:cubicBezTo>
                    <a:pt x="2718140" y="2445587"/>
                    <a:pt x="2647586" y="2486321"/>
                    <a:pt x="2578947" y="2467929"/>
                  </a:cubicBezTo>
                  <a:close/>
                  <a:moveTo>
                    <a:pt x="610249" y="2287120"/>
                  </a:moveTo>
                  <a:lnTo>
                    <a:pt x="1020264" y="756923"/>
                  </a:lnTo>
                  <a:lnTo>
                    <a:pt x="2107356" y="1398691"/>
                  </a:lnTo>
                  <a:lnTo>
                    <a:pt x="1872582" y="2274879"/>
                  </a:lnTo>
                  <a:close/>
                  <a:moveTo>
                    <a:pt x="426016" y="2349577"/>
                  </a:moveTo>
                  <a:lnTo>
                    <a:pt x="243978" y="2300800"/>
                  </a:lnTo>
                  <a:cubicBezTo>
                    <a:pt x="205115" y="2290387"/>
                    <a:pt x="182051" y="2250439"/>
                    <a:pt x="192464" y="2211576"/>
                  </a:cubicBezTo>
                  <a:lnTo>
                    <a:pt x="620679" y="613455"/>
                  </a:lnTo>
                  <a:cubicBezTo>
                    <a:pt x="631093" y="574592"/>
                    <a:pt x="671040" y="551528"/>
                    <a:pt x="709903" y="561941"/>
                  </a:cubicBezTo>
                  <a:lnTo>
                    <a:pt x="891942" y="610718"/>
                  </a:lnTo>
                  <a:cubicBezTo>
                    <a:pt x="930805" y="621132"/>
                    <a:pt x="953869" y="661079"/>
                    <a:pt x="943455" y="699942"/>
                  </a:cubicBezTo>
                  <a:lnTo>
                    <a:pt x="515240" y="2298064"/>
                  </a:lnTo>
                  <a:cubicBezTo>
                    <a:pt x="504827" y="2336927"/>
                    <a:pt x="464879" y="2359990"/>
                    <a:pt x="426016" y="23495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314" y="666526"/>
            <a:ext cx="3547401" cy="12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9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그룹 3">
            <a:extLst>
              <a:ext uri="{FF2B5EF4-FFF2-40B4-BE49-F238E27FC236}">
                <a16:creationId xmlns:a16="http://schemas.microsoft.com/office/drawing/2014/main" id="{6E9718DC-A167-49EC-80E5-027F9DB28151}"/>
              </a:ext>
            </a:extLst>
          </p:cNvPr>
          <p:cNvGrpSpPr/>
          <p:nvPr/>
        </p:nvGrpSpPr>
        <p:grpSpPr>
          <a:xfrm>
            <a:off x="3879879" y="1588168"/>
            <a:ext cx="3466958" cy="3453355"/>
            <a:chOff x="4771110" y="2160818"/>
            <a:chExt cx="2661326" cy="26508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846186-2E60-4DC5-ADEF-DBDFA3B29942}"/>
                </a:ext>
              </a:extLst>
            </p:cNvPr>
            <p:cNvSpPr/>
            <p:nvPr/>
          </p:nvSpPr>
          <p:spPr>
            <a:xfrm rot="21245027">
              <a:off x="4798746" y="2160818"/>
              <a:ext cx="2633690" cy="2621822"/>
            </a:xfrm>
            <a:prstGeom prst="rect">
              <a:avLst/>
            </a:prstGeom>
            <a:solidFill>
              <a:schemeClr val="bg1">
                <a:lumMod val="8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F69CD72-B1B7-4E2E-8A09-779F0202DA8C}"/>
                </a:ext>
              </a:extLst>
            </p:cNvPr>
            <p:cNvGrpSpPr/>
            <p:nvPr/>
          </p:nvGrpSpPr>
          <p:grpSpPr>
            <a:xfrm>
              <a:off x="4771110" y="2189881"/>
              <a:ext cx="2635634" cy="2621822"/>
              <a:chOff x="3514740" y="1885901"/>
              <a:chExt cx="2098908" cy="2087909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95B9650-71F1-42BF-8523-2C7244CD1AE2}"/>
                  </a:ext>
                </a:extLst>
              </p:cNvPr>
              <p:cNvSpPr/>
              <p:nvPr/>
            </p:nvSpPr>
            <p:spPr>
              <a:xfrm>
                <a:off x="3516288" y="1885901"/>
                <a:ext cx="1008112" cy="100811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72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S</a:t>
                </a:r>
                <a:endParaRPr lang="ko-KR" altLang="en-US" sz="7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A6AA278-30C7-4D49-8927-77001267CDF6}"/>
                  </a:ext>
                </a:extLst>
              </p:cNvPr>
              <p:cNvSpPr/>
              <p:nvPr/>
            </p:nvSpPr>
            <p:spPr>
              <a:xfrm>
                <a:off x="4605536" y="1885901"/>
                <a:ext cx="1008112" cy="1008112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72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W</a:t>
                </a:r>
                <a:endParaRPr lang="ko-KR" altLang="en-US" sz="7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3CF888B-0CA2-4BF5-A99C-CB29CF72EDFA}"/>
                  </a:ext>
                </a:extLst>
              </p:cNvPr>
              <p:cNvSpPr/>
              <p:nvPr/>
            </p:nvSpPr>
            <p:spPr>
              <a:xfrm>
                <a:off x="3514740" y="2965698"/>
                <a:ext cx="1008112" cy="100811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72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O</a:t>
                </a:r>
                <a:endParaRPr lang="ko-KR" altLang="en-US" sz="7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C845FDB-1B7E-4FF3-9FBE-D7C163633B24}"/>
                  </a:ext>
                </a:extLst>
              </p:cNvPr>
              <p:cNvSpPr/>
              <p:nvPr/>
            </p:nvSpPr>
            <p:spPr>
              <a:xfrm>
                <a:off x="4605536" y="2965698"/>
                <a:ext cx="1008112" cy="100811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72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T</a:t>
                </a:r>
                <a:endParaRPr lang="ko-KR" altLang="en-US" sz="7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D3C76D-E164-45D2-8B08-B509E65536CD}"/>
              </a:ext>
            </a:extLst>
          </p:cNvPr>
          <p:cNvGrpSpPr/>
          <p:nvPr/>
        </p:nvGrpSpPr>
        <p:grpSpPr>
          <a:xfrm>
            <a:off x="7721062" y="1906247"/>
            <a:ext cx="3491020" cy="1373053"/>
            <a:chOff x="910640" y="2762775"/>
            <a:chExt cx="1527408" cy="313819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6A86CC-8DEB-403C-B49D-AC65AB379B71}"/>
                </a:ext>
              </a:extLst>
            </p:cNvPr>
            <p:cNvSpPr txBox="1"/>
            <p:nvPr/>
          </p:nvSpPr>
          <p:spPr>
            <a:xfrm>
              <a:off x="910640" y="2762775"/>
              <a:ext cx="1527408" cy="11958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8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8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6ABD9B-71C5-4940-8ED7-1FA9B6167DD8}"/>
                </a:ext>
              </a:extLst>
            </p:cNvPr>
            <p:cNvSpPr txBox="1"/>
            <p:nvPr/>
          </p:nvSpPr>
          <p:spPr>
            <a:xfrm>
              <a:off x="910640" y="3579611"/>
              <a:ext cx="1527408" cy="2321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hope and I believe that this Template will your Time. 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1565C9-EE7F-48B6-9742-349183AFA95F}"/>
              </a:ext>
            </a:extLst>
          </p:cNvPr>
          <p:cNvGrpSpPr/>
          <p:nvPr/>
        </p:nvGrpSpPr>
        <p:grpSpPr>
          <a:xfrm>
            <a:off x="7721062" y="3609270"/>
            <a:ext cx="3491020" cy="1373053"/>
            <a:chOff x="910640" y="2762775"/>
            <a:chExt cx="1527408" cy="313819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D94BB4-772F-45F5-A128-67F4A8A978BA}"/>
                </a:ext>
              </a:extLst>
            </p:cNvPr>
            <p:cNvSpPr txBox="1"/>
            <p:nvPr/>
          </p:nvSpPr>
          <p:spPr>
            <a:xfrm>
              <a:off x="910640" y="2762775"/>
              <a:ext cx="1527408" cy="11958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28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8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7E5AFB-6E06-48EB-B23E-DE1776F59579}"/>
                </a:ext>
              </a:extLst>
            </p:cNvPr>
            <p:cNvSpPr txBox="1"/>
            <p:nvPr/>
          </p:nvSpPr>
          <p:spPr>
            <a:xfrm>
              <a:off x="910640" y="3579611"/>
              <a:ext cx="1527408" cy="2321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hope and I believe that this Template will your Time. 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8A8647-C664-4D4A-A1BA-08F587662390}"/>
              </a:ext>
            </a:extLst>
          </p:cNvPr>
          <p:cNvGrpSpPr/>
          <p:nvPr/>
        </p:nvGrpSpPr>
        <p:grpSpPr>
          <a:xfrm>
            <a:off x="14632" y="1906247"/>
            <a:ext cx="3462961" cy="1373053"/>
            <a:chOff x="910640" y="2762775"/>
            <a:chExt cx="1527408" cy="313819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F8DB8A-5F6B-4864-B04E-DA24A080AF71}"/>
                </a:ext>
              </a:extLst>
            </p:cNvPr>
            <p:cNvSpPr txBox="1"/>
            <p:nvPr/>
          </p:nvSpPr>
          <p:spPr>
            <a:xfrm>
              <a:off x="910640" y="2762775"/>
              <a:ext cx="1527408" cy="11958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28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8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C5F268-0D58-433B-85D2-2A858293F58B}"/>
                </a:ext>
              </a:extLst>
            </p:cNvPr>
            <p:cNvSpPr txBox="1"/>
            <p:nvPr/>
          </p:nvSpPr>
          <p:spPr>
            <a:xfrm>
              <a:off x="910640" y="3579611"/>
              <a:ext cx="1527408" cy="2321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hope and I believe that this Template will your Time. 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DF52ED-1E01-4DE2-B215-2E804D91D0DE}"/>
              </a:ext>
            </a:extLst>
          </p:cNvPr>
          <p:cNvGrpSpPr/>
          <p:nvPr/>
        </p:nvGrpSpPr>
        <p:grpSpPr>
          <a:xfrm>
            <a:off x="14632" y="3609270"/>
            <a:ext cx="3462961" cy="1373053"/>
            <a:chOff x="910640" y="2762775"/>
            <a:chExt cx="1527408" cy="313819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B8F1A28-B162-4923-9492-DFD4973D47BF}"/>
                </a:ext>
              </a:extLst>
            </p:cNvPr>
            <p:cNvSpPr txBox="1"/>
            <p:nvPr/>
          </p:nvSpPr>
          <p:spPr>
            <a:xfrm>
              <a:off x="910640" y="2762775"/>
              <a:ext cx="1527408" cy="11958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28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  Here</a:t>
              </a:r>
              <a:endParaRPr lang="ko-KR" altLang="en-US" sz="28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8D7D1D-CF73-4F66-B603-BE9182C24048}"/>
                </a:ext>
              </a:extLst>
            </p:cNvPr>
            <p:cNvSpPr txBox="1"/>
            <p:nvPr/>
          </p:nvSpPr>
          <p:spPr>
            <a:xfrm>
              <a:off x="910640" y="3579611"/>
              <a:ext cx="1527408" cy="2321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hope and I believe that this Template will your Time.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AD49402-1E31-4E96-BFC5-8ED28A923966}"/>
              </a:ext>
            </a:extLst>
          </p:cNvPr>
          <p:cNvSpPr txBox="1"/>
          <p:nvPr/>
        </p:nvSpPr>
        <p:spPr>
          <a:xfrm>
            <a:off x="1551475" y="5544840"/>
            <a:ext cx="8113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Get a modern PowerPoint  Presentation that is beautifully designed. I hope and I believe that this Template will your Time. Easy to change colors, photos and Text. </a:t>
            </a:r>
            <a:endParaRPr lang="ko-KR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7535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151">
            <a:extLst>
              <a:ext uri="{FF2B5EF4-FFF2-40B4-BE49-F238E27FC236}">
                <a16:creationId xmlns:a16="http://schemas.microsoft.com/office/drawing/2014/main" id="{3D182D7D-B500-459F-8F2A-AF02E408090F}"/>
              </a:ext>
            </a:extLst>
          </p:cNvPr>
          <p:cNvGrpSpPr/>
          <p:nvPr/>
        </p:nvGrpSpPr>
        <p:grpSpPr>
          <a:xfrm>
            <a:off x="723527" y="516189"/>
            <a:ext cx="1768668" cy="2596044"/>
            <a:chOff x="11126204" y="3714499"/>
            <a:chExt cx="1768668" cy="2596044"/>
          </a:xfrm>
          <a:solidFill>
            <a:srgbClr val="17406D"/>
          </a:solidFill>
        </p:grpSpPr>
        <p:grpSp>
          <p:nvGrpSpPr>
            <p:cNvPr id="4" name="그룹 55">
              <a:extLst>
                <a:ext uri="{FF2B5EF4-FFF2-40B4-BE49-F238E27FC236}">
                  <a16:creationId xmlns:a16="http://schemas.microsoft.com/office/drawing/2014/main" id="{EAB8F7CE-7A36-4397-B6FE-C5B08F69C7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584527" y="5417824"/>
              <a:ext cx="1036972" cy="892719"/>
              <a:chOff x="7521194" y="5284915"/>
              <a:chExt cx="1137987" cy="979683"/>
            </a:xfrm>
            <a:grpFill/>
          </p:grpSpPr>
          <p:grpSp>
            <p:nvGrpSpPr>
              <p:cNvPr id="14" name="Group 7">
                <a:extLst>
                  <a:ext uri="{FF2B5EF4-FFF2-40B4-BE49-F238E27FC236}">
                    <a16:creationId xmlns:a16="http://schemas.microsoft.com/office/drawing/2014/main" id="{7C5DC828-76EA-4B72-BE1C-AD00FD381F22}"/>
                  </a:ext>
                </a:extLst>
              </p:cNvPr>
              <p:cNvGrpSpPr/>
              <p:nvPr/>
            </p:nvGrpSpPr>
            <p:grpSpPr>
              <a:xfrm>
                <a:off x="7521194" y="5284915"/>
                <a:ext cx="1137987" cy="979683"/>
                <a:chOff x="5580112" y="4160675"/>
                <a:chExt cx="2016224" cy="1735751"/>
              </a:xfrm>
              <a:grpFill/>
            </p:grpSpPr>
            <p:sp>
              <p:nvSpPr>
                <p:cNvPr id="16" name="Trapezoid 1">
                  <a:extLst>
                    <a:ext uri="{FF2B5EF4-FFF2-40B4-BE49-F238E27FC236}">
                      <a16:creationId xmlns:a16="http://schemas.microsoft.com/office/drawing/2014/main" id="{2AFE4DA6-9A6C-4DA3-A827-618CE99D80B9}"/>
                    </a:ext>
                  </a:extLst>
                </p:cNvPr>
                <p:cNvSpPr/>
                <p:nvPr/>
              </p:nvSpPr>
              <p:spPr>
                <a:xfrm rot="10800000">
                  <a:off x="5796136" y="4653136"/>
                  <a:ext cx="1584176" cy="1243290"/>
                </a:xfrm>
                <a:custGeom>
                  <a:avLst/>
                  <a:gdLst>
                    <a:gd name="connsiteX0" fmla="*/ 0 w 1584176"/>
                    <a:gd name="connsiteY0" fmla="*/ 1216152 h 1216152"/>
                    <a:gd name="connsiteX1" fmla="*/ 304038 w 1584176"/>
                    <a:gd name="connsiteY1" fmla="*/ 0 h 1216152"/>
                    <a:gd name="connsiteX2" fmla="*/ 1280138 w 1584176"/>
                    <a:gd name="connsiteY2" fmla="*/ 0 h 1216152"/>
                    <a:gd name="connsiteX3" fmla="*/ 1584176 w 1584176"/>
                    <a:gd name="connsiteY3" fmla="*/ 1216152 h 1216152"/>
                    <a:gd name="connsiteX4" fmla="*/ 0 w 1584176"/>
                    <a:gd name="connsiteY4" fmla="*/ 1216152 h 1216152"/>
                    <a:gd name="connsiteX0" fmla="*/ 0 w 1584176"/>
                    <a:gd name="connsiteY0" fmla="*/ 1235792 h 1235792"/>
                    <a:gd name="connsiteX1" fmla="*/ 304038 w 1584176"/>
                    <a:gd name="connsiteY1" fmla="*/ 19640 h 1235792"/>
                    <a:gd name="connsiteX2" fmla="*/ 1280138 w 1584176"/>
                    <a:gd name="connsiteY2" fmla="*/ 19640 h 1235792"/>
                    <a:gd name="connsiteX3" fmla="*/ 1584176 w 1584176"/>
                    <a:gd name="connsiteY3" fmla="*/ 1235792 h 1235792"/>
                    <a:gd name="connsiteX4" fmla="*/ 0 w 1584176"/>
                    <a:gd name="connsiteY4" fmla="*/ 1235792 h 1235792"/>
                    <a:gd name="connsiteX0" fmla="*/ 0 w 1584176"/>
                    <a:gd name="connsiteY0" fmla="*/ 1243290 h 1243290"/>
                    <a:gd name="connsiteX1" fmla="*/ 304038 w 1584176"/>
                    <a:gd name="connsiteY1" fmla="*/ 27138 h 1243290"/>
                    <a:gd name="connsiteX2" fmla="*/ 1280138 w 1584176"/>
                    <a:gd name="connsiteY2" fmla="*/ 27138 h 1243290"/>
                    <a:gd name="connsiteX3" fmla="*/ 1584176 w 1584176"/>
                    <a:gd name="connsiteY3" fmla="*/ 1243290 h 1243290"/>
                    <a:gd name="connsiteX4" fmla="*/ 0 w 1584176"/>
                    <a:gd name="connsiteY4" fmla="*/ 1243290 h 12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4176" h="1243290">
                      <a:moveTo>
                        <a:pt x="0" y="1243290"/>
                      </a:moveTo>
                      <a:lnTo>
                        <a:pt x="304038" y="27138"/>
                      </a:lnTo>
                      <a:cubicBezTo>
                        <a:pt x="629405" y="-57"/>
                        <a:pt x="941174" y="-17053"/>
                        <a:pt x="1280138" y="27138"/>
                      </a:cubicBezTo>
                      <a:lnTo>
                        <a:pt x="1584176" y="1243290"/>
                      </a:lnTo>
                      <a:lnTo>
                        <a:pt x="0" y="12432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17" name="Trapezoid 6">
                  <a:extLst>
                    <a:ext uri="{FF2B5EF4-FFF2-40B4-BE49-F238E27FC236}">
                      <a16:creationId xmlns:a16="http://schemas.microsoft.com/office/drawing/2014/main" id="{749F7E2A-9AFE-43F5-9579-981406B5579C}"/>
                    </a:ext>
                  </a:extLst>
                </p:cNvPr>
                <p:cNvSpPr/>
                <p:nvPr/>
              </p:nvSpPr>
              <p:spPr>
                <a:xfrm rot="10800000">
                  <a:off x="5580112" y="4312147"/>
                  <a:ext cx="2016224" cy="471979"/>
                </a:xfrm>
                <a:custGeom>
                  <a:avLst/>
                  <a:gdLst>
                    <a:gd name="connsiteX0" fmla="*/ 0 w 2016224"/>
                    <a:gd name="connsiteY0" fmla="*/ 360040 h 360040"/>
                    <a:gd name="connsiteX1" fmla="*/ 128109 w 2016224"/>
                    <a:gd name="connsiteY1" fmla="*/ 0 h 360040"/>
                    <a:gd name="connsiteX2" fmla="*/ 1888115 w 2016224"/>
                    <a:gd name="connsiteY2" fmla="*/ 0 h 360040"/>
                    <a:gd name="connsiteX3" fmla="*/ 2016224 w 2016224"/>
                    <a:gd name="connsiteY3" fmla="*/ 360040 h 360040"/>
                    <a:gd name="connsiteX4" fmla="*/ 0 w 2016224"/>
                    <a:gd name="connsiteY4" fmla="*/ 360040 h 360040"/>
                    <a:gd name="connsiteX0" fmla="*/ 0 w 2016224"/>
                    <a:gd name="connsiteY0" fmla="*/ 431046 h 431046"/>
                    <a:gd name="connsiteX1" fmla="*/ 128109 w 2016224"/>
                    <a:gd name="connsiteY1" fmla="*/ 71006 h 431046"/>
                    <a:gd name="connsiteX2" fmla="*/ 1888115 w 2016224"/>
                    <a:gd name="connsiteY2" fmla="*/ 71006 h 431046"/>
                    <a:gd name="connsiteX3" fmla="*/ 2016224 w 2016224"/>
                    <a:gd name="connsiteY3" fmla="*/ 431046 h 431046"/>
                    <a:gd name="connsiteX4" fmla="*/ 0 w 2016224"/>
                    <a:gd name="connsiteY4" fmla="*/ 431046 h 431046"/>
                    <a:gd name="connsiteX0" fmla="*/ 0 w 2016224"/>
                    <a:gd name="connsiteY0" fmla="*/ 458241 h 458241"/>
                    <a:gd name="connsiteX1" fmla="*/ 128109 w 2016224"/>
                    <a:gd name="connsiteY1" fmla="*/ 98201 h 458241"/>
                    <a:gd name="connsiteX2" fmla="*/ 1888115 w 2016224"/>
                    <a:gd name="connsiteY2" fmla="*/ 98201 h 458241"/>
                    <a:gd name="connsiteX3" fmla="*/ 2016224 w 2016224"/>
                    <a:gd name="connsiteY3" fmla="*/ 458241 h 458241"/>
                    <a:gd name="connsiteX4" fmla="*/ 0 w 2016224"/>
                    <a:gd name="connsiteY4" fmla="*/ 458241 h 458241"/>
                    <a:gd name="connsiteX0" fmla="*/ 0 w 2016224"/>
                    <a:gd name="connsiteY0" fmla="*/ 465296 h 465296"/>
                    <a:gd name="connsiteX1" fmla="*/ 128109 w 2016224"/>
                    <a:gd name="connsiteY1" fmla="*/ 105256 h 465296"/>
                    <a:gd name="connsiteX2" fmla="*/ 1888115 w 2016224"/>
                    <a:gd name="connsiteY2" fmla="*/ 105256 h 465296"/>
                    <a:gd name="connsiteX3" fmla="*/ 2016224 w 2016224"/>
                    <a:gd name="connsiteY3" fmla="*/ 465296 h 465296"/>
                    <a:gd name="connsiteX4" fmla="*/ 0 w 2016224"/>
                    <a:gd name="connsiteY4" fmla="*/ 465296 h 465296"/>
                    <a:gd name="connsiteX0" fmla="*/ 0 w 2016224"/>
                    <a:gd name="connsiteY0" fmla="*/ 471979 h 471979"/>
                    <a:gd name="connsiteX1" fmla="*/ 128109 w 2016224"/>
                    <a:gd name="connsiteY1" fmla="*/ 111939 h 471979"/>
                    <a:gd name="connsiteX2" fmla="*/ 1888115 w 2016224"/>
                    <a:gd name="connsiteY2" fmla="*/ 111939 h 471979"/>
                    <a:gd name="connsiteX3" fmla="*/ 2016224 w 2016224"/>
                    <a:gd name="connsiteY3" fmla="*/ 471979 h 471979"/>
                    <a:gd name="connsiteX4" fmla="*/ 0 w 2016224"/>
                    <a:gd name="connsiteY4" fmla="*/ 471979 h 471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6224" h="471979">
                      <a:moveTo>
                        <a:pt x="0" y="471979"/>
                      </a:moveTo>
                      <a:lnTo>
                        <a:pt x="128109" y="111939"/>
                      </a:lnTo>
                      <a:cubicBezTo>
                        <a:pt x="572010" y="-7034"/>
                        <a:pt x="1260655" y="-64822"/>
                        <a:pt x="1888115" y="111939"/>
                      </a:cubicBezTo>
                      <a:lnTo>
                        <a:pt x="2016224" y="471979"/>
                      </a:lnTo>
                      <a:lnTo>
                        <a:pt x="0" y="47197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" name="Oval 5">
                  <a:extLst>
                    <a:ext uri="{FF2B5EF4-FFF2-40B4-BE49-F238E27FC236}">
                      <a16:creationId xmlns:a16="http://schemas.microsoft.com/office/drawing/2014/main" id="{D8F259BB-94CF-46BE-A17A-BCD3AD70FC61}"/>
                    </a:ext>
                  </a:extLst>
                </p:cNvPr>
                <p:cNvSpPr/>
                <p:nvPr/>
              </p:nvSpPr>
              <p:spPr>
                <a:xfrm>
                  <a:off x="5580223" y="4160675"/>
                  <a:ext cx="2016000" cy="30294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15" name="Chord 23">
                <a:extLst>
                  <a:ext uri="{FF2B5EF4-FFF2-40B4-BE49-F238E27FC236}">
                    <a16:creationId xmlns:a16="http://schemas.microsoft.com/office/drawing/2014/main" id="{73F82E38-E24B-4A84-8373-E257BEE14561}"/>
                  </a:ext>
                </a:extLst>
              </p:cNvPr>
              <p:cNvSpPr/>
              <p:nvPr/>
            </p:nvSpPr>
            <p:spPr>
              <a:xfrm>
                <a:off x="7788585" y="5306768"/>
                <a:ext cx="578589" cy="141955"/>
              </a:xfrm>
              <a:custGeom>
                <a:avLst/>
                <a:gdLst>
                  <a:gd name="connsiteX0" fmla="*/ 115433 w 914400"/>
                  <a:gd name="connsiteY0" fmla="*/ 153510 h 914400"/>
                  <a:gd name="connsiteX1" fmla="*/ 462323 w 914400"/>
                  <a:gd name="connsiteY1" fmla="*/ 28 h 914400"/>
                  <a:gd name="connsiteX2" fmla="*/ 805686 w 914400"/>
                  <a:gd name="connsiteY2" fmla="*/ 161244 h 914400"/>
                  <a:gd name="connsiteX3" fmla="*/ 115433 w 914400"/>
                  <a:gd name="connsiteY3" fmla="*/ 153510 h 914400"/>
                  <a:gd name="connsiteX0" fmla="*/ 0 w 723591"/>
                  <a:gd name="connsiteY0" fmla="*/ 177315 h 177532"/>
                  <a:gd name="connsiteX1" fmla="*/ 380228 w 723591"/>
                  <a:gd name="connsiteY1" fmla="*/ 21 h 177532"/>
                  <a:gd name="connsiteX2" fmla="*/ 723591 w 723591"/>
                  <a:gd name="connsiteY2" fmla="*/ 161237 h 177532"/>
                  <a:gd name="connsiteX3" fmla="*/ 0 w 723591"/>
                  <a:gd name="connsiteY3" fmla="*/ 177315 h 177532"/>
                  <a:gd name="connsiteX0" fmla="*/ 0 w 759310"/>
                  <a:gd name="connsiteY0" fmla="*/ 177315 h 185049"/>
                  <a:gd name="connsiteX1" fmla="*/ 380228 w 759310"/>
                  <a:gd name="connsiteY1" fmla="*/ 21 h 185049"/>
                  <a:gd name="connsiteX2" fmla="*/ 759310 w 759310"/>
                  <a:gd name="connsiteY2" fmla="*/ 185049 h 185049"/>
                  <a:gd name="connsiteX3" fmla="*/ 0 w 759310"/>
                  <a:gd name="connsiteY3" fmla="*/ 177315 h 185049"/>
                  <a:gd name="connsiteX0" fmla="*/ 0 w 759310"/>
                  <a:gd name="connsiteY0" fmla="*/ 177315 h 188144"/>
                  <a:gd name="connsiteX1" fmla="*/ 380228 w 759310"/>
                  <a:gd name="connsiteY1" fmla="*/ 21 h 188144"/>
                  <a:gd name="connsiteX2" fmla="*/ 759310 w 759310"/>
                  <a:gd name="connsiteY2" fmla="*/ 185049 h 188144"/>
                  <a:gd name="connsiteX3" fmla="*/ 0 w 759310"/>
                  <a:gd name="connsiteY3" fmla="*/ 177315 h 188144"/>
                  <a:gd name="connsiteX0" fmla="*/ 0 w 759310"/>
                  <a:gd name="connsiteY0" fmla="*/ 177315 h 191233"/>
                  <a:gd name="connsiteX1" fmla="*/ 380228 w 759310"/>
                  <a:gd name="connsiteY1" fmla="*/ 21 h 191233"/>
                  <a:gd name="connsiteX2" fmla="*/ 759310 w 759310"/>
                  <a:gd name="connsiteY2" fmla="*/ 185049 h 191233"/>
                  <a:gd name="connsiteX3" fmla="*/ 0 w 759310"/>
                  <a:gd name="connsiteY3" fmla="*/ 177315 h 191233"/>
                  <a:gd name="connsiteX0" fmla="*/ 0 w 759310"/>
                  <a:gd name="connsiteY0" fmla="*/ 177315 h 187572"/>
                  <a:gd name="connsiteX1" fmla="*/ 380228 w 759310"/>
                  <a:gd name="connsiteY1" fmla="*/ 21 h 187572"/>
                  <a:gd name="connsiteX2" fmla="*/ 759310 w 759310"/>
                  <a:gd name="connsiteY2" fmla="*/ 177905 h 187572"/>
                  <a:gd name="connsiteX3" fmla="*/ 0 w 759310"/>
                  <a:gd name="connsiteY3" fmla="*/ 177315 h 187572"/>
                  <a:gd name="connsiteX0" fmla="*/ 0 w 768835"/>
                  <a:gd name="connsiteY0" fmla="*/ 177315 h 188632"/>
                  <a:gd name="connsiteX1" fmla="*/ 380228 w 768835"/>
                  <a:gd name="connsiteY1" fmla="*/ 21 h 188632"/>
                  <a:gd name="connsiteX2" fmla="*/ 768835 w 768835"/>
                  <a:gd name="connsiteY2" fmla="*/ 180287 h 188632"/>
                  <a:gd name="connsiteX3" fmla="*/ 0 w 768835"/>
                  <a:gd name="connsiteY3" fmla="*/ 177315 h 18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835" h="188632">
                    <a:moveTo>
                      <a:pt x="0" y="177315"/>
                    </a:moveTo>
                    <a:cubicBezTo>
                      <a:pt x="87950" y="78338"/>
                      <a:pt x="247828" y="-1462"/>
                      <a:pt x="380228" y="21"/>
                    </a:cubicBezTo>
                    <a:cubicBezTo>
                      <a:pt x="512627" y="1505"/>
                      <a:pt x="683125" y="79364"/>
                      <a:pt x="768835" y="180287"/>
                    </a:cubicBezTo>
                    <a:cubicBezTo>
                      <a:pt x="513351" y="189616"/>
                      <a:pt x="257866" y="194180"/>
                      <a:pt x="0" y="1773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" name="그룹 75">
              <a:extLst>
                <a:ext uri="{FF2B5EF4-FFF2-40B4-BE49-F238E27FC236}">
                  <a16:creationId xmlns:a16="http://schemas.microsoft.com/office/drawing/2014/main" id="{9EFBB1AD-0CF6-463C-8C21-03501106DAA4}"/>
                </a:ext>
              </a:extLst>
            </p:cNvPr>
            <p:cNvGrpSpPr/>
            <p:nvPr/>
          </p:nvGrpSpPr>
          <p:grpSpPr>
            <a:xfrm>
              <a:off x="11532414" y="4123539"/>
              <a:ext cx="843417" cy="1368501"/>
              <a:chOff x="9135938" y="933321"/>
              <a:chExt cx="704886" cy="1291182"/>
            </a:xfrm>
            <a:grpFill/>
          </p:grpSpPr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7C62EB27-1DDA-4CAF-9596-C655242339FD}"/>
                  </a:ext>
                </a:extLst>
              </p:cNvPr>
              <p:cNvSpPr/>
              <p:nvPr/>
            </p:nvSpPr>
            <p:spPr>
              <a:xfrm rot="724314">
                <a:off x="9449000" y="933321"/>
                <a:ext cx="391824" cy="763841"/>
              </a:xfrm>
              <a:custGeom>
                <a:avLst/>
                <a:gdLst>
                  <a:gd name="connsiteX0" fmla="*/ 991167 w 2238713"/>
                  <a:gd name="connsiteY0" fmla="*/ 1954206 h 4364252"/>
                  <a:gd name="connsiteX1" fmla="*/ 838970 w 2238713"/>
                  <a:gd name="connsiteY1" fmla="*/ 2040607 h 4364252"/>
                  <a:gd name="connsiteX2" fmla="*/ 744517 w 2238713"/>
                  <a:gd name="connsiteY2" fmla="*/ 2569433 h 4364252"/>
                  <a:gd name="connsiteX3" fmla="*/ 1221282 w 2238713"/>
                  <a:gd name="connsiteY3" fmla="*/ 2854903 h 4364252"/>
                  <a:gd name="connsiteX4" fmla="*/ 1558616 w 2238713"/>
                  <a:gd name="connsiteY4" fmla="*/ 2199723 h 4364252"/>
                  <a:gd name="connsiteX5" fmla="*/ 991167 w 2238713"/>
                  <a:gd name="connsiteY5" fmla="*/ 1954206 h 4364252"/>
                  <a:gd name="connsiteX6" fmla="*/ 1490354 w 2238713"/>
                  <a:gd name="connsiteY6" fmla="*/ 71 h 4364252"/>
                  <a:gd name="connsiteX7" fmla="*/ 2214748 w 2238713"/>
                  <a:gd name="connsiteY7" fmla="*/ 481022 h 4364252"/>
                  <a:gd name="connsiteX8" fmla="*/ 1502228 w 2238713"/>
                  <a:gd name="connsiteY8" fmla="*/ 1490425 h 4364252"/>
                  <a:gd name="connsiteX9" fmla="*/ 1054263 w 2238713"/>
                  <a:gd name="connsiteY9" fmla="*/ 1824329 h 4364252"/>
                  <a:gd name="connsiteX10" fmla="*/ 1692232 w 2238713"/>
                  <a:gd name="connsiteY10" fmla="*/ 2149506 h 4364252"/>
                  <a:gd name="connsiteX11" fmla="*/ 1246908 w 2238713"/>
                  <a:gd name="connsiteY11" fmla="*/ 2980778 h 4364252"/>
                  <a:gd name="connsiteX12" fmla="*/ 617516 w 2238713"/>
                  <a:gd name="connsiteY12" fmla="*/ 2618582 h 4364252"/>
                  <a:gd name="connsiteX13" fmla="*/ 708606 w 2238713"/>
                  <a:gd name="connsiteY13" fmla="*/ 2018875 h 4364252"/>
                  <a:gd name="connsiteX14" fmla="*/ 172192 w 2238713"/>
                  <a:gd name="connsiteY14" fmla="*/ 2606706 h 4364252"/>
                  <a:gd name="connsiteX15" fmla="*/ 1330036 w 2238713"/>
                  <a:gd name="connsiteY15" fmla="*/ 4085183 h 4364252"/>
                  <a:gd name="connsiteX16" fmla="*/ 1407226 w 2238713"/>
                  <a:gd name="connsiteY16" fmla="*/ 4364252 h 4364252"/>
                  <a:gd name="connsiteX17" fmla="*/ 0 w 2238713"/>
                  <a:gd name="connsiteY17" fmla="*/ 2624517 h 4364252"/>
                  <a:gd name="connsiteX18" fmla="*/ 896587 w 2238713"/>
                  <a:gd name="connsiteY18" fmla="*/ 1828872 h 4364252"/>
                  <a:gd name="connsiteX19" fmla="*/ 1229095 w 2238713"/>
                  <a:gd name="connsiteY19" fmla="*/ 1478550 h 4364252"/>
                  <a:gd name="connsiteX20" fmla="*/ 2072244 w 2238713"/>
                  <a:gd name="connsiteY20" fmla="*/ 546336 h 4364252"/>
                  <a:gd name="connsiteX21" fmla="*/ 1401288 w 2238713"/>
                  <a:gd name="connsiteY21" fmla="*/ 112887 h 4364252"/>
                  <a:gd name="connsiteX22" fmla="*/ 973776 w 2238713"/>
                  <a:gd name="connsiteY22" fmla="*/ 540399 h 4364252"/>
                  <a:gd name="connsiteX23" fmla="*/ 1490354 w 2238713"/>
                  <a:gd name="connsiteY23" fmla="*/ 71 h 4364252"/>
                  <a:gd name="connsiteX0" fmla="*/ 991167 w 2238713"/>
                  <a:gd name="connsiteY0" fmla="*/ 1954206 h 4364252"/>
                  <a:gd name="connsiteX1" fmla="*/ 898347 w 2238713"/>
                  <a:gd name="connsiteY1" fmla="*/ 2022794 h 4364252"/>
                  <a:gd name="connsiteX2" fmla="*/ 744517 w 2238713"/>
                  <a:gd name="connsiteY2" fmla="*/ 2569433 h 4364252"/>
                  <a:gd name="connsiteX3" fmla="*/ 1221282 w 2238713"/>
                  <a:gd name="connsiteY3" fmla="*/ 2854903 h 4364252"/>
                  <a:gd name="connsiteX4" fmla="*/ 1558616 w 2238713"/>
                  <a:gd name="connsiteY4" fmla="*/ 2199723 h 4364252"/>
                  <a:gd name="connsiteX5" fmla="*/ 991167 w 2238713"/>
                  <a:gd name="connsiteY5" fmla="*/ 1954206 h 4364252"/>
                  <a:gd name="connsiteX6" fmla="*/ 1490354 w 2238713"/>
                  <a:gd name="connsiteY6" fmla="*/ 71 h 4364252"/>
                  <a:gd name="connsiteX7" fmla="*/ 2214748 w 2238713"/>
                  <a:gd name="connsiteY7" fmla="*/ 481022 h 4364252"/>
                  <a:gd name="connsiteX8" fmla="*/ 1502228 w 2238713"/>
                  <a:gd name="connsiteY8" fmla="*/ 1490425 h 4364252"/>
                  <a:gd name="connsiteX9" fmla="*/ 1054263 w 2238713"/>
                  <a:gd name="connsiteY9" fmla="*/ 1824329 h 4364252"/>
                  <a:gd name="connsiteX10" fmla="*/ 1692232 w 2238713"/>
                  <a:gd name="connsiteY10" fmla="*/ 2149506 h 4364252"/>
                  <a:gd name="connsiteX11" fmla="*/ 1246908 w 2238713"/>
                  <a:gd name="connsiteY11" fmla="*/ 2980778 h 4364252"/>
                  <a:gd name="connsiteX12" fmla="*/ 617516 w 2238713"/>
                  <a:gd name="connsiteY12" fmla="*/ 2618582 h 4364252"/>
                  <a:gd name="connsiteX13" fmla="*/ 708606 w 2238713"/>
                  <a:gd name="connsiteY13" fmla="*/ 2018875 h 4364252"/>
                  <a:gd name="connsiteX14" fmla="*/ 172192 w 2238713"/>
                  <a:gd name="connsiteY14" fmla="*/ 2606706 h 4364252"/>
                  <a:gd name="connsiteX15" fmla="*/ 1330036 w 2238713"/>
                  <a:gd name="connsiteY15" fmla="*/ 4085183 h 4364252"/>
                  <a:gd name="connsiteX16" fmla="*/ 1407226 w 2238713"/>
                  <a:gd name="connsiteY16" fmla="*/ 4364252 h 4364252"/>
                  <a:gd name="connsiteX17" fmla="*/ 0 w 2238713"/>
                  <a:gd name="connsiteY17" fmla="*/ 2624517 h 4364252"/>
                  <a:gd name="connsiteX18" fmla="*/ 896587 w 2238713"/>
                  <a:gd name="connsiteY18" fmla="*/ 1828872 h 4364252"/>
                  <a:gd name="connsiteX19" fmla="*/ 1229095 w 2238713"/>
                  <a:gd name="connsiteY19" fmla="*/ 1478550 h 4364252"/>
                  <a:gd name="connsiteX20" fmla="*/ 2072244 w 2238713"/>
                  <a:gd name="connsiteY20" fmla="*/ 546336 h 4364252"/>
                  <a:gd name="connsiteX21" fmla="*/ 1401288 w 2238713"/>
                  <a:gd name="connsiteY21" fmla="*/ 112887 h 4364252"/>
                  <a:gd name="connsiteX22" fmla="*/ 973776 w 2238713"/>
                  <a:gd name="connsiteY22" fmla="*/ 540399 h 4364252"/>
                  <a:gd name="connsiteX23" fmla="*/ 1490354 w 2238713"/>
                  <a:gd name="connsiteY23" fmla="*/ 71 h 4364252"/>
                  <a:gd name="connsiteX0" fmla="*/ 991167 w 2238713"/>
                  <a:gd name="connsiteY0" fmla="*/ 1954206 h 4364252"/>
                  <a:gd name="connsiteX1" fmla="*/ 898347 w 2238713"/>
                  <a:gd name="connsiteY1" fmla="*/ 2022794 h 4364252"/>
                  <a:gd name="connsiteX2" fmla="*/ 744517 w 2238713"/>
                  <a:gd name="connsiteY2" fmla="*/ 2569433 h 4364252"/>
                  <a:gd name="connsiteX3" fmla="*/ 1197532 w 2238713"/>
                  <a:gd name="connsiteY3" fmla="*/ 2819277 h 4364252"/>
                  <a:gd name="connsiteX4" fmla="*/ 1558616 w 2238713"/>
                  <a:gd name="connsiteY4" fmla="*/ 2199723 h 4364252"/>
                  <a:gd name="connsiteX5" fmla="*/ 991167 w 2238713"/>
                  <a:gd name="connsiteY5" fmla="*/ 1954206 h 4364252"/>
                  <a:gd name="connsiteX6" fmla="*/ 1490354 w 2238713"/>
                  <a:gd name="connsiteY6" fmla="*/ 71 h 4364252"/>
                  <a:gd name="connsiteX7" fmla="*/ 2214748 w 2238713"/>
                  <a:gd name="connsiteY7" fmla="*/ 481022 h 4364252"/>
                  <a:gd name="connsiteX8" fmla="*/ 1502228 w 2238713"/>
                  <a:gd name="connsiteY8" fmla="*/ 1490425 h 4364252"/>
                  <a:gd name="connsiteX9" fmla="*/ 1054263 w 2238713"/>
                  <a:gd name="connsiteY9" fmla="*/ 1824329 h 4364252"/>
                  <a:gd name="connsiteX10" fmla="*/ 1692232 w 2238713"/>
                  <a:gd name="connsiteY10" fmla="*/ 2149506 h 4364252"/>
                  <a:gd name="connsiteX11" fmla="*/ 1246908 w 2238713"/>
                  <a:gd name="connsiteY11" fmla="*/ 2980778 h 4364252"/>
                  <a:gd name="connsiteX12" fmla="*/ 617516 w 2238713"/>
                  <a:gd name="connsiteY12" fmla="*/ 2618582 h 4364252"/>
                  <a:gd name="connsiteX13" fmla="*/ 708606 w 2238713"/>
                  <a:gd name="connsiteY13" fmla="*/ 2018875 h 4364252"/>
                  <a:gd name="connsiteX14" fmla="*/ 172192 w 2238713"/>
                  <a:gd name="connsiteY14" fmla="*/ 2606706 h 4364252"/>
                  <a:gd name="connsiteX15" fmla="*/ 1330036 w 2238713"/>
                  <a:gd name="connsiteY15" fmla="*/ 4085183 h 4364252"/>
                  <a:gd name="connsiteX16" fmla="*/ 1407226 w 2238713"/>
                  <a:gd name="connsiteY16" fmla="*/ 4364252 h 4364252"/>
                  <a:gd name="connsiteX17" fmla="*/ 0 w 2238713"/>
                  <a:gd name="connsiteY17" fmla="*/ 2624517 h 4364252"/>
                  <a:gd name="connsiteX18" fmla="*/ 896587 w 2238713"/>
                  <a:gd name="connsiteY18" fmla="*/ 1828872 h 4364252"/>
                  <a:gd name="connsiteX19" fmla="*/ 1229095 w 2238713"/>
                  <a:gd name="connsiteY19" fmla="*/ 1478550 h 4364252"/>
                  <a:gd name="connsiteX20" fmla="*/ 2072244 w 2238713"/>
                  <a:gd name="connsiteY20" fmla="*/ 546336 h 4364252"/>
                  <a:gd name="connsiteX21" fmla="*/ 1401288 w 2238713"/>
                  <a:gd name="connsiteY21" fmla="*/ 112887 h 4364252"/>
                  <a:gd name="connsiteX22" fmla="*/ 973776 w 2238713"/>
                  <a:gd name="connsiteY22" fmla="*/ 540399 h 4364252"/>
                  <a:gd name="connsiteX23" fmla="*/ 1490354 w 2238713"/>
                  <a:gd name="connsiteY23" fmla="*/ 71 h 4364252"/>
                  <a:gd name="connsiteX0" fmla="*/ 991167 w 2238713"/>
                  <a:gd name="connsiteY0" fmla="*/ 1954206 h 4364252"/>
                  <a:gd name="connsiteX1" fmla="*/ 898347 w 2238713"/>
                  <a:gd name="connsiteY1" fmla="*/ 2022794 h 4364252"/>
                  <a:gd name="connsiteX2" fmla="*/ 797956 w 2238713"/>
                  <a:gd name="connsiteY2" fmla="*/ 2569433 h 4364252"/>
                  <a:gd name="connsiteX3" fmla="*/ 1197532 w 2238713"/>
                  <a:gd name="connsiteY3" fmla="*/ 2819277 h 4364252"/>
                  <a:gd name="connsiteX4" fmla="*/ 1558616 w 2238713"/>
                  <a:gd name="connsiteY4" fmla="*/ 2199723 h 4364252"/>
                  <a:gd name="connsiteX5" fmla="*/ 991167 w 2238713"/>
                  <a:gd name="connsiteY5" fmla="*/ 1954206 h 4364252"/>
                  <a:gd name="connsiteX6" fmla="*/ 1490354 w 2238713"/>
                  <a:gd name="connsiteY6" fmla="*/ 71 h 4364252"/>
                  <a:gd name="connsiteX7" fmla="*/ 2214748 w 2238713"/>
                  <a:gd name="connsiteY7" fmla="*/ 481022 h 4364252"/>
                  <a:gd name="connsiteX8" fmla="*/ 1502228 w 2238713"/>
                  <a:gd name="connsiteY8" fmla="*/ 1490425 h 4364252"/>
                  <a:gd name="connsiteX9" fmla="*/ 1054263 w 2238713"/>
                  <a:gd name="connsiteY9" fmla="*/ 1824329 h 4364252"/>
                  <a:gd name="connsiteX10" fmla="*/ 1692232 w 2238713"/>
                  <a:gd name="connsiteY10" fmla="*/ 2149506 h 4364252"/>
                  <a:gd name="connsiteX11" fmla="*/ 1246908 w 2238713"/>
                  <a:gd name="connsiteY11" fmla="*/ 2980778 h 4364252"/>
                  <a:gd name="connsiteX12" fmla="*/ 617516 w 2238713"/>
                  <a:gd name="connsiteY12" fmla="*/ 2618582 h 4364252"/>
                  <a:gd name="connsiteX13" fmla="*/ 708606 w 2238713"/>
                  <a:gd name="connsiteY13" fmla="*/ 2018875 h 4364252"/>
                  <a:gd name="connsiteX14" fmla="*/ 172192 w 2238713"/>
                  <a:gd name="connsiteY14" fmla="*/ 2606706 h 4364252"/>
                  <a:gd name="connsiteX15" fmla="*/ 1330036 w 2238713"/>
                  <a:gd name="connsiteY15" fmla="*/ 4085183 h 4364252"/>
                  <a:gd name="connsiteX16" fmla="*/ 1407226 w 2238713"/>
                  <a:gd name="connsiteY16" fmla="*/ 4364252 h 4364252"/>
                  <a:gd name="connsiteX17" fmla="*/ 0 w 2238713"/>
                  <a:gd name="connsiteY17" fmla="*/ 2624517 h 4364252"/>
                  <a:gd name="connsiteX18" fmla="*/ 896587 w 2238713"/>
                  <a:gd name="connsiteY18" fmla="*/ 1828872 h 4364252"/>
                  <a:gd name="connsiteX19" fmla="*/ 1229095 w 2238713"/>
                  <a:gd name="connsiteY19" fmla="*/ 1478550 h 4364252"/>
                  <a:gd name="connsiteX20" fmla="*/ 2072244 w 2238713"/>
                  <a:gd name="connsiteY20" fmla="*/ 546336 h 4364252"/>
                  <a:gd name="connsiteX21" fmla="*/ 1401288 w 2238713"/>
                  <a:gd name="connsiteY21" fmla="*/ 112887 h 4364252"/>
                  <a:gd name="connsiteX22" fmla="*/ 973776 w 2238713"/>
                  <a:gd name="connsiteY22" fmla="*/ 540399 h 4364252"/>
                  <a:gd name="connsiteX23" fmla="*/ 1490354 w 2238713"/>
                  <a:gd name="connsiteY23" fmla="*/ 71 h 4364252"/>
                  <a:gd name="connsiteX0" fmla="*/ 991167 w 2238713"/>
                  <a:gd name="connsiteY0" fmla="*/ 1954206 h 4364252"/>
                  <a:gd name="connsiteX1" fmla="*/ 898347 w 2238713"/>
                  <a:gd name="connsiteY1" fmla="*/ 2022794 h 4364252"/>
                  <a:gd name="connsiteX2" fmla="*/ 762330 w 2238713"/>
                  <a:gd name="connsiteY2" fmla="*/ 2563495 h 4364252"/>
                  <a:gd name="connsiteX3" fmla="*/ 1197532 w 2238713"/>
                  <a:gd name="connsiteY3" fmla="*/ 2819277 h 4364252"/>
                  <a:gd name="connsiteX4" fmla="*/ 1558616 w 2238713"/>
                  <a:gd name="connsiteY4" fmla="*/ 2199723 h 4364252"/>
                  <a:gd name="connsiteX5" fmla="*/ 991167 w 2238713"/>
                  <a:gd name="connsiteY5" fmla="*/ 1954206 h 4364252"/>
                  <a:gd name="connsiteX6" fmla="*/ 1490354 w 2238713"/>
                  <a:gd name="connsiteY6" fmla="*/ 71 h 4364252"/>
                  <a:gd name="connsiteX7" fmla="*/ 2214748 w 2238713"/>
                  <a:gd name="connsiteY7" fmla="*/ 481022 h 4364252"/>
                  <a:gd name="connsiteX8" fmla="*/ 1502228 w 2238713"/>
                  <a:gd name="connsiteY8" fmla="*/ 1490425 h 4364252"/>
                  <a:gd name="connsiteX9" fmla="*/ 1054263 w 2238713"/>
                  <a:gd name="connsiteY9" fmla="*/ 1824329 h 4364252"/>
                  <a:gd name="connsiteX10" fmla="*/ 1692232 w 2238713"/>
                  <a:gd name="connsiteY10" fmla="*/ 2149506 h 4364252"/>
                  <a:gd name="connsiteX11" fmla="*/ 1246908 w 2238713"/>
                  <a:gd name="connsiteY11" fmla="*/ 2980778 h 4364252"/>
                  <a:gd name="connsiteX12" fmla="*/ 617516 w 2238713"/>
                  <a:gd name="connsiteY12" fmla="*/ 2618582 h 4364252"/>
                  <a:gd name="connsiteX13" fmla="*/ 708606 w 2238713"/>
                  <a:gd name="connsiteY13" fmla="*/ 2018875 h 4364252"/>
                  <a:gd name="connsiteX14" fmla="*/ 172192 w 2238713"/>
                  <a:gd name="connsiteY14" fmla="*/ 2606706 h 4364252"/>
                  <a:gd name="connsiteX15" fmla="*/ 1330036 w 2238713"/>
                  <a:gd name="connsiteY15" fmla="*/ 4085183 h 4364252"/>
                  <a:gd name="connsiteX16" fmla="*/ 1407226 w 2238713"/>
                  <a:gd name="connsiteY16" fmla="*/ 4364252 h 4364252"/>
                  <a:gd name="connsiteX17" fmla="*/ 0 w 2238713"/>
                  <a:gd name="connsiteY17" fmla="*/ 2624517 h 4364252"/>
                  <a:gd name="connsiteX18" fmla="*/ 896587 w 2238713"/>
                  <a:gd name="connsiteY18" fmla="*/ 1828872 h 4364252"/>
                  <a:gd name="connsiteX19" fmla="*/ 1229095 w 2238713"/>
                  <a:gd name="connsiteY19" fmla="*/ 1478550 h 4364252"/>
                  <a:gd name="connsiteX20" fmla="*/ 2072244 w 2238713"/>
                  <a:gd name="connsiteY20" fmla="*/ 546336 h 4364252"/>
                  <a:gd name="connsiteX21" fmla="*/ 1401288 w 2238713"/>
                  <a:gd name="connsiteY21" fmla="*/ 112887 h 4364252"/>
                  <a:gd name="connsiteX22" fmla="*/ 973776 w 2238713"/>
                  <a:gd name="connsiteY22" fmla="*/ 540399 h 4364252"/>
                  <a:gd name="connsiteX23" fmla="*/ 1490354 w 2238713"/>
                  <a:gd name="connsiteY23" fmla="*/ 71 h 4364252"/>
                  <a:gd name="connsiteX0" fmla="*/ 991167 w 2238713"/>
                  <a:gd name="connsiteY0" fmla="*/ 1954206 h 4364252"/>
                  <a:gd name="connsiteX1" fmla="*/ 898347 w 2238713"/>
                  <a:gd name="connsiteY1" fmla="*/ 2022794 h 4364252"/>
                  <a:gd name="connsiteX2" fmla="*/ 762330 w 2238713"/>
                  <a:gd name="connsiteY2" fmla="*/ 2563495 h 4364252"/>
                  <a:gd name="connsiteX3" fmla="*/ 1191594 w 2238713"/>
                  <a:gd name="connsiteY3" fmla="*/ 2801464 h 4364252"/>
                  <a:gd name="connsiteX4" fmla="*/ 1558616 w 2238713"/>
                  <a:gd name="connsiteY4" fmla="*/ 2199723 h 4364252"/>
                  <a:gd name="connsiteX5" fmla="*/ 991167 w 2238713"/>
                  <a:gd name="connsiteY5" fmla="*/ 1954206 h 4364252"/>
                  <a:gd name="connsiteX6" fmla="*/ 1490354 w 2238713"/>
                  <a:gd name="connsiteY6" fmla="*/ 71 h 4364252"/>
                  <a:gd name="connsiteX7" fmla="*/ 2214748 w 2238713"/>
                  <a:gd name="connsiteY7" fmla="*/ 481022 h 4364252"/>
                  <a:gd name="connsiteX8" fmla="*/ 1502228 w 2238713"/>
                  <a:gd name="connsiteY8" fmla="*/ 1490425 h 4364252"/>
                  <a:gd name="connsiteX9" fmla="*/ 1054263 w 2238713"/>
                  <a:gd name="connsiteY9" fmla="*/ 1824329 h 4364252"/>
                  <a:gd name="connsiteX10" fmla="*/ 1692232 w 2238713"/>
                  <a:gd name="connsiteY10" fmla="*/ 2149506 h 4364252"/>
                  <a:gd name="connsiteX11" fmla="*/ 1246908 w 2238713"/>
                  <a:gd name="connsiteY11" fmla="*/ 2980778 h 4364252"/>
                  <a:gd name="connsiteX12" fmla="*/ 617516 w 2238713"/>
                  <a:gd name="connsiteY12" fmla="*/ 2618582 h 4364252"/>
                  <a:gd name="connsiteX13" fmla="*/ 708606 w 2238713"/>
                  <a:gd name="connsiteY13" fmla="*/ 2018875 h 4364252"/>
                  <a:gd name="connsiteX14" fmla="*/ 172192 w 2238713"/>
                  <a:gd name="connsiteY14" fmla="*/ 2606706 h 4364252"/>
                  <a:gd name="connsiteX15" fmla="*/ 1330036 w 2238713"/>
                  <a:gd name="connsiteY15" fmla="*/ 4085183 h 4364252"/>
                  <a:gd name="connsiteX16" fmla="*/ 1407226 w 2238713"/>
                  <a:gd name="connsiteY16" fmla="*/ 4364252 h 4364252"/>
                  <a:gd name="connsiteX17" fmla="*/ 0 w 2238713"/>
                  <a:gd name="connsiteY17" fmla="*/ 2624517 h 4364252"/>
                  <a:gd name="connsiteX18" fmla="*/ 896587 w 2238713"/>
                  <a:gd name="connsiteY18" fmla="*/ 1828872 h 4364252"/>
                  <a:gd name="connsiteX19" fmla="*/ 1229095 w 2238713"/>
                  <a:gd name="connsiteY19" fmla="*/ 1478550 h 4364252"/>
                  <a:gd name="connsiteX20" fmla="*/ 2072244 w 2238713"/>
                  <a:gd name="connsiteY20" fmla="*/ 546336 h 4364252"/>
                  <a:gd name="connsiteX21" fmla="*/ 1401288 w 2238713"/>
                  <a:gd name="connsiteY21" fmla="*/ 112887 h 4364252"/>
                  <a:gd name="connsiteX22" fmla="*/ 973776 w 2238713"/>
                  <a:gd name="connsiteY22" fmla="*/ 540399 h 4364252"/>
                  <a:gd name="connsiteX23" fmla="*/ 1490354 w 2238713"/>
                  <a:gd name="connsiteY23" fmla="*/ 71 h 4364252"/>
                  <a:gd name="connsiteX0" fmla="*/ 991167 w 2238713"/>
                  <a:gd name="connsiteY0" fmla="*/ 1954206 h 4364252"/>
                  <a:gd name="connsiteX1" fmla="*/ 898347 w 2238713"/>
                  <a:gd name="connsiteY1" fmla="*/ 2022794 h 4364252"/>
                  <a:gd name="connsiteX2" fmla="*/ 762330 w 2238713"/>
                  <a:gd name="connsiteY2" fmla="*/ 2563495 h 4364252"/>
                  <a:gd name="connsiteX3" fmla="*/ 1191594 w 2238713"/>
                  <a:gd name="connsiteY3" fmla="*/ 2801464 h 4364252"/>
                  <a:gd name="connsiteX4" fmla="*/ 1558616 w 2238713"/>
                  <a:gd name="connsiteY4" fmla="*/ 2199723 h 4364252"/>
                  <a:gd name="connsiteX5" fmla="*/ 991167 w 2238713"/>
                  <a:gd name="connsiteY5" fmla="*/ 1954206 h 4364252"/>
                  <a:gd name="connsiteX6" fmla="*/ 1490354 w 2238713"/>
                  <a:gd name="connsiteY6" fmla="*/ 71 h 4364252"/>
                  <a:gd name="connsiteX7" fmla="*/ 2214748 w 2238713"/>
                  <a:gd name="connsiteY7" fmla="*/ 481022 h 4364252"/>
                  <a:gd name="connsiteX8" fmla="*/ 1502228 w 2238713"/>
                  <a:gd name="connsiteY8" fmla="*/ 1490425 h 4364252"/>
                  <a:gd name="connsiteX9" fmla="*/ 1054263 w 2238713"/>
                  <a:gd name="connsiteY9" fmla="*/ 1824329 h 4364252"/>
                  <a:gd name="connsiteX10" fmla="*/ 1692232 w 2238713"/>
                  <a:gd name="connsiteY10" fmla="*/ 2149506 h 4364252"/>
                  <a:gd name="connsiteX11" fmla="*/ 1246908 w 2238713"/>
                  <a:gd name="connsiteY11" fmla="*/ 2980778 h 4364252"/>
                  <a:gd name="connsiteX12" fmla="*/ 617516 w 2238713"/>
                  <a:gd name="connsiteY12" fmla="*/ 2618582 h 4364252"/>
                  <a:gd name="connsiteX13" fmla="*/ 708606 w 2238713"/>
                  <a:gd name="connsiteY13" fmla="*/ 2018875 h 4364252"/>
                  <a:gd name="connsiteX14" fmla="*/ 172192 w 2238713"/>
                  <a:gd name="connsiteY14" fmla="*/ 2606706 h 4364252"/>
                  <a:gd name="connsiteX15" fmla="*/ 1330036 w 2238713"/>
                  <a:gd name="connsiteY15" fmla="*/ 4085183 h 4364252"/>
                  <a:gd name="connsiteX16" fmla="*/ 1407226 w 2238713"/>
                  <a:gd name="connsiteY16" fmla="*/ 4364252 h 4364252"/>
                  <a:gd name="connsiteX17" fmla="*/ 0 w 2238713"/>
                  <a:gd name="connsiteY17" fmla="*/ 2624517 h 4364252"/>
                  <a:gd name="connsiteX18" fmla="*/ 896587 w 2238713"/>
                  <a:gd name="connsiteY18" fmla="*/ 1828872 h 4364252"/>
                  <a:gd name="connsiteX19" fmla="*/ 1229095 w 2238713"/>
                  <a:gd name="connsiteY19" fmla="*/ 1478550 h 4364252"/>
                  <a:gd name="connsiteX20" fmla="*/ 2072244 w 2238713"/>
                  <a:gd name="connsiteY20" fmla="*/ 546336 h 4364252"/>
                  <a:gd name="connsiteX21" fmla="*/ 1401288 w 2238713"/>
                  <a:gd name="connsiteY21" fmla="*/ 112887 h 4364252"/>
                  <a:gd name="connsiteX22" fmla="*/ 973776 w 2238713"/>
                  <a:gd name="connsiteY22" fmla="*/ 540399 h 4364252"/>
                  <a:gd name="connsiteX23" fmla="*/ 1490354 w 2238713"/>
                  <a:gd name="connsiteY23" fmla="*/ 71 h 4364252"/>
                  <a:gd name="connsiteX0" fmla="*/ 991167 w 2238713"/>
                  <a:gd name="connsiteY0" fmla="*/ 1954206 h 4364252"/>
                  <a:gd name="connsiteX1" fmla="*/ 898347 w 2238713"/>
                  <a:gd name="connsiteY1" fmla="*/ 2022794 h 4364252"/>
                  <a:gd name="connsiteX2" fmla="*/ 762330 w 2238713"/>
                  <a:gd name="connsiteY2" fmla="*/ 2563495 h 4364252"/>
                  <a:gd name="connsiteX3" fmla="*/ 1191594 w 2238713"/>
                  <a:gd name="connsiteY3" fmla="*/ 2801464 h 4364252"/>
                  <a:gd name="connsiteX4" fmla="*/ 1558616 w 2238713"/>
                  <a:gd name="connsiteY4" fmla="*/ 2199723 h 4364252"/>
                  <a:gd name="connsiteX5" fmla="*/ 991167 w 2238713"/>
                  <a:gd name="connsiteY5" fmla="*/ 1954206 h 4364252"/>
                  <a:gd name="connsiteX6" fmla="*/ 1490354 w 2238713"/>
                  <a:gd name="connsiteY6" fmla="*/ 71 h 4364252"/>
                  <a:gd name="connsiteX7" fmla="*/ 2214748 w 2238713"/>
                  <a:gd name="connsiteY7" fmla="*/ 481022 h 4364252"/>
                  <a:gd name="connsiteX8" fmla="*/ 1502228 w 2238713"/>
                  <a:gd name="connsiteY8" fmla="*/ 1490425 h 4364252"/>
                  <a:gd name="connsiteX9" fmla="*/ 1054263 w 2238713"/>
                  <a:gd name="connsiteY9" fmla="*/ 1824329 h 4364252"/>
                  <a:gd name="connsiteX10" fmla="*/ 1692232 w 2238713"/>
                  <a:gd name="connsiteY10" fmla="*/ 2149506 h 4364252"/>
                  <a:gd name="connsiteX11" fmla="*/ 1246908 w 2238713"/>
                  <a:gd name="connsiteY11" fmla="*/ 2980778 h 4364252"/>
                  <a:gd name="connsiteX12" fmla="*/ 617516 w 2238713"/>
                  <a:gd name="connsiteY12" fmla="*/ 2618582 h 4364252"/>
                  <a:gd name="connsiteX13" fmla="*/ 708606 w 2238713"/>
                  <a:gd name="connsiteY13" fmla="*/ 2018875 h 4364252"/>
                  <a:gd name="connsiteX14" fmla="*/ 172192 w 2238713"/>
                  <a:gd name="connsiteY14" fmla="*/ 2606706 h 4364252"/>
                  <a:gd name="connsiteX15" fmla="*/ 1330036 w 2238713"/>
                  <a:gd name="connsiteY15" fmla="*/ 4085183 h 4364252"/>
                  <a:gd name="connsiteX16" fmla="*/ 1407226 w 2238713"/>
                  <a:gd name="connsiteY16" fmla="*/ 4364252 h 4364252"/>
                  <a:gd name="connsiteX17" fmla="*/ 0 w 2238713"/>
                  <a:gd name="connsiteY17" fmla="*/ 2624517 h 4364252"/>
                  <a:gd name="connsiteX18" fmla="*/ 849017 w 2238713"/>
                  <a:gd name="connsiteY18" fmla="*/ 1813016 h 4364252"/>
                  <a:gd name="connsiteX19" fmla="*/ 1229095 w 2238713"/>
                  <a:gd name="connsiteY19" fmla="*/ 1478550 h 4364252"/>
                  <a:gd name="connsiteX20" fmla="*/ 2072244 w 2238713"/>
                  <a:gd name="connsiteY20" fmla="*/ 546336 h 4364252"/>
                  <a:gd name="connsiteX21" fmla="*/ 1401288 w 2238713"/>
                  <a:gd name="connsiteY21" fmla="*/ 112887 h 4364252"/>
                  <a:gd name="connsiteX22" fmla="*/ 973776 w 2238713"/>
                  <a:gd name="connsiteY22" fmla="*/ 540399 h 4364252"/>
                  <a:gd name="connsiteX23" fmla="*/ 1490354 w 2238713"/>
                  <a:gd name="connsiteY23" fmla="*/ 71 h 4364252"/>
                  <a:gd name="connsiteX0" fmla="*/ 991167 w 2238713"/>
                  <a:gd name="connsiteY0" fmla="*/ 1954206 h 4364252"/>
                  <a:gd name="connsiteX1" fmla="*/ 898347 w 2238713"/>
                  <a:gd name="connsiteY1" fmla="*/ 2022794 h 4364252"/>
                  <a:gd name="connsiteX2" fmla="*/ 762330 w 2238713"/>
                  <a:gd name="connsiteY2" fmla="*/ 2563495 h 4364252"/>
                  <a:gd name="connsiteX3" fmla="*/ 1191594 w 2238713"/>
                  <a:gd name="connsiteY3" fmla="*/ 2801464 h 4364252"/>
                  <a:gd name="connsiteX4" fmla="*/ 1558616 w 2238713"/>
                  <a:gd name="connsiteY4" fmla="*/ 2199723 h 4364252"/>
                  <a:gd name="connsiteX5" fmla="*/ 991167 w 2238713"/>
                  <a:gd name="connsiteY5" fmla="*/ 1954206 h 4364252"/>
                  <a:gd name="connsiteX6" fmla="*/ 1490354 w 2238713"/>
                  <a:gd name="connsiteY6" fmla="*/ 71 h 4364252"/>
                  <a:gd name="connsiteX7" fmla="*/ 2214748 w 2238713"/>
                  <a:gd name="connsiteY7" fmla="*/ 481022 h 4364252"/>
                  <a:gd name="connsiteX8" fmla="*/ 1502228 w 2238713"/>
                  <a:gd name="connsiteY8" fmla="*/ 1490425 h 4364252"/>
                  <a:gd name="connsiteX9" fmla="*/ 1054263 w 2238713"/>
                  <a:gd name="connsiteY9" fmla="*/ 1824329 h 4364252"/>
                  <a:gd name="connsiteX10" fmla="*/ 1692232 w 2238713"/>
                  <a:gd name="connsiteY10" fmla="*/ 2149506 h 4364252"/>
                  <a:gd name="connsiteX11" fmla="*/ 1246908 w 2238713"/>
                  <a:gd name="connsiteY11" fmla="*/ 2980778 h 4364252"/>
                  <a:gd name="connsiteX12" fmla="*/ 617516 w 2238713"/>
                  <a:gd name="connsiteY12" fmla="*/ 2618582 h 4364252"/>
                  <a:gd name="connsiteX13" fmla="*/ 708606 w 2238713"/>
                  <a:gd name="connsiteY13" fmla="*/ 2018875 h 4364252"/>
                  <a:gd name="connsiteX14" fmla="*/ 172192 w 2238713"/>
                  <a:gd name="connsiteY14" fmla="*/ 2606706 h 4364252"/>
                  <a:gd name="connsiteX15" fmla="*/ 1330036 w 2238713"/>
                  <a:gd name="connsiteY15" fmla="*/ 4085183 h 4364252"/>
                  <a:gd name="connsiteX16" fmla="*/ 1407226 w 2238713"/>
                  <a:gd name="connsiteY16" fmla="*/ 4364252 h 4364252"/>
                  <a:gd name="connsiteX17" fmla="*/ 0 w 2238713"/>
                  <a:gd name="connsiteY17" fmla="*/ 2624517 h 4364252"/>
                  <a:gd name="connsiteX18" fmla="*/ 849017 w 2238713"/>
                  <a:gd name="connsiteY18" fmla="*/ 1813016 h 4364252"/>
                  <a:gd name="connsiteX19" fmla="*/ 1229095 w 2238713"/>
                  <a:gd name="connsiteY19" fmla="*/ 1478550 h 4364252"/>
                  <a:gd name="connsiteX20" fmla="*/ 2072244 w 2238713"/>
                  <a:gd name="connsiteY20" fmla="*/ 546336 h 4364252"/>
                  <a:gd name="connsiteX21" fmla="*/ 1401288 w 2238713"/>
                  <a:gd name="connsiteY21" fmla="*/ 112887 h 4364252"/>
                  <a:gd name="connsiteX22" fmla="*/ 973776 w 2238713"/>
                  <a:gd name="connsiteY22" fmla="*/ 540399 h 4364252"/>
                  <a:gd name="connsiteX23" fmla="*/ 1490354 w 2238713"/>
                  <a:gd name="connsiteY23" fmla="*/ 71 h 4364252"/>
                  <a:gd name="connsiteX0" fmla="*/ 991167 w 2238713"/>
                  <a:gd name="connsiteY0" fmla="*/ 1954206 h 4364252"/>
                  <a:gd name="connsiteX1" fmla="*/ 898347 w 2238713"/>
                  <a:gd name="connsiteY1" fmla="*/ 2022794 h 4364252"/>
                  <a:gd name="connsiteX2" fmla="*/ 762330 w 2238713"/>
                  <a:gd name="connsiteY2" fmla="*/ 2563495 h 4364252"/>
                  <a:gd name="connsiteX3" fmla="*/ 1191594 w 2238713"/>
                  <a:gd name="connsiteY3" fmla="*/ 2801464 h 4364252"/>
                  <a:gd name="connsiteX4" fmla="*/ 1558616 w 2238713"/>
                  <a:gd name="connsiteY4" fmla="*/ 2199723 h 4364252"/>
                  <a:gd name="connsiteX5" fmla="*/ 991167 w 2238713"/>
                  <a:gd name="connsiteY5" fmla="*/ 1954206 h 4364252"/>
                  <a:gd name="connsiteX6" fmla="*/ 1490354 w 2238713"/>
                  <a:gd name="connsiteY6" fmla="*/ 71 h 4364252"/>
                  <a:gd name="connsiteX7" fmla="*/ 2214748 w 2238713"/>
                  <a:gd name="connsiteY7" fmla="*/ 481022 h 4364252"/>
                  <a:gd name="connsiteX8" fmla="*/ 1502228 w 2238713"/>
                  <a:gd name="connsiteY8" fmla="*/ 1490425 h 4364252"/>
                  <a:gd name="connsiteX9" fmla="*/ 1054263 w 2238713"/>
                  <a:gd name="connsiteY9" fmla="*/ 1824329 h 4364252"/>
                  <a:gd name="connsiteX10" fmla="*/ 1692232 w 2238713"/>
                  <a:gd name="connsiteY10" fmla="*/ 2149506 h 4364252"/>
                  <a:gd name="connsiteX11" fmla="*/ 1246908 w 2238713"/>
                  <a:gd name="connsiteY11" fmla="*/ 2980778 h 4364252"/>
                  <a:gd name="connsiteX12" fmla="*/ 617516 w 2238713"/>
                  <a:gd name="connsiteY12" fmla="*/ 2618582 h 4364252"/>
                  <a:gd name="connsiteX13" fmla="*/ 708606 w 2238713"/>
                  <a:gd name="connsiteY13" fmla="*/ 2018875 h 4364252"/>
                  <a:gd name="connsiteX14" fmla="*/ 172192 w 2238713"/>
                  <a:gd name="connsiteY14" fmla="*/ 2606706 h 4364252"/>
                  <a:gd name="connsiteX15" fmla="*/ 1330036 w 2238713"/>
                  <a:gd name="connsiteY15" fmla="*/ 4085183 h 4364252"/>
                  <a:gd name="connsiteX16" fmla="*/ 1407226 w 2238713"/>
                  <a:gd name="connsiteY16" fmla="*/ 4364252 h 4364252"/>
                  <a:gd name="connsiteX17" fmla="*/ 0 w 2238713"/>
                  <a:gd name="connsiteY17" fmla="*/ 2624517 h 4364252"/>
                  <a:gd name="connsiteX18" fmla="*/ 849017 w 2238713"/>
                  <a:gd name="connsiteY18" fmla="*/ 1813016 h 4364252"/>
                  <a:gd name="connsiteX19" fmla="*/ 1229095 w 2238713"/>
                  <a:gd name="connsiteY19" fmla="*/ 1478550 h 4364252"/>
                  <a:gd name="connsiteX20" fmla="*/ 2072244 w 2238713"/>
                  <a:gd name="connsiteY20" fmla="*/ 546336 h 4364252"/>
                  <a:gd name="connsiteX21" fmla="*/ 1401288 w 2238713"/>
                  <a:gd name="connsiteY21" fmla="*/ 112887 h 4364252"/>
                  <a:gd name="connsiteX22" fmla="*/ 973776 w 2238713"/>
                  <a:gd name="connsiteY22" fmla="*/ 540399 h 4364252"/>
                  <a:gd name="connsiteX23" fmla="*/ 1490354 w 2238713"/>
                  <a:gd name="connsiteY23" fmla="*/ 71 h 4364252"/>
                  <a:gd name="connsiteX0" fmla="*/ 991167 w 2238713"/>
                  <a:gd name="connsiteY0" fmla="*/ 1954206 h 4364252"/>
                  <a:gd name="connsiteX1" fmla="*/ 898347 w 2238713"/>
                  <a:gd name="connsiteY1" fmla="*/ 2022794 h 4364252"/>
                  <a:gd name="connsiteX2" fmla="*/ 762330 w 2238713"/>
                  <a:gd name="connsiteY2" fmla="*/ 2563495 h 4364252"/>
                  <a:gd name="connsiteX3" fmla="*/ 1191594 w 2238713"/>
                  <a:gd name="connsiteY3" fmla="*/ 2801464 h 4364252"/>
                  <a:gd name="connsiteX4" fmla="*/ 1558616 w 2238713"/>
                  <a:gd name="connsiteY4" fmla="*/ 2199723 h 4364252"/>
                  <a:gd name="connsiteX5" fmla="*/ 991167 w 2238713"/>
                  <a:gd name="connsiteY5" fmla="*/ 1954206 h 4364252"/>
                  <a:gd name="connsiteX6" fmla="*/ 1490354 w 2238713"/>
                  <a:gd name="connsiteY6" fmla="*/ 71 h 4364252"/>
                  <a:gd name="connsiteX7" fmla="*/ 2214748 w 2238713"/>
                  <a:gd name="connsiteY7" fmla="*/ 481022 h 4364252"/>
                  <a:gd name="connsiteX8" fmla="*/ 1502228 w 2238713"/>
                  <a:gd name="connsiteY8" fmla="*/ 1490425 h 4364252"/>
                  <a:gd name="connsiteX9" fmla="*/ 1054263 w 2238713"/>
                  <a:gd name="connsiteY9" fmla="*/ 1824329 h 4364252"/>
                  <a:gd name="connsiteX10" fmla="*/ 1692232 w 2238713"/>
                  <a:gd name="connsiteY10" fmla="*/ 2149506 h 4364252"/>
                  <a:gd name="connsiteX11" fmla="*/ 1246908 w 2238713"/>
                  <a:gd name="connsiteY11" fmla="*/ 2980778 h 4364252"/>
                  <a:gd name="connsiteX12" fmla="*/ 617516 w 2238713"/>
                  <a:gd name="connsiteY12" fmla="*/ 2618582 h 4364252"/>
                  <a:gd name="connsiteX13" fmla="*/ 708606 w 2238713"/>
                  <a:gd name="connsiteY13" fmla="*/ 2018875 h 4364252"/>
                  <a:gd name="connsiteX14" fmla="*/ 172192 w 2238713"/>
                  <a:gd name="connsiteY14" fmla="*/ 2606706 h 4364252"/>
                  <a:gd name="connsiteX15" fmla="*/ 1330036 w 2238713"/>
                  <a:gd name="connsiteY15" fmla="*/ 4085183 h 4364252"/>
                  <a:gd name="connsiteX16" fmla="*/ 1407226 w 2238713"/>
                  <a:gd name="connsiteY16" fmla="*/ 4364252 h 4364252"/>
                  <a:gd name="connsiteX17" fmla="*/ 0 w 2238713"/>
                  <a:gd name="connsiteY17" fmla="*/ 2624517 h 4364252"/>
                  <a:gd name="connsiteX18" fmla="*/ 849017 w 2238713"/>
                  <a:gd name="connsiteY18" fmla="*/ 1813016 h 4364252"/>
                  <a:gd name="connsiteX19" fmla="*/ 1229095 w 2238713"/>
                  <a:gd name="connsiteY19" fmla="*/ 1478550 h 4364252"/>
                  <a:gd name="connsiteX20" fmla="*/ 2072244 w 2238713"/>
                  <a:gd name="connsiteY20" fmla="*/ 546336 h 4364252"/>
                  <a:gd name="connsiteX21" fmla="*/ 1401288 w 2238713"/>
                  <a:gd name="connsiteY21" fmla="*/ 112887 h 4364252"/>
                  <a:gd name="connsiteX22" fmla="*/ 973776 w 2238713"/>
                  <a:gd name="connsiteY22" fmla="*/ 540399 h 4364252"/>
                  <a:gd name="connsiteX23" fmla="*/ 1490354 w 2238713"/>
                  <a:gd name="connsiteY23" fmla="*/ 71 h 4364252"/>
                  <a:gd name="connsiteX0" fmla="*/ 991167 w 2238713"/>
                  <a:gd name="connsiteY0" fmla="*/ 1954206 h 4364252"/>
                  <a:gd name="connsiteX1" fmla="*/ 898347 w 2238713"/>
                  <a:gd name="connsiteY1" fmla="*/ 2022794 h 4364252"/>
                  <a:gd name="connsiteX2" fmla="*/ 762330 w 2238713"/>
                  <a:gd name="connsiteY2" fmla="*/ 2563495 h 4364252"/>
                  <a:gd name="connsiteX3" fmla="*/ 1191594 w 2238713"/>
                  <a:gd name="connsiteY3" fmla="*/ 2801464 h 4364252"/>
                  <a:gd name="connsiteX4" fmla="*/ 1558616 w 2238713"/>
                  <a:gd name="connsiteY4" fmla="*/ 2199723 h 4364252"/>
                  <a:gd name="connsiteX5" fmla="*/ 991167 w 2238713"/>
                  <a:gd name="connsiteY5" fmla="*/ 1954206 h 4364252"/>
                  <a:gd name="connsiteX6" fmla="*/ 1490354 w 2238713"/>
                  <a:gd name="connsiteY6" fmla="*/ 71 h 4364252"/>
                  <a:gd name="connsiteX7" fmla="*/ 2214748 w 2238713"/>
                  <a:gd name="connsiteY7" fmla="*/ 481022 h 4364252"/>
                  <a:gd name="connsiteX8" fmla="*/ 1502228 w 2238713"/>
                  <a:gd name="connsiteY8" fmla="*/ 1490425 h 4364252"/>
                  <a:gd name="connsiteX9" fmla="*/ 1054263 w 2238713"/>
                  <a:gd name="connsiteY9" fmla="*/ 1824329 h 4364252"/>
                  <a:gd name="connsiteX10" fmla="*/ 1692232 w 2238713"/>
                  <a:gd name="connsiteY10" fmla="*/ 2149506 h 4364252"/>
                  <a:gd name="connsiteX11" fmla="*/ 1246908 w 2238713"/>
                  <a:gd name="connsiteY11" fmla="*/ 2980778 h 4364252"/>
                  <a:gd name="connsiteX12" fmla="*/ 617516 w 2238713"/>
                  <a:gd name="connsiteY12" fmla="*/ 2618582 h 4364252"/>
                  <a:gd name="connsiteX13" fmla="*/ 708606 w 2238713"/>
                  <a:gd name="connsiteY13" fmla="*/ 2018875 h 4364252"/>
                  <a:gd name="connsiteX14" fmla="*/ 172192 w 2238713"/>
                  <a:gd name="connsiteY14" fmla="*/ 2606706 h 4364252"/>
                  <a:gd name="connsiteX15" fmla="*/ 1330036 w 2238713"/>
                  <a:gd name="connsiteY15" fmla="*/ 4085183 h 4364252"/>
                  <a:gd name="connsiteX16" fmla="*/ 1407226 w 2238713"/>
                  <a:gd name="connsiteY16" fmla="*/ 4364252 h 4364252"/>
                  <a:gd name="connsiteX17" fmla="*/ 0 w 2238713"/>
                  <a:gd name="connsiteY17" fmla="*/ 2624517 h 4364252"/>
                  <a:gd name="connsiteX18" fmla="*/ 849017 w 2238713"/>
                  <a:gd name="connsiteY18" fmla="*/ 1813016 h 4364252"/>
                  <a:gd name="connsiteX19" fmla="*/ 1229095 w 2238713"/>
                  <a:gd name="connsiteY19" fmla="*/ 1478550 h 4364252"/>
                  <a:gd name="connsiteX20" fmla="*/ 2072244 w 2238713"/>
                  <a:gd name="connsiteY20" fmla="*/ 546336 h 4364252"/>
                  <a:gd name="connsiteX21" fmla="*/ 1401288 w 2238713"/>
                  <a:gd name="connsiteY21" fmla="*/ 112887 h 4364252"/>
                  <a:gd name="connsiteX22" fmla="*/ 973776 w 2238713"/>
                  <a:gd name="connsiteY22" fmla="*/ 540399 h 4364252"/>
                  <a:gd name="connsiteX23" fmla="*/ 1490354 w 2238713"/>
                  <a:gd name="connsiteY23" fmla="*/ 71 h 4364252"/>
                  <a:gd name="connsiteX0" fmla="*/ 991167 w 2238713"/>
                  <a:gd name="connsiteY0" fmla="*/ 1954206 h 4364252"/>
                  <a:gd name="connsiteX1" fmla="*/ 898347 w 2238713"/>
                  <a:gd name="connsiteY1" fmla="*/ 2022794 h 4364252"/>
                  <a:gd name="connsiteX2" fmla="*/ 762330 w 2238713"/>
                  <a:gd name="connsiteY2" fmla="*/ 2563495 h 4364252"/>
                  <a:gd name="connsiteX3" fmla="*/ 1191594 w 2238713"/>
                  <a:gd name="connsiteY3" fmla="*/ 2801464 h 4364252"/>
                  <a:gd name="connsiteX4" fmla="*/ 1558616 w 2238713"/>
                  <a:gd name="connsiteY4" fmla="*/ 2199723 h 4364252"/>
                  <a:gd name="connsiteX5" fmla="*/ 991167 w 2238713"/>
                  <a:gd name="connsiteY5" fmla="*/ 1954206 h 4364252"/>
                  <a:gd name="connsiteX6" fmla="*/ 1490354 w 2238713"/>
                  <a:gd name="connsiteY6" fmla="*/ 71 h 4364252"/>
                  <a:gd name="connsiteX7" fmla="*/ 2214748 w 2238713"/>
                  <a:gd name="connsiteY7" fmla="*/ 481022 h 4364252"/>
                  <a:gd name="connsiteX8" fmla="*/ 1502228 w 2238713"/>
                  <a:gd name="connsiteY8" fmla="*/ 1490425 h 4364252"/>
                  <a:gd name="connsiteX9" fmla="*/ 1054263 w 2238713"/>
                  <a:gd name="connsiteY9" fmla="*/ 1824329 h 4364252"/>
                  <a:gd name="connsiteX10" fmla="*/ 1692232 w 2238713"/>
                  <a:gd name="connsiteY10" fmla="*/ 2149506 h 4364252"/>
                  <a:gd name="connsiteX11" fmla="*/ 1246908 w 2238713"/>
                  <a:gd name="connsiteY11" fmla="*/ 2980778 h 4364252"/>
                  <a:gd name="connsiteX12" fmla="*/ 617516 w 2238713"/>
                  <a:gd name="connsiteY12" fmla="*/ 2618582 h 4364252"/>
                  <a:gd name="connsiteX13" fmla="*/ 708606 w 2238713"/>
                  <a:gd name="connsiteY13" fmla="*/ 2018875 h 4364252"/>
                  <a:gd name="connsiteX14" fmla="*/ 172192 w 2238713"/>
                  <a:gd name="connsiteY14" fmla="*/ 2606706 h 4364252"/>
                  <a:gd name="connsiteX15" fmla="*/ 1330036 w 2238713"/>
                  <a:gd name="connsiteY15" fmla="*/ 4085183 h 4364252"/>
                  <a:gd name="connsiteX16" fmla="*/ 1407226 w 2238713"/>
                  <a:gd name="connsiteY16" fmla="*/ 4364252 h 4364252"/>
                  <a:gd name="connsiteX17" fmla="*/ 0 w 2238713"/>
                  <a:gd name="connsiteY17" fmla="*/ 2624517 h 4364252"/>
                  <a:gd name="connsiteX18" fmla="*/ 849017 w 2238713"/>
                  <a:gd name="connsiteY18" fmla="*/ 1813016 h 4364252"/>
                  <a:gd name="connsiteX19" fmla="*/ 1229095 w 2238713"/>
                  <a:gd name="connsiteY19" fmla="*/ 1478550 h 4364252"/>
                  <a:gd name="connsiteX20" fmla="*/ 2072244 w 2238713"/>
                  <a:gd name="connsiteY20" fmla="*/ 546336 h 4364252"/>
                  <a:gd name="connsiteX21" fmla="*/ 1401288 w 2238713"/>
                  <a:gd name="connsiteY21" fmla="*/ 112887 h 4364252"/>
                  <a:gd name="connsiteX22" fmla="*/ 973776 w 2238713"/>
                  <a:gd name="connsiteY22" fmla="*/ 540399 h 4364252"/>
                  <a:gd name="connsiteX23" fmla="*/ 1490354 w 2238713"/>
                  <a:gd name="connsiteY23" fmla="*/ 71 h 4364252"/>
                  <a:gd name="connsiteX0" fmla="*/ 991167 w 2238713"/>
                  <a:gd name="connsiteY0" fmla="*/ 1954206 h 4364252"/>
                  <a:gd name="connsiteX1" fmla="*/ 898347 w 2238713"/>
                  <a:gd name="connsiteY1" fmla="*/ 2022794 h 4364252"/>
                  <a:gd name="connsiteX2" fmla="*/ 762330 w 2238713"/>
                  <a:gd name="connsiteY2" fmla="*/ 2563495 h 4364252"/>
                  <a:gd name="connsiteX3" fmla="*/ 1191594 w 2238713"/>
                  <a:gd name="connsiteY3" fmla="*/ 2801464 h 4364252"/>
                  <a:gd name="connsiteX4" fmla="*/ 1558616 w 2238713"/>
                  <a:gd name="connsiteY4" fmla="*/ 2199723 h 4364252"/>
                  <a:gd name="connsiteX5" fmla="*/ 991167 w 2238713"/>
                  <a:gd name="connsiteY5" fmla="*/ 1954206 h 4364252"/>
                  <a:gd name="connsiteX6" fmla="*/ 1490354 w 2238713"/>
                  <a:gd name="connsiteY6" fmla="*/ 71 h 4364252"/>
                  <a:gd name="connsiteX7" fmla="*/ 2214748 w 2238713"/>
                  <a:gd name="connsiteY7" fmla="*/ 481022 h 4364252"/>
                  <a:gd name="connsiteX8" fmla="*/ 1502228 w 2238713"/>
                  <a:gd name="connsiteY8" fmla="*/ 1490425 h 4364252"/>
                  <a:gd name="connsiteX9" fmla="*/ 1054263 w 2238713"/>
                  <a:gd name="connsiteY9" fmla="*/ 1824329 h 4364252"/>
                  <a:gd name="connsiteX10" fmla="*/ 1692232 w 2238713"/>
                  <a:gd name="connsiteY10" fmla="*/ 2149506 h 4364252"/>
                  <a:gd name="connsiteX11" fmla="*/ 1246908 w 2238713"/>
                  <a:gd name="connsiteY11" fmla="*/ 2980778 h 4364252"/>
                  <a:gd name="connsiteX12" fmla="*/ 617516 w 2238713"/>
                  <a:gd name="connsiteY12" fmla="*/ 2618582 h 4364252"/>
                  <a:gd name="connsiteX13" fmla="*/ 708606 w 2238713"/>
                  <a:gd name="connsiteY13" fmla="*/ 2018875 h 4364252"/>
                  <a:gd name="connsiteX14" fmla="*/ 172192 w 2238713"/>
                  <a:gd name="connsiteY14" fmla="*/ 2606706 h 4364252"/>
                  <a:gd name="connsiteX15" fmla="*/ 1330036 w 2238713"/>
                  <a:gd name="connsiteY15" fmla="*/ 4085183 h 4364252"/>
                  <a:gd name="connsiteX16" fmla="*/ 1407226 w 2238713"/>
                  <a:gd name="connsiteY16" fmla="*/ 4364252 h 4364252"/>
                  <a:gd name="connsiteX17" fmla="*/ 0 w 2238713"/>
                  <a:gd name="connsiteY17" fmla="*/ 2624517 h 4364252"/>
                  <a:gd name="connsiteX18" fmla="*/ 849017 w 2238713"/>
                  <a:gd name="connsiteY18" fmla="*/ 1813016 h 4364252"/>
                  <a:gd name="connsiteX19" fmla="*/ 1229095 w 2238713"/>
                  <a:gd name="connsiteY19" fmla="*/ 1478550 h 4364252"/>
                  <a:gd name="connsiteX20" fmla="*/ 2072244 w 2238713"/>
                  <a:gd name="connsiteY20" fmla="*/ 546336 h 4364252"/>
                  <a:gd name="connsiteX21" fmla="*/ 1401288 w 2238713"/>
                  <a:gd name="connsiteY21" fmla="*/ 112887 h 4364252"/>
                  <a:gd name="connsiteX22" fmla="*/ 973776 w 2238713"/>
                  <a:gd name="connsiteY22" fmla="*/ 540399 h 4364252"/>
                  <a:gd name="connsiteX23" fmla="*/ 1490354 w 2238713"/>
                  <a:gd name="connsiteY23" fmla="*/ 71 h 4364252"/>
                  <a:gd name="connsiteX0" fmla="*/ 991167 w 2238713"/>
                  <a:gd name="connsiteY0" fmla="*/ 1954206 h 4364252"/>
                  <a:gd name="connsiteX1" fmla="*/ 898347 w 2238713"/>
                  <a:gd name="connsiteY1" fmla="*/ 2022794 h 4364252"/>
                  <a:gd name="connsiteX2" fmla="*/ 762330 w 2238713"/>
                  <a:gd name="connsiteY2" fmla="*/ 2563495 h 4364252"/>
                  <a:gd name="connsiteX3" fmla="*/ 1191594 w 2238713"/>
                  <a:gd name="connsiteY3" fmla="*/ 2801464 h 4364252"/>
                  <a:gd name="connsiteX4" fmla="*/ 1558616 w 2238713"/>
                  <a:gd name="connsiteY4" fmla="*/ 2199723 h 4364252"/>
                  <a:gd name="connsiteX5" fmla="*/ 991167 w 2238713"/>
                  <a:gd name="connsiteY5" fmla="*/ 1954206 h 4364252"/>
                  <a:gd name="connsiteX6" fmla="*/ 1490354 w 2238713"/>
                  <a:gd name="connsiteY6" fmla="*/ 71 h 4364252"/>
                  <a:gd name="connsiteX7" fmla="*/ 2214748 w 2238713"/>
                  <a:gd name="connsiteY7" fmla="*/ 481022 h 4364252"/>
                  <a:gd name="connsiteX8" fmla="*/ 1502228 w 2238713"/>
                  <a:gd name="connsiteY8" fmla="*/ 1490425 h 4364252"/>
                  <a:gd name="connsiteX9" fmla="*/ 1054263 w 2238713"/>
                  <a:gd name="connsiteY9" fmla="*/ 1824329 h 4364252"/>
                  <a:gd name="connsiteX10" fmla="*/ 1692232 w 2238713"/>
                  <a:gd name="connsiteY10" fmla="*/ 2149506 h 4364252"/>
                  <a:gd name="connsiteX11" fmla="*/ 1246908 w 2238713"/>
                  <a:gd name="connsiteY11" fmla="*/ 2980778 h 4364252"/>
                  <a:gd name="connsiteX12" fmla="*/ 617516 w 2238713"/>
                  <a:gd name="connsiteY12" fmla="*/ 2618582 h 4364252"/>
                  <a:gd name="connsiteX13" fmla="*/ 724463 w 2238713"/>
                  <a:gd name="connsiteY13" fmla="*/ 1981876 h 4364252"/>
                  <a:gd name="connsiteX14" fmla="*/ 172192 w 2238713"/>
                  <a:gd name="connsiteY14" fmla="*/ 2606706 h 4364252"/>
                  <a:gd name="connsiteX15" fmla="*/ 1330036 w 2238713"/>
                  <a:gd name="connsiteY15" fmla="*/ 4085183 h 4364252"/>
                  <a:gd name="connsiteX16" fmla="*/ 1407226 w 2238713"/>
                  <a:gd name="connsiteY16" fmla="*/ 4364252 h 4364252"/>
                  <a:gd name="connsiteX17" fmla="*/ 0 w 2238713"/>
                  <a:gd name="connsiteY17" fmla="*/ 2624517 h 4364252"/>
                  <a:gd name="connsiteX18" fmla="*/ 849017 w 2238713"/>
                  <a:gd name="connsiteY18" fmla="*/ 1813016 h 4364252"/>
                  <a:gd name="connsiteX19" fmla="*/ 1229095 w 2238713"/>
                  <a:gd name="connsiteY19" fmla="*/ 1478550 h 4364252"/>
                  <a:gd name="connsiteX20" fmla="*/ 2072244 w 2238713"/>
                  <a:gd name="connsiteY20" fmla="*/ 546336 h 4364252"/>
                  <a:gd name="connsiteX21" fmla="*/ 1401288 w 2238713"/>
                  <a:gd name="connsiteY21" fmla="*/ 112887 h 4364252"/>
                  <a:gd name="connsiteX22" fmla="*/ 973776 w 2238713"/>
                  <a:gd name="connsiteY22" fmla="*/ 540399 h 4364252"/>
                  <a:gd name="connsiteX23" fmla="*/ 1490354 w 2238713"/>
                  <a:gd name="connsiteY23" fmla="*/ 71 h 4364252"/>
                  <a:gd name="connsiteX0" fmla="*/ 991167 w 2238713"/>
                  <a:gd name="connsiteY0" fmla="*/ 1954206 h 4364252"/>
                  <a:gd name="connsiteX1" fmla="*/ 898347 w 2238713"/>
                  <a:gd name="connsiteY1" fmla="*/ 2022794 h 4364252"/>
                  <a:gd name="connsiteX2" fmla="*/ 762330 w 2238713"/>
                  <a:gd name="connsiteY2" fmla="*/ 2563495 h 4364252"/>
                  <a:gd name="connsiteX3" fmla="*/ 1191594 w 2238713"/>
                  <a:gd name="connsiteY3" fmla="*/ 2801464 h 4364252"/>
                  <a:gd name="connsiteX4" fmla="*/ 1558616 w 2238713"/>
                  <a:gd name="connsiteY4" fmla="*/ 2199723 h 4364252"/>
                  <a:gd name="connsiteX5" fmla="*/ 991167 w 2238713"/>
                  <a:gd name="connsiteY5" fmla="*/ 1954206 h 4364252"/>
                  <a:gd name="connsiteX6" fmla="*/ 1490354 w 2238713"/>
                  <a:gd name="connsiteY6" fmla="*/ 71 h 4364252"/>
                  <a:gd name="connsiteX7" fmla="*/ 2214748 w 2238713"/>
                  <a:gd name="connsiteY7" fmla="*/ 481022 h 4364252"/>
                  <a:gd name="connsiteX8" fmla="*/ 1502228 w 2238713"/>
                  <a:gd name="connsiteY8" fmla="*/ 1490425 h 4364252"/>
                  <a:gd name="connsiteX9" fmla="*/ 1054263 w 2238713"/>
                  <a:gd name="connsiteY9" fmla="*/ 1824329 h 4364252"/>
                  <a:gd name="connsiteX10" fmla="*/ 1692232 w 2238713"/>
                  <a:gd name="connsiteY10" fmla="*/ 2149506 h 4364252"/>
                  <a:gd name="connsiteX11" fmla="*/ 1246908 w 2238713"/>
                  <a:gd name="connsiteY11" fmla="*/ 2980778 h 4364252"/>
                  <a:gd name="connsiteX12" fmla="*/ 617516 w 2238713"/>
                  <a:gd name="connsiteY12" fmla="*/ 2618582 h 4364252"/>
                  <a:gd name="connsiteX13" fmla="*/ 724463 w 2238713"/>
                  <a:gd name="connsiteY13" fmla="*/ 1997733 h 4364252"/>
                  <a:gd name="connsiteX14" fmla="*/ 172192 w 2238713"/>
                  <a:gd name="connsiteY14" fmla="*/ 2606706 h 4364252"/>
                  <a:gd name="connsiteX15" fmla="*/ 1330036 w 2238713"/>
                  <a:gd name="connsiteY15" fmla="*/ 4085183 h 4364252"/>
                  <a:gd name="connsiteX16" fmla="*/ 1407226 w 2238713"/>
                  <a:gd name="connsiteY16" fmla="*/ 4364252 h 4364252"/>
                  <a:gd name="connsiteX17" fmla="*/ 0 w 2238713"/>
                  <a:gd name="connsiteY17" fmla="*/ 2624517 h 4364252"/>
                  <a:gd name="connsiteX18" fmla="*/ 849017 w 2238713"/>
                  <a:gd name="connsiteY18" fmla="*/ 1813016 h 4364252"/>
                  <a:gd name="connsiteX19" fmla="*/ 1229095 w 2238713"/>
                  <a:gd name="connsiteY19" fmla="*/ 1478550 h 4364252"/>
                  <a:gd name="connsiteX20" fmla="*/ 2072244 w 2238713"/>
                  <a:gd name="connsiteY20" fmla="*/ 546336 h 4364252"/>
                  <a:gd name="connsiteX21" fmla="*/ 1401288 w 2238713"/>
                  <a:gd name="connsiteY21" fmla="*/ 112887 h 4364252"/>
                  <a:gd name="connsiteX22" fmla="*/ 973776 w 2238713"/>
                  <a:gd name="connsiteY22" fmla="*/ 540399 h 4364252"/>
                  <a:gd name="connsiteX23" fmla="*/ 1490354 w 2238713"/>
                  <a:gd name="connsiteY23" fmla="*/ 71 h 4364252"/>
                  <a:gd name="connsiteX0" fmla="*/ 991167 w 2238713"/>
                  <a:gd name="connsiteY0" fmla="*/ 1954206 h 4364252"/>
                  <a:gd name="connsiteX1" fmla="*/ 762330 w 2238713"/>
                  <a:gd name="connsiteY1" fmla="*/ 2563495 h 4364252"/>
                  <a:gd name="connsiteX2" fmla="*/ 1191594 w 2238713"/>
                  <a:gd name="connsiteY2" fmla="*/ 2801464 h 4364252"/>
                  <a:gd name="connsiteX3" fmla="*/ 1558616 w 2238713"/>
                  <a:gd name="connsiteY3" fmla="*/ 2199723 h 4364252"/>
                  <a:gd name="connsiteX4" fmla="*/ 991167 w 2238713"/>
                  <a:gd name="connsiteY4" fmla="*/ 1954206 h 4364252"/>
                  <a:gd name="connsiteX5" fmla="*/ 1490354 w 2238713"/>
                  <a:gd name="connsiteY5" fmla="*/ 71 h 4364252"/>
                  <a:gd name="connsiteX6" fmla="*/ 2214748 w 2238713"/>
                  <a:gd name="connsiteY6" fmla="*/ 481022 h 4364252"/>
                  <a:gd name="connsiteX7" fmla="*/ 1502228 w 2238713"/>
                  <a:gd name="connsiteY7" fmla="*/ 1490425 h 4364252"/>
                  <a:gd name="connsiteX8" fmla="*/ 1054263 w 2238713"/>
                  <a:gd name="connsiteY8" fmla="*/ 1824329 h 4364252"/>
                  <a:gd name="connsiteX9" fmla="*/ 1692232 w 2238713"/>
                  <a:gd name="connsiteY9" fmla="*/ 2149506 h 4364252"/>
                  <a:gd name="connsiteX10" fmla="*/ 1246908 w 2238713"/>
                  <a:gd name="connsiteY10" fmla="*/ 2980778 h 4364252"/>
                  <a:gd name="connsiteX11" fmla="*/ 617516 w 2238713"/>
                  <a:gd name="connsiteY11" fmla="*/ 2618582 h 4364252"/>
                  <a:gd name="connsiteX12" fmla="*/ 724463 w 2238713"/>
                  <a:gd name="connsiteY12" fmla="*/ 1997733 h 4364252"/>
                  <a:gd name="connsiteX13" fmla="*/ 172192 w 2238713"/>
                  <a:gd name="connsiteY13" fmla="*/ 2606706 h 4364252"/>
                  <a:gd name="connsiteX14" fmla="*/ 1330036 w 2238713"/>
                  <a:gd name="connsiteY14" fmla="*/ 4085183 h 4364252"/>
                  <a:gd name="connsiteX15" fmla="*/ 1407226 w 2238713"/>
                  <a:gd name="connsiteY15" fmla="*/ 4364252 h 4364252"/>
                  <a:gd name="connsiteX16" fmla="*/ 0 w 2238713"/>
                  <a:gd name="connsiteY16" fmla="*/ 2624517 h 4364252"/>
                  <a:gd name="connsiteX17" fmla="*/ 849017 w 2238713"/>
                  <a:gd name="connsiteY17" fmla="*/ 1813016 h 4364252"/>
                  <a:gd name="connsiteX18" fmla="*/ 1229095 w 2238713"/>
                  <a:gd name="connsiteY18" fmla="*/ 1478550 h 4364252"/>
                  <a:gd name="connsiteX19" fmla="*/ 2072244 w 2238713"/>
                  <a:gd name="connsiteY19" fmla="*/ 546336 h 4364252"/>
                  <a:gd name="connsiteX20" fmla="*/ 1401288 w 2238713"/>
                  <a:gd name="connsiteY20" fmla="*/ 112887 h 4364252"/>
                  <a:gd name="connsiteX21" fmla="*/ 973776 w 2238713"/>
                  <a:gd name="connsiteY21" fmla="*/ 540399 h 4364252"/>
                  <a:gd name="connsiteX22" fmla="*/ 1490354 w 2238713"/>
                  <a:gd name="connsiteY22" fmla="*/ 71 h 4364252"/>
                  <a:gd name="connsiteX0" fmla="*/ 991167 w 2238713"/>
                  <a:gd name="connsiteY0" fmla="*/ 1954206 h 4364252"/>
                  <a:gd name="connsiteX1" fmla="*/ 762330 w 2238713"/>
                  <a:gd name="connsiteY1" fmla="*/ 2563495 h 4364252"/>
                  <a:gd name="connsiteX2" fmla="*/ 1191594 w 2238713"/>
                  <a:gd name="connsiteY2" fmla="*/ 2801464 h 4364252"/>
                  <a:gd name="connsiteX3" fmla="*/ 1558616 w 2238713"/>
                  <a:gd name="connsiteY3" fmla="*/ 2199723 h 4364252"/>
                  <a:gd name="connsiteX4" fmla="*/ 991167 w 2238713"/>
                  <a:gd name="connsiteY4" fmla="*/ 1954206 h 4364252"/>
                  <a:gd name="connsiteX5" fmla="*/ 1490354 w 2238713"/>
                  <a:gd name="connsiteY5" fmla="*/ 71 h 4364252"/>
                  <a:gd name="connsiteX6" fmla="*/ 2214748 w 2238713"/>
                  <a:gd name="connsiteY6" fmla="*/ 481022 h 4364252"/>
                  <a:gd name="connsiteX7" fmla="*/ 1502228 w 2238713"/>
                  <a:gd name="connsiteY7" fmla="*/ 1490425 h 4364252"/>
                  <a:gd name="connsiteX8" fmla="*/ 1054263 w 2238713"/>
                  <a:gd name="connsiteY8" fmla="*/ 1824329 h 4364252"/>
                  <a:gd name="connsiteX9" fmla="*/ 1692232 w 2238713"/>
                  <a:gd name="connsiteY9" fmla="*/ 2149506 h 4364252"/>
                  <a:gd name="connsiteX10" fmla="*/ 1246908 w 2238713"/>
                  <a:gd name="connsiteY10" fmla="*/ 2980778 h 4364252"/>
                  <a:gd name="connsiteX11" fmla="*/ 617516 w 2238713"/>
                  <a:gd name="connsiteY11" fmla="*/ 2618582 h 4364252"/>
                  <a:gd name="connsiteX12" fmla="*/ 724463 w 2238713"/>
                  <a:gd name="connsiteY12" fmla="*/ 1997733 h 4364252"/>
                  <a:gd name="connsiteX13" fmla="*/ 172192 w 2238713"/>
                  <a:gd name="connsiteY13" fmla="*/ 2606706 h 4364252"/>
                  <a:gd name="connsiteX14" fmla="*/ 1330036 w 2238713"/>
                  <a:gd name="connsiteY14" fmla="*/ 4085183 h 4364252"/>
                  <a:gd name="connsiteX15" fmla="*/ 1407226 w 2238713"/>
                  <a:gd name="connsiteY15" fmla="*/ 4364252 h 4364252"/>
                  <a:gd name="connsiteX16" fmla="*/ 0 w 2238713"/>
                  <a:gd name="connsiteY16" fmla="*/ 2624517 h 4364252"/>
                  <a:gd name="connsiteX17" fmla="*/ 849017 w 2238713"/>
                  <a:gd name="connsiteY17" fmla="*/ 1813016 h 4364252"/>
                  <a:gd name="connsiteX18" fmla="*/ 1229095 w 2238713"/>
                  <a:gd name="connsiteY18" fmla="*/ 1478550 h 4364252"/>
                  <a:gd name="connsiteX19" fmla="*/ 2072244 w 2238713"/>
                  <a:gd name="connsiteY19" fmla="*/ 546336 h 4364252"/>
                  <a:gd name="connsiteX20" fmla="*/ 1401288 w 2238713"/>
                  <a:gd name="connsiteY20" fmla="*/ 112887 h 4364252"/>
                  <a:gd name="connsiteX21" fmla="*/ 973776 w 2238713"/>
                  <a:gd name="connsiteY21" fmla="*/ 540399 h 4364252"/>
                  <a:gd name="connsiteX22" fmla="*/ 1490354 w 2238713"/>
                  <a:gd name="connsiteY22" fmla="*/ 71 h 4364252"/>
                  <a:gd name="connsiteX0" fmla="*/ 991167 w 2238713"/>
                  <a:gd name="connsiteY0" fmla="*/ 1954206 h 4364252"/>
                  <a:gd name="connsiteX1" fmla="*/ 762330 w 2238713"/>
                  <a:gd name="connsiteY1" fmla="*/ 2563495 h 4364252"/>
                  <a:gd name="connsiteX2" fmla="*/ 1191594 w 2238713"/>
                  <a:gd name="connsiteY2" fmla="*/ 2801464 h 4364252"/>
                  <a:gd name="connsiteX3" fmla="*/ 1558616 w 2238713"/>
                  <a:gd name="connsiteY3" fmla="*/ 2199723 h 4364252"/>
                  <a:gd name="connsiteX4" fmla="*/ 991167 w 2238713"/>
                  <a:gd name="connsiteY4" fmla="*/ 1954206 h 4364252"/>
                  <a:gd name="connsiteX5" fmla="*/ 1490354 w 2238713"/>
                  <a:gd name="connsiteY5" fmla="*/ 71 h 4364252"/>
                  <a:gd name="connsiteX6" fmla="*/ 2214748 w 2238713"/>
                  <a:gd name="connsiteY6" fmla="*/ 481022 h 4364252"/>
                  <a:gd name="connsiteX7" fmla="*/ 1502228 w 2238713"/>
                  <a:gd name="connsiteY7" fmla="*/ 1490425 h 4364252"/>
                  <a:gd name="connsiteX8" fmla="*/ 1054263 w 2238713"/>
                  <a:gd name="connsiteY8" fmla="*/ 1824329 h 4364252"/>
                  <a:gd name="connsiteX9" fmla="*/ 1692232 w 2238713"/>
                  <a:gd name="connsiteY9" fmla="*/ 2149506 h 4364252"/>
                  <a:gd name="connsiteX10" fmla="*/ 1246908 w 2238713"/>
                  <a:gd name="connsiteY10" fmla="*/ 2980778 h 4364252"/>
                  <a:gd name="connsiteX11" fmla="*/ 617516 w 2238713"/>
                  <a:gd name="connsiteY11" fmla="*/ 2618582 h 4364252"/>
                  <a:gd name="connsiteX12" fmla="*/ 724463 w 2238713"/>
                  <a:gd name="connsiteY12" fmla="*/ 1997733 h 4364252"/>
                  <a:gd name="connsiteX13" fmla="*/ 172192 w 2238713"/>
                  <a:gd name="connsiteY13" fmla="*/ 2606706 h 4364252"/>
                  <a:gd name="connsiteX14" fmla="*/ 1330036 w 2238713"/>
                  <a:gd name="connsiteY14" fmla="*/ 4085183 h 4364252"/>
                  <a:gd name="connsiteX15" fmla="*/ 1407226 w 2238713"/>
                  <a:gd name="connsiteY15" fmla="*/ 4364252 h 4364252"/>
                  <a:gd name="connsiteX16" fmla="*/ 0 w 2238713"/>
                  <a:gd name="connsiteY16" fmla="*/ 2624517 h 4364252"/>
                  <a:gd name="connsiteX17" fmla="*/ 849017 w 2238713"/>
                  <a:gd name="connsiteY17" fmla="*/ 1813016 h 4364252"/>
                  <a:gd name="connsiteX18" fmla="*/ 1229095 w 2238713"/>
                  <a:gd name="connsiteY18" fmla="*/ 1478550 h 4364252"/>
                  <a:gd name="connsiteX19" fmla="*/ 2072244 w 2238713"/>
                  <a:gd name="connsiteY19" fmla="*/ 546336 h 4364252"/>
                  <a:gd name="connsiteX20" fmla="*/ 1401288 w 2238713"/>
                  <a:gd name="connsiteY20" fmla="*/ 112887 h 4364252"/>
                  <a:gd name="connsiteX21" fmla="*/ 973776 w 2238713"/>
                  <a:gd name="connsiteY21" fmla="*/ 540399 h 4364252"/>
                  <a:gd name="connsiteX22" fmla="*/ 1490354 w 2238713"/>
                  <a:gd name="connsiteY22" fmla="*/ 71 h 4364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38713" h="4364252">
                    <a:moveTo>
                      <a:pt x="991167" y="1954206"/>
                    </a:moveTo>
                    <a:cubicBezTo>
                      <a:pt x="874309" y="1940837"/>
                      <a:pt x="728926" y="2422285"/>
                      <a:pt x="762330" y="2563495"/>
                    </a:cubicBezTo>
                    <a:cubicBezTo>
                      <a:pt x="817803" y="2763169"/>
                      <a:pt x="1035129" y="2814592"/>
                      <a:pt x="1191594" y="2801464"/>
                    </a:cubicBezTo>
                    <a:cubicBezTo>
                      <a:pt x="1336990" y="2789265"/>
                      <a:pt x="1811991" y="2695789"/>
                      <a:pt x="1558616" y="2199723"/>
                    </a:cubicBezTo>
                    <a:cubicBezTo>
                      <a:pt x="1491149" y="2092086"/>
                      <a:pt x="1283524" y="1986965"/>
                      <a:pt x="991167" y="1954206"/>
                    </a:cubicBezTo>
                    <a:close/>
                    <a:moveTo>
                      <a:pt x="1490354" y="71"/>
                    </a:moveTo>
                    <a:cubicBezTo>
                      <a:pt x="1933700" y="29760"/>
                      <a:pt x="2139536" y="213827"/>
                      <a:pt x="2214748" y="481022"/>
                    </a:cubicBezTo>
                    <a:cubicBezTo>
                      <a:pt x="2367148" y="1001558"/>
                      <a:pt x="1752600" y="1344953"/>
                      <a:pt x="1502228" y="1490425"/>
                    </a:cubicBezTo>
                    <a:cubicBezTo>
                      <a:pt x="1282828" y="1617902"/>
                      <a:pt x="1165064" y="1682510"/>
                      <a:pt x="1054263" y="1824329"/>
                    </a:cubicBezTo>
                    <a:cubicBezTo>
                      <a:pt x="1433743" y="1866887"/>
                      <a:pt x="1603884" y="2014039"/>
                      <a:pt x="1692232" y="2149506"/>
                    </a:cubicBezTo>
                    <a:cubicBezTo>
                      <a:pt x="2026720" y="2778899"/>
                      <a:pt x="1482436" y="2933276"/>
                      <a:pt x="1246908" y="2980778"/>
                    </a:cubicBezTo>
                    <a:cubicBezTo>
                      <a:pt x="977734" y="3030258"/>
                      <a:pt x="690748" y="2871923"/>
                      <a:pt x="617516" y="2618582"/>
                    </a:cubicBezTo>
                    <a:cubicBezTo>
                      <a:pt x="571269" y="2426869"/>
                      <a:pt x="658049" y="2151140"/>
                      <a:pt x="724463" y="1997733"/>
                    </a:cubicBezTo>
                    <a:cubicBezTo>
                      <a:pt x="450150" y="1962201"/>
                      <a:pt x="176019" y="2392404"/>
                      <a:pt x="172192" y="2606706"/>
                    </a:cubicBezTo>
                    <a:cubicBezTo>
                      <a:pt x="203859" y="3445896"/>
                      <a:pt x="1084613" y="3881324"/>
                      <a:pt x="1330036" y="4085183"/>
                    </a:cubicBezTo>
                    <a:lnTo>
                      <a:pt x="1407226" y="4364252"/>
                    </a:lnTo>
                    <a:cubicBezTo>
                      <a:pt x="1039091" y="3994138"/>
                      <a:pt x="5938" y="3600273"/>
                      <a:pt x="0" y="2624517"/>
                    </a:cubicBezTo>
                    <a:cubicBezTo>
                      <a:pt x="25730" y="2234611"/>
                      <a:pt x="434148" y="1756945"/>
                      <a:pt x="849017" y="1813016"/>
                    </a:cubicBezTo>
                    <a:cubicBezTo>
                      <a:pt x="941972" y="1657424"/>
                      <a:pt x="1076696" y="1583449"/>
                      <a:pt x="1229095" y="1478550"/>
                    </a:cubicBezTo>
                    <a:cubicBezTo>
                      <a:pt x="2000608" y="1060843"/>
                      <a:pt x="2109849" y="764050"/>
                      <a:pt x="2072244" y="546336"/>
                    </a:cubicBezTo>
                    <a:cubicBezTo>
                      <a:pt x="2052452" y="294974"/>
                      <a:pt x="1670462" y="79240"/>
                      <a:pt x="1401288" y="112887"/>
                    </a:cubicBezTo>
                    <a:cubicBezTo>
                      <a:pt x="1086592" y="136638"/>
                      <a:pt x="1045028" y="338519"/>
                      <a:pt x="973776" y="540399"/>
                    </a:cubicBezTo>
                    <a:cubicBezTo>
                      <a:pt x="898566" y="362269"/>
                      <a:pt x="1179616" y="-5867"/>
                      <a:pt x="1490354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" name="자유형: 도형 74">
                <a:extLst>
                  <a:ext uri="{FF2B5EF4-FFF2-40B4-BE49-F238E27FC236}">
                    <a16:creationId xmlns:a16="http://schemas.microsoft.com/office/drawing/2014/main" id="{84754114-5784-417A-9CA4-A8BB681CBED6}"/>
                  </a:ext>
                </a:extLst>
              </p:cNvPr>
              <p:cNvSpPr/>
              <p:nvPr/>
            </p:nvSpPr>
            <p:spPr>
              <a:xfrm>
                <a:off x="9135938" y="1462303"/>
                <a:ext cx="506512" cy="762200"/>
              </a:xfrm>
              <a:custGeom>
                <a:avLst/>
                <a:gdLst>
                  <a:gd name="connsiteX0" fmla="*/ 306783 w 512281"/>
                  <a:gd name="connsiteY0" fmla="*/ 189898 h 762200"/>
                  <a:gd name="connsiteX1" fmla="*/ 289876 w 512281"/>
                  <a:gd name="connsiteY1" fmla="*/ 190650 h 762200"/>
                  <a:gd name="connsiteX2" fmla="*/ 249189 w 512281"/>
                  <a:gd name="connsiteY2" fmla="*/ 273251 h 762200"/>
                  <a:gd name="connsiteX3" fmla="*/ 348883 w 512281"/>
                  <a:gd name="connsiteY3" fmla="*/ 306106 h 762200"/>
                  <a:gd name="connsiteX4" fmla="*/ 374622 w 512281"/>
                  <a:gd name="connsiteY4" fmla="*/ 237693 h 762200"/>
                  <a:gd name="connsiteX5" fmla="*/ 306783 w 512281"/>
                  <a:gd name="connsiteY5" fmla="*/ 189898 h 762200"/>
                  <a:gd name="connsiteX6" fmla="*/ 109834 w 512281"/>
                  <a:gd name="connsiteY6" fmla="*/ 1057 h 762200"/>
                  <a:gd name="connsiteX7" fmla="*/ 155443 w 512281"/>
                  <a:gd name="connsiteY7" fmla="*/ 28580 h 762200"/>
                  <a:gd name="connsiteX8" fmla="*/ 65696 w 512281"/>
                  <a:gd name="connsiteY8" fmla="*/ 21327 h 762200"/>
                  <a:gd name="connsiteX9" fmla="*/ 31398 w 512281"/>
                  <a:gd name="connsiteY9" fmla="*/ 135236 h 762200"/>
                  <a:gd name="connsiteX10" fmla="*/ 216992 w 512281"/>
                  <a:gd name="connsiteY10" fmla="*/ 159644 h 762200"/>
                  <a:gd name="connsiteX11" fmla="*/ 292380 w 512281"/>
                  <a:gd name="connsiteY11" fmla="*/ 160917 h 762200"/>
                  <a:gd name="connsiteX12" fmla="*/ 466993 w 512281"/>
                  <a:gd name="connsiteY12" fmla="*/ 171065 h 762200"/>
                  <a:gd name="connsiteX13" fmla="*/ 489617 w 512281"/>
                  <a:gd name="connsiteY13" fmla="*/ 435100 h 762200"/>
                  <a:gd name="connsiteX14" fmla="*/ 488970 w 512281"/>
                  <a:gd name="connsiteY14" fmla="*/ 438200 h 762200"/>
                  <a:gd name="connsiteX15" fmla="*/ 491557 w 512281"/>
                  <a:gd name="connsiteY15" fmla="*/ 438200 h 762200"/>
                  <a:gd name="connsiteX16" fmla="*/ 491557 w 512281"/>
                  <a:gd name="connsiteY16" fmla="*/ 762200 h 762200"/>
                  <a:gd name="connsiteX17" fmla="*/ 455557 w 512281"/>
                  <a:gd name="connsiteY17" fmla="*/ 762200 h 762200"/>
                  <a:gd name="connsiteX18" fmla="*/ 455557 w 512281"/>
                  <a:gd name="connsiteY18" fmla="*/ 438200 h 762200"/>
                  <a:gd name="connsiteX19" fmla="*/ 463847 w 512281"/>
                  <a:gd name="connsiteY19" fmla="*/ 438200 h 762200"/>
                  <a:gd name="connsiteX20" fmla="*/ 469597 w 512281"/>
                  <a:gd name="connsiteY20" fmla="*/ 415506 h 762200"/>
                  <a:gd name="connsiteX21" fmla="*/ 445740 w 512281"/>
                  <a:gd name="connsiteY21" fmla="*/ 185658 h 762200"/>
                  <a:gd name="connsiteX22" fmla="*/ 324332 w 512281"/>
                  <a:gd name="connsiteY22" fmla="*/ 169856 h 762200"/>
                  <a:gd name="connsiteX23" fmla="*/ 396365 w 512281"/>
                  <a:gd name="connsiteY23" fmla="*/ 229971 h 762200"/>
                  <a:gd name="connsiteX24" fmla="*/ 359909 w 512281"/>
                  <a:gd name="connsiteY24" fmla="*/ 331785 h 762200"/>
                  <a:gd name="connsiteX25" fmla="*/ 229186 w 512281"/>
                  <a:gd name="connsiteY25" fmla="*/ 280446 h 762200"/>
                  <a:gd name="connsiteX26" fmla="*/ 270187 w 512281"/>
                  <a:gd name="connsiteY26" fmla="*/ 182003 h 762200"/>
                  <a:gd name="connsiteX27" fmla="*/ 187152 w 512281"/>
                  <a:gd name="connsiteY27" fmla="*/ 187343 h 762200"/>
                  <a:gd name="connsiteX28" fmla="*/ 8930 w 512281"/>
                  <a:gd name="connsiteY28" fmla="*/ 141575 h 762200"/>
                  <a:gd name="connsiteX29" fmla="*/ 44707 w 512281"/>
                  <a:gd name="connsiteY29" fmla="*/ 17122 h 762200"/>
                  <a:gd name="connsiteX30" fmla="*/ 109834 w 512281"/>
                  <a:gd name="connsiteY30" fmla="*/ 1057 h 762200"/>
                  <a:gd name="connsiteX0" fmla="*/ 306783 w 512281"/>
                  <a:gd name="connsiteY0" fmla="*/ 189898 h 762200"/>
                  <a:gd name="connsiteX1" fmla="*/ 289876 w 512281"/>
                  <a:gd name="connsiteY1" fmla="*/ 190650 h 762200"/>
                  <a:gd name="connsiteX2" fmla="*/ 249189 w 512281"/>
                  <a:gd name="connsiteY2" fmla="*/ 273251 h 762200"/>
                  <a:gd name="connsiteX3" fmla="*/ 348883 w 512281"/>
                  <a:gd name="connsiteY3" fmla="*/ 306106 h 762200"/>
                  <a:gd name="connsiteX4" fmla="*/ 374622 w 512281"/>
                  <a:gd name="connsiteY4" fmla="*/ 237693 h 762200"/>
                  <a:gd name="connsiteX5" fmla="*/ 306783 w 512281"/>
                  <a:gd name="connsiteY5" fmla="*/ 189898 h 762200"/>
                  <a:gd name="connsiteX6" fmla="*/ 109834 w 512281"/>
                  <a:gd name="connsiteY6" fmla="*/ 1057 h 762200"/>
                  <a:gd name="connsiteX7" fmla="*/ 155443 w 512281"/>
                  <a:gd name="connsiteY7" fmla="*/ 28580 h 762200"/>
                  <a:gd name="connsiteX8" fmla="*/ 65696 w 512281"/>
                  <a:gd name="connsiteY8" fmla="*/ 21327 h 762200"/>
                  <a:gd name="connsiteX9" fmla="*/ 31398 w 512281"/>
                  <a:gd name="connsiteY9" fmla="*/ 135236 h 762200"/>
                  <a:gd name="connsiteX10" fmla="*/ 216992 w 512281"/>
                  <a:gd name="connsiteY10" fmla="*/ 159644 h 762200"/>
                  <a:gd name="connsiteX11" fmla="*/ 292380 w 512281"/>
                  <a:gd name="connsiteY11" fmla="*/ 160917 h 762200"/>
                  <a:gd name="connsiteX12" fmla="*/ 466993 w 512281"/>
                  <a:gd name="connsiteY12" fmla="*/ 171065 h 762200"/>
                  <a:gd name="connsiteX13" fmla="*/ 489617 w 512281"/>
                  <a:gd name="connsiteY13" fmla="*/ 435100 h 762200"/>
                  <a:gd name="connsiteX14" fmla="*/ 488970 w 512281"/>
                  <a:gd name="connsiteY14" fmla="*/ 438200 h 762200"/>
                  <a:gd name="connsiteX15" fmla="*/ 491557 w 512281"/>
                  <a:gd name="connsiteY15" fmla="*/ 438200 h 762200"/>
                  <a:gd name="connsiteX16" fmla="*/ 491557 w 512281"/>
                  <a:gd name="connsiteY16" fmla="*/ 762200 h 762200"/>
                  <a:gd name="connsiteX17" fmla="*/ 455557 w 512281"/>
                  <a:gd name="connsiteY17" fmla="*/ 762200 h 762200"/>
                  <a:gd name="connsiteX18" fmla="*/ 455557 w 512281"/>
                  <a:gd name="connsiteY18" fmla="*/ 438200 h 762200"/>
                  <a:gd name="connsiteX19" fmla="*/ 469597 w 512281"/>
                  <a:gd name="connsiteY19" fmla="*/ 415506 h 762200"/>
                  <a:gd name="connsiteX20" fmla="*/ 445740 w 512281"/>
                  <a:gd name="connsiteY20" fmla="*/ 185658 h 762200"/>
                  <a:gd name="connsiteX21" fmla="*/ 324332 w 512281"/>
                  <a:gd name="connsiteY21" fmla="*/ 169856 h 762200"/>
                  <a:gd name="connsiteX22" fmla="*/ 396365 w 512281"/>
                  <a:gd name="connsiteY22" fmla="*/ 229971 h 762200"/>
                  <a:gd name="connsiteX23" fmla="*/ 359909 w 512281"/>
                  <a:gd name="connsiteY23" fmla="*/ 331785 h 762200"/>
                  <a:gd name="connsiteX24" fmla="*/ 229186 w 512281"/>
                  <a:gd name="connsiteY24" fmla="*/ 280446 h 762200"/>
                  <a:gd name="connsiteX25" fmla="*/ 270187 w 512281"/>
                  <a:gd name="connsiteY25" fmla="*/ 182003 h 762200"/>
                  <a:gd name="connsiteX26" fmla="*/ 187152 w 512281"/>
                  <a:gd name="connsiteY26" fmla="*/ 187343 h 762200"/>
                  <a:gd name="connsiteX27" fmla="*/ 8930 w 512281"/>
                  <a:gd name="connsiteY27" fmla="*/ 141575 h 762200"/>
                  <a:gd name="connsiteX28" fmla="*/ 44707 w 512281"/>
                  <a:gd name="connsiteY28" fmla="*/ 17122 h 762200"/>
                  <a:gd name="connsiteX29" fmla="*/ 109834 w 512281"/>
                  <a:gd name="connsiteY29" fmla="*/ 1057 h 762200"/>
                  <a:gd name="connsiteX0" fmla="*/ 306783 w 512281"/>
                  <a:gd name="connsiteY0" fmla="*/ 189898 h 762200"/>
                  <a:gd name="connsiteX1" fmla="*/ 289876 w 512281"/>
                  <a:gd name="connsiteY1" fmla="*/ 190650 h 762200"/>
                  <a:gd name="connsiteX2" fmla="*/ 249189 w 512281"/>
                  <a:gd name="connsiteY2" fmla="*/ 273251 h 762200"/>
                  <a:gd name="connsiteX3" fmla="*/ 348883 w 512281"/>
                  <a:gd name="connsiteY3" fmla="*/ 306106 h 762200"/>
                  <a:gd name="connsiteX4" fmla="*/ 374622 w 512281"/>
                  <a:gd name="connsiteY4" fmla="*/ 237693 h 762200"/>
                  <a:gd name="connsiteX5" fmla="*/ 306783 w 512281"/>
                  <a:gd name="connsiteY5" fmla="*/ 189898 h 762200"/>
                  <a:gd name="connsiteX6" fmla="*/ 109834 w 512281"/>
                  <a:gd name="connsiteY6" fmla="*/ 1057 h 762200"/>
                  <a:gd name="connsiteX7" fmla="*/ 155443 w 512281"/>
                  <a:gd name="connsiteY7" fmla="*/ 28580 h 762200"/>
                  <a:gd name="connsiteX8" fmla="*/ 65696 w 512281"/>
                  <a:gd name="connsiteY8" fmla="*/ 21327 h 762200"/>
                  <a:gd name="connsiteX9" fmla="*/ 31398 w 512281"/>
                  <a:gd name="connsiteY9" fmla="*/ 135236 h 762200"/>
                  <a:gd name="connsiteX10" fmla="*/ 216992 w 512281"/>
                  <a:gd name="connsiteY10" fmla="*/ 159644 h 762200"/>
                  <a:gd name="connsiteX11" fmla="*/ 292380 w 512281"/>
                  <a:gd name="connsiteY11" fmla="*/ 160917 h 762200"/>
                  <a:gd name="connsiteX12" fmla="*/ 466993 w 512281"/>
                  <a:gd name="connsiteY12" fmla="*/ 171065 h 762200"/>
                  <a:gd name="connsiteX13" fmla="*/ 489617 w 512281"/>
                  <a:gd name="connsiteY13" fmla="*/ 435100 h 762200"/>
                  <a:gd name="connsiteX14" fmla="*/ 488970 w 512281"/>
                  <a:gd name="connsiteY14" fmla="*/ 438200 h 762200"/>
                  <a:gd name="connsiteX15" fmla="*/ 491557 w 512281"/>
                  <a:gd name="connsiteY15" fmla="*/ 438200 h 762200"/>
                  <a:gd name="connsiteX16" fmla="*/ 491557 w 512281"/>
                  <a:gd name="connsiteY16" fmla="*/ 762200 h 762200"/>
                  <a:gd name="connsiteX17" fmla="*/ 455557 w 512281"/>
                  <a:gd name="connsiteY17" fmla="*/ 762200 h 762200"/>
                  <a:gd name="connsiteX18" fmla="*/ 455557 w 512281"/>
                  <a:gd name="connsiteY18" fmla="*/ 438200 h 762200"/>
                  <a:gd name="connsiteX19" fmla="*/ 445740 w 512281"/>
                  <a:gd name="connsiteY19" fmla="*/ 185658 h 762200"/>
                  <a:gd name="connsiteX20" fmla="*/ 324332 w 512281"/>
                  <a:gd name="connsiteY20" fmla="*/ 169856 h 762200"/>
                  <a:gd name="connsiteX21" fmla="*/ 396365 w 512281"/>
                  <a:gd name="connsiteY21" fmla="*/ 229971 h 762200"/>
                  <a:gd name="connsiteX22" fmla="*/ 359909 w 512281"/>
                  <a:gd name="connsiteY22" fmla="*/ 331785 h 762200"/>
                  <a:gd name="connsiteX23" fmla="*/ 229186 w 512281"/>
                  <a:gd name="connsiteY23" fmla="*/ 280446 h 762200"/>
                  <a:gd name="connsiteX24" fmla="*/ 270187 w 512281"/>
                  <a:gd name="connsiteY24" fmla="*/ 182003 h 762200"/>
                  <a:gd name="connsiteX25" fmla="*/ 187152 w 512281"/>
                  <a:gd name="connsiteY25" fmla="*/ 187343 h 762200"/>
                  <a:gd name="connsiteX26" fmla="*/ 8930 w 512281"/>
                  <a:gd name="connsiteY26" fmla="*/ 141575 h 762200"/>
                  <a:gd name="connsiteX27" fmla="*/ 44707 w 512281"/>
                  <a:gd name="connsiteY27" fmla="*/ 17122 h 762200"/>
                  <a:gd name="connsiteX28" fmla="*/ 109834 w 512281"/>
                  <a:gd name="connsiteY28" fmla="*/ 1057 h 762200"/>
                  <a:gd name="connsiteX0" fmla="*/ 306783 w 512281"/>
                  <a:gd name="connsiteY0" fmla="*/ 189898 h 762200"/>
                  <a:gd name="connsiteX1" fmla="*/ 289876 w 512281"/>
                  <a:gd name="connsiteY1" fmla="*/ 190650 h 762200"/>
                  <a:gd name="connsiteX2" fmla="*/ 249189 w 512281"/>
                  <a:gd name="connsiteY2" fmla="*/ 273251 h 762200"/>
                  <a:gd name="connsiteX3" fmla="*/ 348883 w 512281"/>
                  <a:gd name="connsiteY3" fmla="*/ 306106 h 762200"/>
                  <a:gd name="connsiteX4" fmla="*/ 374622 w 512281"/>
                  <a:gd name="connsiteY4" fmla="*/ 237693 h 762200"/>
                  <a:gd name="connsiteX5" fmla="*/ 306783 w 512281"/>
                  <a:gd name="connsiteY5" fmla="*/ 189898 h 762200"/>
                  <a:gd name="connsiteX6" fmla="*/ 109834 w 512281"/>
                  <a:gd name="connsiteY6" fmla="*/ 1057 h 762200"/>
                  <a:gd name="connsiteX7" fmla="*/ 155443 w 512281"/>
                  <a:gd name="connsiteY7" fmla="*/ 28580 h 762200"/>
                  <a:gd name="connsiteX8" fmla="*/ 65696 w 512281"/>
                  <a:gd name="connsiteY8" fmla="*/ 21327 h 762200"/>
                  <a:gd name="connsiteX9" fmla="*/ 31398 w 512281"/>
                  <a:gd name="connsiteY9" fmla="*/ 135236 h 762200"/>
                  <a:gd name="connsiteX10" fmla="*/ 216992 w 512281"/>
                  <a:gd name="connsiteY10" fmla="*/ 159644 h 762200"/>
                  <a:gd name="connsiteX11" fmla="*/ 292380 w 512281"/>
                  <a:gd name="connsiteY11" fmla="*/ 160917 h 762200"/>
                  <a:gd name="connsiteX12" fmla="*/ 466993 w 512281"/>
                  <a:gd name="connsiteY12" fmla="*/ 171065 h 762200"/>
                  <a:gd name="connsiteX13" fmla="*/ 489617 w 512281"/>
                  <a:gd name="connsiteY13" fmla="*/ 435100 h 762200"/>
                  <a:gd name="connsiteX14" fmla="*/ 488970 w 512281"/>
                  <a:gd name="connsiteY14" fmla="*/ 438200 h 762200"/>
                  <a:gd name="connsiteX15" fmla="*/ 491557 w 512281"/>
                  <a:gd name="connsiteY15" fmla="*/ 438200 h 762200"/>
                  <a:gd name="connsiteX16" fmla="*/ 491557 w 512281"/>
                  <a:gd name="connsiteY16" fmla="*/ 762200 h 762200"/>
                  <a:gd name="connsiteX17" fmla="*/ 455557 w 512281"/>
                  <a:gd name="connsiteY17" fmla="*/ 762200 h 762200"/>
                  <a:gd name="connsiteX18" fmla="*/ 455557 w 512281"/>
                  <a:gd name="connsiteY18" fmla="*/ 438200 h 762200"/>
                  <a:gd name="connsiteX19" fmla="*/ 440408 w 512281"/>
                  <a:gd name="connsiteY19" fmla="*/ 196322 h 762200"/>
                  <a:gd name="connsiteX20" fmla="*/ 324332 w 512281"/>
                  <a:gd name="connsiteY20" fmla="*/ 169856 h 762200"/>
                  <a:gd name="connsiteX21" fmla="*/ 396365 w 512281"/>
                  <a:gd name="connsiteY21" fmla="*/ 229971 h 762200"/>
                  <a:gd name="connsiteX22" fmla="*/ 359909 w 512281"/>
                  <a:gd name="connsiteY22" fmla="*/ 331785 h 762200"/>
                  <a:gd name="connsiteX23" fmla="*/ 229186 w 512281"/>
                  <a:gd name="connsiteY23" fmla="*/ 280446 h 762200"/>
                  <a:gd name="connsiteX24" fmla="*/ 270187 w 512281"/>
                  <a:gd name="connsiteY24" fmla="*/ 182003 h 762200"/>
                  <a:gd name="connsiteX25" fmla="*/ 187152 w 512281"/>
                  <a:gd name="connsiteY25" fmla="*/ 187343 h 762200"/>
                  <a:gd name="connsiteX26" fmla="*/ 8930 w 512281"/>
                  <a:gd name="connsiteY26" fmla="*/ 141575 h 762200"/>
                  <a:gd name="connsiteX27" fmla="*/ 44707 w 512281"/>
                  <a:gd name="connsiteY27" fmla="*/ 17122 h 762200"/>
                  <a:gd name="connsiteX28" fmla="*/ 109834 w 512281"/>
                  <a:gd name="connsiteY28" fmla="*/ 1057 h 762200"/>
                  <a:gd name="connsiteX0" fmla="*/ 306783 w 512281"/>
                  <a:gd name="connsiteY0" fmla="*/ 189898 h 762200"/>
                  <a:gd name="connsiteX1" fmla="*/ 289876 w 512281"/>
                  <a:gd name="connsiteY1" fmla="*/ 190650 h 762200"/>
                  <a:gd name="connsiteX2" fmla="*/ 249189 w 512281"/>
                  <a:gd name="connsiteY2" fmla="*/ 273251 h 762200"/>
                  <a:gd name="connsiteX3" fmla="*/ 348883 w 512281"/>
                  <a:gd name="connsiteY3" fmla="*/ 306106 h 762200"/>
                  <a:gd name="connsiteX4" fmla="*/ 374622 w 512281"/>
                  <a:gd name="connsiteY4" fmla="*/ 237693 h 762200"/>
                  <a:gd name="connsiteX5" fmla="*/ 306783 w 512281"/>
                  <a:gd name="connsiteY5" fmla="*/ 189898 h 762200"/>
                  <a:gd name="connsiteX6" fmla="*/ 109834 w 512281"/>
                  <a:gd name="connsiteY6" fmla="*/ 1057 h 762200"/>
                  <a:gd name="connsiteX7" fmla="*/ 155443 w 512281"/>
                  <a:gd name="connsiteY7" fmla="*/ 28580 h 762200"/>
                  <a:gd name="connsiteX8" fmla="*/ 65696 w 512281"/>
                  <a:gd name="connsiteY8" fmla="*/ 21327 h 762200"/>
                  <a:gd name="connsiteX9" fmla="*/ 31398 w 512281"/>
                  <a:gd name="connsiteY9" fmla="*/ 135236 h 762200"/>
                  <a:gd name="connsiteX10" fmla="*/ 216992 w 512281"/>
                  <a:gd name="connsiteY10" fmla="*/ 159644 h 762200"/>
                  <a:gd name="connsiteX11" fmla="*/ 292380 w 512281"/>
                  <a:gd name="connsiteY11" fmla="*/ 160917 h 762200"/>
                  <a:gd name="connsiteX12" fmla="*/ 466993 w 512281"/>
                  <a:gd name="connsiteY12" fmla="*/ 171065 h 762200"/>
                  <a:gd name="connsiteX13" fmla="*/ 489617 w 512281"/>
                  <a:gd name="connsiteY13" fmla="*/ 435100 h 762200"/>
                  <a:gd name="connsiteX14" fmla="*/ 488970 w 512281"/>
                  <a:gd name="connsiteY14" fmla="*/ 438200 h 762200"/>
                  <a:gd name="connsiteX15" fmla="*/ 491557 w 512281"/>
                  <a:gd name="connsiteY15" fmla="*/ 438200 h 762200"/>
                  <a:gd name="connsiteX16" fmla="*/ 491557 w 512281"/>
                  <a:gd name="connsiteY16" fmla="*/ 762200 h 762200"/>
                  <a:gd name="connsiteX17" fmla="*/ 455557 w 512281"/>
                  <a:gd name="connsiteY17" fmla="*/ 762200 h 762200"/>
                  <a:gd name="connsiteX18" fmla="*/ 455557 w 512281"/>
                  <a:gd name="connsiteY18" fmla="*/ 438200 h 762200"/>
                  <a:gd name="connsiteX19" fmla="*/ 440408 w 512281"/>
                  <a:gd name="connsiteY19" fmla="*/ 196322 h 762200"/>
                  <a:gd name="connsiteX20" fmla="*/ 324332 w 512281"/>
                  <a:gd name="connsiteY20" fmla="*/ 169856 h 762200"/>
                  <a:gd name="connsiteX21" fmla="*/ 396365 w 512281"/>
                  <a:gd name="connsiteY21" fmla="*/ 229971 h 762200"/>
                  <a:gd name="connsiteX22" fmla="*/ 359909 w 512281"/>
                  <a:gd name="connsiteY22" fmla="*/ 331785 h 762200"/>
                  <a:gd name="connsiteX23" fmla="*/ 229186 w 512281"/>
                  <a:gd name="connsiteY23" fmla="*/ 280446 h 762200"/>
                  <a:gd name="connsiteX24" fmla="*/ 270187 w 512281"/>
                  <a:gd name="connsiteY24" fmla="*/ 182003 h 762200"/>
                  <a:gd name="connsiteX25" fmla="*/ 187152 w 512281"/>
                  <a:gd name="connsiteY25" fmla="*/ 187343 h 762200"/>
                  <a:gd name="connsiteX26" fmla="*/ 8930 w 512281"/>
                  <a:gd name="connsiteY26" fmla="*/ 141575 h 762200"/>
                  <a:gd name="connsiteX27" fmla="*/ 44707 w 512281"/>
                  <a:gd name="connsiteY27" fmla="*/ 17122 h 762200"/>
                  <a:gd name="connsiteX28" fmla="*/ 109834 w 512281"/>
                  <a:gd name="connsiteY28" fmla="*/ 1057 h 762200"/>
                  <a:gd name="connsiteX0" fmla="*/ 306783 w 512281"/>
                  <a:gd name="connsiteY0" fmla="*/ 189898 h 762200"/>
                  <a:gd name="connsiteX1" fmla="*/ 289876 w 512281"/>
                  <a:gd name="connsiteY1" fmla="*/ 190650 h 762200"/>
                  <a:gd name="connsiteX2" fmla="*/ 249189 w 512281"/>
                  <a:gd name="connsiteY2" fmla="*/ 273251 h 762200"/>
                  <a:gd name="connsiteX3" fmla="*/ 348883 w 512281"/>
                  <a:gd name="connsiteY3" fmla="*/ 306106 h 762200"/>
                  <a:gd name="connsiteX4" fmla="*/ 374622 w 512281"/>
                  <a:gd name="connsiteY4" fmla="*/ 237693 h 762200"/>
                  <a:gd name="connsiteX5" fmla="*/ 306783 w 512281"/>
                  <a:gd name="connsiteY5" fmla="*/ 189898 h 762200"/>
                  <a:gd name="connsiteX6" fmla="*/ 109834 w 512281"/>
                  <a:gd name="connsiteY6" fmla="*/ 1057 h 762200"/>
                  <a:gd name="connsiteX7" fmla="*/ 155443 w 512281"/>
                  <a:gd name="connsiteY7" fmla="*/ 28580 h 762200"/>
                  <a:gd name="connsiteX8" fmla="*/ 65696 w 512281"/>
                  <a:gd name="connsiteY8" fmla="*/ 21327 h 762200"/>
                  <a:gd name="connsiteX9" fmla="*/ 31398 w 512281"/>
                  <a:gd name="connsiteY9" fmla="*/ 135236 h 762200"/>
                  <a:gd name="connsiteX10" fmla="*/ 216992 w 512281"/>
                  <a:gd name="connsiteY10" fmla="*/ 159644 h 762200"/>
                  <a:gd name="connsiteX11" fmla="*/ 292380 w 512281"/>
                  <a:gd name="connsiteY11" fmla="*/ 160917 h 762200"/>
                  <a:gd name="connsiteX12" fmla="*/ 466993 w 512281"/>
                  <a:gd name="connsiteY12" fmla="*/ 171065 h 762200"/>
                  <a:gd name="connsiteX13" fmla="*/ 489617 w 512281"/>
                  <a:gd name="connsiteY13" fmla="*/ 435100 h 762200"/>
                  <a:gd name="connsiteX14" fmla="*/ 488970 w 512281"/>
                  <a:gd name="connsiteY14" fmla="*/ 438200 h 762200"/>
                  <a:gd name="connsiteX15" fmla="*/ 491557 w 512281"/>
                  <a:gd name="connsiteY15" fmla="*/ 438200 h 762200"/>
                  <a:gd name="connsiteX16" fmla="*/ 491557 w 512281"/>
                  <a:gd name="connsiteY16" fmla="*/ 762200 h 762200"/>
                  <a:gd name="connsiteX17" fmla="*/ 455557 w 512281"/>
                  <a:gd name="connsiteY17" fmla="*/ 762200 h 762200"/>
                  <a:gd name="connsiteX18" fmla="*/ 455557 w 512281"/>
                  <a:gd name="connsiteY18" fmla="*/ 438200 h 762200"/>
                  <a:gd name="connsiteX19" fmla="*/ 440408 w 512281"/>
                  <a:gd name="connsiteY19" fmla="*/ 196322 h 762200"/>
                  <a:gd name="connsiteX20" fmla="*/ 324332 w 512281"/>
                  <a:gd name="connsiteY20" fmla="*/ 169856 h 762200"/>
                  <a:gd name="connsiteX21" fmla="*/ 396365 w 512281"/>
                  <a:gd name="connsiteY21" fmla="*/ 229971 h 762200"/>
                  <a:gd name="connsiteX22" fmla="*/ 359909 w 512281"/>
                  <a:gd name="connsiteY22" fmla="*/ 331785 h 762200"/>
                  <a:gd name="connsiteX23" fmla="*/ 229186 w 512281"/>
                  <a:gd name="connsiteY23" fmla="*/ 280446 h 762200"/>
                  <a:gd name="connsiteX24" fmla="*/ 270187 w 512281"/>
                  <a:gd name="connsiteY24" fmla="*/ 182003 h 762200"/>
                  <a:gd name="connsiteX25" fmla="*/ 187152 w 512281"/>
                  <a:gd name="connsiteY25" fmla="*/ 187343 h 762200"/>
                  <a:gd name="connsiteX26" fmla="*/ 8930 w 512281"/>
                  <a:gd name="connsiteY26" fmla="*/ 141575 h 762200"/>
                  <a:gd name="connsiteX27" fmla="*/ 44707 w 512281"/>
                  <a:gd name="connsiteY27" fmla="*/ 17122 h 762200"/>
                  <a:gd name="connsiteX28" fmla="*/ 109834 w 512281"/>
                  <a:gd name="connsiteY28" fmla="*/ 1057 h 762200"/>
                  <a:gd name="connsiteX0" fmla="*/ 306783 w 512281"/>
                  <a:gd name="connsiteY0" fmla="*/ 189898 h 762200"/>
                  <a:gd name="connsiteX1" fmla="*/ 289876 w 512281"/>
                  <a:gd name="connsiteY1" fmla="*/ 190650 h 762200"/>
                  <a:gd name="connsiteX2" fmla="*/ 249189 w 512281"/>
                  <a:gd name="connsiteY2" fmla="*/ 273251 h 762200"/>
                  <a:gd name="connsiteX3" fmla="*/ 348883 w 512281"/>
                  <a:gd name="connsiteY3" fmla="*/ 306106 h 762200"/>
                  <a:gd name="connsiteX4" fmla="*/ 374622 w 512281"/>
                  <a:gd name="connsiteY4" fmla="*/ 237693 h 762200"/>
                  <a:gd name="connsiteX5" fmla="*/ 306783 w 512281"/>
                  <a:gd name="connsiteY5" fmla="*/ 189898 h 762200"/>
                  <a:gd name="connsiteX6" fmla="*/ 109834 w 512281"/>
                  <a:gd name="connsiteY6" fmla="*/ 1057 h 762200"/>
                  <a:gd name="connsiteX7" fmla="*/ 155443 w 512281"/>
                  <a:gd name="connsiteY7" fmla="*/ 28580 h 762200"/>
                  <a:gd name="connsiteX8" fmla="*/ 65696 w 512281"/>
                  <a:gd name="connsiteY8" fmla="*/ 21327 h 762200"/>
                  <a:gd name="connsiteX9" fmla="*/ 31398 w 512281"/>
                  <a:gd name="connsiteY9" fmla="*/ 135236 h 762200"/>
                  <a:gd name="connsiteX10" fmla="*/ 216992 w 512281"/>
                  <a:gd name="connsiteY10" fmla="*/ 159644 h 762200"/>
                  <a:gd name="connsiteX11" fmla="*/ 292380 w 512281"/>
                  <a:gd name="connsiteY11" fmla="*/ 160917 h 762200"/>
                  <a:gd name="connsiteX12" fmla="*/ 466993 w 512281"/>
                  <a:gd name="connsiteY12" fmla="*/ 171065 h 762200"/>
                  <a:gd name="connsiteX13" fmla="*/ 489617 w 512281"/>
                  <a:gd name="connsiteY13" fmla="*/ 435100 h 762200"/>
                  <a:gd name="connsiteX14" fmla="*/ 488970 w 512281"/>
                  <a:gd name="connsiteY14" fmla="*/ 438200 h 762200"/>
                  <a:gd name="connsiteX15" fmla="*/ 491557 w 512281"/>
                  <a:gd name="connsiteY15" fmla="*/ 762200 h 762200"/>
                  <a:gd name="connsiteX16" fmla="*/ 455557 w 512281"/>
                  <a:gd name="connsiteY16" fmla="*/ 762200 h 762200"/>
                  <a:gd name="connsiteX17" fmla="*/ 455557 w 512281"/>
                  <a:gd name="connsiteY17" fmla="*/ 438200 h 762200"/>
                  <a:gd name="connsiteX18" fmla="*/ 440408 w 512281"/>
                  <a:gd name="connsiteY18" fmla="*/ 196322 h 762200"/>
                  <a:gd name="connsiteX19" fmla="*/ 324332 w 512281"/>
                  <a:gd name="connsiteY19" fmla="*/ 169856 h 762200"/>
                  <a:gd name="connsiteX20" fmla="*/ 396365 w 512281"/>
                  <a:gd name="connsiteY20" fmla="*/ 229971 h 762200"/>
                  <a:gd name="connsiteX21" fmla="*/ 359909 w 512281"/>
                  <a:gd name="connsiteY21" fmla="*/ 331785 h 762200"/>
                  <a:gd name="connsiteX22" fmla="*/ 229186 w 512281"/>
                  <a:gd name="connsiteY22" fmla="*/ 280446 h 762200"/>
                  <a:gd name="connsiteX23" fmla="*/ 270187 w 512281"/>
                  <a:gd name="connsiteY23" fmla="*/ 182003 h 762200"/>
                  <a:gd name="connsiteX24" fmla="*/ 187152 w 512281"/>
                  <a:gd name="connsiteY24" fmla="*/ 187343 h 762200"/>
                  <a:gd name="connsiteX25" fmla="*/ 8930 w 512281"/>
                  <a:gd name="connsiteY25" fmla="*/ 141575 h 762200"/>
                  <a:gd name="connsiteX26" fmla="*/ 44707 w 512281"/>
                  <a:gd name="connsiteY26" fmla="*/ 17122 h 762200"/>
                  <a:gd name="connsiteX27" fmla="*/ 109834 w 512281"/>
                  <a:gd name="connsiteY27" fmla="*/ 1057 h 762200"/>
                  <a:gd name="connsiteX0" fmla="*/ 306783 w 512281"/>
                  <a:gd name="connsiteY0" fmla="*/ 189898 h 762200"/>
                  <a:gd name="connsiteX1" fmla="*/ 289876 w 512281"/>
                  <a:gd name="connsiteY1" fmla="*/ 190650 h 762200"/>
                  <a:gd name="connsiteX2" fmla="*/ 249189 w 512281"/>
                  <a:gd name="connsiteY2" fmla="*/ 273251 h 762200"/>
                  <a:gd name="connsiteX3" fmla="*/ 348883 w 512281"/>
                  <a:gd name="connsiteY3" fmla="*/ 306106 h 762200"/>
                  <a:gd name="connsiteX4" fmla="*/ 374622 w 512281"/>
                  <a:gd name="connsiteY4" fmla="*/ 237693 h 762200"/>
                  <a:gd name="connsiteX5" fmla="*/ 306783 w 512281"/>
                  <a:gd name="connsiteY5" fmla="*/ 189898 h 762200"/>
                  <a:gd name="connsiteX6" fmla="*/ 109834 w 512281"/>
                  <a:gd name="connsiteY6" fmla="*/ 1057 h 762200"/>
                  <a:gd name="connsiteX7" fmla="*/ 155443 w 512281"/>
                  <a:gd name="connsiteY7" fmla="*/ 28580 h 762200"/>
                  <a:gd name="connsiteX8" fmla="*/ 65696 w 512281"/>
                  <a:gd name="connsiteY8" fmla="*/ 21327 h 762200"/>
                  <a:gd name="connsiteX9" fmla="*/ 31398 w 512281"/>
                  <a:gd name="connsiteY9" fmla="*/ 135236 h 762200"/>
                  <a:gd name="connsiteX10" fmla="*/ 216992 w 512281"/>
                  <a:gd name="connsiteY10" fmla="*/ 159644 h 762200"/>
                  <a:gd name="connsiteX11" fmla="*/ 292380 w 512281"/>
                  <a:gd name="connsiteY11" fmla="*/ 160917 h 762200"/>
                  <a:gd name="connsiteX12" fmla="*/ 466993 w 512281"/>
                  <a:gd name="connsiteY12" fmla="*/ 171065 h 762200"/>
                  <a:gd name="connsiteX13" fmla="*/ 489617 w 512281"/>
                  <a:gd name="connsiteY13" fmla="*/ 435100 h 762200"/>
                  <a:gd name="connsiteX14" fmla="*/ 491557 w 512281"/>
                  <a:gd name="connsiteY14" fmla="*/ 762200 h 762200"/>
                  <a:gd name="connsiteX15" fmla="*/ 455557 w 512281"/>
                  <a:gd name="connsiteY15" fmla="*/ 762200 h 762200"/>
                  <a:gd name="connsiteX16" fmla="*/ 455557 w 512281"/>
                  <a:gd name="connsiteY16" fmla="*/ 438200 h 762200"/>
                  <a:gd name="connsiteX17" fmla="*/ 440408 w 512281"/>
                  <a:gd name="connsiteY17" fmla="*/ 196322 h 762200"/>
                  <a:gd name="connsiteX18" fmla="*/ 324332 w 512281"/>
                  <a:gd name="connsiteY18" fmla="*/ 169856 h 762200"/>
                  <a:gd name="connsiteX19" fmla="*/ 396365 w 512281"/>
                  <a:gd name="connsiteY19" fmla="*/ 229971 h 762200"/>
                  <a:gd name="connsiteX20" fmla="*/ 359909 w 512281"/>
                  <a:gd name="connsiteY20" fmla="*/ 331785 h 762200"/>
                  <a:gd name="connsiteX21" fmla="*/ 229186 w 512281"/>
                  <a:gd name="connsiteY21" fmla="*/ 280446 h 762200"/>
                  <a:gd name="connsiteX22" fmla="*/ 270187 w 512281"/>
                  <a:gd name="connsiteY22" fmla="*/ 182003 h 762200"/>
                  <a:gd name="connsiteX23" fmla="*/ 187152 w 512281"/>
                  <a:gd name="connsiteY23" fmla="*/ 187343 h 762200"/>
                  <a:gd name="connsiteX24" fmla="*/ 8930 w 512281"/>
                  <a:gd name="connsiteY24" fmla="*/ 141575 h 762200"/>
                  <a:gd name="connsiteX25" fmla="*/ 44707 w 512281"/>
                  <a:gd name="connsiteY25" fmla="*/ 17122 h 762200"/>
                  <a:gd name="connsiteX26" fmla="*/ 109834 w 512281"/>
                  <a:gd name="connsiteY26" fmla="*/ 1057 h 762200"/>
                  <a:gd name="connsiteX0" fmla="*/ 306783 w 493414"/>
                  <a:gd name="connsiteY0" fmla="*/ 189898 h 762200"/>
                  <a:gd name="connsiteX1" fmla="*/ 289876 w 493414"/>
                  <a:gd name="connsiteY1" fmla="*/ 190650 h 762200"/>
                  <a:gd name="connsiteX2" fmla="*/ 249189 w 493414"/>
                  <a:gd name="connsiteY2" fmla="*/ 273251 h 762200"/>
                  <a:gd name="connsiteX3" fmla="*/ 348883 w 493414"/>
                  <a:gd name="connsiteY3" fmla="*/ 306106 h 762200"/>
                  <a:gd name="connsiteX4" fmla="*/ 374622 w 493414"/>
                  <a:gd name="connsiteY4" fmla="*/ 237693 h 762200"/>
                  <a:gd name="connsiteX5" fmla="*/ 306783 w 493414"/>
                  <a:gd name="connsiteY5" fmla="*/ 189898 h 762200"/>
                  <a:gd name="connsiteX6" fmla="*/ 109834 w 493414"/>
                  <a:gd name="connsiteY6" fmla="*/ 1057 h 762200"/>
                  <a:gd name="connsiteX7" fmla="*/ 155443 w 493414"/>
                  <a:gd name="connsiteY7" fmla="*/ 28580 h 762200"/>
                  <a:gd name="connsiteX8" fmla="*/ 65696 w 493414"/>
                  <a:gd name="connsiteY8" fmla="*/ 21327 h 762200"/>
                  <a:gd name="connsiteX9" fmla="*/ 31398 w 493414"/>
                  <a:gd name="connsiteY9" fmla="*/ 135236 h 762200"/>
                  <a:gd name="connsiteX10" fmla="*/ 216992 w 493414"/>
                  <a:gd name="connsiteY10" fmla="*/ 159644 h 762200"/>
                  <a:gd name="connsiteX11" fmla="*/ 292380 w 493414"/>
                  <a:gd name="connsiteY11" fmla="*/ 160917 h 762200"/>
                  <a:gd name="connsiteX12" fmla="*/ 466993 w 493414"/>
                  <a:gd name="connsiteY12" fmla="*/ 171065 h 762200"/>
                  <a:gd name="connsiteX13" fmla="*/ 491557 w 493414"/>
                  <a:gd name="connsiteY13" fmla="*/ 762200 h 762200"/>
                  <a:gd name="connsiteX14" fmla="*/ 455557 w 493414"/>
                  <a:gd name="connsiteY14" fmla="*/ 762200 h 762200"/>
                  <a:gd name="connsiteX15" fmla="*/ 455557 w 493414"/>
                  <a:gd name="connsiteY15" fmla="*/ 438200 h 762200"/>
                  <a:gd name="connsiteX16" fmla="*/ 440408 w 493414"/>
                  <a:gd name="connsiteY16" fmla="*/ 196322 h 762200"/>
                  <a:gd name="connsiteX17" fmla="*/ 324332 w 493414"/>
                  <a:gd name="connsiteY17" fmla="*/ 169856 h 762200"/>
                  <a:gd name="connsiteX18" fmla="*/ 396365 w 493414"/>
                  <a:gd name="connsiteY18" fmla="*/ 229971 h 762200"/>
                  <a:gd name="connsiteX19" fmla="*/ 359909 w 493414"/>
                  <a:gd name="connsiteY19" fmla="*/ 331785 h 762200"/>
                  <a:gd name="connsiteX20" fmla="*/ 229186 w 493414"/>
                  <a:gd name="connsiteY20" fmla="*/ 280446 h 762200"/>
                  <a:gd name="connsiteX21" fmla="*/ 270187 w 493414"/>
                  <a:gd name="connsiteY21" fmla="*/ 182003 h 762200"/>
                  <a:gd name="connsiteX22" fmla="*/ 187152 w 493414"/>
                  <a:gd name="connsiteY22" fmla="*/ 187343 h 762200"/>
                  <a:gd name="connsiteX23" fmla="*/ 8930 w 493414"/>
                  <a:gd name="connsiteY23" fmla="*/ 141575 h 762200"/>
                  <a:gd name="connsiteX24" fmla="*/ 44707 w 493414"/>
                  <a:gd name="connsiteY24" fmla="*/ 17122 h 762200"/>
                  <a:gd name="connsiteX25" fmla="*/ 109834 w 493414"/>
                  <a:gd name="connsiteY25" fmla="*/ 1057 h 762200"/>
                  <a:gd name="connsiteX0" fmla="*/ 306783 w 509105"/>
                  <a:gd name="connsiteY0" fmla="*/ 189898 h 762200"/>
                  <a:gd name="connsiteX1" fmla="*/ 289876 w 509105"/>
                  <a:gd name="connsiteY1" fmla="*/ 190650 h 762200"/>
                  <a:gd name="connsiteX2" fmla="*/ 249189 w 509105"/>
                  <a:gd name="connsiteY2" fmla="*/ 273251 h 762200"/>
                  <a:gd name="connsiteX3" fmla="*/ 348883 w 509105"/>
                  <a:gd name="connsiteY3" fmla="*/ 306106 h 762200"/>
                  <a:gd name="connsiteX4" fmla="*/ 374622 w 509105"/>
                  <a:gd name="connsiteY4" fmla="*/ 237693 h 762200"/>
                  <a:gd name="connsiteX5" fmla="*/ 306783 w 509105"/>
                  <a:gd name="connsiteY5" fmla="*/ 189898 h 762200"/>
                  <a:gd name="connsiteX6" fmla="*/ 109834 w 509105"/>
                  <a:gd name="connsiteY6" fmla="*/ 1057 h 762200"/>
                  <a:gd name="connsiteX7" fmla="*/ 155443 w 509105"/>
                  <a:gd name="connsiteY7" fmla="*/ 28580 h 762200"/>
                  <a:gd name="connsiteX8" fmla="*/ 65696 w 509105"/>
                  <a:gd name="connsiteY8" fmla="*/ 21327 h 762200"/>
                  <a:gd name="connsiteX9" fmla="*/ 31398 w 509105"/>
                  <a:gd name="connsiteY9" fmla="*/ 135236 h 762200"/>
                  <a:gd name="connsiteX10" fmla="*/ 216992 w 509105"/>
                  <a:gd name="connsiteY10" fmla="*/ 159644 h 762200"/>
                  <a:gd name="connsiteX11" fmla="*/ 292380 w 509105"/>
                  <a:gd name="connsiteY11" fmla="*/ 160917 h 762200"/>
                  <a:gd name="connsiteX12" fmla="*/ 466993 w 509105"/>
                  <a:gd name="connsiteY12" fmla="*/ 171065 h 762200"/>
                  <a:gd name="connsiteX13" fmla="*/ 491557 w 509105"/>
                  <a:gd name="connsiteY13" fmla="*/ 762200 h 762200"/>
                  <a:gd name="connsiteX14" fmla="*/ 455557 w 509105"/>
                  <a:gd name="connsiteY14" fmla="*/ 762200 h 762200"/>
                  <a:gd name="connsiteX15" fmla="*/ 455557 w 509105"/>
                  <a:gd name="connsiteY15" fmla="*/ 438200 h 762200"/>
                  <a:gd name="connsiteX16" fmla="*/ 440408 w 509105"/>
                  <a:gd name="connsiteY16" fmla="*/ 196322 h 762200"/>
                  <a:gd name="connsiteX17" fmla="*/ 324332 w 509105"/>
                  <a:gd name="connsiteY17" fmla="*/ 169856 h 762200"/>
                  <a:gd name="connsiteX18" fmla="*/ 396365 w 509105"/>
                  <a:gd name="connsiteY18" fmla="*/ 229971 h 762200"/>
                  <a:gd name="connsiteX19" fmla="*/ 359909 w 509105"/>
                  <a:gd name="connsiteY19" fmla="*/ 331785 h 762200"/>
                  <a:gd name="connsiteX20" fmla="*/ 229186 w 509105"/>
                  <a:gd name="connsiteY20" fmla="*/ 280446 h 762200"/>
                  <a:gd name="connsiteX21" fmla="*/ 270187 w 509105"/>
                  <a:gd name="connsiteY21" fmla="*/ 182003 h 762200"/>
                  <a:gd name="connsiteX22" fmla="*/ 187152 w 509105"/>
                  <a:gd name="connsiteY22" fmla="*/ 187343 h 762200"/>
                  <a:gd name="connsiteX23" fmla="*/ 8930 w 509105"/>
                  <a:gd name="connsiteY23" fmla="*/ 141575 h 762200"/>
                  <a:gd name="connsiteX24" fmla="*/ 44707 w 509105"/>
                  <a:gd name="connsiteY24" fmla="*/ 17122 h 762200"/>
                  <a:gd name="connsiteX25" fmla="*/ 109834 w 509105"/>
                  <a:gd name="connsiteY25" fmla="*/ 1057 h 762200"/>
                  <a:gd name="connsiteX0" fmla="*/ 306783 w 505884"/>
                  <a:gd name="connsiteY0" fmla="*/ 189898 h 762200"/>
                  <a:gd name="connsiteX1" fmla="*/ 289876 w 505884"/>
                  <a:gd name="connsiteY1" fmla="*/ 190650 h 762200"/>
                  <a:gd name="connsiteX2" fmla="*/ 249189 w 505884"/>
                  <a:gd name="connsiteY2" fmla="*/ 273251 h 762200"/>
                  <a:gd name="connsiteX3" fmla="*/ 348883 w 505884"/>
                  <a:gd name="connsiteY3" fmla="*/ 306106 h 762200"/>
                  <a:gd name="connsiteX4" fmla="*/ 374622 w 505884"/>
                  <a:gd name="connsiteY4" fmla="*/ 237693 h 762200"/>
                  <a:gd name="connsiteX5" fmla="*/ 306783 w 505884"/>
                  <a:gd name="connsiteY5" fmla="*/ 189898 h 762200"/>
                  <a:gd name="connsiteX6" fmla="*/ 109834 w 505884"/>
                  <a:gd name="connsiteY6" fmla="*/ 1057 h 762200"/>
                  <a:gd name="connsiteX7" fmla="*/ 155443 w 505884"/>
                  <a:gd name="connsiteY7" fmla="*/ 28580 h 762200"/>
                  <a:gd name="connsiteX8" fmla="*/ 65696 w 505884"/>
                  <a:gd name="connsiteY8" fmla="*/ 21327 h 762200"/>
                  <a:gd name="connsiteX9" fmla="*/ 31398 w 505884"/>
                  <a:gd name="connsiteY9" fmla="*/ 135236 h 762200"/>
                  <a:gd name="connsiteX10" fmla="*/ 216992 w 505884"/>
                  <a:gd name="connsiteY10" fmla="*/ 159644 h 762200"/>
                  <a:gd name="connsiteX11" fmla="*/ 292380 w 505884"/>
                  <a:gd name="connsiteY11" fmla="*/ 160917 h 762200"/>
                  <a:gd name="connsiteX12" fmla="*/ 466993 w 505884"/>
                  <a:gd name="connsiteY12" fmla="*/ 171065 h 762200"/>
                  <a:gd name="connsiteX13" fmla="*/ 491557 w 505884"/>
                  <a:gd name="connsiteY13" fmla="*/ 762200 h 762200"/>
                  <a:gd name="connsiteX14" fmla="*/ 455557 w 505884"/>
                  <a:gd name="connsiteY14" fmla="*/ 762200 h 762200"/>
                  <a:gd name="connsiteX15" fmla="*/ 455557 w 505884"/>
                  <a:gd name="connsiteY15" fmla="*/ 438200 h 762200"/>
                  <a:gd name="connsiteX16" fmla="*/ 440408 w 505884"/>
                  <a:gd name="connsiteY16" fmla="*/ 196322 h 762200"/>
                  <a:gd name="connsiteX17" fmla="*/ 324332 w 505884"/>
                  <a:gd name="connsiteY17" fmla="*/ 169856 h 762200"/>
                  <a:gd name="connsiteX18" fmla="*/ 396365 w 505884"/>
                  <a:gd name="connsiteY18" fmla="*/ 229971 h 762200"/>
                  <a:gd name="connsiteX19" fmla="*/ 359909 w 505884"/>
                  <a:gd name="connsiteY19" fmla="*/ 331785 h 762200"/>
                  <a:gd name="connsiteX20" fmla="*/ 229186 w 505884"/>
                  <a:gd name="connsiteY20" fmla="*/ 280446 h 762200"/>
                  <a:gd name="connsiteX21" fmla="*/ 270187 w 505884"/>
                  <a:gd name="connsiteY21" fmla="*/ 182003 h 762200"/>
                  <a:gd name="connsiteX22" fmla="*/ 187152 w 505884"/>
                  <a:gd name="connsiteY22" fmla="*/ 187343 h 762200"/>
                  <a:gd name="connsiteX23" fmla="*/ 8930 w 505884"/>
                  <a:gd name="connsiteY23" fmla="*/ 141575 h 762200"/>
                  <a:gd name="connsiteX24" fmla="*/ 44707 w 505884"/>
                  <a:gd name="connsiteY24" fmla="*/ 17122 h 762200"/>
                  <a:gd name="connsiteX25" fmla="*/ 109834 w 505884"/>
                  <a:gd name="connsiteY25" fmla="*/ 1057 h 762200"/>
                  <a:gd name="connsiteX0" fmla="*/ 306783 w 505884"/>
                  <a:gd name="connsiteY0" fmla="*/ 189898 h 762200"/>
                  <a:gd name="connsiteX1" fmla="*/ 289876 w 505884"/>
                  <a:gd name="connsiteY1" fmla="*/ 190650 h 762200"/>
                  <a:gd name="connsiteX2" fmla="*/ 249189 w 505884"/>
                  <a:gd name="connsiteY2" fmla="*/ 273251 h 762200"/>
                  <a:gd name="connsiteX3" fmla="*/ 348883 w 505884"/>
                  <a:gd name="connsiteY3" fmla="*/ 306106 h 762200"/>
                  <a:gd name="connsiteX4" fmla="*/ 374622 w 505884"/>
                  <a:gd name="connsiteY4" fmla="*/ 237693 h 762200"/>
                  <a:gd name="connsiteX5" fmla="*/ 306783 w 505884"/>
                  <a:gd name="connsiteY5" fmla="*/ 189898 h 762200"/>
                  <a:gd name="connsiteX6" fmla="*/ 109834 w 505884"/>
                  <a:gd name="connsiteY6" fmla="*/ 1057 h 762200"/>
                  <a:gd name="connsiteX7" fmla="*/ 155443 w 505884"/>
                  <a:gd name="connsiteY7" fmla="*/ 28580 h 762200"/>
                  <a:gd name="connsiteX8" fmla="*/ 65696 w 505884"/>
                  <a:gd name="connsiteY8" fmla="*/ 21327 h 762200"/>
                  <a:gd name="connsiteX9" fmla="*/ 31398 w 505884"/>
                  <a:gd name="connsiteY9" fmla="*/ 135236 h 762200"/>
                  <a:gd name="connsiteX10" fmla="*/ 216992 w 505884"/>
                  <a:gd name="connsiteY10" fmla="*/ 159644 h 762200"/>
                  <a:gd name="connsiteX11" fmla="*/ 292380 w 505884"/>
                  <a:gd name="connsiteY11" fmla="*/ 160917 h 762200"/>
                  <a:gd name="connsiteX12" fmla="*/ 466993 w 505884"/>
                  <a:gd name="connsiteY12" fmla="*/ 171065 h 762200"/>
                  <a:gd name="connsiteX13" fmla="*/ 491557 w 505884"/>
                  <a:gd name="connsiteY13" fmla="*/ 762200 h 762200"/>
                  <a:gd name="connsiteX14" fmla="*/ 455557 w 505884"/>
                  <a:gd name="connsiteY14" fmla="*/ 762200 h 762200"/>
                  <a:gd name="connsiteX15" fmla="*/ 455557 w 505884"/>
                  <a:gd name="connsiteY15" fmla="*/ 438200 h 762200"/>
                  <a:gd name="connsiteX16" fmla="*/ 440408 w 505884"/>
                  <a:gd name="connsiteY16" fmla="*/ 196322 h 762200"/>
                  <a:gd name="connsiteX17" fmla="*/ 324332 w 505884"/>
                  <a:gd name="connsiteY17" fmla="*/ 169856 h 762200"/>
                  <a:gd name="connsiteX18" fmla="*/ 396365 w 505884"/>
                  <a:gd name="connsiteY18" fmla="*/ 229971 h 762200"/>
                  <a:gd name="connsiteX19" fmla="*/ 359909 w 505884"/>
                  <a:gd name="connsiteY19" fmla="*/ 331785 h 762200"/>
                  <a:gd name="connsiteX20" fmla="*/ 229186 w 505884"/>
                  <a:gd name="connsiteY20" fmla="*/ 280446 h 762200"/>
                  <a:gd name="connsiteX21" fmla="*/ 270187 w 505884"/>
                  <a:gd name="connsiteY21" fmla="*/ 182003 h 762200"/>
                  <a:gd name="connsiteX22" fmla="*/ 187152 w 505884"/>
                  <a:gd name="connsiteY22" fmla="*/ 187343 h 762200"/>
                  <a:gd name="connsiteX23" fmla="*/ 8930 w 505884"/>
                  <a:gd name="connsiteY23" fmla="*/ 141575 h 762200"/>
                  <a:gd name="connsiteX24" fmla="*/ 44707 w 505884"/>
                  <a:gd name="connsiteY24" fmla="*/ 17122 h 762200"/>
                  <a:gd name="connsiteX25" fmla="*/ 109834 w 505884"/>
                  <a:gd name="connsiteY25" fmla="*/ 1057 h 762200"/>
                  <a:gd name="connsiteX0" fmla="*/ 306783 w 504733"/>
                  <a:gd name="connsiteY0" fmla="*/ 189898 h 762200"/>
                  <a:gd name="connsiteX1" fmla="*/ 289876 w 504733"/>
                  <a:gd name="connsiteY1" fmla="*/ 190650 h 762200"/>
                  <a:gd name="connsiteX2" fmla="*/ 249189 w 504733"/>
                  <a:gd name="connsiteY2" fmla="*/ 273251 h 762200"/>
                  <a:gd name="connsiteX3" fmla="*/ 348883 w 504733"/>
                  <a:gd name="connsiteY3" fmla="*/ 306106 h 762200"/>
                  <a:gd name="connsiteX4" fmla="*/ 374622 w 504733"/>
                  <a:gd name="connsiteY4" fmla="*/ 237693 h 762200"/>
                  <a:gd name="connsiteX5" fmla="*/ 306783 w 504733"/>
                  <a:gd name="connsiteY5" fmla="*/ 189898 h 762200"/>
                  <a:gd name="connsiteX6" fmla="*/ 109834 w 504733"/>
                  <a:gd name="connsiteY6" fmla="*/ 1057 h 762200"/>
                  <a:gd name="connsiteX7" fmla="*/ 155443 w 504733"/>
                  <a:gd name="connsiteY7" fmla="*/ 28580 h 762200"/>
                  <a:gd name="connsiteX8" fmla="*/ 65696 w 504733"/>
                  <a:gd name="connsiteY8" fmla="*/ 21327 h 762200"/>
                  <a:gd name="connsiteX9" fmla="*/ 31398 w 504733"/>
                  <a:gd name="connsiteY9" fmla="*/ 135236 h 762200"/>
                  <a:gd name="connsiteX10" fmla="*/ 216992 w 504733"/>
                  <a:gd name="connsiteY10" fmla="*/ 159644 h 762200"/>
                  <a:gd name="connsiteX11" fmla="*/ 292380 w 504733"/>
                  <a:gd name="connsiteY11" fmla="*/ 160917 h 762200"/>
                  <a:gd name="connsiteX12" fmla="*/ 466993 w 504733"/>
                  <a:gd name="connsiteY12" fmla="*/ 171065 h 762200"/>
                  <a:gd name="connsiteX13" fmla="*/ 491557 w 504733"/>
                  <a:gd name="connsiteY13" fmla="*/ 762200 h 762200"/>
                  <a:gd name="connsiteX14" fmla="*/ 455557 w 504733"/>
                  <a:gd name="connsiteY14" fmla="*/ 762200 h 762200"/>
                  <a:gd name="connsiteX15" fmla="*/ 455557 w 504733"/>
                  <a:gd name="connsiteY15" fmla="*/ 438200 h 762200"/>
                  <a:gd name="connsiteX16" fmla="*/ 440408 w 504733"/>
                  <a:gd name="connsiteY16" fmla="*/ 196322 h 762200"/>
                  <a:gd name="connsiteX17" fmla="*/ 324332 w 504733"/>
                  <a:gd name="connsiteY17" fmla="*/ 169856 h 762200"/>
                  <a:gd name="connsiteX18" fmla="*/ 396365 w 504733"/>
                  <a:gd name="connsiteY18" fmla="*/ 229971 h 762200"/>
                  <a:gd name="connsiteX19" fmla="*/ 359909 w 504733"/>
                  <a:gd name="connsiteY19" fmla="*/ 331785 h 762200"/>
                  <a:gd name="connsiteX20" fmla="*/ 229186 w 504733"/>
                  <a:gd name="connsiteY20" fmla="*/ 280446 h 762200"/>
                  <a:gd name="connsiteX21" fmla="*/ 270187 w 504733"/>
                  <a:gd name="connsiteY21" fmla="*/ 182003 h 762200"/>
                  <a:gd name="connsiteX22" fmla="*/ 187152 w 504733"/>
                  <a:gd name="connsiteY22" fmla="*/ 187343 h 762200"/>
                  <a:gd name="connsiteX23" fmla="*/ 8930 w 504733"/>
                  <a:gd name="connsiteY23" fmla="*/ 141575 h 762200"/>
                  <a:gd name="connsiteX24" fmla="*/ 44707 w 504733"/>
                  <a:gd name="connsiteY24" fmla="*/ 17122 h 762200"/>
                  <a:gd name="connsiteX25" fmla="*/ 109834 w 504733"/>
                  <a:gd name="connsiteY25" fmla="*/ 1057 h 762200"/>
                  <a:gd name="connsiteX0" fmla="*/ 306783 w 495685"/>
                  <a:gd name="connsiteY0" fmla="*/ 189898 h 762200"/>
                  <a:gd name="connsiteX1" fmla="*/ 289876 w 495685"/>
                  <a:gd name="connsiteY1" fmla="*/ 190650 h 762200"/>
                  <a:gd name="connsiteX2" fmla="*/ 249189 w 495685"/>
                  <a:gd name="connsiteY2" fmla="*/ 273251 h 762200"/>
                  <a:gd name="connsiteX3" fmla="*/ 348883 w 495685"/>
                  <a:gd name="connsiteY3" fmla="*/ 306106 h 762200"/>
                  <a:gd name="connsiteX4" fmla="*/ 374622 w 495685"/>
                  <a:gd name="connsiteY4" fmla="*/ 237693 h 762200"/>
                  <a:gd name="connsiteX5" fmla="*/ 306783 w 495685"/>
                  <a:gd name="connsiteY5" fmla="*/ 189898 h 762200"/>
                  <a:gd name="connsiteX6" fmla="*/ 109834 w 495685"/>
                  <a:gd name="connsiteY6" fmla="*/ 1057 h 762200"/>
                  <a:gd name="connsiteX7" fmla="*/ 155443 w 495685"/>
                  <a:gd name="connsiteY7" fmla="*/ 28580 h 762200"/>
                  <a:gd name="connsiteX8" fmla="*/ 65696 w 495685"/>
                  <a:gd name="connsiteY8" fmla="*/ 21327 h 762200"/>
                  <a:gd name="connsiteX9" fmla="*/ 31398 w 495685"/>
                  <a:gd name="connsiteY9" fmla="*/ 135236 h 762200"/>
                  <a:gd name="connsiteX10" fmla="*/ 216992 w 495685"/>
                  <a:gd name="connsiteY10" fmla="*/ 159644 h 762200"/>
                  <a:gd name="connsiteX11" fmla="*/ 292380 w 495685"/>
                  <a:gd name="connsiteY11" fmla="*/ 160917 h 762200"/>
                  <a:gd name="connsiteX12" fmla="*/ 466993 w 495685"/>
                  <a:gd name="connsiteY12" fmla="*/ 171065 h 762200"/>
                  <a:gd name="connsiteX13" fmla="*/ 490589 w 495685"/>
                  <a:gd name="connsiteY13" fmla="*/ 441142 h 762200"/>
                  <a:gd name="connsiteX14" fmla="*/ 491557 w 495685"/>
                  <a:gd name="connsiteY14" fmla="*/ 762200 h 762200"/>
                  <a:gd name="connsiteX15" fmla="*/ 455557 w 495685"/>
                  <a:gd name="connsiteY15" fmla="*/ 762200 h 762200"/>
                  <a:gd name="connsiteX16" fmla="*/ 455557 w 495685"/>
                  <a:gd name="connsiteY16" fmla="*/ 438200 h 762200"/>
                  <a:gd name="connsiteX17" fmla="*/ 440408 w 495685"/>
                  <a:gd name="connsiteY17" fmla="*/ 196322 h 762200"/>
                  <a:gd name="connsiteX18" fmla="*/ 324332 w 495685"/>
                  <a:gd name="connsiteY18" fmla="*/ 169856 h 762200"/>
                  <a:gd name="connsiteX19" fmla="*/ 396365 w 495685"/>
                  <a:gd name="connsiteY19" fmla="*/ 229971 h 762200"/>
                  <a:gd name="connsiteX20" fmla="*/ 359909 w 495685"/>
                  <a:gd name="connsiteY20" fmla="*/ 331785 h 762200"/>
                  <a:gd name="connsiteX21" fmla="*/ 229186 w 495685"/>
                  <a:gd name="connsiteY21" fmla="*/ 280446 h 762200"/>
                  <a:gd name="connsiteX22" fmla="*/ 270187 w 495685"/>
                  <a:gd name="connsiteY22" fmla="*/ 182003 h 762200"/>
                  <a:gd name="connsiteX23" fmla="*/ 187152 w 495685"/>
                  <a:gd name="connsiteY23" fmla="*/ 187343 h 762200"/>
                  <a:gd name="connsiteX24" fmla="*/ 8930 w 495685"/>
                  <a:gd name="connsiteY24" fmla="*/ 141575 h 762200"/>
                  <a:gd name="connsiteX25" fmla="*/ 44707 w 495685"/>
                  <a:gd name="connsiteY25" fmla="*/ 17122 h 762200"/>
                  <a:gd name="connsiteX26" fmla="*/ 109834 w 495685"/>
                  <a:gd name="connsiteY26" fmla="*/ 1057 h 762200"/>
                  <a:gd name="connsiteX0" fmla="*/ 306783 w 495685"/>
                  <a:gd name="connsiteY0" fmla="*/ 189898 h 762200"/>
                  <a:gd name="connsiteX1" fmla="*/ 289876 w 495685"/>
                  <a:gd name="connsiteY1" fmla="*/ 190650 h 762200"/>
                  <a:gd name="connsiteX2" fmla="*/ 249189 w 495685"/>
                  <a:gd name="connsiteY2" fmla="*/ 273251 h 762200"/>
                  <a:gd name="connsiteX3" fmla="*/ 348883 w 495685"/>
                  <a:gd name="connsiteY3" fmla="*/ 306106 h 762200"/>
                  <a:gd name="connsiteX4" fmla="*/ 374622 w 495685"/>
                  <a:gd name="connsiteY4" fmla="*/ 237693 h 762200"/>
                  <a:gd name="connsiteX5" fmla="*/ 306783 w 495685"/>
                  <a:gd name="connsiteY5" fmla="*/ 189898 h 762200"/>
                  <a:gd name="connsiteX6" fmla="*/ 109834 w 495685"/>
                  <a:gd name="connsiteY6" fmla="*/ 1057 h 762200"/>
                  <a:gd name="connsiteX7" fmla="*/ 155443 w 495685"/>
                  <a:gd name="connsiteY7" fmla="*/ 28580 h 762200"/>
                  <a:gd name="connsiteX8" fmla="*/ 65696 w 495685"/>
                  <a:gd name="connsiteY8" fmla="*/ 21327 h 762200"/>
                  <a:gd name="connsiteX9" fmla="*/ 31398 w 495685"/>
                  <a:gd name="connsiteY9" fmla="*/ 135236 h 762200"/>
                  <a:gd name="connsiteX10" fmla="*/ 216992 w 495685"/>
                  <a:gd name="connsiteY10" fmla="*/ 159644 h 762200"/>
                  <a:gd name="connsiteX11" fmla="*/ 292380 w 495685"/>
                  <a:gd name="connsiteY11" fmla="*/ 160917 h 762200"/>
                  <a:gd name="connsiteX12" fmla="*/ 466993 w 495685"/>
                  <a:gd name="connsiteY12" fmla="*/ 171065 h 762200"/>
                  <a:gd name="connsiteX13" fmla="*/ 490589 w 495685"/>
                  <a:gd name="connsiteY13" fmla="*/ 441142 h 762200"/>
                  <a:gd name="connsiteX14" fmla="*/ 491557 w 495685"/>
                  <a:gd name="connsiteY14" fmla="*/ 762200 h 762200"/>
                  <a:gd name="connsiteX15" fmla="*/ 455557 w 495685"/>
                  <a:gd name="connsiteY15" fmla="*/ 762200 h 762200"/>
                  <a:gd name="connsiteX16" fmla="*/ 455557 w 495685"/>
                  <a:gd name="connsiteY16" fmla="*/ 438200 h 762200"/>
                  <a:gd name="connsiteX17" fmla="*/ 440408 w 495685"/>
                  <a:gd name="connsiteY17" fmla="*/ 196322 h 762200"/>
                  <a:gd name="connsiteX18" fmla="*/ 324332 w 495685"/>
                  <a:gd name="connsiteY18" fmla="*/ 169856 h 762200"/>
                  <a:gd name="connsiteX19" fmla="*/ 396365 w 495685"/>
                  <a:gd name="connsiteY19" fmla="*/ 229971 h 762200"/>
                  <a:gd name="connsiteX20" fmla="*/ 359909 w 495685"/>
                  <a:gd name="connsiteY20" fmla="*/ 331785 h 762200"/>
                  <a:gd name="connsiteX21" fmla="*/ 229186 w 495685"/>
                  <a:gd name="connsiteY21" fmla="*/ 280446 h 762200"/>
                  <a:gd name="connsiteX22" fmla="*/ 270187 w 495685"/>
                  <a:gd name="connsiteY22" fmla="*/ 182003 h 762200"/>
                  <a:gd name="connsiteX23" fmla="*/ 187152 w 495685"/>
                  <a:gd name="connsiteY23" fmla="*/ 187343 h 762200"/>
                  <a:gd name="connsiteX24" fmla="*/ 8930 w 495685"/>
                  <a:gd name="connsiteY24" fmla="*/ 141575 h 762200"/>
                  <a:gd name="connsiteX25" fmla="*/ 44707 w 495685"/>
                  <a:gd name="connsiteY25" fmla="*/ 17122 h 762200"/>
                  <a:gd name="connsiteX26" fmla="*/ 109834 w 495685"/>
                  <a:gd name="connsiteY26" fmla="*/ 1057 h 762200"/>
                  <a:gd name="connsiteX0" fmla="*/ 306783 w 506512"/>
                  <a:gd name="connsiteY0" fmla="*/ 189898 h 762200"/>
                  <a:gd name="connsiteX1" fmla="*/ 289876 w 506512"/>
                  <a:gd name="connsiteY1" fmla="*/ 190650 h 762200"/>
                  <a:gd name="connsiteX2" fmla="*/ 249189 w 506512"/>
                  <a:gd name="connsiteY2" fmla="*/ 273251 h 762200"/>
                  <a:gd name="connsiteX3" fmla="*/ 348883 w 506512"/>
                  <a:gd name="connsiteY3" fmla="*/ 306106 h 762200"/>
                  <a:gd name="connsiteX4" fmla="*/ 374622 w 506512"/>
                  <a:gd name="connsiteY4" fmla="*/ 237693 h 762200"/>
                  <a:gd name="connsiteX5" fmla="*/ 306783 w 506512"/>
                  <a:gd name="connsiteY5" fmla="*/ 189898 h 762200"/>
                  <a:gd name="connsiteX6" fmla="*/ 109834 w 506512"/>
                  <a:gd name="connsiteY6" fmla="*/ 1057 h 762200"/>
                  <a:gd name="connsiteX7" fmla="*/ 155443 w 506512"/>
                  <a:gd name="connsiteY7" fmla="*/ 28580 h 762200"/>
                  <a:gd name="connsiteX8" fmla="*/ 65696 w 506512"/>
                  <a:gd name="connsiteY8" fmla="*/ 21327 h 762200"/>
                  <a:gd name="connsiteX9" fmla="*/ 31398 w 506512"/>
                  <a:gd name="connsiteY9" fmla="*/ 135236 h 762200"/>
                  <a:gd name="connsiteX10" fmla="*/ 216992 w 506512"/>
                  <a:gd name="connsiteY10" fmla="*/ 159644 h 762200"/>
                  <a:gd name="connsiteX11" fmla="*/ 292380 w 506512"/>
                  <a:gd name="connsiteY11" fmla="*/ 160917 h 762200"/>
                  <a:gd name="connsiteX12" fmla="*/ 466993 w 506512"/>
                  <a:gd name="connsiteY12" fmla="*/ 171065 h 762200"/>
                  <a:gd name="connsiteX13" fmla="*/ 490589 w 506512"/>
                  <a:gd name="connsiteY13" fmla="*/ 441142 h 762200"/>
                  <a:gd name="connsiteX14" fmla="*/ 491557 w 506512"/>
                  <a:gd name="connsiteY14" fmla="*/ 762200 h 762200"/>
                  <a:gd name="connsiteX15" fmla="*/ 455557 w 506512"/>
                  <a:gd name="connsiteY15" fmla="*/ 762200 h 762200"/>
                  <a:gd name="connsiteX16" fmla="*/ 455557 w 506512"/>
                  <a:gd name="connsiteY16" fmla="*/ 438200 h 762200"/>
                  <a:gd name="connsiteX17" fmla="*/ 440408 w 506512"/>
                  <a:gd name="connsiteY17" fmla="*/ 196322 h 762200"/>
                  <a:gd name="connsiteX18" fmla="*/ 324332 w 506512"/>
                  <a:gd name="connsiteY18" fmla="*/ 169856 h 762200"/>
                  <a:gd name="connsiteX19" fmla="*/ 396365 w 506512"/>
                  <a:gd name="connsiteY19" fmla="*/ 229971 h 762200"/>
                  <a:gd name="connsiteX20" fmla="*/ 359909 w 506512"/>
                  <a:gd name="connsiteY20" fmla="*/ 331785 h 762200"/>
                  <a:gd name="connsiteX21" fmla="*/ 229186 w 506512"/>
                  <a:gd name="connsiteY21" fmla="*/ 280446 h 762200"/>
                  <a:gd name="connsiteX22" fmla="*/ 270187 w 506512"/>
                  <a:gd name="connsiteY22" fmla="*/ 182003 h 762200"/>
                  <a:gd name="connsiteX23" fmla="*/ 187152 w 506512"/>
                  <a:gd name="connsiteY23" fmla="*/ 187343 h 762200"/>
                  <a:gd name="connsiteX24" fmla="*/ 8930 w 506512"/>
                  <a:gd name="connsiteY24" fmla="*/ 141575 h 762200"/>
                  <a:gd name="connsiteX25" fmla="*/ 44707 w 506512"/>
                  <a:gd name="connsiteY25" fmla="*/ 17122 h 762200"/>
                  <a:gd name="connsiteX26" fmla="*/ 109834 w 506512"/>
                  <a:gd name="connsiteY26" fmla="*/ 1057 h 762200"/>
                  <a:gd name="connsiteX0" fmla="*/ 306783 w 506512"/>
                  <a:gd name="connsiteY0" fmla="*/ 189898 h 762200"/>
                  <a:gd name="connsiteX1" fmla="*/ 289876 w 506512"/>
                  <a:gd name="connsiteY1" fmla="*/ 190650 h 762200"/>
                  <a:gd name="connsiteX2" fmla="*/ 249189 w 506512"/>
                  <a:gd name="connsiteY2" fmla="*/ 273251 h 762200"/>
                  <a:gd name="connsiteX3" fmla="*/ 348883 w 506512"/>
                  <a:gd name="connsiteY3" fmla="*/ 306106 h 762200"/>
                  <a:gd name="connsiteX4" fmla="*/ 374622 w 506512"/>
                  <a:gd name="connsiteY4" fmla="*/ 237693 h 762200"/>
                  <a:gd name="connsiteX5" fmla="*/ 306783 w 506512"/>
                  <a:gd name="connsiteY5" fmla="*/ 189898 h 762200"/>
                  <a:gd name="connsiteX6" fmla="*/ 109834 w 506512"/>
                  <a:gd name="connsiteY6" fmla="*/ 1057 h 762200"/>
                  <a:gd name="connsiteX7" fmla="*/ 155443 w 506512"/>
                  <a:gd name="connsiteY7" fmla="*/ 28580 h 762200"/>
                  <a:gd name="connsiteX8" fmla="*/ 65696 w 506512"/>
                  <a:gd name="connsiteY8" fmla="*/ 21327 h 762200"/>
                  <a:gd name="connsiteX9" fmla="*/ 31398 w 506512"/>
                  <a:gd name="connsiteY9" fmla="*/ 135236 h 762200"/>
                  <a:gd name="connsiteX10" fmla="*/ 216992 w 506512"/>
                  <a:gd name="connsiteY10" fmla="*/ 159644 h 762200"/>
                  <a:gd name="connsiteX11" fmla="*/ 292380 w 506512"/>
                  <a:gd name="connsiteY11" fmla="*/ 160917 h 762200"/>
                  <a:gd name="connsiteX12" fmla="*/ 466993 w 506512"/>
                  <a:gd name="connsiteY12" fmla="*/ 171065 h 762200"/>
                  <a:gd name="connsiteX13" fmla="*/ 490589 w 506512"/>
                  <a:gd name="connsiteY13" fmla="*/ 441142 h 762200"/>
                  <a:gd name="connsiteX14" fmla="*/ 491557 w 506512"/>
                  <a:gd name="connsiteY14" fmla="*/ 762200 h 762200"/>
                  <a:gd name="connsiteX15" fmla="*/ 455557 w 506512"/>
                  <a:gd name="connsiteY15" fmla="*/ 762200 h 762200"/>
                  <a:gd name="connsiteX16" fmla="*/ 455557 w 506512"/>
                  <a:gd name="connsiteY16" fmla="*/ 438200 h 762200"/>
                  <a:gd name="connsiteX17" fmla="*/ 440408 w 506512"/>
                  <a:gd name="connsiteY17" fmla="*/ 196322 h 762200"/>
                  <a:gd name="connsiteX18" fmla="*/ 324332 w 506512"/>
                  <a:gd name="connsiteY18" fmla="*/ 169856 h 762200"/>
                  <a:gd name="connsiteX19" fmla="*/ 396365 w 506512"/>
                  <a:gd name="connsiteY19" fmla="*/ 229971 h 762200"/>
                  <a:gd name="connsiteX20" fmla="*/ 359909 w 506512"/>
                  <a:gd name="connsiteY20" fmla="*/ 331785 h 762200"/>
                  <a:gd name="connsiteX21" fmla="*/ 229186 w 506512"/>
                  <a:gd name="connsiteY21" fmla="*/ 280446 h 762200"/>
                  <a:gd name="connsiteX22" fmla="*/ 270187 w 506512"/>
                  <a:gd name="connsiteY22" fmla="*/ 182003 h 762200"/>
                  <a:gd name="connsiteX23" fmla="*/ 187152 w 506512"/>
                  <a:gd name="connsiteY23" fmla="*/ 187343 h 762200"/>
                  <a:gd name="connsiteX24" fmla="*/ 8930 w 506512"/>
                  <a:gd name="connsiteY24" fmla="*/ 141575 h 762200"/>
                  <a:gd name="connsiteX25" fmla="*/ 44707 w 506512"/>
                  <a:gd name="connsiteY25" fmla="*/ 17122 h 762200"/>
                  <a:gd name="connsiteX26" fmla="*/ 109834 w 506512"/>
                  <a:gd name="connsiteY26" fmla="*/ 1057 h 7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06512" h="762200">
                    <a:moveTo>
                      <a:pt x="306783" y="189898"/>
                    </a:moveTo>
                    <a:cubicBezTo>
                      <a:pt x="299046" y="187591"/>
                      <a:pt x="292868" y="187452"/>
                      <a:pt x="289876" y="190650"/>
                    </a:cubicBezTo>
                    <a:cubicBezTo>
                      <a:pt x="259870" y="222573"/>
                      <a:pt x="246458" y="254531"/>
                      <a:pt x="249189" y="273251"/>
                    </a:cubicBezTo>
                    <a:cubicBezTo>
                      <a:pt x="268306" y="353974"/>
                      <a:pt x="331212" y="318750"/>
                      <a:pt x="348883" y="306106"/>
                    </a:cubicBezTo>
                    <a:cubicBezTo>
                      <a:pt x="367900" y="292499"/>
                      <a:pt x="387594" y="265697"/>
                      <a:pt x="374622" y="237693"/>
                    </a:cubicBezTo>
                    <a:cubicBezTo>
                      <a:pt x="367246" y="223261"/>
                      <a:pt x="329996" y="196820"/>
                      <a:pt x="306783" y="189898"/>
                    </a:cubicBezTo>
                    <a:close/>
                    <a:moveTo>
                      <a:pt x="109834" y="1057"/>
                    </a:moveTo>
                    <a:cubicBezTo>
                      <a:pt x="132102" y="4320"/>
                      <a:pt x="151116" y="14848"/>
                      <a:pt x="155443" y="28580"/>
                    </a:cubicBezTo>
                    <a:cubicBezTo>
                      <a:pt x="127881" y="12552"/>
                      <a:pt x="103688" y="-6340"/>
                      <a:pt x="65696" y="21327"/>
                    </a:cubicBezTo>
                    <a:cubicBezTo>
                      <a:pt x="31913" y="43481"/>
                      <a:pt x="9392" y="104810"/>
                      <a:pt x="31398" y="135236"/>
                    </a:cubicBezTo>
                    <a:cubicBezTo>
                      <a:pt x="48137" y="163563"/>
                      <a:pt x="89165" y="186693"/>
                      <a:pt x="216992" y="159644"/>
                    </a:cubicBezTo>
                    <a:cubicBezTo>
                      <a:pt x="244402" y="156841"/>
                      <a:pt x="266823" y="152234"/>
                      <a:pt x="292380" y="160917"/>
                    </a:cubicBezTo>
                    <a:cubicBezTo>
                      <a:pt x="334036" y="114529"/>
                      <a:pt x="426455" y="129314"/>
                      <a:pt x="466993" y="171065"/>
                    </a:cubicBezTo>
                    <a:cubicBezTo>
                      <a:pt x="533795" y="261312"/>
                      <a:pt x="497159" y="342620"/>
                      <a:pt x="490589" y="441142"/>
                    </a:cubicBezTo>
                    <a:cubicBezTo>
                      <a:pt x="494683" y="539664"/>
                      <a:pt x="488509" y="666924"/>
                      <a:pt x="491557" y="762200"/>
                    </a:cubicBezTo>
                    <a:lnTo>
                      <a:pt x="455557" y="762200"/>
                    </a:lnTo>
                    <a:lnTo>
                      <a:pt x="455557" y="438200"/>
                    </a:lnTo>
                    <a:cubicBezTo>
                      <a:pt x="455838" y="341579"/>
                      <a:pt x="501441" y="290277"/>
                      <a:pt x="440408" y="196322"/>
                    </a:cubicBezTo>
                    <a:cubicBezTo>
                      <a:pt x="419298" y="172379"/>
                      <a:pt x="352024" y="139359"/>
                      <a:pt x="324332" y="169856"/>
                    </a:cubicBezTo>
                    <a:cubicBezTo>
                      <a:pt x="346668" y="180852"/>
                      <a:pt x="383115" y="203759"/>
                      <a:pt x="396365" y="229971"/>
                    </a:cubicBezTo>
                    <a:cubicBezTo>
                      <a:pt x="412500" y="265777"/>
                      <a:pt x="395219" y="311428"/>
                      <a:pt x="359909" y="331785"/>
                    </a:cubicBezTo>
                    <a:cubicBezTo>
                      <a:pt x="328606" y="349120"/>
                      <a:pt x="251964" y="384120"/>
                      <a:pt x="229186" y="280446"/>
                    </a:cubicBezTo>
                    <a:cubicBezTo>
                      <a:pt x="226138" y="256553"/>
                      <a:pt x="231243" y="223444"/>
                      <a:pt x="270187" y="182003"/>
                    </a:cubicBezTo>
                    <a:cubicBezTo>
                      <a:pt x="243934" y="176605"/>
                      <a:pt x="224341" y="180637"/>
                      <a:pt x="187152" y="187343"/>
                    </a:cubicBezTo>
                    <a:cubicBezTo>
                      <a:pt x="144712" y="194996"/>
                      <a:pt x="41863" y="215332"/>
                      <a:pt x="8930" y="141575"/>
                    </a:cubicBezTo>
                    <a:cubicBezTo>
                      <a:pt x="-8317" y="104006"/>
                      <a:pt x="-2725" y="63265"/>
                      <a:pt x="44707" y="17122"/>
                    </a:cubicBezTo>
                    <a:cubicBezTo>
                      <a:pt x="62047" y="1795"/>
                      <a:pt x="87567" y="-2207"/>
                      <a:pt x="109834" y="105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4B98048F-17CB-41BC-A695-EAC80692914B}"/>
                </a:ext>
              </a:extLst>
            </p:cNvPr>
            <p:cNvSpPr/>
            <p:nvPr/>
          </p:nvSpPr>
          <p:spPr>
            <a:xfrm rot="3027132">
              <a:off x="11723256" y="3838013"/>
              <a:ext cx="561670" cy="314642"/>
            </a:xfrm>
            <a:custGeom>
              <a:avLst/>
              <a:gdLst/>
              <a:ahLst/>
              <a:cxnLst/>
              <a:rect l="l" t="t" r="r" b="b"/>
              <a:pathLst>
                <a:path w="4560938" h="2554996">
                  <a:moveTo>
                    <a:pt x="2315585" y="1351978"/>
                  </a:moveTo>
                  <a:lnTo>
                    <a:pt x="2315585" y="1608128"/>
                  </a:lnTo>
                  <a:cubicBezTo>
                    <a:pt x="2332000" y="1604085"/>
                    <a:pt x="2347685" y="1596777"/>
                    <a:pt x="2361832" y="1586519"/>
                  </a:cubicBezTo>
                  <a:cubicBezTo>
                    <a:pt x="2403345" y="1556419"/>
                    <a:pt x="2424829" y="1505846"/>
                    <a:pt x="2417675" y="1455070"/>
                  </a:cubicBezTo>
                  <a:cubicBezTo>
                    <a:pt x="2409025" y="1388817"/>
                    <a:pt x="2368208" y="1366470"/>
                    <a:pt x="2315585" y="1351978"/>
                  </a:cubicBezTo>
                  <a:close/>
                  <a:moveTo>
                    <a:pt x="3612086" y="989467"/>
                  </a:moveTo>
                  <a:cubicBezTo>
                    <a:pt x="3453010" y="989467"/>
                    <a:pt x="3324054" y="1118423"/>
                    <a:pt x="3324054" y="1277499"/>
                  </a:cubicBezTo>
                  <a:cubicBezTo>
                    <a:pt x="3324054" y="1436575"/>
                    <a:pt x="3453010" y="1565531"/>
                    <a:pt x="3612086" y="1565531"/>
                  </a:cubicBezTo>
                  <a:cubicBezTo>
                    <a:pt x="3771162" y="1565531"/>
                    <a:pt x="3900118" y="1436575"/>
                    <a:pt x="3900118" y="1277499"/>
                  </a:cubicBezTo>
                  <a:cubicBezTo>
                    <a:pt x="3900118" y="1118423"/>
                    <a:pt x="3771162" y="989467"/>
                    <a:pt x="3612086" y="989467"/>
                  </a:cubicBezTo>
                  <a:close/>
                  <a:moveTo>
                    <a:pt x="948854" y="989467"/>
                  </a:moveTo>
                  <a:cubicBezTo>
                    <a:pt x="789778" y="989467"/>
                    <a:pt x="660822" y="1118423"/>
                    <a:pt x="660822" y="1277499"/>
                  </a:cubicBezTo>
                  <a:cubicBezTo>
                    <a:pt x="660822" y="1436575"/>
                    <a:pt x="789778" y="1565531"/>
                    <a:pt x="948854" y="1565531"/>
                  </a:cubicBezTo>
                  <a:cubicBezTo>
                    <a:pt x="1107930" y="1565531"/>
                    <a:pt x="1236886" y="1436575"/>
                    <a:pt x="1236886" y="1277499"/>
                  </a:cubicBezTo>
                  <a:cubicBezTo>
                    <a:pt x="1236886" y="1118423"/>
                    <a:pt x="1107930" y="989467"/>
                    <a:pt x="948854" y="989467"/>
                  </a:cubicBezTo>
                  <a:close/>
                  <a:moveTo>
                    <a:pt x="2247651" y="946230"/>
                  </a:moveTo>
                  <a:cubicBezTo>
                    <a:pt x="2230469" y="950266"/>
                    <a:pt x="2214012" y="957763"/>
                    <a:pt x="2199233" y="968479"/>
                  </a:cubicBezTo>
                  <a:cubicBezTo>
                    <a:pt x="2157721" y="998579"/>
                    <a:pt x="2136236" y="1049152"/>
                    <a:pt x="2143390" y="1099928"/>
                  </a:cubicBezTo>
                  <a:cubicBezTo>
                    <a:pt x="2157154" y="1167662"/>
                    <a:pt x="2197550" y="1197656"/>
                    <a:pt x="2247651" y="1217102"/>
                  </a:cubicBezTo>
                  <a:close/>
                  <a:moveTo>
                    <a:pt x="2247651" y="785264"/>
                  </a:moveTo>
                  <a:lnTo>
                    <a:pt x="2315585" y="785264"/>
                  </a:lnTo>
                  <a:lnTo>
                    <a:pt x="2315585" y="832380"/>
                  </a:lnTo>
                  <a:cubicBezTo>
                    <a:pt x="2341411" y="835890"/>
                    <a:pt x="2366862" y="843587"/>
                    <a:pt x="2390991" y="855423"/>
                  </a:cubicBezTo>
                  <a:cubicBezTo>
                    <a:pt x="2474360" y="896319"/>
                    <a:pt x="2528313" y="979930"/>
                    <a:pt x="2531223" y="1072743"/>
                  </a:cubicBezTo>
                  <a:lnTo>
                    <a:pt x="2418963" y="1076264"/>
                  </a:lnTo>
                  <a:cubicBezTo>
                    <a:pt x="2417356" y="1025012"/>
                    <a:pt x="2387564" y="978842"/>
                    <a:pt x="2341528" y="956260"/>
                  </a:cubicBezTo>
                  <a:cubicBezTo>
                    <a:pt x="2333151" y="952151"/>
                    <a:pt x="2324486" y="948946"/>
                    <a:pt x="2315585" y="946938"/>
                  </a:cubicBezTo>
                  <a:lnTo>
                    <a:pt x="2315585" y="1239083"/>
                  </a:lnTo>
                  <a:cubicBezTo>
                    <a:pt x="2404308" y="1264638"/>
                    <a:pt x="2499083" y="1293869"/>
                    <a:pt x="2528899" y="1441205"/>
                  </a:cubicBezTo>
                  <a:cubicBezTo>
                    <a:pt x="2541347" y="1532528"/>
                    <a:pt x="2502457" y="1623287"/>
                    <a:pt x="2427762" y="1677447"/>
                  </a:cubicBezTo>
                  <a:cubicBezTo>
                    <a:pt x="2394006" y="1701923"/>
                    <a:pt x="2355419" y="1717125"/>
                    <a:pt x="2315585" y="1722661"/>
                  </a:cubicBezTo>
                  <a:lnTo>
                    <a:pt x="2315585" y="1769734"/>
                  </a:lnTo>
                  <a:lnTo>
                    <a:pt x="2247651" y="1769734"/>
                  </a:lnTo>
                  <a:lnTo>
                    <a:pt x="2247651" y="1722944"/>
                  </a:lnTo>
                  <a:cubicBezTo>
                    <a:pt x="2221084" y="1719537"/>
                    <a:pt x="2194881" y="1711743"/>
                    <a:pt x="2170074" y="1699575"/>
                  </a:cubicBezTo>
                  <a:cubicBezTo>
                    <a:pt x="2086705" y="1658679"/>
                    <a:pt x="2032752" y="1575069"/>
                    <a:pt x="2029842" y="1482255"/>
                  </a:cubicBezTo>
                  <a:lnTo>
                    <a:pt x="2142102" y="1478734"/>
                  </a:lnTo>
                  <a:cubicBezTo>
                    <a:pt x="2143709" y="1529986"/>
                    <a:pt x="2173501" y="1576156"/>
                    <a:pt x="2219537" y="1598738"/>
                  </a:cubicBezTo>
                  <a:cubicBezTo>
                    <a:pt x="2228602" y="1603184"/>
                    <a:pt x="2238004" y="1606573"/>
                    <a:pt x="2247651" y="1608616"/>
                  </a:cubicBezTo>
                  <a:lnTo>
                    <a:pt x="2247651" y="1335176"/>
                  </a:lnTo>
                  <a:cubicBezTo>
                    <a:pt x="2162261" y="1314127"/>
                    <a:pt x="2069489" y="1278142"/>
                    <a:pt x="2032173" y="1115597"/>
                  </a:cubicBezTo>
                  <a:cubicBezTo>
                    <a:pt x="2019217" y="1023646"/>
                    <a:pt x="2058125" y="932061"/>
                    <a:pt x="2133303" y="877552"/>
                  </a:cubicBezTo>
                  <a:cubicBezTo>
                    <a:pt x="2167670" y="852632"/>
                    <a:pt x="2207046" y="837325"/>
                    <a:pt x="2247651" y="832077"/>
                  </a:cubicBezTo>
                  <a:close/>
                  <a:moveTo>
                    <a:pt x="2280470" y="617534"/>
                  </a:moveTo>
                  <a:cubicBezTo>
                    <a:pt x="1915981" y="617534"/>
                    <a:pt x="1620504" y="913011"/>
                    <a:pt x="1620504" y="1277500"/>
                  </a:cubicBezTo>
                  <a:cubicBezTo>
                    <a:pt x="1620504" y="1641989"/>
                    <a:pt x="1915981" y="1937466"/>
                    <a:pt x="2280470" y="1937466"/>
                  </a:cubicBezTo>
                  <a:cubicBezTo>
                    <a:pt x="2644959" y="1937466"/>
                    <a:pt x="2940436" y="1641989"/>
                    <a:pt x="2940436" y="1277500"/>
                  </a:cubicBezTo>
                  <a:cubicBezTo>
                    <a:pt x="2940436" y="913011"/>
                    <a:pt x="2644959" y="617534"/>
                    <a:pt x="2280470" y="617534"/>
                  </a:cubicBezTo>
                  <a:close/>
                  <a:moveTo>
                    <a:pt x="284505" y="265281"/>
                  </a:moveTo>
                  <a:lnTo>
                    <a:pt x="4276434" y="265281"/>
                  </a:lnTo>
                  <a:lnTo>
                    <a:pt x="4276434" y="2289716"/>
                  </a:lnTo>
                  <a:lnTo>
                    <a:pt x="284505" y="2289716"/>
                  </a:lnTo>
                  <a:close/>
                  <a:moveTo>
                    <a:pt x="180344" y="148161"/>
                  </a:moveTo>
                  <a:lnTo>
                    <a:pt x="180344" y="2406836"/>
                  </a:lnTo>
                  <a:lnTo>
                    <a:pt x="4380595" y="2406836"/>
                  </a:lnTo>
                  <a:lnTo>
                    <a:pt x="4380595" y="148161"/>
                  </a:lnTo>
                  <a:close/>
                  <a:moveTo>
                    <a:pt x="0" y="0"/>
                  </a:moveTo>
                  <a:lnTo>
                    <a:pt x="4560938" y="0"/>
                  </a:lnTo>
                  <a:lnTo>
                    <a:pt x="4560938" y="2554996"/>
                  </a:lnTo>
                  <a:lnTo>
                    <a:pt x="0" y="255499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21">
              <a:extLst>
                <a:ext uri="{FF2B5EF4-FFF2-40B4-BE49-F238E27FC236}">
                  <a16:creationId xmlns:a16="http://schemas.microsoft.com/office/drawing/2014/main" id="{331C83E4-B4E9-4F93-A7E3-3824A6202695}"/>
                </a:ext>
              </a:extLst>
            </p:cNvPr>
            <p:cNvSpPr/>
            <p:nvPr/>
          </p:nvSpPr>
          <p:spPr>
            <a:xfrm rot="19333603">
              <a:off x="11126204" y="4936273"/>
              <a:ext cx="561670" cy="314642"/>
            </a:xfrm>
            <a:custGeom>
              <a:avLst/>
              <a:gdLst/>
              <a:ahLst/>
              <a:cxnLst/>
              <a:rect l="l" t="t" r="r" b="b"/>
              <a:pathLst>
                <a:path w="4560938" h="2554996">
                  <a:moveTo>
                    <a:pt x="2315585" y="1351978"/>
                  </a:moveTo>
                  <a:lnTo>
                    <a:pt x="2315585" y="1608128"/>
                  </a:lnTo>
                  <a:cubicBezTo>
                    <a:pt x="2332000" y="1604085"/>
                    <a:pt x="2347685" y="1596777"/>
                    <a:pt x="2361832" y="1586519"/>
                  </a:cubicBezTo>
                  <a:cubicBezTo>
                    <a:pt x="2403345" y="1556419"/>
                    <a:pt x="2424829" y="1505846"/>
                    <a:pt x="2417675" y="1455070"/>
                  </a:cubicBezTo>
                  <a:cubicBezTo>
                    <a:pt x="2409025" y="1388817"/>
                    <a:pt x="2368208" y="1366470"/>
                    <a:pt x="2315585" y="1351978"/>
                  </a:cubicBezTo>
                  <a:close/>
                  <a:moveTo>
                    <a:pt x="3612086" y="989467"/>
                  </a:moveTo>
                  <a:cubicBezTo>
                    <a:pt x="3453010" y="989467"/>
                    <a:pt x="3324054" y="1118423"/>
                    <a:pt x="3324054" y="1277499"/>
                  </a:cubicBezTo>
                  <a:cubicBezTo>
                    <a:pt x="3324054" y="1436575"/>
                    <a:pt x="3453010" y="1565531"/>
                    <a:pt x="3612086" y="1565531"/>
                  </a:cubicBezTo>
                  <a:cubicBezTo>
                    <a:pt x="3771162" y="1565531"/>
                    <a:pt x="3900118" y="1436575"/>
                    <a:pt x="3900118" y="1277499"/>
                  </a:cubicBezTo>
                  <a:cubicBezTo>
                    <a:pt x="3900118" y="1118423"/>
                    <a:pt x="3771162" y="989467"/>
                    <a:pt x="3612086" y="989467"/>
                  </a:cubicBezTo>
                  <a:close/>
                  <a:moveTo>
                    <a:pt x="948854" y="989467"/>
                  </a:moveTo>
                  <a:cubicBezTo>
                    <a:pt x="789778" y="989467"/>
                    <a:pt x="660822" y="1118423"/>
                    <a:pt x="660822" y="1277499"/>
                  </a:cubicBezTo>
                  <a:cubicBezTo>
                    <a:pt x="660822" y="1436575"/>
                    <a:pt x="789778" y="1565531"/>
                    <a:pt x="948854" y="1565531"/>
                  </a:cubicBezTo>
                  <a:cubicBezTo>
                    <a:pt x="1107930" y="1565531"/>
                    <a:pt x="1236886" y="1436575"/>
                    <a:pt x="1236886" y="1277499"/>
                  </a:cubicBezTo>
                  <a:cubicBezTo>
                    <a:pt x="1236886" y="1118423"/>
                    <a:pt x="1107930" y="989467"/>
                    <a:pt x="948854" y="989467"/>
                  </a:cubicBezTo>
                  <a:close/>
                  <a:moveTo>
                    <a:pt x="2247651" y="946230"/>
                  </a:moveTo>
                  <a:cubicBezTo>
                    <a:pt x="2230469" y="950266"/>
                    <a:pt x="2214012" y="957763"/>
                    <a:pt x="2199233" y="968479"/>
                  </a:cubicBezTo>
                  <a:cubicBezTo>
                    <a:pt x="2157721" y="998579"/>
                    <a:pt x="2136236" y="1049152"/>
                    <a:pt x="2143390" y="1099928"/>
                  </a:cubicBezTo>
                  <a:cubicBezTo>
                    <a:pt x="2157154" y="1167662"/>
                    <a:pt x="2197550" y="1197656"/>
                    <a:pt x="2247651" y="1217102"/>
                  </a:cubicBezTo>
                  <a:close/>
                  <a:moveTo>
                    <a:pt x="2247651" y="785264"/>
                  </a:moveTo>
                  <a:lnTo>
                    <a:pt x="2315585" y="785264"/>
                  </a:lnTo>
                  <a:lnTo>
                    <a:pt x="2315585" y="832380"/>
                  </a:lnTo>
                  <a:cubicBezTo>
                    <a:pt x="2341411" y="835890"/>
                    <a:pt x="2366862" y="843587"/>
                    <a:pt x="2390991" y="855423"/>
                  </a:cubicBezTo>
                  <a:cubicBezTo>
                    <a:pt x="2474360" y="896319"/>
                    <a:pt x="2528313" y="979930"/>
                    <a:pt x="2531223" y="1072743"/>
                  </a:cubicBezTo>
                  <a:lnTo>
                    <a:pt x="2418963" y="1076264"/>
                  </a:lnTo>
                  <a:cubicBezTo>
                    <a:pt x="2417356" y="1025012"/>
                    <a:pt x="2387564" y="978842"/>
                    <a:pt x="2341528" y="956260"/>
                  </a:cubicBezTo>
                  <a:cubicBezTo>
                    <a:pt x="2333151" y="952151"/>
                    <a:pt x="2324486" y="948946"/>
                    <a:pt x="2315585" y="946938"/>
                  </a:cubicBezTo>
                  <a:lnTo>
                    <a:pt x="2315585" y="1239083"/>
                  </a:lnTo>
                  <a:cubicBezTo>
                    <a:pt x="2404308" y="1264638"/>
                    <a:pt x="2499083" y="1293869"/>
                    <a:pt x="2528899" y="1441205"/>
                  </a:cubicBezTo>
                  <a:cubicBezTo>
                    <a:pt x="2541347" y="1532528"/>
                    <a:pt x="2502457" y="1623287"/>
                    <a:pt x="2427762" y="1677447"/>
                  </a:cubicBezTo>
                  <a:cubicBezTo>
                    <a:pt x="2394006" y="1701923"/>
                    <a:pt x="2355419" y="1717125"/>
                    <a:pt x="2315585" y="1722661"/>
                  </a:cubicBezTo>
                  <a:lnTo>
                    <a:pt x="2315585" y="1769734"/>
                  </a:lnTo>
                  <a:lnTo>
                    <a:pt x="2247651" y="1769734"/>
                  </a:lnTo>
                  <a:lnTo>
                    <a:pt x="2247651" y="1722944"/>
                  </a:lnTo>
                  <a:cubicBezTo>
                    <a:pt x="2221084" y="1719537"/>
                    <a:pt x="2194881" y="1711743"/>
                    <a:pt x="2170074" y="1699575"/>
                  </a:cubicBezTo>
                  <a:cubicBezTo>
                    <a:pt x="2086705" y="1658679"/>
                    <a:pt x="2032752" y="1575069"/>
                    <a:pt x="2029842" y="1482255"/>
                  </a:cubicBezTo>
                  <a:lnTo>
                    <a:pt x="2142102" y="1478734"/>
                  </a:lnTo>
                  <a:cubicBezTo>
                    <a:pt x="2143709" y="1529986"/>
                    <a:pt x="2173501" y="1576156"/>
                    <a:pt x="2219537" y="1598738"/>
                  </a:cubicBezTo>
                  <a:cubicBezTo>
                    <a:pt x="2228602" y="1603184"/>
                    <a:pt x="2238004" y="1606573"/>
                    <a:pt x="2247651" y="1608616"/>
                  </a:cubicBezTo>
                  <a:lnTo>
                    <a:pt x="2247651" y="1335176"/>
                  </a:lnTo>
                  <a:cubicBezTo>
                    <a:pt x="2162261" y="1314127"/>
                    <a:pt x="2069489" y="1278142"/>
                    <a:pt x="2032173" y="1115597"/>
                  </a:cubicBezTo>
                  <a:cubicBezTo>
                    <a:pt x="2019217" y="1023646"/>
                    <a:pt x="2058125" y="932061"/>
                    <a:pt x="2133303" y="877552"/>
                  </a:cubicBezTo>
                  <a:cubicBezTo>
                    <a:pt x="2167670" y="852632"/>
                    <a:pt x="2207046" y="837325"/>
                    <a:pt x="2247651" y="832077"/>
                  </a:cubicBezTo>
                  <a:close/>
                  <a:moveTo>
                    <a:pt x="2280470" y="617534"/>
                  </a:moveTo>
                  <a:cubicBezTo>
                    <a:pt x="1915981" y="617534"/>
                    <a:pt x="1620504" y="913011"/>
                    <a:pt x="1620504" y="1277500"/>
                  </a:cubicBezTo>
                  <a:cubicBezTo>
                    <a:pt x="1620504" y="1641989"/>
                    <a:pt x="1915981" y="1937466"/>
                    <a:pt x="2280470" y="1937466"/>
                  </a:cubicBezTo>
                  <a:cubicBezTo>
                    <a:pt x="2644959" y="1937466"/>
                    <a:pt x="2940436" y="1641989"/>
                    <a:pt x="2940436" y="1277500"/>
                  </a:cubicBezTo>
                  <a:cubicBezTo>
                    <a:pt x="2940436" y="913011"/>
                    <a:pt x="2644959" y="617534"/>
                    <a:pt x="2280470" y="617534"/>
                  </a:cubicBezTo>
                  <a:close/>
                  <a:moveTo>
                    <a:pt x="284505" y="265281"/>
                  </a:moveTo>
                  <a:lnTo>
                    <a:pt x="4276434" y="265281"/>
                  </a:lnTo>
                  <a:lnTo>
                    <a:pt x="4276434" y="2289716"/>
                  </a:lnTo>
                  <a:lnTo>
                    <a:pt x="284505" y="2289716"/>
                  </a:lnTo>
                  <a:close/>
                  <a:moveTo>
                    <a:pt x="180344" y="148161"/>
                  </a:moveTo>
                  <a:lnTo>
                    <a:pt x="180344" y="2406836"/>
                  </a:lnTo>
                  <a:lnTo>
                    <a:pt x="4380595" y="2406836"/>
                  </a:lnTo>
                  <a:lnTo>
                    <a:pt x="4380595" y="148161"/>
                  </a:lnTo>
                  <a:close/>
                  <a:moveTo>
                    <a:pt x="0" y="0"/>
                  </a:moveTo>
                  <a:lnTo>
                    <a:pt x="4560938" y="0"/>
                  </a:lnTo>
                  <a:lnTo>
                    <a:pt x="4560938" y="2554996"/>
                  </a:lnTo>
                  <a:lnTo>
                    <a:pt x="0" y="255499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21">
              <a:extLst>
                <a:ext uri="{FF2B5EF4-FFF2-40B4-BE49-F238E27FC236}">
                  <a16:creationId xmlns:a16="http://schemas.microsoft.com/office/drawing/2014/main" id="{73AED9F8-7DF4-430E-96AF-AB7F79758936}"/>
                </a:ext>
              </a:extLst>
            </p:cNvPr>
            <p:cNvSpPr/>
            <p:nvPr/>
          </p:nvSpPr>
          <p:spPr>
            <a:xfrm rot="18900000">
              <a:off x="12333202" y="3884431"/>
              <a:ext cx="561670" cy="314642"/>
            </a:xfrm>
            <a:custGeom>
              <a:avLst/>
              <a:gdLst/>
              <a:ahLst/>
              <a:cxnLst/>
              <a:rect l="l" t="t" r="r" b="b"/>
              <a:pathLst>
                <a:path w="4560938" h="2554996">
                  <a:moveTo>
                    <a:pt x="2315585" y="1351978"/>
                  </a:moveTo>
                  <a:lnTo>
                    <a:pt x="2315585" y="1608128"/>
                  </a:lnTo>
                  <a:cubicBezTo>
                    <a:pt x="2332000" y="1604085"/>
                    <a:pt x="2347685" y="1596777"/>
                    <a:pt x="2361832" y="1586519"/>
                  </a:cubicBezTo>
                  <a:cubicBezTo>
                    <a:pt x="2403345" y="1556419"/>
                    <a:pt x="2424829" y="1505846"/>
                    <a:pt x="2417675" y="1455070"/>
                  </a:cubicBezTo>
                  <a:cubicBezTo>
                    <a:pt x="2409025" y="1388817"/>
                    <a:pt x="2368208" y="1366470"/>
                    <a:pt x="2315585" y="1351978"/>
                  </a:cubicBezTo>
                  <a:close/>
                  <a:moveTo>
                    <a:pt x="3612086" y="989467"/>
                  </a:moveTo>
                  <a:cubicBezTo>
                    <a:pt x="3453010" y="989467"/>
                    <a:pt x="3324054" y="1118423"/>
                    <a:pt x="3324054" y="1277499"/>
                  </a:cubicBezTo>
                  <a:cubicBezTo>
                    <a:pt x="3324054" y="1436575"/>
                    <a:pt x="3453010" y="1565531"/>
                    <a:pt x="3612086" y="1565531"/>
                  </a:cubicBezTo>
                  <a:cubicBezTo>
                    <a:pt x="3771162" y="1565531"/>
                    <a:pt x="3900118" y="1436575"/>
                    <a:pt x="3900118" y="1277499"/>
                  </a:cubicBezTo>
                  <a:cubicBezTo>
                    <a:pt x="3900118" y="1118423"/>
                    <a:pt x="3771162" y="989467"/>
                    <a:pt x="3612086" y="989467"/>
                  </a:cubicBezTo>
                  <a:close/>
                  <a:moveTo>
                    <a:pt x="948854" y="989467"/>
                  </a:moveTo>
                  <a:cubicBezTo>
                    <a:pt x="789778" y="989467"/>
                    <a:pt x="660822" y="1118423"/>
                    <a:pt x="660822" y="1277499"/>
                  </a:cubicBezTo>
                  <a:cubicBezTo>
                    <a:pt x="660822" y="1436575"/>
                    <a:pt x="789778" y="1565531"/>
                    <a:pt x="948854" y="1565531"/>
                  </a:cubicBezTo>
                  <a:cubicBezTo>
                    <a:pt x="1107930" y="1565531"/>
                    <a:pt x="1236886" y="1436575"/>
                    <a:pt x="1236886" y="1277499"/>
                  </a:cubicBezTo>
                  <a:cubicBezTo>
                    <a:pt x="1236886" y="1118423"/>
                    <a:pt x="1107930" y="989467"/>
                    <a:pt x="948854" y="989467"/>
                  </a:cubicBezTo>
                  <a:close/>
                  <a:moveTo>
                    <a:pt x="2247651" y="946230"/>
                  </a:moveTo>
                  <a:cubicBezTo>
                    <a:pt x="2230469" y="950266"/>
                    <a:pt x="2214012" y="957763"/>
                    <a:pt x="2199233" y="968479"/>
                  </a:cubicBezTo>
                  <a:cubicBezTo>
                    <a:pt x="2157721" y="998579"/>
                    <a:pt x="2136236" y="1049152"/>
                    <a:pt x="2143390" y="1099928"/>
                  </a:cubicBezTo>
                  <a:cubicBezTo>
                    <a:pt x="2157154" y="1167662"/>
                    <a:pt x="2197550" y="1197656"/>
                    <a:pt x="2247651" y="1217102"/>
                  </a:cubicBezTo>
                  <a:close/>
                  <a:moveTo>
                    <a:pt x="2247651" y="785264"/>
                  </a:moveTo>
                  <a:lnTo>
                    <a:pt x="2315585" y="785264"/>
                  </a:lnTo>
                  <a:lnTo>
                    <a:pt x="2315585" y="832380"/>
                  </a:lnTo>
                  <a:cubicBezTo>
                    <a:pt x="2341411" y="835890"/>
                    <a:pt x="2366862" y="843587"/>
                    <a:pt x="2390991" y="855423"/>
                  </a:cubicBezTo>
                  <a:cubicBezTo>
                    <a:pt x="2474360" y="896319"/>
                    <a:pt x="2528313" y="979930"/>
                    <a:pt x="2531223" y="1072743"/>
                  </a:cubicBezTo>
                  <a:lnTo>
                    <a:pt x="2418963" y="1076264"/>
                  </a:lnTo>
                  <a:cubicBezTo>
                    <a:pt x="2417356" y="1025012"/>
                    <a:pt x="2387564" y="978842"/>
                    <a:pt x="2341528" y="956260"/>
                  </a:cubicBezTo>
                  <a:cubicBezTo>
                    <a:pt x="2333151" y="952151"/>
                    <a:pt x="2324486" y="948946"/>
                    <a:pt x="2315585" y="946938"/>
                  </a:cubicBezTo>
                  <a:lnTo>
                    <a:pt x="2315585" y="1239083"/>
                  </a:lnTo>
                  <a:cubicBezTo>
                    <a:pt x="2404308" y="1264638"/>
                    <a:pt x="2499083" y="1293869"/>
                    <a:pt x="2528899" y="1441205"/>
                  </a:cubicBezTo>
                  <a:cubicBezTo>
                    <a:pt x="2541347" y="1532528"/>
                    <a:pt x="2502457" y="1623287"/>
                    <a:pt x="2427762" y="1677447"/>
                  </a:cubicBezTo>
                  <a:cubicBezTo>
                    <a:pt x="2394006" y="1701923"/>
                    <a:pt x="2355419" y="1717125"/>
                    <a:pt x="2315585" y="1722661"/>
                  </a:cubicBezTo>
                  <a:lnTo>
                    <a:pt x="2315585" y="1769734"/>
                  </a:lnTo>
                  <a:lnTo>
                    <a:pt x="2247651" y="1769734"/>
                  </a:lnTo>
                  <a:lnTo>
                    <a:pt x="2247651" y="1722944"/>
                  </a:lnTo>
                  <a:cubicBezTo>
                    <a:pt x="2221084" y="1719537"/>
                    <a:pt x="2194881" y="1711743"/>
                    <a:pt x="2170074" y="1699575"/>
                  </a:cubicBezTo>
                  <a:cubicBezTo>
                    <a:pt x="2086705" y="1658679"/>
                    <a:pt x="2032752" y="1575069"/>
                    <a:pt x="2029842" y="1482255"/>
                  </a:cubicBezTo>
                  <a:lnTo>
                    <a:pt x="2142102" y="1478734"/>
                  </a:lnTo>
                  <a:cubicBezTo>
                    <a:pt x="2143709" y="1529986"/>
                    <a:pt x="2173501" y="1576156"/>
                    <a:pt x="2219537" y="1598738"/>
                  </a:cubicBezTo>
                  <a:cubicBezTo>
                    <a:pt x="2228602" y="1603184"/>
                    <a:pt x="2238004" y="1606573"/>
                    <a:pt x="2247651" y="1608616"/>
                  </a:cubicBezTo>
                  <a:lnTo>
                    <a:pt x="2247651" y="1335176"/>
                  </a:lnTo>
                  <a:cubicBezTo>
                    <a:pt x="2162261" y="1314127"/>
                    <a:pt x="2069489" y="1278142"/>
                    <a:pt x="2032173" y="1115597"/>
                  </a:cubicBezTo>
                  <a:cubicBezTo>
                    <a:pt x="2019217" y="1023646"/>
                    <a:pt x="2058125" y="932061"/>
                    <a:pt x="2133303" y="877552"/>
                  </a:cubicBezTo>
                  <a:cubicBezTo>
                    <a:pt x="2167670" y="852632"/>
                    <a:pt x="2207046" y="837325"/>
                    <a:pt x="2247651" y="832077"/>
                  </a:cubicBezTo>
                  <a:close/>
                  <a:moveTo>
                    <a:pt x="2280470" y="617534"/>
                  </a:moveTo>
                  <a:cubicBezTo>
                    <a:pt x="1915981" y="617534"/>
                    <a:pt x="1620504" y="913011"/>
                    <a:pt x="1620504" y="1277500"/>
                  </a:cubicBezTo>
                  <a:cubicBezTo>
                    <a:pt x="1620504" y="1641989"/>
                    <a:pt x="1915981" y="1937466"/>
                    <a:pt x="2280470" y="1937466"/>
                  </a:cubicBezTo>
                  <a:cubicBezTo>
                    <a:pt x="2644959" y="1937466"/>
                    <a:pt x="2940436" y="1641989"/>
                    <a:pt x="2940436" y="1277500"/>
                  </a:cubicBezTo>
                  <a:cubicBezTo>
                    <a:pt x="2940436" y="913011"/>
                    <a:pt x="2644959" y="617534"/>
                    <a:pt x="2280470" y="617534"/>
                  </a:cubicBezTo>
                  <a:close/>
                  <a:moveTo>
                    <a:pt x="284505" y="265281"/>
                  </a:moveTo>
                  <a:lnTo>
                    <a:pt x="4276434" y="265281"/>
                  </a:lnTo>
                  <a:lnTo>
                    <a:pt x="4276434" y="2289716"/>
                  </a:lnTo>
                  <a:lnTo>
                    <a:pt x="284505" y="2289716"/>
                  </a:lnTo>
                  <a:close/>
                  <a:moveTo>
                    <a:pt x="180344" y="148161"/>
                  </a:moveTo>
                  <a:lnTo>
                    <a:pt x="180344" y="2406836"/>
                  </a:lnTo>
                  <a:lnTo>
                    <a:pt x="4380595" y="2406836"/>
                  </a:lnTo>
                  <a:lnTo>
                    <a:pt x="4380595" y="148161"/>
                  </a:lnTo>
                  <a:close/>
                  <a:moveTo>
                    <a:pt x="0" y="0"/>
                  </a:moveTo>
                  <a:lnTo>
                    <a:pt x="4560938" y="0"/>
                  </a:lnTo>
                  <a:lnTo>
                    <a:pt x="4560938" y="2554996"/>
                  </a:lnTo>
                  <a:lnTo>
                    <a:pt x="0" y="255499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21">
              <a:extLst>
                <a:ext uri="{FF2B5EF4-FFF2-40B4-BE49-F238E27FC236}">
                  <a16:creationId xmlns:a16="http://schemas.microsoft.com/office/drawing/2014/main" id="{6A0BB3B5-B6BA-4B8B-A952-A9FA033AE46C}"/>
                </a:ext>
              </a:extLst>
            </p:cNvPr>
            <p:cNvSpPr/>
            <p:nvPr/>
          </p:nvSpPr>
          <p:spPr>
            <a:xfrm rot="381144">
              <a:off x="12109285" y="4900252"/>
              <a:ext cx="561670" cy="314642"/>
            </a:xfrm>
            <a:custGeom>
              <a:avLst/>
              <a:gdLst/>
              <a:ahLst/>
              <a:cxnLst/>
              <a:rect l="l" t="t" r="r" b="b"/>
              <a:pathLst>
                <a:path w="4560938" h="2554996">
                  <a:moveTo>
                    <a:pt x="2315585" y="1351978"/>
                  </a:moveTo>
                  <a:lnTo>
                    <a:pt x="2315585" y="1608128"/>
                  </a:lnTo>
                  <a:cubicBezTo>
                    <a:pt x="2332000" y="1604085"/>
                    <a:pt x="2347685" y="1596777"/>
                    <a:pt x="2361832" y="1586519"/>
                  </a:cubicBezTo>
                  <a:cubicBezTo>
                    <a:pt x="2403345" y="1556419"/>
                    <a:pt x="2424829" y="1505846"/>
                    <a:pt x="2417675" y="1455070"/>
                  </a:cubicBezTo>
                  <a:cubicBezTo>
                    <a:pt x="2409025" y="1388817"/>
                    <a:pt x="2368208" y="1366470"/>
                    <a:pt x="2315585" y="1351978"/>
                  </a:cubicBezTo>
                  <a:close/>
                  <a:moveTo>
                    <a:pt x="3612086" y="989467"/>
                  </a:moveTo>
                  <a:cubicBezTo>
                    <a:pt x="3453010" y="989467"/>
                    <a:pt x="3324054" y="1118423"/>
                    <a:pt x="3324054" y="1277499"/>
                  </a:cubicBezTo>
                  <a:cubicBezTo>
                    <a:pt x="3324054" y="1436575"/>
                    <a:pt x="3453010" y="1565531"/>
                    <a:pt x="3612086" y="1565531"/>
                  </a:cubicBezTo>
                  <a:cubicBezTo>
                    <a:pt x="3771162" y="1565531"/>
                    <a:pt x="3900118" y="1436575"/>
                    <a:pt x="3900118" y="1277499"/>
                  </a:cubicBezTo>
                  <a:cubicBezTo>
                    <a:pt x="3900118" y="1118423"/>
                    <a:pt x="3771162" y="989467"/>
                    <a:pt x="3612086" y="989467"/>
                  </a:cubicBezTo>
                  <a:close/>
                  <a:moveTo>
                    <a:pt x="948854" y="989467"/>
                  </a:moveTo>
                  <a:cubicBezTo>
                    <a:pt x="789778" y="989467"/>
                    <a:pt x="660822" y="1118423"/>
                    <a:pt x="660822" y="1277499"/>
                  </a:cubicBezTo>
                  <a:cubicBezTo>
                    <a:pt x="660822" y="1436575"/>
                    <a:pt x="789778" y="1565531"/>
                    <a:pt x="948854" y="1565531"/>
                  </a:cubicBezTo>
                  <a:cubicBezTo>
                    <a:pt x="1107930" y="1565531"/>
                    <a:pt x="1236886" y="1436575"/>
                    <a:pt x="1236886" y="1277499"/>
                  </a:cubicBezTo>
                  <a:cubicBezTo>
                    <a:pt x="1236886" y="1118423"/>
                    <a:pt x="1107930" y="989467"/>
                    <a:pt x="948854" y="989467"/>
                  </a:cubicBezTo>
                  <a:close/>
                  <a:moveTo>
                    <a:pt x="2247651" y="946230"/>
                  </a:moveTo>
                  <a:cubicBezTo>
                    <a:pt x="2230469" y="950266"/>
                    <a:pt x="2214012" y="957763"/>
                    <a:pt x="2199233" y="968479"/>
                  </a:cubicBezTo>
                  <a:cubicBezTo>
                    <a:pt x="2157721" y="998579"/>
                    <a:pt x="2136236" y="1049152"/>
                    <a:pt x="2143390" y="1099928"/>
                  </a:cubicBezTo>
                  <a:cubicBezTo>
                    <a:pt x="2157154" y="1167662"/>
                    <a:pt x="2197550" y="1197656"/>
                    <a:pt x="2247651" y="1217102"/>
                  </a:cubicBezTo>
                  <a:close/>
                  <a:moveTo>
                    <a:pt x="2247651" y="785264"/>
                  </a:moveTo>
                  <a:lnTo>
                    <a:pt x="2315585" y="785264"/>
                  </a:lnTo>
                  <a:lnTo>
                    <a:pt x="2315585" y="832380"/>
                  </a:lnTo>
                  <a:cubicBezTo>
                    <a:pt x="2341411" y="835890"/>
                    <a:pt x="2366862" y="843587"/>
                    <a:pt x="2390991" y="855423"/>
                  </a:cubicBezTo>
                  <a:cubicBezTo>
                    <a:pt x="2474360" y="896319"/>
                    <a:pt x="2528313" y="979930"/>
                    <a:pt x="2531223" y="1072743"/>
                  </a:cubicBezTo>
                  <a:lnTo>
                    <a:pt x="2418963" y="1076264"/>
                  </a:lnTo>
                  <a:cubicBezTo>
                    <a:pt x="2417356" y="1025012"/>
                    <a:pt x="2387564" y="978842"/>
                    <a:pt x="2341528" y="956260"/>
                  </a:cubicBezTo>
                  <a:cubicBezTo>
                    <a:pt x="2333151" y="952151"/>
                    <a:pt x="2324486" y="948946"/>
                    <a:pt x="2315585" y="946938"/>
                  </a:cubicBezTo>
                  <a:lnTo>
                    <a:pt x="2315585" y="1239083"/>
                  </a:lnTo>
                  <a:cubicBezTo>
                    <a:pt x="2404308" y="1264638"/>
                    <a:pt x="2499083" y="1293869"/>
                    <a:pt x="2528899" y="1441205"/>
                  </a:cubicBezTo>
                  <a:cubicBezTo>
                    <a:pt x="2541347" y="1532528"/>
                    <a:pt x="2502457" y="1623287"/>
                    <a:pt x="2427762" y="1677447"/>
                  </a:cubicBezTo>
                  <a:cubicBezTo>
                    <a:pt x="2394006" y="1701923"/>
                    <a:pt x="2355419" y="1717125"/>
                    <a:pt x="2315585" y="1722661"/>
                  </a:cubicBezTo>
                  <a:lnTo>
                    <a:pt x="2315585" y="1769734"/>
                  </a:lnTo>
                  <a:lnTo>
                    <a:pt x="2247651" y="1769734"/>
                  </a:lnTo>
                  <a:lnTo>
                    <a:pt x="2247651" y="1722944"/>
                  </a:lnTo>
                  <a:cubicBezTo>
                    <a:pt x="2221084" y="1719537"/>
                    <a:pt x="2194881" y="1711743"/>
                    <a:pt x="2170074" y="1699575"/>
                  </a:cubicBezTo>
                  <a:cubicBezTo>
                    <a:pt x="2086705" y="1658679"/>
                    <a:pt x="2032752" y="1575069"/>
                    <a:pt x="2029842" y="1482255"/>
                  </a:cubicBezTo>
                  <a:lnTo>
                    <a:pt x="2142102" y="1478734"/>
                  </a:lnTo>
                  <a:cubicBezTo>
                    <a:pt x="2143709" y="1529986"/>
                    <a:pt x="2173501" y="1576156"/>
                    <a:pt x="2219537" y="1598738"/>
                  </a:cubicBezTo>
                  <a:cubicBezTo>
                    <a:pt x="2228602" y="1603184"/>
                    <a:pt x="2238004" y="1606573"/>
                    <a:pt x="2247651" y="1608616"/>
                  </a:cubicBezTo>
                  <a:lnTo>
                    <a:pt x="2247651" y="1335176"/>
                  </a:lnTo>
                  <a:cubicBezTo>
                    <a:pt x="2162261" y="1314127"/>
                    <a:pt x="2069489" y="1278142"/>
                    <a:pt x="2032173" y="1115597"/>
                  </a:cubicBezTo>
                  <a:cubicBezTo>
                    <a:pt x="2019217" y="1023646"/>
                    <a:pt x="2058125" y="932061"/>
                    <a:pt x="2133303" y="877552"/>
                  </a:cubicBezTo>
                  <a:cubicBezTo>
                    <a:pt x="2167670" y="852632"/>
                    <a:pt x="2207046" y="837325"/>
                    <a:pt x="2247651" y="832077"/>
                  </a:cubicBezTo>
                  <a:close/>
                  <a:moveTo>
                    <a:pt x="2280470" y="617534"/>
                  </a:moveTo>
                  <a:cubicBezTo>
                    <a:pt x="1915981" y="617534"/>
                    <a:pt x="1620504" y="913011"/>
                    <a:pt x="1620504" y="1277500"/>
                  </a:cubicBezTo>
                  <a:cubicBezTo>
                    <a:pt x="1620504" y="1641989"/>
                    <a:pt x="1915981" y="1937466"/>
                    <a:pt x="2280470" y="1937466"/>
                  </a:cubicBezTo>
                  <a:cubicBezTo>
                    <a:pt x="2644959" y="1937466"/>
                    <a:pt x="2940436" y="1641989"/>
                    <a:pt x="2940436" y="1277500"/>
                  </a:cubicBezTo>
                  <a:cubicBezTo>
                    <a:pt x="2940436" y="913011"/>
                    <a:pt x="2644959" y="617534"/>
                    <a:pt x="2280470" y="617534"/>
                  </a:cubicBezTo>
                  <a:close/>
                  <a:moveTo>
                    <a:pt x="284505" y="265281"/>
                  </a:moveTo>
                  <a:lnTo>
                    <a:pt x="4276434" y="265281"/>
                  </a:lnTo>
                  <a:lnTo>
                    <a:pt x="4276434" y="2289716"/>
                  </a:lnTo>
                  <a:lnTo>
                    <a:pt x="284505" y="2289716"/>
                  </a:lnTo>
                  <a:close/>
                  <a:moveTo>
                    <a:pt x="180344" y="148161"/>
                  </a:moveTo>
                  <a:lnTo>
                    <a:pt x="180344" y="2406836"/>
                  </a:lnTo>
                  <a:lnTo>
                    <a:pt x="4380595" y="2406836"/>
                  </a:lnTo>
                  <a:lnTo>
                    <a:pt x="4380595" y="148161"/>
                  </a:lnTo>
                  <a:close/>
                  <a:moveTo>
                    <a:pt x="0" y="0"/>
                  </a:moveTo>
                  <a:lnTo>
                    <a:pt x="4560938" y="0"/>
                  </a:lnTo>
                  <a:lnTo>
                    <a:pt x="4560938" y="2554996"/>
                  </a:lnTo>
                  <a:lnTo>
                    <a:pt x="0" y="255499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21">
              <a:extLst>
                <a:ext uri="{FF2B5EF4-FFF2-40B4-BE49-F238E27FC236}">
                  <a16:creationId xmlns:a16="http://schemas.microsoft.com/office/drawing/2014/main" id="{6A723AB1-8AE3-4F70-B202-D63F0A5DCC54}"/>
                </a:ext>
              </a:extLst>
            </p:cNvPr>
            <p:cNvSpPr/>
            <p:nvPr/>
          </p:nvSpPr>
          <p:spPr>
            <a:xfrm rot="900000">
              <a:off x="12249811" y="4517583"/>
              <a:ext cx="561670" cy="314642"/>
            </a:xfrm>
            <a:custGeom>
              <a:avLst/>
              <a:gdLst/>
              <a:ahLst/>
              <a:cxnLst/>
              <a:rect l="l" t="t" r="r" b="b"/>
              <a:pathLst>
                <a:path w="4560938" h="2554996">
                  <a:moveTo>
                    <a:pt x="2315585" y="1351978"/>
                  </a:moveTo>
                  <a:lnTo>
                    <a:pt x="2315585" y="1608128"/>
                  </a:lnTo>
                  <a:cubicBezTo>
                    <a:pt x="2332000" y="1604085"/>
                    <a:pt x="2347685" y="1596777"/>
                    <a:pt x="2361832" y="1586519"/>
                  </a:cubicBezTo>
                  <a:cubicBezTo>
                    <a:pt x="2403345" y="1556419"/>
                    <a:pt x="2424829" y="1505846"/>
                    <a:pt x="2417675" y="1455070"/>
                  </a:cubicBezTo>
                  <a:cubicBezTo>
                    <a:pt x="2409025" y="1388817"/>
                    <a:pt x="2368208" y="1366470"/>
                    <a:pt x="2315585" y="1351978"/>
                  </a:cubicBezTo>
                  <a:close/>
                  <a:moveTo>
                    <a:pt x="3612086" y="989467"/>
                  </a:moveTo>
                  <a:cubicBezTo>
                    <a:pt x="3453010" y="989467"/>
                    <a:pt x="3324054" y="1118423"/>
                    <a:pt x="3324054" y="1277499"/>
                  </a:cubicBezTo>
                  <a:cubicBezTo>
                    <a:pt x="3324054" y="1436575"/>
                    <a:pt x="3453010" y="1565531"/>
                    <a:pt x="3612086" y="1565531"/>
                  </a:cubicBezTo>
                  <a:cubicBezTo>
                    <a:pt x="3771162" y="1565531"/>
                    <a:pt x="3900118" y="1436575"/>
                    <a:pt x="3900118" y="1277499"/>
                  </a:cubicBezTo>
                  <a:cubicBezTo>
                    <a:pt x="3900118" y="1118423"/>
                    <a:pt x="3771162" y="989467"/>
                    <a:pt x="3612086" y="989467"/>
                  </a:cubicBezTo>
                  <a:close/>
                  <a:moveTo>
                    <a:pt x="948854" y="989467"/>
                  </a:moveTo>
                  <a:cubicBezTo>
                    <a:pt x="789778" y="989467"/>
                    <a:pt x="660822" y="1118423"/>
                    <a:pt x="660822" y="1277499"/>
                  </a:cubicBezTo>
                  <a:cubicBezTo>
                    <a:pt x="660822" y="1436575"/>
                    <a:pt x="789778" y="1565531"/>
                    <a:pt x="948854" y="1565531"/>
                  </a:cubicBezTo>
                  <a:cubicBezTo>
                    <a:pt x="1107930" y="1565531"/>
                    <a:pt x="1236886" y="1436575"/>
                    <a:pt x="1236886" y="1277499"/>
                  </a:cubicBezTo>
                  <a:cubicBezTo>
                    <a:pt x="1236886" y="1118423"/>
                    <a:pt x="1107930" y="989467"/>
                    <a:pt x="948854" y="989467"/>
                  </a:cubicBezTo>
                  <a:close/>
                  <a:moveTo>
                    <a:pt x="2247651" y="946230"/>
                  </a:moveTo>
                  <a:cubicBezTo>
                    <a:pt x="2230469" y="950266"/>
                    <a:pt x="2214012" y="957763"/>
                    <a:pt x="2199233" y="968479"/>
                  </a:cubicBezTo>
                  <a:cubicBezTo>
                    <a:pt x="2157721" y="998579"/>
                    <a:pt x="2136236" y="1049152"/>
                    <a:pt x="2143390" y="1099928"/>
                  </a:cubicBezTo>
                  <a:cubicBezTo>
                    <a:pt x="2157154" y="1167662"/>
                    <a:pt x="2197550" y="1197656"/>
                    <a:pt x="2247651" y="1217102"/>
                  </a:cubicBezTo>
                  <a:close/>
                  <a:moveTo>
                    <a:pt x="2247651" y="785264"/>
                  </a:moveTo>
                  <a:lnTo>
                    <a:pt x="2315585" y="785264"/>
                  </a:lnTo>
                  <a:lnTo>
                    <a:pt x="2315585" y="832380"/>
                  </a:lnTo>
                  <a:cubicBezTo>
                    <a:pt x="2341411" y="835890"/>
                    <a:pt x="2366862" y="843587"/>
                    <a:pt x="2390991" y="855423"/>
                  </a:cubicBezTo>
                  <a:cubicBezTo>
                    <a:pt x="2474360" y="896319"/>
                    <a:pt x="2528313" y="979930"/>
                    <a:pt x="2531223" y="1072743"/>
                  </a:cubicBezTo>
                  <a:lnTo>
                    <a:pt x="2418963" y="1076264"/>
                  </a:lnTo>
                  <a:cubicBezTo>
                    <a:pt x="2417356" y="1025012"/>
                    <a:pt x="2387564" y="978842"/>
                    <a:pt x="2341528" y="956260"/>
                  </a:cubicBezTo>
                  <a:cubicBezTo>
                    <a:pt x="2333151" y="952151"/>
                    <a:pt x="2324486" y="948946"/>
                    <a:pt x="2315585" y="946938"/>
                  </a:cubicBezTo>
                  <a:lnTo>
                    <a:pt x="2315585" y="1239083"/>
                  </a:lnTo>
                  <a:cubicBezTo>
                    <a:pt x="2404308" y="1264638"/>
                    <a:pt x="2499083" y="1293869"/>
                    <a:pt x="2528899" y="1441205"/>
                  </a:cubicBezTo>
                  <a:cubicBezTo>
                    <a:pt x="2541347" y="1532528"/>
                    <a:pt x="2502457" y="1623287"/>
                    <a:pt x="2427762" y="1677447"/>
                  </a:cubicBezTo>
                  <a:cubicBezTo>
                    <a:pt x="2394006" y="1701923"/>
                    <a:pt x="2355419" y="1717125"/>
                    <a:pt x="2315585" y="1722661"/>
                  </a:cubicBezTo>
                  <a:lnTo>
                    <a:pt x="2315585" y="1769734"/>
                  </a:lnTo>
                  <a:lnTo>
                    <a:pt x="2247651" y="1769734"/>
                  </a:lnTo>
                  <a:lnTo>
                    <a:pt x="2247651" y="1722944"/>
                  </a:lnTo>
                  <a:cubicBezTo>
                    <a:pt x="2221084" y="1719537"/>
                    <a:pt x="2194881" y="1711743"/>
                    <a:pt x="2170074" y="1699575"/>
                  </a:cubicBezTo>
                  <a:cubicBezTo>
                    <a:pt x="2086705" y="1658679"/>
                    <a:pt x="2032752" y="1575069"/>
                    <a:pt x="2029842" y="1482255"/>
                  </a:cubicBezTo>
                  <a:lnTo>
                    <a:pt x="2142102" y="1478734"/>
                  </a:lnTo>
                  <a:cubicBezTo>
                    <a:pt x="2143709" y="1529986"/>
                    <a:pt x="2173501" y="1576156"/>
                    <a:pt x="2219537" y="1598738"/>
                  </a:cubicBezTo>
                  <a:cubicBezTo>
                    <a:pt x="2228602" y="1603184"/>
                    <a:pt x="2238004" y="1606573"/>
                    <a:pt x="2247651" y="1608616"/>
                  </a:cubicBezTo>
                  <a:lnTo>
                    <a:pt x="2247651" y="1335176"/>
                  </a:lnTo>
                  <a:cubicBezTo>
                    <a:pt x="2162261" y="1314127"/>
                    <a:pt x="2069489" y="1278142"/>
                    <a:pt x="2032173" y="1115597"/>
                  </a:cubicBezTo>
                  <a:cubicBezTo>
                    <a:pt x="2019217" y="1023646"/>
                    <a:pt x="2058125" y="932061"/>
                    <a:pt x="2133303" y="877552"/>
                  </a:cubicBezTo>
                  <a:cubicBezTo>
                    <a:pt x="2167670" y="852632"/>
                    <a:pt x="2207046" y="837325"/>
                    <a:pt x="2247651" y="832077"/>
                  </a:cubicBezTo>
                  <a:close/>
                  <a:moveTo>
                    <a:pt x="2280470" y="617534"/>
                  </a:moveTo>
                  <a:cubicBezTo>
                    <a:pt x="1915981" y="617534"/>
                    <a:pt x="1620504" y="913011"/>
                    <a:pt x="1620504" y="1277500"/>
                  </a:cubicBezTo>
                  <a:cubicBezTo>
                    <a:pt x="1620504" y="1641989"/>
                    <a:pt x="1915981" y="1937466"/>
                    <a:pt x="2280470" y="1937466"/>
                  </a:cubicBezTo>
                  <a:cubicBezTo>
                    <a:pt x="2644959" y="1937466"/>
                    <a:pt x="2940436" y="1641989"/>
                    <a:pt x="2940436" y="1277500"/>
                  </a:cubicBezTo>
                  <a:cubicBezTo>
                    <a:pt x="2940436" y="913011"/>
                    <a:pt x="2644959" y="617534"/>
                    <a:pt x="2280470" y="617534"/>
                  </a:cubicBezTo>
                  <a:close/>
                  <a:moveTo>
                    <a:pt x="284505" y="265281"/>
                  </a:moveTo>
                  <a:lnTo>
                    <a:pt x="4276434" y="265281"/>
                  </a:lnTo>
                  <a:lnTo>
                    <a:pt x="4276434" y="2289716"/>
                  </a:lnTo>
                  <a:lnTo>
                    <a:pt x="284505" y="2289716"/>
                  </a:lnTo>
                  <a:close/>
                  <a:moveTo>
                    <a:pt x="180344" y="148161"/>
                  </a:moveTo>
                  <a:lnTo>
                    <a:pt x="180344" y="2406836"/>
                  </a:lnTo>
                  <a:lnTo>
                    <a:pt x="4380595" y="2406836"/>
                  </a:lnTo>
                  <a:lnTo>
                    <a:pt x="4380595" y="148161"/>
                  </a:lnTo>
                  <a:close/>
                  <a:moveTo>
                    <a:pt x="0" y="0"/>
                  </a:moveTo>
                  <a:lnTo>
                    <a:pt x="4560938" y="0"/>
                  </a:lnTo>
                  <a:lnTo>
                    <a:pt x="4560938" y="2554996"/>
                  </a:lnTo>
                  <a:lnTo>
                    <a:pt x="0" y="255499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Rectangle 21">
              <a:extLst>
                <a:ext uri="{FF2B5EF4-FFF2-40B4-BE49-F238E27FC236}">
                  <a16:creationId xmlns:a16="http://schemas.microsoft.com/office/drawing/2014/main" id="{F3BB420F-C245-47F2-947D-066981BFE2C8}"/>
                </a:ext>
              </a:extLst>
            </p:cNvPr>
            <p:cNvSpPr/>
            <p:nvPr/>
          </p:nvSpPr>
          <p:spPr>
            <a:xfrm rot="1059299">
              <a:off x="11365205" y="4290636"/>
              <a:ext cx="561670" cy="314642"/>
            </a:xfrm>
            <a:custGeom>
              <a:avLst/>
              <a:gdLst/>
              <a:ahLst/>
              <a:cxnLst/>
              <a:rect l="l" t="t" r="r" b="b"/>
              <a:pathLst>
                <a:path w="4560938" h="2554996">
                  <a:moveTo>
                    <a:pt x="2315585" y="1351978"/>
                  </a:moveTo>
                  <a:lnTo>
                    <a:pt x="2315585" y="1608128"/>
                  </a:lnTo>
                  <a:cubicBezTo>
                    <a:pt x="2332000" y="1604085"/>
                    <a:pt x="2347685" y="1596777"/>
                    <a:pt x="2361832" y="1586519"/>
                  </a:cubicBezTo>
                  <a:cubicBezTo>
                    <a:pt x="2403345" y="1556419"/>
                    <a:pt x="2424829" y="1505846"/>
                    <a:pt x="2417675" y="1455070"/>
                  </a:cubicBezTo>
                  <a:cubicBezTo>
                    <a:pt x="2409025" y="1388817"/>
                    <a:pt x="2368208" y="1366470"/>
                    <a:pt x="2315585" y="1351978"/>
                  </a:cubicBezTo>
                  <a:close/>
                  <a:moveTo>
                    <a:pt x="3612086" y="989467"/>
                  </a:moveTo>
                  <a:cubicBezTo>
                    <a:pt x="3453010" y="989467"/>
                    <a:pt x="3324054" y="1118423"/>
                    <a:pt x="3324054" y="1277499"/>
                  </a:cubicBezTo>
                  <a:cubicBezTo>
                    <a:pt x="3324054" y="1436575"/>
                    <a:pt x="3453010" y="1565531"/>
                    <a:pt x="3612086" y="1565531"/>
                  </a:cubicBezTo>
                  <a:cubicBezTo>
                    <a:pt x="3771162" y="1565531"/>
                    <a:pt x="3900118" y="1436575"/>
                    <a:pt x="3900118" y="1277499"/>
                  </a:cubicBezTo>
                  <a:cubicBezTo>
                    <a:pt x="3900118" y="1118423"/>
                    <a:pt x="3771162" y="989467"/>
                    <a:pt x="3612086" y="989467"/>
                  </a:cubicBezTo>
                  <a:close/>
                  <a:moveTo>
                    <a:pt x="948854" y="989467"/>
                  </a:moveTo>
                  <a:cubicBezTo>
                    <a:pt x="789778" y="989467"/>
                    <a:pt x="660822" y="1118423"/>
                    <a:pt x="660822" y="1277499"/>
                  </a:cubicBezTo>
                  <a:cubicBezTo>
                    <a:pt x="660822" y="1436575"/>
                    <a:pt x="789778" y="1565531"/>
                    <a:pt x="948854" y="1565531"/>
                  </a:cubicBezTo>
                  <a:cubicBezTo>
                    <a:pt x="1107930" y="1565531"/>
                    <a:pt x="1236886" y="1436575"/>
                    <a:pt x="1236886" y="1277499"/>
                  </a:cubicBezTo>
                  <a:cubicBezTo>
                    <a:pt x="1236886" y="1118423"/>
                    <a:pt x="1107930" y="989467"/>
                    <a:pt x="948854" y="989467"/>
                  </a:cubicBezTo>
                  <a:close/>
                  <a:moveTo>
                    <a:pt x="2247651" y="946230"/>
                  </a:moveTo>
                  <a:cubicBezTo>
                    <a:pt x="2230469" y="950266"/>
                    <a:pt x="2214012" y="957763"/>
                    <a:pt x="2199233" y="968479"/>
                  </a:cubicBezTo>
                  <a:cubicBezTo>
                    <a:pt x="2157721" y="998579"/>
                    <a:pt x="2136236" y="1049152"/>
                    <a:pt x="2143390" y="1099928"/>
                  </a:cubicBezTo>
                  <a:cubicBezTo>
                    <a:pt x="2157154" y="1167662"/>
                    <a:pt x="2197550" y="1197656"/>
                    <a:pt x="2247651" y="1217102"/>
                  </a:cubicBezTo>
                  <a:close/>
                  <a:moveTo>
                    <a:pt x="2247651" y="785264"/>
                  </a:moveTo>
                  <a:lnTo>
                    <a:pt x="2315585" y="785264"/>
                  </a:lnTo>
                  <a:lnTo>
                    <a:pt x="2315585" y="832380"/>
                  </a:lnTo>
                  <a:cubicBezTo>
                    <a:pt x="2341411" y="835890"/>
                    <a:pt x="2366862" y="843587"/>
                    <a:pt x="2390991" y="855423"/>
                  </a:cubicBezTo>
                  <a:cubicBezTo>
                    <a:pt x="2474360" y="896319"/>
                    <a:pt x="2528313" y="979930"/>
                    <a:pt x="2531223" y="1072743"/>
                  </a:cubicBezTo>
                  <a:lnTo>
                    <a:pt x="2418963" y="1076264"/>
                  </a:lnTo>
                  <a:cubicBezTo>
                    <a:pt x="2417356" y="1025012"/>
                    <a:pt x="2387564" y="978842"/>
                    <a:pt x="2341528" y="956260"/>
                  </a:cubicBezTo>
                  <a:cubicBezTo>
                    <a:pt x="2333151" y="952151"/>
                    <a:pt x="2324486" y="948946"/>
                    <a:pt x="2315585" y="946938"/>
                  </a:cubicBezTo>
                  <a:lnTo>
                    <a:pt x="2315585" y="1239083"/>
                  </a:lnTo>
                  <a:cubicBezTo>
                    <a:pt x="2404308" y="1264638"/>
                    <a:pt x="2499083" y="1293869"/>
                    <a:pt x="2528899" y="1441205"/>
                  </a:cubicBezTo>
                  <a:cubicBezTo>
                    <a:pt x="2541347" y="1532528"/>
                    <a:pt x="2502457" y="1623287"/>
                    <a:pt x="2427762" y="1677447"/>
                  </a:cubicBezTo>
                  <a:cubicBezTo>
                    <a:pt x="2394006" y="1701923"/>
                    <a:pt x="2355419" y="1717125"/>
                    <a:pt x="2315585" y="1722661"/>
                  </a:cubicBezTo>
                  <a:lnTo>
                    <a:pt x="2315585" y="1769734"/>
                  </a:lnTo>
                  <a:lnTo>
                    <a:pt x="2247651" y="1769734"/>
                  </a:lnTo>
                  <a:lnTo>
                    <a:pt x="2247651" y="1722944"/>
                  </a:lnTo>
                  <a:cubicBezTo>
                    <a:pt x="2221084" y="1719537"/>
                    <a:pt x="2194881" y="1711743"/>
                    <a:pt x="2170074" y="1699575"/>
                  </a:cubicBezTo>
                  <a:cubicBezTo>
                    <a:pt x="2086705" y="1658679"/>
                    <a:pt x="2032752" y="1575069"/>
                    <a:pt x="2029842" y="1482255"/>
                  </a:cubicBezTo>
                  <a:lnTo>
                    <a:pt x="2142102" y="1478734"/>
                  </a:lnTo>
                  <a:cubicBezTo>
                    <a:pt x="2143709" y="1529986"/>
                    <a:pt x="2173501" y="1576156"/>
                    <a:pt x="2219537" y="1598738"/>
                  </a:cubicBezTo>
                  <a:cubicBezTo>
                    <a:pt x="2228602" y="1603184"/>
                    <a:pt x="2238004" y="1606573"/>
                    <a:pt x="2247651" y="1608616"/>
                  </a:cubicBezTo>
                  <a:lnTo>
                    <a:pt x="2247651" y="1335176"/>
                  </a:lnTo>
                  <a:cubicBezTo>
                    <a:pt x="2162261" y="1314127"/>
                    <a:pt x="2069489" y="1278142"/>
                    <a:pt x="2032173" y="1115597"/>
                  </a:cubicBezTo>
                  <a:cubicBezTo>
                    <a:pt x="2019217" y="1023646"/>
                    <a:pt x="2058125" y="932061"/>
                    <a:pt x="2133303" y="877552"/>
                  </a:cubicBezTo>
                  <a:cubicBezTo>
                    <a:pt x="2167670" y="852632"/>
                    <a:pt x="2207046" y="837325"/>
                    <a:pt x="2247651" y="832077"/>
                  </a:cubicBezTo>
                  <a:close/>
                  <a:moveTo>
                    <a:pt x="2280470" y="617534"/>
                  </a:moveTo>
                  <a:cubicBezTo>
                    <a:pt x="1915981" y="617534"/>
                    <a:pt x="1620504" y="913011"/>
                    <a:pt x="1620504" y="1277500"/>
                  </a:cubicBezTo>
                  <a:cubicBezTo>
                    <a:pt x="1620504" y="1641989"/>
                    <a:pt x="1915981" y="1937466"/>
                    <a:pt x="2280470" y="1937466"/>
                  </a:cubicBezTo>
                  <a:cubicBezTo>
                    <a:pt x="2644959" y="1937466"/>
                    <a:pt x="2940436" y="1641989"/>
                    <a:pt x="2940436" y="1277500"/>
                  </a:cubicBezTo>
                  <a:cubicBezTo>
                    <a:pt x="2940436" y="913011"/>
                    <a:pt x="2644959" y="617534"/>
                    <a:pt x="2280470" y="617534"/>
                  </a:cubicBezTo>
                  <a:close/>
                  <a:moveTo>
                    <a:pt x="284505" y="265281"/>
                  </a:moveTo>
                  <a:lnTo>
                    <a:pt x="4276434" y="265281"/>
                  </a:lnTo>
                  <a:lnTo>
                    <a:pt x="4276434" y="2289716"/>
                  </a:lnTo>
                  <a:lnTo>
                    <a:pt x="284505" y="2289716"/>
                  </a:lnTo>
                  <a:close/>
                  <a:moveTo>
                    <a:pt x="180344" y="148161"/>
                  </a:moveTo>
                  <a:lnTo>
                    <a:pt x="180344" y="2406836"/>
                  </a:lnTo>
                  <a:lnTo>
                    <a:pt x="4380595" y="2406836"/>
                  </a:lnTo>
                  <a:lnTo>
                    <a:pt x="4380595" y="148161"/>
                  </a:lnTo>
                  <a:close/>
                  <a:moveTo>
                    <a:pt x="0" y="0"/>
                  </a:moveTo>
                  <a:lnTo>
                    <a:pt x="4560938" y="0"/>
                  </a:lnTo>
                  <a:lnTo>
                    <a:pt x="4560938" y="2554996"/>
                  </a:lnTo>
                  <a:lnTo>
                    <a:pt x="0" y="255499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DF54ED4-01E5-4776-A625-B5AB5DC4D932}"/>
              </a:ext>
            </a:extLst>
          </p:cNvPr>
          <p:cNvSpPr txBox="1"/>
          <p:nvPr/>
        </p:nvSpPr>
        <p:spPr>
          <a:xfrm>
            <a:off x="7845403" y="2291728"/>
            <a:ext cx="960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02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26">
            <a:extLst>
              <a:ext uri="{FF2B5EF4-FFF2-40B4-BE49-F238E27FC236}">
                <a16:creationId xmlns:a16="http://schemas.microsoft.com/office/drawing/2014/main" id="{5571E296-0332-4F1A-A68A-DA9C3D8D89BA}"/>
              </a:ext>
            </a:extLst>
          </p:cNvPr>
          <p:cNvGrpSpPr/>
          <p:nvPr/>
        </p:nvGrpSpPr>
        <p:grpSpPr>
          <a:xfrm>
            <a:off x="7625048" y="3505602"/>
            <a:ext cx="1401048" cy="1107996"/>
            <a:chOff x="2551705" y="4283314"/>
            <a:chExt cx="2357003" cy="110799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49E1694-8E30-4E9A-A7D6-A5F9CBD1CDBE}"/>
                </a:ext>
              </a:extLst>
            </p:cNvPr>
            <p:cNvSpPr txBox="1"/>
            <p:nvPr/>
          </p:nvSpPr>
          <p:spPr>
            <a:xfrm>
              <a:off x="2551707" y="4560313"/>
              <a:ext cx="23570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000121-8F02-433F-8086-9625DCBB5FE6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89AF4AD-6A73-46D7-B3AE-15E455941A90}"/>
              </a:ext>
            </a:extLst>
          </p:cNvPr>
          <p:cNvSpPr txBox="1"/>
          <p:nvPr/>
        </p:nvSpPr>
        <p:spPr>
          <a:xfrm>
            <a:off x="9780418" y="2291728"/>
            <a:ext cx="960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01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Group 30">
            <a:extLst>
              <a:ext uri="{FF2B5EF4-FFF2-40B4-BE49-F238E27FC236}">
                <a16:creationId xmlns:a16="http://schemas.microsoft.com/office/drawing/2014/main" id="{1CC6052B-472C-44BF-BAF3-ACE1815EA83F}"/>
              </a:ext>
            </a:extLst>
          </p:cNvPr>
          <p:cNvGrpSpPr/>
          <p:nvPr/>
        </p:nvGrpSpPr>
        <p:grpSpPr>
          <a:xfrm>
            <a:off x="9560063" y="3505602"/>
            <a:ext cx="1401048" cy="1107996"/>
            <a:chOff x="2551705" y="4283314"/>
            <a:chExt cx="2357003" cy="110799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272A968-4BC3-4195-8DA3-03ACD65BD8C5}"/>
                </a:ext>
              </a:extLst>
            </p:cNvPr>
            <p:cNvSpPr txBox="1"/>
            <p:nvPr/>
          </p:nvSpPr>
          <p:spPr>
            <a:xfrm>
              <a:off x="2551707" y="4560313"/>
              <a:ext cx="23570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009912-7050-46ED-A9A6-FE4AE77452C9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E2F7EAD-2600-4938-BEAA-A54957BEE9C7}"/>
              </a:ext>
            </a:extLst>
          </p:cNvPr>
          <p:cNvSpPr txBox="1"/>
          <p:nvPr/>
        </p:nvSpPr>
        <p:spPr>
          <a:xfrm>
            <a:off x="4016698" y="2291728"/>
            <a:ext cx="960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04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Group 34">
            <a:extLst>
              <a:ext uri="{FF2B5EF4-FFF2-40B4-BE49-F238E27FC236}">
                <a16:creationId xmlns:a16="http://schemas.microsoft.com/office/drawing/2014/main" id="{182402F5-C22E-4464-A08C-7948B1166752}"/>
              </a:ext>
            </a:extLst>
          </p:cNvPr>
          <p:cNvGrpSpPr/>
          <p:nvPr/>
        </p:nvGrpSpPr>
        <p:grpSpPr>
          <a:xfrm>
            <a:off x="3796343" y="3505602"/>
            <a:ext cx="1401048" cy="1107996"/>
            <a:chOff x="2551705" y="4283314"/>
            <a:chExt cx="2357003" cy="110799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DC5104-3A3F-49CE-A43F-74EBE4ED4550}"/>
                </a:ext>
              </a:extLst>
            </p:cNvPr>
            <p:cNvSpPr txBox="1"/>
            <p:nvPr/>
          </p:nvSpPr>
          <p:spPr>
            <a:xfrm>
              <a:off x="2551707" y="4560313"/>
              <a:ext cx="23570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8C41A7E-E52B-4F2A-B508-6D86CD2842BB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7619824-BD56-470C-A89C-2E539873EA95}"/>
              </a:ext>
            </a:extLst>
          </p:cNvPr>
          <p:cNvSpPr txBox="1"/>
          <p:nvPr/>
        </p:nvSpPr>
        <p:spPr>
          <a:xfrm>
            <a:off x="5931051" y="4904868"/>
            <a:ext cx="960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03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2" name="Group 38">
            <a:extLst>
              <a:ext uri="{FF2B5EF4-FFF2-40B4-BE49-F238E27FC236}">
                <a16:creationId xmlns:a16="http://schemas.microsoft.com/office/drawing/2014/main" id="{418B005B-14B4-4F09-A4FB-7981F842CDA6}"/>
              </a:ext>
            </a:extLst>
          </p:cNvPr>
          <p:cNvGrpSpPr/>
          <p:nvPr/>
        </p:nvGrpSpPr>
        <p:grpSpPr>
          <a:xfrm>
            <a:off x="5710696" y="3505602"/>
            <a:ext cx="1401048" cy="1107996"/>
            <a:chOff x="2551705" y="4283314"/>
            <a:chExt cx="2357003" cy="110799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575BA3-CBB4-474C-A632-6C20BC9FF316}"/>
                </a:ext>
              </a:extLst>
            </p:cNvPr>
            <p:cNvSpPr txBox="1"/>
            <p:nvPr/>
          </p:nvSpPr>
          <p:spPr>
            <a:xfrm>
              <a:off x="2551707" y="4560313"/>
              <a:ext cx="23570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52AE518-2506-460C-A7C2-515AC5C05211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8A2CB76-14CC-41FC-9FFC-7DBF594B9997}"/>
              </a:ext>
            </a:extLst>
          </p:cNvPr>
          <p:cNvSpPr txBox="1"/>
          <p:nvPr/>
        </p:nvSpPr>
        <p:spPr>
          <a:xfrm>
            <a:off x="2102345" y="4904868"/>
            <a:ext cx="960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n w="12700"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05</a:t>
            </a:r>
            <a:endParaRPr lang="ko-KR" altLang="en-US" sz="4400" b="1" dirty="0">
              <a:ln w="12700">
                <a:solidFill>
                  <a:schemeClr val="bg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6" name="Group 42">
            <a:extLst>
              <a:ext uri="{FF2B5EF4-FFF2-40B4-BE49-F238E27FC236}">
                <a16:creationId xmlns:a16="http://schemas.microsoft.com/office/drawing/2014/main" id="{7EA745F4-ABDE-4BE2-AC41-DADE3A498555}"/>
              </a:ext>
            </a:extLst>
          </p:cNvPr>
          <p:cNvGrpSpPr/>
          <p:nvPr/>
        </p:nvGrpSpPr>
        <p:grpSpPr>
          <a:xfrm>
            <a:off x="1881990" y="3505602"/>
            <a:ext cx="1401048" cy="1107996"/>
            <a:chOff x="2551705" y="4283314"/>
            <a:chExt cx="2357003" cy="110799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3BF9DE6-5175-41A6-8162-D55F69772D4F}"/>
                </a:ext>
              </a:extLst>
            </p:cNvPr>
            <p:cNvSpPr txBox="1"/>
            <p:nvPr/>
          </p:nvSpPr>
          <p:spPr>
            <a:xfrm>
              <a:off x="2551707" y="4560313"/>
              <a:ext cx="23570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A55DD92-E784-43FC-8233-6FA4D34E8C15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Text Here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" name="그룹 119">
            <a:extLst>
              <a:ext uri="{FF2B5EF4-FFF2-40B4-BE49-F238E27FC236}">
                <a16:creationId xmlns:a16="http://schemas.microsoft.com/office/drawing/2014/main" id="{18CBE173-E897-4341-A2AD-9BEC62638B81}"/>
              </a:ext>
            </a:extLst>
          </p:cNvPr>
          <p:cNvGrpSpPr/>
          <p:nvPr/>
        </p:nvGrpSpPr>
        <p:grpSpPr>
          <a:xfrm rot="10800000">
            <a:off x="1575617" y="3430645"/>
            <a:ext cx="2013796" cy="2658860"/>
            <a:chOff x="1461188" y="2203612"/>
            <a:chExt cx="2149652" cy="2838234"/>
          </a:xfrm>
          <a:solidFill>
            <a:srgbClr val="17406D"/>
          </a:solidFill>
        </p:grpSpPr>
        <p:sp>
          <p:nvSpPr>
            <p:cNvPr id="40" name="막힌 원호 120">
              <a:extLst>
                <a:ext uri="{FF2B5EF4-FFF2-40B4-BE49-F238E27FC236}">
                  <a16:creationId xmlns:a16="http://schemas.microsoft.com/office/drawing/2014/main" id="{2D44D939-0037-44A4-84CC-09D47849A2D1}"/>
                </a:ext>
              </a:extLst>
            </p:cNvPr>
            <p:cNvSpPr/>
            <p:nvPr/>
          </p:nvSpPr>
          <p:spPr>
            <a:xfrm>
              <a:off x="1461188" y="2203612"/>
              <a:ext cx="2149652" cy="2149652"/>
            </a:xfrm>
            <a:prstGeom prst="blockArc">
              <a:avLst>
                <a:gd name="adj1" fmla="val 10800000"/>
                <a:gd name="adj2" fmla="val 65562"/>
                <a:gd name="adj3" fmla="val 47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1" name="직사각형 121">
              <a:extLst>
                <a:ext uri="{FF2B5EF4-FFF2-40B4-BE49-F238E27FC236}">
                  <a16:creationId xmlns:a16="http://schemas.microsoft.com/office/drawing/2014/main" id="{0EF54832-EAAA-4CA0-85A3-38168D884681}"/>
                </a:ext>
              </a:extLst>
            </p:cNvPr>
            <p:cNvSpPr/>
            <p:nvPr/>
          </p:nvSpPr>
          <p:spPr>
            <a:xfrm>
              <a:off x="1461188" y="3274130"/>
              <a:ext cx="101865" cy="499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2" name="직사각형 122">
              <a:extLst>
                <a:ext uri="{FF2B5EF4-FFF2-40B4-BE49-F238E27FC236}">
                  <a16:creationId xmlns:a16="http://schemas.microsoft.com/office/drawing/2014/main" id="{FB9AF410-EF82-416A-AFD1-00E4C60694D3}"/>
                </a:ext>
              </a:extLst>
            </p:cNvPr>
            <p:cNvSpPr/>
            <p:nvPr/>
          </p:nvSpPr>
          <p:spPr>
            <a:xfrm>
              <a:off x="3508975" y="3274127"/>
              <a:ext cx="101865" cy="1767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3" name="그룹 123">
            <a:extLst>
              <a:ext uri="{FF2B5EF4-FFF2-40B4-BE49-F238E27FC236}">
                <a16:creationId xmlns:a16="http://schemas.microsoft.com/office/drawing/2014/main" id="{BF3D7C02-E8B5-4F66-B1B3-5BB920BD17EB}"/>
              </a:ext>
            </a:extLst>
          </p:cNvPr>
          <p:cNvGrpSpPr/>
          <p:nvPr/>
        </p:nvGrpSpPr>
        <p:grpSpPr>
          <a:xfrm>
            <a:off x="3496412" y="1890759"/>
            <a:ext cx="2013796" cy="2658853"/>
            <a:chOff x="1461188" y="2203612"/>
            <a:chExt cx="2149652" cy="2838233"/>
          </a:xfrm>
          <a:solidFill>
            <a:srgbClr val="0F6FC6"/>
          </a:solidFill>
        </p:grpSpPr>
        <p:sp>
          <p:nvSpPr>
            <p:cNvPr id="44" name="막힌 원호 124">
              <a:extLst>
                <a:ext uri="{FF2B5EF4-FFF2-40B4-BE49-F238E27FC236}">
                  <a16:creationId xmlns:a16="http://schemas.microsoft.com/office/drawing/2014/main" id="{8A36F4DE-329A-4078-84F6-FBCBAC3956A2}"/>
                </a:ext>
              </a:extLst>
            </p:cNvPr>
            <p:cNvSpPr/>
            <p:nvPr/>
          </p:nvSpPr>
          <p:spPr>
            <a:xfrm>
              <a:off x="1461188" y="2203612"/>
              <a:ext cx="2149652" cy="2149652"/>
            </a:xfrm>
            <a:prstGeom prst="blockArc">
              <a:avLst>
                <a:gd name="adj1" fmla="val 10800000"/>
                <a:gd name="adj2" fmla="val 65562"/>
                <a:gd name="adj3" fmla="val 47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직사각형 125">
              <a:extLst>
                <a:ext uri="{FF2B5EF4-FFF2-40B4-BE49-F238E27FC236}">
                  <a16:creationId xmlns:a16="http://schemas.microsoft.com/office/drawing/2014/main" id="{C355354F-E927-402C-AC49-6AB54FCEB919}"/>
                </a:ext>
              </a:extLst>
            </p:cNvPr>
            <p:cNvSpPr/>
            <p:nvPr/>
          </p:nvSpPr>
          <p:spPr>
            <a:xfrm>
              <a:off x="1461188" y="3274122"/>
              <a:ext cx="101865" cy="17677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6" name="직사각형 126">
              <a:extLst>
                <a:ext uri="{FF2B5EF4-FFF2-40B4-BE49-F238E27FC236}">
                  <a16:creationId xmlns:a16="http://schemas.microsoft.com/office/drawing/2014/main" id="{3084B872-1BFF-4F81-9204-E7BAE059F6B6}"/>
                </a:ext>
              </a:extLst>
            </p:cNvPr>
            <p:cNvSpPr/>
            <p:nvPr/>
          </p:nvSpPr>
          <p:spPr>
            <a:xfrm>
              <a:off x="3508975" y="3274127"/>
              <a:ext cx="101865" cy="499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47" name="그룹 127">
            <a:extLst>
              <a:ext uri="{FF2B5EF4-FFF2-40B4-BE49-F238E27FC236}">
                <a16:creationId xmlns:a16="http://schemas.microsoft.com/office/drawing/2014/main" id="{B6412EA1-F589-4157-B9CB-B6F14941306E}"/>
              </a:ext>
            </a:extLst>
          </p:cNvPr>
          <p:cNvGrpSpPr/>
          <p:nvPr/>
        </p:nvGrpSpPr>
        <p:grpSpPr>
          <a:xfrm rot="10800000">
            <a:off x="5410018" y="3430645"/>
            <a:ext cx="2013796" cy="2658859"/>
            <a:chOff x="1461188" y="2203612"/>
            <a:chExt cx="2149652" cy="2838233"/>
          </a:xfrm>
          <a:solidFill>
            <a:srgbClr val="17406D"/>
          </a:solidFill>
        </p:grpSpPr>
        <p:sp>
          <p:nvSpPr>
            <p:cNvPr id="48" name="막힌 원호 128">
              <a:extLst>
                <a:ext uri="{FF2B5EF4-FFF2-40B4-BE49-F238E27FC236}">
                  <a16:creationId xmlns:a16="http://schemas.microsoft.com/office/drawing/2014/main" id="{80AD6124-1E20-4F0E-8199-E342A0D19268}"/>
                </a:ext>
              </a:extLst>
            </p:cNvPr>
            <p:cNvSpPr/>
            <p:nvPr/>
          </p:nvSpPr>
          <p:spPr>
            <a:xfrm>
              <a:off x="1461188" y="2203612"/>
              <a:ext cx="2149652" cy="2149652"/>
            </a:xfrm>
            <a:prstGeom prst="blockArc">
              <a:avLst>
                <a:gd name="adj1" fmla="val 10800000"/>
                <a:gd name="adj2" fmla="val 65562"/>
                <a:gd name="adj3" fmla="val 47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직사각형 129">
              <a:extLst>
                <a:ext uri="{FF2B5EF4-FFF2-40B4-BE49-F238E27FC236}">
                  <a16:creationId xmlns:a16="http://schemas.microsoft.com/office/drawing/2014/main" id="{9FEDA3D1-D01F-4B38-B6BD-02B5DB93CAA7}"/>
                </a:ext>
              </a:extLst>
            </p:cNvPr>
            <p:cNvSpPr/>
            <p:nvPr/>
          </p:nvSpPr>
          <p:spPr>
            <a:xfrm>
              <a:off x="1461188" y="3274130"/>
              <a:ext cx="101865" cy="499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직사각형 130">
              <a:extLst>
                <a:ext uri="{FF2B5EF4-FFF2-40B4-BE49-F238E27FC236}">
                  <a16:creationId xmlns:a16="http://schemas.microsoft.com/office/drawing/2014/main" id="{E6F49581-9F2B-4B47-89A3-65FBA00C5D88}"/>
                </a:ext>
              </a:extLst>
            </p:cNvPr>
            <p:cNvSpPr/>
            <p:nvPr/>
          </p:nvSpPr>
          <p:spPr>
            <a:xfrm>
              <a:off x="3508975" y="3274127"/>
              <a:ext cx="101865" cy="17677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1" name="그룹 131">
            <a:extLst>
              <a:ext uri="{FF2B5EF4-FFF2-40B4-BE49-F238E27FC236}">
                <a16:creationId xmlns:a16="http://schemas.microsoft.com/office/drawing/2014/main" id="{AA3995FD-3E55-4167-923A-855EC686E030}"/>
              </a:ext>
            </a:extLst>
          </p:cNvPr>
          <p:cNvGrpSpPr/>
          <p:nvPr/>
        </p:nvGrpSpPr>
        <p:grpSpPr>
          <a:xfrm>
            <a:off x="7318674" y="1890759"/>
            <a:ext cx="2013796" cy="2658859"/>
            <a:chOff x="1461188" y="2203612"/>
            <a:chExt cx="2149652" cy="2838233"/>
          </a:xfrm>
          <a:solidFill>
            <a:srgbClr val="0F6FC6"/>
          </a:solidFill>
        </p:grpSpPr>
        <p:sp>
          <p:nvSpPr>
            <p:cNvPr id="52" name="막힌 원호 132">
              <a:extLst>
                <a:ext uri="{FF2B5EF4-FFF2-40B4-BE49-F238E27FC236}">
                  <a16:creationId xmlns:a16="http://schemas.microsoft.com/office/drawing/2014/main" id="{C03046A2-EB83-490B-8C11-A96AA86EB623}"/>
                </a:ext>
              </a:extLst>
            </p:cNvPr>
            <p:cNvSpPr/>
            <p:nvPr/>
          </p:nvSpPr>
          <p:spPr>
            <a:xfrm>
              <a:off x="1461188" y="2203612"/>
              <a:ext cx="2149652" cy="2149652"/>
            </a:xfrm>
            <a:prstGeom prst="blockArc">
              <a:avLst>
                <a:gd name="adj1" fmla="val 10800000"/>
                <a:gd name="adj2" fmla="val 65562"/>
                <a:gd name="adj3" fmla="val 47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3" name="직사각형 133">
              <a:extLst>
                <a:ext uri="{FF2B5EF4-FFF2-40B4-BE49-F238E27FC236}">
                  <a16:creationId xmlns:a16="http://schemas.microsoft.com/office/drawing/2014/main" id="{04460E06-CCB2-45D2-9E9F-4886DC992A8D}"/>
                </a:ext>
              </a:extLst>
            </p:cNvPr>
            <p:cNvSpPr/>
            <p:nvPr/>
          </p:nvSpPr>
          <p:spPr>
            <a:xfrm>
              <a:off x="1461188" y="3274127"/>
              <a:ext cx="101865" cy="17677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54" name="직사각형 134">
              <a:extLst>
                <a:ext uri="{FF2B5EF4-FFF2-40B4-BE49-F238E27FC236}">
                  <a16:creationId xmlns:a16="http://schemas.microsoft.com/office/drawing/2014/main" id="{6614E567-A34D-4234-B4DE-264D0AAAE260}"/>
                </a:ext>
              </a:extLst>
            </p:cNvPr>
            <p:cNvSpPr/>
            <p:nvPr/>
          </p:nvSpPr>
          <p:spPr>
            <a:xfrm>
              <a:off x="3508975" y="3274127"/>
              <a:ext cx="101865" cy="4995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5" name="그룹 135">
            <a:extLst>
              <a:ext uri="{FF2B5EF4-FFF2-40B4-BE49-F238E27FC236}">
                <a16:creationId xmlns:a16="http://schemas.microsoft.com/office/drawing/2014/main" id="{79BCF2F5-0425-4C0C-8046-B2C39B863DE4}"/>
              </a:ext>
            </a:extLst>
          </p:cNvPr>
          <p:cNvGrpSpPr/>
          <p:nvPr/>
        </p:nvGrpSpPr>
        <p:grpSpPr>
          <a:xfrm>
            <a:off x="1372943" y="3301375"/>
            <a:ext cx="378655" cy="337248"/>
            <a:chOff x="1249118" y="3971544"/>
            <a:chExt cx="404200" cy="360000"/>
          </a:xfrm>
          <a:solidFill>
            <a:srgbClr val="17406D"/>
          </a:solidFill>
        </p:grpSpPr>
        <p:sp>
          <p:nvSpPr>
            <p:cNvPr id="56" name="사각형: 둥근 모서리 136">
              <a:extLst>
                <a:ext uri="{FF2B5EF4-FFF2-40B4-BE49-F238E27FC236}">
                  <a16:creationId xmlns:a16="http://schemas.microsoft.com/office/drawing/2014/main" id="{65C201B4-2DAF-4E4E-A756-77BA47A9C2FB}"/>
                </a:ext>
              </a:extLst>
            </p:cNvPr>
            <p:cNvSpPr/>
            <p:nvPr/>
          </p:nvSpPr>
          <p:spPr>
            <a:xfrm rot="13500000">
              <a:off x="1378718" y="3958106"/>
              <a:ext cx="100800" cy="36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사각형: 둥근 모서리 137">
              <a:extLst>
                <a:ext uri="{FF2B5EF4-FFF2-40B4-BE49-F238E27FC236}">
                  <a16:creationId xmlns:a16="http://schemas.microsoft.com/office/drawing/2014/main" id="{67220A23-D428-4C69-B2FA-F0C86DFB725F}"/>
                </a:ext>
              </a:extLst>
            </p:cNvPr>
            <p:cNvSpPr/>
            <p:nvPr/>
          </p:nvSpPr>
          <p:spPr>
            <a:xfrm rot="8700000">
              <a:off x="1552518" y="3971544"/>
              <a:ext cx="100800" cy="36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8" name="그룹 138">
            <a:extLst>
              <a:ext uri="{FF2B5EF4-FFF2-40B4-BE49-F238E27FC236}">
                <a16:creationId xmlns:a16="http://schemas.microsoft.com/office/drawing/2014/main" id="{8576ADD3-CC47-46B6-806C-3F40E171A767}"/>
              </a:ext>
            </a:extLst>
          </p:cNvPr>
          <p:cNvGrpSpPr/>
          <p:nvPr/>
        </p:nvGrpSpPr>
        <p:grpSpPr>
          <a:xfrm rot="10800000">
            <a:off x="3421276" y="4326930"/>
            <a:ext cx="378655" cy="337248"/>
            <a:chOff x="1249118" y="3971544"/>
            <a:chExt cx="404200" cy="360000"/>
          </a:xfrm>
          <a:solidFill>
            <a:srgbClr val="0F6FC6"/>
          </a:solidFill>
        </p:grpSpPr>
        <p:sp>
          <p:nvSpPr>
            <p:cNvPr id="59" name="사각형: 둥근 모서리 139">
              <a:extLst>
                <a:ext uri="{FF2B5EF4-FFF2-40B4-BE49-F238E27FC236}">
                  <a16:creationId xmlns:a16="http://schemas.microsoft.com/office/drawing/2014/main" id="{D65A101F-EBE3-4714-9F64-EBD33964D775}"/>
                </a:ext>
              </a:extLst>
            </p:cNvPr>
            <p:cNvSpPr/>
            <p:nvPr/>
          </p:nvSpPr>
          <p:spPr>
            <a:xfrm rot="13500000">
              <a:off x="1378718" y="3958106"/>
              <a:ext cx="100800" cy="36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사각형: 둥근 모서리 140">
              <a:extLst>
                <a:ext uri="{FF2B5EF4-FFF2-40B4-BE49-F238E27FC236}">
                  <a16:creationId xmlns:a16="http://schemas.microsoft.com/office/drawing/2014/main" id="{936726FE-43ED-4D63-92CC-C37D5DB92A56}"/>
                </a:ext>
              </a:extLst>
            </p:cNvPr>
            <p:cNvSpPr/>
            <p:nvPr/>
          </p:nvSpPr>
          <p:spPr>
            <a:xfrm rot="8700000">
              <a:off x="1552518" y="3971544"/>
              <a:ext cx="100800" cy="36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1" name="직사각형 141">
            <a:extLst>
              <a:ext uri="{FF2B5EF4-FFF2-40B4-BE49-F238E27FC236}">
                <a16:creationId xmlns:a16="http://schemas.microsoft.com/office/drawing/2014/main" id="{151BBDC8-6C1C-43B5-8577-015C7BF8072B}"/>
              </a:ext>
            </a:extLst>
          </p:cNvPr>
          <p:cNvSpPr/>
          <p:nvPr/>
        </p:nvSpPr>
        <p:spPr>
          <a:xfrm>
            <a:off x="9237042" y="3412119"/>
            <a:ext cx="101865" cy="1332000"/>
          </a:xfrm>
          <a:prstGeom prst="rect">
            <a:avLst/>
          </a:prstGeom>
          <a:solidFill>
            <a:srgbClr val="17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2" name="그룹 142">
            <a:extLst>
              <a:ext uri="{FF2B5EF4-FFF2-40B4-BE49-F238E27FC236}">
                <a16:creationId xmlns:a16="http://schemas.microsoft.com/office/drawing/2014/main" id="{76F2C62C-0754-4A4D-B316-56975680EB9C}"/>
              </a:ext>
            </a:extLst>
          </p:cNvPr>
          <p:cNvGrpSpPr/>
          <p:nvPr/>
        </p:nvGrpSpPr>
        <p:grpSpPr>
          <a:xfrm rot="10800000">
            <a:off x="7238911" y="4326929"/>
            <a:ext cx="378655" cy="337248"/>
            <a:chOff x="1249118" y="3971544"/>
            <a:chExt cx="404200" cy="360000"/>
          </a:xfrm>
          <a:solidFill>
            <a:srgbClr val="0F6FC6"/>
          </a:solidFill>
        </p:grpSpPr>
        <p:sp>
          <p:nvSpPr>
            <p:cNvPr id="63" name="사각형: 둥근 모서리 143">
              <a:extLst>
                <a:ext uri="{FF2B5EF4-FFF2-40B4-BE49-F238E27FC236}">
                  <a16:creationId xmlns:a16="http://schemas.microsoft.com/office/drawing/2014/main" id="{704A5711-0FE9-4F9F-92FC-C1D09287BE4C}"/>
                </a:ext>
              </a:extLst>
            </p:cNvPr>
            <p:cNvSpPr/>
            <p:nvPr/>
          </p:nvSpPr>
          <p:spPr>
            <a:xfrm rot="13500000">
              <a:off x="1378718" y="3958106"/>
              <a:ext cx="100800" cy="36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사각형: 둥근 모서리 144">
              <a:extLst>
                <a:ext uri="{FF2B5EF4-FFF2-40B4-BE49-F238E27FC236}">
                  <a16:creationId xmlns:a16="http://schemas.microsoft.com/office/drawing/2014/main" id="{18D4A98C-D05B-4557-BC06-4217F1A1BB99}"/>
                </a:ext>
              </a:extLst>
            </p:cNvPr>
            <p:cNvSpPr/>
            <p:nvPr/>
          </p:nvSpPr>
          <p:spPr>
            <a:xfrm rot="8700000">
              <a:off x="1552518" y="3971544"/>
              <a:ext cx="100800" cy="36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5" name="그룹 145">
            <a:extLst>
              <a:ext uri="{FF2B5EF4-FFF2-40B4-BE49-F238E27FC236}">
                <a16:creationId xmlns:a16="http://schemas.microsoft.com/office/drawing/2014/main" id="{FCA0F444-E32F-434C-A5B0-751763A1A089}"/>
              </a:ext>
            </a:extLst>
          </p:cNvPr>
          <p:cNvGrpSpPr/>
          <p:nvPr/>
        </p:nvGrpSpPr>
        <p:grpSpPr>
          <a:xfrm>
            <a:off x="9033239" y="3301375"/>
            <a:ext cx="378655" cy="337248"/>
            <a:chOff x="1249118" y="3971544"/>
            <a:chExt cx="404200" cy="360000"/>
          </a:xfrm>
          <a:solidFill>
            <a:srgbClr val="17406D"/>
          </a:solidFill>
        </p:grpSpPr>
        <p:sp>
          <p:nvSpPr>
            <p:cNvPr id="66" name="사각형: 둥근 모서리 146">
              <a:extLst>
                <a:ext uri="{FF2B5EF4-FFF2-40B4-BE49-F238E27FC236}">
                  <a16:creationId xmlns:a16="http://schemas.microsoft.com/office/drawing/2014/main" id="{AE486A70-7CFB-4DDA-A94D-89C895E04926}"/>
                </a:ext>
              </a:extLst>
            </p:cNvPr>
            <p:cNvSpPr/>
            <p:nvPr/>
          </p:nvSpPr>
          <p:spPr>
            <a:xfrm rot="13500000">
              <a:off x="1378718" y="3958106"/>
              <a:ext cx="100800" cy="36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사각형: 둥근 모서리 147">
              <a:extLst>
                <a:ext uri="{FF2B5EF4-FFF2-40B4-BE49-F238E27FC236}">
                  <a16:creationId xmlns:a16="http://schemas.microsoft.com/office/drawing/2014/main" id="{E3ADAF07-15E0-427F-915B-B259698A6217}"/>
                </a:ext>
              </a:extLst>
            </p:cNvPr>
            <p:cNvSpPr/>
            <p:nvPr/>
          </p:nvSpPr>
          <p:spPr>
            <a:xfrm rot="8700000">
              <a:off x="1552518" y="3971544"/>
              <a:ext cx="100800" cy="36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8" name="그룹 148">
            <a:extLst>
              <a:ext uri="{FF2B5EF4-FFF2-40B4-BE49-F238E27FC236}">
                <a16:creationId xmlns:a16="http://schemas.microsoft.com/office/drawing/2014/main" id="{B8EE0CAF-FF23-4BB0-B4BD-4E5BC15CBCF9}"/>
              </a:ext>
            </a:extLst>
          </p:cNvPr>
          <p:cNvGrpSpPr/>
          <p:nvPr/>
        </p:nvGrpSpPr>
        <p:grpSpPr>
          <a:xfrm>
            <a:off x="5212799" y="3301375"/>
            <a:ext cx="378655" cy="337248"/>
            <a:chOff x="1249118" y="3971544"/>
            <a:chExt cx="404200" cy="360000"/>
          </a:xfrm>
          <a:solidFill>
            <a:srgbClr val="17406D"/>
          </a:solidFill>
        </p:grpSpPr>
        <p:sp>
          <p:nvSpPr>
            <p:cNvPr id="69" name="사각형: 둥근 모서리 149">
              <a:extLst>
                <a:ext uri="{FF2B5EF4-FFF2-40B4-BE49-F238E27FC236}">
                  <a16:creationId xmlns:a16="http://schemas.microsoft.com/office/drawing/2014/main" id="{2CE99DA4-63CD-4321-8B10-0272AADBA51A}"/>
                </a:ext>
              </a:extLst>
            </p:cNvPr>
            <p:cNvSpPr/>
            <p:nvPr/>
          </p:nvSpPr>
          <p:spPr>
            <a:xfrm rot="13500000">
              <a:off x="1378718" y="3958106"/>
              <a:ext cx="100800" cy="36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사각형: 둥근 모서리 150">
              <a:extLst>
                <a:ext uri="{FF2B5EF4-FFF2-40B4-BE49-F238E27FC236}">
                  <a16:creationId xmlns:a16="http://schemas.microsoft.com/office/drawing/2014/main" id="{B17A7353-ACF9-4095-8863-52262CA63858}"/>
                </a:ext>
              </a:extLst>
            </p:cNvPr>
            <p:cNvSpPr/>
            <p:nvPr/>
          </p:nvSpPr>
          <p:spPr>
            <a:xfrm rot="8700000">
              <a:off x="1552518" y="3971544"/>
              <a:ext cx="100800" cy="3600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4CCD66E-C5E5-4784-A10D-B7F847A94171}"/>
              </a:ext>
            </a:extLst>
          </p:cNvPr>
          <p:cNvGrpSpPr/>
          <p:nvPr/>
        </p:nvGrpSpPr>
        <p:grpSpPr>
          <a:xfrm>
            <a:off x="8664440" y="4996358"/>
            <a:ext cx="1240631" cy="1469133"/>
            <a:chOff x="8664440" y="4996358"/>
            <a:chExt cx="1240631" cy="1469133"/>
          </a:xfrm>
        </p:grpSpPr>
        <p:grpSp>
          <p:nvGrpSpPr>
            <p:cNvPr id="72" name="그룹 49">
              <a:extLst>
                <a:ext uri="{FF2B5EF4-FFF2-40B4-BE49-F238E27FC236}">
                  <a16:creationId xmlns:a16="http://schemas.microsoft.com/office/drawing/2014/main" id="{43F4AF33-C93A-4D61-978B-F19B7ED473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64440" y="5397444"/>
              <a:ext cx="1240631" cy="1068047"/>
              <a:chOff x="7521194" y="5284915"/>
              <a:chExt cx="1137987" cy="979683"/>
            </a:xfrm>
          </p:grpSpPr>
          <p:grpSp>
            <p:nvGrpSpPr>
              <p:cNvPr id="77" name="Group 7">
                <a:extLst>
                  <a:ext uri="{FF2B5EF4-FFF2-40B4-BE49-F238E27FC236}">
                    <a16:creationId xmlns:a16="http://schemas.microsoft.com/office/drawing/2014/main" id="{2FD65001-DCB4-475A-AB12-AFD45DEBAD94}"/>
                  </a:ext>
                </a:extLst>
              </p:cNvPr>
              <p:cNvGrpSpPr/>
              <p:nvPr/>
            </p:nvGrpSpPr>
            <p:grpSpPr>
              <a:xfrm>
                <a:off x="7521194" y="5284915"/>
                <a:ext cx="1137987" cy="979683"/>
                <a:chOff x="5580112" y="4160675"/>
                <a:chExt cx="2016224" cy="1735751"/>
              </a:xfrm>
            </p:grpSpPr>
            <p:sp>
              <p:nvSpPr>
                <p:cNvPr id="79" name="Trapezoid 1">
                  <a:extLst>
                    <a:ext uri="{FF2B5EF4-FFF2-40B4-BE49-F238E27FC236}">
                      <a16:creationId xmlns:a16="http://schemas.microsoft.com/office/drawing/2014/main" id="{64B693FC-5020-4006-ABDD-7AA5A367AEA0}"/>
                    </a:ext>
                  </a:extLst>
                </p:cNvPr>
                <p:cNvSpPr/>
                <p:nvPr/>
              </p:nvSpPr>
              <p:spPr>
                <a:xfrm rot="10800000">
                  <a:off x="5796136" y="4653136"/>
                  <a:ext cx="1584176" cy="1243290"/>
                </a:xfrm>
                <a:custGeom>
                  <a:avLst/>
                  <a:gdLst>
                    <a:gd name="connsiteX0" fmla="*/ 0 w 1584176"/>
                    <a:gd name="connsiteY0" fmla="*/ 1216152 h 1216152"/>
                    <a:gd name="connsiteX1" fmla="*/ 304038 w 1584176"/>
                    <a:gd name="connsiteY1" fmla="*/ 0 h 1216152"/>
                    <a:gd name="connsiteX2" fmla="*/ 1280138 w 1584176"/>
                    <a:gd name="connsiteY2" fmla="*/ 0 h 1216152"/>
                    <a:gd name="connsiteX3" fmla="*/ 1584176 w 1584176"/>
                    <a:gd name="connsiteY3" fmla="*/ 1216152 h 1216152"/>
                    <a:gd name="connsiteX4" fmla="*/ 0 w 1584176"/>
                    <a:gd name="connsiteY4" fmla="*/ 1216152 h 1216152"/>
                    <a:gd name="connsiteX0" fmla="*/ 0 w 1584176"/>
                    <a:gd name="connsiteY0" fmla="*/ 1235792 h 1235792"/>
                    <a:gd name="connsiteX1" fmla="*/ 304038 w 1584176"/>
                    <a:gd name="connsiteY1" fmla="*/ 19640 h 1235792"/>
                    <a:gd name="connsiteX2" fmla="*/ 1280138 w 1584176"/>
                    <a:gd name="connsiteY2" fmla="*/ 19640 h 1235792"/>
                    <a:gd name="connsiteX3" fmla="*/ 1584176 w 1584176"/>
                    <a:gd name="connsiteY3" fmla="*/ 1235792 h 1235792"/>
                    <a:gd name="connsiteX4" fmla="*/ 0 w 1584176"/>
                    <a:gd name="connsiteY4" fmla="*/ 1235792 h 1235792"/>
                    <a:gd name="connsiteX0" fmla="*/ 0 w 1584176"/>
                    <a:gd name="connsiteY0" fmla="*/ 1243290 h 1243290"/>
                    <a:gd name="connsiteX1" fmla="*/ 304038 w 1584176"/>
                    <a:gd name="connsiteY1" fmla="*/ 27138 h 1243290"/>
                    <a:gd name="connsiteX2" fmla="*/ 1280138 w 1584176"/>
                    <a:gd name="connsiteY2" fmla="*/ 27138 h 1243290"/>
                    <a:gd name="connsiteX3" fmla="*/ 1584176 w 1584176"/>
                    <a:gd name="connsiteY3" fmla="*/ 1243290 h 1243290"/>
                    <a:gd name="connsiteX4" fmla="*/ 0 w 1584176"/>
                    <a:gd name="connsiteY4" fmla="*/ 1243290 h 124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84176" h="1243290">
                      <a:moveTo>
                        <a:pt x="0" y="1243290"/>
                      </a:moveTo>
                      <a:lnTo>
                        <a:pt x="304038" y="27138"/>
                      </a:lnTo>
                      <a:cubicBezTo>
                        <a:pt x="629405" y="-57"/>
                        <a:pt x="941174" y="-17053"/>
                        <a:pt x="1280138" y="27138"/>
                      </a:cubicBezTo>
                      <a:lnTo>
                        <a:pt x="1584176" y="1243290"/>
                      </a:lnTo>
                      <a:lnTo>
                        <a:pt x="0" y="1243290"/>
                      </a:lnTo>
                      <a:close/>
                    </a:path>
                  </a:pathLst>
                </a:custGeom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0" name="Trapezoid 6">
                  <a:extLst>
                    <a:ext uri="{FF2B5EF4-FFF2-40B4-BE49-F238E27FC236}">
                      <a16:creationId xmlns:a16="http://schemas.microsoft.com/office/drawing/2014/main" id="{1C6D1ED8-AE1B-4D34-8CB5-651A04EB01F7}"/>
                    </a:ext>
                  </a:extLst>
                </p:cNvPr>
                <p:cNvSpPr/>
                <p:nvPr/>
              </p:nvSpPr>
              <p:spPr>
                <a:xfrm rot="10800000">
                  <a:off x="5580112" y="4312147"/>
                  <a:ext cx="2016224" cy="471979"/>
                </a:xfrm>
                <a:custGeom>
                  <a:avLst/>
                  <a:gdLst>
                    <a:gd name="connsiteX0" fmla="*/ 0 w 2016224"/>
                    <a:gd name="connsiteY0" fmla="*/ 360040 h 360040"/>
                    <a:gd name="connsiteX1" fmla="*/ 128109 w 2016224"/>
                    <a:gd name="connsiteY1" fmla="*/ 0 h 360040"/>
                    <a:gd name="connsiteX2" fmla="*/ 1888115 w 2016224"/>
                    <a:gd name="connsiteY2" fmla="*/ 0 h 360040"/>
                    <a:gd name="connsiteX3" fmla="*/ 2016224 w 2016224"/>
                    <a:gd name="connsiteY3" fmla="*/ 360040 h 360040"/>
                    <a:gd name="connsiteX4" fmla="*/ 0 w 2016224"/>
                    <a:gd name="connsiteY4" fmla="*/ 360040 h 360040"/>
                    <a:gd name="connsiteX0" fmla="*/ 0 w 2016224"/>
                    <a:gd name="connsiteY0" fmla="*/ 431046 h 431046"/>
                    <a:gd name="connsiteX1" fmla="*/ 128109 w 2016224"/>
                    <a:gd name="connsiteY1" fmla="*/ 71006 h 431046"/>
                    <a:gd name="connsiteX2" fmla="*/ 1888115 w 2016224"/>
                    <a:gd name="connsiteY2" fmla="*/ 71006 h 431046"/>
                    <a:gd name="connsiteX3" fmla="*/ 2016224 w 2016224"/>
                    <a:gd name="connsiteY3" fmla="*/ 431046 h 431046"/>
                    <a:gd name="connsiteX4" fmla="*/ 0 w 2016224"/>
                    <a:gd name="connsiteY4" fmla="*/ 431046 h 431046"/>
                    <a:gd name="connsiteX0" fmla="*/ 0 w 2016224"/>
                    <a:gd name="connsiteY0" fmla="*/ 458241 h 458241"/>
                    <a:gd name="connsiteX1" fmla="*/ 128109 w 2016224"/>
                    <a:gd name="connsiteY1" fmla="*/ 98201 h 458241"/>
                    <a:gd name="connsiteX2" fmla="*/ 1888115 w 2016224"/>
                    <a:gd name="connsiteY2" fmla="*/ 98201 h 458241"/>
                    <a:gd name="connsiteX3" fmla="*/ 2016224 w 2016224"/>
                    <a:gd name="connsiteY3" fmla="*/ 458241 h 458241"/>
                    <a:gd name="connsiteX4" fmla="*/ 0 w 2016224"/>
                    <a:gd name="connsiteY4" fmla="*/ 458241 h 458241"/>
                    <a:gd name="connsiteX0" fmla="*/ 0 w 2016224"/>
                    <a:gd name="connsiteY0" fmla="*/ 465296 h 465296"/>
                    <a:gd name="connsiteX1" fmla="*/ 128109 w 2016224"/>
                    <a:gd name="connsiteY1" fmla="*/ 105256 h 465296"/>
                    <a:gd name="connsiteX2" fmla="*/ 1888115 w 2016224"/>
                    <a:gd name="connsiteY2" fmla="*/ 105256 h 465296"/>
                    <a:gd name="connsiteX3" fmla="*/ 2016224 w 2016224"/>
                    <a:gd name="connsiteY3" fmla="*/ 465296 h 465296"/>
                    <a:gd name="connsiteX4" fmla="*/ 0 w 2016224"/>
                    <a:gd name="connsiteY4" fmla="*/ 465296 h 465296"/>
                    <a:gd name="connsiteX0" fmla="*/ 0 w 2016224"/>
                    <a:gd name="connsiteY0" fmla="*/ 471979 h 471979"/>
                    <a:gd name="connsiteX1" fmla="*/ 128109 w 2016224"/>
                    <a:gd name="connsiteY1" fmla="*/ 111939 h 471979"/>
                    <a:gd name="connsiteX2" fmla="*/ 1888115 w 2016224"/>
                    <a:gd name="connsiteY2" fmla="*/ 111939 h 471979"/>
                    <a:gd name="connsiteX3" fmla="*/ 2016224 w 2016224"/>
                    <a:gd name="connsiteY3" fmla="*/ 471979 h 471979"/>
                    <a:gd name="connsiteX4" fmla="*/ 0 w 2016224"/>
                    <a:gd name="connsiteY4" fmla="*/ 471979 h 471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16224" h="471979">
                      <a:moveTo>
                        <a:pt x="0" y="471979"/>
                      </a:moveTo>
                      <a:lnTo>
                        <a:pt x="128109" y="111939"/>
                      </a:lnTo>
                      <a:cubicBezTo>
                        <a:pt x="572010" y="-7034"/>
                        <a:pt x="1260655" y="-64822"/>
                        <a:pt x="1888115" y="111939"/>
                      </a:cubicBezTo>
                      <a:lnTo>
                        <a:pt x="2016224" y="471979"/>
                      </a:lnTo>
                      <a:lnTo>
                        <a:pt x="0" y="471979"/>
                      </a:lnTo>
                      <a:close/>
                    </a:path>
                  </a:pathLst>
                </a:custGeom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1" name="Oval 5">
                  <a:extLst>
                    <a:ext uri="{FF2B5EF4-FFF2-40B4-BE49-F238E27FC236}">
                      <a16:creationId xmlns:a16="http://schemas.microsoft.com/office/drawing/2014/main" id="{CF6A8056-A908-47D3-BD9B-C542FFD8D5C6}"/>
                    </a:ext>
                  </a:extLst>
                </p:cNvPr>
                <p:cNvSpPr/>
                <p:nvPr/>
              </p:nvSpPr>
              <p:spPr>
                <a:xfrm>
                  <a:off x="5580223" y="4160675"/>
                  <a:ext cx="2016000" cy="302944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78" name="Chord 23">
                <a:extLst>
                  <a:ext uri="{FF2B5EF4-FFF2-40B4-BE49-F238E27FC236}">
                    <a16:creationId xmlns:a16="http://schemas.microsoft.com/office/drawing/2014/main" id="{8382795B-1843-4CAD-AD43-4EAABE8031B5}"/>
                  </a:ext>
                </a:extLst>
              </p:cNvPr>
              <p:cNvSpPr/>
              <p:nvPr/>
            </p:nvSpPr>
            <p:spPr>
              <a:xfrm>
                <a:off x="7788585" y="5306768"/>
                <a:ext cx="578589" cy="141955"/>
              </a:xfrm>
              <a:custGeom>
                <a:avLst/>
                <a:gdLst>
                  <a:gd name="connsiteX0" fmla="*/ 115433 w 914400"/>
                  <a:gd name="connsiteY0" fmla="*/ 153510 h 914400"/>
                  <a:gd name="connsiteX1" fmla="*/ 462323 w 914400"/>
                  <a:gd name="connsiteY1" fmla="*/ 28 h 914400"/>
                  <a:gd name="connsiteX2" fmla="*/ 805686 w 914400"/>
                  <a:gd name="connsiteY2" fmla="*/ 161244 h 914400"/>
                  <a:gd name="connsiteX3" fmla="*/ 115433 w 914400"/>
                  <a:gd name="connsiteY3" fmla="*/ 153510 h 914400"/>
                  <a:gd name="connsiteX0" fmla="*/ 0 w 723591"/>
                  <a:gd name="connsiteY0" fmla="*/ 177315 h 177532"/>
                  <a:gd name="connsiteX1" fmla="*/ 380228 w 723591"/>
                  <a:gd name="connsiteY1" fmla="*/ 21 h 177532"/>
                  <a:gd name="connsiteX2" fmla="*/ 723591 w 723591"/>
                  <a:gd name="connsiteY2" fmla="*/ 161237 h 177532"/>
                  <a:gd name="connsiteX3" fmla="*/ 0 w 723591"/>
                  <a:gd name="connsiteY3" fmla="*/ 177315 h 177532"/>
                  <a:gd name="connsiteX0" fmla="*/ 0 w 759310"/>
                  <a:gd name="connsiteY0" fmla="*/ 177315 h 185049"/>
                  <a:gd name="connsiteX1" fmla="*/ 380228 w 759310"/>
                  <a:gd name="connsiteY1" fmla="*/ 21 h 185049"/>
                  <a:gd name="connsiteX2" fmla="*/ 759310 w 759310"/>
                  <a:gd name="connsiteY2" fmla="*/ 185049 h 185049"/>
                  <a:gd name="connsiteX3" fmla="*/ 0 w 759310"/>
                  <a:gd name="connsiteY3" fmla="*/ 177315 h 185049"/>
                  <a:gd name="connsiteX0" fmla="*/ 0 w 759310"/>
                  <a:gd name="connsiteY0" fmla="*/ 177315 h 188144"/>
                  <a:gd name="connsiteX1" fmla="*/ 380228 w 759310"/>
                  <a:gd name="connsiteY1" fmla="*/ 21 h 188144"/>
                  <a:gd name="connsiteX2" fmla="*/ 759310 w 759310"/>
                  <a:gd name="connsiteY2" fmla="*/ 185049 h 188144"/>
                  <a:gd name="connsiteX3" fmla="*/ 0 w 759310"/>
                  <a:gd name="connsiteY3" fmla="*/ 177315 h 188144"/>
                  <a:gd name="connsiteX0" fmla="*/ 0 w 759310"/>
                  <a:gd name="connsiteY0" fmla="*/ 177315 h 191233"/>
                  <a:gd name="connsiteX1" fmla="*/ 380228 w 759310"/>
                  <a:gd name="connsiteY1" fmla="*/ 21 h 191233"/>
                  <a:gd name="connsiteX2" fmla="*/ 759310 w 759310"/>
                  <a:gd name="connsiteY2" fmla="*/ 185049 h 191233"/>
                  <a:gd name="connsiteX3" fmla="*/ 0 w 759310"/>
                  <a:gd name="connsiteY3" fmla="*/ 177315 h 191233"/>
                  <a:gd name="connsiteX0" fmla="*/ 0 w 759310"/>
                  <a:gd name="connsiteY0" fmla="*/ 177315 h 187572"/>
                  <a:gd name="connsiteX1" fmla="*/ 380228 w 759310"/>
                  <a:gd name="connsiteY1" fmla="*/ 21 h 187572"/>
                  <a:gd name="connsiteX2" fmla="*/ 759310 w 759310"/>
                  <a:gd name="connsiteY2" fmla="*/ 177905 h 187572"/>
                  <a:gd name="connsiteX3" fmla="*/ 0 w 759310"/>
                  <a:gd name="connsiteY3" fmla="*/ 177315 h 187572"/>
                  <a:gd name="connsiteX0" fmla="*/ 0 w 768835"/>
                  <a:gd name="connsiteY0" fmla="*/ 177315 h 188632"/>
                  <a:gd name="connsiteX1" fmla="*/ 380228 w 768835"/>
                  <a:gd name="connsiteY1" fmla="*/ 21 h 188632"/>
                  <a:gd name="connsiteX2" fmla="*/ 768835 w 768835"/>
                  <a:gd name="connsiteY2" fmla="*/ 180287 h 188632"/>
                  <a:gd name="connsiteX3" fmla="*/ 0 w 768835"/>
                  <a:gd name="connsiteY3" fmla="*/ 177315 h 18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8835" h="188632">
                    <a:moveTo>
                      <a:pt x="0" y="177315"/>
                    </a:moveTo>
                    <a:cubicBezTo>
                      <a:pt x="87950" y="78338"/>
                      <a:pt x="247828" y="-1462"/>
                      <a:pt x="380228" y="21"/>
                    </a:cubicBezTo>
                    <a:cubicBezTo>
                      <a:pt x="512627" y="1505"/>
                      <a:pt x="683125" y="79364"/>
                      <a:pt x="768835" y="180287"/>
                    </a:cubicBezTo>
                    <a:cubicBezTo>
                      <a:pt x="513351" y="189616"/>
                      <a:pt x="257866" y="194180"/>
                      <a:pt x="0" y="1773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3" name="그룹 61">
              <a:extLst>
                <a:ext uri="{FF2B5EF4-FFF2-40B4-BE49-F238E27FC236}">
                  <a16:creationId xmlns:a16="http://schemas.microsoft.com/office/drawing/2014/main" id="{895514F6-342F-43B6-AF84-8332F76209F8}"/>
                </a:ext>
              </a:extLst>
            </p:cNvPr>
            <p:cNvGrpSpPr/>
            <p:nvPr/>
          </p:nvGrpSpPr>
          <p:grpSpPr>
            <a:xfrm>
              <a:off x="9045244" y="4996358"/>
              <a:ext cx="452185" cy="452185"/>
              <a:chOff x="2460435" y="1380960"/>
              <a:chExt cx="914400" cy="914400"/>
            </a:xfrm>
            <a:solidFill>
              <a:schemeClr val="accent3"/>
            </a:solidFill>
          </p:grpSpPr>
          <p:sp>
            <p:nvSpPr>
              <p:cNvPr id="74" name="타원 62">
                <a:extLst>
                  <a:ext uri="{FF2B5EF4-FFF2-40B4-BE49-F238E27FC236}">
                    <a16:creationId xmlns:a16="http://schemas.microsoft.com/office/drawing/2014/main" id="{A608D131-0FF4-45BE-98C2-B2243195B8FF}"/>
                  </a:ext>
                </a:extLst>
              </p:cNvPr>
              <p:cNvSpPr/>
              <p:nvPr/>
            </p:nvSpPr>
            <p:spPr>
              <a:xfrm>
                <a:off x="2460435" y="1380960"/>
                <a:ext cx="914400" cy="914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5" name="타원 63">
                <a:extLst>
                  <a:ext uri="{FF2B5EF4-FFF2-40B4-BE49-F238E27FC236}">
                    <a16:creationId xmlns:a16="http://schemas.microsoft.com/office/drawing/2014/main" id="{82D739F5-1387-405A-81C0-357C015C6633}"/>
                  </a:ext>
                </a:extLst>
              </p:cNvPr>
              <p:cNvSpPr/>
              <p:nvPr/>
            </p:nvSpPr>
            <p:spPr>
              <a:xfrm>
                <a:off x="2528509" y="1449034"/>
                <a:ext cx="778251" cy="778251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6" name="Block Arc 11">
                <a:extLst>
                  <a:ext uri="{FF2B5EF4-FFF2-40B4-BE49-F238E27FC236}">
                    <a16:creationId xmlns:a16="http://schemas.microsoft.com/office/drawing/2014/main" id="{F0633CE4-2B81-4AAF-B6AC-C7387EA7E410}"/>
                  </a:ext>
                </a:extLst>
              </p:cNvPr>
              <p:cNvSpPr/>
              <p:nvPr/>
            </p:nvSpPr>
            <p:spPr>
              <a:xfrm>
                <a:off x="2761961" y="1573266"/>
                <a:ext cx="311347" cy="506602"/>
              </a:xfrm>
              <a:custGeom>
                <a:avLst/>
                <a:gdLst/>
                <a:ahLst/>
                <a:cxnLst/>
                <a:rect l="l" t="t" r="r" b="b"/>
                <a:pathLst>
                  <a:path w="3636337" h="7138182">
                    <a:moveTo>
                      <a:pt x="1563551" y="3029061"/>
                    </a:moveTo>
                    <a:lnTo>
                      <a:pt x="1563551" y="1171769"/>
                    </a:lnTo>
                    <a:cubicBezTo>
                      <a:pt x="1444523" y="1201084"/>
                      <a:pt x="1330799" y="1254073"/>
                      <a:pt x="1228219" y="1328453"/>
                    </a:cubicBezTo>
                    <a:cubicBezTo>
                      <a:pt x="927220" y="1546705"/>
                      <a:pt x="771440" y="1913395"/>
                      <a:pt x="823311" y="2281559"/>
                    </a:cubicBezTo>
                    <a:cubicBezTo>
                      <a:pt x="886035" y="2761950"/>
                      <a:pt x="1181988" y="2923981"/>
                      <a:pt x="1563551" y="3029061"/>
                    </a:cubicBezTo>
                    <a:close/>
                    <a:moveTo>
                      <a:pt x="2056123" y="5971053"/>
                    </a:moveTo>
                    <a:cubicBezTo>
                      <a:pt x="2180706" y="5941789"/>
                      <a:pt x="2300029" y="5887431"/>
                      <a:pt x="2407191" y="5809729"/>
                    </a:cubicBezTo>
                    <a:cubicBezTo>
                      <a:pt x="2708190" y="5591477"/>
                      <a:pt x="2863970" y="5224787"/>
                      <a:pt x="2812099" y="4856623"/>
                    </a:cubicBezTo>
                    <a:cubicBezTo>
                      <a:pt x="2712300" y="4365494"/>
                      <a:pt x="2419393" y="4148018"/>
                      <a:pt x="2056123" y="4007016"/>
                    </a:cubicBezTo>
                    <a:close/>
                    <a:moveTo>
                      <a:pt x="2056123" y="7138182"/>
                    </a:moveTo>
                    <a:lnTo>
                      <a:pt x="1563551" y="7138182"/>
                    </a:lnTo>
                    <a:lnTo>
                      <a:pt x="1563551" y="6796553"/>
                    </a:lnTo>
                    <a:cubicBezTo>
                      <a:pt x="1376287" y="6771102"/>
                      <a:pt x="1191751" y="6715291"/>
                      <a:pt x="1016794" y="6629471"/>
                    </a:cubicBezTo>
                    <a:cubicBezTo>
                      <a:pt x="412303" y="6332946"/>
                      <a:pt x="21102" y="5726704"/>
                      <a:pt x="0" y="5053734"/>
                    </a:cubicBezTo>
                    <a:lnTo>
                      <a:pt x="813973" y="5028205"/>
                    </a:lnTo>
                    <a:cubicBezTo>
                      <a:pt x="825624" y="5399818"/>
                      <a:pt x="1041643" y="5734588"/>
                      <a:pt x="1375441" y="5898325"/>
                    </a:cubicBezTo>
                    <a:cubicBezTo>
                      <a:pt x="1436179" y="5928119"/>
                      <a:pt x="1499008" y="5951362"/>
                      <a:pt x="1563551" y="5965918"/>
                    </a:cubicBezTo>
                    <a:lnTo>
                      <a:pt x="1563551" y="3847635"/>
                    </a:lnTo>
                    <a:cubicBezTo>
                      <a:pt x="920238" y="3662345"/>
                      <a:pt x="233045" y="3450393"/>
                      <a:pt x="16852" y="2382091"/>
                    </a:cubicBezTo>
                    <a:cubicBezTo>
                      <a:pt x="-73403" y="1719933"/>
                      <a:pt x="208577" y="1061859"/>
                      <a:pt x="750173" y="669157"/>
                    </a:cubicBezTo>
                    <a:cubicBezTo>
                      <a:pt x="994931" y="491686"/>
                      <a:pt x="1274723" y="381458"/>
                      <a:pt x="1563551" y="341319"/>
                    </a:cubicBezTo>
                    <a:lnTo>
                      <a:pt x="1563551" y="0"/>
                    </a:lnTo>
                    <a:lnTo>
                      <a:pt x="2056123" y="0"/>
                    </a:lnTo>
                    <a:lnTo>
                      <a:pt x="2056123" y="339268"/>
                    </a:lnTo>
                    <a:cubicBezTo>
                      <a:pt x="2248752" y="363969"/>
                      <a:pt x="2438747" y="420481"/>
                      <a:pt x="2618616" y="508711"/>
                    </a:cubicBezTo>
                    <a:cubicBezTo>
                      <a:pt x="3223107" y="805237"/>
                      <a:pt x="3614308" y="1411478"/>
                      <a:pt x="3635410" y="2084448"/>
                    </a:cubicBezTo>
                    <a:lnTo>
                      <a:pt x="2821437" y="2109978"/>
                    </a:lnTo>
                    <a:cubicBezTo>
                      <a:pt x="2809786" y="1738364"/>
                      <a:pt x="2593767" y="1403594"/>
                      <a:pt x="2259969" y="1239857"/>
                    </a:cubicBezTo>
                    <a:cubicBezTo>
                      <a:pt x="2194243" y="1207617"/>
                      <a:pt x="2126069" y="1183046"/>
                      <a:pt x="2056123" y="1168235"/>
                    </a:cubicBezTo>
                    <a:lnTo>
                      <a:pt x="2056123" y="3150890"/>
                    </a:lnTo>
                    <a:cubicBezTo>
                      <a:pt x="2675271" y="3303511"/>
                      <a:pt x="3347939" y="3564428"/>
                      <a:pt x="3618512" y="4743007"/>
                    </a:cubicBezTo>
                    <a:cubicBezTo>
                      <a:pt x="3712448" y="5409725"/>
                      <a:pt x="3430336" y="6073786"/>
                      <a:pt x="2885237" y="6469025"/>
                    </a:cubicBezTo>
                    <a:cubicBezTo>
                      <a:pt x="2636047" y="6649712"/>
                      <a:pt x="2350538" y="6760700"/>
                      <a:pt x="2056123" y="679874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3" name="Title 1"/>
          <p:cNvSpPr txBox="1">
            <a:spLocks/>
          </p:cNvSpPr>
          <p:nvPr/>
        </p:nvSpPr>
        <p:spPr>
          <a:xfrm>
            <a:off x="2274786" y="237759"/>
            <a:ext cx="9917214" cy="10886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TH Sarabun New" panose="020B0500040200020003" pitchFamily="34" charset="-34"/>
                <a:ea typeface="+mj-ea"/>
                <a:cs typeface="TH Sarabun New" panose="020B0500040200020003" pitchFamily="34" charset="-34"/>
              </a:defRPr>
            </a:lvl1pPr>
          </a:lstStyle>
          <a:p>
            <a:r>
              <a:rPr lang="en-US" sz="6600" smtClean="0"/>
              <a:t>Infographic </a:t>
            </a:r>
            <a:r>
              <a:rPr lang="en-US" sz="6600" smtClean="0">
                <a:solidFill>
                  <a:schemeClr val="accent1"/>
                </a:solidFill>
              </a:rPr>
              <a:t>Slides</a:t>
            </a:r>
            <a:endParaRPr lang="en-US" sz="6600" dirty="0"/>
          </a:p>
        </p:txBody>
      </p:sp>
      <p:grpSp>
        <p:nvGrpSpPr>
          <p:cNvPr id="84" name="Group 83"/>
          <p:cNvGrpSpPr/>
          <p:nvPr/>
        </p:nvGrpSpPr>
        <p:grpSpPr>
          <a:xfrm rot="16200000" flipH="1">
            <a:off x="5999329" y="674955"/>
            <a:ext cx="190040" cy="12195302"/>
            <a:chOff x="1" y="0"/>
            <a:chExt cx="992480" cy="6858000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 rot="16200000">
            <a:off x="7561865" y="-3012318"/>
            <a:ext cx="79396" cy="8709390"/>
            <a:chOff x="1" y="0"/>
            <a:chExt cx="992480" cy="685800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50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113785" y="1852863"/>
            <a:ext cx="11929827" cy="4112328"/>
            <a:chOff x="914079" y="2228106"/>
            <a:chExt cx="10515008" cy="3624626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C4EDE8A2-4D3D-4EF8-B851-12F4DEF93C76}"/>
                </a:ext>
              </a:extLst>
            </p:cNvPr>
            <p:cNvSpPr/>
            <p:nvPr/>
          </p:nvSpPr>
          <p:spPr>
            <a:xfrm>
              <a:off x="4383110" y="2228106"/>
              <a:ext cx="936104" cy="1152128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91E40C9E-2827-48FA-8FE7-A6454EB6AA0A}"/>
                </a:ext>
              </a:extLst>
            </p:cNvPr>
            <p:cNvSpPr/>
            <p:nvPr/>
          </p:nvSpPr>
          <p:spPr>
            <a:xfrm rot="5400000">
              <a:off x="5535238" y="2120094"/>
              <a:ext cx="936104" cy="1152128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Rounded Rectangle 1">
              <a:extLst>
                <a:ext uri="{FF2B5EF4-FFF2-40B4-BE49-F238E27FC236}">
                  <a16:creationId xmlns:a16="http://schemas.microsoft.com/office/drawing/2014/main" id="{E09F8495-6F97-48AE-94B7-5967791ECBD1}"/>
                </a:ext>
              </a:extLst>
            </p:cNvPr>
            <p:cNvSpPr/>
            <p:nvPr/>
          </p:nvSpPr>
          <p:spPr>
            <a:xfrm rot="10800000" flipH="1">
              <a:off x="5679254" y="3236218"/>
              <a:ext cx="900100" cy="1152128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3CC78FF1-A8CE-4D45-99EF-5919A915BAEE}"/>
                </a:ext>
              </a:extLst>
            </p:cNvPr>
            <p:cNvSpPr/>
            <p:nvPr/>
          </p:nvSpPr>
          <p:spPr>
            <a:xfrm rot="5400000">
              <a:off x="6766790" y="3352602"/>
              <a:ext cx="919361" cy="1152128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" name="Rounded Rectangle 1">
              <a:extLst>
                <a:ext uri="{FF2B5EF4-FFF2-40B4-BE49-F238E27FC236}">
                  <a16:creationId xmlns:a16="http://schemas.microsoft.com/office/drawing/2014/main" id="{9F86602C-CD4E-4F4A-A08A-B1BB1891A97D}"/>
                </a:ext>
              </a:extLst>
            </p:cNvPr>
            <p:cNvSpPr/>
            <p:nvPr/>
          </p:nvSpPr>
          <p:spPr>
            <a:xfrm rot="10800000">
              <a:off x="6883174" y="4532362"/>
              <a:ext cx="919361" cy="1152128"/>
            </a:xfrm>
            <a:custGeom>
              <a:avLst/>
              <a:gdLst/>
              <a:ahLst/>
              <a:cxnLst/>
              <a:rect l="l" t="t" r="r" b="b"/>
              <a:pathLst>
                <a:path w="936104" h="1152128">
                  <a:moveTo>
                    <a:pt x="156020" y="0"/>
                  </a:moveTo>
                  <a:lnTo>
                    <a:pt x="780084" y="0"/>
                  </a:lnTo>
                  <a:cubicBezTo>
                    <a:pt x="866251" y="0"/>
                    <a:pt x="936104" y="69853"/>
                    <a:pt x="936104" y="156020"/>
                  </a:cubicBezTo>
                  <a:lnTo>
                    <a:pt x="936104" y="346108"/>
                  </a:lnTo>
                  <a:cubicBezTo>
                    <a:pt x="915878" y="331325"/>
                    <a:pt x="890838" y="324036"/>
                    <a:pt x="864096" y="324036"/>
                  </a:cubicBezTo>
                  <a:cubicBezTo>
                    <a:pt x="784558" y="324036"/>
                    <a:pt x="720080" y="388514"/>
                    <a:pt x="720080" y="468052"/>
                  </a:cubicBezTo>
                  <a:cubicBezTo>
                    <a:pt x="720080" y="547590"/>
                    <a:pt x="784558" y="612068"/>
                    <a:pt x="864096" y="612068"/>
                  </a:cubicBezTo>
                  <a:cubicBezTo>
                    <a:pt x="890838" y="612068"/>
                    <a:pt x="915878" y="604779"/>
                    <a:pt x="936104" y="589997"/>
                  </a:cubicBezTo>
                  <a:lnTo>
                    <a:pt x="936104" y="780084"/>
                  </a:lnTo>
                  <a:cubicBezTo>
                    <a:pt x="936104" y="866251"/>
                    <a:pt x="866251" y="936104"/>
                    <a:pt x="780084" y="936104"/>
                  </a:cubicBezTo>
                  <a:lnTo>
                    <a:pt x="589997" y="936104"/>
                  </a:lnTo>
                  <a:cubicBezTo>
                    <a:pt x="604779" y="956330"/>
                    <a:pt x="612068" y="981370"/>
                    <a:pt x="612068" y="1008112"/>
                  </a:cubicBezTo>
                  <a:cubicBezTo>
                    <a:pt x="612068" y="1087650"/>
                    <a:pt x="547590" y="1152128"/>
                    <a:pt x="468052" y="1152128"/>
                  </a:cubicBezTo>
                  <a:cubicBezTo>
                    <a:pt x="388514" y="1152128"/>
                    <a:pt x="324036" y="1087650"/>
                    <a:pt x="324036" y="1008112"/>
                  </a:cubicBezTo>
                  <a:cubicBezTo>
                    <a:pt x="324036" y="981370"/>
                    <a:pt x="331325" y="956330"/>
                    <a:pt x="346108" y="936104"/>
                  </a:cubicBezTo>
                  <a:lnTo>
                    <a:pt x="156020" y="936104"/>
                  </a:lnTo>
                  <a:cubicBezTo>
                    <a:pt x="69853" y="936104"/>
                    <a:pt x="0" y="866251"/>
                    <a:pt x="0" y="780084"/>
                  </a:cubicBezTo>
                  <a:lnTo>
                    <a:pt x="0" y="156020"/>
                  </a:lnTo>
                  <a:cubicBezTo>
                    <a:pt x="0" y="69853"/>
                    <a:pt x="69853" y="0"/>
                    <a:pt x="156020" y="0"/>
                  </a:cubicBez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7" name="그룹 5">
              <a:extLst>
                <a:ext uri="{FF2B5EF4-FFF2-40B4-BE49-F238E27FC236}">
                  <a16:creationId xmlns:a16="http://schemas.microsoft.com/office/drawing/2014/main" id="{EA1F1AA9-857C-4644-8879-BC2341B0A8AF}"/>
                </a:ext>
              </a:extLst>
            </p:cNvPr>
            <p:cNvGrpSpPr/>
            <p:nvPr/>
          </p:nvGrpSpPr>
          <p:grpSpPr>
            <a:xfrm>
              <a:off x="6855315" y="2230667"/>
              <a:ext cx="4573772" cy="1112406"/>
              <a:chOff x="6857924" y="2123332"/>
              <a:chExt cx="4573772" cy="111240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95DD2A-184E-4387-8025-D38C8402A3A7}"/>
                  </a:ext>
                </a:extLst>
              </p:cNvPr>
              <p:cNvSpPr txBox="1"/>
              <p:nvPr/>
            </p:nvSpPr>
            <p:spPr>
              <a:xfrm>
                <a:off x="6857924" y="2123332"/>
                <a:ext cx="4573772" cy="35265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Your Text Here</a:t>
                </a:r>
                <a:endParaRPr lang="ko-KR" altLang="en-US" sz="2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9EC363C-0226-4B4E-8056-AAA4DA6DCC53}"/>
                  </a:ext>
                </a:extLst>
              </p:cNvPr>
              <p:cNvSpPr txBox="1"/>
              <p:nvPr/>
            </p:nvSpPr>
            <p:spPr>
              <a:xfrm>
                <a:off x="6857924" y="2421911"/>
                <a:ext cx="3240000" cy="813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Get a modern PowerPoint  Presentation that is beautifully designed. Easy to change colors, photos and Text.</a:t>
                </a:r>
                <a:endPara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0" name="그룹 23">
              <a:extLst>
                <a:ext uri="{FF2B5EF4-FFF2-40B4-BE49-F238E27FC236}">
                  <a16:creationId xmlns:a16="http://schemas.microsoft.com/office/drawing/2014/main" id="{67A48535-AF25-44D1-B523-021BBEF7B31D}"/>
                </a:ext>
              </a:extLst>
            </p:cNvPr>
            <p:cNvGrpSpPr/>
            <p:nvPr/>
          </p:nvGrpSpPr>
          <p:grpSpPr>
            <a:xfrm>
              <a:off x="914079" y="4740326"/>
              <a:ext cx="5687062" cy="1112406"/>
              <a:chOff x="178134" y="4635551"/>
              <a:chExt cx="5687062" cy="1112406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74114A-17E3-4779-B0B8-3DCDBA2CFD2E}"/>
                  </a:ext>
                </a:extLst>
              </p:cNvPr>
              <p:cNvSpPr txBox="1"/>
              <p:nvPr/>
            </p:nvSpPr>
            <p:spPr>
              <a:xfrm>
                <a:off x="178134" y="4635551"/>
                <a:ext cx="5687062" cy="352659"/>
              </a:xfrm>
              <a:prstGeom prst="rect">
                <a:avLst/>
              </a:prstGeom>
              <a:solidFill>
                <a:schemeClr val="accent5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Your Text Here</a:t>
                </a:r>
                <a:endParaRPr lang="ko-KR" altLang="en-US" sz="2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713314E-0642-4F7F-9CFC-005BA21B1F33}"/>
                  </a:ext>
                </a:extLst>
              </p:cNvPr>
              <p:cNvSpPr txBox="1"/>
              <p:nvPr/>
            </p:nvSpPr>
            <p:spPr>
              <a:xfrm>
                <a:off x="2625196" y="4934130"/>
                <a:ext cx="3240000" cy="813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Get a modern PowerPoint  Presentation that is beautifully designed. Easy to change colors, photos and Text.</a:t>
                </a:r>
                <a:endPara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3" name="그룹 2">
              <a:extLst>
                <a:ext uri="{FF2B5EF4-FFF2-40B4-BE49-F238E27FC236}">
                  <a16:creationId xmlns:a16="http://schemas.microsoft.com/office/drawing/2014/main" id="{66FE2CAF-1914-4806-A2DF-C5D7118BF28E}"/>
                </a:ext>
              </a:extLst>
            </p:cNvPr>
            <p:cNvGrpSpPr/>
            <p:nvPr/>
          </p:nvGrpSpPr>
          <p:grpSpPr>
            <a:xfrm>
              <a:off x="8037605" y="3485497"/>
              <a:ext cx="3391481" cy="1112406"/>
              <a:chOff x="8040214" y="3360272"/>
              <a:chExt cx="3391481" cy="111240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FFF85E-E200-4C7F-9AA0-7BA70C9A6EB7}"/>
                  </a:ext>
                </a:extLst>
              </p:cNvPr>
              <p:cNvSpPr txBox="1"/>
              <p:nvPr/>
            </p:nvSpPr>
            <p:spPr>
              <a:xfrm>
                <a:off x="8040214" y="3360272"/>
                <a:ext cx="3391481" cy="352659"/>
              </a:xfrm>
              <a:prstGeom prst="rect">
                <a:avLst/>
              </a:prstGeom>
              <a:solidFill>
                <a:schemeClr val="accent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Your Text Here</a:t>
                </a:r>
                <a:endParaRPr lang="ko-KR" altLang="en-US" sz="2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AB9A44D-C770-4F74-9CBE-3EBD447F2E2A}"/>
                  </a:ext>
                </a:extLst>
              </p:cNvPr>
              <p:cNvSpPr txBox="1"/>
              <p:nvPr/>
            </p:nvSpPr>
            <p:spPr>
              <a:xfrm>
                <a:off x="8040215" y="3658851"/>
                <a:ext cx="3240315" cy="813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Get a modern PowerPoint  Presentation that is beautifully designed. Easy to change colors, photos and Text.</a:t>
                </a:r>
                <a:endPara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6" name="그룹 21">
              <a:extLst>
                <a:ext uri="{FF2B5EF4-FFF2-40B4-BE49-F238E27FC236}">
                  <a16:creationId xmlns:a16="http://schemas.microsoft.com/office/drawing/2014/main" id="{1697D5D8-87F4-48D6-A728-8F4C31BAEC87}"/>
                </a:ext>
              </a:extLst>
            </p:cNvPr>
            <p:cNvGrpSpPr/>
            <p:nvPr/>
          </p:nvGrpSpPr>
          <p:grpSpPr>
            <a:xfrm>
              <a:off x="914079" y="2230667"/>
              <a:ext cx="3240000" cy="1112406"/>
              <a:chOff x="916688" y="2125892"/>
              <a:chExt cx="3240000" cy="111240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22226E-BFBD-4BD1-A144-ECCCA4E4533F}"/>
                  </a:ext>
                </a:extLst>
              </p:cNvPr>
              <p:cNvSpPr txBox="1"/>
              <p:nvPr/>
            </p:nvSpPr>
            <p:spPr>
              <a:xfrm>
                <a:off x="916688" y="2125892"/>
                <a:ext cx="3240000" cy="352659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Your Text Here</a:t>
                </a:r>
                <a:endParaRPr lang="ko-KR" altLang="en-US" sz="2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8EDD236-4553-42BD-8C71-A8F62217D311}"/>
                  </a:ext>
                </a:extLst>
              </p:cNvPr>
              <p:cNvSpPr txBox="1"/>
              <p:nvPr/>
            </p:nvSpPr>
            <p:spPr>
              <a:xfrm>
                <a:off x="916688" y="2424471"/>
                <a:ext cx="3240000" cy="813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Get a modern PowerPoint  Presentation that is beautifully designed. Easy to change colors, photos and Text.</a:t>
                </a:r>
                <a:endPara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9" name="그룹 22">
              <a:extLst>
                <a:ext uri="{FF2B5EF4-FFF2-40B4-BE49-F238E27FC236}">
                  <a16:creationId xmlns:a16="http://schemas.microsoft.com/office/drawing/2014/main" id="{34286E1C-63BE-4DAD-9359-5295E288F8C2}"/>
                </a:ext>
              </a:extLst>
            </p:cNvPr>
            <p:cNvGrpSpPr/>
            <p:nvPr/>
          </p:nvGrpSpPr>
          <p:grpSpPr>
            <a:xfrm>
              <a:off x="914079" y="3485497"/>
              <a:ext cx="4463531" cy="1112406"/>
              <a:chOff x="249537" y="3360271"/>
              <a:chExt cx="4463531" cy="1112406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914D3DF-F8A8-4D3B-8682-31471EB1878F}"/>
                  </a:ext>
                </a:extLst>
              </p:cNvPr>
              <p:cNvSpPr txBox="1"/>
              <p:nvPr/>
            </p:nvSpPr>
            <p:spPr>
              <a:xfrm>
                <a:off x="249537" y="3360271"/>
                <a:ext cx="4463531" cy="352659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2000" b="1" dirty="0">
                    <a:solidFill>
                      <a:schemeClr val="bg1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Your Text Here</a:t>
                </a:r>
                <a:endParaRPr lang="ko-KR" altLang="en-US" sz="2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F2582A8-2FC5-4946-A5A3-D0E219ECE3FE}"/>
                  </a:ext>
                </a:extLst>
              </p:cNvPr>
              <p:cNvSpPr txBox="1"/>
              <p:nvPr/>
            </p:nvSpPr>
            <p:spPr>
              <a:xfrm>
                <a:off x="1473068" y="3658850"/>
                <a:ext cx="3240000" cy="813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Get a modern PowerPoint  Presentation that is beautifully designed. Easy to change colors, photos and Text.</a:t>
                </a:r>
                <a:endPara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D4AE3C-A768-4F68-AE10-B2FD44F3D152}"/>
                </a:ext>
              </a:extLst>
            </p:cNvPr>
            <p:cNvSpPr txBox="1"/>
            <p:nvPr/>
          </p:nvSpPr>
          <p:spPr>
            <a:xfrm>
              <a:off x="4365199" y="2790822"/>
              <a:ext cx="954014" cy="352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Contents</a:t>
              </a:r>
              <a:endParaRPr lang="ko-KR" altLang="en-US" sz="2000" b="1" dirty="0">
                <a:solidFill>
                  <a:schemeClr val="accent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0B957BE-6124-4071-B838-D4EA04E0EC67}"/>
                </a:ext>
              </a:extLst>
            </p:cNvPr>
            <p:cNvSpPr txBox="1"/>
            <p:nvPr/>
          </p:nvSpPr>
          <p:spPr>
            <a:xfrm>
              <a:off x="5634863" y="2676630"/>
              <a:ext cx="954014" cy="352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Contents</a:t>
              </a:r>
              <a:endParaRPr lang="ko-KR" altLang="en-US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44E12D-AA7A-4C7D-BD21-177E2FF8E0E4}"/>
                </a:ext>
              </a:extLst>
            </p:cNvPr>
            <p:cNvSpPr txBox="1"/>
            <p:nvPr/>
          </p:nvSpPr>
          <p:spPr>
            <a:xfrm>
              <a:off x="5652295" y="4040625"/>
              <a:ext cx="954014" cy="352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Contents</a:t>
              </a:r>
              <a:endParaRPr lang="ko-KR" altLang="en-US" sz="2000" b="1" dirty="0">
                <a:solidFill>
                  <a:schemeClr val="accent4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95B6C95-ED25-4940-883D-56C0CAE686B2}"/>
                </a:ext>
              </a:extLst>
            </p:cNvPr>
            <p:cNvSpPr txBox="1"/>
            <p:nvPr/>
          </p:nvSpPr>
          <p:spPr>
            <a:xfrm>
              <a:off x="6850169" y="3864025"/>
              <a:ext cx="954014" cy="352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Contents</a:t>
              </a:r>
              <a:endParaRPr lang="ko-KR" altLang="en-US" sz="2000" b="1" dirty="0">
                <a:solidFill>
                  <a:schemeClr val="accent3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CD39A42-0A8F-4F56-9192-E283FC2E99B3}"/>
                </a:ext>
              </a:extLst>
            </p:cNvPr>
            <p:cNvSpPr txBox="1"/>
            <p:nvPr/>
          </p:nvSpPr>
          <p:spPr>
            <a:xfrm>
              <a:off x="6875371" y="5319119"/>
              <a:ext cx="954014" cy="352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accent5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Contents</a:t>
              </a:r>
              <a:endParaRPr lang="ko-KR" altLang="en-US" sz="2000" b="1" dirty="0">
                <a:solidFill>
                  <a:schemeClr val="accent5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7" name="Isosceles Triangle 51">
              <a:extLst>
                <a:ext uri="{FF2B5EF4-FFF2-40B4-BE49-F238E27FC236}">
                  <a16:creationId xmlns:a16="http://schemas.microsoft.com/office/drawing/2014/main" id="{743BA4CB-7528-4F9F-AD2C-FA1976D9CD05}"/>
                </a:ext>
              </a:extLst>
            </p:cNvPr>
            <p:cNvSpPr/>
            <p:nvPr/>
          </p:nvSpPr>
          <p:spPr>
            <a:xfrm>
              <a:off x="5953341" y="2403138"/>
              <a:ext cx="304917" cy="223597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Oval 7">
              <a:extLst>
                <a:ext uri="{FF2B5EF4-FFF2-40B4-BE49-F238E27FC236}">
                  <a16:creationId xmlns:a16="http://schemas.microsoft.com/office/drawing/2014/main" id="{545F98B9-1812-467D-BF79-418224389F3E}"/>
                </a:ext>
              </a:extLst>
            </p:cNvPr>
            <p:cNvSpPr/>
            <p:nvPr/>
          </p:nvSpPr>
          <p:spPr>
            <a:xfrm>
              <a:off x="7226469" y="4916341"/>
              <a:ext cx="330770" cy="330770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1415334" y="1947658"/>
                  </a:moveTo>
                  <a:lnTo>
                    <a:pt x="838053" y="2871852"/>
                  </a:lnTo>
                  <a:cubicBezTo>
                    <a:pt x="1312591" y="3168264"/>
                    <a:pt x="1913932" y="3170879"/>
                    <a:pt x="2391030" y="2878606"/>
                  </a:cubicBezTo>
                  <a:lnTo>
                    <a:pt x="1821709" y="1949263"/>
                  </a:lnTo>
                  <a:cubicBezTo>
                    <a:pt x="1763478" y="1986502"/>
                    <a:pt x="1694174" y="2007350"/>
                    <a:pt x="1620000" y="2007350"/>
                  </a:cubicBezTo>
                  <a:cubicBezTo>
                    <a:pt x="1544621" y="2007350"/>
                    <a:pt x="1474270" y="1985818"/>
                    <a:pt x="1415334" y="1947658"/>
                  </a:cubicBezTo>
                  <a:close/>
                  <a:moveTo>
                    <a:pt x="1620001" y="1350973"/>
                  </a:moveTo>
                  <a:cubicBezTo>
                    <a:pt x="1471421" y="1350973"/>
                    <a:pt x="1350973" y="1471421"/>
                    <a:pt x="1350973" y="1620001"/>
                  </a:cubicBezTo>
                  <a:cubicBezTo>
                    <a:pt x="1350973" y="1768581"/>
                    <a:pt x="1471421" y="1889029"/>
                    <a:pt x="1620001" y="1889029"/>
                  </a:cubicBezTo>
                  <a:cubicBezTo>
                    <a:pt x="1768581" y="1889029"/>
                    <a:pt x="1889029" y="1768581"/>
                    <a:pt x="1889029" y="1620001"/>
                  </a:cubicBezTo>
                  <a:cubicBezTo>
                    <a:pt x="1889029" y="1471421"/>
                    <a:pt x="1768581" y="1350973"/>
                    <a:pt x="1620001" y="1350973"/>
                  </a:cubicBezTo>
                  <a:close/>
                  <a:moveTo>
                    <a:pt x="2324470" y="322965"/>
                  </a:moveTo>
                  <a:lnTo>
                    <a:pt x="1804044" y="1281148"/>
                  </a:lnTo>
                  <a:cubicBezTo>
                    <a:pt x="1925507" y="1345192"/>
                    <a:pt x="2007350" y="1473038"/>
                    <a:pt x="2007350" y="1620000"/>
                  </a:cubicBezTo>
                  <a:lnTo>
                    <a:pt x="2005998" y="1633413"/>
                  </a:lnTo>
                  <a:lnTo>
                    <a:pt x="3095109" y="1671260"/>
                  </a:lnTo>
                  <a:cubicBezTo>
                    <a:pt x="3114541" y="1112092"/>
                    <a:pt x="2816135" y="590008"/>
                    <a:pt x="2324470" y="322965"/>
                  </a:cubicBezTo>
                  <a:close/>
                  <a:moveTo>
                    <a:pt x="926838" y="316888"/>
                  </a:moveTo>
                  <a:cubicBezTo>
                    <a:pt x="432869" y="579644"/>
                    <a:pt x="129933" y="1099113"/>
                    <a:pt x="144500" y="1658429"/>
                  </a:cubicBezTo>
                  <a:lnTo>
                    <a:pt x="1233664" y="1630062"/>
                  </a:lnTo>
                  <a:cubicBezTo>
                    <a:pt x="1232693" y="1626734"/>
                    <a:pt x="1232650" y="1623372"/>
                    <a:pt x="1232650" y="1620000"/>
                  </a:cubicBezTo>
                  <a:cubicBezTo>
                    <a:pt x="1232650" y="1471836"/>
                    <a:pt x="1315838" y="1343102"/>
                    <a:pt x="1438904" y="1279548"/>
                  </a:cubicBezTo>
                  <a:close/>
                  <a:moveTo>
                    <a:pt x="1620000" y="0"/>
                  </a:moveTo>
                  <a:cubicBezTo>
                    <a:pt x="2514701" y="0"/>
                    <a:pt x="3240000" y="725299"/>
                    <a:pt x="3240000" y="1620000"/>
                  </a:cubicBezTo>
                  <a:cubicBezTo>
                    <a:pt x="3240000" y="2514701"/>
                    <a:pt x="2514701" y="3240000"/>
                    <a:pt x="1620000" y="3240000"/>
                  </a:cubicBezTo>
                  <a:cubicBezTo>
                    <a:pt x="725299" y="3240000"/>
                    <a:pt x="0" y="2514701"/>
                    <a:pt x="0" y="1620000"/>
                  </a:cubicBezTo>
                  <a:cubicBezTo>
                    <a:pt x="0" y="725299"/>
                    <a:pt x="725299" y="0"/>
                    <a:pt x="16200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Rounded Rectangle 27">
              <a:extLst>
                <a:ext uri="{FF2B5EF4-FFF2-40B4-BE49-F238E27FC236}">
                  <a16:creationId xmlns:a16="http://schemas.microsoft.com/office/drawing/2014/main" id="{F182437B-AEA2-4965-9036-5A39DDF33AC2}"/>
                </a:ext>
              </a:extLst>
            </p:cNvPr>
            <p:cNvSpPr/>
            <p:nvPr/>
          </p:nvSpPr>
          <p:spPr>
            <a:xfrm>
              <a:off x="4604985" y="2416639"/>
              <a:ext cx="317145" cy="243610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Rounded Rectangle 7">
              <a:extLst>
                <a:ext uri="{FF2B5EF4-FFF2-40B4-BE49-F238E27FC236}">
                  <a16:creationId xmlns:a16="http://schemas.microsoft.com/office/drawing/2014/main" id="{95EEB020-5926-4B51-91A1-1C3B7BC5149F}"/>
                </a:ext>
              </a:extLst>
            </p:cNvPr>
            <p:cNvSpPr/>
            <p:nvPr/>
          </p:nvSpPr>
          <p:spPr>
            <a:xfrm>
              <a:off x="5950652" y="3635882"/>
              <a:ext cx="322437" cy="278259"/>
            </a:xfrm>
            <a:custGeom>
              <a:avLst/>
              <a:gdLst/>
              <a:ahLst/>
              <a:cxnLst/>
              <a:rect l="l" t="t" r="r" b="b"/>
              <a:pathLst>
                <a:path w="3240006" h="2796091">
                  <a:moveTo>
                    <a:pt x="686867" y="612319"/>
                  </a:moveTo>
                  <a:cubicBezTo>
                    <a:pt x="611281" y="612319"/>
                    <a:pt x="550007" y="673593"/>
                    <a:pt x="550007" y="749179"/>
                  </a:cubicBezTo>
                  <a:cubicBezTo>
                    <a:pt x="550007" y="824765"/>
                    <a:pt x="611281" y="886039"/>
                    <a:pt x="686867" y="886039"/>
                  </a:cubicBezTo>
                  <a:cubicBezTo>
                    <a:pt x="762453" y="886039"/>
                    <a:pt x="823727" y="824765"/>
                    <a:pt x="823727" y="749179"/>
                  </a:cubicBezTo>
                  <a:cubicBezTo>
                    <a:pt x="823727" y="673593"/>
                    <a:pt x="762453" y="612319"/>
                    <a:pt x="686867" y="612319"/>
                  </a:cubicBezTo>
                  <a:close/>
                  <a:moveTo>
                    <a:pt x="1587500" y="281447"/>
                  </a:moveTo>
                  <a:cubicBezTo>
                    <a:pt x="1432061" y="281447"/>
                    <a:pt x="1306053" y="407455"/>
                    <a:pt x="1306053" y="562894"/>
                  </a:cubicBezTo>
                  <a:cubicBezTo>
                    <a:pt x="1306053" y="718333"/>
                    <a:pt x="1432061" y="844341"/>
                    <a:pt x="1587500" y="844341"/>
                  </a:cubicBezTo>
                  <a:cubicBezTo>
                    <a:pt x="1742939" y="844341"/>
                    <a:pt x="1868947" y="718333"/>
                    <a:pt x="1868947" y="562894"/>
                  </a:cubicBezTo>
                  <a:cubicBezTo>
                    <a:pt x="1868947" y="407455"/>
                    <a:pt x="1742939" y="281447"/>
                    <a:pt x="1587500" y="281447"/>
                  </a:cubicBezTo>
                  <a:close/>
                  <a:moveTo>
                    <a:pt x="1587500" y="0"/>
                  </a:moveTo>
                  <a:cubicBezTo>
                    <a:pt x="1898378" y="0"/>
                    <a:pt x="2150394" y="252016"/>
                    <a:pt x="2150394" y="562894"/>
                  </a:cubicBezTo>
                  <a:cubicBezTo>
                    <a:pt x="2150394" y="786167"/>
                    <a:pt x="2020401" y="979078"/>
                    <a:pt x="1831095" y="1068260"/>
                  </a:cubicBezTo>
                  <a:lnTo>
                    <a:pt x="2215710" y="1068260"/>
                  </a:lnTo>
                  <a:cubicBezTo>
                    <a:pt x="2374756" y="1068260"/>
                    <a:pt x="2503688" y="1197192"/>
                    <a:pt x="2503688" y="1356238"/>
                  </a:cubicBezTo>
                  <a:lnTo>
                    <a:pt x="2503688" y="1474975"/>
                  </a:lnTo>
                  <a:lnTo>
                    <a:pt x="2656086" y="1474975"/>
                  </a:lnTo>
                  <a:cubicBezTo>
                    <a:pt x="2692420" y="1474975"/>
                    <a:pt x="2722815" y="1500405"/>
                    <a:pt x="2728975" y="1534767"/>
                  </a:cubicBezTo>
                  <a:lnTo>
                    <a:pt x="3240006" y="1109804"/>
                  </a:lnTo>
                  <a:lnTo>
                    <a:pt x="3240006" y="2754548"/>
                  </a:lnTo>
                  <a:lnTo>
                    <a:pt x="2728975" y="2329585"/>
                  </a:lnTo>
                  <a:cubicBezTo>
                    <a:pt x="2722815" y="2363946"/>
                    <a:pt x="2692420" y="2389375"/>
                    <a:pt x="2656086" y="2389375"/>
                  </a:cubicBezTo>
                  <a:lnTo>
                    <a:pt x="2503688" y="2389375"/>
                  </a:lnTo>
                  <a:lnTo>
                    <a:pt x="2503688" y="2508113"/>
                  </a:lnTo>
                  <a:cubicBezTo>
                    <a:pt x="2503688" y="2667159"/>
                    <a:pt x="2374756" y="2796091"/>
                    <a:pt x="2215710" y="2796091"/>
                  </a:cubicBezTo>
                  <a:lnTo>
                    <a:pt x="287978" y="2796091"/>
                  </a:lnTo>
                  <a:cubicBezTo>
                    <a:pt x="128932" y="2796091"/>
                    <a:pt x="0" y="2667159"/>
                    <a:pt x="0" y="2508113"/>
                  </a:cubicBezTo>
                  <a:lnTo>
                    <a:pt x="0" y="1356238"/>
                  </a:lnTo>
                  <a:cubicBezTo>
                    <a:pt x="0" y="1197192"/>
                    <a:pt x="128932" y="1068260"/>
                    <a:pt x="287978" y="1068260"/>
                  </a:cubicBezTo>
                  <a:lnTo>
                    <a:pt x="544513" y="1068260"/>
                  </a:lnTo>
                  <a:cubicBezTo>
                    <a:pt x="422089" y="1014226"/>
                    <a:pt x="336949" y="891645"/>
                    <a:pt x="336949" y="749179"/>
                  </a:cubicBezTo>
                  <a:cubicBezTo>
                    <a:pt x="336949" y="555925"/>
                    <a:pt x="493613" y="399261"/>
                    <a:pt x="686867" y="399261"/>
                  </a:cubicBezTo>
                  <a:cubicBezTo>
                    <a:pt x="880121" y="399261"/>
                    <a:pt x="1036785" y="555925"/>
                    <a:pt x="1036785" y="749179"/>
                  </a:cubicBezTo>
                  <a:cubicBezTo>
                    <a:pt x="1036785" y="891645"/>
                    <a:pt x="951645" y="1014226"/>
                    <a:pt x="829222" y="1068260"/>
                  </a:cubicBezTo>
                  <a:lnTo>
                    <a:pt x="1343906" y="1068260"/>
                  </a:lnTo>
                  <a:cubicBezTo>
                    <a:pt x="1154600" y="979078"/>
                    <a:pt x="1024606" y="786167"/>
                    <a:pt x="1024606" y="562894"/>
                  </a:cubicBezTo>
                  <a:cubicBezTo>
                    <a:pt x="1024606" y="252016"/>
                    <a:pt x="1276622" y="0"/>
                    <a:pt x="15875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1" name="Round Same Side Corner Rectangle 36">
              <a:extLst>
                <a:ext uri="{FF2B5EF4-FFF2-40B4-BE49-F238E27FC236}">
                  <a16:creationId xmlns:a16="http://schemas.microsoft.com/office/drawing/2014/main" id="{3646B65D-D1C7-4E31-B2B2-89DD78F0954B}"/>
                </a:ext>
              </a:extLst>
            </p:cNvPr>
            <p:cNvSpPr/>
            <p:nvPr/>
          </p:nvSpPr>
          <p:spPr>
            <a:xfrm>
              <a:off x="7188567" y="3605003"/>
              <a:ext cx="327620" cy="259022"/>
            </a:xfrm>
            <a:custGeom>
              <a:avLst/>
              <a:gdLst/>
              <a:ahLst/>
              <a:cxnLst/>
              <a:rect l="l" t="t" r="r" b="b"/>
              <a:pathLst>
                <a:path w="3219104" h="2545072">
                  <a:moveTo>
                    <a:pt x="2779672" y="457200"/>
                  </a:moveTo>
                  <a:lnTo>
                    <a:pt x="2975888" y="457200"/>
                  </a:lnTo>
                  <a:cubicBezTo>
                    <a:pt x="3110212" y="457200"/>
                    <a:pt x="3219104" y="566092"/>
                    <a:pt x="3219104" y="700416"/>
                  </a:cubicBezTo>
                  <a:lnTo>
                    <a:pt x="3219104" y="2301856"/>
                  </a:lnTo>
                  <a:cubicBezTo>
                    <a:pt x="3219104" y="2436180"/>
                    <a:pt x="3110212" y="2545072"/>
                    <a:pt x="2975888" y="2545072"/>
                  </a:cubicBezTo>
                  <a:lnTo>
                    <a:pt x="2779672" y="2545072"/>
                  </a:lnTo>
                  <a:close/>
                  <a:moveTo>
                    <a:pt x="243216" y="457200"/>
                  </a:moveTo>
                  <a:lnTo>
                    <a:pt x="439432" y="457200"/>
                  </a:lnTo>
                  <a:lnTo>
                    <a:pt x="439432" y="2545072"/>
                  </a:lnTo>
                  <a:lnTo>
                    <a:pt x="243216" y="2545072"/>
                  </a:lnTo>
                  <a:cubicBezTo>
                    <a:pt x="108892" y="2545072"/>
                    <a:pt x="0" y="2436180"/>
                    <a:pt x="0" y="2301856"/>
                  </a:cubicBezTo>
                  <a:lnTo>
                    <a:pt x="0" y="700416"/>
                  </a:lnTo>
                  <a:cubicBezTo>
                    <a:pt x="0" y="566092"/>
                    <a:pt x="108892" y="457200"/>
                    <a:pt x="243216" y="457200"/>
                  </a:cubicBezTo>
                  <a:close/>
                  <a:moveTo>
                    <a:pt x="1428476" y="174246"/>
                  </a:moveTo>
                  <a:cubicBezTo>
                    <a:pt x="1372210" y="174246"/>
                    <a:pt x="1326598" y="219858"/>
                    <a:pt x="1326598" y="276124"/>
                  </a:cubicBezTo>
                  <a:lnTo>
                    <a:pt x="1326598" y="457200"/>
                  </a:lnTo>
                  <a:lnTo>
                    <a:pt x="1892506" y="457200"/>
                  </a:lnTo>
                  <a:lnTo>
                    <a:pt x="1892506" y="276124"/>
                  </a:lnTo>
                  <a:cubicBezTo>
                    <a:pt x="1892506" y="219858"/>
                    <a:pt x="1846894" y="174246"/>
                    <a:pt x="1790628" y="174246"/>
                  </a:cubicBezTo>
                  <a:close/>
                  <a:moveTo>
                    <a:pt x="1285704" y="0"/>
                  </a:moveTo>
                  <a:lnTo>
                    <a:pt x="1933400" y="0"/>
                  </a:lnTo>
                  <a:cubicBezTo>
                    <a:pt x="2007048" y="0"/>
                    <a:pt x="2066752" y="59704"/>
                    <a:pt x="2066752" y="133352"/>
                  </a:cubicBezTo>
                  <a:lnTo>
                    <a:pt x="2066752" y="457200"/>
                  </a:lnTo>
                  <a:lnTo>
                    <a:pt x="2599672" y="457200"/>
                  </a:lnTo>
                  <a:lnTo>
                    <a:pt x="2599672" y="2545072"/>
                  </a:lnTo>
                  <a:lnTo>
                    <a:pt x="619432" y="2545072"/>
                  </a:lnTo>
                  <a:lnTo>
                    <a:pt x="619432" y="457200"/>
                  </a:lnTo>
                  <a:lnTo>
                    <a:pt x="1152352" y="457200"/>
                  </a:lnTo>
                  <a:lnTo>
                    <a:pt x="1152352" y="133352"/>
                  </a:lnTo>
                  <a:cubicBezTo>
                    <a:pt x="1152352" y="59704"/>
                    <a:pt x="1212056" y="0"/>
                    <a:pt x="1285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 </a:t>
            </a:r>
            <a:r>
              <a:rPr lang="en-US" dirty="0">
                <a:solidFill>
                  <a:schemeClr val="accent1"/>
                </a:solidFill>
              </a:rPr>
              <a:t>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43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 </a:t>
            </a:r>
            <a:r>
              <a:rPr lang="en-US" dirty="0">
                <a:solidFill>
                  <a:schemeClr val="accent1"/>
                </a:solidFill>
              </a:rPr>
              <a:t>Slides</a:t>
            </a:r>
            <a:endParaRPr lang="en-US" dirty="0"/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8E61DA8-BD8E-4BA2-A3DE-F334A44B3224}"/>
              </a:ext>
            </a:extLst>
          </p:cNvPr>
          <p:cNvSpPr/>
          <p:nvPr/>
        </p:nvSpPr>
        <p:spPr>
          <a:xfrm flipH="1">
            <a:off x="688840" y="4126482"/>
            <a:ext cx="1598400" cy="2261962"/>
          </a:xfrm>
          <a:prstGeom prst="roundRect">
            <a:avLst>
              <a:gd name="adj" fmla="val 60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28804749-AAD8-4735-92EB-9932CCC13B87}"/>
              </a:ext>
            </a:extLst>
          </p:cNvPr>
          <p:cNvSpPr/>
          <p:nvPr/>
        </p:nvSpPr>
        <p:spPr>
          <a:xfrm flipH="1">
            <a:off x="688839" y="4049981"/>
            <a:ext cx="1598400" cy="612000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7AA4DA57-306A-4CE9-8768-E84E11C4F019}"/>
              </a:ext>
            </a:extLst>
          </p:cNvPr>
          <p:cNvSpPr/>
          <p:nvPr/>
        </p:nvSpPr>
        <p:spPr>
          <a:xfrm flipH="1">
            <a:off x="5931799" y="4126482"/>
            <a:ext cx="1598400" cy="2261962"/>
          </a:xfrm>
          <a:prstGeom prst="roundRect">
            <a:avLst>
              <a:gd name="adj" fmla="val 60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4124F99F-2CE5-4D40-8B51-16629DFD4DE8}"/>
              </a:ext>
            </a:extLst>
          </p:cNvPr>
          <p:cNvSpPr/>
          <p:nvPr/>
        </p:nvSpPr>
        <p:spPr>
          <a:xfrm flipH="1">
            <a:off x="5931798" y="4049981"/>
            <a:ext cx="1598400" cy="612000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541B7681-937A-4BD1-9987-E85EFF64716D}"/>
              </a:ext>
            </a:extLst>
          </p:cNvPr>
          <p:cNvSpPr/>
          <p:nvPr/>
        </p:nvSpPr>
        <p:spPr>
          <a:xfrm flipH="1">
            <a:off x="4184146" y="4126482"/>
            <a:ext cx="1598400" cy="2261962"/>
          </a:xfrm>
          <a:prstGeom prst="roundRect">
            <a:avLst>
              <a:gd name="adj" fmla="val 60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65803AF8-61FA-4697-9751-A0DBA07A457B}"/>
              </a:ext>
            </a:extLst>
          </p:cNvPr>
          <p:cNvSpPr/>
          <p:nvPr/>
        </p:nvSpPr>
        <p:spPr>
          <a:xfrm flipH="1">
            <a:off x="4184145" y="4049981"/>
            <a:ext cx="1598400" cy="612000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9BA82624-95D1-4959-8B4B-944BD669DB41}"/>
              </a:ext>
            </a:extLst>
          </p:cNvPr>
          <p:cNvSpPr/>
          <p:nvPr/>
        </p:nvSpPr>
        <p:spPr>
          <a:xfrm flipH="1">
            <a:off x="9427104" y="4126482"/>
            <a:ext cx="1598400" cy="2261962"/>
          </a:xfrm>
          <a:prstGeom prst="roundRect">
            <a:avLst>
              <a:gd name="adj" fmla="val 60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67CC823D-B53A-4205-B89B-A1FB23FAE935}"/>
              </a:ext>
            </a:extLst>
          </p:cNvPr>
          <p:cNvSpPr/>
          <p:nvPr/>
        </p:nvSpPr>
        <p:spPr>
          <a:xfrm flipH="1">
            <a:off x="9427103" y="4049981"/>
            <a:ext cx="1598400" cy="612000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C981E0-6E3D-4E68-8650-37C48358978F}"/>
              </a:ext>
            </a:extLst>
          </p:cNvPr>
          <p:cNvSpPr txBox="1"/>
          <p:nvPr/>
        </p:nvSpPr>
        <p:spPr>
          <a:xfrm>
            <a:off x="688838" y="4731662"/>
            <a:ext cx="1557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Get a modern PowerPoint  Presentation that is beautifully designed.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54565C-881A-49CB-9015-D7C16FF3B008}"/>
              </a:ext>
            </a:extLst>
          </p:cNvPr>
          <p:cNvSpPr txBox="1"/>
          <p:nvPr/>
        </p:nvSpPr>
        <p:spPr>
          <a:xfrm>
            <a:off x="5945768" y="4731662"/>
            <a:ext cx="1598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Get a modern PowerPoint  Presentation that is beautifully designed.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1CA100-5BBD-4380-AB3F-6A942684D9E8}"/>
              </a:ext>
            </a:extLst>
          </p:cNvPr>
          <p:cNvSpPr txBox="1"/>
          <p:nvPr/>
        </p:nvSpPr>
        <p:spPr>
          <a:xfrm>
            <a:off x="4198115" y="4731662"/>
            <a:ext cx="15844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Get a modern PowerPoint  Presentation that is beautifully designed.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A54256-28DB-41F1-BB7B-D7DAB005F9A9}"/>
              </a:ext>
            </a:extLst>
          </p:cNvPr>
          <p:cNvSpPr txBox="1"/>
          <p:nvPr/>
        </p:nvSpPr>
        <p:spPr>
          <a:xfrm>
            <a:off x="9427103" y="4731662"/>
            <a:ext cx="159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Get a modern PowerPoint  Presentation that is beautifully designed.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Rounded Rectangle 33">
            <a:extLst>
              <a:ext uri="{FF2B5EF4-FFF2-40B4-BE49-F238E27FC236}">
                <a16:creationId xmlns:a16="http://schemas.microsoft.com/office/drawing/2014/main" id="{F6E16F3F-FE25-42A3-ACD8-8F616B4D2805}"/>
              </a:ext>
            </a:extLst>
          </p:cNvPr>
          <p:cNvSpPr/>
          <p:nvPr/>
        </p:nvSpPr>
        <p:spPr>
          <a:xfrm flipH="1">
            <a:off x="2436493" y="4126482"/>
            <a:ext cx="1598400" cy="2261962"/>
          </a:xfrm>
          <a:prstGeom prst="roundRect">
            <a:avLst>
              <a:gd name="adj" fmla="val 60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Rounded Rectangle 8">
            <a:extLst>
              <a:ext uri="{FF2B5EF4-FFF2-40B4-BE49-F238E27FC236}">
                <a16:creationId xmlns:a16="http://schemas.microsoft.com/office/drawing/2014/main" id="{9C4F290A-C471-4189-80E8-F8C22516D58C}"/>
              </a:ext>
            </a:extLst>
          </p:cNvPr>
          <p:cNvSpPr/>
          <p:nvPr/>
        </p:nvSpPr>
        <p:spPr>
          <a:xfrm flipH="1">
            <a:off x="2436492" y="4049981"/>
            <a:ext cx="1598400" cy="612000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1EF70A-8FB6-415D-848B-584D49A23517}"/>
              </a:ext>
            </a:extLst>
          </p:cNvPr>
          <p:cNvSpPr txBox="1"/>
          <p:nvPr/>
        </p:nvSpPr>
        <p:spPr>
          <a:xfrm>
            <a:off x="2409684" y="4731662"/>
            <a:ext cx="1588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Get a modern PowerPoint  Presentation that is beautifully designed.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8" name="그룹 2">
            <a:extLst>
              <a:ext uri="{FF2B5EF4-FFF2-40B4-BE49-F238E27FC236}">
                <a16:creationId xmlns:a16="http://schemas.microsoft.com/office/drawing/2014/main" id="{A30DFC71-A003-4BB6-B62E-00EF40219AFC}"/>
              </a:ext>
            </a:extLst>
          </p:cNvPr>
          <p:cNvGrpSpPr/>
          <p:nvPr/>
        </p:nvGrpSpPr>
        <p:grpSpPr>
          <a:xfrm>
            <a:off x="693388" y="1483215"/>
            <a:ext cx="10332638" cy="2235287"/>
            <a:chOff x="1287363" y="1734398"/>
            <a:chExt cx="9237350" cy="1998342"/>
          </a:xfrm>
        </p:grpSpPr>
        <p:sp>
          <p:nvSpPr>
            <p:cNvPr id="19" name="Oval 21">
              <a:extLst>
                <a:ext uri="{FF2B5EF4-FFF2-40B4-BE49-F238E27FC236}">
                  <a16:creationId xmlns:a16="http://schemas.microsoft.com/office/drawing/2014/main" id="{E8981D7C-6BB0-4442-BA62-00626C8E6C87}"/>
                </a:ext>
              </a:extLst>
            </p:cNvPr>
            <p:cNvSpPr/>
            <p:nvPr/>
          </p:nvSpPr>
          <p:spPr>
            <a:xfrm rot="5400000">
              <a:off x="7520905" y="1776216"/>
              <a:ext cx="1448756" cy="2401537"/>
            </a:xfrm>
            <a:custGeom>
              <a:avLst/>
              <a:gdLst/>
              <a:ahLst/>
              <a:cxnLst/>
              <a:rect l="l" t="t" r="r" b="b"/>
              <a:pathLst>
                <a:path w="1368152" h="2298537">
                  <a:moveTo>
                    <a:pt x="684076" y="0"/>
                  </a:moveTo>
                  <a:cubicBezTo>
                    <a:pt x="803370" y="0"/>
                    <a:pt x="900076" y="96706"/>
                    <a:pt x="900076" y="216000"/>
                  </a:cubicBezTo>
                  <a:cubicBezTo>
                    <a:pt x="900076" y="287268"/>
                    <a:pt x="865561" y="350475"/>
                    <a:pt x="810076" y="386760"/>
                  </a:cubicBezTo>
                  <a:lnTo>
                    <a:pt x="810076" y="450517"/>
                  </a:lnTo>
                  <a:lnTo>
                    <a:pt x="1368152" y="450517"/>
                  </a:lnTo>
                  <a:lnTo>
                    <a:pt x="1368152" y="895744"/>
                  </a:lnTo>
                  <a:cubicBezTo>
                    <a:pt x="1331417" y="875468"/>
                    <a:pt x="1289090" y="864516"/>
                    <a:pt x="1244206" y="864516"/>
                  </a:cubicBezTo>
                  <a:cubicBezTo>
                    <a:pt x="1095089" y="864516"/>
                    <a:pt x="974206" y="985399"/>
                    <a:pt x="974206" y="1134516"/>
                  </a:cubicBezTo>
                  <a:cubicBezTo>
                    <a:pt x="974206" y="1283633"/>
                    <a:pt x="1095089" y="1404516"/>
                    <a:pt x="1244206" y="1404516"/>
                  </a:cubicBezTo>
                  <a:cubicBezTo>
                    <a:pt x="1289090" y="1404516"/>
                    <a:pt x="1331417" y="1393563"/>
                    <a:pt x="1368152" y="1373288"/>
                  </a:cubicBezTo>
                  <a:lnTo>
                    <a:pt x="1368152" y="1818517"/>
                  </a:lnTo>
                  <a:lnTo>
                    <a:pt x="810076" y="1818517"/>
                  </a:lnTo>
                  <a:lnTo>
                    <a:pt x="810076" y="1911777"/>
                  </a:lnTo>
                  <a:cubicBezTo>
                    <a:pt x="865561" y="1948062"/>
                    <a:pt x="900076" y="2011269"/>
                    <a:pt x="900076" y="2082537"/>
                  </a:cubicBezTo>
                  <a:cubicBezTo>
                    <a:pt x="900076" y="2201831"/>
                    <a:pt x="803370" y="2298537"/>
                    <a:pt x="684076" y="2298537"/>
                  </a:cubicBezTo>
                  <a:cubicBezTo>
                    <a:pt x="564782" y="2298537"/>
                    <a:pt x="468076" y="2201831"/>
                    <a:pt x="468076" y="2082537"/>
                  </a:cubicBezTo>
                  <a:cubicBezTo>
                    <a:pt x="468076" y="2011269"/>
                    <a:pt x="502591" y="1948062"/>
                    <a:pt x="558076" y="1911777"/>
                  </a:cubicBezTo>
                  <a:lnTo>
                    <a:pt x="558076" y="1818517"/>
                  </a:lnTo>
                  <a:lnTo>
                    <a:pt x="0" y="1818517"/>
                  </a:lnTo>
                  <a:lnTo>
                    <a:pt x="0" y="1368933"/>
                  </a:lnTo>
                  <a:cubicBezTo>
                    <a:pt x="39235" y="1391659"/>
                    <a:pt x="84862" y="1404516"/>
                    <a:pt x="133491" y="1404516"/>
                  </a:cubicBezTo>
                  <a:cubicBezTo>
                    <a:pt x="282608" y="1404516"/>
                    <a:pt x="403491" y="1283633"/>
                    <a:pt x="403491" y="1134516"/>
                  </a:cubicBezTo>
                  <a:cubicBezTo>
                    <a:pt x="403491" y="985399"/>
                    <a:pt x="282608" y="864516"/>
                    <a:pt x="133491" y="864516"/>
                  </a:cubicBezTo>
                  <a:cubicBezTo>
                    <a:pt x="84862" y="864516"/>
                    <a:pt x="39235" y="877372"/>
                    <a:pt x="0" y="900098"/>
                  </a:cubicBezTo>
                  <a:lnTo>
                    <a:pt x="0" y="450517"/>
                  </a:lnTo>
                  <a:lnTo>
                    <a:pt x="558076" y="450517"/>
                  </a:lnTo>
                  <a:lnTo>
                    <a:pt x="558076" y="386760"/>
                  </a:lnTo>
                  <a:cubicBezTo>
                    <a:pt x="502591" y="350475"/>
                    <a:pt x="468076" y="287268"/>
                    <a:pt x="468076" y="216000"/>
                  </a:cubicBezTo>
                  <a:cubicBezTo>
                    <a:pt x="468076" y="96706"/>
                    <a:pt x="564782" y="0"/>
                    <a:pt x="684076" y="0"/>
                  </a:cubicBezTo>
                  <a:close/>
                </a:path>
              </a:pathLst>
            </a:custGeom>
            <a:solidFill>
              <a:schemeClr val="accent2"/>
            </a:solidFill>
            <a:ln w="6350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5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Oval 21">
              <a:extLst>
                <a:ext uri="{FF2B5EF4-FFF2-40B4-BE49-F238E27FC236}">
                  <a16:creationId xmlns:a16="http://schemas.microsoft.com/office/drawing/2014/main" id="{DE0018AE-6C5B-43FC-9E43-B688D15CD4ED}"/>
                </a:ext>
              </a:extLst>
            </p:cNvPr>
            <p:cNvSpPr/>
            <p:nvPr/>
          </p:nvSpPr>
          <p:spPr>
            <a:xfrm rot="10800000">
              <a:off x="9095281" y="1749237"/>
              <a:ext cx="1429432" cy="1952126"/>
            </a:xfrm>
            <a:custGeom>
              <a:avLst/>
              <a:gdLst>
                <a:gd name="connsiteX0" fmla="*/ 1449013 w 1449013"/>
                <a:gd name="connsiteY0" fmla="*/ 0 h 1952472"/>
                <a:gd name="connsiteX1" fmla="*/ 1449013 w 1449013"/>
                <a:gd name="connsiteY1" fmla="*/ 466741 h 1952472"/>
                <a:gd name="connsiteX2" fmla="*/ 1317741 w 1449013"/>
                <a:gd name="connsiteY2" fmla="*/ 433666 h 1952472"/>
                <a:gd name="connsiteX3" fmla="*/ 1031784 w 1449013"/>
                <a:gd name="connsiteY3" fmla="*/ 719630 h 1952472"/>
                <a:gd name="connsiteX4" fmla="*/ 1317741 w 1449013"/>
                <a:gd name="connsiteY4" fmla="*/ 1005593 h 1952472"/>
                <a:gd name="connsiteX5" fmla="*/ 1449013 w 1449013"/>
                <a:gd name="connsiteY5" fmla="*/ 972519 h 1952472"/>
                <a:gd name="connsiteX6" fmla="*/ 1449013 w 1449013"/>
                <a:gd name="connsiteY6" fmla="*/ 1444072 h 1952472"/>
                <a:gd name="connsiteX7" fmla="*/ 857954 w 1449013"/>
                <a:gd name="connsiteY7" fmla="*/ 1444072 h 1952472"/>
                <a:gd name="connsiteX8" fmla="*/ 857954 w 1449013"/>
                <a:gd name="connsiteY8" fmla="*/ 1542845 h 1952472"/>
                <a:gd name="connsiteX9" fmla="*/ 953273 w 1449013"/>
                <a:gd name="connsiteY9" fmla="*/ 1723701 h 1952472"/>
                <a:gd name="connsiteX10" fmla="*/ 724507 w 1449013"/>
                <a:gd name="connsiteY10" fmla="*/ 1952472 h 1952472"/>
                <a:gd name="connsiteX11" fmla="*/ 495741 w 1449013"/>
                <a:gd name="connsiteY11" fmla="*/ 1723701 h 1952472"/>
                <a:gd name="connsiteX12" fmla="*/ 591060 w 1449013"/>
                <a:gd name="connsiteY12" fmla="*/ 1542845 h 1952472"/>
                <a:gd name="connsiteX13" fmla="*/ 591060 w 1449013"/>
                <a:gd name="connsiteY13" fmla="*/ 1444072 h 1952472"/>
                <a:gd name="connsiteX14" fmla="*/ 0 w 1449013"/>
                <a:gd name="connsiteY14" fmla="*/ 1444072 h 1952472"/>
                <a:gd name="connsiteX15" fmla="*/ 0 w 1449013"/>
                <a:gd name="connsiteY15" fmla="*/ 967906 h 1952472"/>
                <a:gd name="connsiteX16" fmla="*/ 427338 w 1449013"/>
                <a:gd name="connsiteY16" fmla="*/ 719630 h 1952472"/>
                <a:gd name="connsiteX17" fmla="*/ 141381 w 1449013"/>
                <a:gd name="connsiteY17" fmla="*/ 433666 h 1952472"/>
                <a:gd name="connsiteX18" fmla="*/ 0 w 1449013"/>
                <a:gd name="connsiteY18" fmla="*/ 471352 h 1952472"/>
                <a:gd name="connsiteX19" fmla="*/ 0 w 1449013"/>
                <a:gd name="connsiteY19" fmla="*/ 0 h 1952472"/>
                <a:gd name="connsiteX20" fmla="*/ 1449013 w 1449013"/>
                <a:gd name="connsiteY20" fmla="*/ 0 h 1952472"/>
                <a:gd name="connsiteX0" fmla="*/ 1449013 w 1449013"/>
                <a:gd name="connsiteY0" fmla="*/ 0 h 1952472"/>
                <a:gd name="connsiteX1" fmla="*/ 1449013 w 1449013"/>
                <a:gd name="connsiteY1" fmla="*/ 466741 h 1952472"/>
                <a:gd name="connsiteX2" fmla="*/ 1317741 w 1449013"/>
                <a:gd name="connsiteY2" fmla="*/ 433666 h 1952472"/>
                <a:gd name="connsiteX3" fmla="*/ 1031784 w 1449013"/>
                <a:gd name="connsiteY3" fmla="*/ 719630 h 1952472"/>
                <a:gd name="connsiteX4" fmla="*/ 1317741 w 1449013"/>
                <a:gd name="connsiteY4" fmla="*/ 1005593 h 1952472"/>
                <a:gd name="connsiteX5" fmla="*/ 1449013 w 1449013"/>
                <a:gd name="connsiteY5" fmla="*/ 972519 h 1952472"/>
                <a:gd name="connsiteX6" fmla="*/ 1449013 w 1449013"/>
                <a:gd name="connsiteY6" fmla="*/ 1444072 h 1952472"/>
                <a:gd name="connsiteX7" fmla="*/ 857954 w 1449013"/>
                <a:gd name="connsiteY7" fmla="*/ 1444072 h 1952472"/>
                <a:gd name="connsiteX8" fmla="*/ 857954 w 1449013"/>
                <a:gd name="connsiteY8" fmla="*/ 1542845 h 1952472"/>
                <a:gd name="connsiteX9" fmla="*/ 953273 w 1449013"/>
                <a:gd name="connsiteY9" fmla="*/ 1723701 h 1952472"/>
                <a:gd name="connsiteX10" fmla="*/ 724507 w 1449013"/>
                <a:gd name="connsiteY10" fmla="*/ 1952472 h 1952472"/>
                <a:gd name="connsiteX11" fmla="*/ 495741 w 1449013"/>
                <a:gd name="connsiteY11" fmla="*/ 1723701 h 1952472"/>
                <a:gd name="connsiteX12" fmla="*/ 591060 w 1449013"/>
                <a:gd name="connsiteY12" fmla="*/ 1542845 h 1952472"/>
                <a:gd name="connsiteX13" fmla="*/ 591060 w 1449013"/>
                <a:gd name="connsiteY13" fmla="*/ 1444072 h 1952472"/>
                <a:gd name="connsiteX14" fmla="*/ 0 w 1449013"/>
                <a:gd name="connsiteY14" fmla="*/ 1444072 h 1952472"/>
                <a:gd name="connsiteX15" fmla="*/ 0 w 1449013"/>
                <a:gd name="connsiteY15" fmla="*/ 967906 h 1952472"/>
                <a:gd name="connsiteX16" fmla="*/ 141381 w 1449013"/>
                <a:gd name="connsiteY16" fmla="*/ 433666 h 1952472"/>
                <a:gd name="connsiteX17" fmla="*/ 0 w 1449013"/>
                <a:gd name="connsiteY17" fmla="*/ 471352 h 1952472"/>
                <a:gd name="connsiteX18" fmla="*/ 0 w 1449013"/>
                <a:gd name="connsiteY18" fmla="*/ 0 h 1952472"/>
                <a:gd name="connsiteX19" fmla="*/ 1449013 w 1449013"/>
                <a:gd name="connsiteY19" fmla="*/ 0 h 1952472"/>
                <a:gd name="connsiteX0" fmla="*/ 1449013 w 1449013"/>
                <a:gd name="connsiteY0" fmla="*/ 0 h 1952472"/>
                <a:gd name="connsiteX1" fmla="*/ 1449013 w 1449013"/>
                <a:gd name="connsiteY1" fmla="*/ 466741 h 1952472"/>
                <a:gd name="connsiteX2" fmla="*/ 1317741 w 1449013"/>
                <a:gd name="connsiteY2" fmla="*/ 433666 h 1952472"/>
                <a:gd name="connsiteX3" fmla="*/ 1031784 w 1449013"/>
                <a:gd name="connsiteY3" fmla="*/ 719630 h 1952472"/>
                <a:gd name="connsiteX4" fmla="*/ 1317741 w 1449013"/>
                <a:gd name="connsiteY4" fmla="*/ 1005593 h 1952472"/>
                <a:gd name="connsiteX5" fmla="*/ 1449013 w 1449013"/>
                <a:gd name="connsiteY5" fmla="*/ 972519 h 1952472"/>
                <a:gd name="connsiteX6" fmla="*/ 1449013 w 1449013"/>
                <a:gd name="connsiteY6" fmla="*/ 1444072 h 1952472"/>
                <a:gd name="connsiteX7" fmla="*/ 857954 w 1449013"/>
                <a:gd name="connsiteY7" fmla="*/ 1444072 h 1952472"/>
                <a:gd name="connsiteX8" fmla="*/ 857954 w 1449013"/>
                <a:gd name="connsiteY8" fmla="*/ 1542845 h 1952472"/>
                <a:gd name="connsiteX9" fmla="*/ 953273 w 1449013"/>
                <a:gd name="connsiteY9" fmla="*/ 1723701 h 1952472"/>
                <a:gd name="connsiteX10" fmla="*/ 724507 w 1449013"/>
                <a:gd name="connsiteY10" fmla="*/ 1952472 h 1952472"/>
                <a:gd name="connsiteX11" fmla="*/ 495741 w 1449013"/>
                <a:gd name="connsiteY11" fmla="*/ 1723701 h 1952472"/>
                <a:gd name="connsiteX12" fmla="*/ 591060 w 1449013"/>
                <a:gd name="connsiteY12" fmla="*/ 1542845 h 1952472"/>
                <a:gd name="connsiteX13" fmla="*/ 591060 w 1449013"/>
                <a:gd name="connsiteY13" fmla="*/ 1444072 h 1952472"/>
                <a:gd name="connsiteX14" fmla="*/ 0 w 1449013"/>
                <a:gd name="connsiteY14" fmla="*/ 1444072 h 1952472"/>
                <a:gd name="connsiteX15" fmla="*/ 0 w 1449013"/>
                <a:gd name="connsiteY15" fmla="*/ 967906 h 1952472"/>
                <a:gd name="connsiteX16" fmla="*/ 0 w 1449013"/>
                <a:gd name="connsiteY16" fmla="*/ 471352 h 1952472"/>
                <a:gd name="connsiteX17" fmla="*/ 0 w 1449013"/>
                <a:gd name="connsiteY17" fmla="*/ 0 h 1952472"/>
                <a:gd name="connsiteX18" fmla="*/ 1449013 w 1449013"/>
                <a:gd name="connsiteY18" fmla="*/ 0 h 1952472"/>
                <a:gd name="connsiteX0" fmla="*/ 1449013 w 1449013"/>
                <a:gd name="connsiteY0" fmla="*/ 0 h 1952472"/>
                <a:gd name="connsiteX1" fmla="*/ 1449013 w 1449013"/>
                <a:gd name="connsiteY1" fmla="*/ 466741 h 1952472"/>
                <a:gd name="connsiteX2" fmla="*/ 1317741 w 1449013"/>
                <a:gd name="connsiteY2" fmla="*/ 433666 h 1952472"/>
                <a:gd name="connsiteX3" fmla="*/ 1031784 w 1449013"/>
                <a:gd name="connsiteY3" fmla="*/ 719630 h 1952472"/>
                <a:gd name="connsiteX4" fmla="*/ 1317741 w 1449013"/>
                <a:gd name="connsiteY4" fmla="*/ 1005593 h 1952472"/>
                <a:gd name="connsiteX5" fmla="*/ 1449013 w 1449013"/>
                <a:gd name="connsiteY5" fmla="*/ 972519 h 1952472"/>
                <a:gd name="connsiteX6" fmla="*/ 1449013 w 1449013"/>
                <a:gd name="connsiteY6" fmla="*/ 1444072 h 1952472"/>
                <a:gd name="connsiteX7" fmla="*/ 857954 w 1449013"/>
                <a:gd name="connsiteY7" fmla="*/ 1444072 h 1952472"/>
                <a:gd name="connsiteX8" fmla="*/ 857954 w 1449013"/>
                <a:gd name="connsiteY8" fmla="*/ 1542845 h 1952472"/>
                <a:gd name="connsiteX9" fmla="*/ 953273 w 1449013"/>
                <a:gd name="connsiteY9" fmla="*/ 1723701 h 1952472"/>
                <a:gd name="connsiteX10" fmla="*/ 724507 w 1449013"/>
                <a:gd name="connsiteY10" fmla="*/ 1952472 h 1952472"/>
                <a:gd name="connsiteX11" fmla="*/ 495741 w 1449013"/>
                <a:gd name="connsiteY11" fmla="*/ 1723701 h 1952472"/>
                <a:gd name="connsiteX12" fmla="*/ 591060 w 1449013"/>
                <a:gd name="connsiteY12" fmla="*/ 1542845 h 1952472"/>
                <a:gd name="connsiteX13" fmla="*/ 591060 w 1449013"/>
                <a:gd name="connsiteY13" fmla="*/ 1444072 h 1952472"/>
                <a:gd name="connsiteX14" fmla="*/ 0 w 1449013"/>
                <a:gd name="connsiteY14" fmla="*/ 1444072 h 1952472"/>
                <a:gd name="connsiteX15" fmla="*/ 0 w 1449013"/>
                <a:gd name="connsiteY15" fmla="*/ 967906 h 1952472"/>
                <a:gd name="connsiteX16" fmla="*/ 0 w 1449013"/>
                <a:gd name="connsiteY16" fmla="*/ 0 h 1952472"/>
                <a:gd name="connsiteX17" fmla="*/ 1449013 w 1449013"/>
                <a:gd name="connsiteY17" fmla="*/ 0 h 1952472"/>
                <a:gd name="connsiteX0" fmla="*/ 1449013 w 1449013"/>
                <a:gd name="connsiteY0" fmla="*/ 0 h 1952472"/>
                <a:gd name="connsiteX1" fmla="*/ 1449013 w 1449013"/>
                <a:gd name="connsiteY1" fmla="*/ 466741 h 1952472"/>
                <a:gd name="connsiteX2" fmla="*/ 1317741 w 1449013"/>
                <a:gd name="connsiteY2" fmla="*/ 433666 h 1952472"/>
                <a:gd name="connsiteX3" fmla="*/ 1031784 w 1449013"/>
                <a:gd name="connsiteY3" fmla="*/ 719630 h 1952472"/>
                <a:gd name="connsiteX4" fmla="*/ 1317741 w 1449013"/>
                <a:gd name="connsiteY4" fmla="*/ 1005593 h 1952472"/>
                <a:gd name="connsiteX5" fmla="*/ 1449013 w 1449013"/>
                <a:gd name="connsiteY5" fmla="*/ 972519 h 1952472"/>
                <a:gd name="connsiteX6" fmla="*/ 1449013 w 1449013"/>
                <a:gd name="connsiteY6" fmla="*/ 1444072 h 1952472"/>
                <a:gd name="connsiteX7" fmla="*/ 857954 w 1449013"/>
                <a:gd name="connsiteY7" fmla="*/ 1444072 h 1952472"/>
                <a:gd name="connsiteX8" fmla="*/ 857954 w 1449013"/>
                <a:gd name="connsiteY8" fmla="*/ 1542845 h 1952472"/>
                <a:gd name="connsiteX9" fmla="*/ 953273 w 1449013"/>
                <a:gd name="connsiteY9" fmla="*/ 1723701 h 1952472"/>
                <a:gd name="connsiteX10" fmla="*/ 724507 w 1449013"/>
                <a:gd name="connsiteY10" fmla="*/ 1952472 h 1952472"/>
                <a:gd name="connsiteX11" fmla="*/ 495741 w 1449013"/>
                <a:gd name="connsiteY11" fmla="*/ 1723701 h 1952472"/>
                <a:gd name="connsiteX12" fmla="*/ 591060 w 1449013"/>
                <a:gd name="connsiteY12" fmla="*/ 1542845 h 1952472"/>
                <a:gd name="connsiteX13" fmla="*/ 591060 w 1449013"/>
                <a:gd name="connsiteY13" fmla="*/ 1444072 h 1952472"/>
                <a:gd name="connsiteX14" fmla="*/ 0 w 1449013"/>
                <a:gd name="connsiteY14" fmla="*/ 1444072 h 1952472"/>
                <a:gd name="connsiteX15" fmla="*/ 0 w 1449013"/>
                <a:gd name="connsiteY15" fmla="*/ 0 h 1952472"/>
                <a:gd name="connsiteX16" fmla="*/ 1449013 w 1449013"/>
                <a:gd name="connsiteY16" fmla="*/ 0 h 195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49013" h="1952472">
                  <a:moveTo>
                    <a:pt x="1449013" y="0"/>
                  </a:moveTo>
                  <a:lnTo>
                    <a:pt x="1449013" y="466741"/>
                  </a:lnTo>
                  <a:cubicBezTo>
                    <a:pt x="1410107" y="445266"/>
                    <a:pt x="1365278" y="433666"/>
                    <a:pt x="1317741" y="433666"/>
                  </a:cubicBezTo>
                  <a:cubicBezTo>
                    <a:pt x="1159811" y="433666"/>
                    <a:pt x="1031784" y="561696"/>
                    <a:pt x="1031784" y="719630"/>
                  </a:cubicBezTo>
                  <a:cubicBezTo>
                    <a:pt x="1031784" y="877563"/>
                    <a:pt x="1159811" y="1005593"/>
                    <a:pt x="1317741" y="1005593"/>
                  </a:cubicBezTo>
                  <a:cubicBezTo>
                    <a:pt x="1365278" y="1005593"/>
                    <a:pt x="1410107" y="993993"/>
                    <a:pt x="1449013" y="972519"/>
                  </a:cubicBezTo>
                  <a:lnTo>
                    <a:pt x="1449013" y="1444072"/>
                  </a:lnTo>
                  <a:lnTo>
                    <a:pt x="857954" y="1444072"/>
                  </a:lnTo>
                  <a:lnTo>
                    <a:pt x="857954" y="1542845"/>
                  </a:lnTo>
                  <a:cubicBezTo>
                    <a:pt x="916718" y="1581276"/>
                    <a:pt x="953273" y="1648220"/>
                    <a:pt x="953273" y="1723701"/>
                  </a:cubicBezTo>
                  <a:cubicBezTo>
                    <a:pt x="953273" y="1850048"/>
                    <a:pt x="850851" y="1952472"/>
                    <a:pt x="724507" y="1952472"/>
                  </a:cubicBezTo>
                  <a:cubicBezTo>
                    <a:pt x="598162" y="1952472"/>
                    <a:pt x="495741" y="1850048"/>
                    <a:pt x="495741" y="1723701"/>
                  </a:cubicBezTo>
                  <a:cubicBezTo>
                    <a:pt x="495741" y="1648220"/>
                    <a:pt x="532295" y="1581276"/>
                    <a:pt x="591060" y="1542845"/>
                  </a:cubicBezTo>
                  <a:lnTo>
                    <a:pt x="591060" y="1444072"/>
                  </a:lnTo>
                  <a:lnTo>
                    <a:pt x="0" y="1444072"/>
                  </a:lnTo>
                  <a:lnTo>
                    <a:pt x="0" y="0"/>
                  </a:lnTo>
                  <a:lnTo>
                    <a:pt x="1449013" y="0"/>
                  </a:lnTo>
                  <a:close/>
                </a:path>
              </a:pathLst>
            </a:custGeom>
            <a:solidFill>
              <a:schemeClr val="accent1"/>
            </a:solidFill>
            <a:ln w="6350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5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BE05B45B-6C64-4D7B-8C49-74237942395D}"/>
                </a:ext>
              </a:extLst>
            </p:cNvPr>
            <p:cNvSpPr/>
            <p:nvPr/>
          </p:nvSpPr>
          <p:spPr>
            <a:xfrm rot="5400000">
              <a:off x="4404964" y="1766586"/>
              <a:ext cx="1448756" cy="2401537"/>
            </a:xfrm>
            <a:custGeom>
              <a:avLst/>
              <a:gdLst/>
              <a:ahLst/>
              <a:cxnLst/>
              <a:rect l="l" t="t" r="r" b="b"/>
              <a:pathLst>
                <a:path w="1368152" h="2298537">
                  <a:moveTo>
                    <a:pt x="684076" y="0"/>
                  </a:moveTo>
                  <a:cubicBezTo>
                    <a:pt x="803370" y="0"/>
                    <a:pt x="900076" y="96706"/>
                    <a:pt x="900076" y="216000"/>
                  </a:cubicBezTo>
                  <a:cubicBezTo>
                    <a:pt x="900076" y="287268"/>
                    <a:pt x="865561" y="350475"/>
                    <a:pt x="810076" y="386760"/>
                  </a:cubicBezTo>
                  <a:lnTo>
                    <a:pt x="810076" y="450517"/>
                  </a:lnTo>
                  <a:lnTo>
                    <a:pt x="1368152" y="450517"/>
                  </a:lnTo>
                  <a:lnTo>
                    <a:pt x="1368152" y="895744"/>
                  </a:lnTo>
                  <a:cubicBezTo>
                    <a:pt x="1331417" y="875468"/>
                    <a:pt x="1289090" y="864516"/>
                    <a:pt x="1244206" y="864516"/>
                  </a:cubicBezTo>
                  <a:cubicBezTo>
                    <a:pt x="1095089" y="864516"/>
                    <a:pt x="974206" y="985399"/>
                    <a:pt x="974206" y="1134516"/>
                  </a:cubicBezTo>
                  <a:cubicBezTo>
                    <a:pt x="974206" y="1283633"/>
                    <a:pt x="1095089" y="1404516"/>
                    <a:pt x="1244206" y="1404516"/>
                  </a:cubicBezTo>
                  <a:cubicBezTo>
                    <a:pt x="1289090" y="1404516"/>
                    <a:pt x="1331417" y="1393563"/>
                    <a:pt x="1368152" y="1373288"/>
                  </a:cubicBezTo>
                  <a:lnTo>
                    <a:pt x="1368152" y="1818517"/>
                  </a:lnTo>
                  <a:lnTo>
                    <a:pt x="810076" y="1818517"/>
                  </a:lnTo>
                  <a:lnTo>
                    <a:pt x="810076" y="1911777"/>
                  </a:lnTo>
                  <a:cubicBezTo>
                    <a:pt x="865561" y="1948062"/>
                    <a:pt x="900076" y="2011269"/>
                    <a:pt x="900076" y="2082537"/>
                  </a:cubicBezTo>
                  <a:cubicBezTo>
                    <a:pt x="900076" y="2201831"/>
                    <a:pt x="803370" y="2298537"/>
                    <a:pt x="684076" y="2298537"/>
                  </a:cubicBezTo>
                  <a:cubicBezTo>
                    <a:pt x="564782" y="2298537"/>
                    <a:pt x="468076" y="2201831"/>
                    <a:pt x="468076" y="2082537"/>
                  </a:cubicBezTo>
                  <a:cubicBezTo>
                    <a:pt x="468076" y="2011269"/>
                    <a:pt x="502591" y="1948062"/>
                    <a:pt x="558076" y="1911777"/>
                  </a:cubicBezTo>
                  <a:lnTo>
                    <a:pt x="558076" y="1818517"/>
                  </a:lnTo>
                  <a:lnTo>
                    <a:pt x="0" y="1818517"/>
                  </a:lnTo>
                  <a:lnTo>
                    <a:pt x="0" y="1368933"/>
                  </a:lnTo>
                  <a:cubicBezTo>
                    <a:pt x="39235" y="1391659"/>
                    <a:pt x="84862" y="1404516"/>
                    <a:pt x="133491" y="1404516"/>
                  </a:cubicBezTo>
                  <a:cubicBezTo>
                    <a:pt x="282608" y="1404516"/>
                    <a:pt x="403491" y="1283633"/>
                    <a:pt x="403491" y="1134516"/>
                  </a:cubicBezTo>
                  <a:cubicBezTo>
                    <a:pt x="403491" y="985399"/>
                    <a:pt x="282608" y="864516"/>
                    <a:pt x="133491" y="864516"/>
                  </a:cubicBezTo>
                  <a:cubicBezTo>
                    <a:pt x="84862" y="864516"/>
                    <a:pt x="39235" y="877372"/>
                    <a:pt x="0" y="900098"/>
                  </a:cubicBezTo>
                  <a:lnTo>
                    <a:pt x="0" y="450517"/>
                  </a:lnTo>
                  <a:lnTo>
                    <a:pt x="558076" y="450517"/>
                  </a:lnTo>
                  <a:lnTo>
                    <a:pt x="558076" y="386760"/>
                  </a:lnTo>
                  <a:cubicBezTo>
                    <a:pt x="502591" y="350475"/>
                    <a:pt x="468076" y="287268"/>
                    <a:pt x="468076" y="216000"/>
                  </a:cubicBezTo>
                  <a:cubicBezTo>
                    <a:pt x="468076" y="96706"/>
                    <a:pt x="564782" y="0"/>
                    <a:pt x="684076" y="0"/>
                  </a:cubicBezTo>
                  <a:close/>
                </a:path>
              </a:pathLst>
            </a:custGeom>
            <a:solidFill>
              <a:schemeClr val="accent2"/>
            </a:solidFill>
            <a:ln w="6350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5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B7E6DF7-174C-40D9-A5FB-27D2EEFA0774}"/>
                </a:ext>
              </a:extLst>
            </p:cNvPr>
            <p:cNvSpPr/>
            <p:nvPr/>
          </p:nvSpPr>
          <p:spPr>
            <a:xfrm rot="16200000">
              <a:off x="1526029" y="2004312"/>
              <a:ext cx="1448756" cy="1926087"/>
            </a:xfrm>
            <a:custGeom>
              <a:avLst/>
              <a:gdLst/>
              <a:ahLst/>
              <a:cxnLst/>
              <a:rect l="l" t="t" r="r" b="b"/>
              <a:pathLst>
                <a:path w="1449013" h="1952472">
                  <a:moveTo>
                    <a:pt x="1449013" y="0"/>
                  </a:moveTo>
                  <a:lnTo>
                    <a:pt x="1449013" y="466741"/>
                  </a:lnTo>
                  <a:cubicBezTo>
                    <a:pt x="1410107" y="445266"/>
                    <a:pt x="1365278" y="433666"/>
                    <a:pt x="1317741" y="433666"/>
                  </a:cubicBezTo>
                  <a:cubicBezTo>
                    <a:pt x="1159811" y="433666"/>
                    <a:pt x="1031784" y="561696"/>
                    <a:pt x="1031784" y="719630"/>
                  </a:cubicBezTo>
                  <a:cubicBezTo>
                    <a:pt x="1031784" y="877563"/>
                    <a:pt x="1159811" y="1005593"/>
                    <a:pt x="1317741" y="1005593"/>
                  </a:cubicBezTo>
                  <a:cubicBezTo>
                    <a:pt x="1365278" y="1005593"/>
                    <a:pt x="1410107" y="993993"/>
                    <a:pt x="1449013" y="972519"/>
                  </a:cubicBezTo>
                  <a:lnTo>
                    <a:pt x="1449013" y="1444072"/>
                  </a:lnTo>
                  <a:lnTo>
                    <a:pt x="857954" y="1444072"/>
                  </a:lnTo>
                  <a:lnTo>
                    <a:pt x="857954" y="1542845"/>
                  </a:lnTo>
                  <a:cubicBezTo>
                    <a:pt x="916718" y="1581276"/>
                    <a:pt x="953273" y="1648220"/>
                    <a:pt x="953273" y="1723701"/>
                  </a:cubicBezTo>
                  <a:cubicBezTo>
                    <a:pt x="953273" y="1850048"/>
                    <a:pt x="850851" y="1952472"/>
                    <a:pt x="724507" y="1952472"/>
                  </a:cubicBezTo>
                  <a:cubicBezTo>
                    <a:pt x="598162" y="1952472"/>
                    <a:pt x="495741" y="1850048"/>
                    <a:pt x="495741" y="1723701"/>
                  </a:cubicBezTo>
                  <a:cubicBezTo>
                    <a:pt x="495741" y="1648220"/>
                    <a:pt x="532295" y="1581276"/>
                    <a:pt x="591060" y="1542845"/>
                  </a:cubicBezTo>
                  <a:lnTo>
                    <a:pt x="591060" y="1444072"/>
                  </a:lnTo>
                  <a:lnTo>
                    <a:pt x="0" y="1444072"/>
                  </a:lnTo>
                  <a:lnTo>
                    <a:pt x="0" y="967906"/>
                  </a:lnTo>
                  <a:cubicBezTo>
                    <a:pt x="41554" y="991976"/>
                    <a:pt x="89878" y="1005593"/>
                    <a:pt x="141381" y="1005593"/>
                  </a:cubicBezTo>
                  <a:cubicBezTo>
                    <a:pt x="299311" y="1005593"/>
                    <a:pt x="427338" y="877563"/>
                    <a:pt x="427338" y="719630"/>
                  </a:cubicBezTo>
                  <a:cubicBezTo>
                    <a:pt x="427338" y="561696"/>
                    <a:pt x="299311" y="433666"/>
                    <a:pt x="141381" y="433666"/>
                  </a:cubicBezTo>
                  <a:cubicBezTo>
                    <a:pt x="89878" y="433666"/>
                    <a:pt x="41554" y="447283"/>
                    <a:pt x="0" y="4713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6350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5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Oval 21">
              <a:extLst>
                <a:ext uri="{FF2B5EF4-FFF2-40B4-BE49-F238E27FC236}">
                  <a16:creationId xmlns:a16="http://schemas.microsoft.com/office/drawing/2014/main" id="{14DD2787-529F-4BA1-9BDF-3AD2BA066B4F}"/>
                </a:ext>
              </a:extLst>
            </p:cNvPr>
            <p:cNvSpPr/>
            <p:nvPr/>
          </p:nvSpPr>
          <p:spPr>
            <a:xfrm rot="10800000">
              <a:off x="2858124" y="1734398"/>
              <a:ext cx="1429432" cy="1952126"/>
            </a:xfrm>
            <a:custGeom>
              <a:avLst/>
              <a:gdLst/>
              <a:ahLst/>
              <a:cxnLst/>
              <a:rect l="l" t="t" r="r" b="b"/>
              <a:pathLst>
                <a:path w="1449013" h="1952472">
                  <a:moveTo>
                    <a:pt x="1449013" y="0"/>
                  </a:moveTo>
                  <a:lnTo>
                    <a:pt x="1449013" y="466741"/>
                  </a:lnTo>
                  <a:cubicBezTo>
                    <a:pt x="1410107" y="445266"/>
                    <a:pt x="1365278" y="433666"/>
                    <a:pt x="1317741" y="433666"/>
                  </a:cubicBezTo>
                  <a:cubicBezTo>
                    <a:pt x="1159811" y="433666"/>
                    <a:pt x="1031784" y="561696"/>
                    <a:pt x="1031784" y="719630"/>
                  </a:cubicBezTo>
                  <a:cubicBezTo>
                    <a:pt x="1031784" y="877563"/>
                    <a:pt x="1159811" y="1005593"/>
                    <a:pt x="1317741" y="1005593"/>
                  </a:cubicBezTo>
                  <a:cubicBezTo>
                    <a:pt x="1365278" y="1005593"/>
                    <a:pt x="1410107" y="993993"/>
                    <a:pt x="1449013" y="972519"/>
                  </a:cubicBezTo>
                  <a:lnTo>
                    <a:pt x="1449013" y="1444072"/>
                  </a:lnTo>
                  <a:lnTo>
                    <a:pt x="857954" y="1444072"/>
                  </a:lnTo>
                  <a:lnTo>
                    <a:pt x="857954" y="1542845"/>
                  </a:lnTo>
                  <a:cubicBezTo>
                    <a:pt x="916718" y="1581276"/>
                    <a:pt x="953273" y="1648220"/>
                    <a:pt x="953273" y="1723701"/>
                  </a:cubicBezTo>
                  <a:cubicBezTo>
                    <a:pt x="953273" y="1850048"/>
                    <a:pt x="850851" y="1952472"/>
                    <a:pt x="724507" y="1952472"/>
                  </a:cubicBezTo>
                  <a:cubicBezTo>
                    <a:pt x="598162" y="1952472"/>
                    <a:pt x="495741" y="1850048"/>
                    <a:pt x="495741" y="1723701"/>
                  </a:cubicBezTo>
                  <a:cubicBezTo>
                    <a:pt x="495741" y="1648220"/>
                    <a:pt x="532295" y="1581276"/>
                    <a:pt x="591060" y="1542845"/>
                  </a:cubicBezTo>
                  <a:lnTo>
                    <a:pt x="591060" y="1444072"/>
                  </a:lnTo>
                  <a:lnTo>
                    <a:pt x="0" y="1444072"/>
                  </a:lnTo>
                  <a:lnTo>
                    <a:pt x="0" y="967906"/>
                  </a:lnTo>
                  <a:cubicBezTo>
                    <a:pt x="41554" y="991976"/>
                    <a:pt x="89878" y="1005593"/>
                    <a:pt x="141381" y="1005593"/>
                  </a:cubicBezTo>
                  <a:cubicBezTo>
                    <a:pt x="299311" y="1005593"/>
                    <a:pt x="427338" y="877563"/>
                    <a:pt x="427338" y="719630"/>
                  </a:cubicBezTo>
                  <a:cubicBezTo>
                    <a:pt x="427338" y="561696"/>
                    <a:pt x="299311" y="433666"/>
                    <a:pt x="141381" y="433666"/>
                  </a:cubicBezTo>
                  <a:cubicBezTo>
                    <a:pt x="89878" y="433666"/>
                    <a:pt x="41554" y="447283"/>
                    <a:pt x="0" y="47135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6350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5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F35516A7-A196-4E26-998E-81F7A727442A}"/>
                </a:ext>
              </a:extLst>
            </p:cNvPr>
            <p:cNvSpPr/>
            <p:nvPr/>
          </p:nvSpPr>
          <p:spPr>
            <a:xfrm rot="10800000">
              <a:off x="5982976" y="1734447"/>
              <a:ext cx="1429432" cy="1952078"/>
            </a:xfrm>
            <a:custGeom>
              <a:avLst/>
              <a:gdLst/>
              <a:ahLst/>
              <a:cxnLst/>
              <a:rect l="l" t="t" r="r" b="b"/>
              <a:pathLst>
                <a:path w="1449013" h="1952424">
                  <a:moveTo>
                    <a:pt x="0" y="1444024"/>
                  </a:moveTo>
                  <a:lnTo>
                    <a:pt x="0" y="967858"/>
                  </a:lnTo>
                  <a:cubicBezTo>
                    <a:pt x="41554" y="991928"/>
                    <a:pt x="89878" y="1005545"/>
                    <a:pt x="141381" y="1005545"/>
                  </a:cubicBezTo>
                  <a:cubicBezTo>
                    <a:pt x="299311" y="1005545"/>
                    <a:pt x="427338" y="877515"/>
                    <a:pt x="427338" y="719582"/>
                  </a:cubicBezTo>
                  <a:cubicBezTo>
                    <a:pt x="427338" y="561649"/>
                    <a:pt x="299311" y="433619"/>
                    <a:pt x="141381" y="433619"/>
                  </a:cubicBezTo>
                  <a:cubicBezTo>
                    <a:pt x="89878" y="433619"/>
                    <a:pt x="41554" y="447235"/>
                    <a:pt x="0" y="471304"/>
                  </a:cubicBezTo>
                  <a:lnTo>
                    <a:pt x="0" y="0"/>
                  </a:lnTo>
                  <a:lnTo>
                    <a:pt x="1449013" y="0"/>
                  </a:lnTo>
                  <a:lnTo>
                    <a:pt x="1449013" y="466693"/>
                  </a:lnTo>
                  <a:cubicBezTo>
                    <a:pt x="1410107" y="445218"/>
                    <a:pt x="1365278" y="433619"/>
                    <a:pt x="1317742" y="433619"/>
                  </a:cubicBezTo>
                  <a:cubicBezTo>
                    <a:pt x="1159811" y="433619"/>
                    <a:pt x="1031784" y="561649"/>
                    <a:pt x="1031784" y="719582"/>
                  </a:cubicBezTo>
                  <a:cubicBezTo>
                    <a:pt x="1031784" y="877515"/>
                    <a:pt x="1159811" y="1005545"/>
                    <a:pt x="1317742" y="1005545"/>
                  </a:cubicBezTo>
                  <a:cubicBezTo>
                    <a:pt x="1365278" y="1005545"/>
                    <a:pt x="1410107" y="993945"/>
                    <a:pt x="1449013" y="972471"/>
                  </a:cubicBezTo>
                  <a:lnTo>
                    <a:pt x="1449013" y="1444024"/>
                  </a:lnTo>
                  <a:lnTo>
                    <a:pt x="857954" y="1444024"/>
                  </a:lnTo>
                  <a:lnTo>
                    <a:pt x="857954" y="1542797"/>
                  </a:lnTo>
                  <a:cubicBezTo>
                    <a:pt x="916718" y="1581228"/>
                    <a:pt x="953273" y="1648172"/>
                    <a:pt x="953273" y="1723653"/>
                  </a:cubicBezTo>
                  <a:cubicBezTo>
                    <a:pt x="953273" y="1850000"/>
                    <a:pt x="850851" y="1952424"/>
                    <a:pt x="724507" y="1952424"/>
                  </a:cubicBezTo>
                  <a:cubicBezTo>
                    <a:pt x="598162" y="1952424"/>
                    <a:pt x="495741" y="1850000"/>
                    <a:pt x="495741" y="1723653"/>
                  </a:cubicBezTo>
                  <a:cubicBezTo>
                    <a:pt x="495741" y="1648172"/>
                    <a:pt x="532295" y="1581228"/>
                    <a:pt x="591060" y="1542797"/>
                  </a:cubicBezTo>
                  <a:lnTo>
                    <a:pt x="591060" y="1444024"/>
                  </a:lnTo>
                  <a:close/>
                </a:path>
              </a:pathLst>
            </a:custGeom>
            <a:solidFill>
              <a:schemeClr val="accent1"/>
            </a:solidFill>
            <a:ln w="6350">
              <a:gradFill>
                <a:gsLst>
                  <a:gs pos="0">
                    <a:schemeClr val="bg1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56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9DC84B-2523-4D07-A13D-E4F5AD8F2DAF}"/>
                </a:ext>
              </a:extLst>
            </p:cNvPr>
            <p:cNvSpPr txBox="1"/>
            <p:nvPr/>
          </p:nvSpPr>
          <p:spPr>
            <a:xfrm>
              <a:off x="1331323" y="2807707"/>
              <a:ext cx="1345760" cy="41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Text  Here</a:t>
              </a:r>
              <a:endParaRPr lang="ko-KR" altLang="en-US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B818D36-B8A4-4F0D-8E55-75E1F2FDF355}"/>
                </a:ext>
              </a:extLst>
            </p:cNvPr>
            <p:cNvSpPr txBox="1"/>
            <p:nvPr/>
          </p:nvSpPr>
          <p:spPr>
            <a:xfrm>
              <a:off x="2896441" y="3320012"/>
              <a:ext cx="1345760" cy="41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Text  Here</a:t>
              </a:r>
              <a:endParaRPr lang="ko-KR" altLang="en-US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BE703F-DEC0-4F7A-8BF9-3046EA6049CF}"/>
                </a:ext>
              </a:extLst>
            </p:cNvPr>
            <p:cNvSpPr txBox="1"/>
            <p:nvPr/>
          </p:nvSpPr>
          <p:spPr>
            <a:xfrm>
              <a:off x="4461559" y="2807707"/>
              <a:ext cx="1345760" cy="412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Text  Here</a:t>
              </a:r>
              <a:endParaRPr lang="ko-KR" altLang="en-US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772B72-28BB-44C6-A2E1-4B852372110D}"/>
                </a:ext>
              </a:extLst>
            </p:cNvPr>
            <p:cNvSpPr txBox="1"/>
            <p:nvPr/>
          </p:nvSpPr>
          <p:spPr>
            <a:xfrm>
              <a:off x="7570001" y="2798077"/>
              <a:ext cx="1345760" cy="412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Text  Here</a:t>
              </a:r>
              <a:endParaRPr lang="ko-KR" altLang="en-US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A4F4B6D-651E-413D-A54B-1A6451B69F34}"/>
                </a:ext>
              </a:extLst>
            </p:cNvPr>
            <p:cNvSpPr txBox="1"/>
            <p:nvPr/>
          </p:nvSpPr>
          <p:spPr>
            <a:xfrm>
              <a:off x="6024812" y="3320012"/>
              <a:ext cx="1345760" cy="412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Text  Here</a:t>
              </a:r>
              <a:endParaRPr lang="ko-KR" altLang="en-US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6F2D8E-8739-4FB8-8305-111D8B9AE012}"/>
                </a:ext>
              </a:extLst>
            </p:cNvPr>
            <p:cNvSpPr txBox="1"/>
            <p:nvPr/>
          </p:nvSpPr>
          <p:spPr>
            <a:xfrm>
              <a:off x="9153183" y="3320012"/>
              <a:ext cx="1345760" cy="412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Text  Here</a:t>
              </a:r>
              <a:endParaRPr lang="ko-KR" altLang="en-US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1" name="Rounded Rectangle 12">
            <a:extLst>
              <a:ext uri="{FF2B5EF4-FFF2-40B4-BE49-F238E27FC236}">
                <a16:creationId xmlns:a16="http://schemas.microsoft.com/office/drawing/2014/main" id="{FF35C142-30F2-42BB-9E46-017387D6FAB4}"/>
              </a:ext>
            </a:extLst>
          </p:cNvPr>
          <p:cNvSpPr/>
          <p:nvPr/>
        </p:nvSpPr>
        <p:spPr>
          <a:xfrm flipH="1">
            <a:off x="7679452" y="4126482"/>
            <a:ext cx="1598400" cy="2261962"/>
          </a:xfrm>
          <a:prstGeom prst="roundRect">
            <a:avLst>
              <a:gd name="adj" fmla="val 60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2" name="Rounded Rectangle 8">
            <a:extLst>
              <a:ext uri="{FF2B5EF4-FFF2-40B4-BE49-F238E27FC236}">
                <a16:creationId xmlns:a16="http://schemas.microsoft.com/office/drawing/2014/main" id="{03D83E35-FC92-4772-85BF-34C00F453C29}"/>
              </a:ext>
            </a:extLst>
          </p:cNvPr>
          <p:cNvSpPr/>
          <p:nvPr/>
        </p:nvSpPr>
        <p:spPr>
          <a:xfrm flipH="1">
            <a:off x="7679451" y="4049981"/>
            <a:ext cx="1598400" cy="612000"/>
          </a:xfrm>
          <a:custGeom>
            <a:avLst/>
            <a:gdLst/>
            <a:ahLst/>
            <a:cxnLst/>
            <a:rect l="l" t="t" r="r" b="b"/>
            <a:pathLst>
              <a:path w="1800200" h="581397">
                <a:moveTo>
                  <a:pt x="109524" y="0"/>
                </a:moveTo>
                <a:lnTo>
                  <a:pt x="1690676" y="0"/>
                </a:lnTo>
                <a:cubicBezTo>
                  <a:pt x="1751164" y="0"/>
                  <a:pt x="1800200" y="49036"/>
                  <a:pt x="1800200" y="109524"/>
                </a:cubicBezTo>
                <a:lnTo>
                  <a:pt x="1800200" y="581397"/>
                </a:lnTo>
                <a:lnTo>
                  <a:pt x="0" y="581397"/>
                </a:lnTo>
                <a:lnTo>
                  <a:pt x="0" y="109524"/>
                </a:lnTo>
                <a:cubicBezTo>
                  <a:pt x="0" y="49036"/>
                  <a:pt x="49036" y="0"/>
                  <a:pt x="1095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8AEF64-861E-4A37-90E9-4C3B6E4180FB}"/>
              </a:ext>
            </a:extLst>
          </p:cNvPr>
          <p:cNvSpPr txBox="1"/>
          <p:nvPr/>
        </p:nvSpPr>
        <p:spPr>
          <a:xfrm>
            <a:off x="7679451" y="4731662"/>
            <a:ext cx="159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Get a modern PowerPoint  Presentation that is beautifully designed.</a:t>
            </a:r>
            <a:endParaRPr lang="en-US" altLang="ko-KR" dirty="0">
              <a:solidFill>
                <a:schemeClr val="tx1">
                  <a:lumMod val="65000"/>
                  <a:lumOff val="3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Rounded Rectangle 32">
            <a:extLst>
              <a:ext uri="{FF2B5EF4-FFF2-40B4-BE49-F238E27FC236}">
                <a16:creationId xmlns:a16="http://schemas.microsoft.com/office/drawing/2014/main" id="{61355F6D-441E-42F7-8762-5588BC9E9A54}"/>
              </a:ext>
            </a:extLst>
          </p:cNvPr>
          <p:cNvSpPr/>
          <p:nvPr/>
        </p:nvSpPr>
        <p:spPr>
          <a:xfrm>
            <a:off x="1302819" y="4196163"/>
            <a:ext cx="322637" cy="3226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Rectangle 16">
            <a:extLst>
              <a:ext uri="{FF2B5EF4-FFF2-40B4-BE49-F238E27FC236}">
                <a16:creationId xmlns:a16="http://schemas.microsoft.com/office/drawing/2014/main" id="{67FA1AF8-7940-405D-96F7-A9CDE3B46CE1}"/>
              </a:ext>
            </a:extLst>
          </p:cNvPr>
          <p:cNvSpPr/>
          <p:nvPr/>
        </p:nvSpPr>
        <p:spPr>
          <a:xfrm rot="2700000">
            <a:off x="3137772" y="4091110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46A6DB3F-C558-435A-8FCC-F797237964D3}"/>
              </a:ext>
            </a:extLst>
          </p:cNvPr>
          <p:cNvSpPr/>
          <p:nvPr/>
        </p:nvSpPr>
        <p:spPr>
          <a:xfrm flipH="1">
            <a:off x="6553220" y="4183265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Oval 7">
            <a:extLst>
              <a:ext uri="{FF2B5EF4-FFF2-40B4-BE49-F238E27FC236}">
                <a16:creationId xmlns:a16="http://schemas.microsoft.com/office/drawing/2014/main" id="{36A8CA85-3F56-4862-A263-E5A4D9650D0D}"/>
              </a:ext>
            </a:extLst>
          </p:cNvPr>
          <p:cNvSpPr/>
          <p:nvPr/>
        </p:nvSpPr>
        <p:spPr>
          <a:xfrm>
            <a:off x="10049156" y="4183265"/>
            <a:ext cx="361277" cy="36127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Rectangle 36">
            <a:extLst>
              <a:ext uri="{FF2B5EF4-FFF2-40B4-BE49-F238E27FC236}">
                <a16:creationId xmlns:a16="http://schemas.microsoft.com/office/drawing/2014/main" id="{5309517F-CE3C-4F25-947B-66162A155324}"/>
              </a:ext>
            </a:extLst>
          </p:cNvPr>
          <p:cNvSpPr/>
          <p:nvPr/>
        </p:nvSpPr>
        <p:spPr>
          <a:xfrm>
            <a:off x="4754064" y="4196163"/>
            <a:ext cx="389370" cy="325482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자유형 151">
            <a:extLst>
              <a:ext uri="{FF2B5EF4-FFF2-40B4-BE49-F238E27FC236}">
                <a16:creationId xmlns:a16="http://schemas.microsoft.com/office/drawing/2014/main" id="{504776F8-0550-4A39-B983-8CDB2C2BBFB6}"/>
              </a:ext>
            </a:extLst>
          </p:cNvPr>
          <p:cNvSpPr/>
          <p:nvPr/>
        </p:nvSpPr>
        <p:spPr>
          <a:xfrm>
            <a:off x="8289086" y="4162287"/>
            <a:ext cx="369092" cy="387388"/>
          </a:xfrm>
          <a:custGeom>
            <a:avLst/>
            <a:gdLst>
              <a:gd name="connsiteX0" fmla="*/ 1460984 w 2921968"/>
              <a:gd name="connsiteY0" fmla="*/ 233294 h 3066808"/>
              <a:gd name="connsiteX1" fmla="*/ 1320049 w 2921968"/>
              <a:gd name="connsiteY1" fmla="*/ 374229 h 3066808"/>
              <a:gd name="connsiteX2" fmla="*/ 1460984 w 2921968"/>
              <a:gd name="connsiteY2" fmla="*/ 515164 h 3066808"/>
              <a:gd name="connsiteX3" fmla="*/ 1601919 w 2921968"/>
              <a:gd name="connsiteY3" fmla="*/ 374229 h 3066808"/>
              <a:gd name="connsiteX4" fmla="*/ 1460984 w 2921968"/>
              <a:gd name="connsiteY4" fmla="*/ 233294 h 3066808"/>
              <a:gd name="connsiteX5" fmla="*/ 1460984 w 2921968"/>
              <a:gd name="connsiteY5" fmla="*/ 0 h 3066808"/>
              <a:gd name="connsiteX6" fmla="*/ 1835213 w 2921968"/>
              <a:gd name="connsiteY6" fmla="*/ 374229 h 3066808"/>
              <a:gd name="connsiteX7" fmla="*/ 1670219 w 2921968"/>
              <a:gd name="connsiteY7" fmla="*/ 684545 h 3066808"/>
              <a:gd name="connsiteX8" fmla="*/ 1626866 w 2921968"/>
              <a:gd name="connsiteY8" fmla="*/ 708077 h 3066808"/>
              <a:gd name="connsiteX9" fmla="*/ 1646248 w 2921968"/>
              <a:gd name="connsiteY9" fmla="*/ 873151 h 3066808"/>
              <a:gd name="connsiteX10" fmla="*/ 2235203 w 2921968"/>
              <a:gd name="connsiteY10" fmla="*/ 873151 h 3066808"/>
              <a:gd name="connsiteX11" fmla="*/ 2241832 w 2921968"/>
              <a:gd name="connsiteY11" fmla="*/ 851796 h 3066808"/>
              <a:gd name="connsiteX12" fmla="*/ 2430803 w 2921968"/>
              <a:gd name="connsiteY12" fmla="*/ 726537 h 3066808"/>
              <a:gd name="connsiteX13" fmla="*/ 2635891 w 2921968"/>
              <a:gd name="connsiteY13" fmla="*/ 931625 h 3066808"/>
              <a:gd name="connsiteX14" fmla="*/ 2430803 w 2921968"/>
              <a:gd name="connsiteY14" fmla="*/ 1136713 h 3066808"/>
              <a:gd name="connsiteX15" fmla="*/ 2241832 w 2921968"/>
              <a:gd name="connsiteY15" fmla="*/ 1011455 h 3066808"/>
              <a:gd name="connsiteX16" fmla="*/ 2233652 w 2921968"/>
              <a:gd name="connsiteY16" fmla="*/ 985105 h 3066808"/>
              <a:gd name="connsiteX17" fmla="*/ 1659393 w 2921968"/>
              <a:gd name="connsiteY17" fmla="*/ 985105 h 3066808"/>
              <a:gd name="connsiteX18" fmla="*/ 1835639 w 2921968"/>
              <a:gd name="connsiteY18" fmla="*/ 2486125 h 3066808"/>
              <a:gd name="connsiteX19" fmla="*/ 2605322 w 2921968"/>
              <a:gd name="connsiteY19" fmla="*/ 1804902 h 3066808"/>
              <a:gd name="connsiteX20" fmla="*/ 2437231 w 2921968"/>
              <a:gd name="connsiteY20" fmla="*/ 1828663 h 3066808"/>
              <a:gd name="connsiteX21" fmla="*/ 2679599 w 2921968"/>
              <a:gd name="connsiteY21" fmla="*/ 1472350 h 3066808"/>
              <a:gd name="connsiteX22" fmla="*/ 2921968 w 2921968"/>
              <a:gd name="connsiteY22" fmla="*/ 1828663 h 3066808"/>
              <a:gd name="connsiteX23" fmla="*/ 2749252 w 2921968"/>
              <a:gd name="connsiteY23" fmla="*/ 1804848 h 3066808"/>
              <a:gd name="connsiteX24" fmla="*/ 1665272 w 2921968"/>
              <a:gd name="connsiteY24" fmla="*/ 2905483 h 3066808"/>
              <a:gd name="connsiteX25" fmla="*/ 1462434 w 2921968"/>
              <a:gd name="connsiteY25" fmla="*/ 3066808 h 3066808"/>
              <a:gd name="connsiteX26" fmla="*/ 1265857 w 2921968"/>
              <a:gd name="connsiteY26" fmla="*/ 2910631 h 3066808"/>
              <a:gd name="connsiteX27" fmla="*/ 175466 w 2921968"/>
              <a:gd name="connsiteY27" fmla="*/ 1804523 h 3066808"/>
              <a:gd name="connsiteX28" fmla="*/ 0 w 2921968"/>
              <a:gd name="connsiteY28" fmla="*/ 1828663 h 3066808"/>
              <a:gd name="connsiteX29" fmla="*/ 242369 w 2921968"/>
              <a:gd name="connsiteY29" fmla="*/ 1472350 h 3066808"/>
              <a:gd name="connsiteX30" fmla="*/ 484739 w 2921968"/>
              <a:gd name="connsiteY30" fmla="*/ 1828663 h 3066808"/>
              <a:gd name="connsiteX31" fmla="*/ 319066 w 2921968"/>
              <a:gd name="connsiteY31" fmla="*/ 1805271 h 3066808"/>
              <a:gd name="connsiteX32" fmla="*/ 1095798 w 2921968"/>
              <a:gd name="connsiteY32" fmla="*/ 2488933 h 3066808"/>
              <a:gd name="connsiteX33" fmla="*/ 1266566 w 2921968"/>
              <a:gd name="connsiteY33" fmla="*/ 985105 h 3066808"/>
              <a:gd name="connsiteX34" fmla="*/ 728631 w 2921968"/>
              <a:gd name="connsiteY34" fmla="*/ 985105 h 3066808"/>
              <a:gd name="connsiteX35" fmla="*/ 727109 w 2921968"/>
              <a:gd name="connsiteY35" fmla="*/ 987221 h 3066808"/>
              <a:gd name="connsiteX36" fmla="*/ 719586 w 2921968"/>
              <a:gd name="connsiteY36" fmla="*/ 1011455 h 3066808"/>
              <a:gd name="connsiteX37" fmla="*/ 530615 w 2921968"/>
              <a:gd name="connsiteY37" fmla="*/ 1136713 h 3066808"/>
              <a:gd name="connsiteX38" fmla="*/ 325527 w 2921968"/>
              <a:gd name="connsiteY38" fmla="*/ 931625 h 3066808"/>
              <a:gd name="connsiteX39" fmla="*/ 530615 w 2921968"/>
              <a:gd name="connsiteY39" fmla="*/ 726537 h 3066808"/>
              <a:gd name="connsiteX40" fmla="*/ 719586 w 2921968"/>
              <a:gd name="connsiteY40" fmla="*/ 851796 h 3066808"/>
              <a:gd name="connsiteX41" fmla="*/ 724380 w 2921968"/>
              <a:gd name="connsiteY41" fmla="*/ 867240 h 3066808"/>
              <a:gd name="connsiteX42" fmla="*/ 728634 w 2921968"/>
              <a:gd name="connsiteY42" fmla="*/ 873151 h 3066808"/>
              <a:gd name="connsiteX43" fmla="*/ 1279279 w 2921968"/>
              <a:gd name="connsiteY43" fmla="*/ 873151 h 3066808"/>
              <a:gd name="connsiteX44" fmla="*/ 1297855 w 2921968"/>
              <a:gd name="connsiteY44" fmla="*/ 709571 h 3066808"/>
              <a:gd name="connsiteX45" fmla="*/ 1251749 w 2921968"/>
              <a:gd name="connsiteY45" fmla="*/ 684545 h 3066808"/>
              <a:gd name="connsiteX46" fmla="*/ 1086755 w 2921968"/>
              <a:gd name="connsiteY46" fmla="*/ 374229 h 3066808"/>
              <a:gd name="connsiteX47" fmla="*/ 1460984 w 2921968"/>
              <a:gd name="connsiteY47" fmla="*/ 0 h 306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921968" h="3066808">
                <a:moveTo>
                  <a:pt x="1460984" y="233294"/>
                </a:moveTo>
                <a:cubicBezTo>
                  <a:pt x="1383148" y="233294"/>
                  <a:pt x="1320049" y="296393"/>
                  <a:pt x="1320049" y="374229"/>
                </a:cubicBezTo>
                <a:cubicBezTo>
                  <a:pt x="1320049" y="452065"/>
                  <a:pt x="1383148" y="515164"/>
                  <a:pt x="1460984" y="515164"/>
                </a:cubicBezTo>
                <a:cubicBezTo>
                  <a:pt x="1538820" y="515164"/>
                  <a:pt x="1601919" y="452065"/>
                  <a:pt x="1601919" y="374229"/>
                </a:cubicBezTo>
                <a:cubicBezTo>
                  <a:pt x="1601919" y="296393"/>
                  <a:pt x="1538820" y="233294"/>
                  <a:pt x="1460984" y="233294"/>
                </a:cubicBezTo>
                <a:close/>
                <a:moveTo>
                  <a:pt x="1460984" y="0"/>
                </a:moveTo>
                <a:cubicBezTo>
                  <a:pt x="1667665" y="0"/>
                  <a:pt x="1835213" y="167548"/>
                  <a:pt x="1835213" y="374229"/>
                </a:cubicBezTo>
                <a:cubicBezTo>
                  <a:pt x="1835213" y="503404"/>
                  <a:pt x="1769765" y="617294"/>
                  <a:pt x="1670219" y="684545"/>
                </a:cubicBezTo>
                <a:lnTo>
                  <a:pt x="1626866" y="708077"/>
                </a:lnTo>
                <a:lnTo>
                  <a:pt x="1646248" y="873151"/>
                </a:lnTo>
                <a:lnTo>
                  <a:pt x="2235203" y="873151"/>
                </a:lnTo>
                <a:lnTo>
                  <a:pt x="2241832" y="851796"/>
                </a:lnTo>
                <a:cubicBezTo>
                  <a:pt x="2272966" y="778187"/>
                  <a:pt x="2345853" y="726537"/>
                  <a:pt x="2430803" y="726537"/>
                </a:cubicBezTo>
                <a:cubicBezTo>
                  <a:pt x="2544070" y="726537"/>
                  <a:pt x="2635891" y="818358"/>
                  <a:pt x="2635891" y="931625"/>
                </a:cubicBezTo>
                <a:cubicBezTo>
                  <a:pt x="2635891" y="1044892"/>
                  <a:pt x="2544070" y="1136713"/>
                  <a:pt x="2430803" y="1136713"/>
                </a:cubicBezTo>
                <a:cubicBezTo>
                  <a:pt x="2345853" y="1136713"/>
                  <a:pt x="2272966" y="1085064"/>
                  <a:pt x="2241832" y="1011455"/>
                </a:cubicBezTo>
                <a:lnTo>
                  <a:pt x="2233652" y="985105"/>
                </a:lnTo>
                <a:lnTo>
                  <a:pt x="1659393" y="985105"/>
                </a:lnTo>
                <a:lnTo>
                  <a:pt x="1835639" y="2486125"/>
                </a:lnTo>
                <a:cubicBezTo>
                  <a:pt x="2257126" y="2356235"/>
                  <a:pt x="2582425" y="2203368"/>
                  <a:pt x="2605322" y="1804902"/>
                </a:cubicBezTo>
                <a:cubicBezTo>
                  <a:pt x="2547615" y="1806965"/>
                  <a:pt x="2490707" y="1815307"/>
                  <a:pt x="2437231" y="1828663"/>
                </a:cubicBezTo>
                <a:cubicBezTo>
                  <a:pt x="2542844" y="1722240"/>
                  <a:pt x="2642253" y="1622871"/>
                  <a:pt x="2679599" y="1472350"/>
                </a:cubicBezTo>
                <a:cubicBezTo>
                  <a:pt x="2719016" y="1621107"/>
                  <a:pt x="2816355" y="1715183"/>
                  <a:pt x="2921968" y="1828663"/>
                </a:cubicBezTo>
                <a:cubicBezTo>
                  <a:pt x="2868630" y="1815688"/>
                  <a:pt x="2809977" y="1807008"/>
                  <a:pt x="2749252" y="1804848"/>
                </a:cubicBezTo>
                <a:cubicBezTo>
                  <a:pt x="2719427" y="2342499"/>
                  <a:pt x="2353693" y="2860207"/>
                  <a:pt x="1665272" y="2905483"/>
                </a:cubicBezTo>
                <a:cubicBezTo>
                  <a:pt x="1561523" y="2978866"/>
                  <a:pt x="1523475" y="3013033"/>
                  <a:pt x="1462434" y="3066808"/>
                </a:cubicBezTo>
                <a:cubicBezTo>
                  <a:pt x="1404574" y="3011016"/>
                  <a:pt x="1369708" y="2980430"/>
                  <a:pt x="1265857" y="2910631"/>
                </a:cubicBezTo>
                <a:cubicBezTo>
                  <a:pt x="648092" y="2849018"/>
                  <a:pt x="205460" y="2343748"/>
                  <a:pt x="175466" y="1804523"/>
                </a:cubicBezTo>
                <a:cubicBezTo>
                  <a:pt x="115256" y="1806261"/>
                  <a:pt x="55763" y="1814736"/>
                  <a:pt x="0" y="1828663"/>
                </a:cubicBezTo>
                <a:cubicBezTo>
                  <a:pt x="105615" y="1722240"/>
                  <a:pt x="205022" y="1622871"/>
                  <a:pt x="242369" y="1472350"/>
                </a:cubicBezTo>
                <a:cubicBezTo>
                  <a:pt x="281785" y="1621107"/>
                  <a:pt x="379124" y="1715183"/>
                  <a:pt x="484739" y="1828663"/>
                </a:cubicBezTo>
                <a:cubicBezTo>
                  <a:pt x="433473" y="1816193"/>
                  <a:pt x="377298" y="1807690"/>
                  <a:pt x="319066" y="1805271"/>
                </a:cubicBezTo>
                <a:cubicBezTo>
                  <a:pt x="342774" y="2204526"/>
                  <a:pt x="675270" y="2359301"/>
                  <a:pt x="1095798" y="2488933"/>
                </a:cubicBezTo>
                <a:lnTo>
                  <a:pt x="1266566" y="985105"/>
                </a:lnTo>
                <a:lnTo>
                  <a:pt x="728631" y="985105"/>
                </a:lnTo>
                <a:lnTo>
                  <a:pt x="727109" y="987221"/>
                </a:lnTo>
                <a:lnTo>
                  <a:pt x="719586" y="1011455"/>
                </a:lnTo>
                <a:cubicBezTo>
                  <a:pt x="688452" y="1085064"/>
                  <a:pt x="615566" y="1136713"/>
                  <a:pt x="530615" y="1136713"/>
                </a:cubicBezTo>
                <a:cubicBezTo>
                  <a:pt x="417348" y="1136713"/>
                  <a:pt x="325527" y="1044892"/>
                  <a:pt x="325527" y="931625"/>
                </a:cubicBezTo>
                <a:cubicBezTo>
                  <a:pt x="325527" y="818358"/>
                  <a:pt x="417348" y="726537"/>
                  <a:pt x="530615" y="726537"/>
                </a:cubicBezTo>
                <a:cubicBezTo>
                  <a:pt x="615566" y="726537"/>
                  <a:pt x="688452" y="778187"/>
                  <a:pt x="719586" y="851796"/>
                </a:cubicBezTo>
                <a:lnTo>
                  <a:pt x="724380" y="867240"/>
                </a:lnTo>
                <a:lnTo>
                  <a:pt x="728634" y="873151"/>
                </a:lnTo>
                <a:lnTo>
                  <a:pt x="1279279" y="873151"/>
                </a:lnTo>
                <a:lnTo>
                  <a:pt x="1297855" y="709571"/>
                </a:lnTo>
                <a:lnTo>
                  <a:pt x="1251749" y="684545"/>
                </a:lnTo>
                <a:cubicBezTo>
                  <a:pt x="1152204" y="617294"/>
                  <a:pt x="1086755" y="503404"/>
                  <a:pt x="1086755" y="374229"/>
                </a:cubicBezTo>
                <a:cubicBezTo>
                  <a:pt x="1086755" y="167548"/>
                  <a:pt x="1254303" y="0"/>
                  <a:pt x="14609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33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 </a:t>
            </a:r>
            <a:r>
              <a:rPr lang="en-US" dirty="0">
                <a:solidFill>
                  <a:schemeClr val="accent1"/>
                </a:solidFill>
              </a:rPr>
              <a:t>Slides</a:t>
            </a:r>
            <a:endParaRPr lang="en-US" dirty="0"/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57A125A5-598C-4630-ABA3-1B37C9A3AE90}"/>
              </a:ext>
            </a:extLst>
          </p:cNvPr>
          <p:cNvSpPr>
            <a:spLocks noEditPoints="1"/>
          </p:cNvSpPr>
          <p:nvPr/>
        </p:nvSpPr>
        <p:spPr bwMode="auto">
          <a:xfrm>
            <a:off x="1813122" y="1743709"/>
            <a:ext cx="4000629" cy="4422256"/>
          </a:xfrm>
          <a:custGeom>
            <a:avLst/>
            <a:gdLst>
              <a:gd name="T0" fmla="*/ 2685 w 3729"/>
              <a:gd name="T1" fmla="*/ 507 h 4122"/>
              <a:gd name="T2" fmla="*/ 2661 w 3729"/>
              <a:gd name="T3" fmla="*/ 456 h 4122"/>
              <a:gd name="T4" fmla="*/ 1523 w 3729"/>
              <a:gd name="T5" fmla="*/ 69 h 4122"/>
              <a:gd name="T6" fmla="*/ 1572 w 3729"/>
              <a:gd name="T7" fmla="*/ 238 h 4122"/>
              <a:gd name="T8" fmla="*/ 1783 w 3729"/>
              <a:gd name="T9" fmla="*/ 335 h 4122"/>
              <a:gd name="T10" fmla="*/ 1951 w 3729"/>
              <a:gd name="T11" fmla="*/ 400 h 4122"/>
              <a:gd name="T12" fmla="*/ 2009 w 3729"/>
              <a:gd name="T13" fmla="*/ 278 h 4122"/>
              <a:gd name="T14" fmla="*/ 2176 w 3729"/>
              <a:gd name="T15" fmla="*/ 295 h 4122"/>
              <a:gd name="T16" fmla="*/ 2416 w 3729"/>
              <a:gd name="T17" fmla="*/ 362 h 4122"/>
              <a:gd name="T18" fmla="*/ 2612 w 3729"/>
              <a:gd name="T19" fmla="*/ 347 h 4122"/>
              <a:gd name="T20" fmla="*/ 2780 w 3729"/>
              <a:gd name="T21" fmla="*/ 509 h 4122"/>
              <a:gd name="T22" fmla="*/ 2772 w 3729"/>
              <a:gd name="T23" fmla="*/ 662 h 4122"/>
              <a:gd name="T24" fmla="*/ 2863 w 3729"/>
              <a:gd name="T25" fmla="*/ 831 h 4122"/>
              <a:gd name="T26" fmla="*/ 2949 w 3729"/>
              <a:gd name="T27" fmla="*/ 1031 h 4122"/>
              <a:gd name="T28" fmla="*/ 3078 w 3729"/>
              <a:gd name="T29" fmla="*/ 1226 h 4122"/>
              <a:gd name="T30" fmla="*/ 3289 w 3729"/>
              <a:gd name="T31" fmla="*/ 1406 h 4122"/>
              <a:gd name="T32" fmla="*/ 3320 w 3729"/>
              <a:gd name="T33" fmla="*/ 1506 h 4122"/>
              <a:gd name="T34" fmla="*/ 3552 w 3729"/>
              <a:gd name="T35" fmla="*/ 1486 h 4122"/>
              <a:gd name="T36" fmla="*/ 3725 w 3729"/>
              <a:gd name="T37" fmla="*/ 1511 h 4122"/>
              <a:gd name="T38" fmla="*/ 3672 w 3729"/>
              <a:gd name="T39" fmla="*/ 1675 h 4122"/>
              <a:gd name="T40" fmla="*/ 3612 w 3729"/>
              <a:gd name="T41" fmla="*/ 1811 h 4122"/>
              <a:gd name="T42" fmla="*/ 3460 w 3729"/>
              <a:gd name="T43" fmla="*/ 1998 h 4122"/>
              <a:gd name="T44" fmla="*/ 3252 w 3729"/>
              <a:gd name="T45" fmla="*/ 2178 h 4122"/>
              <a:gd name="T46" fmla="*/ 3083 w 3729"/>
              <a:gd name="T47" fmla="*/ 2411 h 4122"/>
              <a:gd name="T48" fmla="*/ 3154 w 3729"/>
              <a:gd name="T49" fmla="*/ 2731 h 4122"/>
              <a:gd name="T50" fmla="*/ 3152 w 3729"/>
              <a:gd name="T51" fmla="*/ 3018 h 4122"/>
              <a:gd name="T52" fmla="*/ 2923 w 3729"/>
              <a:gd name="T53" fmla="*/ 3191 h 4122"/>
              <a:gd name="T54" fmla="*/ 2840 w 3729"/>
              <a:gd name="T55" fmla="*/ 3315 h 4122"/>
              <a:gd name="T56" fmla="*/ 2849 w 3729"/>
              <a:gd name="T57" fmla="*/ 3515 h 4122"/>
              <a:gd name="T58" fmla="*/ 2712 w 3729"/>
              <a:gd name="T59" fmla="*/ 3622 h 4122"/>
              <a:gd name="T60" fmla="*/ 2623 w 3729"/>
              <a:gd name="T61" fmla="*/ 3811 h 4122"/>
              <a:gd name="T62" fmla="*/ 2440 w 3729"/>
              <a:gd name="T63" fmla="*/ 4009 h 4122"/>
              <a:gd name="T64" fmla="*/ 2203 w 3729"/>
              <a:gd name="T65" fmla="*/ 4073 h 4122"/>
              <a:gd name="T66" fmla="*/ 1967 w 3729"/>
              <a:gd name="T67" fmla="*/ 4102 h 4122"/>
              <a:gd name="T68" fmla="*/ 1892 w 3729"/>
              <a:gd name="T69" fmla="*/ 3989 h 4122"/>
              <a:gd name="T70" fmla="*/ 1849 w 3729"/>
              <a:gd name="T71" fmla="*/ 3802 h 4122"/>
              <a:gd name="T72" fmla="*/ 1740 w 3729"/>
              <a:gd name="T73" fmla="*/ 3606 h 4122"/>
              <a:gd name="T74" fmla="*/ 1689 w 3729"/>
              <a:gd name="T75" fmla="*/ 3366 h 4122"/>
              <a:gd name="T76" fmla="*/ 1583 w 3729"/>
              <a:gd name="T77" fmla="*/ 3175 h 4122"/>
              <a:gd name="T78" fmla="*/ 1609 w 3729"/>
              <a:gd name="T79" fmla="*/ 2911 h 4122"/>
              <a:gd name="T80" fmla="*/ 1656 w 3729"/>
              <a:gd name="T81" fmla="*/ 2706 h 4122"/>
              <a:gd name="T82" fmla="*/ 1589 w 3729"/>
              <a:gd name="T83" fmla="*/ 2426 h 4122"/>
              <a:gd name="T84" fmla="*/ 1429 w 3729"/>
              <a:gd name="T85" fmla="*/ 2218 h 4122"/>
              <a:gd name="T86" fmla="*/ 1463 w 3729"/>
              <a:gd name="T87" fmla="*/ 1969 h 4122"/>
              <a:gd name="T88" fmla="*/ 1256 w 3729"/>
              <a:gd name="T89" fmla="*/ 1898 h 4122"/>
              <a:gd name="T90" fmla="*/ 1003 w 3729"/>
              <a:gd name="T91" fmla="*/ 1809 h 4122"/>
              <a:gd name="T92" fmla="*/ 736 w 3729"/>
              <a:gd name="T93" fmla="*/ 1842 h 4122"/>
              <a:gd name="T94" fmla="*/ 509 w 3729"/>
              <a:gd name="T95" fmla="*/ 1889 h 4122"/>
              <a:gd name="T96" fmla="*/ 300 w 3729"/>
              <a:gd name="T97" fmla="*/ 1742 h 4122"/>
              <a:gd name="T98" fmla="*/ 209 w 3729"/>
              <a:gd name="T99" fmla="*/ 1615 h 4122"/>
              <a:gd name="T100" fmla="*/ 105 w 3729"/>
              <a:gd name="T101" fmla="*/ 1475 h 4122"/>
              <a:gd name="T102" fmla="*/ 34 w 3729"/>
              <a:gd name="T103" fmla="*/ 1347 h 4122"/>
              <a:gd name="T104" fmla="*/ 72 w 3729"/>
              <a:gd name="T105" fmla="*/ 1066 h 4122"/>
              <a:gd name="T106" fmla="*/ 69 w 3729"/>
              <a:gd name="T107" fmla="*/ 831 h 4122"/>
              <a:gd name="T108" fmla="*/ 180 w 3729"/>
              <a:gd name="T109" fmla="*/ 629 h 4122"/>
              <a:gd name="T110" fmla="*/ 280 w 3729"/>
              <a:gd name="T111" fmla="*/ 531 h 4122"/>
              <a:gd name="T112" fmla="*/ 529 w 3729"/>
              <a:gd name="T113" fmla="*/ 222 h 4122"/>
              <a:gd name="T114" fmla="*/ 643 w 3729"/>
              <a:gd name="T115" fmla="*/ 122 h 4122"/>
              <a:gd name="T116" fmla="*/ 829 w 3729"/>
              <a:gd name="T117" fmla="*/ 111 h 4122"/>
              <a:gd name="T118" fmla="*/ 1023 w 3729"/>
              <a:gd name="T119" fmla="*/ 51 h 4122"/>
              <a:gd name="T120" fmla="*/ 1380 w 3729"/>
              <a:gd name="T121" fmla="*/ 26 h 4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29" h="4122">
                <a:moveTo>
                  <a:pt x="2732" y="555"/>
                </a:moveTo>
                <a:lnTo>
                  <a:pt x="2736" y="558"/>
                </a:lnTo>
                <a:lnTo>
                  <a:pt x="2738" y="560"/>
                </a:lnTo>
                <a:lnTo>
                  <a:pt x="2740" y="562"/>
                </a:lnTo>
                <a:lnTo>
                  <a:pt x="2740" y="562"/>
                </a:lnTo>
                <a:lnTo>
                  <a:pt x="2740" y="562"/>
                </a:lnTo>
                <a:lnTo>
                  <a:pt x="2740" y="560"/>
                </a:lnTo>
                <a:lnTo>
                  <a:pt x="2740" y="558"/>
                </a:lnTo>
                <a:lnTo>
                  <a:pt x="2736" y="556"/>
                </a:lnTo>
                <a:lnTo>
                  <a:pt x="2734" y="555"/>
                </a:lnTo>
                <a:lnTo>
                  <a:pt x="2732" y="555"/>
                </a:lnTo>
                <a:close/>
                <a:moveTo>
                  <a:pt x="2703" y="531"/>
                </a:moveTo>
                <a:lnTo>
                  <a:pt x="2723" y="555"/>
                </a:lnTo>
                <a:lnTo>
                  <a:pt x="2729" y="555"/>
                </a:lnTo>
                <a:lnTo>
                  <a:pt x="2723" y="547"/>
                </a:lnTo>
                <a:lnTo>
                  <a:pt x="2718" y="540"/>
                </a:lnTo>
                <a:lnTo>
                  <a:pt x="2711" y="535"/>
                </a:lnTo>
                <a:lnTo>
                  <a:pt x="2703" y="531"/>
                </a:lnTo>
                <a:close/>
                <a:moveTo>
                  <a:pt x="2672" y="478"/>
                </a:moveTo>
                <a:lnTo>
                  <a:pt x="2672" y="495"/>
                </a:lnTo>
                <a:lnTo>
                  <a:pt x="2680" y="495"/>
                </a:lnTo>
                <a:lnTo>
                  <a:pt x="2681" y="502"/>
                </a:lnTo>
                <a:lnTo>
                  <a:pt x="2685" y="507"/>
                </a:lnTo>
                <a:lnTo>
                  <a:pt x="2689" y="513"/>
                </a:lnTo>
                <a:lnTo>
                  <a:pt x="2692" y="518"/>
                </a:lnTo>
                <a:lnTo>
                  <a:pt x="2696" y="518"/>
                </a:lnTo>
                <a:lnTo>
                  <a:pt x="2696" y="502"/>
                </a:lnTo>
                <a:lnTo>
                  <a:pt x="2692" y="500"/>
                </a:lnTo>
                <a:lnTo>
                  <a:pt x="2689" y="498"/>
                </a:lnTo>
                <a:lnTo>
                  <a:pt x="2687" y="495"/>
                </a:lnTo>
                <a:lnTo>
                  <a:pt x="2685" y="491"/>
                </a:lnTo>
                <a:lnTo>
                  <a:pt x="2683" y="486"/>
                </a:lnTo>
                <a:lnTo>
                  <a:pt x="2676" y="486"/>
                </a:lnTo>
                <a:lnTo>
                  <a:pt x="2676" y="478"/>
                </a:lnTo>
                <a:lnTo>
                  <a:pt x="2672" y="478"/>
                </a:lnTo>
                <a:close/>
                <a:moveTo>
                  <a:pt x="2656" y="455"/>
                </a:moveTo>
                <a:lnTo>
                  <a:pt x="2660" y="458"/>
                </a:lnTo>
                <a:lnTo>
                  <a:pt x="2661" y="462"/>
                </a:lnTo>
                <a:lnTo>
                  <a:pt x="2663" y="464"/>
                </a:lnTo>
                <a:lnTo>
                  <a:pt x="2667" y="469"/>
                </a:lnTo>
                <a:lnTo>
                  <a:pt x="2669" y="475"/>
                </a:lnTo>
                <a:lnTo>
                  <a:pt x="2672" y="475"/>
                </a:lnTo>
                <a:lnTo>
                  <a:pt x="2671" y="467"/>
                </a:lnTo>
                <a:lnTo>
                  <a:pt x="2669" y="462"/>
                </a:lnTo>
                <a:lnTo>
                  <a:pt x="2667" y="458"/>
                </a:lnTo>
                <a:lnTo>
                  <a:pt x="2661" y="456"/>
                </a:lnTo>
                <a:lnTo>
                  <a:pt x="2656" y="455"/>
                </a:lnTo>
                <a:close/>
                <a:moveTo>
                  <a:pt x="1469" y="0"/>
                </a:moveTo>
                <a:lnTo>
                  <a:pt x="1480" y="2"/>
                </a:lnTo>
                <a:lnTo>
                  <a:pt x="1480" y="6"/>
                </a:lnTo>
                <a:lnTo>
                  <a:pt x="1485" y="7"/>
                </a:lnTo>
                <a:lnTo>
                  <a:pt x="1489" y="9"/>
                </a:lnTo>
                <a:lnTo>
                  <a:pt x="1494" y="9"/>
                </a:lnTo>
                <a:lnTo>
                  <a:pt x="1500" y="9"/>
                </a:lnTo>
                <a:lnTo>
                  <a:pt x="1500" y="29"/>
                </a:lnTo>
                <a:lnTo>
                  <a:pt x="1511" y="27"/>
                </a:lnTo>
                <a:lnTo>
                  <a:pt x="1518" y="24"/>
                </a:lnTo>
                <a:lnTo>
                  <a:pt x="1527" y="20"/>
                </a:lnTo>
                <a:lnTo>
                  <a:pt x="1540" y="18"/>
                </a:lnTo>
                <a:lnTo>
                  <a:pt x="1543" y="27"/>
                </a:lnTo>
                <a:lnTo>
                  <a:pt x="1545" y="42"/>
                </a:lnTo>
                <a:lnTo>
                  <a:pt x="1543" y="55"/>
                </a:lnTo>
                <a:lnTo>
                  <a:pt x="1540" y="55"/>
                </a:lnTo>
                <a:lnTo>
                  <a:pt x="1538" y="58"/>
                </a:lnTo>
                <a:lnTo>
                  <a:pt x="1536" y="60"/>
                </a:lnTo>
                <a:lnTo>
                  <a:pt x="1534" y="62"/>
                </a:lnTo>
                <a:lnTo>
                  <a:pt x="1534" y="66"/>
                </a:lnTo>
                <a:lnTo>
                  <a:pt x="1532" y="69"/>
                </a:lnTo>
                <a:lnTo>
                  <a:pt x="1523" y="69"/>
                </a:lnTo>
                <a:lnTo>
                  <a:pt x="1523" y="75"/>
                </a:lnTo>
                <a:lnTo>
                  <a:pt x="1521" y="76"/>
                </a:lnTo>
                <a:lnTo>
                  <a:pt x="1521" y="80"/>
                </a:lnTo>
                <a:lnTo>
                  <a:pt x="1520" y="86"/>
                </a:lnTo>
                <a:lnTo>
                  <a:pt x="1534" y="96"/>
                </a:lnTo>
                <a:lnTo>
                  <a:pt x="1541" y="111"/>
                </a:lnTo>
                <a:lnTo>
                  <a:pt x="1545" y="129"/>
                </a:lnTo>
                <a:lnTo>
                  <a:pt x="1543" y="155"/>
                </a:lnTo>
                <a:lnTo>
                  <a:pt x="1516" y="178"/>
                </a:lnTo>
                <a:lnTo>
                  <a:pt x="1512" y="186"/>
                </a:lnTo>
                <a:lnTo>
                  <a:pt x="1503" y="186"/>
                </a:lnTo>
                <a:lnTo>
                  <a:pt x="1503" y="191"/>
                </a:lnTo>
                <a:lnTo>
                  <a:pt x="1492" y="195"/>
                </a:lnTo>
                <a:lnTo>
                  <a:pt x="1496" y="202"/>
                </a:lnTo>
                <a:lnTo>
                  <a:pt x="1509" y="206"/>
                </a:lnTo>
                <a:lnTo>
                  <a:pt x="1514" y="200"/>
                </a:lnTo>
                <a:lnTo>
                  <a:pt x="1523" y="198"/>
                </a:lnTo>
                <a:lnTo>
                  <a:pt x="1532" y="200"/>
                </a:lnTo>
                <a:lnTo>
                  <a:pt x="1543" y="202"/>
                </a:lnTo>
                <a:lnTo>
                  <a:pt x="1549" y="229"/>
                </a:lnTo>
                <a:lnTo>
                  <a:pt x="1560" y="235"/>
                </a:lnTo>
                <a:lnTo>
                  <a:pt x="1560" y="238"/>
                </a:lnTo>
                <a:lnTo>
                  <a:pt x="1572" y="238"/>
                </a:lnTo>
                <a:lnTo>
                  <a:pt x="1572" y="242"/>
                </a:lnTo>
                <a:lnTo>
                  <a:pt x="1589" y="242"/>
                </a:lnTo>
                <a:lnTo>
                  <a:pt x="1592" y="251"/>
                </a:lnTo>
                <a:lnTo>
                  <a:pt x="1600" y="251"/>
                </a:lnTo>
                <a:lnTo>
                  <a:pt x="1600" y="255"/>
                </a:lnTo>
                <a:lnTo>
                  <a:pt x="1609" y="255"/>
                </a:lnTo>
                <a:lnTo>
                  <a:pt x="1609" y="258"/>
                </a:lnTo>
                <a:lnTo>
                  <a:pt x="1660" y="255"/>
                </a:lnTo>
                <a:lnTo>
                  <a:pt x="1660" y="258"/>
                </a:lnTo>
                <a:lnTo>
                  <a:pt x="1680" y="258"/>
                </a:lnTo>
                <a:lnTo>
                  <a:pt x="1680" y="262"/>
                </a:lnTo>
                <a:lnTo>
                  <a:pt x="1700" y="262"/>
                </a:lnTo>
                <a:lnTo>
                  <a:pt x="1700" y="266"/>
                </a:lnTo>
                <a:lnTo>
                  <a:pt x="1709" y="266"/>
                </a:lnTo>
                <a:lnTo>
                  <a:pt x="1712" y="275"/>
                </a:lnTo>
                <a:lnTo>
                  <a:pt x="1720" y="275"/>
                </a:lnTo>
                <a:lnTo>
                  <a:pt x="1720" y="278"/>
                </a:lnTo>
                <a:lnTo>
                  <a:pt x="1752" y="278"/>
                </a:lnTo>
                <a:lnTo>
                  <a:pt x="1756" y="286"/>
                </a:lnTo>
                <a:lnTo>
                  <a:pt x="1763" y="286"/>
                </a:lnTo>
                <a:lnTo>
                  <a:pt x="1769" y="322"/>
                </a:lnTo>
                <a:lnTo>
                  <a:pt x="1778" y="329"/>
                </a:lnTo>
                <a:lnTo>
                  <a:pt x="1783" y="335"/>
                </a:lnTo>
                <a:lnTo>
                  <a:pt x="1789" y="340"/>
                </a:lnTo>
                <a:lnTo>
                  <a:pt x="1796" y="344"/>
                </a:lnTo>
                <a:lnTo>
                  <a:pt x="1807" y="346"/>
                </a:lnTo>
                <a:lnTo>
                  <a:pt x="1823" y="346"/>
                </a:lnTo>
                <a:lnTo>
                  <a:pt x="1836" y="351"/>
                </a:lnTo>
                <a:lnTo>
                  <a:pt x="1849" y="351"/>
                </a:lnTo>
                <a:lnTo>
                  <a:pt x="1863" y="355"/>
                </a:lnTo>
                <a:lnTo>
                  <a:pt x="1863" y="358"/>
                </a:lnTo>
                <a:lnTo>
                  <a:pt x="1880" y="358"/>
                </a:lnTo>
                <a:lnTo>
                  <a:pt x="1883" y="366"/>
                </a:lnTo>
                <a:lnTo>
                  <a:pt x="1896" y="366"/>
                </a:lnTo>
                <a:lnTo>
                  <a:pt x="1896" y="369"/>
                </a:lnTo>
                <a:lnTo>
                  <a:pt x="1903" y="369"/>
                </a:lnTo>
                <a:lnTo>
                  <a:pt x="1903" y="375"/>
                </a:lnTo>
                <a:lnTo>
                  <a:pt x="1916" y="375"/>
                </a:lnTo>
                <a:lnTo>
                  <a:pt x="1920" y="382"/>
                </a:lnTo>
                <a:lnTo>
                  <a:pt x="1929" y="382"/>
                </a:lnTo>
                <a:lnTo>
                  <a:pt x="1932" y="391"/>
                </a:lnTo>
                <a:lnTo>
                  <a:pt x="1934" y="391"/>
                </a:lnTo>
                <a:lnTo>
                  <a:pt x="1938" y="393"/>
                </a:lnTo>
                <a:lnTo>
                  <a:pt x="1941" y="396"/>
                </a:lnTo>
                <a:lnTo>
                  <a:pt x="1945" y="398"/>
                </a:lnTo>
                <a:lnTo>
                  <a:pt x="1951" y="400"/>
                </a:lnTo>
                <a:lnTo>
                  <a:pt x="1954" y="402"/>
                </a:lnTo>
                <a:lnTo>
                  <a:pt x="1956" y="402"/>
                </a:lnTo>
                <a:lnTo>
                  <a:pt x="1956" y="398"/>
                </a:lnTo>
                <a:lnTo>
                  <a:pt x="1969" y="398"/>
                </a:lnTo>
                <a:lnTo>
                  <a:pt x="1972" y="393"/>
                </a:lnTo>
                <a:lnTo>
                  <a:pt x="1976" y="389"/>
                </a:lnTo>
                <a:lnTo>
                  <a:pt x="1980" y="386"/>
                </a:lnTo>
                <a:lnTo>
                  <a:pt x="1983" y="382"/>
                </a:lnTo>
                <a:lnTo>
                  <a:pt x="1985" y="376"/>
                </a:lnTo>
                <a:lnTo>
                  <a:pt x="1989" y="369"/>
                </a:lnTo>
                <a:lnTo>
                  <a:pt x="1989" y="369"/>
                </a:lnTo>
                <a:lnTo>
                  <a:pt x="1991" y="367"/>
                </a:lnTo>
                <a:lnTo>
                  <a:pt x="1992" y="367"/>
                </a:lnTo>
                <a:lnTo>
                  <a:pt x="1992" y="366"/>
                </a:lnTo>
                <a:lnTo>
                  <a:pt x="1992" y="362"/>
                </a:lnTo>
                <a:lnTo>
                  <a:pt x="1992" y="358"/>
                </a:lnTo>
                <a:lnTo>
                  <a:pt x="1989" y="358"/>
                </a:lnTo>
                <a:lnTo>
                  <a:pt x="1989" y="349"/>
                </a:lnTo>
                <a:lnTo>
                  <a:pt x="1983" y="349"/>
                </a:lnTo>
                <a:lnTo>
                  <a:pt x="1981" y="331"/>
                </a:lnTo>
                <a:lnTo>
                  <a:pt x="1985" y="311"/>
                </a:lnTo>
                <a:lnTo>
                  <a:pt x="1989" y="295"/>
                </a:lnTo>
                <a:lnTo>
                  <a:pt x="2009" y="278"/>
                </a:lnTo>
                <a:lnTo>
                  <a:pt x="2009" y="275"/>
                </a:lnTo>
                <a:lnTo>
                  <a:pt x="2023" y="271"/>
                </a:lnTo>
                <a:lnTo>
                  <a:pt x="2029" y="262"/>
                </a:lnTo>
                <a:lnTo>
                  <a:pt x="2056" y="262"/>
                </a:lnTo>
                <a:lnTo>
                  <a:pt x="2063" y="251"/>
                </a:lnTo>
                <a:lnTo>
                  <a:pt x="2112" y="251"/>
                </a:lnTo>
                <a:lnTo>
                  <a:pt x="2112" y="255"/>
                </a:lnTo>
                <a:lnTo>
                  <a:pt x="2123" y="255"/>
                </a:lnTo>
                <a:lnTo>
                  <a:pt x="2123" y="258"/>
                </a:lnTo>
                <a:lnTo>
                  <a:pt x="2132" y="258"/>
                </a:lnTo>
                <a:lnTo>
                  <a:pt x="2132" y="262"/>
                </a:lnTo>
                <a:lnTo>
                  <a:pt x="2160" y="262"/>
                </a:lnTo>
                <a:lnTo>
                  <a:pt x="2160" y="266"/>
                </a:lnTo>
                <a:lnTo>
                  <a:pt x="2163" y="271"/>
                </a:lnTo>
                <a:lnTo>
                  <a:pt x="2163" y="273"/>
                </a:lnTo>
                <a:lnTo>
                  <a:pt x="2165" y="276"/>
                </a:lnTo>
                <a:lnTo>
                  <a:pt x="2163" y="280"/>
                </a:lnTo>
                <a:lnTo>
                  <a:pt x="2163" y="282"/>
                </a:lnTo>
                <a:lnTo>
                  <a:pt x="2165" y="284"/>
                </a:lnTo>
                <a:lnTo>
                  <a:pt x="2167" y="286"/>
                </a:lnTo>
                <a:lnTo>
                  <a:pt x="2171" y="287"/>
                </a:lnTo>
                <a:lnTo>
                  <a:pt x="2176" y="289"/>
                </a:lnTo>
                <a:lnTo>
                  <a:pt x="2176" y="295"/>
                </a:lnTo>
                <a:lnTo>
                  <a:pt x="2203" y="295"/>
                </a:lnTo>
                <a:lnTo>
                  <a:pt x="2203" y="298"/>
                </a:lnTo>
                <a:lnTo>
                  <a:pt x="2220" y="302"/>
                </a:lnTo>
                <a:lnTo>
                  <a:pt x="2220" y="306"/>
                </a:lnTo>
                <a:lnTo>
                  <a:pt x="2223" y="306"/>
                </a:lnTo>
                <a:lnTo>
                  <a:pt x="2225" y="306"/>
                </a:lnTo>
                <a:lnTo>
                  <a:pt x="2227" y="304"/>
                </a:lnTo>
                <a:lnTo>
                  <a:pt x="2227" y="302"/>
                </a:lnTo>
                <a:lnTo>
                  <a:pt x="2229" y="302"/>
                </a:lnTo>
                <a:lnTo>
                  <a:pt x="2243" y="302"/>
                </a:lnTo>
                <a:lnTo>
                  <a:pt x="2256" y="306"/>
                </a:lnTo>
                <a:lnTo>
                  <a:pt x="2269" y="309"/>
                </a:lnTo>
                <a:lnTo>
                  <a:pt x="2272" y="342"/>
                </a:lnTo>
                <a:lnTo>
                  <a:pt x="2296" y="346"/>
                </a:lnTo>
                <a:lnTo>
                  <a:pt x="2305" y="344"/>
                </a:lnTo>
                <a:lnTo>
                  <a:pt x="2318" y="342"/>
                </a:lnTo>
                <a:lnTo>
                  <a:pt x="2332" y="342"/>
                </a:lnTo>
                <a:lnTo>
                  <a:pt x="2332" y="346"/>
                </a:lnTo>
                <a:lnTo>
                  <a:pt x="2369" y="349"/>
                </a:lnTo>
                <a:lnTo>
                  <a:pt x="2369" y="355"/>
                </a:lnTo>
                <a:lnTo>
                  <a:pt x="2389" y="355"/>
                </a:lnTo>
                <a:lnTo>
                  <a:pt x="2392" y="362"/>
                </a:lnTo>
                <a:lnTo>
                  <a:pt x="2416" y="362"/>
                </a:lnTo>
                <a:lnTo>
                  <a:pt x="2416" y="366"/>
                </a:lnTo>
                <a:lnTo>
                  <a:pt x="2429" y="369"/>
                </a:lnTo>
                <a:lnTo>
                  <a:pt x="2449" y="369"/>
                </a:lnTo>
                <a:lnTo>
                  <a:pt x="2456" y="375"/>
                </a:lnTo>
                <a:lnTo>
                  <a:pt x="2467" y="380"/>
                </a:lnTo>
                <a:lnTo>
                  <a:pt x="2480" y="384"/>
                </a:lnTo>
                <a:lnTo>
                  <a:pt x="2492" y="382"/>
                </a:lnTo>
                <a:lnTo>
                  <a:pt x="2503" y="366"/>
                </a:lnTo>
                <a:lnTo>
                  <a:pt x="2536" y="358"/>
                </a:lnTo>
                <a:lnTo>
                  <a:pt x="2536" y="349"/>
                </a:lnTo>
                <a:lnTo>
                  <a:pt x="2563" y="346"/>
                </a:lnTo>
                <a:lnTo>
                  <a:pt x="2569" y="338"/>
                </a:lnTo>
                <a:lnTo>
                  <a:pt x="2572" y="336"/>
                </a:lnTo>
                <a:lnTo>
                  <a:pt x="2578" y="338"/>
                </a:lnTo>
                <a:lnTo>
                  <a:pt x="2583" y="338"/>
                </a:lnTo>
                <a:lnTo>
                  <a:pt x="2589" y="340"/>
                </a:lnTo>
                <a:lnTo>
                  <a:pt x="2592" y="340"/>
                </a:lnTo>
                <a:lnTo>
                  <a:pt x="2596" y="342"/>
                </a:lnTo>
                <a:lnTo>
                  <a:pt x="2600" y="349"/>
                </a:lnTo>
                <a:lnTo>
                  <a:pt x="2603" y="351"/>
                </a:lnTo>
                <a:lnTo>
                  <a:pt x="2607" y="349"/>
                </a:lnTo>
                <a:lnTo>
                  <a:pt x="2611" y="349"/>
                </a:lnTo>
                <a:lnTo>
                  <a:pt x="2612" y="347"/>
                </a:lnTo>
                <a:lnTo>
                  <a:pt x="2612" y="346"/>
                </a:lnTo>
                <a:lnTo>
                  <a:pt x="2616" y="346"/>
                </a:lnTo>
                <a:lnTo>
                  <a:pt x="2620" y="346"/>
                </a:lnTo>
                <a:lnTo>
                  <a:pt x="2623" y="347"/>
                </a:lnTo>
                <a:lnTo>
                  <a:pt x="2625" y="349"/>
                </a:lnTo>
                <a:lnTo>
                  <a:pt x="2629" y="349"/>
                </a:lnTo>
                <a:lnTo>
                  <a:pt x="2629" y="362"/>
                </a:lnTo>
                <a:lnTo>
                  <a:pt x="2641" y="364"/>
                </a:lnTo>
                <a:lnTo>
                  <a:pt x="2660" y="367"/>
                </a:lnTo>
                <a:lnTo>
                  <a:pt x="2681" y="369"/>
                </a:lnTo>
                <a:lnTo>
                  <a:pt x="2701" y="369"/>
                </a:lnTo>
                <a:lnTo>
                  <a:pt x="2716" y="366"/>
                </a:lnTo>
                <a:lnTo>
                  <a:pt x="2716" y="362"/>
                </a:lnTo>
                <a:lnTo>
                  <a:pt x="2743" y="358"/>
                </a:lnTo>
                <a:lnTo>
                  <a:pt x="2756" y="395"/>
                </a:lnTo>
                <a:lnTo>
                  <a:pt x="2769" y="402"/>
                </a:lnTo>
                <a:lnTo>
                  <a:pt x="2769" y="426"/>
                </a:lnTo>
                <a:lnTo>
                  <a:pt x="2776" y="429"/>
                </a:lnTo>
                <a:lnTo>
                  <a:pt x="2776" y="438"/>
                </a:lnTo>
                <a:lnTo>
                  <a:pt x="2780" y="438"/>
                </a:lnTo>
                <a:lnTo>
                  <a:pt x="2780" y="446"/>
                </a:lnTo>
                <a:lnTo>
                  <a:pt x="2783" y="446"/>
                </a:lnTo>
                <a:lnTo>
                  <a:pt x="2780" y="509"/>
                </a:lnTo>
                <a:lnTo>
                  <a:pt x="2776" y="509"/>
                </a:lnTo>
                <a:lnTo>
                  <a:pt x="2776" y="518"/>
                </a:lnTo>
                <a:lnTo>
                  <a:pt x="2772" y="518"/>
                </a:lnTo>
                <a:lnTo>
                  <a:pt x="2772" y="531"/>
                </a:lnTo>
                <a:lnTo>
                  <a:pt x="2769" y="531"/>
                </a:lnTo>
                <a:lnTo>
                  <a:pt x="2769" y="535"/>
                </a:lnTo>
                <a:lnTo>
                  <a:pt x="2772" y="535"/>
                </a:lnTo>
                <a:lnTo>
                  <a:pt x="2772" y="558"/>
                </a:lnTo>
                <a:lnTo>
                  <a:pt x="2763" y="564"/>
                </a:lnTo>
                <a:lnTo>
                  <a:pt x="2758" y="567"/>
                </a:lnTo>
                <a:lnTo>
                  <a:pt x="2752" y="569"/>
                </a:lnTo>
                <a:lnTo>
                  <a:pt x="2740" y="566"/>
                </a:lnTo>
                <a:lnTo>
                  <a:pt x="2740" y="578"/>
                </a:lnTo>
                <a:lnTo>
                  <a:pt x="2736" y="578"/>
                </a:lnTo>
                <a:lnTo>
                  <a:pt x="2736" y="582"/>
                </a:lnTo>
                <a:lnTo>
                  <a:pt x="2740" y="582"/>
                </a:lnTo>
                <a:lnTo>
                  <a:pt x="2743" y="602"/>
                </a:lnTo>
                <a:lnTo>
                  <a:pt x="2749" y="602"/>
                </a:lnTo>
                <a:lnTo>
                  <a:pt x="2749" y="615"/>
                </a:lnTo>
                <a:lnTo>
                  <a:pt x="2752" y="615"/>
                </a:lnTo>
                <a:lnTo>
                  <a:pt x="2756" y="635"/>
                </a:lnTo>
                <a:lnTo>
                  <a:pt x="2763" y="638"/>
                </a:lnTo>
                <a:lnTo>
                  <a:pt x="2772" y="662"/>
                </a:lnTo>
                <a:lnTo>
                  <a:pt x="2780" y="666"/>
                </a:lnTo>
                <a:lnTo>
                  <a:pt x="2780" y="678"/>
                </a:lnTo>
                <a:lnTo>
                  <a:pt x="2783" y="678"/>
                </a:lnTo>
                <a:lnTo>
                  <a:pt x="2783" y="686"/>
                </a:lnTo>
                <a:lnTo>
                  <a:pt x="2792" y="691"/>
                </a:lnTo>
                <a:lnTo>
                  <a:pt x="2796" y="706"/>
                </a:lnTo>
                <a:lnTo>
                  <a:pt x="2809" y="715"/>
                </a:lnTo>
                <a:lnTo>
                  <a:pt x="2816" y="738"/>
                </a:lnTo>
                <a:lnTo>
                  <a:pt x="2820" y="738"/>
                </a:lnTo>
                <a:lnTo>
                  <a:pt x="2820" y="746"/>
                </a:lnTo>
                <a:lnTo>
                  <a:pt x="2829" y="751"/>
                </a:lnTo>
                <a:lnTo>
                  <a:pt x="2849" y="775"/>
                </a:lnTo>
                <a:lnTo>
                  <a:pt x="2845" y="782"/>
                </a:lnTo>
                <a:lnTo>
                  <a:pt x="2841" y="789"/>
                </a:lnTo>
                <a:lnTo>
                  <a:pt x="2840" y="796"/>
                </a:lnTo>
                <a:lnTo>
                  <a:pt x="2840" y="806"/>
                </a:lnTo>
                <a:lnTo>
                  <a:pt x="2843" y="806"/>
                </a:lnTo>
                <a:lnTo>
                  <a:pt x="2843" y="818"/>
                </a:lnTo>
                <a:lnTo>
                  <a:pt x="2849" y="818"/>
                </a:lnTo>
                <a:lnTo>
                  <a:pt x="2852" y="822"/>
                </a:lnTo>
                <a:lnTo>
                  <a:pt x="2856" y="824"/>
                </a:lnTo>
                <a:lnTo>
                  <a:pt x="2860" y="827"/>
                </a:lnTo>
                <a:lnTo>
                  <a:pt x="2863" y="831"/>
                </a:lnTo>
                <a:lnTo>
                  <a:pt x="2869" y="838"/>
                </a:lnTo>
                <a:lnTo>
                  <a:pt x="2876" y="838"/>
                </a:lnTo>
                <a:lnTo>
                  <a:pt x="2876" y="842"/>
                </a:lnTo>
                <a:lnTo>
                  <a:pt x="2889" y="842"/>
                </a:lnTo>
                <a:lnTo>
                  <a:pt x="2889" y="844"/>
                </a:lnTo>
                <a:lnTo>
                  <a:pt x="2891" y="847"/>
                </a:lnTo>
                <a:lnTo>
                  <a:pt x="2894" y="851"/>
                </a:lnTo>
                <a:lnTo>
                  <a:pt x="2896" y="856"/>
                </a:lnTo>
                <a:lnTo>
                  <a:pt x="2900" y="860"/>
                </a:lnTo>
                <a:lnTo>
                  <a:pt x="2901" y="864"/>
                </a:lnTo>
                <a:lnTo>
                  <a:pt x="2903" y="866"/>
                </a:lnTo>
                <a:lnTo>
                  <a:pt x="2912" y="866"/>
                </a:lnTo>
                <a:lnTo>
                  <a:pt x="2916" y="875"/>
                </a:lnTo>
                <a:lnTo>
                  <a:pt x="2920" y="875"/>
                </a:lnTo>
                <a:lnTo>
                  <a:pt x="2920" y="895"/>
                </a:lnTo>
                <a:lnTo>
                  <a:pt x="2923" y="895"/>
                </a:lnTo>
                <a:lnTo>
                  <a:pt x="2932" y="918"/>
                </a:lnTo>
                <a:lnTo>
                  <a:pt x="2936" y="918"/>
                </a:lnTo>
                <a:lnTo>
                  <a:pt x="2936" y="951"/>
                </a:lnTo>
                <a:lnTo>
                  <a:pt x="2940" y="951"/>
                </a:lnTo>
                <a:lnTo>
                  <a:pt x="2940" y="958"/>
                </a:lnTo>
                <a:lnTo>
                  <a:pt x="2943" y="958"/>
                </a:lnTo>
                <a:lnTo>
                  <a:pt x="2949" y="1031"/>
                </a:lnTo>
                <a:lnTo>
                  <a:pt x="2956" y="1035"/>
                </a:lnTo>
                <a:lnTo>
                  <a:pt x="2960" y="1062"/>
                </a:lnTo>
                <a:lnTo>
                  <a:pt x="2976" y="1062"/>
                </a:lnTo>
                <a:lnTo>
                  <a:pt x="2987" y="1076"/>
                </a:lnTo>
                <a:lnTo>
                  <a:pt x="3003" y="1091"/>
                </a:lnTo>
                <a:lnTo>
                  <a:pt x="3020" y="1098"/>
                </a:lnTo>
                <a:lnTo>
                  <a:pt x="3020" y="1106"/>
                </a:lnTo>
                <a:lnTo>
                  <a:pt x="3029" y="1106"/>
                </a:lnTo>
                <a:lnTo>
                  <a:pt x="3032" y="1118"/>
                </a:lnTo>
                <a:lnTo>
                  <a:pt x="3040" y="1122"/>
                </a:lnTo>
                <a:lnTo>
                  <a:pt x="3056" y="1171"/>
                </a:lnTo>
                <a:lnTo>
                  <a:pt x="3060" y="1171"/>
                </a:lnTo>
                <a:lnTo>
                  <a:pt x="3060" y="1195"/>
                </a:lnTo>
                <a:lnTo>
                  <a:pt x="3063" y="1195"/>
                </a:lnTo>
                <a:lnTo>
                  <a:pt x="3063" y="1202"/>
                </a:lnTo>
                <a:lnTo>
                  <a:pt x="3069" y="1202"/>
                </a:lnTo>
                <a:lnTo>
                  <a:pt x="3069" y="1222"/>
                </a:lnTo>
                <a:lnTo>
                  <a:pt x="3072" y="1222"/>
                </a:lnTo>
                <a:lnTo>
                  <a:pt x="3074" y="1224"/>
                </a:lnTo>
                <a:lnTo>
                  <a:pt x="3074" y="1224"/>
                </a:lnTo>
                <a:lnTo>
                  <a:pt x="3074" y="1226"/>
                </a:lnTo>
                <a:lnTo>
                  <a:pt x="3076" y="1226"/>
                </a:lnTo>
                <a:lnTo>
                  <a:pt x="3078" y="1226"/>
                </a:lnTo>
                <a:lnTo>
                  <a:pt x="3080" y="1226"/>
                </a:lnTo>
                <a:lnTo>
                  <a:pt x="3089" y="1251"/>
                </a:lnTo>
                <a:lnTo>
                  <a:pt x="3112" y="1251"/>
                </a:lnTo>
                <a:lnTo>
                  <a:pt x="3116" y="1275"/>
                </a:lnTo>
                <a:lnTo>
                  <a:pt x="3120" y="1275"/>
                </a:lnTo>
                <a:lnTo>
                  <a:pt x="3120" y="1278"/>
                </a:lnTo>
                <a:lnTo>
                  <a:pt x="3143" y="1278"/>
                </a:lnTo>
                <a:lnTo>
                  <a:pt x="3156" y="1295"/>
                </a:lnTo>
                <a:lnTo>
                  <a:pt x="3172" y="1295"/>
                </a:lnTo>
                <a:lnTo>
                  <a:pt x="3172" y="1298"/>
                </a:lnTo>
                <a:lnTo>
                  <a:pt x="3183" y="1306"/>
                </a:lnTo>
                <a:lnTo>
                  <a:pt x="3183" y="1315"/>
                </a:lnTo>
                <a:lnTo>
                  <a:pt x="3203" y="1329"/>
                </a:lnTo>
                <a:lnTo>
                  <a:pt x="3209" y="1338"/>
                </a:lnTo>
                <a:lnTo>
                  <a:pt x="3216" y="1338"/>
                </a:lnTo>
                <a:lnTo>
                  <a:pt x="3220" y="1346"/>
                </a:lnTo>
                <a:lnTo>
                  <a:pt x="3243" y="1366"/>
                </a:lnTo>
                <a:lnTo>
                  <a:pt x="3243" y="1378"/>
                </a:lnTo>
                <a:lnTo>
                  <a:pt x="3256" y="1382"/>
                </a:lnTo>
                <a:lnTo>
                  <a:pt x="3269" y="1398"/>
                </a:lnTo>
                <a:lnTo>
                  <a:pt x="3276" y="1398"/>
                </a:lnTo>
                <a:lnTo>
                  <a:pt x="3276" y="1406"/>
                </a:lnTo>
                <a:lnTo>
                  <a:pt x="3289" y="1406"/>
                </a:lnTo>
                <a:lnTo>
                  <a:pt x="3289" y="1409"/>
                </a:lnTo>
                <a:lnTo>
                  <a:pt x="3292" y="1415"/>
                </a:lnTo>
                <a:lnTo>
                  <a:pt x="3296" y="1420"/>
                </a:lnTo>
                <a:lnTo>
                  <a:pt x="3300" y="1426"/>
                </a:lnTo>
                <a:lnTo>
                  <a:pt x="3303" y="1431"/>
                </a:lnTo>
                <a:lnTo>
                  <a:pt x="3303" y="1455"/>
                </a:lnTo>
                <a:lnTo>
                  <a:pt x="3296" y="1458"/>
                </a:lnTo>
                <a:lnTo>
                  <a:pt x="3296" y="1466"/>
                </a:lnTo>
                <a:lnTo>
                  <a:pt x="3292" y="1466"/>
                </a:lnTo>
                <a:lnTo>
                  <a:pt x="3292" y="1469"/>
                </a:lnTo>
                <a:lnTo>
                  <a:pt x="3294" y="1471"/>
                </a:lnTo>
                <a:lnTo>
                  <a:pt x="3294" y="1473"/>
                </a:lnTo>
                <a:lnTo>
                  <a:pt x="3296" y="1476"/>
                </a:lnTo>
                <a:lnTo>
                  <a:pt x="3296" y="1482"/>
                </a:lnTo>
                <a:lnTo>
                  <a:pt x="3301" y="1484"/>
                </a:lnTo>
                <a:lnTo>
                  <a:pt x="3307" y="1486"/>
                </a:lnTo>
                <a:lnTo>
                  <a:pt x="3309" y="1489"/>
                </a:lnTo>
                <a:lnTo>
                  <a:pt x="3311" y="1491"/>
                </a:lnTo>
                <a:lnTo>
                  <a:pt x="3311" y="1495"/>
                </a:lnTo>
                <a:lnTo>
                  <a:pt x="3312" y="1498"/>
                </a:lnTo>
                <a:lnTo>
                  <a:pt x="3312" y="1502"/>
                </a:lnTo>
                <a:lnTo>
                  <a:pt x="3316" y="1506"/>
                </a:lnTo>
                <a:lnTo>
                  <a:pt x="3320" y="1506"/>
                </a:lnTo>
                <a:lnTo>
                  <a:pt x="3323" y="1515"/>
                </a:lnTo>
                <a:lnTo>
                  <a:pt x="3332" y="1515"/>
                </a:lnTo>
                <a:lnTo>
                  <a:pt x="3336" y="1522"/>
                </a:lnTo>
                <a:lnTo>
                  <a:pt x="3347" y="1529"/>
                </a:lnTo>
                <a:lnTo>
                  <a:pt x="3361" y="1533"/>
                </a:lnTo>
                <a:lnTo>
                  <a:pt x="3380" y="1535"/>
                </a:lnTo>
                <a:lnTo>
                  <a:pt x="3383" y="1531"/>
                </a:lnTo>
                <a:lnTo>
                  <a:pt x="3385" y="1529"/>
                </a:lnTo>
                <a:lnTo>
                  <a:pt x="3389" y="1527"/>
                </a:lnTo>
                <a:lnTo>
                  <a:pt x="3392" y="1526"/>
                </a:lnTo>
                <a:lnTo>
                  <a:pt x="3392" y="1522"/>
                </a:lnTo>
                <a:lnTo>
                  <a:pt x="3400" y="1522"/>
                </a:lnTo>
                <a:lnTo>
                  <a:pt x="3409" y="1511"/>
                </a:lnTo>
                <a:lnTo>
                  <a:pt x="3469" y="1515"/>
                </a:lnTo>
                <a:lnTo>
                  <a:pt x="3469" y="1511"/>
                </a:lnTo>
                <a:lnTo>
                  <a:pt x="3476" y="1511"/>
                </a:lnTo>
                <a:lnTo>
                  <a:pt x="3480" y="1502"/>
                </a:lnTo>
                <a:lnTo>
                  <a:pt x="3500" y="1498"/>
                </a:lnTo>
                <a:lnTo>
                  <a:pt x="3500" y="1495"/>
                </a:lnTo>
                <a:lnTo>
                  <a:pt x="3536" y="1498"/>
                </a:lnTo>
                <a:lnTo>
                  <a:pt x="3536" y="1495"/>
                </a:lnTo>
                <a:lnTo>
                  <a:pt x="3549" y="1495"/>
                </a:lnTo>
                <a:lnTo>
                  <a:pt x="3552" y="1486"/>
                </a:lnTo>
                <a:lnTo>
                  <a:pt x="3567" y="1484"/>
                </a:lnTo>
                <a:lnTo>
                  <a:pt x="3581" y="1486"/>
                </a:lnTo>
                <a:lnTo>
                  <a:pt x="3598" y="1487"/>
                </a:lnTo>
                <a:lnTo>
                  <a:pt x="3612" y="1486"/>
                </a:lnTo>
                <a:lnTo>
                  <a:pt x="3612" y="1482"/>
                </a:lnTo>
                <a:lnTo>
                  <a:pt x="3623" y="1482"/>
                </a:lnTo>
                <a:lnTo>
                  <a:pt x="3623" y="1478"/>
                </a:lnTo>
                <a:lnTo>
                  <a:pt x="3636" y="1478"/>
                </a:lnTo>
                <a:lnTo>
                  <a:pt x="3636" y="1475"/>
                </a:lnTo>
                <a:lnTo>
                  <a:pt x="3660" y="1469"/>
                </a:lnTo>
                <a:lnTo>
                  <a:pt x="3663" y="1462"/>
                </a:lnTo>
                <a:lnTo>
                  <a:pt x="3674" y="1453"/>
                </a:lnTo>
                <a:lnTo>
                  <a:pt x="3687" y="1447"/>
                </a:lnTo>
                <a:lnTo>
                  <a:pt x="3703" y="1446"/>
                </a:lnTo>
                <a:lnTo>
                  <a:pt x="3709" y="1451"/>
                </a:lnTo>
                <a:lnTo>
                  <a:pt x="3714" y="1455"/>
                </a:lnTo>
                <a:lnTo>
                  <a:pt x="3720" y="1456"/>
                </a:lnTo>
                <a:lnTo>
                  <a:pt x="3729" y="1458"/>
                </a:lnTo>
                <a:lnTo>
                  <a:pt x="3729" y="1486"/>
                </a:lnTo>
                <a:lnTo>
                  <a:pt x="3723" y="1486"/>
                </a:lnTo>
                <a:lnTo>
                  <a:pt x="3720" y="1498"/>
                </a:lnTo>
                <a:lnTo>
                  <a:pt x="3723" y="1498"/>
                </a:lnTo>
                <a:lnTo>
                  <a:pt x="3725" y="1511"/>
                </a:lnTo>
                <a:lnTo>
                  <a:pt x="3725" y="1529"/>
                </a:lnTo>
                <a:lnTo>
                  <a:pt x="3723" y="1544"/>
                </a:lnTo>
                <a:lnTo>
                  <a:pt x="3720" y="1555"/>
                </a:lnTo>
                <a:lnTo>
                  <a:pt x="3718" y="1556"/>
                </a:lnTo>
                <a:lnTo>
                  <a:pt x="3718" y="1556"/>
                </a:lnTo>
                <a:lnTo>
                  <a:pt x="3718" y="1556"/>
                </a:lnTo>
                <a:lnTo>
                  <a:pt x="3716" y="1556"/>
                </a:lnTo>
                <a:lnTo>
                  <a:pt x="3714" y="1556"/>
                </a:lnTo>
                <a:lnTo>
                  <a:pt x="3712" y="1558"/>
                </a:lnTo>
                <a:lnTo>
                  <a:pt x="3711" y="1589"/>
                </a:lnTo>
                <a:lnTo>
                  <a:pt x="3703" y="1615"/>
                </a:lnTo>
                <a:lnTo>
                  <a:pt x="3703" y="1626"/>
                </a:lnTo>
                <a:lnTo>
                  <a:pt x="3692" y="1635"/>
                </a:lnTo>
                <a:lnTo>
                  <a:pt x="3692" y="1642"/>
                </a:lnTo>
                <a:lnTo>
                  <a:pt x="3689" y="1642"/>
                </a:lnTo>
                <a:lnTo>
                  <a:pt x="3689" y="1651"/>
                </a:lnTo>
                <a:lnTo>
                  <a:pt x="3683" y="1651"/>
                </a:lnTo>
                <a:lnTo>
                  <a:pt x="3683" y="1658"/>
                </a:lnTo>
                <a:lnTo>
                  <a:pt x="3680" y="1658"/>
                </a:lnTo>
                <a:lnTo>
                  <a:pt x="3680" y="1666"/>
                </a:lnTo>
                <a:lnTo>
                  <a:pt x="3676" y="1666"/>
                </a:lnTo>
                <a:lnTo>
                  <a:pt x="3676" y="1675"/>
                </a:lnTo>
                <a:lnTo>
                  <a:pt x="3672" y="1675"/>
                </a:lnTo>
                <a:lnTo>
                  <a:pt x="3672" y="1682"/>
                </a:lnTo>
                <a:lnTo>
                  <a:pt x="3660" y="1689"/>
                </a:lnTo>
                <a:lnTo>
                  <a:pt x="3660" y="1698"/>
                </a:lnTo>
                <a:lnTo>
                  <a:pt x="3656" y="1698"/>
                </a:lnTo>
                <a:lnTo>
                  <a:pt x="3656" y="1715"/>
                </a:lnTo>
                <a:lnTo>
                  <a:pt x="3652" y="1715"/>
                </a:lnTo>
                <a:lnTo>
                  <a:pt x="3652" y="1722"/>
                </a:lnTo>
                <a:lnTo>
                  <a:pt x="3649" y="1722"/>
                </a:lnTo>
                <a:lnTo>
                  <a:pt x="3649" y="1731"/>
                </a:lnTo>
                <a:lnTo>
                  <a:pt x="3640" y="1735"/>
                </a:lnTo>
                <a:lnTo>
                  <a:pt x="3640" y="1742"/>
                </a:lnTo>
                <a:lnTo>
                  <a:pt x="3636" y="1742"/>
                </a:lnTo>
                <a:lnTo>
                  <a:pt x="3636" y="1749"/>
                </a:lnTo>
                <a:lnTo>
                  <a:pt x="3632" y="1749"/>
                </a:lnTo>
                <a:lnTo>
                  <a:pt x="3632" y="1758"/>
                </a:lnTo>
                <a:lnTo>
                  <a:pt x="3629" y="1758"/>
                </a:lnTo>
                <a:lnTo>
                  <a:pt x="3629" y="1766"/>
                </a:lnTo>
                <a:lnTo>
                  <a:pt x="3620" y="1769"/>
                </a:lnTo>
                <a:lnTo>
                  <a:pt x="3620" y="1795"/>
                </a:lnTo>
                <a:lnTo>
                  <a:pt x="3616" y="1795"/>
                </a:lnTo>
                <a:lnTo>
                  <a:pt x="3616" y="1802"/>
                </a:lnTo>
                <a:lnTo>
                  <a:pt x="3612" y="1802"/>
                </a:lnTo>
                <a:lnTo>
                  <a:pt x="3612" y="1811"/>
                </a:lnTo>
                <a:lnTo>
                  <a:pt x="3609" y="1811"/>
                </a:lnTo>
                <a:lnTo>
                  <a:pt x="3603" y="1822"/>
                </a:lnTo>
                <a:lnTo>
                  <a:pt x="3592" y="1829"/>
                </a:lnTo>
                <a:lnTo>
                  <a:pt x="3592" y="1842"/>
                </a:lnTo>
                <a:lnTo>
                  <a:pt x="3589" y="1842"/>
                </a:lnTo>
                <a:lnTo>
                  <a:pt x="3589" y="1851"/>
                </a:lnTo>
                <a:lnTo>
                  <a:pt x="3580" y="1855"/>
                </a:lnTo>
                <a:lnTo>
                  <a:pt x="3580" y="1862"/>
                </a:lnTo>
                <a:lnTo>
                  <a:pt x="3576" y="1862"/>
                </a:lnTo>
                <a:lnTo>
                  <a:pt x="3576" y="1875"/>
                </a:lnTo>
                <a:lnTo>
                  <a:pt x="3560" y="1886"/>
                </a:lnTo>
                <a:lnTo>
                  <a:pt x="3556" y="1902"/>
                </a:lnTo>
                <a:lnTo>
                  <a:pt x="3543" y="1909"/>
                </a:lnTo>
                <a:lnTo>
                  <a:pt x="3543" y="1918"/>
                </a:lnTo>
                <a:lnTo>
                  <a:pt x="3529" y="1931"/>
                </a:lnTo>
                <a:lnTo>
                  <a:pt x="3523" y="1938"/>
                </a:lnTo>
                <a:lnTo>
                  <a:pt x="3516" y="1938"/>
                </a:lnTo>
                <a:lnTo>
                  <a:pt x="3516" y="1942"/>
                </a:lnTo>
                <a:lnTo>
                  <a:pt x="3509" y="1946"/>
                </a:lnTo>
                <a:lnTo>
                  <a:pt x="3509" y="1955"/>
                </a:lnTo>
                <a:lnTo>
                  <a:pt x="3472" y="1986"/>
                </a:lnTo>
                <a:lnTo>
                  <a:pt x="3469" y="1998"/>
                </a:lnTo>
                <a:lnTo>
                  <a:pt x="3460" y="1998"/>
                </a:lnTo>
                <a:lnTo>
                  <a:pt x="3449" y="2015"/>
                </a:lnTo>
                <a:lnTo>
                  <a:pt x="3436" y="2015"/>
                </a:lnTo>
                <a:lnTo>
                  <a:pt x="3436" y="2018"/>
                </a:lnTo>
                <a:lnTo>
                  <a:pt x="3429" y="2018"/>
                </a:lnTo>
                <a:lnTo>
                  <a:pt x="3420" y="2029"/>
                </a:lnTo>
                <a:lnTo>
                  <a:pt x="3403" y="2035"/>
                </a:lnTo>
                <a:lnTo>
                  <a:pt x="3396" y="2046"/>
                </a:lnTo>
                <a:lnTo>
                  <a:pt x="3389" y="2046"/>
                </a:lnTo>
                <a:lnTo>
                  <a:pt x="3383" y="2055"/>
                </a:lnTo>
                <a:lnTo>
                  <a:pt x="3376" y="2055"/>
                </a:lnTo>
                <a:lnTo>
                  <a:pt x="3356" y="2078"/>
                </a:lnTo>
                <a:lnTo>
                  <a:pt x="3349" y="2078"/>
                </a:lnTo>
                <a:lnTo>
                  <a:pt x="3343" y="2086"/>
                </a:lnTo>
                <a:lnTo>
                  <a:pt x="3332" y="2091"/>
                </a:lnTo>
                <a:lnTo>
                  <a:pt x="3332" y="2098"/>
                </a:lnTo>
                <a:lnTo>
                  <a:pt x="3303" y="2122"/>
                </a:lnTo>
                <a:lnTo>
                  <a:pt x="3303" y="2126"/>
                </a:lnTo>
                <a:lnTo>
                  <a:pt x="3296" y="2126"/>
                </a:lnTo>
                <a:lnTo>
                  <a:pt x="3291" y="2138"/>
                </a:lnTo>
                <a:lnTo>
                  <a:pt x="3280" y="2151"/>
                </a:lnTo>
                <a:lnTo>
                  <a:pt x="3269" y="2164"/>
                </a:lnTo>
                <a:lnTo>
                  <a:pt x="3260" y="2175"/>
                </a:lnTo>
                <a:lnTo>
                  <a:pt x="3252" y="2178"/>
                </a:lnTo>
                <a:lnTo>
                  <a:pt x="3252" y="2186"/>
                </a:lnTo>
                <a:lnTo>
                  <a:pt x="3236" y="2198"/>
                </a:lnTo>
                <a:lnTo>
                  <a:pt x="3232" y="2215"/>
                </a:lnTo>
                <a:lnTo>
                  <a:pt x="3223" y="2218"/>
                </a:lnTo>
                <a:lnTo>
                  <a:pt x="3203" y="2255"/>
                </a:lnTo>
                <a:lnTo>
                  <a:pt x="3180" y="2258"/>
                </a:lnTo>
                <a:lnTo>
                  <a:pt x="3180" y="2264"/>
                </a:lnTo>
                <a:lnTo>
                  <a:pt x="3178" y="2269"/>
                </a:lnTo>
                <a:lnTo>
                  <a:pt x="3176" y="2273"/>
                </a:lnTo>
                <a:lnTo>
                  <a:pt x="3174" y="2276"/>
                </a:lnTo>
                <a:lnTo>
                  <a:pt x="3174" y="2280"/>
                </a:lnTo>
                <a:lnTo>
                  <a:pt x="3172" y="2286"/>
                </a:lnTo>
                <a:lnTo>
                  <a:pt x="3143" y="2295"/>
                </a:lnTo>
                <a:lnTo>
                  <a:pt x="3136" y="2329"/>
                </a:lnTo>
                <a:lnTo>
                  <a:pt x="3123" y="2338"/>
                </a:lnTo>
                <a:lnTo>
                  <a:pt x="3123" y="2355"/>
                </a:lnTo>
                <a:lnTo>
                  <a:pt x="3120" y="2355"/>
                </a:lnTo>
                <a:lnTo>
                  <a:pt x="3112" y="2378"/>
                </a:lnTo>
                <a:lnTo>
                  <a:pt x="3109" y="2378"/>
                </a:lnTo>
                <a:lnTo>
                  <a:pt x="3109" y="2386"/>
                </a:lnTo>
                <a:lnTo>
                  <a:pt x="3103" y="2386"/>
                </a:lnTo>
                <a:lnTo>
                  <a:pt x="3100" y="2402"/>
                </a:lnTo>
                <a:lnTo>
                  <a:pt x="3083" y="2411"/>
                </a:lnTo>
                <a:lnTo>
                  <a:pt x="3063" y="2486"/>
                </a:lnTo>
                <a:lnTo>
                  <a:pt x="3081" y="2498"/>
                </a:lnTo>
                <a:lnTo>
                  <a:pt x="3096" y="2515"/>
                </a:lnTo>
                <a:lnTo>
                  <a:pt x="3100" y="2515"/>
                </a:lnTo>
                <a:lnTo>
                  <a:pt x="3100" y="2555"/>
                </a:lnTo>
                <a:lnTo>
                  <a:pt x="3094" y="2564"/>
                </a:lnTo>
                <a:lnTo>
                  <a:pt x="3094" y="2575"/>
                </a:lnTo>
                <a:lnTo>
                  <a:pt x="3096" y="2589"/>
                </a:lnTo>
                <a:lnTo>
                  <a:pt x="3096" y="2606"/>
                </a:lnTo>
                <a:lnTo>
                  <a:pt x="3092" y="2606"/>
                </a:lnTo>
                <a:lnTo>
                  <a:pt x="3092" y="2616"/>
                </a:lnTo>
                <a:lnTo>
                  <a:pt x="3096" y="2635"/>
                </a:lnTo>
                <a:lnTo>
                  <a:pt x="3103" y="2655"/>
                </a:lnTo>
                <a:lnTo>
                  <a:pt x="3111" y="2675"/>
                </a:lnTo>
                <a:lnTo>
                  <a:pt x="3116" y="2691"/>
                </a:lnTo>
                <a:lnTo>
                  <a:pt x="3120" y="2702"/>
                </a:lnTo>
                <a:lnTo>
                  <a:pt x="3127" y="2704"/>
                </a:lnTo>
                <a:lnTo>
                  <a:pt x="3132" y="2706"/>
                </a:lnTo>
                <a:lnTo>
                  <a:pt x="3138" y="2707"/>
                </a:lnTo>
                <a:lnTo>
                  <a:pt x="3141" y="2711"/>
                </a:lnTo>
                <a:lnTo>
                  <a:pt x="3145" y="2716"/>
                </a:lnTo>
                <a:lnTo>
                  <a:pt x="3149" y="2722"/>
                </a:lnTo>
                <a:lnTo>
                  <a:pt x="3154" y="2731"/>
                </a:lnTo>
                <a:lnTo>
                  <a:pt x="3158" y="2746"/>
                </a:lnTo>
                <a:lnTo>
                  <a:pt x="3156" y="2762"/>
                </a:lnTo>
                <a:lnTo>
                  <a:pt x="3152" y="2762"/>
                </a:lnTo>
                <a:lnTo>
                  <a:pt x="3152" y="2782"/>
                </a:lnTo>
                <a:lnTo>
                  <a:pt x="3149" y="2782"/>
                </a:lnTo>
                <a:lnTo>
                  <a:pt x="3149" y="2809"/>
                </a:lnTo>
                <a:lnTo>
                  <a:pt x="3147" y="2811"/>
                </a:lnTo>
                <a:lnTo>
                  <a:pt x="3147" y="2811"/>
                </a:lnTo>
                <a:lnTo>
                  <a:pt x="3145" y="2813"/>
                </a:lnTo>
                <a:lnTo>
                  <a:pt x="3143" y="2815"/>
                </a:lnTo>
                <a:lnTo>
                  <a:pt x="3143" y="2818"/>
                </a:lnTo>
                <a:lnTo>
                  <a:pt x="3149" y="2818"/>
                </a:lnTo>
                <a:lnTo>
                  <a:pt x="3149" y="2831"/>
                </a:lnTo>
                <a:lnTo>
                  <a:pt x="3152" y="2831"/>
                </a:lnTo>
                <a:lnTo>
                  <a:pt x="3152" y="2935"/>
                </a:lnTo>
                <a:lnTo>
                  <a:pt x="3160" y="2938"/>
                </a:lnTo>
                <a:lnTo>
                  <a:pt x="3163" y="2949"/>
                </a:lnTo>
                <a:lnTo>
                  <a:pt x="3165" y="2967"/>
                </a:lnTo>
                <a:lnTo>
                  <a:pt x="3163" y="2982"/>
                </a:lnTo>
                <a:lnTo>
                  <a:pt x="3160" y="2982"/>
                </a:lnTo>
                <a:lnTo>
                  <a:pt x="3160" y="2995"/>
                </a:lnTo>
                <a:lnTo>
                  <a:pt x="3152" y="2998"/>
                </a:lnTo>
                <a:lnTo>
                  <a:pt x="3152" y="3018"/>
                </a:lnTo>
                <a:lnTo>
                  <a:pt x="3140" y="3026"/>
                </a:lnTo>
                <a:lnTo>
                  <a:pt x="3140" y="3035"/>
                </a:lnTo>
                <a:lnTo>
                  <a:pt x="3116" y="3055"/>
                </a:lnTo>
                <a:lnTo>
                  <a:pt x="3116" y="3062"/>
                </a:lnTo>
                <a:lnTo>
                  <a:pt x="3100" y="3075"/>
                </a:lnTo>
                <a:lnTo>
                  <a:pt x="3096" y="3086"/>
                </a:lnTo>
                <a:lnTo>
                  <a:pt x="3080" y="3089"/>
                </a:lnTo>
                <a:lnTo>
                  <a:pt x="3072" y="3102"/>
                </a:lnTo>
                <a:lnTo>
                  <a:pt x="3063" y="3102"/>
                </a:lnTo>
                <a:lnTo>
                  <a:pt x="3063" y="3106"/>
                </a:lnTo>
                <a:lnTo>
                  <a:pt x="3056" y="3106"/>
                </a:lnTo>
                <a:lnTo>
                  <a:pt x="3056" y="3109"/>
                </a:lnTo>
                <a:lnTo>
                  <a:pt x="3036" y="3109"/>
                </a:lnTo>
                <a:lnTo>
                  <a:pt x="3036" y="3115"/>
                </a:lnTo>
                <a:lnTo>
                  <a:pt x="3020" y="3118"/>
                </a:lnTo>
                <a:lnTo>
                  <a:pt x="3020" y="3122"/>
                </a:lnTo>
                <a:lnTo>
                  <a:pt x="2972" y="3138"/>
                </a:lnTo>
                <a:lnTo>
                  <a:pt x="2949" y="3166"/>
                </a:lnTo>
                <a:lnTo>
                  <a:pt x="2943" y="3166"/>
                </a:lnTo>
                <a:lnTo>
                  <a:pt x="2943" y="3178"/>
                </a:lnTo>
                <a:lnTo>
                  <a:pt x="2932" y="3186"/>
                </a:lnTo>
                <a:lnTo>
                  <a:pt x="2932" y="3191"/>
                </a:lnTo>
                <a:lnTo>
                  <a:pt x="2923" y="3191"/>
                </a:lnTo>
                <a:lnTo>
                  <a:pt x="2920" y="3198"/>
                </a:lnTo>
                <a:lnTo>
                  <a:pt x="2916" y="3198"/>
                </a:lnTo>
                <a:lnTo>
                  <a:pt x="2914" y="3202"/>
                </a:lnTo>
                <a:lnTo>
                  <a:pt x="2914" y="3204"/>
                </a:lnTo>
                <a:lnTo>
                  <a:pt x="2914" y="3204"/>
                </a:lnTo>
                <a:lnTo>
                  <a:pt x="2914" y="3206"/>
                </a:lnTo>
                <a:lnTo>
                  <a:pt x="2914" y="3207"/>
                </a:lnTo>
                <a:lnTo>
                  <a:pt x="2914" y="3207"/>
                </a:lnTo>
                <a:lnTo>
                  <a:pt x="2914" y="3209"/>
                </a:lnTo>
                <a:lnTo>
                  <a:pt x="2912" y="3211"/>
                </a:lnTo>
                <a:lnTo>
                  <a:pt x="2909" y="3215"/>
                </a:lnTo>
                <a:lnTo>
                  <a:pt x="2909" y="3218"/>
                </a:lnTo>
                <a:lnTo>
                  <a:pt x="2889" y="3218"/>
                </a:lnTo>
                <a:lnTo>
                  <a:pt x="2852" y="3258"/>
                </a:lnTo>
                <a:lnTo>
                  <a:pt x="2843" y="3258"/>
                </a:lnTo>
                <a:lnTo>
                  <a:pt x="2840" y="3266"/>
                </a:lnTo>
                <a:lnTo>
                  <a:pt x="2832" y="3266"/>
                </a:lnTo>
                <a:lnTo>
                  <a:pt x="2820" y="3289"/>
                </a:lnTo>
                <a:lnTo>
                  <a:pt x="2823" y="3289"/>
                </a:lnTo>
                <a:lnTo>
                  <a:pt x="2829" y="3296"/>
                </a:lnTo>
                <a:lnTo>
                  <a:pt x="2832" y="3302"/>
                </a:lnTo>
                <a:lnTo>
                  <a:pt x="2836" y="3307"/>
                </a:lnTo>
                <a:lnTo>
                  <a:pt x="2840" y="3315"/>
                </a:lnTo>
                <a:lnTo>
                  <a:pt x="2840" y="3346"/>
                </a:lnTo>
                <a:lnTo>
                  <a:pt x="2849" y="3351"/>
                </a:lnTo>
                <a:lnTo>
                  <a:pt x="2851" y="3362"/>
                </a:lnTo>
                <a:lnTo>
                  <a:pt x="2851" y="3373"/>
                </a:lnTo>
                <a:lnTo>
                  <a:pt x="2856" y="3382"/>
                </a:lnTo>
                <a:lnTo>
                  <a:pt x="2858" y="3384"/>
                </a:lnTo>
                <a:lnTo>
                  <a:pt x="2858" y="3384"/>
                </a:lnTo>
                <a:lnTo>
                  <a:pt x="2858" y="3386"/>
                </a:lnTo>
                <a:lnTo>
                  <a:pt x="2860" y="3386"/>
                </a:lnTo>
                <a:lnTo>
                  <a:pt x="2861" y="3386"/>
                </a:lnTo>
                <a:lnTo>
                  <a:pt x="2863" y="3386"/>
                </a:lnTo>
                <a:lnTo>
                  <a:pt x="2860" y="3455"/>
                </a:lnTo>
                <a:lnTo>
                  <a:pt x="2856" y="3455"/>
                </a:lnTo>
                <a:lnTo>
                  <a:pt x="2856" y="3471"/>
                </a:lnTo>
                <a:lnTo>
                  <a:pt x="2852" y="3471"/>
                </a:lnTo>
                <a:lnTo>
                  <a:pt x="2852" y="3473"/>
                </a:lnTo>
                <a:lnTo>
                  <a:pt x="2852" y="3475"/>
                </a:lnTo>
                <a:lnTo>
                  <a:pt x="2854" y="3476"/>
                </a:lnTo>
                <a:lnTo>
                  <a:pt x="2856" y="3478"/>
                </a:lnTo>
                <a:lnTo>
                  <a:pt x="2856" y="3478"/>
                </a:lnTo>
                <a:lnTo>
                  <a:pt x="2858" y="3493"/>
                </a:lnTo>
                <a:lnTo>
                  <a:pt x="2854" y="3504"/>
                </a:lnTo>
                <a:lnTo>
                  <a:pt x="2849" y="3515"/>
                </a:lnTo>
                <a:lnTo>
                  <a:pt x="2843" y="3522"/>
                </a:lnTo>
                <a:lnTo>
                  <a:pt x="2843" y="3531"/>
                </a:lnTo>
                <a:lnTo>
                  <a:pt x="2816" y="3551"/>
                </a:lnTo>
                <a:lnTo>
                  <a:pt x="2800" y="3551"/>
                </a:lnTo>
                <a:lnTo>
                  <a:pt x="2800" y="3555"/>
                </a:lnTo>
                <a:lnTo>
                  <a:pt x="2789" y="3555"/>
                </a:lnTo>
                <a:lnTo>
                  <a:pt x="2783" y="3562"/>
                </a:lnTo>
                <a:lnTo>
                  <a:pt x="2772" y="3562"/>
                </a:lnTo>
                <a:lnTo>
                  <a:pt x="2772" y="3566"/>
                </a:lnTo>
                <a:lnTo>
                  <a:pt x="2756" y="3569"/>
                </a:lnTo>
                <a:lnTo>
                  <a:pt x="2756" y="3575"/>
                </a:lnTo>
                <a:lnTo>
                  <a:pt x="2736" y="3575"/>
                </a:lnTo>
                <a:lnTo>
                  <a:pt x="2732" y="3582"/>
                </a:lnTo>
                <a:lnTo>
                  <a:pt x="2716" y="3586"/>
                </a:lnTo>
                <a:lnTo>
                  <a:pt x="2716" y="3589"/>
                </a:lnTo>
                <a:lnTo>
                  <a:pt x="2709" y="3595"/>
                </a:lnTo>
                <a:lnTo>
                  <a:pt x="2703" y="3606"/>
                </a:lnTo>
                <a:lnTo>
                  <a:pt x="2700" y="3606"/>
                </a:lnTo>
                <a:lnTo>
                  <a:pt x="2703" y="3609"/>
                </a:lnTo>
                <a:lnTo>
                  <a:pt x="2707" y="3613"/>
                </a:lnTo>
                <a:lnTo>
                  <a:pt x="2709" y="3615"/>
                </a:lnTo>
                <a:lnTo>
                  <a:pt x="2709" y="3622"/>
                </a:lnTo>
                <a:lnTo>
                  <a:pt x="2712" y="3622"/>
                </a:lnTo>
                <a:lnTo>
                  <a:pt x="2712" y="3655"/>
                </a:lnTo>
                <a:lnTo>
                  <a:pt x="2709" y="3655"/>
                </a:lnTo>
                <a:lnTo>
                  <a:pt x="2709" y="3682"/>
                </a:lnTo>
                <a:lnTo>
                  <a:pt x="2703" y="3682"/>
                </a:lnTo>
                <a:lnTo>
                  <a:pt x="2703" y="3695"/>
                </a:lnTo>
                <a:lnTo>
                  <a:pt x="2700" y="3695"/>
                </a:lnTo>
                <a:lnTo>
                  <a:pt x="2700" y="3702"/>
                </a:lnTo>
                <a:lnTo>
                  <a:pt x="2696" y="3702"/>
                </a:lnTo>
                <a:lnTo>
                  <a:pt x="2696" y="3718"/>
                </a:lnTo>
                <a:lnTo>
                  <a:pt x="2692" y="3718"/>
                </a:lnTo>
                <a:lnTo>
                  <a:pt x="2692" y="3726"/>
                </a:lnTo>
                <a:lnTo>
                  <a:pt x="2689" y="3726"/>
                </a:lnTo>
                <a:lnTo>
                  <a:pt x="2683" y="3762"/>
                </a:lnTo>
                <a:lnTo>
                  <a:pt x="2669" y="3775"/>
                </a:lnTo>
                <a:lnTo>
                  <a:pt x="2669" y="3778"/>
                </a:lnTo>
                <a:lnTo>
                  <a:pt x="2660" y="3778"/>
                </a:lnTo>
                <a:lnTo>
                  <a:pt x="2652" y="3789"/>
                </a:lnTo>
                <a:lnTo>
                  <a:pt x="2643" y="3789"/>
                </a:lnTo>
                <a:lnTo>
                  <a:pt x="2643" y="3795"/>
                </a:lnTo>
                <a:lnTo>
                  <a:pt x="2640" y="3798"/>
                </a:lnTo>
                <a:lnTo>
                  <a:pt x="2634" y="3804"/>
                </a:lnTo>
                <a:lnTo>
                  <a:pt x="2629" y="3807"/>
                </a:lnTo>
                <a:lnTo>
                  <a:pt x="2623" y="3811"/>
                </a:lnTo>
                <a:lnTo>
                  <a:pt x="2616" y="3815"/>
                </a:lnTo>
                <a:lnTo>
                  <a:pt x="2612" y="3826"/>
                </a:lnTo>
                <a:lnTo>
                  <a:pt x="2609" y="3826"/>
                </a:lnTo>
                <a:lnTo>
                  <a:pt x="2609" y="3835"/>
                </a:lnTo>
                <a:lnTo>
                  <a:pt x="2600" y="3838"/>
                </a:lnTo>
                <a:lnTo>
                  <a:pt x="2596" y="3858"/>
                </a:lnTo>
                <a:lnTo>
                  <a:pt x="2583" y="3866"/>
                </a:lnTo>
                <a:lnTo>
                  <a:pt x="2583" y="3875"/>
                </a:lnTo>
                <a:lnTo>
                  <a:pt x="2576" y="3878"/>
                </a:lnTo>
                <a:lnTo>
                  <a:pt x="2576" y="3886"/>
                </a:lnTo>
                <a:lnTo>
                  <a:pt x="2560" y="3898"/>
                </a:lnTo>
                <a:lnTo>
                  <a:pt x="2560" y="3906"/>
                </a:lnTo>
                <a:lnTo>
                  <a:pt x="2532" y="3929"/>
                </a:lnTo>
                <a:lnTo>
                  <a:pt x="2529" y="3938"/>
                </a:lnTo>
                <a:lnTo>
                  <a:pt x="2512" y="3942"/>
                </a:lnTo>
                <a:lnTo>
                  <a:pt x="2509" y="3955"/>
                </a:lnTo>
                <a:lnTo>
                  <a:pt x="2489" y="3966"/>
                </a:lnTo>
                <a:lnTo>
                  <a:pt x="2489" y="3975"/>
                </a:lnTo>
                <a:lnTo>
                  <a:pt x="2483" y="3975"/>
                </a:lnTo>
                <a:lnTo>
                  <a:pt x="2480" y="3982"/>
                </a:lnTo>
                <a:lnTo>
                  <a:pt x="2472" y="3982"/>
                </a:lnTo>
                <a:lnTo>
                  <a:pt x="2449" y="4009"/>
                </a:lnTo>
                <a:lnTo>
                  <a:pt x="2440" y="4009"/>
                </a:lnTo>
                <a:lnTo>
                  <a:pt x="2432" y="4022"/>
                </a:lnTo>
                <a:lnTo>
                  <a:pt x="2409" y="4031"/>
                </a:lnTo>
                <a:lnTo>
                  <a:pt x="2400" y="4042"/>
                </a:lnTo>
                <a:lnTo>
                  <a:pt x="2383" y="4046"/>
                </a:lnTo>
                <a:lnTo>
                  <a:pt x="2380" y="4055"/>
                </a:lnTo>
                <a:lnTo>
                  <a:pt x="2340" y="4058"/>
                </a:lnTo>
                <a:lnTo>
                  <a:pt x="2340" y="4058"/>
                </a:lnTo>
                <a:lnTo>
                  <a:pt x="2340" y="4056"/>
                </a:lnTo>
                <a:lnTo>
                  <a:pt x="2338" y="4055"/>
                </a:lnTo>
                <a:lnTo>
                  <a:pt x="2336" y="4055"/>
                </a:lnTo>
                <a:lnTo>
                  <a:pt x="2332" y="4055"/>
                </a:lnTo>
                <a:lnTo>
                  <a:pt x="2332" y="4058"/>
                </a:lnTo>
                <a:lnTo>
                  <a:pt x="2323" y="4058"/>
                </a:lnTo>
                <a:lnTo>
                  <a:pt x="2312" y="4075"/>
                </a:lnTo>
                <a:lnTo>
                  <a:pt x="2276" y="4075"/>
                </a:lnTo>
                <a:lnTo>
                  <a:pt x="2272" y="4082"/>
                </a:lnTo>
                <a:lnTo>
                  <a:pt x="2263" y="4082"/>
                </a:lnTo>
                <a:lnTo>
                  <a:pt x="2263" y="4086"/>
                </a:lnTo>
                <a:lnTo>
                  <a:pt x="2216" y="4082"/>
                </a:lnTo>
                <a:lnTo>
                  <a:pt x="2216" y="4078"/>
                </a:lnTo>
                <a:lnTo>
                  <a:pt x="2209" y="4078"/>
                </a:lnTo>
                <a:lnTo>
                  <a:pt x="2209" y="4075"/>
                </a:lnTo>
                <a:lnTo>
                  <a:pt x="2203" y="4073"/>
                </a:lnTo>
                <a:lnTo>
                  <a:pt x="2200" y="4073"/>
                </a:lnTo>
                <a:lnTo>
                  <a:pt x="2198" y="4075"/>
                </a:lnTo>
                <a:lnTo>
                  <a:pt x="2196" y="4076"/>
                </a:lnTo>
                <a:lnTo>
                  <a:pt x="2194" y="4078"/>
                </a:lnTo>
                <a:lnTo>
                  <a:pt x="2194" y="4080"/>
                </a:lnTo>
                <a:lnTo>
                  <a:pt x="2192" y="4082"/>
                </a:lnTo>
                <a:lnTo>
                  <a:pt x="2192" y="4082"/>
                </a:lnTo>
                <a:lnTo>
                  <a:pt x="2140" y="4078"/>
                </a:lnTo>
                <a:lnTo>
                  <a:pt x="2140" y="4082"/>
                </a:lnTo>
                <a:lnTo>
                  <a:pt x="2129" y="4082"/>
                </a:lnTo>
                <a:lnTo>
                  <a:pt x="2116" y="4098"/>
                </a:lnTo>
                <a:lnTo>
                  <a:pt x="2052" y="4098"/>
                </a:lnTo>
                <a:lnTo>
                  <a:pt x="2052" y="4102"/>
                </a:lnTo>
                <a:lnTo>
                  <a:pt x="2036" y="4106"/>
                </a:lnTo>
                <a:lnTo>
                  <a:pt x="2023" y="4122"/>
                </a:lnTo>
                <a:lnTo>
                  <a:pt x="1983" y="4122"/>
                </a:lnTo>
                <a:lnTo>
                  <a:pt x="1981" y="4120"/>
                </a:lnTo>
                <a:lnTo>
                  <a:pt x="1978" y="4118"/>
                </a:lnTo>
                <a:lnTo>
                  <a:pt x="1974" y="4116"/>
                </a:lnTo>
                <a:lnTo>
                  <a:pt x="1972" y="4115"/>
                </a:lnTo>
                <a:lnTo>
                  <a:pt x="1972" y="4106"/>
                </a:lnTo>
                <a:lnTo>
                  <a:pt x="1971" y="4104"/>
                </a:lnTo>
                <a:lnTo>
                  <a:pt x="1967" y="4102"/>
                </a:lnTo>
                <a:lnTo>
                  <a:pt x="1961" y="4098"/>
                </a:lnTo>
                <a:lnTo>
                  <a:pt x="1956" y="4096"/>
                </a:lnTo>
                <a:lnTo>
                  <a:pt x="1951" y="4093"/>
                </a:lnTo>
                <a:lnTo>
                  <a:pt x="1947" y="4091"/>
                </a:lnTo>
                <a:lnTo>
                  <a:pt x="1943" y="4091"/>
                </a:lnTo>
                <a:lnTo>
                  <a:pt x="1941" y="4089"/>
                </a:lnTo>
                <a:lnTo>
                  <a:pt x="1941" y="4091"/>
                </a:lnTo>
                <a:lnTo>
                  <a:pt x="1941" y="4091"/>
                </a:lnTo>
                <a:lnTo>
                  <a:pt x="1941" y="4093"/>
                </a:lnTo>
                <a:lnTo>
                  <a:pt x="1941" y="4093"/>
                </a:lnTo>
                <a:lnTo>
                  <a:pt x="1940" y="4095"/>
                </a:lnTo>
                <a:lnTo>
                  <a:pt x="1920" y="4095"/>
                </a:lnTo>
                <a:lnTo>
                  <a:pt x="1916" y="4055"/>
                </a:lnTo>
                <a:lnTo>
                  <a:pt x="1920" y="4055"/>
                </a:lnTo>
                <a:lnTo>
                  <a:pt x="1920" y="4051"/>
                </a:lnTo>
                <a:lnTo>
                  <a:pt x="1916" y="4051"/>
                </a:lnTo>
                <a:lnTo>
                  <a:pt x="1912" y="4038"/>
                </a:lnTo>
                <a:lnTo>
                  <a:pt x="1909" y="4038"/>
                </a:lnTo>
                <a:lnTo>
                  <a:pt x="1909" y="4031"/>
                </a:lnTo>
                <a:lnTo>
                  <a:pt x="1900" y="4026"/>
                </a:lnTo>
                <a:lnTo>
                  <a:pt x="1900" y="4015"/>
                </a:lnTo>
                <a:lnTo>
                  <a:pt x="1892" y="4009"/>
                </a:lnTo>
                <a:lnTo>
                  <a:pt x="1892" y="3989"/>
                </a:lnTo>
                <a:lnTo>
                  <a:pt x="1896" y="3989"/>
                </a:lnTo>
                <a:lnTo>
                  <a:pt x="1896" y="3986"/>
                </a:lnTo>
                <a:lnTo>
                  <a:pt x="1912" y="3986"/>
                </a:lnTo>
                <a:lnTo>
                  <a:pt x="1916" y="3978"/>
                </a:lnTo>
                <a:lnTo>
                  <a:pt x="1916" y="3967"/>
                </a:lnTo>
                <a:lnTo>
                  <a:pt x="1916" y="3953"/>
                </a:lnTo>
                <a:lnTo>
                  <a:pt x="1916" y="3942"/>
                </a:lnTo>
                <a:lnTo>
                  <a:pt x="1903" y="3935"/>
                </a:lnTo>
                <a:lnTo>
                  <a:pt x="1903" y="3926"/>
                </a:lnTo>
                <a:lnTo>
                  <a:pt x="1892" y="3918"/>
                </a:lnTo>
                <a:lnTo>
                  <a:pt x="1892" y="3911"/>
                </a:lnTo>
                <a:lnTo>
                  <a:pt x="1889" y="3911"/>
                </a:lnTo>
                <a:lnTo>
                  <a:pt x="1880" y="3886"/>
                </a:lnTo>
                <a:lnTo>
                  <a:pt x="1876" y="3886"/>
                </a:lnTo>
                <a:lnTo>
                  <a:pt x="1872" y="3866"/>
                </a:lnTo>
                <a:lnTo>
                  <a:pt x="1863" y="3862"/>
                </a:lnTo>
                <a:lnTo>
                  <a:pt x="1863" y="3855"/>
                </a:lnTo>
                <a:lnTo>
                  <a:pt x="1860" y="3855"/>
                </a:lnTo>
                <a:lnTo>
                  <a:pt x="1860" y="3835"/>
                </a:lnTo>
                <a:lnTo>
                  <a:pt x="1856" y="3835"/>
                </a:lnTo>
                <a:lnTo>
                  <a:pt x="1856" y="3826"/>
                </a:lnTo>
                <a:lnTo>
                  <a:pt x="1852" y="3826"/>
                </a:lnTo>
                <a:lnTo>
                  <a:pt x="1849" y="3802"/>
                </a:lnTo>
                <a:lnTo>
                  <a:pt x="1843" y="3802"/>
                </a:lnTo>
                <a:lnTo>
                  <a:pt x="1836" y="3778"/>
                </a:lnTo>
                <a:lnTo>
                  <a:pt x="1832" y="3778"/>
                </a:lnTo>
                <a:lnTo>
                  <a:pt x="1829" y="3775"/>
                </a:lnTo>
                <a:lnTo>
                  <a:pt x="1827" y="3771"/>
                </a:lnTo>
                <a:lnTo>
                  <a:pt x="1825" y="3767"/>
                </a:lnTo>
                <a:lnTo>
                  <a:pt x="1823" y="3762"/>
                </a:lnTo>
                <a:lnTo>
                  <a:pt x="1812" y="3762"/>
                </a:lnTo>
                <a:lnTo>
                  <a:pt x="1789" y="3735"/>
                </a:lnTo>
                <a:lnTo>
                  <a:pt x="1780" y="3729"/>
                </a:lnTo>
                <a:lnTo>
                  <a:pt x="1780" y="3722"/>
                </a:lnTo>
                <a:lnTo>
                  <a:pt x="1776" y="3722"/>
                </a:lnTo>
                <a:lnTo>
                  <a:pt x="1776" y="3715"/>
                </a:lnTo>
                <a:lnTo>
                  <a:pt x="1772" y="3715"/>
                </a:lnTo>
                <a:lnTo>
                  <a:pt x="1772" y="3706"/>
                </a:lnTo>
                <a:lnTo>
                  <a:pt x="1763" y="3702"/>
                </a:lnTo>
                <a:lnTo>
                  <a:pt x="1763" y="3695"/>
                </a:lnTo>
                <a:lnTo>
                  <a:pt x="1756" y="3691"/>
                </a:lnTo>
                <a:lnTo>
                  <a:pt x="1752" y="3642"/>
                </a:lnTo>
                <a:lnTo>
                  <a:pt x="1743" y="3638"/>
                </a:lnTo>
                <a:lnTo>
                  <a:pt x="1743" y="3618"/>
                </a:lnTo>
                <a:lnTo>
                  <a:pt x="1740" y="3618"/>
                </a:lnTo>
                <a:lnTo>
                  <a:pt x="1740" y="3606"/>
                </a:lnTo>
                <a:lnTo>
                  <a:pt x="1736" y="3606"/>
                </a:lnTo>
                <a:lnTo>
                  <a:pt x="1736" y="3555"/>
                </a:lnTo>
                <a:lnTo>
                  <a:pt x="1732" y="3555"/>
                </a:lnTo>
                <a:lnTo>
                  <a:pt x="1729" y="3538"/>
                </a:lnTo>
                <a:lnTo>
                  <a:pt x="1723" y="3538"/>
                </a:lnTo>
                <a:lnTo>
                  <a:pt x="1723" y="3522"/>
                </a:lnTo>
                <a:lnTo>
                  <a:pt x="1720" y="3522"/>
                </a:lnTo>
                <a:lnTo>
                  <a:pt x="1720" y="3509"/>
                </a:lnTo>
                <a:lnTo>
                  <a:pt x="1716" y="3509"/>
                </a:lnTo>
                <a:lnTo>
                  <a:pt x="1716" y="3491"/>
                </a:lnTo>
                <a:lnTo>
                  <a:pt x="1720" y="3491"/>
                </a:lnTo>
                <a:lnTo>
                  <a:pt x="1716" y="3442"/>
                </a:lnTo>
                <a:lnTo>
                  <a:pt x="1716" y="3436"/>
                </a:lnTo>
                <a:lnTo>
                  <a:pt x="1718" y="3431"/>
                </a:lnTo>
                <a:lnTo>
                  <a:pt x="1718" y="3426"/>
                </a:lnTo>
                <a:lnTo>
                  <a:pt x="1720" y="3420"/>
                </a:lnTo>
                <a:lnTo>
                  <a:pt x="1720" y="3416"/>
                </a:lnTo>
                <a:lnTo>
                  <a:pt x="1720" y="3415"/>
                </a:lnTo>
                <a:lnTo>
                  <a:pt x="1716" y="3415"/>
                </a:lnTo>
                <a:lnTo>
                  <a:pt x="1709" y="3391"/>
                </a:lnTo>
                <a:lnTo>
                  <a:pt x="1692" y="3378"/>
                </a:lnTo>
                <a:lnTo>
                  <a:pt x="1692" y="3366"/>
                </a:lnTo>
                <a:lnTo>
                  <a:pt x="1689" y="3366"/>
                </a:lnTo>
                <a:lnTo>
                  <a:pt x="1689" y="3358"/>
                </a:lnTo>
                <a:lnTo>
                  <a:pt x="1683" y="3358"/>
                </a:lnTo>
                <a:lnTo>
                  <a:pt x="1683" y="3351"/>
                </a:lnTo>
                <a:lnTo>
                  <a:pt x="1669" y="3338"/>
                </a:lnTo>
                <a:lnTo>
                  <a:pt x="1669" y="3331"/>
                </a:lnTo>
                <a:lnTo>
                  <a:pt x="1660" y="3326"/>
                </a:lnTo>
                <a:lnTo>
                  <a:pt x="1660" y="3318"/>
                </a:lnTo>
                <a:lnTo>
                  <a:pt x="1656" y="3318"/>
                </a:lnTo>
                <a:lnTo>
                  <a:pt x="1656" y="3298"/>
                </a:lnTo>
                <a:lnTo>
                  <a:pt x="1652" y="3298"/>
                </a:lnTo>
                <a:lnTo>
                  <a:pt x="1652" y="3289"/>
                </a:lnTo>
                <a:lnTo>
                  <a:pt x="1643" y="3286"/>
                </a:lnTo>
                <a:lnTo>
                  <a:pt x="1643" y="3278"/>
                </a:lnTo>
                <a:lnTo>
                  <a:pt x="1640" y="3278"/>
                </a:lnTo>
                <a:lnTo>
                  <a:pt x="1640" y="3262"/>
                </a:lnTo>
                <a:lnTo>
                  <a:pt x="1629" y="3255"/>
                </a:lnTo>
                <a:lnTo>
                  <a:pt x="1629" y="3242"/>
                </a:lnTo>
                <a:lnTo>
                  <a:pt x="1620" y="3238"/>
                </a:lnTo>
                <a:lnTo>
                  <a:pt x="1612" y="3215"/>
                </a:lnTo>
                <a:lnTo>
                  <a:pt x="1603" y="3211"/>
                </a:lnTo>
                <a:lnTo>
                  <a:pt x="1603" y="3202"/>
                </a:lnTo>
                <a:lnTo>
                  <a:pt x="1589" y="3191"/>
                </a:lnTo>
                <a:lnTo>
                  <a:pt x="1583" y="3175"/>
                </a:lnTo>
                <a:lnTo>
                  <a:pt x="1576" y="3169"/>
                </a:lnTo>
                <a:lnTo>
                  <a:pt x="1576" y="3162"/>
                </a:lnTo>
                <a:lnTo>
                  <a:pt x="1572" y="3162"/>
                </a:lnTo>
                <a:lnTo>
                  <a:pt x="1571" y="3149"/>
                </a:lnTo>
                <a:lnTo>
                  <a:pt x="1571" y="3131"/>
                </a:lnTo>
                <a:lnTo>
                  <a:pt x="1572" y="3111"/>
                </a:lnTo>
                <a:lnTo>
                  <a:pt x="1574" y="3093"/>
                </a:lnTo>
                <a:lnTo>
                  <a:pt x="1576" y="3082"/>
                </a:lnTo>
                <a:lnTo>
                  <a:pt x="1572" y="3022"/>
                </a:lnTo>
                <a:lnTo>
                  <a:pt x="1576" y="3022"/>
                </a:lnTo>
                <a:lnTo>
                  <a:pt x="1576" y="3015"/>
                </a:lnTo>
                <a:lnTo>
                  <a:pt x="1589" y="3006"/>
                </a:lnTo>
                <a:lnTo>
                  <a:pt x="1589" y="2986"/>
                </a:lnTo>
                <a:lnTo>
                  <a:pt x="1592" y="2986"/>
                </a:lnTo>
                <a:lnTo>
                  <a:pt x="1592" y="2975"/>
                </a:lnTo>
                <a:lnTo>
                  <a:pt x="1596" y="2975"/>
                </a:lnTo>
                <a:lnTo>
                  <a:pt x="1596" y="2966"/>
                </a:lnTo>
                <a:lnTo>
                  <a:pt x="1600" y="2966"/>
                </a:lnTo>
                <a:lnTo>
                  <a:pt x="1600" y="2942"/>
                </a:lnTo>
                <a:lnTo>
                  <a:pt x="1603" y="2942"/>
                </a:lnTo>
                <a:lnTo>
                  <a:pt x="1603" y="2918"/>
                </a:lnTo>
                <a:lnTo>
                  <a:pt x="1609" y="2918"/>
                </a:lnTo>
                <a:lnTo>
                  <a:pt x="1609" y="2911"/>
                </a:lnTo>
                <a:lnTo>
                  <a:pt x="1612" y="2911"/>
                </a:lnTo>
                <a:lnTo>
                  <a:pt x="1612" y="2886"/>
                </a:lnTo>
                <a:lnTo>
                  <a:pt x="1618" y="2876"/>
                </a:lnTo>
                <a:lnTo>
                  <a:pt x="1623" y="2871"/>
                </a:lnTo>
                <a:lnTo>
                  <a:pt x="1631" y="2866"/>
                </a:lnTo>
                <a:lnTo>
                  <a:pt x="1636" y="2856"/>
                </a:lnTo>
                <a:lnTo>
                  <a:pt x="1640" y="2842"/>
                </a:lnTo>
                <a:lnTo>
                  <a:pt x="1652" y="2842"/>
                </a:lnTo>
                <a:lnTo>
                  <a:pt x="1660" y="2831"/>
                </a:lnTo>
                <a:lnTo>
                  <a:pt x="1667" y="2824"/>
                </a:lnTo>
                <a:lnTo>
                  <a:pt x="1672" y="2818"/>
                </a:lnTo>
                <a:lnTo>
                  <a:pt x="1676" y="2809"/>
                </a:lnTo>
                <a:lnTo>
                  <a:pt x="1680" y="2796"/>
                </a:lnTo>
                <a:lnTo>
                  <a:pt x="1680" y="2778"/>
                </a:lnTo>
                <a:lnTo>
                  <a:pt x="1681" y="2773"/>
                </a:lnTo>
                <a:lnTo>
                  <a:pt x="1683" y="2762"/>
                </a:lnTo>
                <a:lnTo>
                  <a:pt x="1681" y="2751"/>
                </a:lnTo>
                <a:lnTo>
                  <a:pt x="1680" y="2742"/>
                </a:lnTo>
                <a:lnTo>
                  <a:pt x="1669" y="2735"/>
                </a:lnTo>
                <a:lnTo>
                  <a:pt x="1669" y="2722"/>
                </a:lnTo>
                <a:lnTo>
                  <a:pt x="1663" y="2722"/>
                </a:lnTo>
                <a:lnTo>
                  <a:pt x="1660" y="2706"/>
                </a:lnTo>
                <a:lnTo>
                  <a:pt x="1656" y="2706"/>
                </a:lnTo>
                <a:lnTo>
                  <a:pt x="1656" y="2695"/>
                </a:lnTo>
                <a:lnTo>
                  <a:pt x="1652" y="2695"/>
                </a:lnTo>
                <a:lnTo>
                  <a:pt x="1652" y="2678"/>
                </a:lnTo>
                <a:lnTo>
                  <a:pt x="1643" y="2675"/>
                </a:lnTo>
                <a:lnTo>
                  <a:pt x="1640" y="2635"/>
                </a:lnTo>
                <a:lnTo>
                  <a:pt x="1651" y="2627"/>
                </a:lnTo>
                <a:lnTo>
                  <a:pt x="1654" y="2618"/>
                </a:lnTo>
                <a:lnTo>
                  <a:pt x="1656" y="2602"/>
                </a:lnTo>
                <a:lnTo>
                  <a:pt x="1649" y="2593"/>
                </a:lnTo>
                <a:lnTo>
                  <a:pt x="1645" y="2586"/>
                </a:lnTo>
                <a:lnTo>
                  <a:pt x="1643" y="2576"/>
                </a:lnTo>
                <a:lnTo>
                  <a:pt x="1640" y="2566"/>
                </a:lnTo>
                <a:lnTo>
                  <a:pt x="1636" y="2566"/>
                </a:lnTo>
                <a:lnTo>
                  <a:pt x="1632" y="2551"/>
                </a:lnTo>
                <a:lnTo>
                  <a:pt x="1629" y="2551"/>
                </a:lnTo>
                <a:lnTo>
                  <a:pt x="1629" y="2529"/>
                </a:lnTo>
                <a:lnTo>
                  <a:pt x="1616" y="2522"/>
                </a:lnTo>
                <a:lnTo>
                  <a:pt x="1612" y="2502"/>
                </a:lnTo>
                <a:lnTo>
                  <a:pt x="1603" y="2498"/>
                </a:lnTo>
                <a:lnTo>
                  <a:pt x="1603" y="2491"/>
                </a:lnTo>
                <a:lnTo>
                  <a:pt x="1600" y="2491"/>
                </a:lnTo>
                <a:lnTo>
                  <a:pt x="1600" y="2462"/>
                </a:lnTo>
                <a:lnTo>
                  <a:pt x="1589" y="2426"/>
                </a:lnTo>
                <a:lnTo>
                  <a:pt x="1580" y="2426"/>
                </a:lnTo>
                <a:lnTo>
                  <a:pt x="1576" y="2411"/>
                </a:lnTo>
                <a:lnTo>
                  <a:pt x="1572" y="2411"/>
                </a:lnTo>
                <a:lnTo>
                  <a:pt x="1572" y="2398"/>
                </a:lnTo>
                <a:lnTo>
                  <a:pt x="1563" y="2395"/>
                </a:lnTo>
                <a:lnTo>
                  <a:pt x="1556" y="2384"/>
                </a:lnTo>
                <a:lnTo>
                  <a:pt x="1549" y="2373"/>
                </a:lnTo>
                <a:lnTo>
                  <a:pt x="1543" y="2358"/>
                </a:lnTo>
                <a:lnTo>
                  <a:pt x="1532" y="2358"/>
                </a:lnTo>
                <a:lnTo>
                  <a:pt x="1532" y="2351"/>
                </a:lnTo>
                <a:lnTo>
                  <a:pt x="1518" y="2338"/>
                </a:lnTo>
                <a:lnTo>
                  <a:pt x="1507" y="2324"/>
                </a:lnTo>
                <a:lnTo>
                  <a:pt x="1496" y="2309"/>
                </a:lnTo>
                <a:lnTo>
                  <a:pt x="1476" y="2295"/>
                </a:lnTo>
                <a:lnTo>
                  <a:pt x="1476" y="2282"/>
                </a:lnTo>
                <a:lnTo>
                  <a:pt x="1465" y="2278"/>
                </a:lnTo>
                <a:lnTo>
                  <a:pt x="1458" y="2273"/>
                </a:lnTo>
                <a:lnTo>
                  <a:pt x="1452" y="2264"/>
                </a:lnTo>
                <a:lnTo>
                  <a:pt x="1452" y="2249"/>
                </a:lnTo>
                <a:lnTo>
                  <a:pt x="1440" y="2244"/>
                </a:lnTo>
                <a:lnTo>
                  <a:pt x="1436" y="2235"/>
                </a:lnTo>
                <a:lnTo>
                  <a:pt x="1436" y="2218"/>
                </a:lnTo>
                <a:lnTo>
                  <a:pt x="1429" y="2218"/>
                </a:lnTo>
                <a:lnTo>
                  <a:pt x="1423" y="2206"/>
                </a:lnTo>
                <a:lnTo>
                  <a:pt x="1420" y="2196"/>
                </a:lnTo>
                <a:lnTo>
                  <a:pt x="1414" y="2187"/>
                </a:lnTo>
                <a:lnTo>
                  <a:pt x="1411" y="2175"/>
                </a:lnTo>
                <a:lnTo>
                  <a:pt x="1409" y="2158"/>
                </a:lnTo>
                <a:lnTo>
                  <a:pt x="1432" y="2158"/>
                </a:lnTo>
                <a:lnTo>
                  <a:pt x="1432" y="2151"/>
                </a:lnTo>
                <a:lnTo>
                  <a:pt x="1440" y="2146"/>
                </a:lnTo>
                <a:lnTo>
                  <a:pt x="1440" y="2086"/>
                </a:lnTo>
                <a:lnTo>
                  <a:pt x="1449" y="2086"/>
                </a:lnTo>
                <a:lnTo>
                  <a:pt x="1443" y="2075"/>
                </a:lnTo>
                <a:lnTo>
                  <a:pt x="1440" y="2075"/>
                </a:lnTo>
                <a:lnTo>
                  <a:pt x="1438" y="2060"/>
                </a:lnTo>
                <a:lnTo>
                  <a:pt x="1441" y="2047"/>
                </a:lnTo>
                <a:lnTo>
                  <a:pt x="1447" y="2035"/>
                </a:lnTo>
                <a:lnTo>
                  <a:pt x="1452" y="2026"/>
                </a:lnTo>
                <a:lnTo>
                  <a:pt x="1460" y="2022"/>
                </a:lnTo>
                <a:lnTo>
                  <a:pt x="1460" y="1998"/>
                </a:lnTo>
                <a:lnTo>
                  <a:pt x="1469" y="1998"/>
                </a:lnTo>
                <a:lnTo>
                  <a:pt x="1467" y="1993"/>
                </a:lnTo>
                <a:lnTo>
                  <a:pt x="1463" y="1986"/>
                </a:lnTo>
                <a:lnTo>
                  <a:pt x="1463" y="1978"/>
                </a:lnTo>
                <a:lnTo>
                  <a:pt x="1463" y="1969"/>
                </a:lnTo>
                <a:lnTo>
                  <a:pt x="1469" y="1969"/>
                </a:lnTo>
                <a:lnTo>
                  <a:pt x="1469" y="1955"/>
                </a:lnTo>
                <a:lnTo>
                  <a:pt x="1460" y="1951"/>
                </a:lnTo>
                <a:lnTo>
                  <a:pt x="1460" y="1942"/>
                </a:lnTo>
                <a:lnTo>
                  <a:pt x="1456" y="1942"/>
                </a:lnTo>
                <a:lnTo>
                  <a:pt x="1452" y="1922"/>
                </a:lnTo>
                <a:lnTo>
                  <a:pt x="1432" y="1918"/>
                </a:lnTo>
                <a:lnTo>
                  <a:pt x="1429" y="1915"/>
                </a:lnTo>
                <a:lnTo>
                  <a:pt x="1427" y="1911"/>
                </a:lnTo>
                <a:lnTo>
                  <a:pt x="1423" y="1907"/>
                </a:lnTo>
                <a:lnTo>
                  <a:pt x="1421" y="1904"/>
                </a:lnTo>
                <a:lnTo>
                  <a:pt x="1420" y="1898"/>
                </a:lnTo>
                <a:lnTo>
                  <a:pt x="1416" y="1898"/>
                </a:lnTo>
                <a:lnTo>
                  <a:pt x="1416" y="1886"/>
                </a:lnTo>
                <a:lnTo>
                  <a:pt x="1396" y="1886"/>
                </a:lnTo>
                <a:lnTo>
                  <a:pt x="1396" y="1882"/>
                </a:lnTo>
                <a:lnTo>
                  <a:pt x="1372" y="1882"/>
                </a:lnTo>
                <a:lnTo>
                  <a:pt x="1372" y="1886"/>
                </a:lnTo>
                <a:lnTo>
                  <a:pt x="1343" y="1886"/>
                </a:lnTo>
                <a:lnTo>
                  <a:pt x="1343" y="1882"/>
                </a:lnTo>
                <a:lnTo>
                  <a:pt x="1340" y="1882"/>
                </a:lnTo>
                <a:lnTo>
                  <a:pt x="1332" y="1895"/>
                </a:lnTo>
                <a:lnTo>
                  <a:pt x="1256" y="1898"/>
                </a:lnTo>
                <a:lnTo>
                  <a:pt x="1252" y="1893"/>
                </a:lnTo>
                <a:lnTo>
                  <a:pt x="1249" y="1891"/>
                </a:lnTo>
                <a:lnTo>
                  <a:pt x="1245" y="1889"/>
                </a:lnTo>
                <a:lnTo>
                  <a:pt x="1243" y="1889"/>
                </a:lnTo>
                <a:lnTo>
                  <a:pt x="1240" y="1886"/>
                </a:lnTo>
                <a:lnTo>
                  <a:pt x="1240" y="1878"/>
                </a:lnTo>
                <a:lnTo>
                  <a:pt x="1232" y="1875"/>
                </a:lnTo>
                <a:lnTo>
                  <a:pt x="1223" y="1835"/>
                </a:lnTo>
                <a:lnTo>
                  <a:pt x="1216" y="1829"/>
                </a:lnTo>
                <a:lnTo>
                  <a:pt x="1216" y="1822"/>
                </a:lnTo>
                <a:lnTo>
                  <a:pt x="1209" y="1818"/>
                </a:lnTo>
                <a:lnTo>
                  <a:pt x="1209" y="1811"/>
                </a:lnTo>
                <a:lnTo>
                  <a:pt x="1203" y="1811"/>
                </a:lnTo>
                <a:lnTo>
                  <a:pt x="1203" y="1802"/>
                </a:lnTo>
                <a:lnTo>
                  <a:pt x="1176" y="1778"/>
                </a:lnTo>
                <a:lnTo>
                  <a:pt x="1100" y="1775"/>
                </a:lnTo>
                <a:lnTo>
                  <a:pt x="1100" y="1778"/>
                </a:lnTo>
                <a:lnTo>
                  <a:pt x="1016" y="1791"/>
                </a:lnTo>
                <a:lnTo>
                  <a:pt x="1016" y="1802"/>
                </a:lnTo>
                <a:lnTo>
                  <a:pt x="1012" y="1804"/>
                </a:lnTo>
                <a:lnTo>
                  <a:pt x="1009" y="1807"/>
                </a:lnTo>
                <a:lnTo>
                  <a:pt x="1007" y="1807"/>
                </a:lnTo>
                <a:lnTo>
                  <a:pt x="1003" y="1809"/>
                </a:lnTo>
                <a:lnTo>
                  <a:pt x="1000" y="1809"/>
                </a:lnTo>
                <a:lnTo>
                  <a:pt x="996" y="1809"/>
                </a:lnTo>
                <a:lnTo>
                  <a:pt x="989" y="1811"/>
                </a:lnTo>
                <a:lnTo>
                  <a:pt x="989" y="1815"/>
                </a:lnTo>
                <a:lnTo>
                  <a:pt x="943" y="1818"/>
                </a:lnTo>
                <a:lnTo>
                  <a:pt x="940" y="1826"/>
                </a:lnTo>
                <a:lnTo>
                  <a:pt x="923" y="1829"/>
                </a:lnTo>
                <a:lnTo>
                  <a:pt x="920" y="1838"/>
                </a:lnTo>
                <a:lnTo>
                  <a:pt x="903" y="1842"/>
                </a:lnTo>
                <a:lnTo>
                  <a:pt x="903" y="1846"/>
                </a:lnTo>
                <a:lnTo>
                  <a:pt x="869" y="1851"/>
                </a:lnTo>
                <a:lnTo>
                  <a:pt x="869" y="1855"/>
                </a:lnTo>
                <a:lnTo>
                  <a:pt x="860" y="1855"/>
                </a:lnTo>
                <a:lnTo>
                  <a:pt x="856" y="1862"/>
                </a:lnTo>
                <a:lnTo>
                  <a:pt x="841" y="1869"/>
                </a:lnTo>
                <a:lnTo>
                  <a:pt x="820" y="1871"/>
                </a:lnTo>
                <a:lnTo>
                  <a:pt x="809" y="1858"/>
                </a:lnTo>
                <a:lnTo>
                  <a:pt x="796" y="1856"/>
                </a:lnTo>
                <a:lnTo>
                  <a:pt x="781" y="1856"/>
                </a:lnTo>
                <a:lnTo>
                  <a:pt x="763" y="1855"/>
                </a:lnTo>
                <a:lnTo>
                  <a:pt x="763" y="1851"/>
                </a:lnTo>
                <a:lnTo>
                  <a:pt x="740" y="1851"/>
                </a:lnTo>
                <a:lnTo>
                  <a:pt x="736" y="1842"/>
                </a:lnTo>
                <a:lnTo>
                  <a:pt x="729" y="1840"/>
                </a:lnTo>
                <a:lnTo>
                  <a:pt x="714" y="1840"/>
                </a:lnTo>
                <a:lnTo>
                  <a:pt x="701" y="1840"/>
                </a:lnTo>
                <a:lnTo>
                  <a:pt x="692" y="1842"/>
                </a:lnTo>
                <a:lnTo>
                  <a:pt x="689" y="1851"/>
                </a:lnTo>
                <a:lnTo>
                  <a:pt x="663" y="1851"/>
                </a:lnTo>
                <a:lnTo>
                  <a:pt x="663" y="1846"/>
                </a:lnTo>
                <a:lnTo>
                  <a:pt x="652" y="1851"/>
                </a:lnTo>
                <a:lnTo>
                  <a:pt x="652" y="1855"/>
                </a:lnTo>
                <a:lnTo>
                  <a:pt x="629" y="1855"/>
                </a:lnTo>
                <a:lnTo>
                  <a:pt x="629" y="1858"/>
                </a:lnTo>
                <a:lnTo>
                  <a:pt x="620" y="1858"/>
                </a:lnTo>
                <a:lnTo>
                  <a:pt x="616" y="1866"/>
                </a:lnTo>
                <a:lnTo>
                  <a:pt x="609" y="1866"/>
                </a:lnTo>
                <a:lnTo>
                  <a:pt x="609" y="1871"/>
                </a:lnTo>
                <a:lnTo>
                  <a:pt x="576" y="1875"/>
                </a:lnTo>
                <a:lnTo>
                  <a:pt x="576" y="1878"/>
                </a:lnTo>
                <a:lnTo>
                  <a:pt x="563" y="1878"/>
                </a:lnTo>
                <a:lnTo>
                  <a:pt x="560" y="1886"/>
                </a:lnTo>
                <a:lnTo>
                  <a:pt x="549" y="1886"/>
                </a:lnTo>
                <a:lnTo>
                  <a:pt x="549" y="1889"/>
                </a:lnTo>
                <a:lnTo>
                  <a:pt x="509" y="1895"/>
                </a:lnTo>
                <a:lnTo>
                  <a:pt x="509" y="1889"/>
                </a:lnTo>
                <a:lnTo>
                  <a:pt x="500" y="1889"/>
                </a:lnTo>
                <a:lnTo>
                  <a:pt x="496" y="1882"/>
                </a:lnTo>
                <a:lnTo>
                  <a:pt x="483" y="1882"/>
                </a:lnTo>
                <a:lnTo>
                  <a:pt x="480" y="1875"/>
                </a:lnTo>
                <a:lnTo>
                  <a:pt x="472" y="1875"/>
                </a:lnTo>
                <a:lnTo>
                  <a:pt x="469" y="1866"/>
                </a:lnTo>
                <a:lnTo>
                  <a:pt x="460" y="1866"/>
                </a:lnTo>
                <a:lnTo>
                  <a:pt x="456" y="1858"/>
                </a:lnTo>
                <a:lnTo>
                  <a:pt x="449" y="1858"/>
                </a:lnTo>
                <a:lnTo>
                  <a:pt x="443" y="1851"/>
                </a:lnTo>
                <a:lnTo>
                  <a:pt x="429" y="1846"/>
                </a:lnTo>
                <a:lnTo>
                  <a:pt x="420" y="1835"/>
                </a:lnTo>
                <a:lnTo>
                  <a:pt x="412" y="1835"/>
                </a:lnTo>
                <a:lnTo>
                  <a:pt x="372" y="1791"/>
                </a:lnTo>
                <a:lnTo>
                  <a:pt x="363" y="1791"/>
                </a:lnTo>
                <a:lnTo>
                  <a:pt x="360" y="1782"/>
                </a:lnTo>
                <a:lnTo>
                  <a:pt x="349" y="1778"/>
                </a:lnTo>
                <a:lnTo>
                  <a:pt x="349" y="1775"/>
                </a:lnTo>
                <a:lnTo>
                  <a:pt x="332" y="1769"/>
                </a:lnTo>
                <a:lnTo>
                  <a:pt x="329" y="1762"/>
                </a:lnTo>
                <a:lnTo>
                  <a:pt x="316" y="1762"/>
                </a:lnTo>
                <a:lnTo>
                  <a:pt x="309" y="1742"/>
                </a:lnTo>
                <a:lnTo>
                  <a:pt x="300" y="1742"/>
                </a:lnTo>
                <a:lnTo>
                  <a:pt x="300" y="1738"/>
                </a:lnTo>
                <a:lnTo>
                  <a:pt x="292" y="1738"/>
                </a:lnTo>
                <a:lnTo>
                  <a:pt x="289" y="1731"/>
                </a:lnTo>
                <a:lnTo>
                  <a:pt x="276" y="1731"/>
                </a:lnTo>
                <a:lnTo>
                  <a:pt x="269" y="1718"/>
                </a:lnTo>
                <a:lnTo>
                  <a:pt x="265" y="1716"/>
                </a:lnTo>
                <a:lnTo>
                  <a:pt x="261" y="1716"/>
                </a:lnTo>
                <a:lnTo>
                  <a:pt x="260" y="1716"/>
                </a:lnTo>
                <a:lnTo>
                  <a:pt x="258" y="1716"/>
                </a:lnTo>
                <a:lnTo>
                  <a:pt x="258" y="1716"/>
                </a:lnTo>
                <a:lnTo>
                  <a:pt x="256" y="1716"/>
                </a:lnTo>
                <a:lnTo>
                  <a:pt x="254" y="1715"/>
                </a:lnTo>
                <a:lnTo>
                  <a:pt x="254" y="1711"/>
                </a:lnTo>
                <a:lnTo>
                  <a:pt x="252" y="1706"/>
                </a:lnTo>
                <a:lnTo>
                  <a:pt x="240" y="1706"/>
                </a:lnTo>
                <a:lnTo>
                  <a:pt x="236" y="1689"/>
                </a:lnTo>
                <a:lnTo>
                  <a:pt x="232" y="1689"/>
                </a:lnTo>
                <a:lnTo>
                  <a:pt x="232" y="1678"/>
                </a:lnTo>
                <a:lnTo>
                  <a:pt x="216" y="1671"/>
                </a:lnTo>
                <a:lnTo>
                  <a:pt x="212" y="1622"/>
                </a:lnTo>
                <a:lnTo>
                  <a:pt x="216" y="1622"/>
                </a:lnTo>
                <a:lnTo>
                  <a:pt x="216" y="1618"/>
                </a:lnTo>
                <a:lnTo>
                  <a:pt x="209" y="1615"/>
                </a:lnTo>
                <a:lnTo>
                  <a:pt x="203" y="1602"/>
                </a:lnTo>
                <a:lnTo>
                  <a:pt x="192" y="1595"/>
                </a:lnTo>
                <a:lnTo>
                  <a:pt x="192" y="1582"/>
                </a:lnTo>
                <a:lnTo>
                  <a:pt x="189" y="1582"/>
                </a:lnTo>
                <a:lnTo>
                  <a:pt x="189" y="1578"/>
                </a:lnTo>
                <a:lnTo>
                  <a:pt x="185" y="1576"/>
                </a:lnTo>
                <a:lnTo>
                  <a:pt x="180" y="1575"/>
                </a:lnTo>
                <a:lnTo>
                  <a:pt x="176" y="1575"/>
                </a:lnTo>
                <a:lnTo>
                  <a:pt x="171" y="1573"/>
                </a:lnTo>
                <a:lnTo>
                  <a:pt x="169" y="1569"/>
                </a:lnTo>
                <a:lnTo>
                  <a:pt x="169" y="1562"/>
                </a:lnTo>
                <a:lnTo>
                  <a:pt x="149" y="1558"/>
                </a:lnTo>
                <a:lnTo>
                  <a:pt x="143" y="1547"/>
                </a:lnTo>
                <a:lnTo>
                  <a:pt x="140" y="1540"/>
                </a:lnTo>
                <a:lnTo>
                  <a:pt x="134" y="1531"/>
                </a:lnTo>
                <a:lnTo>
                  <a:pt x="132" y="1518"/>
                </a:lnTo>
                <a:lnTo>
                  <a:pt x="118" y="1511"/>
                </a:lnTo>
                <a:lnTo>
                  <a:pt x="111" y="1498"/>
                </a:lnTo>
                <a:lnTo>
                  <a:pt x="109" y="1478"/>
                </a:lnTo>
                <a:lnTo>
                  <a:pt x="107" y="1476"/>
                </a:lnTo>
                <a:lnTo>
                  <a:pt x="105" y="1476"/>
                </a:lnTo>
                <a:lnTo>
                  <a:pt x="105" y="1475"/>
                </a:lnTo>
                <a:lnTo>
                  <a:pt x="105" y="1475"/>
                </a:lnTo>
                <a:lnTo>
                  <a:pt x="105" y="1473"/>
                </a:lnTo>
                <a:lnTo>
                  <a:pt x="103" y="1469"/>
                </a:lnTo>
                <a:lnTo>
                  <a:pt x="92" y="1469"/>
                </a:lnTo>
                <a:lnTo>
                  <a:pt x="92" y="1478"/>
                </a:lnTo>
                <a:lnTo>
                  <a:pt x="72" y="1478"/>
                </a:lnTo>
                <a:lnTo>
                  <a:pt x="69" y="1462"/>
                </a:lnTo>
                <a:lnTo>
                  <a:pt x="56" y="1458"/>
                </a:lnTo>
                <a:lnTo>
                  <a:pt x="54" y="1453"/>
                </a:lnTo>
                <a:lnTo>
                  <a:pt x="52" y="1449"/>
                </a:lnTo>
                <a:lnTo>
                  <a:pt x="51" y="1446"/>
                </a:lnTo>
                <a:lnTo>
                  <a:pt x="49" y="1444"/>
                </a:lnTo>
                <a:lnTo>
                  <a:pt x="45" y="1440"/>
                </a:lnTo>
                <a:lnTo>
                  <a:pt x="43" y="1435"/>
                </a:lnTo>
                <a:lnTo>
                  <a:pt x="29" y="1435"/>
                </a:lnTo>
                <a:lnTo>
                  <a:pt x="25" y="1416"/>
                </a:lnTo>
                <a:lnTo>
                  <a:pt x="23" y="1395"/>
                </a:lnTo>
                <a:lnTo>
                  <a:pt x="27" y="1386"/>
                </a:lnTo>
                <a:lnTo>
                  <a:pt x="27" y="1376"/>
                </a:lnTo>
                <a:lnTo>
                  <a:pt x="27" y="1366"/>
                </a:lnTo>
                <a:lnTo>
                  <a:pt x="29" y="1355"/>
                </a:lnTo>
                <a:lnTo>
                  <a:pt x="32" y="1355"/>
                </a:lnTo>
                <a:lnTo>
                  <a:pt x="34" y="1351"/>
                </a:lnTo>
                <a:lnTo>
                  <a:pt x="34" y="1347"/>
                </a:lnTo>
                <a:lnTo>
                  <a:pt x="36" y="1344"/>
                </a:lnTo>
                <a:lnTo>
                  <a:pt x="36" y="1338"/>
                </a:lnTo>
                <a:lnTo>
                  <a:pt x="23" y="1335"/>
                </a:lnTo>
                <a:lnTo>
                  <a:pt x="20" y="1322"/>
                </a:lnTo>
                <a:lnTo>
                  <a:pt x="14" y="1311"/>
                </a:lnTo>
                <a:lnTo>
                  <a:pt x="7" y="1302"/>
                </a:lnTo>
                <a:lnTo>
                  <a:pt x="3" y="1291"/>
                </a:lnTo>
                <a:lnTo>
                  <a:pt x="0" y="1275"/>
                </a:lnTo>
                <a:lnTo>
                  <a:pt x="14" y="1264"/>
                </a:lnTo>
                <a:lnTo>
                  <a:pt x="27" y="1251"/>
                </a:lnTo>
                <a:lnTo>
                  <a:pt x="36" y="1235"/>
                </a:lnTo>
                <a:lnTo>
                  <a:pt x="40" y="1235"/>
                </a:lnTo>
                <a:lnTo>
                  <a:pt x="43" y="1209"/>
                </a:lnTo>
                <a:lnTo>
                  <a:pt x="49" y="1209"/>
                </a:lnTo>
                <a:lnTo>
                  <a:pt x="52" y="1166"/>
                </a:lnTo>
                <a:lnTo>
                  <a:pt x="60" y="1162"/>
                </a:lnTo>
                <a:lnTo>
                  <a:pt x="63" y="1142"/>
                </a:lnTo>
                <a:lnTo>
                  <a:pt x="69" y="1142"/>
                </a:lnTo>
                <a:lnTo>
                  <a:pt x="69" y="1135"/>
                </a:lnTo>
                <a:lnTo>
                  <a:pt x="72" y="1135"/>
                </a:lnTo>
                <a:lnTo>
                  <a:pt x="78" y="1113"/>
                </a:lnTo>
                <a:lnTo>
                  <a:pt x="76" y="1089"/>
                </a:lnTo>
                <a:lnTo>
                  <a:pt x="72" y="1066"/>
                </a:lnTo>
                <a:lnTo>
                  <a:pt x="72" y="1049"/>
                </a:lnTo>
                <a:lnTo>
                  <a:pt x="56" y="1038"/>
                </a:lnTo>
                <a:lnTo>
                  <a:pt x="60" y="1002"/>
                </a:lnTo>
                <a:lnTo>
                  <a:pt x="63" y="1002"/>
                </a:lnTo>
                <a:lnTo>
                  <a:pt x="63" y="995"/>
                </a:lnTo>
                <a:lnTo>
                  <a:pt x="69" y="995"/>
                </a:lnTo>
                <a:lnTo>
                  <a:pt x="69" y="982"/>
                </a:lnTo>
                <a:lnTo>
                  <a:pt x="67" y="971"/>
                </a:lnTo>
                <a:lnTo>
                  <a:pt x="63" y="962"/>
                </a:lnTo>
                <a:lnTo>
                  <a:pt x="52" y="962"/>
                </a:lnTo>
                <a:lnTo>
                  <a:pt x="52" y="955"/>
                </a:lnTo>
                <a:lnTo>
                  <a:pt x="51" y="956"/>
                </a:lnTo>
                <a:lnTo>
                  <a:pt x="49" y="956"/>
                </a:lnTo>
                <a:lnTo>
                  <a:pt x="49" y="956"/>
                </a:lnTo>
                <a:lnTo>
                  <a:pt x="49" y="958"/>
                </a:lnTo>
                <a:lnTo>
                  <a:pt x="49" y="958"/>
                </a:lnTo>
                <a:lnTo>
                  <a:pt x="49" y="962"/>
                </a:lnTo>
                <a:lnTo>
                  <a:pt x="23" y="962"/>
                </a:lnTo>
                <a:lnTo>
                  <a:pt x="29" y="902"/>
                </a:lnTo>
                <a:lnTo>
                  <a:pt x="36" y="902"/>
                </a:lnTo>
                <a:lnTo>
                  <a:pt x="36" y="871"/>
                </a:lnTo>
                <a:lnTo>
                  <a:pt x="63" y="849"/>
                </a:lnTo>
                <a:lnTo>
                  <a:pt x="69" y="831"/>
                </a:lnTo>
                <a:lnTo>
                  <a:pt x="72" y="831"/>
                </a:lnTo>
                <a:lnTo>
                  <a:pt x="76" y="815"/>
                </a:lnTo>
                <a:lnTo>
                  <a:pt x="80" y="815"/>
                </a:lnTo>
                <a:lnTo>
                  <a:pt x="80" y="802"/>
                </a:lnTo>
                <a:lnTo>
                  <a:pt x="89" y="798"/>
                </a:lnTo>
                <a:lnTo>
                  <a:pt x="92" y="769"/>
                </a:lnTo>
                <a:lnTo>
                  <a:pt x="92" y="769"/>
                </a:lnTo>
                <a:lnTo>
                  <a:pt x="94" y="767"/>
                </a:lnTo>
                <a:lnTo>
                  <a:pt x="96" y="767"/>
                </a:lnTo>
                <a:lnTo>
                  <a:pt x="98" y="766"/>
                </a:lnTo>
                <a:lnTo>
                  <a:pt x="98" y="764"/>
                </a:lnTo>
                <a:lnTo>
                  <a:pt x="100" y="758"/>
                </a:lnTo>
                <a:lnTo>
                  <a:pt x="109" y="758"/>
                </a:lnTo>
                <a:lnTo>
                  <a:pt x="149" y="715"/>
                </a:lnTo>
                <a:lnTo>
                  <a:pt x="156" y="709"/>
                </a:lnTo>
                <a:lnTo>
                  <a:pt x="156" y="675"/>
                </a:lnTo>
                <a:lnTo>
                  <a:pt x="160" y="675"/>
                </a:lnTo>
                <a:lnTo>
                  <a:pt x="163" y="658"/>
                </a:lnTo>
                <a:lnTo>
                  <a:pt x="172" y="655"/>
                </a:lnTo>
                <a:lnTo>
                  <a:pt x="172" y="646"/>
                </a:lnTo>
                <a:lnTo>
                  <a:pt x="176" y="646"/>
                </a:lnTo>
                <a:lnTo>
                  <a:pt x="176" y="629"/>
                </a:lnTo>
                <a:lnTo>
                  <a:pt x="180" y="629"/>
                </a:lnTo>
                <a:lnTo>
                  <a:pt x="183" y="626"/>
                </a:lnTo>
                <a:lnTo>
                  <a:pt x="187" y="624"/>
                </a:lnTo>
                <a:lnTo>
                  <a:pt x="191" y="624"/>
                </a:lnTo>
                <a:lnTo>
                  <a:pt x="194" y="624"/>
                </a:lnTo>
                <a:lnTo>
                  <a:pt x="196" y="624"/>
                </a:lnTo>
                <a:lnTo>
                  <a:pt x="200" y="624"/>
                </a:lnTo>
                <a:lnTo>
                  <a:pt x="203" y="622"/>
                </a:lnTo>
                <a:lnTo>
                  <a:pt x="212" y="611"/>
                </a:lnTo>
                <a:lnTo>
                  <a:pt x="220" y="611"/>
                </a:lnTo>
                <a:lnTo>
                  <a:pt x="223" y="602"/>
                </a:lnTo>
                <a:lnTo>
                  <a:pt x="229" y="602"/>
                </a:lnTo>
                <a:lnTo>
                  <a:pt x="229" y="595"/>
                </a:lnTo>
                <a:lnTo>
                  <a:pt x="236" y="589"/>
                </a:lnTo>
                <a:lnTo>
                  <a:pt x="236" y="582"/>
                </a:lnTo>
                <a:lnTo>
                  <a:pt x="243" y="578"/>
                </a:lnTo>
                <a:lnTo>
                  <a:pt x="243" y="558"/>
                </a:lnTo>
                <a:lnTo>
                  <a:pt x="249" y="558"/>
                </a:lnTo>
                <a:lnTo>
                  <a:pt x="251" y="555"/>
                </a:lnTo>
                <a:lnTo>
                  <a:pt x="252" y="551"/>
                </a:lnTo>
                <a:lnTo>
                  <a:pt x="254" y="549"/>
                </a:lnTo>
                <a:lnTo>
                  <a:pt x="254" y="544"/>
                </a:lnTo>
                <a:lnTo>
                  <a:pt x="256" y="538"/>
                </a:lnTo>
                <a:lnTo>
                  <a:pt x="280" y="531"/>
                </a:lnTo>
                <a:lnTo>
                  <a:pt x="280" y="526"/>
                </a:lnTo>
                <a:lnTo>
                  <a:pt x="320" y="522"/>
                </a:lnTo>
                <a:lnTo>
                  <a:pt x="320" y="518"/>
                </a:lnTo>
                <a:lnTo>
                  <a:pt x="329" y="518"/>
                </a:lnTo>
                <a:lnTo>
                  <a:pt x="329" y="515"/>
                </a:lnTo>
                <a:lnTo>
                  <a:pt x="349" y="509"/>
                </a:lnTo>
                <a:lnTo>
                  <a:pt x="372" y="482"/>
                </a:lnTo>
                <a:lnTo>
                  <a:pt x="389" y="478"/>
                </a:lnTo>
                <a:lnTo>
                  <a:pt x="443" y="415"/>
                </a:lnTo>
                <a:lnTo>
                  <a:pt x="441" y="398"/>
                </a:lnTo>
                <a:lnTo>
                  <a:pt x="436" y="380"/>
                </a:lnTo>
                <a:lnTo>
                  <a:pt x="434" y="362"/>
                </a:lnTo>
                <a:lnTo>
                  <a:pt x="436" y="342"/>
                </a:lnTo>
                <a:lnTo>
                  <a:pt x="445" y="320"/>
                </a:lnTo>
                <a:lnTo>
                  <a:pt x="460" y="302"/>
                </a:lnTo>
                <a:lnTo>
                  <a:pt x="472" y="295"/>
                </a:lnTo>
                <a:lnTo>
                  <a:pt x="472" y="271"/>
                </a:lnTo>
                <a:lnTo>
                  <a:pt x="476" y="271"/>
                </a:lnTo>
                <a:lnTo>
                  <a:pt x="496" y="246"/>
                </a:lnTo>
                <a:lnTo>
                  <a:pt x="503" y="246"/>
                </a:lnTo>
                <a:lnTo>
                  <a:pt x="520" y="226"/>
                </a:lnTo>
                <a:lnTo>
                  <a:pt x="529" y="226"/>
                </a:lnTo>
                <a:lnTo>
                  <a:pt x="529" y="222"/>
                </a:lnTo>
                <a:lnTo>
                  <a:pt x="536" y="222"/>
                </a:lnTo>
                <a:lnTo>
                  <a:pt x="536" y="218"/>
                </a:lnTo>
                <a:lnTo>
                  <a:pt x="549" y="218"/>
                </a:lnTo>
                <a:lnTo>
                  <a:pt x="549" y="215"/>
                </a:lnTo>
                <a:lnTo>
                  <a:pt x="563" y="209"/>
                </a:lnTo>
                <a:lnTo>
                  <a:pt x="563" y="206"/>
                </a:lnTo>
                <a:lnTo>
                  <a:pt x="583" y="202"/>
                </a:lnTo>
                <a:lnTo>
                  <a:pt x="589" y="195"/>
                </a:lnTo>
                <a:lnTo>
                  <a:pt x="596" y="195"/>
                </a:lnTo>
                <a:lnTo>
                  <a:pt x="603" y="182"/>
                </a:lnTo>
                <a:lnTo>
                  <a:pt x="609" y="182"/>
                </a:lnTo>
                <a:lnTo>
                  <a:pt x="609" y="175"/>
                </a:lnTo>
                <a:lnTo>
                  <a:pt x="620" y="166"/>
                </a:lnTo>
                <a:lnTo>
                  <a:pt x="620" y="158"/>
                </a:lnTo>
                <a:lnTo>
                  <a:pt x="623" y="158"/>
                </a:lnTo>
                <a:lnTo>
                  <a:pt x="623" y="149"/>
                </a:lnTo>
                <a:lnTo>
                  <a:pt x="629" y="149"/>
                </a:lnTo>
                <a:lnTo>
                  <a:pt x="629" y="142"/>
                </a:lnTo>
                <a:lnTo>
                  <a:pt x="632" y="142"/>
                </a:lnTo>
                <a:lnTo>
                  <a:pt x="632" y="135"/>
                </a:lnTo>
                <a:lnTo>
                  <a:pt x="640" y="131"/>
                </a:lnTo>
                <a:lnTo>
                  <a:pt x="640" y="122"/>
                </a:lnTo>
                <a:lnTo>
                  <a:pt x="643" y="122"/>
                </a:lnTo>
                <a:lnTo>
                  <a:pt x="643" y="115"/>
                </a:lnTo>
                <a:lnTo>
                  <a:pt x="649" y="115"/>
                </a:lnTo>
                <a:lnTo>
                  <a:pt x="649" y="106"/>
                </a:lnTo>
                <a:lnTo>
                  <a:pt x="652" y="106"/>
                </a:lnTo>
                <a:lnTo>
                  <a:pt x="652" y="98"/>
                </a:lnTo>
                <a:lnTo>
                  <a:pt x="656" y="98"/>
                </a:lnTo>
                <a:lnTo>
                  <a:pt x="660" y="86"/>
                </a:lnTo>
                <a:lnTo>
                  <a:pt x="700" y="82"/>
                </a:lnTo>
                <a:lnTo>
                  <a:pt x="705" y="93"/>
                </a:lnTo>
                <a:lnTo>
                  <a:pt x="712" y="106"/>
                </a:lnTo>
                <a:lnTo>
                  <a:pt x="720" y="115"/>
                </a:lnTo>
                <a:lnTo>
                  <a:pt x="723" y="116"/>
                </a:lnTo>
                <a:lnTo>
                  <a:pt x="725" y="116"/>
                </a:lnTo>
                <a:lnTo>
                  <a:pt x="729" y="116"/>
                </a:lnTo>
                <a:lnTo>
                  <a:pt x="731" y="118"/>
                </a:lnTo>
                <a:lnTo>
                  <a:pt x="732" y="118"/>
                </a:lnTo>
                <a:lnTo>
                  <a:pt x="736" y="122"/>
                </a:lnTo>
                <a:lnTo>
                  <a:pt x="776" y="118"/>
                </a:lnTo>
                <a:lnTo>
                  <a:pt x="776" y="122"/>
                </a:lnTo>
                <a:lnTo>
                  <a:pt x="792" y="122"/>
                </a:lnTo>
                <a:lnTo>
                  <a:pt x="796" y="115"/>
                </a:lnTo>
                <a:lnTo>
                  <a:pt x="811" y="111"/>
                </a:lnTo>
                <a:lnTo>
                  <a:pt x="829" y="111"/>
                </a:lnTo>
                <a:lnTo>
                  <a:pt x="831" y="113"/>
                </a:lnTo>
                <a:lnTo>
                  <a:pt x="832" y="116"/>
                </a:lnTo>
                <a:lnTo>
                  <a:pt x="832" y="118"/>
                </a:lnTo>
                <a:lnTo>
                  <a:pt x="834" y="122"/>
                </a:lnTo>
                <a:lnTo>
                  <a:pt x="836" y="126"/>
                </a:lnTo>
                <a:lnTo>
                  <a:pt x="856" y="124"/>
                </a:lnTo>
                <a:lnTo>
                  <a:pt x="872" y="120"/>
                </a:lnTo>
                <a:lnTo>
                  <a:pt x="889" y="115"/>
                </a:lnTo>
                <a:lnTo>
                  <a:pt x="891" y="109"/>
                </a:lnTo>
                <a:lnTo>
                  <a:pt x="894" y="107"/>
                </a:lnTo>
                <a:lnTo>
                  <a:pt x="896" y="104"/>
                </a:lnTo>
                <a:lnTo>
                  <a:pt x="898" y="100"/>
                </a:lnTo>
                <a:lnTo>
                  <a:pt x="900" y="95"/>
                </a:lnTo>
                <a:lnTo>
                  <a:pt x="916" y="91"/>
                </a:lnTo>
                <a:lnTo>
                  <a:pt x="932" y="86"/>
                </a:lnTo>
                <a:lnTo>
                  <a:pt x="932" y="82"/>
                </a:lnTo>
                <a:lnTo>
                  <a:pt x="960" y="82"/>
                </a:lnTo>
                <a:lnTo>
                  <a:pt x="972" y="66"/>
                </a:lnTo>
                <a:lnTo>
                  <a:pt x="983" y="66"/>
                </a:lnTo>
                <a:lnTo>
                  <a:pt x="992" y="55"/>
                </a:lnTo>
                <a:lnTo>
                  <a:pt x="1012" y="55"/>
                </a:lnTo>
                <a:lnTo>
                  <a:pt x="1012" y="51"/>
                </a:lnTo>
                <a:lnTo>
                  <a:pt x="1023" y="51"/>
                </a:lnTo>
                <a:lnTo>
                  <a:pt x="1023" y="46"/>
                </a:lnTo>
                <a:lnTo>
                  <a:pt x="1032" y="46"/>
                </a:lnTo>
                <a:lnTo>
                  <a:pt x="1032" y="42"/>
                </a:lnTo>
                <a:lnTo>
                  <a:pt x="1096" y="42"/>
                </a:lnTo>
                <a:lnTo>
                  <a:pt x="1103" y="29"/>
                </a:lnTo>
                <a:lnTo>
                  <a:pt x="1209" y="26"/>
                </a:lnTo>
                <a:lnTo>
                  <a:pt x="1249" y="35"/>
                </a:lnTo>
                <a:lnTo>
                  <a:pt x="1249" y="29"/>
                </a:lnTo>
                <a:lnTo>
                  <a:pt x="1269" y="29"/>
                </a:lnTo>
                <a:lnTo>
                  <a:pt x="1272" y="22"/>
                </a:lnTo>
                <a:lnTo>
                  <a:pt x="1289" y="16"/>
                </a:lnTo>
                <a:lnTo>
                  <a:pt x="1312" y="15"/>
                </a:lnTo>
                <a:lnTo>
                  <a:pt x="1316" y="26"/>
                </a:lnTo>
                <a:lnTo>
                  <a:pt x="1320" y="26"/>
                </a:lnTo>
                <a:lnTo>
                  <a:pt x="1323" y="24"/>
                </a:lnTo>
                <a:lnTo>
                  <a:pt x="1325" y="24"/>
                </a:lnTo>
                <a:lnTo>
                  <a:pt x="1325" y="22"/>
                </a:lnTo>
                <a:lnTo>
                  <a:pt x="1327" y="18"/>
                </a:lnTo>
                <a:lnTo>
                  <a:pt x="1329" y="15"/>
                </a:lnTo>
                <a:lnTo>
                  <a:pt x="1356" y="15"/>
                </a:lnTo>
                <a:lnTo>
                  <a:pt x="1356" y="18"/>
                </a:lnTo>
                <a:lnTo>
                  <a:pt x="1365" y="22"/>
                </a:lnTo>
                <a:lnTo>
                  <a:pt x="1380" y="26"/>
                </a:lnTo>
                <a:lnTo>
                  <a:pt x="1394" y="27"/>
                </a:lnTo>
                <a:lnTo>
                  <a:pt x="1409" y="26"/>
                </a:lnTo>
                <a:lnTo>
                  <a:pt x="1412" y="18"/>
                </a:lnTo>
                <a:lnTo>
                  <a:pt x="1436" y="15"/>
                </a:lnTo>
                <a:lnTo>
                  <a:pt x="1436" y="9"/>
                </a:lnTo>
                <a:lnTo>
                  <a:pt x="1443" y="7"/>
                </a:lnTo>
                <a:lnTo>
                  <a:pt x="1456" y="4"/>
                </a:lnTo>
                <a:lnTo>
                  <a:pt x="1469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28784F-A699-4625-B93B-33CC9C6A0C76}"/>
              </a:ext>
            </a:extLst>
          </p:cNvPr>
          <p:cNvSpPr/>
          <p:nvPr/>
        </p:nvSpPr>
        <p:spPr>
          <a:xfrm>
            <a:off x="6692789" y="1825038"/>
            <a:ext cx="108000" cy="9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1C2DD0-D84A-42C5-AFD9-CA5AA32F8862}"/>
              </a:ext>
            </a:extLst>
          </p:cNvPr>
          <p:cNvSpPr/>
          <p:nvPr/>
        </p:nvSpPr>
        <p:spPr>
          <a:xfrm>
            <a:off x="6692789" y="2937964"/>
            <a:ext cx="108000" cy="90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6E033F-4C0D-4CE9-B412-348DC9BEA1F4}"/>
              </a:ext>
            </a:extLst>
          </p:cNvPr>
          <p:cNvSpPr/>
          <p:nvPr/>
        </p:nvSpPr>
        <p:spPr>
          <a:xfrm>
            <a:off x="6692789" y="4050890"/>
            <a:ext cx="108000" cy="90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BFC8E2-A019-42AA-94BA-EC70DF9F4700}"/>
              </a:ext>
            </a:extLst>
          </p:cNvPr>
          <p:cNvSpPr/>
          <p:nvPr/>
        </p:nvSpPr>
        <p:spPr>
          <a:xfrm>
            <a:off x="6692789" y="5163817"/>
            <a:ext cx="108000" cy="90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8" name="그룹 5">
            <a:extLst>
              <a:ext uri="{FF2B5EF4-FFF2-40B4-BE49-F238E27FC236}">
                <a16:creationId xmlns:a16="http://schemas.microsoft.com/office/drawing/2014/main" id="{1F569137-D9AB-4B4F-B754-D22C94775494}"/>
              </a:ext>
            </a:extLst>
          </p:cNvPr>
          <p:cNvGrpSpPr/>
          <p:nvPr/>
        </p:nvGrpSpPr>
        <p:grpSpPr>
          <a:xfrm>
            <a:off x="7036400" y="1821401"/>
            <a:ext cx="4495506" cy="907275"/>
            <a:chOff x="7036400" y="1830573"/>
            <a:chExt cx="4495506" cy="9072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22331B-B24B-43F1-9BBC-B1216152ABD4}"/>
                </a:ext>
              </a:extLst>
            </p:cNvPr>
            <p:cNvSpPr txBox="1"/>
            <p:nvPr/>
          </p:nvSpPr>
          <p:spPr>
            <a:xfrm>
              <a:off x="7036400" y="1830573"/>
              <a:ext cx="4495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Add Text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678BC25-9F70-4C6B-80AB-EEBA5DE4DA9E}"/>
                </a:ext>
              </a:extLst>
            </p:cNvPr>
            <p:cNvSpPr txBox="1"/>
            <p:nvPr/>
          </p:nvSpPr>
          <p:spPr>
            <a:xfrm>
              <a:off x="7036400" y="2091517"/>
              <a:ext cx="44955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designed. </a:t>
              </a:r>
            </a:p>
          </p:txBody>
        </p:sp>
      </p:grpSp>
      <p:grpSp>
        <p:nvGrpSpPr>
          <p:cNvPr id="11" name="그룹 6">
            <a:extLst>
              <a:ext uri="{FF2B5EF4-FFF2-40B4-BE49-F238E27FC236}">
                <a16:creationId xmlns:a16="http://schemas.microsoft.com/office/drawing/2014/main" id="{488472ED-558C-422D-85E7-DB46DD3B8A3F}"/>
              </a:ext>
            </a:extLst>
          </p:cNvPr>
          <p:cNvGrpSpPr/>
          <p:nvPr/>
        </p:nvGrpSpPr>
        <p:grpSpPr>
          <a:xfrm>
            <a:off x="7036400" y="2934327"/>
            <a:ext cx="4495506" cy="907275"/>
            <a:chOff x="7036400" y="2943499"/>
            <a:chExt cx="4495506" cy="9072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E13FBC-6877-4C4F-B455-83D1E40698DD}"/>
                </a:ext>
              </a:extLst>
            </p:cNvPr>
            <p:cNvSpPr txBox="1"/>
            <p:nvPr/>
          </p:nvSpPr>
          <p:spPr>
            <a:xfrm>
              <a:off x="7036400" y="2943499"/>
              <a:ext cx="4495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Add Text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11700D-ADAB-466D-90AB-F42DD3B3D3E5}"/>
                </a:ext>
              </a:extLst>
            </p:cNvPr>
            <p:cNvSpPr txBox="1"/>
            <p:nvPr/>
          </p:nvSpPr>
          <p:spPr>
            <a:xfrm>
              <a:off x="7036400" y="3204443"/>
              <a:ext cx="44955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designed. </a:t>
              </a:r>
            </a:p>
          </p:txBody>
        </p:sp>
      </p:grpSp>
      <p:grpSp>
        <p:nvGrpSpPr>
          <p:cNvPr id="14" name="그룹 24">
            <a:extLst>
              <a:ext uri="{FF2B5EF4-FFF2-40B4-BE49-F238E27FC236}">
                <a16:creationId xmlns:a16="http://schemas.microsoft.com/office/drawing/2014/main" id="{0660AB04-0A39-4059-92FA-73F9C4ED16A6}"/>
              </a:ext>
            </a:extLst>
          </p:cNvPr>
          <p:cNvGrpSpPr/>
          <p:nvPr/>
        </p:nvGrpSpPr>
        <p:grpSpPr>
          <a:xfrm>
            <a:off x="7036400" y="5160180"/>
            <a:ext cx="4495506" cy="907275"/>
            <a:chOff x="7036400" y="5169352"/>
            <a:chExt cx="4495506" cy="9072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3A5C36-3E92-44C1-9503-C922D812DF73}"/>
                </a:ext>
              </a:extLst>
            </p:cNvPr>
            <p:cNvSpPr txBox="1"/>
            <p:nvPr/>
          </p:nvSpPr>
          <p:spPr>
            <a:xfrm>
              <a:off x="7036400" y="5169352"/>
              <a:ext cx="4495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Add Text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8C622A-3922-4358-B38E-DF2CB351E7AC}"/>
                </a:ext>
              </a:extLst>
            </p:cNvPr>
            <p:cNvSpPr txBox="1"/>
            <p:nvPr/>
          </p:nvSpPr>
          <p:spPr>
            <a:xfrm>
              <a:off x="7036400" y="5430296"/>
              <a:ext cx="44955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designed. </a:t>
              </a:r>
            </a:p>
          </p:txBody>
        </p:sp>
      </p:grpSp>
      <p:grpSp>
        <p:nvGrpSpPr>
          <p:cNvPr id="17" name="그룹 7">
            <a:extLst>
              <a:ext uri="{FF2B5EF4-FFF2-40B4-BE49-F238E27FC236}">
                <a16:creationId xmlns:a16="http://schemas.microsoft.com/office/drawing/2014/main" id="{F5E03E64-808C-40E0-8ADF-06CF175D1B4D}"/>
              </a:ext>
            </a:extLst>
          </p:cNvPr>
          <p:cNvGrpSpPr/>
          <p:nvPr/>
        </p:nvGrpSpPr>
        <p:grpSpPr>
          <a:xfrm>
            <a:off x="7036400" y="4047253"/>
            <a:ext cx="4495506" cy="907275"/>
            <a:chOff x="7036400" y="4056425"/>
            <a:chExt cx="4495506" cy="90727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EF21AF-4950-4B33-92BC-2E7FBF5708EB}"/>
                </a:ext>
              </a:extLst>
            </p:cNvPr>
            <p:cNvSpPr txBox="1"/>
            <p:nvPr/>
          </p:nvSpPr>
          <p:spPr>
            <a:xfrm>
              <a:off x="7036400" y="4056425"/>
              <a:ext cx="44955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Add Text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1EFEB0-1D95-4C3A-8DA1-03780B169B5D}"/>
                </a:ext>
              </a:extLst>
            </p:cNvPr>
            <p:cNvSpPr txBox="1"/>
            <p:nvPr/>
          </p:nvSpPr>
          <p:spPr>
            <a:xfrm>
              <a:off x="7036400" y="4317369"/>
              <a:ext cx="44955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designed. </a:t>
              </a:r>
            </a:p>
          </p:txBody>
        </p:sp>
      </p:grp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2D044985-6968-4755-A59A-E7A5FC5D6E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9963792"/>
              </p:ext>
            </p:extLst>
          </p:nvPr>
        </p:nvGraphicFramePr>
        <p:xfrm>
          <a:off x="662532" y="4271094"/>
          <a:ext cx="2107169" cy="1971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058F9DC0-AD7B-4CF1-921C-F4BB2F8AD50B}"/>
              </a:ext>
            </a:extLst>
          </p:cNvPr>
          <p:cNvSpPr txBox="1"/>
          <p:nvPr/>
        </p:nvSpPr>
        <p:spPr>
          <a:xfrm>
            <a:off x="1815792" y="4947924"/>
            <a:ext cx="65442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40%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AB0883-ACB5-4CD7-A266-550DCA9860CB}"/>
              </a:ext>
            </a:extLst>
          </p:cNvPr>
          <p:cNvSpPr txBox="1"/>
          <p:nvPr/>
        </p:nvSpPr>
        <p:spPr>
          <a:xfrm>
            <a:off x="1335609" y="5661735"/>
            <a:ext cx="65442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30%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2E5274-11B3-4C6E-A74F-CC534D333E44}"/>
              </a:ext>
            </a:extLst>
          </p:cNvPr>
          <p:cNvSpPr txBox="1"/>
          <p:nvPr/>
        </p:nvSpPr>
        <p:spPr>
          <a:xfrm>
            <a:off x="814317" y="5130875"/>
            <a:ext cx="65442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20%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EC7168-E516-446B-8E62-3E595F2EC0C1}"/>
              </a:ext>
            </a:extLst>
          </p:cNvPr>
          <p:cNvSpPr txBox="1"/>
          <p:nvPr/>
        </p:nvSpPr>
        <p:spPr>
          <a:xfrm>
            <a:off x="1068253" y="4595463"/>
            <a:ext cx="654424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10%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7BDD86-45B8-473D-BB10-A81A9EACB954}"/>
              </a:ext>
            </a:extLst>
          </p:cNvPr>
          <p:cNvSpPr txBox="1"/>
          <p:nvPr/>
        </p:nvSpPr>
        <p:spPr>
          <a:xfrm>
            <a:off x="5129416" y="1757711"/>
            <a:ext cx="92011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40</a:t>
            </a:r>
            <a:r>
              <a:rPr lang="en-US" altLang="ko-KR" sz="1600" b="1" dirty="0">
                <a:solidFill>
                  <a:schemeClr val="accent1"/>
                </a:solidFill>
                <a:cs typeface="Arial" pitchFamily="34" charset="0"/>
              </a:rPr>
              <a:t>%</a:t>
            </a:r>
            <a:endParaRPr lang="ko-KR" altLang="en-US" sz="1600" b="1" dirty="0">
              <a:solidFill>
                <a:schemeClr val="accent1"/>
              </a:solidFill>
              <a:cs typeface="Arial" pitchFamily="34" charset="0"/>
            </a:endParaRPr>
          </a:p>
        </p:txBody>
      </p:sp>
      <p:cxnSp>
        <p:nvCxnSpPr>
          <p:cNvPr id="26" name="Elbow Connector 107">
            <a:extLst>
              <a:ext uri="{FF2B5EF4-FFF2-40B4-BE49-F238E27FC236}">
                <a16:creationId xmlns:a16="http://schemas.microsoft.com/office/drawing/2014/main" id="{158DF544-0772-44D4-A909-9AF8E0FF8BC0}"/>
              </a:ext>
            </a:extLst>
          </p:cNvPr>
          <p:cNvCxnSpPr>
            <a:cxnSpLocks/>
            <a:endCxn id="25" idx="2"/>
          </p:cNvCxnSpPr>
          <p:nvPr/>
        </p:nvCxnSpPr>
        <p:spPr>
          <a:xfrm flipV="1">
            <a:off x="4839368" y="2280931"/>
            <a:ext cx="750107" cy="520930"/>
          </a:xfrm>
          <a:prstGeom prst="bentConnector2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타원 3">
            <a:extLst>
              <a:ext uri="{FF2B5EF4-FFF2-40B4-BE49-F238E27FC236}">
                <a16:creationId xmlns:a16="http://schemas.microsoft.com/office/drawing/2014/main" id="{F0B5DB0F-EF3E-4C51-B3F6-55C5551078A1}"/>
              </a:ext>
            </a:extLst>
          </p:cNvPr>
          <p:cNvSpPr/>
          <p:nvPr/>
        </p:nvSpPr>
        <p:spPr>
          <a:xfrm>
            <a:off x="3245572" y="2034610"/>
            <a:ext cx="1613762" cy="161376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110">
            <a:extLst>
              <a:ext uri="{FF2B5EF4-FFF2-40B4-BE49-F238E27FC236}">
                <a16:creationId xmlns:a16="http://schemas.microsoft.com/office/drawing/2014/main" id="{82F45216-8147-4BBD-A4EC-AFD8202B78BC}"/>
              </a:ext>
            </a:extLst>
          </p:cNvPr>
          <p:cNvSpPr/>
          <p:nvPr/>
        </p:nvSpPr>
        <p:spPr>
          <a:xfrm>
            <a:off x="2352657" y="1893803"/>
            <a:ext cx="852406" cy="852406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111">
            <a:extLst>
              <a:ext uri="{FF2B5EF4-FFF2-40B4-BE49-F238E27FC236}">
                <a16:creationId xmlns:a16="http://schemas.microsoft.com/office/drawing/2014/main" id="{F54FF671-DE9E-455F-BD54-3A695074C956}"/>
              </a:ext>
            </a:extLst>
          </p:cNvPr>
          <p:cNvSpPr/>
          <p:nvPr/>
        </p:nvSpPr>
        <p:spPr>
          <a:xfrm>
            <a:off x="3850910" y="4979156"/>
            <a:ext cx="1092054" cy="1092054"/>
          </a:xfrm>
          <a:prstGeom prst="ellips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112">
            <a:extLst>
              <a:ext uri="{FF2B5EF4-FFF2-40B4-BE49-F238E27FC236}">
                <a16:creationId xmlns:a16="http://schemas.microsoft.com/office/drawing/2014/main" id="{2863A974-1F30-4409-A0AA-870927059435}"/>
              </a:ext>
            </a:extLst>
          </p:cNvPr>
          <p:cNvSpPr/>
          <p:nvPr/>
        </p:nvSpPr>
        <p:spPr>
          <a:xfrm>
            <a:off x="3245572" y="3670700"/>
            <a:ext cx="1353011" cy="1353011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742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886"/>
            <a:ext cx="12192000" cy="1157418"/>
          </a:xfrm>
        </p:spPr>
        <p:txBody>
          <a:bodyPr/>
          <a:lstStyle/>
          <a:p>
            <a:r>
              <a:rPr lang="en-US" dirty="0"/>
              <a:t>Infographic </a:t>
            </a:r>
            <a:r>
              <a:rPr lang="en-US" dirty="0">
                <a:solidFill>
                  <a:schemeClr val="accent1"/>
                </a:solidFill>
              </a:rPr>
              <a:t>Slides</a:t>
            </a:r>
            <a:endParaRPr lang="en-US" dirty="0"/>
          </a:p>
        </p:txBody>
      </p:sp>
      <p:sp>
        <p:nvSpPr>
          <p:cNvPr id="4" name="사각형: 둥근 위쪽 모서리 34">
            <a:extLst>
              <a:ext uri="{FF2B5EF4-FFF2-40B4-BE49-F238E27FC236}">
                <a16:creationId xmlns:a16="http://schemas.microsoft.com/office/drawing/2014/main" id="{7EB414FE-9C61-4F44-BAC8-B46DF4D3DE4C}"/>
              </a:ext>
            </a:extLst>
          </p:cNvPr>
          <p:cNvSpPr/>
          <p:nvPr/>
        </p:nvSpPr>
        <p:spPr>
          <a:xfrm rot="16200000">
            <a:off x="2210295" y="1933813"/>
            <a:ext cx="874800" cy="1900800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Right Arrow 6">
            <a:extLst>
              <a:ext uri="{FF2B5EF4-FFF2-40B4-BE49-F238E27FC236}">
                <a16:creationId xmlns:a16="http://schemas.microsoft.com/office/drawing/2014/main" id="{D4BE351C-C6A3-4679-BB85-1C041CAE0E79}"/>
              </a:ext>
            </a:extLst>
          </p:cNvPr>
          <p:cNvSpPr/>
          <p:nvPr/>
        </p:nvSpPr>
        <p:spPr>
          <a:xfrm>
            <a:off x="8335335" y="2010390"/>
            <a:ext cx="2240049" cy="1745697"/>
          </a:xfrm>
          <a:prstGeom prst="rightArrow">
            <a:avLst>
              <a:gd name="adj1" fmla="val 50000"/>
              <a:gd name="adj2" fmla="val 49531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DA5ACB-2571-42A0-9471-755382D11951}"/>
              </a:ext>
            </a:extLst>
          </p:cNvPr>
          <p:cNvSpPr/>
          <p:nvPr/>
        </p:nvSpPr>
        <p:spPr>
          <a:xfrm>
            <a:off x="6755800" y="2446814"/>
            <a:ext cx="1579534" cy="8728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EF6EB3-0F48-40D9-A803-13C454138954}"/>
              </a:ext>
            </a:extLst>
          </p:cNvPr>
          <p:cNvSpPr/>
          <p:nvPr/>
        </p:nvSpPr>
        <p:spPr>
          <a:xfrm>
            <a:off x="5176266" y="2446814"/>
            <a:ext cx="1579534" cy="8728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FB238F-FAAF-411C-9783-DC9A641E81BA}"/>
              </a:ext>
            </a:extLst>
          </p:cNvPr>
          <p:cNvSpPr/>
          <p:nvPr/>
        </p:nvSpPr>
        <p:spPr>
          <a:xfrm>
            <a:off x="3596732" y="2446814"/>
            <a:ext cx="1579534" cy="8728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직사각형 113">
            <a:extLst>
              <a:ext uri="{FF2B5EF4-FFF2-40B4-BE49-F238E27FC236}">
                <a16:creationId xmlns:a16="http://schemas.microsoft.com/office/drawing/2014/main" id="{2B27D56F-BF5F-43EB-90EB-66EF1DBB5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363" y="2637011"/>
            <a:ext cx="14293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charset="0"/>
              </a:rPr>
              <a:t>3th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0" name="직사각형 113">
            <a:extLst>
              <a:ext uri="{FF2B5EF4-FFF2-40B4-BE49-F238E27FC236}">
                <a16:creationId xmlns:a16="http://schemas.microsoft.com/office/drawing/2014/main" id="{3BF22086-867B-4FC4-A5E1-FDA46392E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7256" y="2637011"/>
            <a:ext cx="14293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charset="0"/>
              </a:rPr>
              <a:t>5th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1" name="직사각형 113">
            <a:extLst>
              <a:ext uri="{FF2B5EF4-FFF2-40B4-BE49-F238E27FC236}">
                <a16:creationId xmlns:a16="http://schemas.microsoft.com/office/drawing/2014/main" id="{AA0578FC-72FE-41C3-87B7-FF78CB408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0897" y="2637011"/>
            <a:ext cx="14293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charset="0"/>
              </a:rPr>
              <a:t>4th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2" name="직사각형 113">
            <a:extLst>
              <a:ext uri="{FF2B5EF4-FFF2-40B4-BE49-F238E27FC236}">
                <a16:creationId xmlns:a16="http://schemas.microsoft.com/office/drawing/2014/main" id="{54A453D1-F724-4922-AC5D-201BB1986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1829" y="2637011"/>
            <a:ext cx="14293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charset="0"/>
              </a:rPr>
              <a:t>2th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3" name="직사각형 113">
            <a:extLst>
              <a:ext uri="{FF2B5EF4-FFF2-40B4-BE49-F238E27FC236}">
                <a16:creationId xmlns:a16="http://schemas.microsoft.com/office/drawing/2014/main" id="{1EB5A88A-97D0-4386-976A-3D6E33057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501" y="2637011"/>
            <a:ext cx="142934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b="1" dirty="0">
                <a:solidFill>
                  <a:schemeClr val="bg1"/>
                </a:solidFill>
                <a:cs typeface="Arial" charset="0"/>
              </a:rPr>
              <a:t>1th</a:t>
            </a:r>
            <a:endParaRPr lang="ko-KR" altLang="en-US" sz="2800" dirty="0">
              <a:solidFill>
                <a:schemeClr val="bg1"/>
              </a:solidFill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AA038CAA-5099-49CE-8DB7-2E8B10F75154}"/>
              </a:ext>
            </a:extLst>
          </p:cNvPr>
          <p:cNvSpPr/>
          <p:nvPr/>
        </p:nvSpPr>
        <p:spPr>
          <a:xfrm>
            <a:off x="2444867" y="1685845"/>
            <a:ext cx="512139" cy="479408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C0DE87-4A54-4881-B95D-3C18A8D0751F}"/>
              </a:ext>
            </a:extLst>
          </p:cNvPr>
          <p:cNvGrpSpPr/>
          <p:nvPr/>
        </p:nvGrpSpPr>
        <p:grpSpPr>
          <a:xfrm>
            <a:off x="3970277" y="1548366"/>
            <a:ext cx="832443" cy="661394"/>
            <a:chOff x="4002843" y="1987306"/>
            <a:chExt cx="832443" cy="661394"/>
          </a:xfrm>
        </p:grpSpPr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B268D1EE-3F38-44CA-A294-BDDDF62446A6}"/>
                </a:ext>
              </a:extLst>
            </p:cNvPr>
            <p:cNvSpPr/>
            <p:nvPr/>
          </p:nvSpPr>
          <p:spPr>
            <a:xfrm>
              <a:off x="4002843" y="1987306"/>
              <a:ext cx="832443" cy="661394"/>
            </a:xfrm>
            <a:custGeom>
              <a:avLst/>
              <a:gdLst/>
              <a:ahLst/>
              <a:cxnLst/>
              <a:rect l="l" t="t" r="r" b="b"/>
              <a:pathLst>
                <a:path w="3240000" h="2574247">
                  <a:moveTo>
                    <a:pt x="2393400" y="1814089"/>
                  </a:moveTo>
                  <a:cubicBezTo>
                    <a:pt x="2363577" y="1814089"/>
                    <a:pt x="2339400" y="1838266"/>
                    <a:pt x="2339400" y="1868089"/>
                  </a:cubicBezTo>
                  <a:cubicBezTo>
                    <a:pt x="2339400" y="1897912"/>
                    <a:pt x="2363577" y="1922089"/>
                    <a:pt x="2393400" y="1922089"/>
                  </a:cubicBezTo>
                  <a:lnTo>
                    <a:pt x="2573400" y="1922089"/>
                  </a:lnTo>
                  <a:cubicBezTo>
                    <a:pt x="2603223" y="1922089"/>
                    <a:pt x="2627400" y="1897912"/>
                    <a:pt x="2627400" y="1868089"/>
                  </a:cubicBezTo>
                  <a:cubicBezTo>
                    <a:pt x="2627400" y="1838266"/>
                    <a:pt x="2603223" y="1814089"/>
                    <a:pt x="2573400" y="1814089"/>
                  </a:cubicBezTo>
                  <a:close/>
                  <a:moveTo>
                    <a:pt x="173344" y="1814089"/>
                  </a:moveTo>
                  <a:cubicBezTo>
                    <a:pt x="143521" y="1814089"/>
                    <a:pt x="119344" y="1838266"/>
                    <a:pt x="119344" y="1868089"/>
                  </a:cubicBezTo>
                  <a:cubicBezTo>
                    <a:pt x="119344" y="1897912"/>
                    <a:pt x="143521" y="1922089"/>
                    <a:pt x="173344" y="1922089"/>
                  </a:cubicBezTo>
                  <a:lnTo>
                    <a:pt x="353344" y="1922089"/>
                  </a:lnTo>
                  <a:cubicBezTo>
                    <a:pt x="383167" y="1922089"/>
                    <a:pt x="407344" y="1897912"/>
                    <a:pt x="407344" y="1868089"/>
                  </a:cubicBezTo>
                  <a:cubicBezTo>
                    <a:pt x="407344" y="1838266"/>
                    <a:pt x="383167" y="1814089"/>
                    <a:pt x="353344" y="1814089"/>
                  </a:cubicBezTo>
                  <a:close/>
                  <a:moveTo>
                    <a:pt x="2933496" y="1796081"/>
                  </a:moveTo>
                  <a:cubicBezTo>
                    <a:pt x="2893727" y="1796081"/>
                    <a:pt x="2861488" y="1828320"/>
                    <a:pt x="2861488" y="1868089"/>
                  </a:cubicBezTo>
                  <a:cubicBezTo>
                    <a:pt x="2861488" y="1907858"/>
                    <a:pt x="2893727" y="1940097"/>
                    <a:pt x="2933496" y="1940097"/>
                  </a:cubicBezTo>
                  <a:cubicBezTo>
                    <a:pt x="2973265" y="1940097"/>
                    <a:pt x="3005504" y="1907858"/>
                    <a:pt x="3005504" y="1868089"/>
                  </a:cubicBezTo>
                  <a:cubicBezTo>
                    <a:pt x="3005504" y="1828320"/>
                    <a:pt x="2973265" y="1796081"/>
                    <a:pt x="2933496" y="1796081"/>
                  </a:cubicBezTo>
                  <a:close/>
                  <a:moveTo>
                    <a:pt x="119344" y="122856"/>
                  </a:moveTo>
                  <a:lnTo>
                    <a:pt x="119344" y="1728192"/>
                  </a:lnTo>
                  <a:lnTo>
                    <a:pt x="3120656" y="1728192"/>
                  </a:lnTo>
                  <a:lnTo>
                    <a:pt x="3120656" y="122856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2016224"/>
                  </a:lnTo>
                  <a:lnTo>
                    <a:pt x="1812079" y="2016224"/>
                  </a:lnTo>
                  <a:lnTo>
                    <a:pt x="1857107" y="2320159"/>
                  </a:lnTo>
                  <a:lnTo>
                    <a:pt x="2357140" y="2320159"/>
                  </a:lnTo>
                  <a:cubicBezTo>
                    <a:pt x="2427304" y="2320159"/>
                    <a:pt x="2484184" y="2377039"/>
                    <a:pt x="2484184" y="2447203"/>
                  </a:cubicBezTo>
                  <a:lnTo>
                    <a:pt x="2484184" y="2574247"/>
                  </a:lnTo>
                  <a:lnTo>
                    <a:pt x="755992" y="2574247"/>
                  </a:lnTo>
                  <a:lnTo>
                    <a:pt x="755992" y="2447203"/>
                  </a:lnTo>
                  <a:cubicBezTo>
                    <a:pt x="755992" y="2377039"/>
                    <a:pt x="812872" y="2320159"/>
                    <a:pt x="883036" y="2320159"/>
                  </a:cubicBezTo>
                  <a:lnTo>
                    <a:pt x="1382894" y="2320159"/>
                  </a:lnTo>
                  <a:lnTo>
                    <a:pt x="1427922" y="2016224"/>
                  </a:lnTo>
                  <a:lnTo>
                    <a:pt x="0" y="20162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17" name="Freeform: Shape 28">
              <a:extLst>
                <a:ext uri="{FF2B5EF4-FFF2-40B4-BE49-F238E27FC236}">
                  <a16:creationId xmlns:a16="http://schemas.microsoft.com/office/drawing/2014/main" id="{956D5450-40E2-487C-83E4-7179253A39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6776" y="2182747"/>
              <a:ext cx="589749" cy="110877"/>
            </a:xfrm>
            <a:custGeom>
              <a:avLst/>
              <a:gdLst/>
              <a:ahLst/>
              <a:cxnLst/>
              <a:rect l="l" t="t" r="r" b="b"/>
              <a:pathLst>
                <a:path w="589749" h="110877">
                  <a:moveTo>
                    <a:pt x="553417" y="44276"/>
                  </a:moveTo>
                  <a:cubicBezTo>
                    <a:pt x="548853" y="44276"/>
                    <a:pt x="545083" y="45938"/>
                    <a:pt x="542106" y="49262"/>
                  </a:cubicBezTo>
                  <a:cubicBezTo>
                    <a:pt x="539130" y="52586"/>
                    <a:pt x="537666" y="57101"/>
                    <a:pt x="537716" y="62806"/>
                  </a:cubicBezTo>
                  <a:lnTo>
                    <a:pt x="568970" y="62806"/>
                  </a:lnTo>
                  <a:cubicBezTo>
                    <a:pt x="568821" y="56753"/>
                    <a:pt x="567258" y="52152"/>
                    <a:pt x="564282" y="49002"/>
                  </a:cubicBezTo>
                  <a:cubicBezTo>
                    <a:pt x="561305" y="45852"/>
                    <a:pt x="557684" y="44276"/>
                    <a:pt x="553417" y="44276"/>
                  </a:cubicBezTo>
                  <a:close/>
                  <a:moveTo>
                    <a:pt x="124792" y="44276"/>
                  </a:moveTo>
                  <a:cubicBezTo>
                    <a:pt x="120228" y="44276"/>
                    <a:pt x="116458" y="45938"/>
                    <a:pt x="113481" y="49262"/>
                  </a:cubicBezTo>
                  <a:cubicBezTo>
                    <a:pt x="110505" y="52586"/>
                    <a:pt x="109041" y="57101"/>
                    <a:pt x="109091" y="62806"/>
                  </a:cubicBezTo>
                  <a:lnTo>
                    <a:pt x="140345" y="62806"/>
                  </a:lnTo>
                  <a:cubicBezTo>
                    <a:pt x="140196" y="56753"/>
                    <a:pt x="138633" y="52152"/>
                    <a:pt x="135657" y="49002"/>
                  </a:cubicBezTo>
                  <a:cubicBezTo>
                    <a:pt x="132680" y="45852"/>
                    <a:pt x="129059" y="44276"/>
                    <a:pt x="124792" y="44276"/>
                  </a:cubicBezTo>
                  <a:close/>
                  <a:moveTo>
                    <a:pt x="445815" y="30063"/>
                  </a:moveTo>
                  <a:lnTo>
                    <a:pt x="466725" y="30063"/>
                  </a:lnTo>
                  <a:lnTo>
                    <a:pt x="466725" y="109091"/>
                  </a:lnTo>
                  <a:lnTo>
                    <a:pt x="445815" y="109091"/>
                  </a:lnTo>
                  <a:close/>
                  <a:moveTo>
                    <a:pt x="170259" y="30063"/>
                  </a:moveTo>
                  <a:lnTo>
                    <a:pt x="195783" y="30063"/>
                  </a:lnTo>
                  <a:lnTo>
                    <a:pt x="209773" y="51792"/>
                  </a:lnTo>
                  <a:lnTo>
                    <a:pt x="224507" y="30063"/>
                  </a:lnTo>
                  <a:lnTo>
                    <a:pt x="249064" y="30063"/>
                  </a:lnTo>
                  <a:lnTo>
                    <a:pt x="222275" y="67494"/>
                  </a:lnTo>
                  <a:lnTo>
                    <a:pt x="251519" y="109091"/>
                  </a:lnTo>
                  <a:lnTo>
                    <a:pt x="225847" y="109091"/>
                  </a:lnTo>
                  <a:lnTo>
                    <a:pt x="209773" y="84609"/>
                  </a:lnTo>
                  <a:lnTo>
                    <a:pt x="193551" y="109091"/>
                  </a:lnTo>
                  <a:lnTo>
                    <a:pt x="169069" y="109091"/>
                  </a:lnTo>
                  <a:lnTo>
                    <a:pt x="197569" y="68387"/>
                  </a:lnTo>
                  <a:close/>
                  <a:moveTo>
                    <a:pt x="552152" y="28277"/>
                  </a:moveTo>
                  <a:cubicBezTo>
                    <a:pt x="563910" y="28277"/>
                    <a:pt x="573187" y="32159"/>
                    <a:pt x="579983" y="39923"/>
                  </a:cubicBezTo>
                  <a:cubicBezTo>
                    <a:pt x="586780" y="47687"/>
                    <a:pt x="590029" y="59581"/>
                    <a:pt x="589731" y="75605"/>
                  </a:cubicBezTo>
                  <a:lnTo>
                    <a:pt x="537344" y="75605"/>
                  </a:lnTo>
                  <a:cubicBezTo>
                    <a:pt x="537493" y="81806"/>
                    <a:pt x="539179" y="86630"/>
                    <a:pt x="542404" y="90078"/>
                  </a:cubicBezTo>
                  <a:cubicBezTo>
                    <a:pt x="545629" y="93526"/>
                    <a:pt x="549647" y="95250"/>
                    <a:pt x="554459" y="95250"/>
                  </a:cubicBezTo>
                  <a:cubicBezTo>
                    <a:pt x="557733" y="95250"/>
                    <a:pt x="560487" y="94357"/>
                    <a:pt x="562719" y="92571"/>
                  </a:cubicBezTo>
                  <a:cubicBezTo>
                    <a:pt x="564952" y="90785"/>
                    <a:pt x="566638" y="87908"/>
                    <a:pt x="567779" y="83939"/>
                  </a:cubicBezTo>
                  <a:lnTo>
                    <a:pt x="588615" y="87437"/>
                  </a:lnTo>
                  <a:cubicBezTo>
                    <a:pt x="585936" y="95076"/>
                    <a:pt x="581707" y="100893"/>
                    <a:pt x="575928" y="104887"/>
                  </a:cubicBezTo>
                  <a:cubicBezTo>
                    <a:pt x="570148" y="108880"/>
                    <a:pt x="562917" y="110877"/>
                    <a:pt x="554236" y="110877"/>
                  </a:cubicBezTo>
                  <a:cubicBezTo>
                    <a:pt x="540494" y="110877"/>
                    <a:pt x="530324" y="106387"/>
                    <a:pt x="523726" y="97408"/>
                  </a:cubicBezTo>
                  <a:cubicBezTo>
                    <a:pt x="518517" y="90215"/>
                    <a:pt x="515913" y="81136"/>
                    <a:pt x="515913" y="70173"/>
                  </a:cubicBezTo>
                  <a:cubicBezTo>
                    <a:pt x="515913" y="57076"/>
                    <a:pt x="519336" y="46819"/>
                    <a:pt x="526182" y="39402"/>
                  </a:cubicBezTo>
                  <a:cubicBezTo>
                    <a:pt x="533028" y="31986"/>
                    <a:pt x="541685" y="28277"/>
                    <a:pt x="552152" y="28277"/>
                  </a:cubicBezTo>
                  <a:close/>
                  <a:moveTo>
                    <a:pt x="123527" y="28277"/>
                  </a:moveTo>
                  <a:cubicBezTo>
                    <a:pt x="135285" y="28277"/>
                    <a:pt x="144562" y="32159"/>
                    <a:pt x="151358" y="39923"/>
                  </a:cubicBezTo>
                  <a:cubicBezTo>
                    <a:pt x="158155" y="47687"/>
                    <a:pt x="161404" y="59581"/>
                    <a:pt x="161106" y="75605"/>
                  </a:cubicBezTo>
                  <a:lnTo>
                    <a:pt x="108719" y="75605"/>
                  </a:lnTo>
                  <a:cubicBezTo>
                    <a:pt x="108868" y="81806"/>
                    <a:pt x="110554" y="86630"/>
                    <a:pt x="113779" y="90078"/>
                  </a:cubicBezTo>
                  <a:cubicBezTo>
                    <a:pt x="117004" y="93526"/>
                    <a:pt x="121022" y="95250"/>
                    <a:pt x="125834" y="95250"/>
                  </a:cubicBezTo>
                  <a:cubicBezTo>
                    <a:pt x="129108" y="95250"/>
                    <a:pt x="131862" y="94357"/>
                    <a:pt x="134094" y="92571"/>
                  </a:cubicBezTo>
                  <a:cubicBezTo>
                    <a:pt x="136327" y="90785"/>
                    <a:pt x="138013" y="87908"/>
                    <a:pt x="139154" y="83939"/>
                  </a:cubicBezTo>
                  <a:lnTo>
                    <a:pt x="159990" y="87437"/>
                  </a:lnTo>
                  <a:cubicBezTo>
                    <a:pt x="157311" y="95076"/>
                    <a:pt x="153082" y="100893"/>
                    <a:pt x="147303" y="104887"/>
                  </a:cubicBezTo>
                  <a:cubicBezTo>
                    <a:pt x="141523" y="108880"/>
                    <a:pt x="134293" y="110877"/>
                    <a:pt x="125611" y="110877"/>
                  </a:cubicBezTo>
                  <a:cubicBezTo>
                    <a:pt x="111869" y="110877"/>
                    <a:pt x="101699" y="106387"/>
                    <a:pt x="95101" y="97408"/>
                  </a:cubicBezTo>
                  <a:cubicBezTo>
                    <a:pt x="89892" y="90215"/>
                    <a:pt x="87288" y="81136"/>
                    <a:pt x="87288" y="70173"/>
                  </a:cubicBezTo>
                  <a:cubicBezTo>
                    <a:pt x="87288" y="57076"/>
                    <a:pt x="90711" y="46819"/>
                    <a:pt x="97557" y="39402"/>
                  </a:cubicBezTo>
                  <a:cubicBezTo>
                    <a:pt x="104403" y="31986"/>
                    <a:pt x="113060" y="28277"/>
                    <a:pt x="123527" y="28277"/>
                  </a:cubicBezTo>
                  <a:close/>
                  <a:moveTo>
                    <a:pt x="286792" y="2158"/>
                  </a:moveTo>
                  <a:lnTo>
                    <a:pt x="286792" y="30063"/>
                  </a:lnTo>
                  <a:lnTo>
                    <a:pt x="301079" y="30063"/>
                  </a:lnTo>
                  <a:lnTo>
                    <a:pt x="301079" y="46732"/>
                  </a:lnTo>
                  <a:lnTo>
                    <a:pt x="286792" y="46732"/>
                  </a:lnTo>
                  <a:lnTo>
                    <a:pt x="286792" y="78581"/>
                  </a:lnTo>
                  <a:cubicBezTo>
                    <a:pt x="286792" y="85031"/>
                    <a:pt x="286928" y="88788"/>
                    <a:pt x="287201" y="89855"/>
                  </a:cubicBezTo>
                  <a:cubicBezTo>
                    <a:pt x="287474" y="90922"/>
                    <a:pt x="288094" y="91802"/>
                    <a:pt x="289061" y="92497"/>
                  </a:cubicBezTo>
                  <a:cubicBezTo>
                    <a:pt x="290029" y="93191"/>
                    <a:pt x="291207" y="93539"/>
                    <a:pt x="292596" y="93539"/>
                  </a:cubicBezTo>
                  <a:cubicBezTo>
                    <a:pt x="294531" y="93539"/>
                    <a:pt x="297334" y="92869"/>
                    <a:pt x="301005" y="91529"/>
                  </a:cubicBezTo>
                  <a:lnTo>
                    <a:pt x="302791" y="107752"/>
                  </a:lnTo>
                  <a:cubicBezTo>
                    <a:pt x="297929" y="109835"/>
                    <a:pt x="292422" y="110877"/>
                    <a:pt x="286271" y="110877"/>
                  </a:cubicBezTo>
                  <a:cubicBezTo>
                    <a:pt x="282501" y="110877"/>
                    <a:pt x="279102" y="110245"/>
                    <a:pt x="276076" y="108980"/>
                  </a:cubicBezTo>
                  <a:cubicBezTo>
                    <a:pt x="273050" y="107714"/>
                    <a:pt x="270830" y="106077"/>
                    <a:pt x="269416" y="104068"/>
                  </a:cubicBezTo>
                  <a:cubicBezTo>
                    <a:pt x="268002" y="102059"/>
                    <a:pt x="267022" y="99343"/>
                    <a:pt x="266477" y="95920"/>
                  </a:cubicBezTo>
                  <a:cubicBezTo>
                    <a:pt x="266030" y="93489"/>
                    <a:pt x="265807" y="88578"/>
                    <a:pt x="265807" y="81186"/>
                  </a:cubicBezTo>
                  <a:lnTo>
                    <a:pt x="265807" y="46732"/>
                  </a:lnTo>
                  <a:lnTo>
                    <a:pt x="256208" y="46732"/>
                  </a:lnTo>
                  <a:lnTo>
                    <a:pt x="256208" y="30063"/>
                  </a:lnTo>
                  <a:lnTo>
                    <a:pt x="265807" y="30063"/>
                  </a:lnTo>
                  <a:lnTo>
                    <a:pt x="265807" y="14362"/>
                  </a:lnTo>
                  <a:close/>
                  <a:moveTo>
                    <a:pt x="483915" y="0"/>
                  </a:moveTo>
                  <a:lnTo>
                    <a:pt x="504825" y="0"/>
                  </a:lnTo>
                  <a:lnTo>
                    <a:pt x="504825" y="109091"/>
                  </a:lnTo>
                  <a:lnTo>
                    <a:pt x="483915" y="109091"/>
                  </a:lnTo>
                  <a:close/>
                  <a:moveTo>
                    <a:pt x="445815" y="0"/>
                  </a:moveTo>
                  <a:lnTo>
                    <a:pt x="466725" y="0"/>
                  </a:lnTo>
                  <a:lnTo>
                    <a:pt x="466725" y="19348"/>
                  </a:lnTo>
                  <a:lnTo>
                    <a:pt x="445815" y="19348"/>
                  </a:lnTo>
                  <a:close/>
                  <a:moveTo>
                    <a:pt x="350862" y="0"/>
                  </a:moveTo>
                  <a:lnTo>
                    <a:pt x="425648" y="0"/>
                  </a:lnTo>
                  <a:lnTo>
                    <a:pt x="425648" y="18455"/>
                  </a:lnTo>
                  <a:lnTo>
                    <a:pt x="372889" y="18455"/>
                  </a:lnTo>
                  <a:lnTo>
                    <a:pt x="372889" y="44276"/>
                  </a:lnTo>
                  <a:lnTo>
                    <a:pt x="418430" y="44276"/>
                  </a:lnTo>
                  <a:lnTo>
                    <a:pt x="418430" y="62731"/>
                  </a:lnTo>
                  <a:lnTo>
                    <a:pt x="372889" y="62731"/>
                  </a:lnTo>
                  <a:lnTo>
                    <a:pt x="372889" y="109091"/>
                  </a:lnTo>
                  <a:lnTo>
                    <a:pt x="350862" y="109091"/>
                  </a:lnTo>
                  <a:close/>
                  <a:moveTo>
                    <a:pt x="0" y="0"/>
                  </a:moveTo>
                  <a:lnTo>
                    <a:pt x="86692" y="0"/>
                  </a:lnTo>
                  <a:lnTo>
                    <a:pt x="86692" y="18455"/>
                  </a:lnTo>
                  <a:lnTo>
                    <a:pt x="54397" y="18455"/>
                  </a:lnTo>
                  <a:lnTo>
                    <a:pt x="54397" y="109091"/>
                  </a:lnTo>
                  <a:lnTo>
                    <a:pt x="32370" y="109091"/>
                  </a:lnTo>
                  <a:lnTo>
                    <a:pt x="32370" y="18455"/>
                  </a:lnTo>
                  <a:lnTo>
                    <a:pt x="0" y="1845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12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E59C55-B353-40CD-93A9-4AB03FF87596}"/>
              </a:ext>
            </a:extLst>
          </p:cNvPr>
          <p:cNvGrpSpPr/>
          <p:nvPr/>
        </p:nvGrpSpPr>
        <p:grpSpPr>
          <a:xfrm>
            <a:off x="5683857" y="1548366"/>
            <a:ext cx="596412" cy="710732"/>
            <a:chOff x="5683857" y="1993534"/>
            <a:chExt cx="596412" cy="710732"/>
          </a:xfrm>
        </p:grpSpPr>
        <p:sp>
          <p:nvSpPr>
            <p:cNvPr id="19" name="Rounded Rectangle 12">
              <a:extLst>
                <a:ext uri="{FF2B5EF4-FFF2-40B4-BE49-F238E27FC236}">
                  <a16:creationId xmlns:a16="http://schemas.microsoft.com/office/drawing/2014/main" id="{983FAB98-7DEB-4862-9194-DF8325D408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3857" y="1993534"/>
              <a:ext cx="596412" cy="710732"/>
            </a:xfrm>
            <a:custGeom>
              <a:avLst/>
              <a:gdLst/>
              <a:ahLst/>
              <a:cxnLst/>
              <a:rect l="l" t="t" r="r" b="b"/>
              <a:pathLst>
                <a:path w="3312367" h="3947283">
                  <a:moveTo>
                    <a:pt x="2537615" y="3705909"/>
                  </a:moveTo>
                  <a:cubicBezTo>
                    <a:pt x="2512344" y="3705909"/>
                    <a:pt x="2491857" y="3726396"/>
                    <a:pt x="2491857" y="3751667"/>
                  </a:cubicBezTo>
                  <a:cubicBezTo>
                    <a:pt x="2491857" y="3776938"/>
                    <a:pt x="2512344" y="3797425"/>
                    <a:pt x="2537615" y="3797425"/>
                  </a:cubicBezTo>
                  <a:lnTo>
                    <a:pt x="2762175" y="3797425"/>
                  </a:lnTo>
                  <a:cubicBezTo>
                    <a:pt x="2787446" y="3797425"/>
                    <a:pt x="2807933" y="3776938"/>
                    <a:pt x="2807933" y="3751667"/>
                  </a:cubicBezTo>
                  <a:cubicBezTo>
                    <a:pt x="2807933" y="3726396"/>
                    <a:pt x="2787446" y="3705909"/>
                    <a:pt x="2762175" y="3705909"/>
                  </a:cubicBezTo>
                  <a:close/>
                  <a:moveTo>
                    <a:pt x="1141114" y="3408594"/>
                  </a:moveTo>
                  <a:cubicBezTo>
                    <a:pt x="1097903" y="3408594"/>
                    <a:pt x="1062874" y="3443623"/>
                    <a:pt x="1062874" y="3486834"/>
                  </a:cubicBezTo>
                  <a:cubicBezTo>
                    <a:pt x="1062874" y="3530045"/>
                    <a:pt x="1097903" y="3565073"/>
                    <a:pt x="1141114" y="3565073"/>
                  </a:cubicBezTo>
                  <a:lnTo>
                    <a:pt x="1525078" y="3565074"/>
                  </a:lnTo>
                  <a:cubicBezTo>
                    <a:pt x="1568289" y="3565074"/>
                    <a:pt x="1603318" y="3530045"/>
                    <a:pt x="1603318" y="3486834"/>
                  </a:cubicBezTo>
                  <a:lnTo>
                    <a:pt x="1603319" y="3486834"/>
                  </a:lnTo>
                  <a:cubicBezTo>
                    <a:pt x="1603319" y="3443623"/>
                    <a:pt x="1568290" y="3408594"/>
                    <a:pt x="1525079" y="3408594"/>
                  </a:cubicBezTo>
                  <a:close/>
                  <a:moveTo>
                    <a:pt x="2129393" y="1705414"/>
                  </a:moveTo>
                  <a:lnTo>
                    <a:pt x="2129393" y="3580170"/>
                  </a:lnTo>
                  <a:lnTo>
                    <a:pt x="3126216" y="3580170"/>
                  </a:lnTo>
                  <a:lnTo>
                    <a:pt x="3126216" y="1705414"/>
                  </a:lnTo>
                  <a:close/>
                  <a:moveTo>
                    <a:pt x="2481193" y="1533789"/>
                  </a:moveTo>
                  <a:cubicBezTo>
                    <a:pt x="2462682" y="1533789"/>
                    <a:pt x="2447676" y="1548795"/>
                    <a:pt x="2447676" y="1567306"/>
                  </a:cubicBezTo>
                  <a:lnTo>
                    <a:pt x="2447676" y="1572258"/>
                  </a:lnTo>
                  <a:cubicBezTo>
                    <a:pt x="2447676" y="1590769"/>
                    <a:pt x="2462682" y="1605775"/>
                    <a:pt x="2481193" y="1605775"/>
                  </a:cubicBezTo>
                  <a:lnTo>
                    <a:pt x="2774415" y="1605775"/>
                  </a:lnTo>
                  <a:cubicBezTo>
                    <a:pt x="2792926" y="1605775"/>
                    <a:pt x="2807932" y="1590769"/>
                    <a:pt x="2807932" y="1572258"/>
                  </a:cubicBezTo>
                  <a:lnTo>
                    <a:pt x="2807932" y="1567306"/>
                  </a:lnTo>
                  <a:cubicBezTo>
                    <a:pt x="2807932" y="1548795"/>
                    <a:pt x="2792926" y="1533789"/>
                    <a:pt x="2774415" y="1533789"/>
                  </a:cubicBezTo>
                  <a:close/>
                  <a:moveTo>
                    <a:pt x="2113478" y="1418392"/>
                  </a:moveTo>
                  <a:lnTo>
                    <a:pt x="3142130" y="1418392"/>
                  </a:lnTo>
                  <a:cubicBezTo>
                    <a:pt x="3236149" y="1418392"/>
                    <a:pt x="3312367" y="1494610"/>
                    <a:pt x="3312367" y="1588629"/>
                  </a:cubicBezTo>
                  <a:lnTo>
                    <a:pt x="3312367" y="3777046"/>
                  </a:lnTo>
                  <a:cubicBezTo>
                    <a:pt x="3312367" y="3871065"/>
                    <a:pt x="3236149" y="3947283"/>
                    <a:pt x="3142130" y="3947283"/>
                  </a:cubicBezTo>
                  <a:lnTo>
                    <a:pt x="2113478" y="3947283"/>
                  </a:lnTo>
                  <a:cubicBezTo>
                    <a:pt x="2019459" y="3947283"/>
                    <a:pt x="1943241" y="3871065"/>
                    <a:pt x="1943241" y="3777046"/>
                  </a:cubicBezTo>
                  <a:lnTo>
                    <a:pt x="1943241" y="1588629"/>
                  </a:lnTo>
                  <a:cubicBezTo>
                    <a:pt x="1943241" y="1494610"/>
                    <a:pt x="2019459" y="1418392"/>
                    <a:pt x="2113478" y="1418392"/>
                  </a:cubicBezTo>
                  <a:close/>
                  <a:moveTo>
                    <a:pt x="1006317" y="157391"/>
                  </a:moveTo>
                  <a:cubicBezTo>
                    <a:pt x="987806" y="157391"/>
                    <a:pt x="972800" y="172397"/>
                    <a:pt x="972800" y="190908"/>
                  </a:cubicBezTo>
                  <a:lnTo>
                    <a:pt x="972800" y="195860"/>
                  </a:lnTo>
                  <a:cubicBezTo>
                    <a:pt x="972800" y="214371"/>
                    <a:pt x="987806" y="229377"/>
                    <a:pt x="1006317" y="229377"/>
                  </a:cubicBezTo>
                  <a:lnTo>
                    <a:pt x="1659876" y="229377"/>
                  </a:lnTo>
                  <a:cubicBezTo>
                    <a:pt x="1678387" y="229377"/>
                    <a:pt x="1693393" y="214371"/>
                    <a:pt x="1693393" y="195860"/>
                  </a:cubicBezTo>
                  <a:lnTo>
                    <a:pt x="1693393" y="190908"/>
                  </a:lnTo>
                  <a:cubicBezTo>
                    <a:pt x="1693393" y="172397"/>
                    <a:pt x="1678387" y="157391"/>
                    <a:pt x="1659876" y="157391"/>
                  </a:cubicBezTo>
                  <a:close/>
                  <a:moveTo>
                    <a:pt x="264780" y="0"/>
                  </a:moveTo>
                  <a:lnTo>
                    <a:pt x="2401413" y="0"/>
                  </a:lnTo>
                  <a:cubicBezTo>
                    <a:pt x="2547647" y="0"/>
                    <a:pt x="2666193" y="118546"/>
                    <a:pt x="2666193" y="264780"/>
                  </a:cubicBezTo>
                  <a:lnTo>
                    <a:pt x="2666193" y="1345374"/>
                  </a:lnTo>
                  <a:lnTo>
                    <a:pt x="2369517" y="1345374"/>
                  </a:lnTo>
                  <a:lnTo>
                    <a:pt x="2369517" y="366783"/>
                  </a:lnTo>
                  <a:lnTo>
                    <a:pt x="296676" y="366783"/>
                  </a:lnTo>
                  <a:lnTo>
                    <a:pt x="296676" y="3219873"/>
                  </a:lnTo>
                  <a:lnTo>
                    <a:pt x="1867527" y="3219873"/>
                  </a:lnTo>
                  <a:lnTo>
                    <a:pt x="1867527" y="3778374"/>
                  </a:lnTo>
                  <a:lnTo>
                    <a:pt x="264780" y="3778374"/>
                  </a:lnTo>
                  <a:cubicBezTo>
                    <a:pt x="118546" y="3778374"/>
                    <a:pt x="0" y="3659828"/>
                    <a:pt x="0" y="3513594"/>
                  </a:cubicBezTo>
                  <a:lnTo>
                    <a:pt x="0" y="264780"/>
                  </a:lnTo>
                  <a:cubicBezTo>
                    <a:pt x="0" y="118546"/>
                    <a:pt x="118546" y="0"/>
                    <a:pt x="2647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20" name="Frame 1">
              <a:extLst>
                <a:ext uri="{FF2B5EF4-FFF2-40B4-BE49-F238E27FC236}">
                  <a16:creationId xmlns:a16="http://schemas.microsoft.com/office/drawing/2014/main" id="{C3EBE64B-E1D3-456D-AD7B-590318E33D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20945" y="2188975"/>
              <a:ext cx="301638" cy="301638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0" y="2700080"/>
                  </a:moveTo>
                  <a:lnTo>
                    <a:pt x="569408" y="2700080"/>
                  </a:lnTo>
                  <a:lnTo>
                    <a:pt x="569408" y="3390592"/>
                  </a:lnTo>
                  <a:lnTo>
                    <a:pt x="3390592" y="3390592"/>
                  </a:lnTo>
                  <a:lnTo>
                    <a:pt x="3390592" y="2700080"/>
                  </a:lnTo>
                  <a:lnTo>
                    <a:pt x="3960000" y="2700080"/>
                  </a:lnTo>
                  <a:lnTo>
                    <a:pt x="3960000" y="3960000"/>
                  </a:lnTo>
                  <a:lnTo>
                    <a:pt x="0" y="3960000"/>
                  </a:lnTo>
                  <a:close/>
                  <a:moveTo>
                    <a:pt x="1530791" y="0"/>
                  </a:moveTo>
                  <a:lnTo>
                    <a:pt x="2429209" y="0"/>
                  </a:lnTo>
                  <a:lnTo>
                    <a:pt x="2429209" y="2108456"/>
                  </a:lnTo>
                  <a:lnTo>
                    <a:pt x="2772088" y="2108456"/>
                  </a:lnTo>
                  <a:lnTo>
                    <a:pt x="1980000" y="3198242"/>
                  </a:lnTo>
                  <a:lnTo>
                    <a:pt x="1187912" y="2108456"/>
                  </a:lnTo>
                  <a:lnTo>
                    <a:pt x="1530791" y="2108456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4DDED426-4F1D-42D8-8124-35A2BD5E34F7}"/>
              </a:ext>
            </a:extLst>
          </p:cNvPr>
          <p:cNvSpPr>
            <a:spLocks noChangeAspect="1"/>
          </p:cNvSpPr>
          <p:nvPr/>
        </p:nvSpPr>
        <p:spPr>
          <a:xfrm>
            <a:off x="7233167" y="1532934"/>
            <a:ext cx="596412" cy="710732"/>
          </a:xfrm>
          <a:custGeom>
            <a:avLst/>
            <a:gdLst/>
            <a:ahLst/>
            <a:cxnLst/>
            <a:rect l="l" t="t" r="r" b="b"/>
            <a:pathLst>
              <a:path w="3312367" h="3947283">
                <a:moveTo>
                  <a:pt x="2537615" y="3705909"/>
                </a:moveTo>
                <a:cubicBezTo>
                  <a:pt x="2512344" y="3705909"/>
                  <a:pt x="2491857" y="3726396"/>
                  <a:pt x="2491857" y="3751667"/>
                </a:cubicBezTo>
                <a:cubicBezTo>
                  <a:pt x="2491857" y="3776938"/>
                  <a:pt x="2512344" y="3797425"/>
                  <a:pt x="2537615" y="3797425"/>
                </a:cubicBezTo>
                <a:lnTo>
                  <a:pt x="2762175" y="3797425"/>
                </a:lnTo>
                <a:cubicBezTo>
                  <a:pt x="2787446" y="3797425"/>
                  <a:pt x="2807933" y="3776938"/>
                  <a:pt x="2807933" y="3751667"/>
                </a:cubicBezTo>
                <a:cubicBezTo>
                  <a:pt x="2807933" y="3726396"/>
                  <a:pt x="2787446" y="3705909"/>
                  <a:pt x="2762175" y="3705909"/>
                </a:cubicBezTo>
                <a:close/>
                <a:moveTo>
                  <a:pt x="1141114" y="3408594"/>
                </a:moveTo>
                <a:cubicBezTo>
                  <a:pt x="1097903" y="3408594"/>
                  <a:pt x="1062874" y="3443623"/>
                  <a:pt x="1062874" y="3486834"/>
                </a:cubicBezTo>
                <a:cubicBezTo>
                  <a:pt x="1062874" y="3530045"/>
                  <a:pt x="1097903" y="3565073"/>
                  <a:pt x="1141114" y="3565073"/>
                </a:cubicBezTo>
                <a:lnTo>
                  <a:pt x="1525078" y="3565074"/>
                </a:lnTo>
                <a:cubicBezTo>
                  <a:pt x="1568289" y="3565074"/>
                  <a:pt x="1603318" y="3530045"/>
                  <a:pt x="1603318" y="3486834"/>
                </a:cubicBezTo>
                <a:lnTo>
                  <a:pt x="1603319" y="3486834"/>
                </a:lnTo>
                <a:cubicBezTo>
                  <a:pt x="1603319" y="3443623"/>
                  <a:pt x="1568290" y="3408594"/>
                  <a:pt x="1525079" y="3408594"/>
                </a:cubicBezTo>
                <a:close/>
                <a:moveTo>
                  <a:pt x="2129393" y="1705414"/>
                </a:moveTo>
                <a:lnTo>
                  <a:pt x="2129393" y="3580170"/>
                </a:lnTo>
                <a:lnTo>
                  <a:pt x="3126216" y="3580170"/>
                </a:lnTo>
                <a:lnTo>
                  <a:pt x="3126216" y="1705414"/>
                </a:lnTo>
                <a:close/>
                <a:moveTo>
                  <a:pt x="2481193" y="1533789"/>
                </a:moveTo>
                <a:cubicBezTo>
                  <a:pt x="2462682" y="1533789"/>
                  <a:pt x="2447676" y="1548795"/>
                  <a:pt x="2447676" y="1567306"/>
                </a:cubicBezTo>
                <a:lnTo>
                  <a:pt x="2447676" y="1572258"/>
                </a:lnTo>
                <a:cubicBezTo>
                  <a:pt x="2447676" y="1590769"/>
                  <a:pt x="2462682" y="1605775"/>
                  <a:pt x="2481193" y="1605775"/>
                </a:cubicBezTo>
                <a:lnTo>
                  <a:pt x="2774415" y="1605775"/>
                </a:lnTo>
                <a:cubicBezTo>
                  <a:pt x="2792926" y="1605775"/>
                  <a:pt x="2807932" y="1590769"/>
                  <a:pt x="2807932" y="1572258"/>
                </a:cubicBezTo>
                <a:lnTo>
                  <a:pt x="2807932" y="1567306"/>
                </a:lnTo>
                <a:cubicBezTo>
                  <a:pt x="2807932" y="1548795"/>
                  <a:pt x="2792926" y="1533789"/>
                  <a:pt x="2774415" y="1533789"/>
                </a:cubicBezTo>
                <a:close/>
                <a:moveTo>
                  <a:pt x="2113478" y="1418392"/>
                </a:moveTo>
                <a:lnTo>
                  <a:pt x="3142130" y="1418392"/>
                </a:lnTo>
                <a:cubicBezTo>
                  <a:pt x="3236149" y="1418392"/>
                  <a:pt x="3312367" y="1494610"/>
                  <a:pt x="3312367" y="1588629"/>
                </a:cubicBezTo>
                <a:lnTo>
                  <a:pt x="3312367" y="3777046"/>
                </a:lnTo>
                <a:cubicBezTo>
                  <a:pt x="3312367" y="3871065"/>
                  <a:pt x="3236149" y="3947283"/>
                  <a:pt x="3142130" y="3947283"/>
                </a:cubicBezTo>
                <a:lnTo>
                  <a:pt x="2113478" y="3947283"/>
                </a:lnTo>
                <a:cubicBezTo>
                  <a:pt x="2019459" y="3947283"/>
                  <a:pt x="1943241" y="3871065"/>
                  <a:pt x="1943241" y="3777046"/>
                </a:cubicBezTo>
                <a:lnTo>
                  <a:pt x="1943241" y="1588629"/>
                </a:lnTo>
                <a:cubicBezTo>
                  <a:pt x="1943241" y="1494610"/>
                  <a:pt x="2019459" y="1418392"/>
                  <a:pt x="2113478" y="1418392"/>
                </a:cubicBezTo>
                <a:close/>
                <a:moveTo>
                  <a:pt x="1006317" y="157391"/>
                </a:moveTo>
                <a:cubicBezTo>
                  <a:pt x="987806" y="157391"/>
                  <a:pt x="972800" y="172397"/>
                  <a:pt x="972800" y="190908"/>
                </a:cubicBezTo>
                <a:lnTo>
                  <a:pt x="972800" y="195860"/>
                </a:lnTo>
                <a:cubicBezTo>
                  <a:pt x="972800" y="214371"/>
                  <a:pt x="987806" y="229377"/>
                  <a:pt x="1006317" y="229377"/>
                </a:cubicBezTo>
                <a:lnTo>
                  <a:pt x="1659876" y="229377"/>
                </a:lnTo>
                <a:cubicBezTo>
                  <a:pt x="1678387" y="229377"/>
                  <a:pt x="1693393" y="214371"/>
                  <a:pt x="1693393" y="195860"/>
                </a:cubicBezTo>
                <a:lnTo>
                  <a:pt x="1693393" y="190908"/>
                </a:lnTo>
                <a:cubicBezTo>
                  <a:pt x="1693393" y="172397"/>
                  <a:pt x="1678387" y="157391"/>
                  <a:pt x="1659876" y="157391"/>
                </a:cubicBezTo>
                <a:close/>
                <a:moveTo>
                  <a:pt x="264780" y="0"/>
                </a:moveTo>
                <a:lnTo>
                  <a:pt x="2401413" y="0"/>
                </a:lnTo>
                <a:cubicBezTo>
                  <a:pt x="2547647" y="0"/>
                  <a:pt x="2666193" y="118546"/>
                  <a:pt x="2666193" y="264780"/>
                </a:cubicBezTo>
                <a:lnTo>
                  <a:pt x="2666193" y="1345374"/>
                </a:lnTo>
                <a:lnTo>
                  <a:pt x="2369517" y="1345374"/>
                </a:lnTo>
                <a:lnTo>
                  <a:pt x="2369517" y="366783"/>
                </a:lnTo>
                <a:lnTo>
                  <a:pt x="296676" y="366783"/>
                </a:lnTo>
                <a:lnTo>
                  <a:pt x="296676" y="3219873"/>
                </a:lnTo>
                <a:lnTo>
                  <a:pt x="1867527" y="3219873"/>
                </a:lnTo>
                <a:lnTo>
                  <a:pt x="1867527" y="3778374"/>
                </a:lnTo>
                <a:lnTo>
                  <a:pt x="264780" y="3778374"/>
                </a:lnTo>
                <a:cubicBezTo>
                  <a:pt x="118546" y="3778374"/>
                  <a:pt x="0" y="3659828"/>
                  <a:pt x="0" y="3513594"/>
                </a:cubicBezTo>
                <a:lnTo>
                  <a:pt x="0" y="264780"/>
                </a:lnTo>
                <a:cubicBezTo>
                  <a:pt x="0" y="118546"/>
                  <a:pt x="118546" y="0"/>
                  <a:pt x="2647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/>
          </a:p>
        </p:txBody>
      </p:sp>
      <p:sp>
        <p:nvSpPr>
          <p:cNvPr id="22" name="Down Arrow 1">
            <a:extLst>
              <a:ext uri="{FF2B5EF4-FFF2-40B4-BE49-F238E27FC236}">
                <a16:creationId xmlns:a16="http://schemas.microsoft.com/office/drawing/2014/main" id="{35525A38-D47C-4844-9EF9-8A2899F149E8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7289485" y="1685845"/>
            <a:ext cx="323117" cy="362860"/>
          </a:xfrm>
          <a:custGeom>
            <a:avLst/>
            <a:gdLst/>
            <a:ahLst/>
            <a:cxnLst/>
            <a:rect l="l" t="t" r="r" b="b"/>
            <a:pathLst>
              <a:path w="3496146" h="3926159">
                <a:moveTo>
                  <a:pt x="1476067" y="1782198"/>
                </a:moveTo>
                <a:lnTo>
                  <a:pt x="2085005" y="1782198"/>
                </a:lnTo>
                <a:lnTo>
                  <a:pt x="2085005" y="560436"/>
                </a:lnTo>
                <a:lnTo>
                  <a:pt x="2389473" y="560436"/>
                </a:lnTo>
                <a:lnTo>
                  <a:pt x="1780536" y="0"/>
                </a:lnTo>
                <a:lnTo>
                  <a:pt x="1171598" y="560436"/>
                </a:lnTo>
                <a:lnTo>
                  <a:pt x="1476067" y="560436"/>
                </a:lnTo>
                <a:close/>
                <a:moveTo>
                  <a:pt x="2794909" y="2376264"/>
                </a:moveTo>
                <a:lnTo>
                  <a:pt x="3403846" y="1815828"/>
                </a:lnTo>
                <a:lnTo>
                  <a:pt x="3099377" y="1815828"/>
                </a:lnTo>
                <a:lnTo>
                  <a:pt x="3099377" y="594066"/>
                </a:lnTo>
                <a:lnTo>
                  <a:pt x="2490440" y="594066"/>
                </a:lnTo>
                <a:lnTo>
                  <a:pt x="2490440" y="1815828"/>
                </a:lnTo>
                <a:lnTo>
                  <a:pt x="2185971" y="1815828"/>
                </a:lnTo>
                <a:close/>
                <a:moveTo>
                  <a:pt x="1738539" y="2704452"/>
                </a:moveTo>
                <a:cubicBezTo>
                  <a:pt x="2025742" y="2708651"/>
                  <a:pt x="2249289" y="2617027"/>
                  <a:pt x="2474392" y="2519294"/>
                </a:cubicBezTo>
                <a:cubicBezTo>
                  <a:pt x="2631335" y="2431624"/>
                  <a:pt x="2641220" y="2356014"/>
                  <a:pt x="2614641" y="2282563"/>
                </a:cubicBezTo>
                <a:cubicBezTo>
                  <a:pt x="2582745" y="2203226"/>
                  <a:pt x="2511446" y="2141129"/>
                  <a:pt x="2374721" y="2203680"/>
                </a:cubicBezTo>
                <a:cubicBezTo>
                  <a:pt x="2195292" y="2350932"/>
                  <a:pt x="1621166" y="2470817"/>
                  <a:pt x="1266317" y="2262320"/>
                </a:cubicBezTo>
                <a:cubicBezTo>
                  <a:pt x="1169173" y="2191011"/>
                  <a:pt x="970584" y="2135007"/>
                  <a:pt x="918755" y="2260582"/>
                </a:cubicBezTo>
                <a:cubicBezTo>
                  <a:pt x="905798" y="2301917"/>
                  <a:pt x="901034" y="2336556"/>
                  <a:pt x="904186" y="2366667"/>
                </a:cubicBezTo>
                <a:cubicBezTo>
                  <a:pt x="913642" y="2457000"/>
                  <a:pt x="994333" y="2506589"/>
                  <a:pt x="1138739" y="2574025"/>
                </a:cubicBezTo>
                <a:cubicBezTo>
                  <a:pt x="1370979" y="2664916"/>
                  <a:pt x="1566218" y="2701932"/>
                  <a:pt x="1738539" y="2704452"/>
                </a:cubicBezTo>
                <a:close/>
                <a:moveTo>
                  <a:pt x="1709810" y="3318171"/>
                </a:moveTo>
                <a:cubicBezTo>
                  <a:pt x="2287461" y="3321186"/>
                  <a:pt x="2747532" y="3089987"/>
                  <a:pt x="2907033" y="2982480"/>
                </a:cubicBezTo>
                <a:cubicBezTo>
                  <a:pt x="3019837" y="2919930"/>
                  <a:pt x="3127019" y="2830470"/>
                  <a:pt x="3047283" y="2692494"/>
                </a:cubicBezTo>
                <a:cubicBezTo>
                  <a:pt x="2931427" y="2583612"/>
                  <a:pt x="2859428" y="2623285"/>
                  <a:pt x="2747560" y="2705958"/>
                </a:cubicBezTo>
                <a:cubicBezTo>
                  <a:pt x="2476410" y="2811508"/>
                  <a:pt x="1878339" y="3347087"/>
                  <a:pt x="714142" y="2686413"/>
                </a:cubicBezTo>
                <a:cubicBezTo>
                  <a:pt x="581403" y="2592588"/>
                  <a:pt x="478211" y="2639047"/>
                  <a:pt x="434354" y="2730111"/>
                </a:cubicBezTo>
                <a:cubicBezTo>
                  <a:pt x="423118" y="2754726"/>
                  <a:pt x="419107" y="2778362"/>
                  <a:pt x="421326" y="2801084"/>
                </a:cubicBezTo>
                <a:cubicBezTo>
                  <a:pt x="427982" y="2869247"/>
                  <a:pt x="490703" y="2929162"/>
                  <a:pt x="582577" y="2982481"/>
                </a:cubicBezTo>
                <a:cubicBezTo>
                  <a:pt x="974299" y="3230234"/>
                  <a:pt x="1363219" y="3316361"/>
                  <a:pt x="1709810" y="3318171"/>
                </a:cubicBezTo>
                <a:close/>
                <a:moveTo>
                  <a:pt x="1650124" y="3925606"/>
                </a:moveTo>
                <a:cubicBezTo>
                  <a:pt x="2273556" y="3938577"/>
                  <a:pt x="2858828" y="3722251"/>
                  <a:pt x="3329308" y="3414392"/>
                </a:cubicBezTo>
                <a:cubicBezTo>
                  <a:pt x="3434138" y="3367480"/>
                  <a:pt x="3549293" y="3215474"/>
                  <a:pt x="3469556" y="3100952"/>
                </a:cubicBezTo>
                <a:cubicBezTo>
                  <a:pt x="3361675" y="3005103"/>
                  <a:pt x="3225886" y="3077348"/>
                  <a:pt x="3149901" y="3145689"/>
                </a:cubicBezTo>
                <a:cubicBezTo>
                  <a:pt x="2987266" y="3247333"/>
                  <a:pt x="1796029" y="4146474"/>
                  <a:pt x="297808" y="3098777"/>
                </a:cubicBezTo>
                <a:cubicBezTo>
                  <a:pt x="177029" y="2997135"/>
                  <a:pt x="65861" y="3063139"/>
                  <a:pt x="18020" y="3134657"/>
                </a:cubicBezTo>
                <a:cubicBezTo>
                  <a:pt x="4124" y="3161552"/>
                  <a:pt x="-1298" y="3188690"/>
                  <a:pt x="257" y="3215218"/>
                </a:cubicBezTo>
                <a:cubicBezTo>
                  <a:pt x="4919" y="3294803"/>
                  <a:pt x="72375" y="3368892"/>
                  <a:pt x="162256" y="3414392"/>
                </a:cubicBezTo>
                <a:cubicBezTo>
                  <a:pt x="657258" y="3766720"/>
                  <a:pt x="1165233" y="3915518"/>
                  <a:pt x="1650124" y="3925606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E627DEC-3984-4028-AF2F-56D16E465D34}"/>
              </a:ext>
            </a:extLst>
          </p:cNvPr>
          <p:cNvGrpSpPr/>
          <p:nvPr/>
        </p:nvGrpSpPr>
        <p:grpSpPr>
          <a:xfrm>
            <a:off x="8691836" y="1496645"/>
            <a:ext cx="752541" cy="710732"/>
            <a:chOff x="8691836" y="1941813"/>
            <a:chExt cx="752541" cy="710732"/>
          </a:xfrm>
        </p:grpSpPr>
        <p:grpSp>
          <p:nvGrpSpPr>
            <p:cNvPr id="24" name="Graphic 87">
              <a:extLst>
                <a:ext uri="{FF2B5EF4-FFF2-40B4-BE49-F238E27FC236}">
                  <a16:creationId xmlns:a16="http://schemas.microsoft.com/office/drawing/2014/main" id="{2475F2AF-07EE-4E3F-BEFD-9C91CA618973}"/>
                </a:ext>
              </a:extLst>
            </p:cNvPr>
            <p:cNvGrpSpPr/>
            <p:nvPr/>
          </p:nvGrpSpPr>
          <p:grpSpPr>
            <a:xfrm>
              <a:off x="8691836" y="1941813"/>
              <a:ext cx="752541" cy="710732"/>
              <a:chOff x="7058484" y="4842516"/>
              <a:chExt cx="1371600" cy="1295400"/>
            </a:xfrm>
          </p:grpSpPr>
          <p:sp>
            <p:nvSpPr>
              <p:cNvPr id="26" name="Freeform: Shape 31">
                <a:extLst>
                  <a:ext uri="{FF2B5EF4-FFF2-40B4-BE49-F238E27FC236}">
                    <a16:creationId xmlns:a16="http://schemas.microsoft.com/office/drawing/2014/main" id="{182A7E5E-A154-40CD-8C63-0F6253F3D54B}"/>
                  </a:ext>
                </a:extLst>
              </p:cNvPr>
              <p:cNvSpPr/>
              <p:nvPr/>
            </p:nvSpPr>
            <p:spPr>
              <a:xfrm>
                <a:off x="8272236" y="5859034"/>
                <a:ext cx="142875" cy="180975"/>
              </a:xfrm>
              <a:custGeom>
                <a:avLst/>
                <a:gdLst>
                  <a:gd name="connsiteX0" fmla="*/ 101650 w 142875"/>
                  <a:gd name="connsiteY0" fmla="*/ 155057 h 180975"/>
                  <a:gd name="connsiteX1" fmla="*/ 134035 w 142875"/>
                  <a:gd name="connsiteY1" fmla="*/ 69332 h 180975"/>
                  <a:gd name="connsiteX2" fmla="*/ 134035 w 142875"/>
                  <a:gd name="connsiteY2" fmla="*/ 41709 h 180975"/>
                  <a:gd name="connsiteX3" fmla="*/ 115938 w 142875"/>
                  <a:gd name="connsiteY3" fmla="*/ 16944 h 180975"/>
                  <a:gd name="connsiteX4" fmla="*/ 94983 w 142875"/>
                  <a:gd name="connsiteY4" fmla="*/ 9324 h 180975"/>
                  <a:gd name="connsiteX5" fmla="*/ 42595 w 142875"/>
                  <a:gd name="connsiteY5" fmla="*/ 34089 h 180975"/>
                  <a:gd name="connsiteX6" fmla="*/ 10210 w 142875"/>
                  <a:gd name="connsiteY6" fmla="*/ 119814 h 180975"/>
                  <a:gd name="connsiteX7" fmla="*/ 29260 w 142875"/>
                  <a:gd name="connsiteY7" fmla="*/ 172202 h 180975"/>
                  <a:gd name="connsiteX8" fmla="*/ 50215 w 142875"/>
                  <a:gd name="connsiteY8" fmla="*/ 179822 h 180975"/>
                  <a:gd name="connsiteX9" fmla="*/ 92125 w 142875"/>
                  <a:gd name="connsiteY9" fmla="*/ 169344 h 180975"/>
                  <a:gd name="connsiteX10" fmla="*/ 101650 w 142875"/>
                  <a:gd name="connsiteY10" fmla="*/ 155057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2875" h="180975">
                    <a:moveTo>
                      <a:pt x="101650" y="155057"/>
                    </a:moveTo>
                    <a:lnTo>
                      <a:pt x="134035" y="69332"/>
                    </a:lnTo>
                    <a:cubicBezTo>
                      <a:pt x="137845" y="59807"/>
                      <a:pt x="136893" y="50282"/>
                      <a:pt x="134035" y="41709"/>
                    </a:cubicBezTo>
                    <a:cubicBezTo>
                      <a:pt x="130225" y="32184"/>
                      <a:pt x="125463" y="20754"/>
                      <a:pt x="115938" y="16944"/>
                    </a:cubicBezTo>
                    <a:lnTo>
                      <a:pt x="94983" y="9324"/>
                    </a:lnTo>
                    <a:cubicBezTo>
                      <a:pt x="74980" y="1704"/>
                      <a:pt x="50215" y="15039"/>
                      <a:pt x="42595" y="34089"/>
                    </a:cubicBezTo>
                    <a:lnTo>
                      <a:pt x="10210" y="119814"/>
                    </a:lnTo>
                    <a:cubicBezTo>
                      <a:pt x="2590" y="139817"/>
                      <a:pt x="9258" y="164582"/>
                      <a:pt x="29260" y="172202"/>
                    </a:cubicBezTo>
                    <a:lnTo>
                      <a:pt x="50215" y="179822"/>
                    </a:lnTo>
                    <a:cubicBezTo>
                      <a:pt x="63550" y="184584"/>
                      <a:pt x="81648" y="178869"/>
                      <a:pt x="92125" y="169344"/>
                    </a:cubicBezTo>
                    <a:cubicBezTo>
                      <a:pt x="95935" y="165534"/>
                      <a:pt x="99745" y="160772"/>
                      <a:pt x="101650" y="15505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32">
                <a:extLst>
                  <a:ext uri="{FF2B5EF4-FFF2-40B4-BE49-F238E27FC236}">
                    <a16:creationId xmlns:a16="http://schemas.microsoft.com/office/drawing/2014/main" id="{21D2EB97-4600-452E-BB12-982E68352FCF}"/>
                  </a:ext>
                </a:extLst>
              </p:cNvPr>
              <p:cNvSpPr/>
              <p:nvPr/>
            </p:nvSpPr>
            <p:spPr>
              <a:xfrm>
                <a:off x="7072640" y="5859034"/>
                <a:ext cx="142875" cy="180975"/>
              </a:xfrm>
              <a:custGeom>
                <a:avLst/>
                <a:gdLst>
                  <a:gd name="connsiteX0" fmla="*/ 42042 w 142875"/>
                  <a:gd name="connsiteY0" fmla="*/ 155057 h 180975"/>
                  <a:gd name="connsiteX1" fmla="*/ 9657 w 142875"/>
                  <a:gd name="connsiteY1" fmla="*/ 69332 h 180975"/>
                  <a:gd name="connsiteX2" fmla="*/ 9657 w 142875"/>
                  <a:gd name="connsiteY2" fmla="*/ 41709 h 180975"/>
                  <a:gd name="connsiteX3" fmla="*/ 27754 w 142875"/>
                  <a:gd name="connsiteY3" fmla="*/ 16944 h 180975"/>
                  <a:gd name="connsiteX4" fmla="*/ 48709 w 142875"/>
                  <a:gd name="connsiteY4" fmla="*/ 9324 h 180975"/>
                  <a:gd name="connsiteX5" fmla="*/ 101097 w 142875"/>
                  <a:gd name="connsiteY5" fmla="*/ 34089 h 180975"/>
                  <a:gd name="connsiteX6" fmla="*/ 133482 w 142875"/>
                  <a:gd name="connsiteY6" fmla="*/ 119814 h 180975"/>
                  <a:gd name="connsiteX7" fmla="*/ 114432 w 142875"/>
                  <a:gd name="connsiteY7" fmla="*/ 172202 h 180975"/>
                  <a:gd name="connsiteX8" fmla="*/ 93477 w 142875"/>
                  <a:gd name="connsiteY8" fmla="*/ 179822 h 180975"/>
                  <a:gd name="connsiteX9" fmla="*/ 51567 w 142875"/>
                  <a:gd name="connsiteY9" fmla="*/ 169344 h 180975"/>
                  <a:gd name="connsiteX10" fmla="*/ 42042 w 142875"/>
                  <a:gd name="connsiteY10" fmla="*/ 155057 h 18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2875" h="180975">
                    <a:moveTo>
                      <a:pt x="42042" y="155057"/>
                    </a:moveTo>
                    <a:lnTo>
                      <a:pt x="9657" y="69332"/>
                    </a:lnTo>
                    <a:cubicBezTo>
                      <a:pt x="5847" y="59807"/>
                      <a:pt x="6799" y="50282"/>
                      <a:pt x="9657" y="41709"/>
                    </a:cubicBezTo>
                    <a:cubicBezTo>
                      <a:pt x="13467" y="32184"/>
                      <a:pt x="18229" y="20754"/>
                      <a:pt x="27754" y="16944"/>
                    </a:cubicBezTo>
                    <a:lnTo>
                      <a:pt x="48709" y="9324"/>
                    </a:lnTo>
                    <a:cubicBezTo>
                      <a:pt x="68712" y="1704"/>
                      <a:pt x="93477" y="15039"/>
                      <a:pt x="101097" y="34089"/>
                    </a:cubicBezTo>
                    <a:lnTo>
                      <a:pt x="133482" y="119814"/>
                    </a:lnTo>
                    <a:cubicBezTo>
                      <a:pt x="141102" y="139817"/>
                      <a:pt x="134434" y="164582"/>
                      <a:pt x="114432" y="172202"/>
                    </a:cubicBezTo>
                    <a:lnTo>
                      <a:pt x="93477" y="179822"/>
                    </a:lnTo>
                    <a:cubicBezTo>
                      <a:pt x="80142" y="184584"/>
                      <a:pt x="62044" y="178869"/>
                      <a:pt x="51567" y="169344"/>
                    </a:cubicBezTo>
                    <a:cubicBezTo>
                      <a:pt x="47757" y="165534"/>
                      <a:pt x="43947" y="160772"/>
                      <a:pt x="42042" y="15505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33">
                <a:extLst>
                  <a:ext uri="{FF2B5EF4-FFF2-40B4-BE49-F238E27FC236}">
                    <a16:creationId xmlns:a16="http://schemas.microsoft.com/office/drawing/2014/main" id="{6E5F2802-6593-47F5-8377-5A1333646243}"/>
                  </a:ext>
                </a:extLst>
              </p:cNvPr>
              <p:cNvSpPr/>
              <p:nvPr/>
            </p:nvSpPr>
            <p:spPr>
              <a:xfrm>
                <a:off x="7051340" y="4835372"/>
                <a:ext cx="1381125" cy="962025"/>
              </a:xfrm>
              <a:custGeom>
                <a:avLst/>
                <a:gdLst>
                  <a:gd name="connsiteX0" fmla="*/ 1313021 w 1381125"/>
                  <a:gd name="connsiteY0" fmla="*/ 947261 h 962025"/>
                  <a:gd name="connsiteX1" fmla="*/ 1323499 w 1381125"/>
                  <a:gd name="connsiteY1" fmla="*/ 955834 h 962025"/>
                  <a:gd name="connsiteX2" fmla="*/ 1376839 w 1381125"/>
                  <a:gd name="connsiteY2" fmla="*/ 691039 h 962025"/>
                  <a:gd name="connsiteX3" fmla="*/ 691991 w 1381125"/>
                  <a:gd name="connsiteY3" fmla="*/ 7144 h 962025"/>
                  <a:gd name="connsiteX4" fmla="*/ 7144 w 1381125"/>
                  <a:gd name="connsiteY4" fmla="*/ 691991 h 962025"/>
                  <a:gd name="connsiteX5" fmla="*/ 59531 w 1381125"/>
                  <a:gd name="connsiteY5" fmla="*/ 956786 h 962025"/>
                  <a:gd name="connsiteX6" fmla="*/ 70961 w 1381125"/>
                  <a:gd name="connsiteY6" fmla="*/ 947261 h 962025"/>
                  <a:gd name="connsiteX7" fmla="*/ 110966 w 1381125"/>
                  <a:gd name="connsiteY7" fmla="*/ 892016 h 962025"/>
                  <a:gd name="connsiteX8" fmla="*/ 77629 w 1381125"/>
                  <a:gd name="connsiteY8" fmla="*/ 691991 h 962025"/>
                  <a:gd name="connsiteX9" fmla="*/ 691991 w 1381125"/>
                  <a:gd name="connsiteY9" fmla="*/ 77629 h 962025"/>
                  <a:gd name="connsiteX10" fmla="*/ 1306354 w 1381125"/>
                  <a:gd name="connsiteY10" fmla="*/ 691991 h 962025"/>
                  <a:gd name="connsiteX11" fmla="*/ 1273016 w 1381125"/>
                  <a:gd name="connsiteY11" fmla="*/ 892969 h 962025"/>
                  <a:gd name="connsiteX12" fmla="*/ 1313021 w 1381125"/>
                  <a:gd name="connsiteY12" fmla="*/ 947261 h 962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81125" h="962025">
                    <a:moveTo>
                      <a:pt x="1313021" y="947261"/>
                    </a:moveTo>
                    <a:cubicBezTo>
                      <a:pt x="1316831" y="950119"/>
                      <a:pt x="1320641" y="952976"/>
                      <a:pt x="1323499" y="955834"/>
                    </a:cubicBezTo>
                    <a:cubicBezTo>
                      <a:pt x="1358741" y="872966"/>
                      <a:pt x="1376839" y="782479"/>
                      <a:pt x="1376839" y="691039"/>
                    </a:cubicBezTo>
                    <a:cubicBezTo>
                      <a:pt x="1376839" y="313849"/>
                      <a:pt x="1069181" y="7144"/>
                      <a:pt x="691991" y="7144"/>
                    </a:cubicBezTo>
                    <a:cubicBezTo>
                      <a:pt x="313849" y="7144"/>
                      <a:pt x="7144" y="313849"/>
                      <a:pt x="7144" y="691991"/>
                    </a:cubicBezTo>
                    <a:cubicBezTo>
                      <a:pt x="7144" y="784384"/>
                      <a:pt x="25241" y="873919"/>
                      <a:pt x="59531" y="956786"/>
                    </a:cubicBezTo>
                    <a:cubicBezTo>
                      <a:pt x="63341" y="952976"/>
                      <a:pt x="66199" y="950119"/>
                      <a:pt x="70961" y="947261"/>
                    </a:cubicBezTo>
                    <a:cubicBezTo>
                      <a:pt x="76676" y="924401"/>
                      <a:pt x="90964" y="904399"/>
                      <a:pt x="110966" y="892016"/>
                    </a:cubicBezTo>
                    <a:cubicBezTo>
                      <a:pt x="89059" y="828199"/>
                      <a:pt x="77629" y="760571"/>
                      <a:pt x="77629" y="691991"/>
                    </a:cubicBezTo>
                    <a:cubicBezTo>
                      <a:pt x="77629" y="353854"/>
                      <a:pt x="352901" y="77629"/>
                      <a:pt x="691991" y="77629"/>
                    </a:cubicBezTo>
                    <a:cubicBezTo>
                      <a:pt x="1030129" y="77629"/>
                      <a:pt x="1306354" y="352901"/>
                      <a:pt x="1306354" y="691991"/>
                    </a:cubicBezTo>
                    <a:cubicBezTo>
                      <a:pt x="1306354" y="761524"/>
                      <a:pt x="1294924" y="829151"/>
                      <a:pt x="1273016" y="892969"/>
                    </a:cubicBezTo>
                    <a:cubicBezTo>
                      <a:pt x="1293019" y="905351"/>
                      <a:pt x="1307306" y="925354"/>
                      <a:pt x="1313021" y="947261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34">
                <a:extLst>
                  <a:ext uri="{FF2B5EF4-FFF2-40B4-BE49-F238E27FC236}">
                    <a16:creationId xmlns:a16="http://schemas.microsoft.com/office/drawing/2014/main" id="{130734BA-3D3A-4AC7-8BE2-C03E49C30A8A}"/>
                  </a:ext>
                </a:extLst>
              </p:cNvPr>
              <p:cNvSpPr/>
              <p:nvPr/>
            </p:nvSpPr>
            <p:spPr>
              <a:xfrm>
                <a:off x="8239108" y="5775490"/>
                <a:ext cx="161925" cy="323850"/>
              </a:xfrm>
              <a:custGeom>
                <a:avLst/>
                <a:gdLst>
                  <a:gd name="connsiteX0" fmla="*/ 125254 w 161925"/>
                  <a:gd name="connsiteY0" fmla="*/ 7144 h 323850"/>
                  <a:gd name="connsiteX1" fmla="*/ 122396 w 161925"/>
                  <a:gd name="connsiteY1" fmla="*/ 64294 h 323850"/>
                  <a:gd name="connsiteX2" fmla="*/ 42386 w 161925"/>
                  <a:gd name="connsiteY2" fmla="*/ 272891 h 323850"/>
                  <a:gd name="connsiteX3" fmla="*/ 7144 w 161925"/>
                  <a:gd name="connsiteY3" fmla="*/ 316706 h 323850"/>
                  <a:gd name="connsiteX4" fmla="*/ 84296 w 161925"/>
                  <a:gd name="connsiteY4" fmla="*/ 270034 h 323850"/>
                  <a:gd name="connsiteX5" fmla="*/ 151924 w 161925"/>
                  <a:gd name="connsiteY5" fmla="*/ 93821 h 323850"/>
                  <a:gd name="connsiteX6" fmla="*/ 135731 w 161925"/>
                  <a:gd name="connsiteY6" fmla="*/ 15716 h 323850"/>
                  <a:gd name="connsiteX7" fmla="*/ 125254 w 161925"/>
                  <a:gd name="connsiteY7" fmla="*/ 7144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1925" h="323850">
                    <a:moveTo>
                      <a:pt x="125254" y="7144"/>
                    </a:moveTo>
                    <a:cubicBezTo>
                      <a:pt x="130016" y="25241"/>
                      <a:pt x="129064" y="45244"/>
                      <a:pt x="122396" y="64294"/>
                    </a:cubicBezTo>
                    <a:lnTo>
                      <a:pt x="42386" y="272891"/>
                    </a:lnTo>
                    <a:cubicBezTo>
                      <a:pt x="34766" y="291941"/>
                      <a:pt x="22384" y="306229"/>
                      <a:pt x="7144" y="316706"/>
                    </a:cubicBezTo>
                    <a:cubicBezTo>
                      <a:pt x="39529" y="320516"/>
                      <a:pt x="72866" y="302419"/>
                      <a:pt x="84296" y="270034"/>
                    </a:cubicBezTo>
                    <a:lnTo>
                      <a:pt x="151924" y="93821"/>
                    </a:lnTo>
                    <a:cubicBezTo>
                      <a:pt x="162401" y="66199"/>
                      <a:pt x="154781" y="35719"/>
                      <a:pt x="135731" y="15716"/>
                    </a:cubicBezTo>
                    <a:cubicBezTo>
                      <a:pt x="131921" y="12859"/>
                      <a:pt x="129064" y="10001"/>
                      <a:pt x="125254" y="7144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35">
                <a:extLst>
                  <a:ext uri="{FF2B5EF4-FFF2-40B4-BE49-F238E27FC236}">
                    <a16:creationId xmlns:a16="http://schemas.microsoft.com/office/drawing/2014/main" id="{0614485B-9EDF-449F-8622-E03C422DE440}"/>
                  </a:ext>
                </a:extLst>
              </p:cNvPr>
              <p:cNvSpPr/>
              <p:nvPr/>
            </p:nvSpPr>
            <p:spPr>
              <a:xfrm>
                <a:off x="8147668" y="5703100"/>
                <a:ext cx="219075" cy="409575"/>
              </a:xfrm>
              <a:custGeom>
                <a:avLst/>
                <a:gdLst>
                  <a:gd name="connsiteX0" fmla="*/ 133826 w 219075"/>
                  <a:gd name="connsiteY0" fmla="*/ 345281 h 409575"/>
                  <a:gd name="connsiteX1" fmla="*/ 213836 w 219075"/>
                  <a:gd name="connsiteY1" fmla="*/ 136684 h 409575"/>
                  <a:gd name="connsiteX2" fmla="*/ 216694 w 219075"/>
                  <a:gd name="connsiteY2" fmla="*/ 79534 h 409575"/>
                  <a:gd name="connsiteX3" fmla="*/ 176689 w 219075"/>
                  <a:gd name="connsiteY3" fmla="*/ 24289 h 409575"/>
                  <a:gd name="connsiteX4" fmla="*/ 159544 w 219075"/>
                  <a:gd name="connsiteY4" fmla="*/ 15716 h 409575"/>
                  <a:gd name="connsiteX5" fmla="*/ 136684 w 219075"/>
                  <a:gd name="connsiteY5" fmla="*/ 7144 h 409575"/>
                  <a:gd name="connsiteX6" fmla="*/ 137636 w 219075"/>
                  <a:gd name="connsiteY6" fmla="*/ 90964 h 409575"/>
                  <a:gd name="connsiteX7" fmla="*/ 38576 w 219075"/>
                  <a:gd name="connsiteY7" fmla="*/ 350996 h 409575"/>
                  <a:gd name="connsiteX8" fmla="*/ 7144 w 219075"/>
                  <a:gd name="connsiteY8" fmla="*/ 395764 h 409575"/>
                  <a:gd name="connsiteX9" fmla="*/ 13811 w 219075"/>
                  <a:gd name="connsiteY9" fmla="*/ 398621 h 409575"/>
                  <a:gd name="connsiteX10" fmla="*/ 99536 w 219075"/>
                  <a:gd name="connsiteY10" fmla="*/ 389096 h 409575"/>
                  <a:gd name="connsiteX11" fmla="*/ 133826 w 219075"/>
                  <a:gd name="connsiteY11" fmla="*/ 345281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9075" h="409575">
                    <a:moveTo>
                      <a:pt x="133826" y="345281"/>
                    </a:moveTo>
                    <a:lnTo>
                      <a:pt x="213836" y="136684"/>
                    </a:lnTo>
                    <a:cubicBezTo>
                      <a:pt x="221456" y="117634"/>
                      <a:pt x="221456" y="97631"/>
                      <a:pt x="216694" y="79534"/>
                    </a:cubicBezTo>
                    <a:cubicBezTo>
                      <a:pt x="210979" y="57626"/>
                      <a:pt x="196691" y="37624"/>
                      <a:pt x="176689" y="24289"/>
                    </a:cubicBezTo>
                    <a:cubicBezTo>
                      <a:pt x="171926" y="21431"/>
                      <a:pt x="166211" y="18574"/>
                      <a:pt x="159544" y="15716"/>
                    </a:cubicBezTo>
                    <a:lnTo>
                      <a:pt x="136684" y="7144"/>
                    </a:lnTo>
                    <a:cubicBezTo>
                      <a:pt x="147161" y="32861"/>
                      <a:pt x="148114" y="63341"/>
                      <a:pt x="137636" y="90964"/>
                    </a:cubicBezTo>
                    <a:lnTo>
                      <a:pt x="38576" y="350996"/>
                    </a:lnTo>
                    <a:cubicBezTo>
                      <a:pt x="31909" y="369094"/>
                      <a:pt x="20479" y="384334"/>
                      <a:pt x="7144" y="395764"/>
                    </a:cubicBezTo>
                    <a:lnTo>
                      <a:pt x="13811" y="398621"/>
                    </a:lnTo>
                    <a:cubicBezTo>
                      <a:pt x="43339" y="410051"/>
                      <a:pt x="74771" y="405289"/>
                      <a:pt x="99536" y="389096"/>
                    </a:cubicBezTo>
                    <a:cubicBezTo>
                      <a:pt x="113824" y="378619"/>
                      <a:pt x="126206" y="363379"/>
                      <a:pt x="133826" y="345281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6">
                <a:extLst>
                  <a:ext uri="{FF2B5EF4-FFF2-40B4-BE49-F238E27FC236}">
                    <a16:creationId xmlns:a16="http://schemas.microsoft.com/office/drawing/2014/main" id="{8096E3B0-6D77-4D96-A21C-CA862AE6E916}"/>
                  </a:ext>
                </a:extLst>
              </p:cNvPr>
              <p:cNvSpPr/>
              <p:nvPr/>
            </p:nvSpPr>
            <p:spPr>
              <a:xfrm>
                <a:off x="7082810" y="5775490"/>
                <a:ext cx="161925" cy="323850"/>
              </a:xfrm>
              <a:custGeom>
                <a:avLst/>
                <a:gdLst>
                  <a:gd name="connsiteX0" fmla="*/ 122359 w 161925"/>
                  <a:gd name="connsiteY0" fmla="*/ 272891 h 323850"/>
                  <a:gd name="connsiteX1" fmla="*/ 42349 w 161925"/>
                  <a:gd name="connsiteY1" fmla="*/ 64294 h 323850"/>
                  <a:gd name="connsiteX2" fmla="*/ 39492 w 161925"/>
                  <a:gd name="connsiteY2" fmla="*/ 7144 h 323850"/>
                  <a:gd name="connsiteX3" fmla="*/ 28062 w 161925"/>
                  <a:gd name="connsiteY3" fmla="*/ 16669 h 323850"/>
                  <a:gd name="connsiteX4" fmla="*/ 11869 w 161925"/>
                  <a:gd name="connsiteY4" fmla="*/ 93821 h 323850"/>
                  <a:gd name="connsiteX5" fmla="*/ 79497 w 161925"/>
                  <a:gd name="connsiteY5" fmla="*/ 270034 h 323850"/>
                  <a:gd name="connsiteX6" fmla="*/ 156649 w 161925"/>
                  <a:gd name="connsiteY6" fmla="*/ 316706 h 323850"/>
                  <a:gd name="connsiteX7" fmla="*/ 122359 w 161925"/>
                  <a:gd name="connsiteY7" fmla="*/ 272891 h 32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1925" h="323850">
                    <a:moveTo>
                      <a:pt x="122359" y="272891"/>
                    </a:moveTo>
                    <a:lnTo>
                      <a:pt x="42349" y="64294"/>
                    </a:lnTo>
                    <a:cubicBezTo>
                      <a:pt x="34729" y="45244"/>
                      <a:pt x="34729" y="25241"/>
                      <a:pt x="39492" y="7144"/>
                    </a:cubicBezTo>
                    <a:cubicBezTo>
                      <a:pt x="35682" y="10001"/>
                      <a:pt x="31872" y="12859"/>
                      <a:pt x="28062" y="16669"/>
                    </a:cubicBezTo>
                    <a:cubicBezTo>
                      <a:pt x="9012" y="36671"/>
                      <a:pt x="1392" y="66199"/>
                      <a:pt x="11869" y="93821"/>
                    </a:cubicBezTo>
                    <a:lnTo>
                      <a:pt x="79497" y="270034"/>
                    </a:lnTo>
                    <a:cubicBezTo>
                      <a:pt x="91879" y="302419"/>
                      <a:pt x="124264" y="320516"/>
                      <a:pt x="156649" y="316706"/>
                    </a:cubicBezTo>
                    <a:cubicBezTo>
                      <a:pt x="141409" y="306229"/>
                      <a:pt x="129027" y="290989"/>
                      <a:pt x="122359" y="272891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7">
                <a:extLst>
                  <a:ext uri="{FF2B5EF4-FFF2-40B4-BE49-F238E27FC236}">
                    <a16:creationId xmlns:a16="http://schemas.microsoft.com/office/drawing/2014/main" id="{5CFB10C7-161C-466F-A044-259415E16FEB}"/>
                  </a:ext>
                </a:extLst>
              </p:cNvPr>
              <p:cNvSpPr/>
              <p:nvPr/>
            </p:nvSpPr>
            <p:spPr>
              <a:xfrm>
                <a:off x="7112181" y="5704052"/>
                <a:ext cx="219075" cy="409575"/>
              </a:xfrm>
              <a:custGeom>
                <a:avLst/>
                <a:gdLst>
                  <a:gd name="connsiteX0" fmla="*/ 10120 w 219075"/>
                  <a:gd name="connsiteY0" fmla="*/ 78581 h 409575"/>
                  <a:gd name="connsiteX1" fmla="*/ 12978 w 219075"/>
                  <a:gd name="connsiteY1" fmla="*/ 135731 h 409575"/>
                  <a:gd name="connsiteX2" fmla="*/ 92988 w 219075"/>
                  <a:gd name="connsiteY2" fmla="*/ 344329 h 409575"/>
                  <a:gd name="connsiteX3" fmla="*/ 128230 w 219075"/>
                  <a:gd name="connsiteY3" fmla="*/ 388144 h 409575"/>
                  <a:gd name="connsiteX4" fmla="*/ 213955 w 219075"/>
                  <a:gd name="connsiteY4" fmla="*/ 397669 h 409575"/>
                  <a:gd name="connsiteX5" fmla="*/ 220623 w 219075"/>
                  <a:gd name="connsiteY5" fmla="*/ 394811 h 409575"/>
                  <a:gd name="connsiteX6" fmla="*/ 189190 w 219075"/>
                  <a:gd name="connsiteY6" fmla="*/ 350044 h 409575"/>
                  <a:gd name="connsiteX7" fmla="*/ 89178 w 219075"/>
                  <a:gd name="connsiteY7" fmla="*/ 90964 h 409575"/>
                  <a:gd name="connsiteX8" fmla="*/ 90130 w 219075"/>
                  <a:gd name="connsiteY8" fmla="*/ 7144 h 409575"/>
                  <a:gd name="connsiteX9" fmla="*/ 67270 w 219075"/>
                  <a:gd name="connsiteY9" fmla="*/ 15716 h 409575"/>
                  <a:gd name="connsiteX10" fmla="*/ 50125 w 219075"/>
                  <a:gd name="connsiteY10" fmla="*/ 24289 h 409575"/>
                  <a:gd name="connsiteX11" fmla="*/ 10120 w 219075"/>
                  <a:gd name="connsiteY11" fmla="*/ 78581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9075" h="409575">
                    <a:moveTo>
                      <a:pt x="10120" y="78581"/>
                    </a:moveTo>
                    <a:cubicBezTo>
                      <a:pt x="5358" y="96679"/>
                      <a:pt x="6310" y="116681"/>
                      <a:pt x="12978" y="135731"/>
                    </a:cubicBezTo>
                    <a:lnTo>
                      <a:pt x="92988" y="344329"/>
                    </a:lnTo>
                    <a:cubicBezTo>
                      <a:pt x="99655" y="363379"/>
                      <a:pt x="112990" y="377666"/>
                      <a:pt x="128230" y="388144"/>
                    </a:cubicBezTo>
                    <a:cubicBezTo>
                      <a:pt x="152995" y="404336"/>
                      <a:pt x="184428" y="409099"/>
                      <a:pt x="213955" y="397669"/>
                    </a:cubicBezTo>
                    <a:lnTo>
                      <a:pt x="220623" y="394811"/>
                    </a:lnTo>
                    <a:cubicBezTo>
                      <a:pt x="207288" y="382429"/>
                      <a:pt x="195858" y="368141"/>
                      <a:pt x="189190" y="350044"/>
                    </a:cubicBezTo>
                    <a:lnTo>
                      <a:pt x="89178" y="90964"/>
                    </a:lnTo>
                    <a:cubicBezTo>
                      <a:pt x="78700" y="62389"/>
                      <a:pt x="79653" y="32861"/>
                      <a:pt x="90130" y="7144"/>
                    </a:cubicBezTo>
                    <a:lnTo>
                      <a:pt x="67270" y="15716"/>
                    </a:lnTo>
                    <a:cubicBezTo>
                      <a:pt x="61555" y="17621"/>
                      <a:pt x="55840" y="20479"/>
                      <a:pt x="50125" y="24289"/>
                    </a:cubicBezTo>
                    <a:cubicBezTo>
                      <a:pt x="30123" y="36671"/>
                      <a:pt x="15835" y="56674"/>
                      <a:pt x="10120" y="78581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8">
                <a:extLst>
                  <a:ext uri="{FF2B5EF4-FFF2-40B4-BE49-F238E27FC236}">
                    <a16:creationId xmlns:a16="http://schemas.microsoft.com/office/drawing/2014/main" id="{B3115FD4-FCC1-4617-A5BE-F328C9FA64FD}"/>
                  </a:ext>
                </a:extLst>
              </p:cNvPr>
              <p:cNvSpPr/>
              <p:nvPr/>
            </p:nvSpPr>
            <p:spPr>
              <a:xfrm>
                <a:off x="7186441" y="5598466"/>
                <a:ext cx="400050" cy="542925"/>
              </a:xfrm>
              <a:custGeom>
                <a:avLst/>
                <a:gdLst>
                  <a:gd name="connsiteX0" fmla="*/ 14918 w 400050"/>
                  <a:gd name="connsiteY0" fmla="*/ 196550 h 542925"/>
                  <a:gd name="connsiteX1" fmla="*/ 113978 w 400050"/>
                  <a:gd name="connsiteY1" fmla="*/ 456583 h 542925"/>
                  <a:gd name="connsiteX2" fmla="*/ 145410 w 400050"/>
                  <a:gd name="connsiteY2" fmla="*/ 501350 h 542925"/>
                  <a:gd name="connsiteX3" fmla="*/ 273045 w 400050"/>
                  <a:gd name="connsiteY3" fmla="*/ 532783 h 542925"/>
                  <a:gd name="connsiteX4" fmla="*/ 335910 w 400050"/>
                  <a:gd name="connsiteY4" fmla="*/ 508970 h 542925"/>
                  <a:gd name="connsiteX5" fmla="*/ 393060 w 400050"/>
                  <a:gd name="connsiteY5" fmla="*/ 350855 h 542925"/>
                  <a:gd name="connsiteX6" fmla="*/ 293048 w 400050"/>
                  <a:gd name="connsiteY6" fmla="*/ 89870 h 542925"/>
                  <a:gd name="connsiteX7" fmla="*/ 134933 w 400050"/>
                  <a:gd name="connsiteY7" fmla="*/ 13670 h 542925"/>
                  <a:gd name="connsiteX8" fmla="*/ 72068 w 400050"/>
                  <a:gd name="connsiteY8" fmla="*/ 37483 h 542925"/>
                  <a:gd name="connsiteX9" fmla="*/ 15870 w 400050"/>
                  <a:gd name="connsiteY9" fmla="*/ 111778 h 542925"/>
                  <a:gd name="connsiteX10" fmla="*/ 14918 w 400050"/>
                  <a:gd name="connsiteY10" fmla="*/ 196550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0050" h="542925">
                    <a:moveTo>
                      <a:pt x="14918" y="196550"/>
                    </a:moveTo>
                    <a:lnTo>
                      <a:pt x="113978" y="456583"/>
                    </a:lnTo>
                    <a:cubicBezTo>
                      <a:pt x="120645" y="474680"/>
                      <a:pt x="132075" y="489920"/>
                      <a:pt x="145410" y="501350"/>
                    </a:cubicBezTo>
                    <a:cubicBezTo>
                      <a:pt x="176843" y="528973"/>
                      <a:pt x="231135" y="548023"/>
                      <a:pt x="273045" y="532783"/>
                    </a:cubicBezTo>
                    <a:lnTo>
                      <a:pt x="335910" y="508970"/>
                    </a:lnTo>
                    <a:cubicBezTo>
                      <a:pt x="394965" y="486110"/>
                      <a:pt x="415920" y="409910"/>
                      <a:pt x="393060" y="350855"/>
                    </a:cubicBezTo>
                    <a:lnTo>
                      <a:pt x="293048" y="89870"/>
                    </a:lnTo>
                    <a:cubicBezTo>
                      <a:pt x="270188" y="30815"/>
                      <a:pt x="193988" y="-9190"/>
                      <a:pt x="134933" y="13670"/>
                    </a:cubicBezTo>
                    <a:lnTo>
                      <a:pt x="72068" y="37483"/>
                    </a:lnTo>
                    <a:cubicBezTo>
                      <a:pt x="40635" y="49865"/>
                      <a:pt x="27300" y="83203"/>
                      <a:pt x="15870" y="111778"/>
                    </a:cubicBezTo>
                    <a:cubicBezTo>
                      <a:pt x="5393" y="138448"/>
                      <a:pt x="3488" y="167975"/>
                      <a:pt x="14918" y="19655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9">
                <a:extLst>
                  <a:ext uri="{FF2B5EF4-FFF2-40B4-BE49-F238E27FC236}">
                    <a16:creationId xmlns:a16="http://schemas.microsoft.com/office/drawing/2014/main" id="{E9B9070D-0A31-4A7B-8C40-E272F1B2005E}"/>
                  </a:ext>
                </a:extLst>
              </p:cNvPr>
              <p:cNvSpPr/>
              <p:nvPr/>
            </p:nvSpPr>
            <p:spPr>
              <a:xfrm>
                <a:off x="7891771" y="5598377"/>
                <a:ext cx="400050" cy="542925"/>
              </a:xfrm>
              <a:custGeom>
                <a:avLst/>
                <a:gdLst>
                  <a:gd name="connsiteX0" fmla="*/ 294473 w 400050"/>
                  <a:gd name="connsiteY0" fmla="*/ 455719 h 542925"/>
                  <a:gd name="connsiteX1" fmla="*/ 393533 w 400050"/>
                  <a:gd name="connsiteY1" fmla="*/ 195686 h 542925"/>
                  <a:gd name="connsiteX2" fmla="*/ 392580 w 400050"/>
                  <a:gd name="connsiteY2" fmla="*/ 111866 h 542925"/>
                  <a:gd name="connsiteX3" fmla="*/ 336383 w 400050"/>
                  <a:gd name="connsiteY3" fmla="*/ 37571 h 542925"/>
                  <a:gd name="connsiteX4" fmla="*/ 273518 w 400050"/>
                  <a:gd name="connsiteY4" fmla="*/ 13759 h 542925"/>
                  <a:gd name="connsiteX5" fmla="*/ 115403 w 400050"/>
                  <a:gd name="connsiteY5" fmla="*/ 89959 h 542925"/>
                  <a:gd name="connsiteX6" fmla="*/ 16343 w 400050"/>
                  <a:gd name="connsiteY6" fmla="*/ 349991 h 542925"/>
                  <a:gd name="connsiteX7" fmla="*/ 73493 w 400050"/>
                  <a:gd name="connsiteY7" fmla="*/ 508106 h 542925"/>
                  <a:gd name="connsiteX8" fmla="*/ 136358 w 400050"/>
                  <a:gd name="connsiteY8" fmla="*/ 531919 h 542925"/>
                  <a:gd name="connsiteX9" fmla="*/ 263993 w 400050"/>
                  <a:gd name="connsiteY9" fmla="*/ 500486 h 542925"/>
                  <a:gd name="connsiteX10" fmla="*/ 294473 w 400050"/>
                  <a:gd name="connsiteY10" fmla="*/ 455719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0050" h="542925">
                    <a:moveTo>
                      <a:pt x="294473" y="455719"/>
                    </a:moveTo>
                    <a:lnTo>
                      <a:pt x="393533" y="195686"/>
                    </a:lnTo>
                    <a:cubicBezTo>
                      <a:pt x="404010" y="167111"/>
                      <a:pt x="403058" y="137584"/>
                      <a:pt x="392580" y="111866"/>
                    </a:cubicBezTo>
                    <a:cubicBezTo>
                      <a:pt x="381150" y="83291"/>
                      <a:pt x="367815" y="49001"/>
                      <a:pt x="336383" y="37571"/>
                    </a:cubicBezTo>
                    <a:lnTo>
                      <a:pt x="273518" y="13759"/>
                    </a:lnTo>
                    <a:cubicBezTo>
                      <a:pt x="213510" y="-9101"/>
                      <a:pt x="138263" y="29951"/>
                      <a:pt x="115403" y="89959"/>
                    </a:cubicBezTo>
                    <a:lnTo>
                      <a:pt x="16343" y="349991"/>
                    </a:lnTo>
                    <a:cubicBezTo>
                      <a:pt x="-6517" y="409046"/>
                      <a:pt x="13485" y="485246"/>
                      <a:pt x="73493" y="508106"/>
                    </a:cubicBezTo>
                    <a:lnTo>
                      <a:pt x="136358" y="531919"/>
                    </a:lnTo>
                    <a:cubicBezTo>
                      <a:pt x="178268" y="548111"/>
                      <a:pt x="232560" y="528109"/>
                      <a:pt x="263993" y="500486"/>
                    </a:cubicBezTo>
                    <a:cubicBezTo>
                      <a:pt x="276375" y="489056"/>
                      <a:pt x="286853" y="473816"/>
                      <a:pt x="294473" y="45571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5" name="Rounded Rectangle 7">
              <a:extLst>
                <a:ext uri="{FF2B5EF4-FFF2-40B4-BE49-F238E27FC236}">
                  <a16:creationId xmlns:a16="http://schemas.microsoft.com/office/drawing/2014/main" id="{644885DA-D1A7-4E9B-AF9E-82A20ED3D4A1}"/>
                </a:ext>
              </a:extLst>
            </p:cNvPr>
            <p:cNvSpPr/>
            <p:nvPr/>
          </p:nvSpPr>
          <p:spPr>
            <a:xfrm>
              <a:off x="8947491" y="2019659"/>
              <a:ext cx="244646" cy="423379"/>
            </a:xfrm>
            <a:custGeom>
              <a:avLst/>
              <a:gdLst/>
              <a:ahLst/>
              <a:cxnLst/>
              <a:rect l="l" t="t" r="r" b="b"/>
              <a:pathLst>
                <a:path w="1872208" h="3240000">
                  <a:moveTo>
                    <a:pt x="936104" y="2852499"/>
                  </a:moveTo>
                  <a:cubicBezTo>
                    <a:pt x="861605" y="2852499"/>
                    <a:pt x="801211" y="2912893"/>
                    <a:pt x="801211" y="2987392"/>
                  </a:cubicBezTo>
                  <a:cubicBezTo>
                    <a:pt x="801211" y="3061891"/>
                    <a:pt x="861605" y="3122285"/>
                    <a:pt x="936104" y="3122285"/>
                  </a:cubicBezTo>
                  <a:cubicBezTo>
                    <a:pt x="1010603" y="3122285"/>
                    <a:pt x="1070997" y="3061891"/>
                    <a:pt x="1070997" y="2987392"/>
                  </a:cubicBezTo>
                  <a:cubicBezTo>
                    <a:pt x="1070997" y="2912893"/>
                    <a:pt x="1010603" y="2852499"/>
                    <a:pt x="936104" y="2852499"/>
                  </a:cubicBezTo>
                  <a:close/>
                  <a:moveTo>
                    <a:pt x="144016" y="323096"/>
                  </a:moveTo>
                  <a:lnTo>
                    <a:pt x="144016" y="2699360"/>
                  </a:lnTo>
                  <a:lnTo>
                    <a:pt x="1728192" y="2699360"/>
                  </a:lnTo>
                  <a:lnTo>
                    <a:pt x="1728192" y="323096"/>
                  </a:lnTo>
                  <a:close/>
                  <a:moveTo>
                    <a:pt x="720104" y="107072"/>
                  </a:moveTo>
                  <a:cubicBezTo>
                    <a:pt x="690281" y="107072"/>
                    <a:pt x="666104" y="131249"/>
                    <a:pt x="666104" y="161072"/>
                  </a:cubicBezTo>
                  <a:cubicBezTo>
                    <a:pt x="666104" y="190895"/>
                    <a:pt x="690281" y="215072"/>
                    <a:pt x="720104" y="215072"/>
                  </a:cubicBezTo>
                  <a:lnTo>
                    <a:pt x="1152104" y="215072"/>
                  </a:lnTo>
                  <a:cubicBezTo>
                    <a:pt x="1181927" y="215072"/>
                    <a:pt x="1206104" y="190895"/>
                    <a:pt x="1206104" y="161072"/>
                  </a:cubicBezTo>
                  <a:cubicBezTo>
                    <a:pt x="1206104" y="131249"/>
                    <a:pt x="1181927" y="107072"/>
                    <a:pt x="1152104" y="107072"/>
                  </a:cubicBezTo>
                  <a:close/>
                  <a:moveTo>
                    <a:pt x="312041" y="0"/>
                  </a:moveTo>
                  <a:lnTo>
                    <a:pt x="1560167" y="0"/>
                  </a:lnTo>
                  <a:cubicBezTo>
                    <a:pt x="1732502" y="0"/>
                    <a:pt x="1872208" y="139706"/>
                    <a:pt x="1872208" y="312041"/>
                  </a:cubicBezTo>
                  <a:lnTo>
                    <a:pt x="1872208" y="2927959"/>
                  </a:lnTo>
                  <a:cubicBezTo>
                    <a:pt x="1872208" y="3100294"/>
                    <a:pt x="1732502" y="3240000"/>
                    <a:pt x="1560167" y="3240000"/>
                  </a:cubicBezTo>
                  <a:lnTo>
                    <a:pt x="312041" y="3240000"/>
                  </a:lnTo>
                  <a:cubicBezTo>
                    <a:pt x="139706" y="3240000"/>
                    <a:pt x="0" y="3100294"/>
                    <a:pt x="0" y="2927959"/>
                  </a:cubicBezTo>
                  <a:lnTo>
                    <a:pt x="0" y="312041"/>
                  </a:lnTo>
                  <a:cubicBezTo>
                    <a:pt x="0" y="139706"/>
                    <a:pt x="139706" y="0"/>
                    <a:pt x="312041" y="0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42EEEBF-5D7E-41DA-B2B3-7818D3F4EC9E}"/>
              </a:ext>
            </a:extLst>
          </p:cNvPr>
          <p:cNvGrpSpPr/>
          <p:nvPr/>
        </p:nvGrpSpPr>
        <p:grpSpPr>
          <a:xfrm>
            <a:off x="385160" y="3511812"/>
            <a:ext cx="2624270" cy="1176494"/>
            <a:chOff x="1985513" y="4307149"/>
            <a:chExt cx="2380861" cy="117649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5526F09-F985-462A-8656-48F3AA06F85F}"/>
                </a:ext>
              </a:extLst>
            </p:cNvPr>
            <p:cNvSpPr txBox="1"/>
            <p:nvPr/>
          </p:nvSpPr>
          <p:spPr>
            <a:xfrm>
              <a:off x="2004346" y="4560313"/>
              <a:ext cx="23466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 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B5056F8-EEAB-484A-817A-BB741AA856D3}"/>
                </a:ext>
              </a:extLst>
            </p:cNvPr>
            <p:cNvSpPr txBox="1"/>
            <p:nvPr/>
          </p:nvSpPr>
          <p:spPr>
            <a:xfrm>
              <a:off x="1985513" y="4307149"/>
              <a:ext cx="2380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accent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1th generation</a:t>
              </a:r>
              <a:endParaRPr lang="ko-KR" altLang="en-US" b="1" dirty="0">
                <a:solidFill>
                  <a:schemeClr val="accent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3513EB7-FC79-4550-BB0E-099B5B0FE2BB}"/>
              </a:ext>
            </a:extLst>
          </p:cNvPr>
          <p:cNvGrpSpPr/>
          <p:nvPr/>
        </p:nvGrpSpPr>
        <p:grpSpPr>
          <a:xfrm>
            <a:off x="2359694" y="5272698"/>
            <a:ext cx="2624270" cy="1176494"/>
            <a:chOff x="1985513" y="4307149"/>
            <a:chExt cx="2380861" cy="117649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B9E3761-B2A3-471D-92F6-82D9EA2915BC}"/>
                </a:ext>
              </a:extLst>
            </p:cNvPr>
            <p:cNvSpPr txBox="1"/>
            <p:nvPr/>
          </p:nvSpPr>
          <p:spPr>
            <a:xfrm>
              <a:off x="2004346" y="4560313"/>
              <a:ext cx="23466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 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3B62C24-521D-4126-851C-3AA5DFE3301F}"/>
                </a:ext>
              </a:extLst>
            </p:cNvPr>
            <p:cNvSpPr txBox="1"/>
            <p:nvPr/>
          </p:nvSpPr>
          <p:spPr>
            <a:xfrm>
              <a:off x="1985513" y="4307149"/>
              <a:ext cx="2380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accent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2th generation</a:t>
              </a:r>
              <a:endParaRPr lang="ko-KR" altLang="en-US" b="1" dirty="0">
                <a:solidFill>
                  <a:schemeClr val="accent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152F87E-3D96-48B7-9936-F81748554CC9}"/>
              </a:ext>
            </a:extLst>
          </p:cNvPr>
          <p:cNvGrpSpPr/>
          <p:nvPr/>
        </p:nvGrpSpPr>
        <p:grpSpPr>
          <a:xfrm>
            <a:off x="4849179" y="3511812"/>
            <a:ext cx="2624270" cy="1176494"/>
            <a:chOff x="1985513" y="4307149"/>
            <a:chExt cx="2380861" cy="117649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C8409F6-F0F1-4F0C-A259-18B05B7DA8A5}"/>
                </a:ext>
              </a:extLst>
            </p:cNvPr>
            <p:cNvSpPr txBox="1"/>
            <p:nvPr/>
          </p:nvSpPr>
          <p:spPr>
            <a:xfrm>
              <a:off x="2004346" y="4560313"/>
              <a:ext cx="23466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  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D8ED820-D3F7-4154-8E1D-54400B5ABBA6}"/>
                </a:ext>
              </a:extLst>
            </p:cNvPr>
            <p:cNvSpPr txBox="1"/>
            <p:nvPr/>
          </p:nvSpPr>
          <p:spPr>
            <a:xfrm>
              <a:off x="1985513" y="4307149"/>
              <a:ext cx="2380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accent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3th generation</a:t>
              </a:r>
              <a:endParaRPr lang="ko-KR" altLang="en-US" b="1" dirty="0">
                <a:solidFill>
                  <a:schemeClr val="accent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7C7987B-76D6-4B58-B71D-18D4DA5C2984}"/>
              </a:ext>
            </a:extLst>
          </p:cNvPr>
          <p:cNvGrpSpPr/>
          <p:nvPr/>
        </p:nvGrpSpPr>
        <p:grpSpPr>
          <a:xfrm>
            <a:off x="6521370" y="5272698"/>
            <a:ext cx="2624270" cy="1176494"/>
            <a:chOff x="1985513" y="4307149"/>
            <a:chExt cx="2380861" cy="117649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960A00A-33DE-4A37-BE84-BD61ACB01DFC}"/>
                </a:ext>
              </a:extLst>
            </p:cNvPr>
            <p:cNvSpPr txBox="1"/>
            <p:nvPr/>
          </p:nvSpPr>
          <p:spPr>
            <a:xfrm>
              <a:off x="2004346" y="4560313"/>
              <a:ext cx="23466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 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B986583-0EE0-4D8B-AC88-9911B093201E}"/>
                </a:ext>
              </a:extLst>
            </p:cNvPr>
            <p:cNvSpPr txBox="1"/>
            <p:nvPr/>
          </p:nvSpPr>
          <p:spPr>
            <a:xfrm>
              <a:off x="1985513" y="4307149"/>
              <a:ext cx="2380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accent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4th generation</a:t>
              </a:r>
              <a:endParaRPr lang="ko-KR" altLang="en-US" b="1" dirty="0">
                <a:solidFill>
                  <a:schemeClr val="accent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C34D87-F93A-482E-8693-18FB32609ED5}"/>
              </a:ext>
            </a:extLst>
          </p:cNvPr>
          <p:cNvGrpSpPr/>
          <p:nvPr/>
        </p:nvGrpSpPr>
        <p:grpSpPr>
          <a:xfrm>
            <a:off x="8888461" y="3891500"/>
            <a:ext cx="2624270" cy="1176494"/>
            <a:chOff x="1985513" y="4307149"/>
            <a:chExt cx="2380861" cy="117649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00128E9-93CC-4531-9DB3-4BCC9E314D1D}"/>
                </a:ext>
              </a:extLst>
            </p:cNvPr>
            <p:cNvSpPr txBox="1"/>
            <p:nvPr/>
          </p:nvSpPr>
          <p:spPr>
            <a:xfrm>
              <a:off x="2004346" y="4560313"/>
              <a:ext cx="23466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  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0669B1C-811F-4255-A93A-FFE97ED7BEBF}"/>
                </a:ext>
              </a:extLst>
            </p:cNvPr>
            <p:cNvSpPr txBox="1"/>
            <p:nvPr/>
          </p:nvSpPr>
          <p:spPr>
            <a:xfrm>
              <a:off x="1985513" y="4307149"/>
              <a:ext cx="2380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accent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5th generation</a:t>
              </a:r>
              <a:endParaRPr lang="ko-KR" altLang="en-US" b="1" dirty="0">
                <a:solidFill>
                  <a:schemeClr val="accent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32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Infographic </a:t>
            </a:r>
            <a:r>
              <a:rPr lang="en-US" dirty="0">
                <a:solidFill>
                  <a:schemeClr val="accent1"/>
                </a:solidFill>
              </a:rPr>
              <a:t>Slides</a:t>
            </a:r>
            <a:endParaRPr lang="en-U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BDC1E06-A1D8-4A0E-80DC-C10B66591F65}"/>
              </a:ext>
            </a:extLst>
          </p:cNvPr>
          <p:cNvSpPr/>
          <p:nvPr/>
        </p:nvSpPr>
        <p:spPr>
          <a:xfrm>
            <a:off x="5637257" y="2434943"/>
            <a:ext cx="1751556" cy="1520787"/>
          </a:xfrm>
          <a:custGeom>
            <a:avLst/>
            <a:gdLst>
              <a:gd name="connsiteX0" fmla="*/ 2045617 w 2049245"/>
              <a:gd name="connsiteY0" fmla="*/ 0 h 1762812"/>
              <a:gd name="connsiteX1" fmla="*/ 0 w 2049245"/>
              <a:gd name="connsiteY1" fmla="*/ 1036948 h 1762812"/>
              <a:gd name="connsiteX2" fmla="*/ 0 w 2049245"/>
              <a:gd name="connsiteY2" fmla="*/ 1762812 h 1762812"/>
              <a:gd name="connsiteX3" fmla="*/ 2045617 w 2049245"/>
              <a:gd name="connsiteY3" fmla="*/ 1055802 h 1762812"/>
              <a:gd name="connsiteX4" fmla="*/ 2045617 w 2049245"/>
              <a:gd name="connsiteY4" fmla="*/ 0 h 1762812"/>
              <a:gd name="connsiteX0" fmla="*/ 2024475 w 2045982"/>
              <a:gd name="connsiteY0" fmla="*/ 0 h 1746955"/>
              <a:gd name="connsiteX1" fmla="*/ 0 w 2045982"/>
              <a:gd name="connsiteY1" fmla="*/ 1021091 h 1746955"/>
              <a:gd name="connsiteX2" fmla="*/ 0 w 2045982"/>
              <a:gd name="connsiteY2" fmla="*/ 1746955 h 1746955"/>
              <a:gd name="connsiteX3" fmla="*/ 2045617 w 2045982"/>
              <a:gd name="connsiteY3" fmla="*/ 1039945 h 1746955"/>
              <a:gd name="connsiteX4" fmla="*/ 2024475 w 2045982"/>
              <a:gd name="connsiteY4" fmla="*/ 0 h 1746955"/>
              <a:gd name="connsiteX0" fmla="*/ 2045617 w 2049245"/>
              <a:gd name="connsiteY0" fmla="*/ 0 h 1746955"/>
              <a:gd name="connsiteX1" fmla="*/ 0 w 2049245"/>
              <a:gd name="connsiteY1" fmla="*/ 1021091 h 1746955"/>
              <a:gd name="connsiteX2" fmla="*/ 0 w 2049245"/>
              <a:gd name="connsiteY2" fmla="*/ 1746955 h 1746955"/>
              <a:gd name="connsiteX3" fmla="*/ 2045617 w 2049245"/>
              <a:gd name="connsiteY3" fmla="*/ 1039945 h 1746955"/>
              <a:gd name="connsiteX4" fmla="*/ 2045617 w 2049245"/>
              <a:gd name="connsiteY4" fmla="*/ 0 h 1746955"/>
              <a:gd name="connsiteX0" fmla="*/ 2045617 w 2046882"/>
              <a:gd name="connsiteY0" fmla="*/ 0 h 1746955"/>
              <a:gd name="connsiteX1" fmla="*/ 0 w 2046882"/>
              <a:gd name="connsiteY1" fmla="*/ 1021091 h 1746955"/>
              <a:gd name="connsiteX2" fmla="*/ 0 w 2046882"/>
              <a:gd name="connsiteY2" fmla="*/ 1746955 h 1746955"/>
              <a:gd name="connsiteX3" fmla="*/ 2029760 w 2046882"/>
              <a:gd name="connsiteY3" fmla="*/ 696385 h 1746955"/>
              <a:gd name="connsiteX4" fmla="*/ 2045617 w 2046882"/>
              <a:gd name="connsiteY4" fmla="*/ 0 h 1746955"/>
              <a:gd name="connsiteX0" fmla="*/ 2045617 w 2052334"/>
              <a:gd name="connsiteY0" fmla="*/ 0 h 1746955"/>
              <a:gd name="connsiteX1" fmla="*/ 0 w 2052334"/>
              <a:gd name="connsiteY1" fmla="*/ 1021091 h 1746955"/>
              <a:gd name="connsiteX2" fmla="*/ 0 w 2052334"/>
              <a:gd name="connsiteY2" fmla="*/ 1746955 h 1746955"/>
              <a:gd name="connsiteX3" fmla="*/ 2050902 w 2052334"/>
              <a:gd name="connsiteY3" fmla="*/ 632958 h 1746955"/>
              <a:gd name="connsiteX4" fmla="*/ 2045617 w 2052334"/>
              <a:gd name="connsiteY4" fmla="*/ 0 h 1746955"/>
              <a:gd name="connsiteX0" fmla="*/ 2045617 w 2047886"/>
              <a:gd name="connsiteY0" fmla="*/ 0 h 1746955"/>
              <a:gd name="connsiteX1" fmla="*/ 0 w 2047886"/>
              <a:gd name="connsiteY1" fmla="*/ 1021091 h 1746955"/>
              <a:gd name="connsiteX2" fmla="*/ 0 w 2047886"/>
              <a:gd name="connsiteY2" fmla="*/ 1746955 h 1746955"/>
              <a:gd name="connsiteX3" fmla="*/ 2040331 w 2047886"/>
              <a:gd name="connsiteY3" fmla="*/ 680528 h 1746955"/>
              <a:gd name="connsiteX4" fmla="*/ 2045617 w 2047886"/>
              <a:gd name="connsiteY4" fmla="*/ 0 h 1746955"/>
              <a:gd name="connsiteX0" fmla="*/ 2045617 w 2047886"/>
              <a:gd name="connsiteY0" fmla="*/ 0 h 1746955"/>
              <a:gd name="connsiteX1" fmla="*/ 0 w 2047886"/>
              <a:gd name="connsiteY1" fmla="*/ 1021091 h 1746955"/>
              <a:gd name="connsiteX2" fmla="*/ 0 w 2047886"/>
              <a:gd name="connsiteY2" fmla="*/ 1746955 h 1746955"/>
              <a:gd name="connsiteX3" fmla="*/ 2040331 w 2047886"/>
              <a:gd name="connsiteY3" fmla="*/ 696385 h 1746955"/>
              <a:gd name="connsiteX4" fmla="*/ 2045617 w 2047886"/>
              <a:gd name="connsiteY4" fmla="*/ 0 h 1746955"/>
              <a:gd name="connsiteX0" fmla="*/ 2077330 w 2079599"/>
              <a:gd name="connsiteY0" fmla="*/ 0 h 1746955"/>
              <a:gd name="connsiteX1" fmla="*/ 0 w 2079599"/>
              <a:gd name="connsiteY1" fmla="*/ 1042233 h 1746955"/>
              <a:gd name="connsiteX2" fmla="*/ 31713 w 2079599"/>
              <a:gd name="connsiteY2" fmla="*/ 1746955 h 1746955"/>
              <a:gd name="connsiteX3" fmla="*/ 2072044 w 2079599"/>
              <a:gd name="connsiteY3" fmla="*/ 696385 h 1746955"/>
              <a:gd name="connsiteX4" fmla="*/ 2077330 w 2079599"/>
              <a:gd name="connsiteY4" fmla="*/ 0 h 1746955"/>
              <a:gd name="connsiteX0" fmla="*/ 2077330 w 2079599"/>
              <a:gd name="connsiteY0" fmla="*/ 0 h 1741669"/>
              <a:gd name="connsiteX1" fmla="*/ 0 w 2079599"/>
              <a:gd name="connsiteY1" fmla="*/ 1042233 h 1741669"/>
              <a:gd name="connsiteX2" fmla="*/ 0 w 2079599"/>
              <a:gd name="connsiteY2" fmla="*/ 1741669 h 1741669"/>
              <a:gd name="connsiteX3" fmla="*/ 2072044 w 2079599"/>
              <a:gd name="connsiteY3" fmla="*/ 696385 h 1741669"/>
              <a:gd name="connsiteX4" fmla="*/ 2077330 w 2079599"/>
              <a:gd name="connsiteY4" fmla="*/ 0 h 1741669"/>
              <a:gd name="connsiteX0" fmla="*/ 2077330 w 2079599"/>
              <a:gd name="connsiteY0" fmla="*/ 0 h 1741669"/>
              <a:gd name="connsiteX1" fmla="*/ 0 w 2079599"/>
              <a:gd name="connsiteY1" fmla="*/ 1026376 h 1741669"/>
              <a:gd name="connsiteX2" fmla="*/ 0 w 2079599"/>
              <a:gd name="connsiteY2" fmla="*/ 1741669 h 1741669"/>
              <a:gd name="connsiteX3" fmla="*/ 2072044 w 2079599"/>
              <a:gd name="connsiteY3" fmla="*/ 696385 h 1741669"/>
              <a:gd name="connsiteX4" fmla="*/ 2077330 w 2079599"/>
              <a:gd name="connsiteY4" fmla="*/ 0 h 1741669"/>
              <a:gd name="connsiteX0" fmla="*/ 1525239 w 2072057"/>
              <a:gd name="connsiteY0" fmla="*/ 0 h 1456997"/>
              <a:gd name="connsiteX1" fmla="*/ 0 w 2072057"/>
              <a:gd name="connsiteY1" fmla="*/ 741704 h 1456997"/>
              <a:gd name="connsiteX2" fmla="*/ 0 w 2072057"/>
              <a:gd name="connsiteY2" fmla="*/ 1456997 h 1456997"/>
              <a:gd name="connsiteX3" fmla="*/ 2072044 w 2072057"/>
              <a:gd name="connsiteY3" fmla="*/ 411713 h 1456997"/>
              <a:gd name="connsiteX4" fmla="*/ 1525239 w 2072057"/>
              <a:gd name="connsiteY4" fmla="*/ 0 h 1456997"/>
              <a:gd name="connsiteX0" fmla="*/ 1525239 w 2072044"/>
              <a:gd name="connsiteY0" fmla="*/ 0 h 1456997"/>
              <a:gd name="connsiteX1" fmla="*/ 0 w 2072044"/>
              <a:gd name="connsiteY1" fmla="*/ 741704 h 1456997"/>
              <a:gd name="connsiteX2" fmla="*/ 0 w 2072044"/>
              <a:gd name="connsiteY2" fmla="*/ 1456997 h 1456997"/>
              <a:gd name="connsiteX3" fmla="*/ 2072044 w 2072044"/>
              <a:gd name="connsiteY3" fmla="*/ 411713 h 1456997"/>
              <a:gd name="connsiteX4" fmla="*/ 1525239 w 2072044"/>
              <a:gd name="connsiteY4" fmla="*/ 0 h 1456997"/>
              <a:gd name="connsiteX0" fmla="*/ 1525239 w 2072044"/>
              <a:gd name="connsiteY0" fmla="*/ 0 h 1456997"/>
              <a:gd name="connsiteX1" fmla="*/ 0 w 2072044"/>
              <a:gd name="connsiteY1" fmla="*/ 741704 h 1456997"/>
              <a:gd name="connsiteX2" fmla="*/ 0 w 2072044"/>
              <a:gd name="connsiteY2" fmla="*/ 1456997 h 1456997"/>
              <a:gd name="connsiteX3" fmla="*/ 2072044 w 2072044"/>
              <a:gd name="connsiteY3" fmla="*/ 411713 h 1456997"/>
              <a:gd name="connsiteX4" fmla="*/ 1525239 w 2072044"/>
              <a:gd name="connsiteY4" fmla="*/ 0 h 1456997"/>
              <a:gd name="connsiteX0" fmla="*/ 1525239 w 2072044"/>
              <a:gd name="connsiteY0" fmla="*/ 0 h 1456997"/>
              <a:gd name="connsiteX1" fmla="*/ 0 w 2072044"/>
              <a:gd name="connsiteY1" fmla="*/ 741704 h 1456997"/>
              <a:gd name="connsiteX2" fmla="*/ 0 w 2072044"/>
              <a:gd name="connsiteY2" fmla="*/ 1456997 h 1456997"/>
              <a:gd name="connsiteX3" fmla="*/ 2072044 w 2072044"/>
              <a:gd name="connsiteY3" fmla="*/ 411713 h 1456997"/>
              <a:gd name="connsiteX4" fmla="*/ 1525239 w 2072044"/>
              <a:gd name="connsiteY4" fmla="*/ 0 h 1456997"/>
              <a:gd name="connsiteX0" fmla="*/ 1128424 w 2072044"/>
              <a:gd name="connsiteY0" fmla="*/ 0 h 1258589"/>
              <a:gd name="connsiteX1" fmla="*/ 0 w 2072044"/>
              <a:gd name="connsiteY1" fmla="*/ 543296 h 1258589"/>
              <a:gd name="connsiteX2" fmla="*/ 0 w 2072044"/>
              <a:gd name="connsiteY2" fmla="*/ 1258589 h 1258589"/>
              <a:gd name="connsiteX3" fmla="*/ 2072044 w 2072044"/>
              <a:gd name="connsiteY3" fmla="*/ 213305 h 1258589"/>
              <a:gd name="connsiteX4" fmla="*/ 1128424 w 2072044"/>
              <a:gd name="connsiteY4" fmla="*/ 0 h 1258589"/>
              <a:gd name="connsiteX0" fmla="*/ 1128424 w 1649350"/>
              <a:gd name="connsiteY0" fmla="*/ 0 h 1258589"/>
              <a:gd name="connsiteX1" fmla="*/ 0 w 1649350"/>
              <a:gd name="connsiteY1" fmla="*/ 543296 h 1258589"/>
              <a:gd name="connsiteX2" fmla="*/ 0 w 1649350"/>
              <a:gd name="connsiteY2" fmla="*/ 1258589 h 1258589"/>
              <a:gd name="connsiteX3" fmla="*/ 1649350 w 1649350"/>
              <a:gd name="connsiteY3" fmla="*/ 411712 h 1258589"/>
              <a:gd name="connsiteX4" fmla="*/ 1128424 w 1649350"/>
              <a:gd name="connsiteY4" fmla="*/ 0 h 1258589"/>
              <a:gd name="connsiteX0" fmla="*/ 1128424 w 1597591"/>
              <a:gd name="connsiteY0" fmla="*/ 0 h 1258589"/>
              <a:gd name="connsiteX1" fmla="*/ 0 w 1597591"/>
              <a:gd name="connsiteY1" fmla="*/ 543296 h 1258589"/>
              <a:gd name="connsiteX2" fmla="*/ 0 w 1597591"/>
              <a:gd name="connsiteY2" fmla="*/ 1258589 h 1258589"/>
              <a:gd name="connsiteX3" fmla="*/ 1597591 w 1597591"/>
              <a:gd name="connsiteY3" fmla="*/ 428965 h 1258589"/>
              <a:gd name="connsiteX4" fmla="*/ 1128424 w 1597591"/>
              <a:gd name="connsiteY4" fmla="*/ 0 h 1258589"/>
              <a:gd name="connsiteX0" fmla="*/ 1128424 w 1597591"/>
              <a:gd name="connsiteY0" fmla="*/ 0 h 1258589"/>
              <a:gd name="connsiteX1" fmla="*/ 0 w 1597591"/>
              <a:gd name="connsiteY1" fmla="*/ 543296 h 1258589"/>
              <a:gd name="connsiteX2" fmla="*/ 0 w 1597591"/>
              <a:gd name="connsiteY2" fmla="*/ 1258589 h 1258589"/>
              <a:gd name="connsiteX3" fmla="*/ 1597591 w 1597591"/>
              <a:gd name="connsiteY3" fmla="*/ 428965 h 1258589"/>
              <a:gd name="connsiteX4" fmla="*/ 1128424 w 1597591"/>
              <a:gd name="connsiteY4" fmla="*/ 0 h 1258589"/>
              <a:gd name="connsiteX0" fmla="*/ 1128424 w 1597591"/>
              <a:gd name="connsiteY0" fmla="*/ 0 h 1258589"/>
              <a:gd name="connsiteX1" fmla="*/ 0 w 1597591"/>
              <a:gd name="connsiteY1" fmla="*/ 543296 h 1258589"/>
              <a:gd name="connsiteX2" fmla="*/ 0 w 1597591"/>
              <a:gd name="connsiteY2" fmla="*/ 1258589 h 1258589"/>
              <a:gd name="connsiteX3" fmla="*/ 1597591 w 1597591"/>
              <a:gd name="connsiteY3" fmla="*/ 428965 h 1258589"/>
              <a:gd name="connsiteX4" fmla="*/ 1128424 w 1597591"/>
              <a:gd name="connsiteY4" fmla="*/ 0 h 1258589"/>
              <a:gd name="connsiteX0" fmla="*/ 1128424 w 1597591"/>
              <a:gd name="connsiteY0" fmla="*/ 0 h 1258589"/>
              <a:gd name="connsiteX1" fmla="*/ 0 w 1597591"/>
              <a:gd name="connsiteY1" fmla="*/ 543296 h 1258589"/>
              <a:gd name="connsiteX2" fmla="*/ 0 w 1597591"/>
              <a:gd name="connsiteY2" fmla="*/ 1258589 h 1258589"/>
              <a:gd name="connsiteX3" fmla="*/ 1597591 w 1597591"/>
              <a:gd name="connsiteY3" fmla="*/ 428965 h 1258589"/>
              <a:gd name="connsiteX4" fmla="*/ 1128424 w 1597591"/>
              <a:gd name="connsiteY4" fmla="*/ 0 h 1258589"/>
              <a:gd name="connsiteX0" fmla="*/ 1197436 w 1597591"/>
              <a:gd name="connsiteY0" fmla="*/ 0 h 1293095"/>
              <a:gd name="connsiteX1" fmla="*/ 0 w 1597591"/>
              <a:gd name="connsiteY1" fmla="*/ 577802 h 1293095"/>
              <a:gd name="connsiteX2" fmla="*/ 0 w 1597591"/>
              <a:gd name="connsiteY2" fmla="*/ 1293095 h 1293095"/>
              <a:gd name="connsiteX3" fmla="*/ 1597591 w 1597591"/>
              <a:gd name="connsiteY3" fmla="*/ 463471 h 1293095"/>
              <a:gd name="connsiteX4" fmla="*/ 1197436 w 1597591"/>
              <a:gd name="connsiteY4" fmla="*/ 0 h 1293095"/>
              <a:gd name="connsiteX0" fmla="*/ 1197436 w 1597591"/>
              <a:gd name="connsiteY0" fmla="*/ 0 h 1293095"/>
              <a:gd name="connsiteX1" fmla="*/ 0 w 1597591"/>
              <a:gd name="connsiteY1" fmla="*/ 577802 h 1293095"/>
              <a:gd name="connsiteX2" fmla="*/ 0 w 1597591"/>
              <a:gd name="connsiteY2" fmla="*/ 1293095 h 1293095"/>
              <a:gd name="connsiteX3" fmla="*/ 1597591 w 1597591"/>
              <a:gd name="connsiteY3" fmla="*/ 463471 h 1293095"/>
              <a:gd name="connsiteX4" fmla="*/ 1197436 w 1597591"/>
              <a:gd name="connsiteY4" fmla="*/ 0 h 1293095"/>
              <a:gd name="connsiteX0" fmla="*/ 1197436 w 1597591"/>
              <a:gd name="connsiteY0" fmla="*/ 0 h 1293095"/>
              <a:gd name="connsiteX1" fmla="*/ 0 w 1597591"/>
              <a:gd name="connsiteY1" fmla="*/ 577802 h 1293095"/>
              <a:gd name="connsiteX2" fmla="*/ 0 w 1597591"/>
              <a:gd name="connsiteY2" fmla="*/ 1293095 h 1293095"/>
              <a:gd name="connsiteX3" fmla="*/ 1597591 w 1597591"/>
              <a:gd name="connsiteY3" fmla="*/ 463471 h 1293095"/>
              <a:gd name="connsiteX4" fmla="*/ 1197436 w 1597591"/>
              <a:gd name="connsiteY4" fmla="*/ 0 h 1293095"/>
              <a:gd name="connsiteX0" fmla="*/ 1197436 w 1597591"/>
              <a:gd name="connsiteY0" fmla="*/ 0 h 1293095"/>
              <a:gd name="connsiteX1" fmla="*/ 0 w 1597591"/>
              <a:gd name="connsiteY1" fmla="*/ 577802 h 1293095"/>
              <a:gd name="connsiteX2" fmla="*/ 0 w 1597591"/>
              <a:gd name="connsiteY2" fmla="*/ 1293095 h 1293095"/>
              <a:gd name="connsiteX3" fmla="*/ 1597591 w 1597591"/>
              <a:gd name="connsiteY3" fmla="*/ 463471 h 1293095"/>
              <a:gd name="connsiteX4" fmla="*/ 1197436 w 1597591"/>
              <a:gd name="connsiteY4" fmla="*/ 0 h 1293095"/>
              <a:gd name="connsiteX0" fmla="*/ 1197436 w 1597591"/>
              <a:gd name="connsiteY0" fmla="*/ 0 h 1293095"/>
              <a:gd name="connsiteX1" fmla="*/ 0 w 1597591"/>
              <a:gd name="connsiteY1" fmla="*/ 577802 h 1293095"/>
              <a:gd name="connsiteX2" fmla="*/ 0 w 1597591"/>
              <a:gd name="connsiteY2" fmla="*/ 1293095 h 1293095"/>
              <a:gd name="connsiteX3" fmla="*/ 1597591 w 1597591"/>
              <a:gd name="connsiteY3" fmla="*/ 463471 h 1293095"/>
              <a:gd name="connsiteX4" fmla="*/ 1197436 w 1597591"/>
              <a:gd name="connsiteY4" fmla="*/ 0 h 1293095"/>
              <a:gd name="connsiteX0" fmla="*/ 1197436 w 1597591"/>
              <a:gd name="connsiteY0" fmla="*/ 0 h 1293095"/>
              <a:gd name="connsiteX1" fmla="*/ 8872 w 1597591"/>
              <a:gd name="connsiteY1" fmla="*/ 701871 h 1293095"/>
              <a:gd name="connsiteX2" fmla="*/ 0 w 1597591"/>
              <a:gd name="connsiteY2" fmla="*/ 1293095 h 1293095"/>
              <a:gd name="connsiteX3" fmla="*/ 1597591 w 1597591"/>
              <a:gd name="connsiteY3" fmla="*/ 463471 h 1293095"/>
              <a:gd name="connsiteX4" fmla="*/ 1197436 w 1597591"/>
              <a:gd name="connsiteY4" fmla="*/ 0 h 1293095"/>
              <a:gd name="connsiteX0" fmla="*/ 1197436 w 1597591"/>
              <a:gd name="connsiteY0" fmla="*/ 0 h 1293095"/>
              <a:gd name="connsiteX1" fmla="*/ 8872 w 1597591"/>
              <a:gd name="connsiteY1" fmla="*/ 701871 h 1293095"/>
              <a:gd name="connsiteX2" fmla="*/ 0 w 1597591"/>
              <a:gd name="connsiteY2" fmla="*/ 1293095 h 1293095"/>
              <a:gd name="connsiteX3" fmla="*/ 1597591 w 1597591"/>
              <a:gd name="connsiteY3" fmla="*/ 463471 h 1293095"/>
              <a:gd name="connsiteX4" fmla="*/ 1197436 w 1597591"/>
              <a:gd name="connsiteY4" fmla="*/ 0 h 1293095"/>
              <a:gd name="connsiteX0" fmla="*/ 1197436 w 1597591"/>
              <a:gd name="connsiteY0" fmla="*/ 0 h 1293095"/>
              <a:gd name="connsiteX1" fmla="*/ 8872 w 1597591"/>
              <a:gd name="connsiteY1" fmla="*/ 693599 h 1293095"/>
              <a:gd name="connsiteX2" fmla="*/ 0 w 1597591"/>
              <a:gd name="connsiteY2" fmla="*/ 1293095 h 1293095"/>
              <a:gd name="connsiteX3" fmla="*/ 1597591 w 1597591"/>
              <a:gd name="connsiteY3" fmla="*/ 463471 h 1293095"/>
              <a:gd name="connsiteX4" fmla="*/ 1197436 w 1597591"/>
              <a:gd name="connsiteY4" fmla="*/ 0 h 129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591" h="1293095">
                <a:moveTo>
                  <a:pt x="1197436" y="0"/>
                </a:moveTo>
                <a:lnTo>
                  <a:pt x="8872" y="693599"/>
                </a:lnTo>
                <a:lnTo>
                  <a:pt x="0" y="1293095"/>
                </a:lnTo>
                <a:lnTo>
                  <a:pt x="1597591" y="463471"/>
                </a:lnTo>
                <a:cubicBezTo>
                  <a:pt x="1436830" y="266812"/>
                  <a:pt x="1358996" y="179406"/>
                  <a:pt x="1197436" y="0"/>
                </a:cubicBezTo>
                <a:close/>
              </a:path>
            </a:pathLst>
          </a:custGeom>
          <a:solidFill>
            <a:srgbClr val="17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1C158817-821E-42FC-93E7-2BDF467643B4}"/>
              </a:ext>
            </a:extLst>
          </p:cNvPr>
          <p:cNvSpPr/>
          <p:nvPr/>
        </p:nvSpPr>
        <p:spPr>
          <a:xfrm rot="3189794">
            <a:off x="6956142" y="2061889"/>
            <a:ext cx="1013700" cy="814651"/>
          </a:xfrm>
          <a:prstGeom prst="triangle">
            <a:avLst>
              <a:gd name="adj" fmla="val 65408"/>
            </a:avLst>
          </a:prstGeom>
          <a:solidFill>
            <a:srgbClr val="17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5A9496-FF51-455A-AF18-FCD20D204437}"/>
              </a:ext>
            </a:extLst>
          </p:cNvPr>
          <p:cNvGrpSpPr/>
          <p:nvPr/>
        </p:nvGrpSpPr>
        <p:grpSpPr>
          <a:xfrm flipH="1">
            <a:off x="8992847" y="1931142"/>
            <a:ext cx="2271783" cy="2014558"/>
            <a:chOff x="4137650" y="2235489"/>
            <a:chExt cx="2038669" cy="1712938"/>
          </a:xfrm>
          <a:solidFill>
            <a:srgbClr val="1C79A8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2717649-C9D9-4E10-9F90-86D464A55704}"/>
                </a:ext>
              </a:extLst>
            </p:cNvPr>
            <p:cNvSpPr/>
            <p:nvPr/>
          </p:nvSpPr>
          <p:spPr>
            <a:xfrm>
              <a:off x="4137650" y="2655332"/>
              <a:ext cx="1597592" cy="1293095"/>
            </a:xfrm>
            <a:custGeom>
              <a:avLst/>
              <a:gdLst>
                <a:gd name="connsiteX0" fmla="*/ 2045617 w 2049245"/>
                <a:gd name="connsiteY0" fmla="*/ 0 h 1762812"/>
                <a:gd name="connsiteX1" fmla="*/ 0 w 2049245"/>
                <a:gd name="connsiteY1" fmla="*/ 1036948 h 1762812"/>
                <a:gd name="connsiteX2" fmla="*/ 0 w 2049245"/>
                <a:gd name="connsiteY2" fmla="*/ 1762812 h 1762812"/>
                <a:gd name="connsiteX3" fmla="*/ 2045617 w 2049245"/>
                <a:gd name="connsiteY3" fmla="*/ 1055802 h 1762812"/>
                <a:gd name="connsiteX4" fmla="*/ 2045617 w 2049245"/>
                <a:gd name="connsiteY4" fmla="*/ 0 h 1762812"/>
                <a:gd name="connsiteX0" fmla="*/ 2024475 w 2045982"/>
                <a:gd name="connsiteY0" fmla="*/ 0 h 1746955"/>
                <a:gd name="connsiteX1" fmla="*/ 0 w 2045982"/>
                <a:gd name="connsiteY1" fmla="*/ 1021091 h 1746955"/>
                <a:gd name="connsiteX2" fmla="*/ 0 w 2045982"/>
                <a:gd name="connsiteY2" fmla="*/ 1746955 h 1746955"/>
                <a:gd name="connsiteX3" fmla="*/ 2045617 w 2045982"/>
                <a:gd name="connsiteY3" fmla="*/ 1039945 h 1746955"/>
                <a:gd name="connsiteX4" fmla="*/ 2024475 w 2045982"/>
                <a:gd name="connsiteY4" fmla="*/ 0 h 1746955"/>
                <a:gd name="connsiteX0" fmla="*/ 2045617 w 2049245"/>
                <a:gd name="connsiteY0" fmla="*/ 0 h 1746955"/>
                <a:gd name="connsiteX1" fmla="*/ 0 w 2049245"/>
                <a:gd name="connsiteY1" fmla="*/ 1021091 h 1746955"/>
                <a:gd name="connsiteX2" fmla="*/ 0 w 2049245"/>
                <a:gd name="connsiteY2" fmla="*/ 1746955 h 1746955"/>
                <a:gd name="connsiteX3" fmla="*/ 2045617 w 2049245"/>
                <a:gd name="connsiteY3" fmla="*/ 1039945 h 1746955"/>
                <a:gd name="connsiteX4" fmla="*/ 2045617 w 2049245"/>
                <a:gd name="connsiteY4" fmla="*/ 0 h 1746955"/>
                <a:gd name="connsiteX0" fmla="*/ 2045617 w 2046882"/>
                <a:gd name="connsiteY0" fmla="*/ 0 h 1746955"/>
                <a:gd name="connsiteX1" fmla="*/ 0 w 2046882"/>
                <a:gd name="connsiteY1" fmla="*/ 1021091 h 1746955"/>
                <a:gd name="connsiteX2" fmla="*/ 0 w 2046882"/>
                <a:gd name="connsiteY2" fmla="*/ 1746955 h 1746955"/>
                <a:gd name="connsiteX3" fmla="*/ 2029760 w 2046882"/>
                <a:gd name="connsiteY3" fmla="*/ 696385 h 1746955"/>
                <a:gd name="connsiteX4" fmla="*/ 2045617 w 2046882"/>
                <a:gd name="connsiteY4" fmla="*/ 0 h 1746955"/>
                <a:gd name="connsiteX0" fmla="*/ 2045617 w 2052334"/>
                <a:gd name="connsiteY0" fmla="*/ 0 h 1746955"/>
                <a:gd name="connsiteX1" fmla="*/ 0 w 2052334"/>
                <a:gd name="connsiteY1" fmla="*/ 1021091 h 1746955"/>
                <a:gd name="connsiteX2" fmla="*/ 0 w 2052334"/>
                <a:gd name="connsiteY2" fmla="*/ 1746955 h 1746955"/>
                <a:gd name="connsiteX3" fmla="*/ 2050902 w 2052334"/>
                <a:gd name="connsiteY3" fmla="*/ 632958 h 1746955"/>
                <a:gd name="connsiteX4" fmla="*/ 2045617 w 2052334"/>
                <a:gd name="connsiteY4" fmla="*/ 0 h 1746955"/>
                <a:gd name="connsiteX0" fmla="*/ 2045617 w 2047886"/>
                <a:gd name="connsiteY0" fmla="*/ 0 h 1746955"/>
                <a:gd name="connsiteX1" fmla="*/ 0 w 2047886"/>
                <a:gd name="connsiteY1" fmla="*/ 1021091 h 1746955"/>
                <a:gd name="connsiteX2" fmla="*/ 0 w 2047886"/>
                <a:gd name="connsiteY2" fmla="*/ 1746955 h 1746955"/>
                <a:gd name="connsiteX3" fmla="*/ 2040331 w 2047886"/>
                <a:gd name="connsiteY3" fmla="*/ 680528 h 1746955"/>
                <a:gd name="connsiteX4" fmla="*/ 2045617 w 2047886"/>
                <a:gd name="connsiteY4" fmla="*/ 0 h 1746955"/>
                <a:gd name="connsiteX0" fmla="*/ 2045617 w 2047886"/>
                <a:gd name="connsiteY0" fmla="*/ 0 h 1746955"/>
                <a:gd name="connsiteX1" fmla="*/ 0 w 2047886"/>
                <a:gd name="connsiteY1" fmla="*/ 1021091 h 1746955"/>
                <a:gd name="connsiteX2" fmla="*/ 0 w 2047886"/>
                <a:gd name="connsiteY2" fmla="*/ 1746955 h 1746955"/>
                <a:gd name="connsiteX3" fmla="*/ 2040331 w 2047886"/>
                <a:gd name="connsiteY3" fmla="*/ 696385 h 1746955"/>
                <a:gd name="connsiteX4" fmla="*/ 2045617 w 2047886"/>
                <a:gd name="connsiteY4" fmla="*/ 0 h 1746955"/>
                <a:gd name="connsiteX0" fmla="*/ 2077330 w 2079599"/>
                <a:gd name="connsiteY0" fmla="*/ 0 h 1746955"/>
                <a:gd name="connsiteX1" fmla="*/ 0 w 2079599"/>
                <a:gd name="connsiteY1" fmla="*/ 1042233 h 1746955"/>
                <a:gd name="connsiteX2" fmla="*/ 31713 w 2079599"/>
                <a:gd name="connsiteY2" fmla="*/ 1746955 h 1746955"/>
                <a:gd name="connsiteX3" fmla="*/ 2072044 w 2079599"/>
                <a:gd name="connsiteY3" fmla="*/ 696385 h 1746955"/>
                <a:gd name="connsiteX4" fmla="*/ 2077330 w 2079599"/>
                <a:gd name="connsiteY4" fmla="*/ 0 h 1746955"/>
                <a:gd name="connsiteX0" fmla="*/ 2077330 w 2079599"/>
                <a:gd name="connsiteY0" fmla="*/ 0 h 1741669"/>
                <a:gd name="connsiteX1" fmla="*/ 0 w 2079599"/>
                <a:gd name="connsiteY1" fmla="*/ 1042233 h 1741669"/>
                <a:gd name="connsiteX2" fmla="*/ 0 w 2079599"/>
                <a:gd name="connsiteY2" fmla="*/ 1741669 h 1741669"/>
                <a:gd name="connsiteX3" fmla="*/ 2072044 w 2079599"/>
                <a:gd name="connsiteY3" fmla="*/ 696385 h 1741669"/>
                <a:gd name="connsiteX4" fmla="*/ 2077330 w 2079599"/>
                <a:gd name="connsiteY4" fmla="*/ 0 h 1741669"/>
                <a:gd name="connsiteX0" fmla="*/ 2077330 w 2079599"/>
                <a:gd name="connsiteY0" fmla="*/ 0 h 1741669"/>
                <a:gd name="connsiteX1" fmla="*/ 0 w 2079599"/>
                <a:gd name="connsiteY1" fmla="*/ 1026376 h 1741669"/>
                <a:gd name="connsiteX2" fmla="*/ 0 w 2079599"/>
                <a:gd name="connsiteY2" fmla="*/ 1741669 h 1741669"/>
                <a:gd name="connsiteX3" fmla="*/ 2072044 w 2079599"/>
                <a:gd name="connsiteY3" fmla="*/ 696385 h 1741669"/>
                <a:gd name="connsiteX4" fmla="*/ 2077330 w 2079599"/>
                <a:gd name="connsiteY4" fmla="*/ 0 h 1741669"/>
                <a:gd name="connsiteX0" fmla="*/ 1525239 w 2072057"/>
                <a:gd name="connsiteY0" fmla="*/ 0 h 1456997"/>
                <a:gd name="connsiteX1" fmla="*/ 0 w 2072057"/>
                <a:gd name="connsiteY1" fmla="*/ 741704 h 1456997"/>
                <a:gd name="connsiteX2" fmla="*/ 0 w 2072057"/>
                <a:gd name="connsiteY2" fmla="*/ 1456997 h 1456997"/>
                <a:gd name="connsiteX3" fmla="*/ 2072044 w 2072057"/>
                <a:gd name="connsiteY3" fmla="*/ 411713 h 1456997"/>
                <a:gd name="connsiteX4" fmla="*/ 1525239 w 2072057"/>
                <a:gd name="connsiteY4" fmla="*/ 0 h 1456997"/>
                <a:gd name="connsiteX0" fmla="*/ 1525239 w 2072044"/>
                <a:gd name="connsiteY0" fmla="*/ 0 h 1456997"/>
                <a:gd name="connsiteX1" fmla="*/ 0 w 2072044"/>
                <a:gd name="connsiteY1" fmla="*/ 741704 h 1456997"/>
                <a:gd name="connsiteX2" fmla="*/ 0 w 2072044"/>
                <a:gd name="connsiteY2" fmla="*/ 1456997 h 1456997"/>
                <a:gd name="connsiteX3" fmla="*/ 2072044 w 2072044"/>
                <a:gd name="connsiteY3" fmla="*/ 411713 h 1456997"/>
                <a:gd name="connsiteX4" fmla="*/ 1525239 w 2072044"/>
                <a:gd name="connsiteY4" fmla="*/ 0 h 1456997"/>
                <a:gd name="connsiteX0" fmla="*/ 1525239 w 2072044"/>
                <a:gd name="connsiteY0" fmla="*/ 0 h 1456997"/>
                <a:gd name="connsiteX1" fmla="*/ 0 w 2072044"/>
                <a:gd name="connsiteY1" fmla="*/ 741704 h 1456997"/>
                <a:gd name="connsiteX2" fmla="*/ 0 w 2072044"/>
                <a:gd name="connsiteY2" fmla="*/ 1456997 h 1456997"/>
                <a:gd name="connsiteX3" fmla="*/ 2072044 w 2072044"/>
                <a:gd name="connsiteY3" fmla="*/ 411713 h 1456997"/>
                <a:gd name="connsiteX4" fmla="*/ 1525239 w 2072044"/>
                <a:gd name="connsiteY4" fmla="*/ 0 h 1456997"/>
                <a:gd name="connsiteX0" fmla="*/ 1525239 w 2072044"/>
                <a:gd name="connsiteY0" fmla="*/ 0 h 1456997"/>
                <a:gd name="connsiteX1" fmla="*/ 0 w 2072044"/>
                <a:gd name="connsiteY1" fmla="*/ 741704 h 1456997"/>
                <a:gd name="connsiteX2" fmla="*/ 0 w 2072044"/>
                <a:gd name="connsiteY2" fmla="*/ 1456997 h 1456997"/>
                <a:gd name="connsiteX3" fmla="*/ 2072044 w 2072044"/>
                <a:gd name="connsiteY3" fmla="*/ 411713 h 1456997"/>
                <a:gd name="connsiteX4" fmla="*/ 1525239 w 2072044"/>
                <a:gd name="connsiteY4" fmla="*/ 0 h 1456997"/>
                <a:gd name="connsiteX0" fmla="*/ 1128424 w 2072044"/>
                <a:gd name="connsiteY0" fmla="*/ 0 h 1258589"/>
                <a:gd name="connsiteX1" fmla="*/ 0 w 2072044"/>
                <a:gd name="connsiteY1" fmla="*/ 543296 h 1258589"/>
                <a:gd name="connsiteX2" fmla="*/ 0 w 2072044"/>
                <a:gd name="connsiteY2" fmla="*/ 1258589 h 1258589"/>
                <a:gd name="connsiteX3" fmla="*/ 2072044 w 2072044"/>
                <a:gd name="connsiteY3" fmla="*/ 213305 h 1258589"/>
                <a:gd name="connsiteX4" fmla="*/ 1128424 w 2072044"/>
                <a:gd name="connsiteY4" fmla="*/ 0 h 1258589"/>
                <a:gd name="connsiteX0" fmla="*/ 1128424 w 1649350"/>
                <a:gd name="connsiteY0" fmla="*/ 0 h 1258589"/>
                <a:gd name="connsiteX1" fmla="*/ 0 w 1649350"/>
                <a:gd name="connsiteY1" fmla="*/ 543296 h 1258589"/>
                <a:gd name="connsiteX2" fmla="*/ 0 w 1649350"/>
                <a:gd name="connsiteY2" fmla="*/ 1258589 h 1258589"/>
                <a:gd name="connsiteX3" fmla="*/ 1649350 w 1649350"/>
                <a:gd name="connsiteY3" fmla="*/ 411712 h 1258589"/>
                <a:gd name="connsiteX4" fmla="*/ 1128424 w 1649350"/>
                <a:gd name="connsiteY4" fmla="*/ 0 h 1258589"/>
                <a:gd name="connsiteX0" fmla="*/ 1128424 w 1597591"/>
                <a:gd name="connsiteY0" fmla="*/ 0 h 1258589"/>
                <a:gd name="connsiteX1" fmla="*/ 0 w 1597591"/>
                <a:gd name="connsiteY1" fmla="*/ 543296 h 1258589"/>
                <a:gd name="connsiteX2" fmla="*/ 0 w 1597591"/>
                <a:gd name="connsiteY2" fmla="*/ 1258589 h 1258589"/>
                <a:gd name="connsiteX3" fmla="*/ 1597591 w 1597591"/>
                <a:gd name="connsiteY3" fmla="*/ 428965 h 1258589"/>
                <a:gd name="connsiteX4" fmla="*/ 1128424 w 1597591"/>
                <a:gd name="connsiteY4" fmla="*/ 0 h 1258589"/>
                <a:gd name="connsiteX0" fmla="*/ 1128424 w 1597591"/>
                <a:gd name="connsiteY0" fmla="*/ 0 h 1258589"/>
                <a:gd name="connsiteX1" fmla="*/ 0 w 1597591"/>
                <a:gd name="connsiteY1" fmla="*/ 543296 h 1258589"/>
                <a:gd name="connsiteX2" fmla="*/ 0 w 1597591"/>
                <a:gd name="connsiteY2" fmla="*/ 1258589 h 1258589"/>
                <a:gd name="connsiteX3" fmla="*/ 1597591 w 1597591"/>
                <a:gd name="connsiteY3" fmla="*/ 428965 h 1258589"/>
                <a:gd name="connsiteX4" fmla="*/ 1128424 w 1597591"/>
                <a:gd name="connsiteY4" fmla="*/ 0 h 1258589"/>
                <a:gd name="connsiteX0" fmla="*/ 1128424 w 1597591"/>
                <a:gd name="connsiteY0" fmla="*/ 0 h 1258589"/>
                <a:gd name="connsiteX1" fmla="*/ 0 w 1597591"/>
                <a:gd name="connsiteY1" fmla="*/ 543296 h 1258589"/>
                <a:gd name="connsiteX2" fmla="*/ 0 w 1597591"/>
                <a:gd name="connsiteY2" fmla="*/ 1258589 h 1258589"/>
                <a:gd name="connsiteX3" fmla="*/ 1597591 w 1597591"/>
                <a:gd name="connsiteY3" fmla="*/ 428965 h 1258589"/>
                <a:gd name="connsiteX4" fmla="*/ 1128424 w 1597591"/>
                <a:gd name="connsiteY4" fmla="*/ 0 h 1258589"/>
                <a:gd name="connsiteX0" fmla="*/ 1128424 w 1597591"/>
                <a:gd name="connsiteY0" fmla="*/ 0 h 1258589"/>
                <a:gd name="connsiteX1" fmla="*/ 0 w 1597591"/>
                <a:gd name="connsiteY1" fmla="*/ 543296 h 1258589"/>
                <a:gd name="connsiteX2" fmla="*/ 0 w 1597591"/>
                <a:gd name="connsiteY2" fmla="*/ 1258589 h 1258589"/>
                <a:gd name="connsiteX3" fmla="*/ 1597591 w 1597591"/>
                <a:gd name="connsiteY3" fmla="*/ 428965 h 1258589"/>
                <a:gd name="connsiteX4" fmla="*/ 1128424 w 1597591"/>
                <a:gd name="connsiteY4" fmla="*/ 0 h 1258589"/>
                <a:gd name="connsiteX0" fmla="*/ 1197436 w 1597591"/>
                <a:gd name="connsiteY0" fmla="*/ 0 h 1293095"/>
                <a:gd name="connsiteX1" fmla="*/ 0 w 1597591"/>
                <a:gd name="connsiteY1" fmla="*/ 577802 h 1293095"/>
                <a:gd name="connsiteX2" fmla="*/ 0 w 1597591"/>
                <a:gd name="connsiteY2" fmla="*/ 1293095 h 1293095"/>
                <a:gd name="connsiteX3" fmla="*/ 1597591 w 1597591"/>
                <a:gd name="connsiteY3" fmla="*/ 463471 h 1293095"/>
                <a:gd name="connsiteX4" fmla="*/ 1197436 w 1597591"/>
                <a:gd name="connsiteY4" fmla="*/ 0 h 1293095"/>
                <a:gd name="connsiteX0" fmla="*/ 1197436 w 1597591"/>
                <a:gd name="connsiteY0" fmla="*/ 0 h 1293095"/>
                <a:gd name="connsiteX1" fmla="*/ 0 w 1597591"/>
                <a:gd name="connsiteY1" fmla="*/ 577802 h 1293095"/>
                <a:gd name="connsiteX2" fmla="*/ 0 w 1597591"/>
                <a:gd name="connsiteY2" fmla="*/ 1293095 h 1293095"/>
                <a:gd name="connsiteX3" fmla="*/ 1597591 w 1597591"/>
                <a:gd name="connsiteY3" fmla="*/ 463471 h 1293095"/>
                <a:gd name="connsiteX4" fmla="*/ 1197436 w 1597591"/>
                <a:gd name="connsiteY4" fmla="*/ 0 h 1293095"/>
                <a:gd name="connsiteX0" fmla="*/ 1197436 w 1597591"/>
                <a:gd name="connsiteY0" fmla="*/ 0 h 1293095"/>
                <a:gd name="connsiteX1" fmla="*/ 0 w 1597591"/>
                <a:gd name="connsiteY1" fmla="*/ 577802 h 1293095"/>
                <a:gd name="connsiteX2" fmla="*/ 0 w 1597591"/>
                <a:gd name="connsiteY2" fmla="*/ 1293095 h 1293095"/>
                <a:gd name="connsiteX3" fmla="*/ 1597591 w 1597591"/>
                <a:gd name="connsiteY3" fmla="*/ 463471 h 1293095"/>
                <a:gd name="connsiteX4" fmla="*/ 1197436 w 1597591"/>
                <a:gd name="connsiteY4" fmla="*/ 0 h 1293095"/>
                <a:gd name="connsiteX0" fmla="*/ 1197436 w 1597591"/>
                <a:gd name="connsiteY0" fmla="*/ 0 h 1293095"/>
                <a:gd name="connsiteX1" fmla="*/ 0 w 1597591"/>
                <a:gd name="connsiteY1" fmla="*/ 577802 h 1293095"/>
                <a:gd name="connsiteX2" fmla="*/ 0 w 1597591"/>
                <a:gd name="connsiteY2" fmla="*/ 1293095 h 1293095"/>
                <a:gd name="connsiteX3" fmla="*/ 1597591 w 1597591"/>
                <a:gd name="connsiteY3" fmla="*/ 463471 h 1293095"/>
                <a:gd name="connsiteX4" fmla="*/ 1197436 w 1597591"/>
                <a:gd name="connsiteY4" fmla="*/ 0 h 1293095"/>
                <a:gd name="connsiteX0" fmla="*/ 1197436 w 1597591"/>
                <a:gd name="connsiteY0" fmla="*/ 0 h 1293095"/>
                <a:gd name="connsiteX1" fmla="*/ 0 w 1597591"/>
                <a:gd name="connsiteY1" fmla="*/ 577802 h 1293095"/>
                <a:gd name="connsiteX2" fmla="*/ 0 w 1597591"/>
                <a:gd name="connsiteY2" fmla="*/ 1293095 h 1293095"/>
                <a:gd name="connsiteX3" fmla="*/ 1597591 w 1597591"/>
                <a:gd name="connsiteY3" fmla="*/ 463471 h 1293095"/>
                <a:gd name="connsiteX4" fmla="*/ 1197436 w 1597591"/>
                <a:gd name="connsiteY4" fmla="*/ 0 h 1293095"/>
                <a:gd name="connsiteX0" fmla="*/ 1206165 w 1606320"/>
                <a:gd name="connsiteY0" fmla="*/ 0 h 1293095"/>
                <a:gd name="connsiteX1" fmla="*/ 0 w 1606320"/>
                <a:gd name="connsiteY1" fmla="*/ 685329 h 1293095"/>
                <a:gd name="connsiteX2" fmla="*/ 8729 w 1606320"/>
                <a:gd name="connsiteY2" fmla="*/ 1293095 h 1293095"/>
                <a:gd name="connsiteX3" fmla="*/ 1606320 w 1606320"/>
                <a:gd name="connsiteY3" fmla="*/ 463471 h 1293095"/>
                <a:gd name="connsiteX4" fmla="*/ 1206165 w 1606320"/>
                <a:gd name="connsiteY4" fmla="*/ 0 h 1293095"/>
                <a:gd name="connsiteX0" fmla="*/ 1197436 w 1597591"/>
                <a:gd name="connsiteY0" fmla="*/ 0 h 1293095"/>
                <a:gd name="connsiteX1" fmla="*/ 1 w 1597591"/>
                <a:gd name="connsiteY1" fmla="*/ 693600 h 1293095"/>
                <a:gd name="connsiteX2" fmla="*/ 0 w 1597591"/>
                <a:gd name="connsiteY2" fmla="*/ 1293095 h 1293095"/>
                <a:gd name="connsiteX3" fmla="*/ 1597591 w 1597591"/>
                <a:gd name="connsiteY3" fmla="*/ 463471 h 1293095"/>
                <a:gd name="connsiteX4" fmla="*/ 1197436 w 1597591"/>
                <a:gd name="connsiteY4" fmla="*/ 0 h 129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591" h="1293095">
                  <a:moveTo>
                    <a:pt x="1197436" y="0"/>
                  </a:moveTo>
                  <a:lnTo>
                    <a:pt x="1" y="693600"/>
                  </a:lnTo>
                  <a:cubicBezTo>
                    <a:pt x="1" y="893432"/>
                    <a:pt x="0" y="1093263"/>
                    <a:pt x="0" y="1293095"/>
                  </a:cubicBezTo>
                  <a:lnTo>
                    <a:pt x="1597591" y="463471"/>
                  </a:lnTo>
                  <a:cubicBezTo>
                    <a:pt x="1436830" y="266812"/>
                    <a:pt x="1358996" y="179406"/>
                    <a:pt x="1197436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3E7592B-09B3-4FCC-B115-FF8F2A8E94A6}"/>
                </a:ext>
              </a:extLst>
            </p:cNvPr>
            <p:cNvSpPr/>
            <p:nvPr/>
          </p:nvSpPr>
          <p:spPr>
            <a:xfrm rot="3189794">
              <a:off x="5373833" y="2294933"/>
              <a:ext cx="861929" cy="743042"/>
            </a:xfrm>
            <a:prstGeom prst="triangle">
              <a:avLst>
                <a:gd name="adj" fmla="val 65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8" name="Freeform 7">
            <a:extLst>
              <a:ext uri="{FF2B5EF4-FFF2-40B4-BE49-F238E27FC236}">
                <a16:creationId xmlns:a16="http://schemas.microsoft.com/office/drawing/2014/main" id="{79D3394D-05C4-4438-9A00-6A7602F4E06F}"/>
              </a:ext>
            </a:extLst>
          </p:cNvPr>
          <p:cNvSpPr/>
          <p:nvPr/>
        </p:nvSpPr>
        <p:spPr>
          <a:xfrm flipH="1">
            <a:off x="8573321" y="3249154"/>
            <a:ext cx="2691307" cy="1741669"/>
          </a:xfrm>
          <a:custGeom>
            <a:avLst/>
            <a:gdLst>
              <a:gd name="connsiteX0" fmla="*/ 2045617 w 2049245"/>
              <a:gd name="connsiteY0" fmla="*/ 0 h 1762812"/>
              <a:gd name="connsiteX1" fmla="*/ 0 w 2049245"/>
              <a:gd name="connsiteY1" fmla="*/ 1036948 h 1762812"/>
              <a:gd name="connsiteX2" fmla="*/ 0 w 2049245"/>
              <a:gd name="connsiteY2" fmla="*/ 1762812 h 1762812"/>
              <a:gd name="connsiteX3" fmla="*/ 2045617 w 2049245"/>
              <a:gd name="connsiteY3" fmla="*/ 1055802 h 1762812"/>
              <a:gd name="connsiteX4" fmla="*/ 2045617 w 2049245"/>
              <a:gd name="connsiteY4" fmla="*/ 0 h 1762812"/>
              <a:gd name="connsiteX0" fmla="*/ 2024475 w 2045982"/>
              <a:gd name="connsiteY0" fmla="*/ 0 h 1746955"/>
              <a:gd name="connsiteX1" fmla="*/ 0 w 2045982"/>
              <a:gd name="connsiteY1" fmla="*/ 1021091 h 1746955"/>
              <a:gd name="connsiteX2" fmla="*/ 0 w 2045982"/>
              <a:gd name="connsiteY2" fmla="*/ 1746955 h 1746955"/>
              <a:gd name="connsiteX3" fmla="*/ 2045617 w 2045982"/>
              <a:gd name="connsiteY3" fmla="*/ 1039945 h 1746955"/>
              <a:gd name="connsiteX4" fmla="*/ 2024475 w 2045982"/>
              <a:gd name="connsiteY4" fmla="*/ 0 h 1746955"/>
              <a:gd name="connsiteX0" fmla="*/ 2045617 w 2049245"/>
              <a:gd name="connsiteY0" fmla="*/ 0 h 1746955"/>
              <a:gd name="connsiteX1" fmla="*/ 0 w 2049245"/>
              <a:gd name="connsiteY1" fmla="*/ 1021091 h 1746955"/>
              <a:gd name="connsiteX2" fmla="*/ 0 w 2049245"/>
              <a:gd name="connsiteY2" fmla="*/ 1746955 h 1746955"/>
              <a:gd name="connsiteX3" fmla="*/ 2045617 w 2049245"/>
              <a:gd name="connsiteY3" fmla="*/ 1039945 h 1746955"/>
              <a:gd name="connsiteX4" fmla="*/ 2045617 w 2049245"/>
              <a:gd name="connsiteY4" fmla="*/ 0 h 1746955"/>
              <a:gd name="connsiteX0" fmla="*/ 2045617 w 2046882"/>
              <a:gd name="connsiteY0" fmla="*/ 0 h 1746955"/>
              <a:gd name="connsiteX1" fmla="*/ 0 w 2046882"/>
              <a:gd name="connsiteY1" fmla="*/ 1021091 h 1746955"/>
              <a:gd name="connsiteX2" fmla="*/ 0 w 2046882"/>
              <a:gd name="connsiteY2" fmla="*/ 1746955 h 1746955"/>
              <a:gd name="connsiteX3" fmla="*/ 2029760 w 2046882"/>
              <a:gd name="connsiteY3" fmla="*/ 696385 h 1746955"/>
              <a:gd name="connsiteX4" fmla="*/ 2045617 w 2046882"/>
              <a:gd name="connsiteY4" fmla="*/ 0 h 1746955"/>
              <a:gd name="connsiteX0" fmla="*/ 2045617 w 2052334"/>
              <a:gd name="connsiteY0" fmla="*/ 0 h 1746955"/>
              <a:gd name="connsiteX1" fmla="*/ 0 w 2052334"/>
              <a:gd name="connsiteY1" fmla="*/ 1021091 h 1746955"/>
              <a:gd name="connsiteX2" fmla="*/ 0 w 2052334"/>
              <a:gd name="connsiteY2" fmla="*/ 1746955 h 1746955"/>
              <a:gd name="connsiteX3" fmla="*/ 2050902 w 2052334"/>
              <a:gd name="connsiteY3" fmla="*/ 632958 h 1746955"/>
              <a:gd name="connsiteX4" fmla="*/ 2045617 w 2052334"/>
              <a:gd name="connsiteY4" fmla="*/ 0 h 1746955"/>
              <a:gd name="connsiteX0" fmla="*/ 2045617 w 2047886"/>
              <a:gd name="connsiteY0" fmla="*/ 0 h 1746955"/>
              <a:gd name="connsiteX1" fmla="*/ 0 w 2047886"/>
              <a:gd name="connsiteY1" fmla="*/ 1021091 h 1746955"/>
              <a:gd name="connsiteX2" fmla="*/ 0 w 2047886"/>
              <a:gd name="connsiteY2" fmla="*/ 1746955 h 1746955"/>
              <a:gd name="connsiteX3" fmla="*/ 2040331 w 2047886"/>
              <a:gd name="connsiteY3" fmla="*/ 680528 h 1746955"/>
              <a:gd name="connsiteX4" fmla="*/ 2045617 w 2047886"/>
              <a:gd name="connsiteY4" fmla="*/ 0 h 1746955"/>
              <a:gd name="connsiteX0" fmla="*/ 2045617 w 2047886"/>
              <a:gd name="connsiteY0" fmla="*/ 0 h 1746955"/>
              <a:gd name="connsiteX1" fmla="*/ 0 w 2047886"/>
              <a:gd name="connsiteY1" fmla="*/ 1021091 h 1746955"/>
              <a:gd name="connsiteX2" fmla="*/ 0 w 2047886"/>
              <a:gd name="connsiteY2" fmla="*/ 1746955 h 1746955"/>
              <a:gd name="connsiteX3" fmla="*/ 2040331 w 2047886"/>
              <a:gd name="connsiteY3" fmla="*/ 696385 h 1746955"/>
              <a:gd name="connsiteX4" fmla="*/ 2045617 w 2047886"/>
              <a:gd name="connsiteY4" fmla="*/ 0 h 1746955"/>
              <a:gd name="connsiteX0" fmla="*/ 2077330 w 2079599"/>
              <a:gd name="connsiteY0" fmla="*/ 0 h 1746955"/>
              <a:gd name="connsiteX1" fmla="*/ 0 w 2079599"/>
              <a:gd name="connsiteY1" fmla="*/ 1042233 h 1746955"/>
              <a:gd name="connsiteX2" fmla="*/ 31713 w 2079599"/>
              <a:gd name="connsiteY2" fmla="*/ 1746955 h 1746955"/>
              <a:gd name="connsiteX3" fmla="*/ 2072044 w 2079599"/>
              <a:gd name="connsiteY3" fmla="*/ 696385 h 1746955"/>
              <a:gd name="connsiteX4" fmla="*/ 2077330 w 2079599"/>
              <a:gd name="connsiteY4" fmla="*/ 0 h 1746955"/>
              <a:gd name="connsiteX0" fmla="*/ 2077330 w 2079599"/>
              <a:gd name="connsiteY0" fmla="*/ 0 h 1741669"/>
              <a:gd name="connsiteX1" fmla="*/ 0 w 2079599"/>
              <a:gd name="connsiteY1" fmla="*/ 1042233 h 1741669"/>
              <a:gd name="connsiteX2" fmla="*/ 0 w 2079599"/>
              <a:gd name="connsiteY2" fmla="*/ 1741669 h 1741669"/>
              <a:gd name="connsiteX3" fmla="*/ 2072044 w 2079599"/>
              <a:gd name="connsiteY3" fmla="*/ 696385 h 1741669"/>
              <a:gd name="connsiteX4" fmla="*/ 2077330 w 2079599"/>
              <a:gd name="connsiteY4" fmla="*/ 0 h 1741669"/>
              <a:gd name="connsiteX0" fmla="*/ 2077330 w 2079599"/>
              <a:gd name="connsiteY0" fmla="*/ 0 h 1741669"/>
              <a:gd name="connsiteX1" fmla="*/ 0 w 2079599"/>
              <a:gd name="connsiteY1" fmla="*/ 1026376 h 1741669"/>
              <a:gd name="connsiteX2" fmla="*/ 0 w 2079599"/>
              <a:gd name="connsiteY2" fmla="*/ 1741669 h 1741669"/>
              <a:gd name="connsiteX3" fmla="*/ 2072044 w 2079599"/>
              <a:gd name="connsiteY3" fmla="*/ 696385 h 1741669"/>
              <a:gd name="connsiteX4" fmla="*/ 2077330 w 2079599"/>
              <a:gd name="connsiteY4" fmla="*/ 0 h 1741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9599" h="1741669">
                <a:moveTo>
                  <a:pt x="2077330" y="0"/>
                </a:moveTo>
                <a:lnTo>
                  <a:pt x="0" y="1026376"/>
                </a:lnTo>
                <a:lnTo>
                  <a:pt x="0" y="1741669"/>
                </a:lnTo>
                <a:lnTo>
                  <a:pt x="2072044" y="696385"/>
                </a:lnTo>
                <a:cubicBezTo>
                  <a:pt x="2075186" y="344451"/>
                  <a:pt x="2083615" y="351934"/>
                  <a:pt x="2077330" y="0"/>
                </a:cubicBezTo>
                <a:close/>
              </a:path>
            </a:pathLst>
          </a:custGeom>
          <a:solidFill>
            <a:srgbClr val="1C7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672AD6C-2162-4052-9403-F9590351BE21}"/>
              </a:ext>
            </a:extLst>
          </p:cNvPr>
          <p:cNvSpPr/>
          <p:nvPr/>
        </p:nvSpPr>
        <p:spPr>
          <a:xfrm flipH="1">
            <a:off x="8573321" y="4297173"/>
            <a:ext cx="2691307" cy="1741669"/>
          </a:xfrm>
          <a:custGeom>
            <a:avLst/>
            <a:gdLst>
              <a:gd name="connsiteX0" fmla="*/ 2045617 w 2049245"/>
              <a:gd name="connsiteY0" fmla="*/ 0 h 1762812"/>
              <a:gd name="connsiteX1" fmla="*/ 0 w 2049245"/>
              <a:gd name="connsiteY1" fmla="*/ 1036948 h 1762812"/>
              <a:gd name="connsiteX2" fmla="*/ 0 w 2049245"/>
              <a:gd name="connsiteY2" fmla="*/ 1762812 h 1762812"/>
              <a:gd name="connsiteX3" fmla="*/ 2045617 w 2049245"/>
              <a:gd name="connsiteY3" fmla="*/ 1055802 h 1762812"/>
              <a:gd name="connsiteX4" fmla="*/ 2045617 w 2049245"/>
              <a:gd name="connsiteY4" fmla="*/ 0 h 1762812"/>
              <a:gd name="connsiteX0" fmla="*/ 2024475 w 2045982"/>
              <a:gd name="connsiteY0" fmla="*/ 0 h 1746955"/>
              <a:gd name="connsiteX1" fmla="*/ 0 w 2045982"/>
              <a:gd name="connsiteY1" fmla="*/ 1021091 h 1746955"/>
              <a:gd name="connsiteX2" fmla="*/ 0 w 2045982"/>
              <a:gd name="connsiteY2" fmla="*/ 1746955 h 1746955"/>
              <a:gd name="connsiteX3" fmla="*/ 2045617 w 2045982"/>
              <a:gd name="connsiteY3" fmla="*/ 1039945 h 1746955"/>
              <a:gd name="connsiteX4" fmla="*/ 2024475 w 2045982"/>
              <a:gd name="connsiteY4" fmla="*/ 0 h 1746955"/>
              <a:gd name="connsiteX0" fmla="*/ 2045617 w 2049245"/>
              <a:gd name="connsiteY0" fmla="*/ 0 h 1746955"/>
              <a:gd name="connsiteX1" fmla="*/ 0 w 2049245"/>
              <a:gd name="connsiteY1" fmla="*/ 1021091 h 1746955"/>
              <a:gd name="connsiteX2" fmla="*/ 0 w 2049245"/>
              <a:gd name="connsiteY2" fmla="*/ 1746955 h 1746955"/>
              <a:gd name="connsiteX3" fmla="*/ 2045617 w 2049245"/>
              <a:gd name="connsiteY3" fmla="*/ 1039945 h 1746955"/>
              <a:gd name="connsiteX4" fmla="*/ 2045617 w 2049245"/>
              <a:gd name="connsiteY4" fmla="*/ 0 h 1746955"/>
              <a:gd name="connsiteX0" fmla="*/ 2045617 w 2046882"/>
              <a:gd name="connsiteY0" fmla="*/ 0 h 1746955"/>
              <a:gd name="connsiteX1" fmla="*/ 0 w 2046882"/>
              <a:gd name="connsiteY1" fmla="*/ 1021091 h 1746955"/>
              <a:gd name="connsiteX2" fmla="*/ 0 w 2046882"/>
              <a:gd name="connsiteY2" fmla="*/ 1746955 h 1746955"/>
              <a:gd name="connsiteX3" fmla="*/ 2029760 w 2046882"/>
              <a:gd name="connsiteY3" fmla="*/ 696385 h 1746955"/>
              <a:gd name="connsiteX4" fmla="*/ 2045617 w 2046882"/>
              <a:gd name="connsiteY4" fmla="*/ 0 h 1746955"/>
              <a:gd name="connsiteX0" fmla="*/ 2045617 w 2052334"/>
              <a:gd name="connsiteY0" fmla="*/ 0 h 1746955"/>
              <a:gd name="connsiteX1" fmla="*/ 0 w 2052334"/>
              <a:gd name="connsiteY1" fmla="*/ 1021091 h 1746955"/>
              <a:gd name="connsiteX2" fmla="*/ 0 w 2052334"/>
              <a:gd name="connsiteY2" fmla="*/ 1746955 h 1746955"/>
              <a:gd name="connsiteX3" fmla="*/ 2050902 w 2052334"/>
              <a:gd name="connsiteY3" fmla="*/ 632958 h 1746955"/>
              <a:gd name="connsiteX4" fmla="*/ 2045617 w 2052334"/>
              <a:gd name="connsiteY4" fmla="*/ 0 h 1746955"/>
              <a:gd name="connsiteX0" fmla="*/ 2045617 w 2047886"/>
              <a:gd name="connsiteY0" fmla="*/ 0 h 1746955"/>
              <a:gd name="connsiteX1" fmla="*/ 0 w 2047886"/>
              <a:gd name="connsiteY1" fmla="*/ 1021091 h 1746955"/>
              <a:gd name="connsiteX2" fmla="*/ 0 w 2047886"/>
              <a:gd name="connsiteY2" fmla="*/ 1746955 h 1746955"/>
              <a:gd name="connsiteX3" fmla="*/ 2040331 w 2047886"/>
              <a:gd name="connsiteY3" fmla="*/ 680528 h 1746955"/>
              <a:gd name="connsiteX4" fmla="*/ 2045617 w 2047886"/>
              <a:gd name="connsiteY4" fmla="*/ 0 h 1746955"/>
              <a:gd name="connsiteX0" fmla="*/ 2045617 w 2047886"/>
              <a:gd name="connsiteY0" fmla="*/ 0 h 1746955"/>
              <a:gd name="connsiteX1" fmla="*/ 0 w 2047886"/>
              <a:gd name="connsiteY1" fmla="*/ 1021091 h 1746955"/>
              <a:gd name="connsiteX2" fmla="*/ 0 w 2047886"/>
              <a:gd name="connsiteY2" fmla="*/ 1746955 h 1746955"/>
              <a:gd name="connsiteX3" fmla="*/ 2040331 w 2047886"/>
              <a:gd name="connsiteY3" fmla="*/ 696385 h 1746955"/>
              <a:gd name="connsiteX4" fmla="*/ 2045617 w 2047886"/>
              <a:gd name="connsiteY4" fmla="*/ 0 h 1746955"/>
              <a:gd name="connsiteX0" fmla="*/ 2077330 w 2079599"/>
              <a:gd name="connsiteY0" fmla="*/ 0 h 1746955"/>
              <a:gd name="connsiteX1" fmla="*/ 0 w 2079599"/>
              <a:gd name="connsiteY1" fmla="*/ 1042233 h 1746955"/>
              <a:gd name="connsiteX2" fmla="*/ 31713 w 2079599"/>
              <a:gd name="connsiteY2" fmla="*/ 1746955 h 1746955"/>
              <a:gd name="connsiteX3" fmla="*/ 2072044 w 2079599"/>
              <a:gd name="connsiteY3" fmla="*/ 696385 h 1746955"/>
              <a:gd name="connsiteX4" fmla="*/ 2077330 w 2079599"/>
              <a:gd name="connsiteY4" fmla="*/ 0 h 1746955"/>
              <a:gd name="connsiteX0" fmla="*/ 2077330 w 2079599"/>
              <a:gd name="connsiteY0" fmla="*/ 0 h 1741669"/>
              <a:gd name="connsiteX1" fmla="*/ 0 w 2079599"/>
              <a:gd name="connsiteY1" fmla="*/ 1042233 h 1741669"/>
              <a:gd name="connsiteX2" fmla="*/ 0 w 2079599"/>
              <a:gd name="connsiteY2" fmla="*/ 1741669 h 1741669"/>
              <a:gd name="connsiteX3" fmla="*/ 2072044 w 2079599"/>
              <a:gd name="connsiteY3" fmla="*/ 696385 h 1741669"/>
              <a:gd name="connsiteX4" fmla="*/ 2077330 w 2079599"/>
              <a:gd name="connsiteY4" fmla="*/ 0 h 1741669"/>
              <a:gd name="connsiteX0" fmla="*/ 2077330 w 2079599"/>
              <a:gd name="connsiteY0" fmla="*/ 0 h 1741669"/>
              <a:gd name="connsiteX1" fmla="*/ 0 w 2079599"/>
              <a:gd name="connsiteY1" fmla="*/ 1026376 h 1741669"/>
              <a:gd name="connsiteX2" fmla="*/ 0 w 2079599"/>
              <a:gd name="connsiteY2" fmla="*/ 1741669 h 1741669"/>
              <a:gd name="connsiteX3" fmla="*/ 2072044 w 2079599"/>
              <a:gd name="connsiteY3" fmla="*/ 696385 h 1741669"/>
              <a:gd name="connsiteX4" fmla="*/ 2077330 w 2079599"/>
              <a:gd name="connsiteY4" fmla="*/ 0 h 1741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9599" h="1741669">
                <a:moveTo>
                  <a:pt x="2077330" y="0"/>
                </a:moveTo>
                <a:lnTo>
                  <a:pt x="0" y="1026376"/>
                </a:lnTo>
                <a:lnTo>
                  <a:pt x="0" y="1741669"/>
                </a:lnTo>
                <a:lnTo>
                  <a:pt x="2072044" y="696385"/>
                </a:lnTo>
                <a:cubicBezTo>
                  <a:pt x="2075186" y="344451"/>
                  <a:pt x="2083615" y="351934"/>
                  <a:pt x="2077330" y="0"/>
                </a:cubicBezTo>
                <a:close/>
              </a:path>
            </a:pathLst>
          </a:custGeom>
          <a:solidFill>
            <a:srgbClr val="1C7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C077CB7-52B1-4DA9-AE98-25CEF62B5AD6}"/>
              </a:ext>
            </a:extLst>
          </p:cNvPr>
          <p:cNvSpPr/>
          <p:nvPr/>
        </p:nvSpPr>
        <p:spPr>
          <a:xfrm>
            <a:off x="5637259" y="3249154"/>
            <a:ext cx="2691307" cy="1741669"/>
          </a:xfrm>
          <a:custGeom>
            <a:avLst/>
            <a:gdLst>
              <a:gd name="connsiteX0" fmla="*/ 2045617 w 2049245"/>
              <a:gd name="connsiteY0" fmla="*/ 0 h 1762812"/>
              <a:gd name="connsiteX1" fmla="*/ 0 w 2049245"/>
              <a:gd name="connsiteY1" fmla="*/ 1036948 h 1762812"/>
              <a:gd name="connsiteX2" fmla="*/ 0 w 2049245"/>
              <a:gd name="connsiteY2" fmla="*/ 1762812 h 1762812"/>
              <a:gd name="connsiteX3" fmla="*/ 2045617 w 2049245"/>
              <a:gd name="connsiteY3" fmla="*/ 1055802 h 1762812"/>
              <a:gd name="connsiteX4" fmla="*/ 2045617 w 2049245"/>
              <a:gd name="connsiteY4" fmla="*/ 0 h 1762812"/>
              <a:gd name="connsiteX0" fmla="*/ 2024475 w 2045982"/>
              <a:gd name="connsiteY0" fmla="*/ 0 h 1746955"/>
              <a:gd name="connsiteX1" fmla="*/ 0 w 2045982"/>
              <a:gd name="connsiteY1" fmla="*/ 1021091 h 1746955"/>
              <a:gd name="connsiteX2" fmla="*/ 0 w 2045982"/>
              <a:gd name="connsiteY2" fmla="*/ 1746955 h 1746955"/>
              <a:gd name="connsiteX3" fmla="*/ 2045617 w 2045982"/>
              <a:gd name="connsiteY3" fmla="*/ 1039945 h 1746955"/>
              <a:gd name="connsiteX4" fmla="*/ 2024475 w 2045982"/>
              <a:gd name="connsiteY4" fmla="*/ 0 h 1746955"/>
              <a:gd name="connsiteX0" fmla="*/ 2045617 w 2049245"/>
              <a:gd name="connsiteY0" fmla="*/ 0 h 1746955"/>
              <a:gd name="connsiteX1" fmla="*/ 0 w 2049245"/>
              <a:gd name="connsiteY1" fmla="*/ 1021091 h 1746955"/>
              <a:gd name="connsiteX2" fmla="*/ 0 w 2049245"/>
              <a:gd name="connsiteY2" fmla="*/ 1746955 h 1746955"/>
              <a:gd name="connsiteX3" fmla="*/ 2045617 w 2049245"/>
              <a:gd name="connsiteY3" fmla="*/ 1039945 h 1746955"/>
              <a:gd name="connsiteX4" fmla="*/ 2045617 w 2049245"/>
              <a:gd name="connsiteY4" fmla="*/ 0 h 1746955"/>
              <a:gd name="connsiteX0" fmla="*/ 2045617 w 2046882"/>
              <a:gd name="connsiteY0" fmla="*/ 0 h 1746955"/>
              <a:gd name="connsiteX1" fmla="*/ 0 w 2046882"/>
              <a:gd name="connsiteY1" fmla="*/ 1021091 h 1746955"/>
              <a:gd name="connsiteX2" fmla="*/ 0 w 2046882"/>
              <a:gd name="connsiteY2" fmla="*/ 1746955 h 1746955"/>
              <a:gd name="connsiteX3" fmla="*/ 2029760 w 2046882"/>
              <a:gd name="connsiteY3" fmla="*/ 696385 h 1746955"/>
              <a:gd name="connsiteX4" fmla="*/ 2045617 w 2046882"/>
              <a:gd name="connsiteY4" fmla="*/ 0 h 1746955"/>
              <a:gd name="connsiteX0" fmla="*/ 2045617 w 2052334"/>
              <a:gd name="connsiteY0" fmla="*/ 0 h 1746955"/>
              <a:gd name="connsiteX1" fmla="*/ 0 w 2052334"/>
              <a:gd name="connsiteY1" fmla="*/ 1021091 h 1746955"/>
              <a:gd name="connsiteX2" fmla="*/ 0 w 2052334"/>
              <a:gd name="connsiteY2" fmla="*/ 1746955 h 1746955"/>
              <a:gd name="connsiteX3" fmla="*/ 2050902 w 2052334"/>
              <a:gd name="connsiteY3" fmla="*/ 632958 h 1746955"/>
              <a:gd name="connsiteX4" fmla="*/ 2045617 w 2052334"/>
              <a:gd name="connsiteY4" fmla="*/ 0 h 1746955"/>
              <a:gd name="connsiteX0" fmla="*/ 2045617 w 2047886"/>
              <a:gd name="connsiteY0" fmla="*/ 0 h 1746955"/>
              <a:gd name="connsiteX1" fmla="*/ 0 w 2047886"/>
              <a:gd name="connsiteY1" fmla="*/ 1021091 h 1746955"/>
              <a:gd name="connsiteX2" fmla="*/ 0 w 2047886"/>
              <a:gd name="connsiteY2" fmla="*/ 1746955 h 1746955"/>
              <a:gd name="connsiteX3" fmla="*/ 2040331 w 2047886"/>
              <a:gd name="connsiteY3" fmla="*/ 680528 h 1746955"/>
              <a:gd name="connsiteX4" fmla="*/ 2045617 w 2047886"/>
              <a:gd name="connsiteY4" fmla="*/ 0 h 1746955"/>
              <a:gd name="connsiteX0" fmla="*/ 2045617 w 2047886"/>
              <a:gd name="connsiteY0" fmla="*/ 0 h 1746955"/>
              <a:gd name="connsiteX1" fmla="*/ 0 w 2047886"/>
              <a:gd name="connsiteY1" fmla="*/ 1021091 h 1746955"/>
              <a:gd name="connsiteX2" fmla="*/ 0 w 2047886"/>
              <a:gd name="connsiteY2" fmla="*/ 1746955 h 1746955"/>
              <a:gd name="connsiteX3" fmla="*/ 2040331 w 2047886"/>
              <a:gd name="connsiteY3" fmla="*/ 696385 h 1746955"/>
              <a:gd name="connsiteX4" fmla="*/ 2045617 w 2047886"/>
              <a:gd name="connsiteY4" fmla="*/ 0 h 1746955"/>
              <a:gd name="connsiteX0" fmla="*/ 2077330 w 2079599"/>
              <a:gd name="connsiteY0" fmla="*/ 0 h 1746955"/>
              <a:gd name="connsiteX1" fmla="*/ 0 w 2079599"/>
              <a:gd name="connsiteY1" fmla="*/ 1042233 h 1746955"/>
              <a:gd name="connsiteX2" fmla="*/ 31713 w 2079599"/>
              <a:gd name="connsiteY2" fmla="*/ 1746955 h 1746955"/>
              <a:gd name="connsiteX3" fmla="*/ 2072044 w 2079599"/>
              <a:gd name="connsiteY3" fmla="*/ 696385 h 1746955"/>
              <a:gd name="connsiteX4" fmla="*/ 2077330 w 2079599"/>
              <a:gd name="connsiteY4" fmla="*/ 0 h 1746955"/>
              <a:gd name="connsiteX0" fmla="*/ 2077330 w 2079599"/>
              <a:gd name="connsiteY0" fmla="*/ 0 h 1741669"/>
              <a:gd name="connsiteX1" fmla="*/ 0 w 2079599"/>
              <a:gd name="connsiteY1" fmla="*/ 1042233 h 1741669"/>
              <a:gd name="connsiteX2" fmla="*/ 0 w 2079599"/>
              <a:gd name="connsiteY2" fmla="*/ 1741669 h 1741669"/>
              <a:gd name="connsiteX3" fmla="*/ 2072044 w 2079599"/>
              <a:gd name="connsiteY3" fmla="*/ 696385 h 1741669"/>
              <a:gd name="connsiteX4" fmla="*/ 2077330 w 2079599"/>
              <a:gd name="connsiteY4" fmla="*/ 0 h 1741669"/>
              <a:gd name="connsiteX0" fmla="*/ 2077330 w 2079599"/>
              <a:gd name="connsiteY0" fmla="*/ 0 h 1741669"/>
              <a:gd name="connsiteX1" fmla="*/ 0 w 2079599"/>
              <a:gd name="connsiteY1" fmla="*/ 1026376 h 1741669"/>
              <a:gd name="connsiteX2" fmla="*/ 0 w 2079599"/>
              <a:gd name="connsiteY2" fmla="*/ 1741669 h 1741669"/>
              <a:gd name="connsiteX3" fmla="*/ 2072044 w 2079599"/>
              <a:gd name="connsiteY3" fmla="*/ 696385 h 1741669"/>
              <a:gd name="connsiteX4" fmla="*/ 2077330 w 2079599"/>
              <a:gd name="connsiteY4" fmla="*/ 0 h 1741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9599" h="1741669">
                <a:moveTo>
                  <a:pt x="2077330" y="0"/>
                </a:moveTo>
                <a:lnTo>
                  <a:pt x="0" y="1026376"/>
                </a:lnTo>
                <a:lnTo>
                  <a:pt x="0" y="1741669"/>
                </a:lnTo>
                <a:lnTo>
                  <a:pt x="2072044" y="696385"/>
                </a:lnTo>
                <a:cubicBezTo>
                  <a:pt x="2075186" y="344451"/>
                  <a:pt x="2083615" y="351934"/>
                  <a:pt x="2077330" y="0"/>
                </a:cubicBezTo>
                <a:close/>
              </a:path>
            </a:pathLst>
          </a:custGeom>
          <a:solidFill>
            <a:srgbClr val="17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89AB6AA-CA08-4F0B-891F-C1CE3BB94FB1}"/>
              </a:ext>
            </a:extLst>
          </p:cNvPr>
          <p:cNvSpPr/>
          <p:nvPr/>
        </p:nvSpPr>
        <p:spPr>
          <a:xfrm>
            <a:off x="5637259" y="4297173"/>
            <a:ext cx="2691307" cy="1741669"/>
          </a:xfrm>
          <a:custGeom>
            <a:avLst/>
            <a:gdLst>
              <a:gd name="connsiteX0" fmla="*/ 2045617 w 2049245"/>
              <a:gd name="connsiteY0" fmla="*/ 0 h 1762812"/>
              <a:gd name="connsiteX1" fmla="*/ 0 w 2049245"/>
              <a:gd name="connsiteY1" fmla="*/ 1036948 h 1762812"/>
              <a:gd name="connsiteX2" fmla="*/ 0 w 2049245"/>
              <a:gd name="connsiteY2" fmla="*/ 1762812 h 1762812"/>
              <a:gd name="connsiteX3" fmla="*/ 2045617 w 2049245"/>
              <a:gd name="connsiteY3" fmla="*/ 1055802 h 1762812"/>
              <a:gd name="connsiteX4" fmla="*/ 2045617 w 2049245"/>
              <a:gd name="connsiteY4" fmla="*/ 0 h 1762812"/>
              <a:gd name="connsiteX0" fmla="*/ 2024475 w 2045982"/>
              <a:gd name="connsiteY0" fmla="*/ 0 h 1746955"/>
              <a:gd name="connsiteX1" fmla="*/ 0 w 2045982"/>
              <a:gd name="connsiteY1" fmla="*/ 1021091 h 1746955"/>
              <a:gd name="connsiteX2" fmla="*/ 0 w 2045982"/>
              <a:gd name="connsiteY2" fmla="*/ 1746955 h 1746955"/>
              <a:gd name="connsiteX3" fmla="*/ 2045617 w 2045982"/>
              <a:gd name="connsiteY3" fmla="*/ 1039945 h 1746955"/>
              <a:gd name="connsiteX4" fmla="*/ 2024475 w 2045982"/>
              <a:gd name="connsiteY4" fmla="*/ 0 h 1746955"/>
              <a:gd name="connsiteX0" fmla="*/ 2045617 w 2049245"/>
              <a:gd name="connsiteY0" fmla="*/ 0 h 1746955"/>
              <a:gd name="connsiteX1" fmla="*/ 0 w 2049245"/>
              <a:gd name="connsiteY1" fmla="*/ 1021091 h 1746955"/>
              <a:gd name="connsiteX2" fmla="*/ 0 w 2049245"/>
              <a:gd name="connsiteY2" fmla="*/ 1746955 h 1746955"/>
              <a:gd name="connsiteX3" fmla="*/ 2045617 w 2049245"/>
              <a:gd name="connsiteY3" fmla="*/ 1039945 h 1746955"/>
              <a:gd name="connsiteX4" fmla="*/ 2045617 w 2049245"/>
              <a:gd name="connsiteY4" fmla="*/ 0 h 1746955"/>
              <a:gd name="connsiteX0" fmla="*/ 2045617 w 2046882"/>
              <a:gd name="connsiteY0" fmla="*/ 0 h 1746955"/>
              <a:gd name="connsiteX1" fmla="*/ 0 w 2046882"/>
              <a:gd name="connsiteY1" fmla="*/ 1021091 h 1746955"/>
              <a:gd name="connsiteX2" fmla="*/ 0 w 2046882"/>
              <a:gd name="connsiteY2" fmla="*/ 1746955 h 1746955"/>
              <a:gd name="connsiteX3" fmla="*/ 2029760 w 2046882"/>
              <a:gd name="connsiteY3" fmla="*/ 696385 h 1746955"/>
              <a:gd name="connsiteX4" fmla="*/ 2045617 w 2046882"/>
              <a:gd name="connsiteY4" fmla="*/ 0 h 1746955"/>
              <a:gd name="connsiteX0" fmla="*/ 2045617 w 2052334"/>
              <a:gd name="connsiteY0" fmla="*/ 0 h 1746955"/>
              <a:gd name="connsiteX1" fmla="*/ 0 w 2052334"/>
              <a:gd name="connsiteY1" fmla="*/ 1021091 h 1746955"/>
              <a:gd name="connsiteX2" fmla="*/ 0 w 2052334"/>
              <a:gd name="connsiteY2" fmla="*/ 1746955 h 1746955"/>
              <a:gd name="connsiteX3" fmla="*/ 2050902 w 2052334"/>
              <a:gd name="connsiteY3" fmla="*/ 632958 h 1746955"/>
              <a:gd name="connsiteX4" fmla="*/ 2045617 w 2052334"/>
              <a:gd name="connsiteY4" fmla="*/ 0 h 1746955"/>
              <a:gd name="connsiteX0" fmla="*/ 2045617 w 2047886"/>
              <a:gd name="connsiteY0" fmla="*/ 0 h 1746955"/>
              <a:gd name="connsiteX1" fmla="*/ 0 w 2047886"/>
              <a:gd name="connsiteY1" fmla="*/ 1021091 h 1746955"/>
              <a:gd name="connsiteX2" fmla="*/ 0 w 2047886"/>
              <a:gd name="connsiteY2" fmla="*/ 1746955 h 1746955"/>
              <a:gd name="connsiteX3" fmla="*/ 2040331 w 2047886"/>
              <a:gd name="connsiteY3" fmla="*/ 680528 h 1746955"/>
              <a:gd name="connsiteX4" fmla="*/ 2045617 w 2047886"/>
              <a:gd name="connsiteY4" fmla="*/ 0 h 1746955"/>
              <a:gd name="connsiteX0" fmla="*/ 2045617 w 2047886"/>
              <a:gd name="connsiteY0" fmla="*/ 0 h 1746955"/>
              <a:gd name="connsiteX1" fmla="*/ 0 w 2047886"/>
              <a:gd name="connsiteY1" fmla="*/ 1021091 h 1746955"/>
              <a:gd name="connsiteX2" fmla="*/ 0 w 2047886"/>
              <a:gd name="connsiteY2" fmla="*/ 1746955 h 1746955"/>
              <a:gd name="connsiteX3" fmla="*/ 2040331 w 2047886"/>
              <a:gd name="connsiteY3" fmla="*/ 696385 h 1746955"/>
              <a:gd name="connsiteX4" fmla="*/ 2045617 w 2047886"/>
              <a:gd name="connsiteY4" fmla="*/ 0 h 1746955"/>
              <a:gd name="connsiteX0" fmla="*/ 2077330 w 2079599"/>
              <a:gd name="connsiteY0" fmla="*/ 0 h 1746955"/>
              <a:gd name="connsiteX1" fmla="*/ 0 w 2079599"/>
              <a:gd name="connsiteY1" fmla="*/ 1042233 h 1746955"/>
              <a:gd name="connsiteX2" fmla="*/ 31713 w 2079599"/>
              <a:gd name="connsiteY2" fmla="*/ 1746955 h 1746955"/>
              <a:gd name="connsiteX3" fmla="*/ 2072044 w 2079599"/>
              <a:gd name="connsiteY3" fmla="*/ 696385 h 1746955"/>
              <a:gd name="connsiteX4" fmla="*/ 2077330 w 2079599"/>
              <a:gd name="connsiteY4" fmla="*/ 0 h 1746955"/>
              <a:gd name="connsiteX0" fmla="*/ 2077330 w 2079599"/>
              <a:gd name="connsiteY0" fmla="*/ 0 h 1741669"/>
              <a:gd name="connsiteX1" fmla="*/ 0 w 2079599"/>
              <a:gd name="connsiteY1" fmla="*/ 1042233 h 1741669"/>
              <a:gd name="connsiteX2" fmla="*/ 0 w 2079599"/>
              <a:gd name="connsiteY2" fmla="*/ 1741669 h 1741669"/>
              <a:gd name="connsiteX3" fmla="*/ 2072044 w 2079599"/>
              <a:gd name="connsiteY3" fmla="*/ 696385 h 1741669"/>
              <a:gd name="connsiteX4" fmla="*/ 2077330 w 2079599"/>
              <a:gd name="connsiteY4" fmla="*/ 0 h 1741669"/>
              <a:gd name="connsiteX0" fmla="*/ 2077330 w 2079599"/>
              <a:gd name="connsiteY0" fmla="*/ 0 h 1741669"/>
              <a:gd name="connsiteX1" fmla="*/ 0 w 2079599"/>
              <a:gd name="connsiteY1" fmla="*/ 1026376 h 1741669"/>
              <a:gd name="connsiteX2" fmla="*/ 0 w 2079599"/>
              <a:gd name="connsiteY2" fmla="*/ 1741669 h 1741669"/>
              <a:gd name="connsiteX3" fmla="*/ 2072044 w 2079599"/>
              <a:gd name="connsiteY3" fmla="*/ 696385 h 1741669"/>
              <a:gd name="connsiteX4" fmla="*/ 2077330 w 2079599"/>
              <a:gd name="connsiteY4" fmla="*/ 0 h 1741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9599" h="1741669">
                <a:moveTo>
                  <a:pt x="2077330" y="0"/>
                </a:moveTo>
                <a:lnTo>
                  <a:pt x="0" y="1026376"/>
                </a:lnTo>
                <a:lnTo>
                  <a:pt x="0" y="1741669"/>
                </a:lnTo>
                <a:lnTo>
                  <a:pt x="2072044" y="696385"/>
                </a:lnTo>
                <a:cubicBezTo>
                  <a:pt x="2075186" y="344451"/>
                  <a:pt x="2083615" y="351934"/>
                  <a:pt x="2077330" y="0"/>
                </a:cubicBezTo>
                <a:close/>
              </a:path>
            </a:pathLst>
          </a:custGeom>
          <a:solidFill>
            <a:srgbClr val="17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F7E7B8-C480-4016-9E17-E9A16176D1E7}"/>
              </a:ext>
            </a:extLst>
          </p:cNvPr>
          <p:cNvSpPr/>
          <p:nvPr/>
        </p:nvSpPr>
        <p:spPr>
          <a:xfrm>
            <a:off x="5637257" y="3235649"/>
            <a:ext cx="2691309" cy="720080"/>
          </a:xfrm>
          <a:prstGeom prst="rect">
            <a:avLst/>
          </a:prstGeom>
          <a:solidFill>
            <a:srgbClr val="215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1B927D-BACC-4FD4-83C2-E81BFFBD16D1}"/>
              </a:ext>
            </a:extLst>
          </p:cNvPr>
          <p:cNvSpPr/>
          <p:nvPr/>
        </p:nvSpPr>
        <p:spPr>
          <a:xfrm>
            <a:off x="5637257" y="4270741"/>
            <a:ext cx="2691309" cy="720080"/>
          </a:xfrm>
          <a:prstGeom prst="rect">
            <a:avLst/>
          </a:prstGeom>
          <a:solidFill>
            <a:srgbClr val="215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AB8644-E27B-4ED0-8DA7-8AFBEAB1A04E}"/>
              </a:ext>
            </a:extLst>
          </p:cNvPr>
          <p:cNvSpPr/>
          <p:nvPr/>
        </p:nvSpPr>
        <p:spPr>
          <a:xfrm>
            <a:off x="5637257" y="5318760"/>
            <a:ext cx="2691309" cy="720080"/>
          </a:xfrm>
          <a:prstGeom prst="rect">
            <a:avLst/>
          </a:prstGeom>
          <a:solidFill>
            <a:srgbClr val="215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3658E5-B7DC-4E6B-B066-888FDDD49E2A}"/>
              </a:ext>
            </a:extLst>
          </p:cNvPr>
          <p:cNvSpPr/>
          <p:nvPr/>
        </p:nvSpPr>
        <p:spPr>
          <a:xfrm>
            <a:off x="8573320" y="3235649"/>
            <a:ext cx="2691309" cy="7200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907629-3AD8-41BF-B8DC-9F4DA304D450}"/>
              </a:ext>
            </a:extLst>
          </p:cNvPr>
          <p:cNvSpPr/>
          <p:nvPr/>
        </p:nvSpPr>
        <p:spPr>
          <a:xfrm>
            <a:off x="8573320" y="4270741"/>
            <a:ext cx="2691309" cy="7200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5E10E2-A309-41F9-B128-6F643F2979BF}"/>
              </a:ext>
            </a:extLst>
          </p:cNvPr>
          <p:cNvSpPr/>
          <p:nvPr/>
        </p:nvSpPr>
        <p:spPr>
          <a:xfrm>
            <a:off x="8573320" y="5318760"/>
            <a:ext cx="2691309" cy="72008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D80CB5-28B4-48BA-B68B-8F0DCCFC591B}"/>
              </a:ext>
            </a:extLst>
          </p:cNvPr>
          <p:cNvSpPr txBox="1"/>
          <p:nvPr/>
        </p:nvSpPr>
        <p:spPr>
          <a:xfrm>
            <a:off x="455512" y="2524122"/>
            <a:ext cx="4778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 can simply impress your audience and add a unique zing and appeal to your Presentations. I hope and I believe that this Template will your Time, Money and Reputation.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Get a modern PowerPoint  Presentation that is beautifully designed. You can simply impress your audience and add a unique zing and appeal to your Presentations.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F3CD4A-4576-4EAF-A033-6A3207A897AE}"/>
              </a:ext>
            </a:extLst>
          </p:cNvPr>
          <p:cNvSpPr txBox="1"/>
          <p:nvPr/>
        </p:nvSpPr>
        <p:spPr>
          <a:xfrm>
            <a:off x="505627" y="4839410"/>
            <a:ext cx="118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Option A</a:t>
            </a:r>
            <a:endParaRPr lang="ko-KR" altLang="en-US" b="1" dirty="0">
              <a:solidFill>
                <a:schemeClr val="accent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4328FF-70D1-48F5-93E4-F58C04997519}"/>
              </a:ext>
            </a:extLst>
          </p:cNvPr>
          <p:cNvSpPr txBox="1"/>
          <p:nvPr/>
        </p:nvSpPr>
        <p:spPr>
          <a:xfrm>
            <a:off x="2008900" y="4839410"/>
            <a:ext cx="118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Option B</a:t>
            </a:r>
            <a:endParaRPr lang="ko-KR" altLang="en-US" b="1" dirty="0">
              <a:solidFill>
                <a:schemeClr val="accent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B86E67-7386-46EE-B169-9A9DD78D154E}"/>
              </a:ext>
            </a:extLst>
          </p:cNvPr>
          <p:cNvSpPr txBox="1"/>
          <p:nvPr/>
        </p:nvSpPr>
        <p:spPr>
          <a:xfrm>
            <a:off x="3512174" y="4839410"/>
            <a:ext cx="118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5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Option C</a:t>
            </a:r>
            <a:endParaRPr lang="ko-KR" altLang="en-US" b="1" dirty="0">
              <a:solidFill>
                <a:schemeClr val="accent5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2E1A04-F866-4836-88FF-EE503903D40D}"/>
              </a:ext>
            </a:extLst>
          </p:cNvPr>
          <p:cNvSpPr txBox="1"/>
          <p:nvPr/>
        </p:nvSpPr>
        <p:spPr>
          <a:xfrm>
            <a:off x="1681314" y="1948058"/>
            <a:ext cx="3552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 can simply impress your audience and add a unique zing and appeal to your Presentations.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C4183B-32DD-442B-BB73-A632281D7F99}"/>
              </a:ext>
            </a:extLst>
          </p:cNvPr>
          <p:cNvSpPr txBox="1"/>
          <p:nvPr/>
        </p:nvSpPr>
        <p:spPr>
          <a:xfrm>
            <a:off x="411977" y="1832357"/>
            <a:ext cx="126933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52%</a:t>
            </a:r>
            <a:endParaRPr lang="ko-KR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D51126-8A43-46C0-87AC-E3FDF5A5BBE1}"/>
              </a:ext>
            </a:extLst>
          </p:cNvPr>
          <p:cNvSpPr txBox="1"/>
          <p:nvPr/>
        </p:nvSpPr>
        <p:spPr>
          <a:xfrm>
            <a:off x="455512" y="1366988"/>
            <a:ext cx="1924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Your Text Here</a:t>
            </a:r>
            <a:endParaRPr lang="ko-KR" altLang="en-US" sz="28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A561F1-0CE5-4AE8-BFB7-D692643EC378}"/>
              </a:ext>
            </a:extLst>
          </p:cNvPr>
          <p:cNvSpPr txBox="1"/>
          <p:nvPr/>
        </p:nvSpPr>
        <p:spPr>
          <a:xfrm>
            <a:off x="455512" y="5143693"/>
            <a:ext cx="4778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 can simply impress your audience and add a unique zing and appeal to your Presentations. I hope and I believe that this Template will your Time, Money and Reputation.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altLang="ko-KR" sz="1600" dirty="0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Easy to change colors, photos and Text.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A5073CF8-C69C-4ECF-8CF8-EE31B55C3EFF}"/>
              </a:ext>
            </a:extLst>
          </p:cNvPr>
          <p:cNvSpPr txBox="1">
            <a:spLocks/>
          </p:cNvSpPr>
          <p:nvPr/>
        </p:nvSpPr>
        <p:spPr>
          <a:xfrm>
            <a:off x="6378590" y="3362425"/>
            <a:ext cx="1756995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Simple PowerPoint Presentation</a:t>
            </a:r>
            <a:endParaRPr lang="ko-KR" altLang="en-US" sz="18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CF0145E3-F31C-4535-89BB-93A9F579EAF1}"/>
              </a:ext>
            </a:extLst>
          </p:cNvPr>
          <p:cNvSpPr txBox="1">
            <a:spLocks/>
          </p:cNvSpPr>
          <p:nvPr/>
        </p:nvSpPr>
        <p:spPr>
          <a:xfrm>
            <a:off x="6378590" y="4397517"/>
            <a:ext cx="1756995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Simple PowerPoint Presentation</a:t>
            </a:r>
            <a:endParaRPr lang="ko-KR" altLang="en-US" sz="18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32AA7C97-85E3-465C-9BED-77AE67E3DA26}"/>
              </a:ext>
            </a:extLst>
          </p:cNvPr>
          <p:cNvSpPr txBox="1">
            <a:spLocks/>
          </p:cNvSpPr>
          <p:nvPr/>
        </p:nvSpPr>
        <p:spPr>
          <a:xfrm>
            <a:off x="6378590" y="5445536"/>
            <a:ext cx="1756995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Simple PowerPoint Presentation</a:t>
            </a:r>
            <a:endParaRPr lang="ko-KR" altLang="en-US" sz="18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E75ACF9F-9142-4676-9A1E-3B18FF207F36}"/>
              </a:ext>
            </a:extLst>
          </p:cNvPr>
          <p:cNvSpPr txBox="1">
            <a:spLocks/>
          </p:cNvSpPr>
          <p:nvPr/>
        </p:nvSpPr>
        <p:spPr>
          <a:xfrm>
            <a:off x="9321904" y="3358997"/>
            <a:ext cx="1756995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Simple PowerPoint Presentation</a:t>
            </a:r>
            <a:endParaRPr lang="ko-KR" altLang="en-US" sz="18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A5BC79F1-1A97-4210-AFFE-861286AD8233}"/>
              </a:ext>
            </a:extLst>
          </p:cNvPr>
          <p:cNvSpPr txBox="1">
            <a:spLocks/>
          </p:cNvSpPr>
          <p:nvPr/>
        </p:nvSpPr>
        <p:spPr>
          <a:xfrm>
            <a:off x="9321904" y="4394089"/>
            <a:ext cx="1756995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Simple PowerPoint Presentation</a:t>
            </a:r>
            <a:endParaRPr lang="ko-KR" altLang="en-US" sz="18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ECFDE76A-8D6F-4C17-813B-09E75E7336AE}"/>
              </a:ext>
            </a:extLst>
          </p:cNvPr>
          <p:cNvSpPr txBox="1">
            <a:spLocks/>
          </p:cNvSpPr>
          <p:nvPr/>
        </p:nvSpPr>
        <p:spPr>
          <a:xfrm>
            <a:off x="9321904" y="5442108"/>
            <a:ext cx="1756995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8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Simple PowerPoint Presentation</a:t>
            </a:r>
            <a:endParaRPr lang="ko-KR" altLang="en-US" sz="18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2" name="Round Same Side Corner Rectangle 11">
            <a:extLst>
              <a:ext uri="{FF2B5EF4-FFF2-40B4-BE49-F238E27FC236}">
                <a16:creationId xmlns:a16="http://schemas.microsoft.com/office/drawing/2014/main" id="{E37CED52-9510-4371-81EB-D0DB53862784}"/>
              </a:ext>
            </a:extLst>
          </p:cNvPr>
          <p:cNvSpPr>
            <a:spLocks noChangeAspect="1"/>
          </p:cNvSpPr>
          <p:nvPr/>
        </p:nvSpPr>
        <p:spPr>
          <a:xfrm rot="9900000">
            <a:off x="5879103" y="4467664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Rounded Rectangle 27">
            <a:extLst>
              <a:ext uri="{FF2B5EF4-FFF2-40B4-BE49-F238E27FC236}">
                <a16:creationId xmlns:a16="http://schemas.microsoft.com/office/drawing/2014/main" id="{E3E6D82D-B415-4629-9E59-902361D250C5}"/>
              </a:ext>
            </a:extLst>
          </p:cNvPr>
          <p:cNvSpPr/>
          <p:nvPr/>
        </p:nvSpPr>
        <p:spPr>
          <a:xfrm>
            <a:off x="5869578" y="3468591"/>
            <a:ext cx="346396" cy="26607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Rounded Rectangle 7">
            <a:extLst>
              <a:ext uri="{FF2B5EF4-FFF2-40B4-BE49-F238E27FC236}">
                <a16:creationId xmlns:a16="http://schemas.microsoft.com/office/drawing/2014/main" id="{175C1033-27E7-4197-B3BD-41C70C7E1051}"/>
              </a:ext>
            </a:extLst>
          </p:cNvPr>
          <p:cNvSpPr/>
          <p:nvPr/>
        </p:nvSpPr>
        <p:spPr>
          <a:xfrm>
            <a:off x="8848315" y="3427835"/>
            <a:ext cx="352176" cy="30392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Block Arc 10">
            <a:extLst>
              <a:ext uri="{FF2B5EF4-FFF2-40B4-BE49-F238E27FC236}">
                <a16:creationId xmlns:a16="http://schemas.microsoft.com/office/drawing/2014/main" id="{70C48AF1-8198-4795-945F-0D0847979021}"/>
              </a:ext>
            </a:extLst>
          </p:cNvPr>
          <p:cNvSpPr/>
          <p:nvPr/>
        </p:nvSpPr>
        <p:spPr>
          <a:xfrm>
            <a:off x="8794043" y="4489687"/>
            <a:ext cx="431509" cy="292281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Round Same Side Corner Rectangle 36">
            <a:extLst>
              <a:ext uri="{FF2B5EF4-FFF2-40B4-BE49-F238E27FC236}">
                <a16:creationId xmlns:a16="http://schemas.microsoft.com/office/drawing/2014/main" id="{4468B3E3-5C4E-4B4D-B05E-B3B11DBAB426}"/>
              </a:ext>
            </a:extLst>
          </p:cNvPr>
          <p:cNvSpPr>
            <a:spLocks noChangeAspect="1"/>
          </p:cNvSpPr>
          <p:nvPr/>
        </p:nvSpPr>
        <p:spPr>
          <a:xfrm>
            <a:off x="8811796" y="5549495"/>
            <a:ext cx="396000" cy="313084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Oval 21">
            <a:extLst>
              <a:ext uri="{FF2B5EF4-FFF2-40B4-BE49-F238E27FC236}">
                <a16:creationId xmlns:a16="http://schemas.microsoft.com/office/drawing/2014/main" id="{53D9C59C-1FF1-449C-B132-348897FCD165}"/>
              </a:ext>
            </a:extLst>
          </p:cNvPr>
          <p:cNvSpPr>
            <a:spLocks noChangeAspect="1"/>
          </p:cNvSpPr>
          <p:nvPr/>
        </p:nvSpPr>
        <p:spPr>
          <a:xfrm>
            <a:off x="5863844" y="5513490"/>
            <a:ext cx="381905" cy="38509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Block Arc 14">
            <a:extLst>
              <a:ext uri="{FF2B5EF4-FFF2-40B4-BE49-F238E27FC236}">
                <a16:creationId xmlns:a16="http://schemas.microsoft.com/office/drawing/2014/main" id="{2309AD7A-D4F7-45BA-A7F6-C28389DE0501}"/>
              </a:ext>
            </a:extLst>
          </p:cNvPr>
          <p:cNvSpPr/>
          <p:nvPr/>
        </p:nvSpPr>
        <p:spPr>
          <a:xfrm rot="16200000">
            <a:off x="8015120" y="1898648"/>
            <a:ext cx="832924" cy="833470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rgbClr val="1C79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DDE42759-2CA1-48B7-9CA1-C59E760F5919}"/>
              </a:ext>
            </a:extLst>
          </p:cNvPr>
          <p:cNvSpPr/>
          <p:nvPr/>
        </p:nvSpPr>
        <p:spPr>
          <a:xfrm flipH="1">
            <a:off x="841499" y="4187664"/>
            <a:ext cx="500146" cy="412590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0" name="Rectangle 130">
            <a:extLst>
              <a:ext uri="{FF2B5EF4-FFF2-40B4-BE49-F238E27FC236}">
                <a16:creationId xmlns:a16="http://schemas.microsoft.com/office/drawing/2014/main" id="{585B36DD-26FD-46FD-9940-71E8F20F2AB6}"/>
              </a:ext>
            </a:extLst>
          </p:cNvPr>
          <p:cNvSpPr/>
          <p:nvPr/>
        </p:nvSpPr>
        <p:spPr>
          <a:xfrm>
            <a:off x="2365725" y="4176877"/>
            <a:ext cx="432104" cy="434066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1" name="Oval 21">
            <a:extLst>
              <a:ext uri="{FF2B5EF4-FFF2-40B4-BE49-F238E27FC236}">
                <a16:creationId xmlns:a16="http://schemas.microsoft.com/office/drawing/2014/main" id="{C5E3A115-538F-41BF-A3D0-083CB58CF845}"/>
              </a:ext>
            </a:extLst>
          </p:cNvPr>
          <p:cNvSpPr>
            <a:spLocks noChangeAspect="1"/>
          </p:cNvSpPr>
          <p:nvPr/>
        </p:nvSpPr>
        <p:spPr>
          <a:xfrm>
            <a:off x="3876140" y="4154396"/>
            <a:ext cx="452892" cy="45667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067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FF1A10-F654-4393-BB55-6F506FEAD896}"/>
              </a:ext>
            </a:extLst>
          </p:cNvPr>
          <p:cNvGrpSpPr/>
          <p:nvPr/>
        </p:nvGrpSpPr>
        <p:grpSpPr>
          <a:xfrm>
            <a:off x="166405" y="4504534"/>
            <a:ext cx="11830907" cy="1345729"/>
            <a:chOff x="218993" y="3367301"/>
            <a:chExt cx="11830907" cy="134572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0888E96-39A0-4839-82F2-71DE98329ED0}"/>
                </a:ext>
              </a:extLst>
            </p:cNvPr>
            <p:cNvSpPr/>
            <p:nvPr userDrawn="1"/>
          </p:nvSpPr>
          <p:spPr>
            <a:xfrm>
              <a:off x="1007933" y="4342866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FCC7127-4CE6-49CE-9B03-5093F316481A}"/>
                </a:ext>
              </a:extLst>
            </p:cNvPr>
            <p:cNvSpPr/>
            <p:nvPr userDrawn="1"/>
          </p:nvSpPr>
          <p:spPr>
            <a:xfrm>
              <a:off x="1378874" y="4310926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05D9A39-8B64-4E38-82FB-F88423FF3A63}"/>
                </a:ext>
              </a:extLst>
            </p:cNvPr>
            <p:cNvSpPr/>
            <p:nvPr userDrawn="1"/>
          </p:nvSpPr>
          <p:spPr>
            <a:xfrm>
              <a:off x="218993" y="4394759"/>
              <a:ext cx="232216" cy="2320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3ADAC02-F03C-44DD-8377-F716E8C5E217}"/>
                </a:ext>
              </a:extLst>
            </p:cNvPr>
            <p:cNvSpPr/>
            <p:nvPr userDrawn="1"/>
          </p:nvSpPr>
          <p:spPr>
            <a:xfrm>
              <a:off x="543793" y="4438510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441557B-CAD9-4DB2-BC3A-89E506A9DADB}"/>
                </a:ext>
              </a:extLst>
            </p:cNvPr>
            <p:cNvSpPr/>
            <p:nvPr userDrawn="1"/>
          </p:nvSpPr>
          <p:spPr>
            <a:xfrm>
              <a:off x="1435389" y="3716166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469A4AC-3D8F-4DFA-9BC0-2638B4FEE96C}"/>
                </a:ext>
              </a:extLst>
            </p:cNvPr>
            <p:cNvSpPr/>
            <p:nvPr userDrawn="1"/>
          </p:nvSpPr>
          <p:spPr>
            <a:xfrm>
              <a:off x="559606" y="3917711"/>
              <a:ext cx="364593" cy="3643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6BD89D6-35E3-4959-9B8F-3449C8BCA196}"/>
                </a:ext>
              </a:extLst>
            </p:cNvPr>
            <p:cNvSpPr/>
            <p:nvPr userDrawn="1"/>
          </p:nvSpPr>
          <p:spPr>
            <a:xfrm>
              <a:off x="602918" y="3513221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D503DAE-607F-4A7C-8D7D-6A8C1317FFE1}"/>
                </a:ext>
              </a:extLst>
            </p:cNvPr>
            <p:cNvSpPr/>
            <p:nvPr userDrawn="1"/>
          </p:nvSpPr>
          <p:spPr>
            <a:xfrm>
              <a:off x="3006128" y="4326989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A08B5F2-2D6F-4FA3-9614-077C95D977C7}"/>
                </a:ext>
              </a:extLst>
            </p:cNvPr>
            <p:cNvSpPr/>
            <p:nvPr userDrawn="1"/>
          </p:nvSpPr>
          <p:spPr>
            <a:xfrm>
              <a:off x="2958692" y="4005062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058672D-56FC-4F49-824F-33FD92CBBA75}"/>
                </a:ext>
              </a:extLst>
            </p:cNvPr>
            <p:cNvSpPr/>
            <p:nvPr userDrawn="1"/>
          </p:nvSpPr>
          <p:spPr>
            <a:xfrm>
              <a:off x="1847450" y="4234815"/>
              <a:ext cx="232216" cy="2320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CC8BD02-A109-4A2F-93CE-B26CA548C7CA}"/>
                </a:ext>
              </a:extLst>
            </p:cNvPr>
            <p:cNvSpPr/>
            <p:nvPr userDrawn="1"/>
          </p:nvSpPr>
          <p:spPr>
            <a:xfrm>
              <a:off x="2287925" y="3605777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9C65BB-A74F-40D5-A953-AC0095CF1A5C}"/>
                </a:ext>
              </a:extLst>
            </p:cNvPr>
            <p:cNvSpPr/>
            <p:nvPr userDrawn="1"/>
          </p:nvSpPr>
          <p:spPr>
            <a:xfrm>
              <a:off x="3277433" y="3458270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2E1C793-C207-479D-AD0A-54F6EA152FCE}"/>
                </a:ext>
              </a:extLst>
            </p:cNvPr>
            <p:cNvSpPr/>
            <p:nvPr userDrawn="1"/>
          </p:nvSpPr>
          <p:spPr>
            <a:xfrm>
              <a:off x="2260382" y="4136975"/>
              <a:ext cx="364593" cy="3643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FE7789D-8A90-4005-A023-884D5086692B}"/>
                </a:ext>
              </a:extLst>
            </p:cNvPr>
            <p:cNvSpPr/>
            <p:nvPr userDrawn="1"/>
          </p:nvSpPr>
          <p:spPr>
            <a:xfrm>
              <a:off x="2103043" y="3545808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E483A62-1A2B-4CED-9057-9BC79CB74D08}"/>
                </a:ext>
              </a:extLst>
            </p:cNvPr>
            <p:cNvSpPr/>
            <p:nvPr userDrawn="1"/>
          </p:nvSpPr>
          <p:spPr>
            <a:xfrm>
              <a:off x="3340527" y="3885182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BD22538-FBAB-47EB-B993-CC5D5E18D66D}"/>
                </a:ext>
              </a:extLst>
            </p:cNvPr>
            <p:cNvSpPr/>
            <p:nvPr userDrawn="1"/>
          </p:nvSpPr>
          <p:spPr>
            <a:xfrm>
              <a:off x="4664554" y="4349674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754F91-3581-4EDF-BC76-0EAC1BEB0791}"/>
                </a:ext>
              </a:extLst>
            </p:cNvPr>
            <p:cNvSpPr/>
            <p:nvPr userDrawn="1"/>
          </p:nvSpPr>
          <p:spPr>
            <a:xfrm>
              <a:off x="3563133" y="4226023"/>
              <a:ext cx="232216" cy="2320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E846E34-42E5-4BE0-9E74-FB67294A707C}"/>
                </a:ext>
              </a:extLst>
            </p:cNvPr>
            <p:cNvSpPr/>
            <p:nvPr userDrawn="1"/>
          </p:nvSpPr>
          <p:spPr>
            <a:xfrm>
              <a:off x="3993788" y="3950389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5E17B6C-E61D-46D7-A1F9-3536E49CC51A}"/>
                </a:ext>
              </a:extLst>
            </p:cNvPr>
            <p:cNvSpPr/>
            <p:nvPr userDrawn="1"/>
          </p:nvSpPr>
          <p:spPr>
            <a:xfrm>
              <a:off x="4467273" y="3628462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13A0663-541F-4C32-A06B-EDD34795134A}"/>
                </a:ext>
              </a:extLst>
            </p:cNvPr>
            <p:cNvSpPr/>
            <p:nvPr userDrawn="1"/>
          </p:nvSpPr>
          <p:spPr>
            <a:xfrm>
              <a:off x="4258822" y="4209934"/>
              <a:ext cx="364593" cy="3643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A1DF755-EBCF-44DA-B0E2-59D0CB3ADDEA}"/>
                </a:ext>
              </a:extLst>
            </p:cNvPr>
            <p:cNvSpPr/>
            <p:nvPr userDrawn="1"/>
          </p:nvSpPr>
          <p:spPr>
            <a:xfrm>
              <a:off x="3922706" y="3511340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9E74155-75CF-4B74-BCB0-A07B228E9C20}"/>
                </a:ext>
              </a:extLst>
            </p:cNvPr>
            <p:cNvSpPr/>
            <p:nvPr userDrawn="1"/>
          </p:nvSpPr>
          <p:spPr>
            <a:xfrm>
              <a:off x="5893999" y="4268738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A2362D5-370E-42CA-B58E-A71EDEF34C94}"/>
                </a:ext>
              </a:extLst>
            </p:cNvPr>
            <p:cNvSpPr/>
            <p:nvPr userDrawn="1"/>
          </p:nvSpPr>
          <p:spPr>
            <a:xfrm>
              <a:off x="6002206" y="4043946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8D0A457-FD0A-4F45-89D9-48A1CF01706D}"/>
                </a:ext>
              </a:extLst>
            </p:cNvPr>
            <p:cNvSpPr/>
            <p:nvPr userDrawn="1"/>
          </p:nvSpPr>
          <p:spPr>
            <a:xfrm>
              <a:off x="4842325" y="4205603"/>
              <a:ext cx="232216" cy="2320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3347846-5B7A-4626-B07E-FABB6BBE6F63}"/>
                </a:ext>
              </a:extLst>
            </p:cNvPr>
            <p:cNvSpPr/>
            <p:nvPr userDrawn="1"/>
          </p:nvSpPr>
          <p:spPr>
            <a:xfrm>
              <a:off x="5331440" y="3722484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7AB384D-E849-44D5-AF23-C6D22CEFFFFE}"/>
                </a:ext>
              </a:extLst>
            </p:cNvPr>
            <p:cNvSpPr/>
            <p:nvPr userDrawn="1"/>
          </p:nvSpPr>
          <p:spPr>
            <a:xfrm>
              <a:off x="5924619" y="3537147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E2738CA-06A4-49F6-82FF-EA47292B3197}"/>
                </a:ext>
              </a:extLst>
            </p:cNvPr>
            <p:cNvSpPr/>
            <p:nvPr userDrawn="1"/>
          </p:nvSpPr>
          <p:spPr>
            <a:xfrm>
              <a:off x="5245890" y="4105972"/>
              <a:ext cx="364593" cy="3643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CD4E8B5-B84B-4C3D-9406-423BDC314712}"/>
                </a:ext>
              </a:extLst>
            </p:cNvPr>
            <p:cNvSpPr/>
            <p:nvPr userDrawn="1"/>
          </p:nvSpPr>
          <p:spPr>
            <a:xfrm>
              <a:off x="5223948" y="3378915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C3EB166-58B1-4E2E-B264-BD98663884D6}"/>
                </a:ext>
              </a:extLst>
            </p:cNvPr>
            <p:cNvSpPr/>
            <p:nvPr userDrawn="1"/>
          </p:nvSpPr>
          <p:spPr>
            <a:xfrm>
              <a:off x="7298614" y="3890486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4F33BFF-9FD7-4EC6-8006-D136E153B124}"/>
                </a:ext>
              </a:extLst>
            </p:cNvPr>
            <p:cNvSpPr/>
            <p:nvPr userDrawn="1"/>
          </p:nvSpPr>
          <p:spPr>
            <a:xfrm>
              <a:off x="7553330" y="4307229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F3879DA-B414-42F7-9CAA-E1261CCF4592}"/>
                </a:ext>
              </a:extLst>
            </p:cNvPr>
            <p:cNvSpPr/>
            <p:nvPr userDrawn="1"/>
          </p:nvSpPr>
          <p:spPr>
            <a:xfrm>
              <a:off x="6393449" y="4313238"/>
              <a:ext cx="232216" cy="2320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2358A3-AFA1-4FF8-B805-868ADFAF38C6}"/>
                </a:ext>
              </a:extLst>
            </p:cNvPr>
            <p:cNvSpPr/>
            <p:nvPr userDrawn="1"/>
          </p:nvSpPr>
          <p:spPr>
            <a:xfrm>
              <a:off x="6882564" y="3907944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F59670-2D31-450E-9741-16C548A89E3D}"/>
                </a:ext>
              </a:extLst>
            </p:cNvPr>
            <p:cNvSpPr/>
            <p:nvPr userDrawn="1"/>
          </p:nvSpPr>
          <p:spPr>
            <a:xfrm>
              <a:off x="7356049" y="3586017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B8EDFF8-9D29-48F4-B05C-D803867C98C4}"/>
                </a:ext>
              </a:extLst>
            </p:cNvPr>
            <p:cNvSpPr/>
            <p:nvPr userDrawn="1"/>
          </p:nvSpPr>
          <p:spPr>
            <a:xfrm>
              <a:off x="6991456" y="4196946"/>
              <a:ext cx="364593" cy="3643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3F73681-D889-4C74-BF77-571B5D54655B}"/>
                </a:ext>
              </a:extLst>
            </p:cNvPr>
            <p:cNvSpPr/>
            <p:nvPr userDrawn="1"/>
          </p:nvSpPr>
          <p:spPr>
            <a:xfrm>
              <a:off x="6745221" y="3488228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8CAF0EA-5524-4C75-9296-B48BE962CE56}"/>
                </a:ext>
              </a:extLst>
            </p:cNvPr>
            <p:cNvSpPr/>
            <p:nvPr userDrawn="1"/>
          </p:nvSpPr>
          <p:spPr>
            <a:xfrm>
              <a:off x="9138208" y="4095233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6EBED72-4813-46E7-9E44-936365949514}"/>
                </a:ext>
              </a:extLst>
            </p:cNvPr>
            <p:cNvSpPr/>
            <p:nvPr userDrawn="1"/>
          </p:nvSpPr>
          <p:spPr>
            <a:xfrm>
              <a:off x="9104454" y="4492689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2022BCF-76D6-4AE2-A68D-5368CBDF0C6F}"/>
                </a:ext>
              </a:extLst>
            </p:cNvPr>
            <p:cNvSpPr/>
            <p:nvPr userDrawn="1"/>
          </p:nvSpPr>
          <p:spPr>
            <a:xfrm>
              <a:off x="9858003" y="4186227"/>
              <a:ext cx="232216" cy="2320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56F8A2E-865E-4431-9976-24AF1EF870F6}"/>
                </a:ext>
              </a:extLst>
            </p:cNvPr>
            <p:cNvSpPr/>
            <p:nvPr userDrawn="1"/>
          </p:nvSpPr>
          <p:spPr>
            <a:xfrm>
              <a:off x="8433688" y="4093403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F1C7919-A9D7-44CF-BFFA-2CFD80E53E2A}"/>
                </a:ext>
              </a:extLst>
            </p:cNvPr>
            <p:cNvSpPr/>
            <p:nvPr userDrawn="1"/>
          </p:nvSpPr>
          <p:spPr>
            <a:xfrm>
              <a:off x="8907173" y="3771476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86CC85E-F563-451D-B335-6DE4E376195D}"/>
                </a:ext>
              </a:extLst>
            </p:cNvPr>
            <p:cNvSpPr/>
            <p:nvPr userDrawn="1"/>
          </p:nvSpPr>
          <p:spPr>
            <a:xfrm>
              <a:off x="7966360" y="4062724"/>
              <a:ext cx="364593" cy="3643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B1E25BE-8C54-40A3-9E0B-565DAC3D9360}"/>
                </a:ext>
              </a:extLst>
            </p:cNvPr>
            <p:cNvSpPr/>
            <p:nvPr userDrawn="1"/>
          </p:nvSpPr>
          <p:spPr>
            <a:xfrm>
              <a:off x="8502358" y="3556858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146D9C3-80DD-45B0-9925-4492DF608936}"/>
                </a:ext>
              </a:extLst>
            </p:cNvPr>
            <p:cNvSpPr/>
            <p:nvPr userDrawn="1"/>
          </p:nvSpPr>
          <p:spPr>
            <a:xfrm>
              <a:off x="10720706" y="3787201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4325BCE-104A-45A6-87AB-C5F302CDE9DF}"/>
                </a:ext>
              </a:extLst>
            </p:cNvPr>
            <p:cNvSpPr/>
            <p:nvPr userDrawn="1"/>
          </p:nvSpPr>
          <p:spPr>
            <a:xfrm>
              <a:off x="10685548" y="4204125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D80C149-7CE8-47B4-AE82-375A22B3222E}"/>
                </a:ext>
              </a:extLst>
            </p:cNvPr>
            <p:cNvSpPr/>
            <p:nvPr userDrawn="1"/>
          </p:nvSpPr>
          <p:spPr>
            <a:xfrm>
              <a:off x="9525666" y="4287958"/>
              <a:ext cx="232216" cy="2320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73DD011-9AB8-4D77-9D69-289AB378D9FE}"/>
                </a:ext>
              </a:extLst>
            </p:cNvPr>
            <p:cNvSpPr/>
            <p:nvPr userDrawn="1"/>
          </p:nvSpPr>
          <p:spPr>
            <a:xfrm>
              <a:off x="10014781" y="3804840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9BAFCF3-7347-4B42-B729-3E5482CF57B6}"/>
                </a:ext>
              </a:extLst>
            </p:cNvPr>
            <p:cNvSpPr/>
            <p:nvPr userDrawn="1"/>
          </p:nvSpPr>
          <p:spPr>
            <a:xfrm>
              <a:off x="10488266" y="3482913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8F629C2-16FD-4615-9C3E-72A96312121F}"/>
                </a:ext>
              </a:extLst>
            </p:cNvPr>
            <p:cNvSpPr/>
            <p:nvPr userDrawn="1"/>
          </p:nvSpPr>
          <p:spPr>
            <a:xfrm>
              <a:off x="10279816" y="4064385"/>
              <a:ext cx="364593" cy="3643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8E4EF07-FB90-46A1-96AE-5ED2AF17F3F7}"/>
                </a:ext>
              </a:extLst>
            </p:cNvPr>
            <p:cNvSpPr/>
            <p:nvPr userDrawn="1"/>
          </p:nvSpPr>
          <p:spPr>
            <a:xfrm>
              <a:off x="9608297" y="3551542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01A6770-953B-4106-A75F-D007E5AD15CF}"/>
                </a:ext>
              </a:extLst>
            </p:cNvPr>
            <p:cNvSpPr/>
            <p:nvPr userDrawn="1"/>
          </p:nvSpPr>
          <p:spPr>
            <a:xfrm>
              <a:off x="11241790" y="4321585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806B243-3811-4F3A-8C61-C9C2DBA4FA78}"/>
                </a:ext>
              </a:extLst>
            </p:cNvPr>
            <p:cNvSpPr/>
            <p:nvPr userDrawn="1"/>
          </p:nvSpPr>
          <p:spPr>
            <a:xfrm>
              <a:off x="11912557" y="4137766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3A0FA47-0AD2-4F32-8A11-49238B459370}"/>
                </a:ext>
              </a:extLst>
            </p:cNvPr>
            <p:cNvSpPr/>
            <p:nvPr userDrawn="1"/>
          </p:nvSpPr>
          <p:spPr>
            <a:xfrm>
              <a:off x="10752676" y="4221599"/>
              <a:ext cx="232216" cy="23207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364B217-6545-4749-A701-389E3731D191}"/>
                </a:ext>
              </a:extLst>
            </p:cNvPr>
            <p:cNvSpPr/>
            <p:nvPr userDrawn="1"/>
          </p:nvSpPr>
          <p:spPr>
            <a:xfrm>
              <a:off x="11241790" y="3738480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7CE0D63-3DB0-41F4-88FA-E79ACBE73DF7}"/>
                </a:ext>
              </a:extLst>
            </p:cNvPr>
            <p:cNvSpPr/>
            <p:nvPr userDrawn="1"/>
          </p:nvSpPr>
          <p:spPr>
            <a:xfrm>
              <a:off x="11715276" y="3416553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CA4AD2C-2553-438A-8255-CFC6E16349BF}"/>
                </a:ext>
              </a:extLst>
            </p:cNvPr>
            <p:cNvSpPr/>
            <p:nvPr userDrawn="1"/>
          </p:nvSpPr>
          <p:spPr>
            <a:xfrm>
              <a:off x="11506825" y="3998025"/>
              <a:ext cx="364593" cy="36437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5D2B461-60A6-4D23-8CC7-C21D5AF88764}"/>
                </a:ext>
              </a:extLst>
            </p:cNvPr>
            <p:cNvSpPr/>
            <p:nvPr userDrawn="1"/>
          </p:nvSpPr>
          <p:spPr>
            <a:xfrm>
              <a:off x="10990355" y="3367301"/>
              <a:ext cx="137343" cy="13725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3BE38A2-40F0-4FB7-812A-6B4E82D58D3C}"/>
                </a:ext>
              </a:extLst>
            </p:cNvPr>
            <p:cNvSpPr/>
            <p:nvPr userDrawn="1"/>
          </p:nvSpPr>
          <p:spPr>
            <a:xfrm>
              <a:off x="2491125" y="3808853"/>
              <a:ext cx="274687" cy="274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53A6F01-7225-4178-81DA-01FCAE2D7601}"/>
              </a:ext>
            </a:extLst>
          </p:cNvPr>
          <p:cNvGrpSpPr/>
          <p:nvPr/>
        </p:nvGrpSpPr>
        <p:grpSpPr>
          <a:xfrm>
            <a:off x="1742" y="5389258"/>
            <a:ext cx="12190258" cy="1468742"/>
            <a:chOff x="1742" y="5389258"/>
            <a:chExt cx="12190258" cy="1468742"/>
          </a:xfrm>
          <a:solidFill>
            <a:srgbClr val="0F6FC6"/>
          </a:solidFill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4C58C90-DDDC-47A9-922E-5E8B8D9EE0C7}"/>
                </a:ext>
              </a:extLst>
            </p:cNvPr>
            <p:cNvGrpSpPr/>
            <p:nvPr/>
          </p:nvGrpSpPr>
          <p:grpSpPr>
            <a:xfrm>
              <a:off x="5037541" y="5435629"/>
              <a:ext cx="3075791" cy="1422371"/>
              <a:chOff x="9116208" y="4547715"/>
              <a:chExt cx="3075791" cy="1422371"/>
            </a:xfrm>
            <a:grpFill/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A53A8B1-4F89-4497-B232-BF9579D36BE9}"/>
                  </a:ext>
                </a:extLst>
              </p:cNvPr>
              <p:cNvSpPr/>
              <p:nvPr/>
            </p:nvSpPr>
            <p:spPr>
              <a:xfrm flipH="1">
                <a:off x="11405121" y="4811473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CA738BC4-CADE-42BB-B913-F9088A8B568D}"/>
                  </a:ext>
                </a:extLst>
              </p:cNvPr>
              <p:cNvSpPr/>
              <p:nvPr/>
            </p:nvSpPr>
            <p:spPr>
              <a:xfrm flipH="1">
                <a:off x="11155214" y="4568691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D08A5866-6E9B-417E-8398-F08D061FDE55}"/>
                  </a:ext>
                </a:extLst>
              </p:cNvPr>
              <p:cNvSpPr/>
              <p:nvPr/>
            </p:nvSpPr>
            <p:spPr>
              <a:xfrm flipH="1">
                <a:off x="10772446" y="4568691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C6EC5150-FD78-4E36-8DD5-5E3E2CE8597A}"/>
                  </a:ext>
                </a:extLst>
              </p:cNvPr>
              <p:cNvSpPr/>
              <p:nvPr/>
            </p:nvSpPr>
            <p:spPr>
              <a:xfrm flipH="1">
                <a:off x="10318331" y="4692111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D61009D2-CBED-4B77-868F-CA46396BB5D9}"/>
                  </a:ext>
                </a:extLst>
              </p:cNvPr>
              <p:cNvSpPr/>
              <p:nvPr/>
            </p:nvSpPr>
            <p:spPr>
              <a:xfrm flipH="1">
                <a:off x="9828889" y="4547715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91FF249F-F419-4669-964D-E4860EF88CE6}"/>
                  </a:ext>
                </a:extLst>
              </p:cNvPr>
              <p:cNvSpPr/>
              <p:nvPr/>
            </p:nvSpPr>
            <p:spPr>
              <a:xfrm flipH="1">
                <a:off x="9757833" y="4947098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F0E2117-1A4F-44EF-AE77-27836AC6DA2C}"/>
                  </a:ext>
                </a:extLst>
              </p:cNvPr>
              <p:cNvSpPr/>
              <p:nvPr/>
            </p:nvSpPr>
            <p:spPr>
              <a:xfrm flipH="1">
                <a:off x="9116208" y="5253027"/>
                <a:ext cx="3075791" cy="7170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22D5A58A-B2A5-49B6-865F-89BA529F8348}"/>
                  </a:ext>
                </a:extLst>
              </p:cNvPr>
              <p:cNvSpPr/>
              <p:nvPr/>
            </p:nvSpPr>
            <p:spPr>
              <a:xfrm flipH="1">
                <a:off x="11143693" y="4817974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68CED064-1B55-4029-81DE-76AFE5BFE64B}"/>
                  </a:ext>
                </a:extLst>
              </p:cNvPr>
              <p:cNvSpPr/>
              <p:nvPr/>
            </p:nvSpPr>
            <p:spPr>
              <a:xfrm flipH="1">
                <a:off x="9440749" y="4805709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694421C-5B04-4DEA-8FF4-847709E95D23}"/>
                </a:ext>
              </a:extLst>
            </p:cNvPr>
            <p:cNvGrpSpPr/>
            <p:nvPr/>
          </p:nvGrpSpPr>
          <p:grpSpPr>
            <a:xfrm>
              <a:off x="1742" y="5389258"/>
              <a:ext cx="5485937" cy="1468742"/>
              <a:chOff x="-51736" y="4638675"/>
              <a:chExt cx="4754749" cy="1418840"/>
            </a:xfrm>
            <a:grpFill/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587934E-2BF9-414C-9D31-13D437CC9D0A}"/>
                  </a:ext>
                </a:extLst>
              </p:cNvPr>
              <p:cNvSpPr/>
              <p:nvPr/>
            </p:nvSpPr>
            <p:spPr>
              <a:xfrm>
                <a:off x="2199705" y="465057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DB1ABCD4-D17B-46F9-A647-9D59A383561F}"/>
                  </a:ext>
                </a:extLst>
              </p:cNvPr>
              <p:cNvSpPr/>
              <p:nvPr/>
            </p:nvSpPr>
            <p:spPr>
              <a:xfrm>
                <a:off x="1950125" y="502097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B0279FA3-BC9F-4873-9890-8AE4DAA8ECDA}"/>
                  </a:ext>
                </a:extLst>
              </p:cNvPr>
              <p:cNvSpPr/>
              <p:nvPr/>
            </p:nvSpPr>
            <p:spPr>
              <a:xfrm>
                <a:off x="2772347" y="4638675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85847C63-4932-40A1-AE79-7A9F28C72476}"/>
                  </a:ext>
                </a:extLst>
              </p:cNvPr>
              <p:cNvSpPr/>
              <p:nvPr/>
            </p:nvSpPr>
            <p:spPr>
              <a:xfrm>
                <a:off x="3188127" y="475790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24CA3D7B-08A6-4043-9276-9B37D0C467C7}"/>
                  </a:ext>
                </a:extLst>
              </p:cNvPr>
              <p:cNvSpPr/>
              <p:nvPr/>
            </p:nvSpPr>
            <p:spPr>
              <a:xfrm>
                <a:off x="1610290" y="489745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C4EC65D4-299F-4BF8-8A86-191C25DA3044}"/>
                  </a:ext>
                </a:extLst>
              </p:cNvPr>
              <p:cNvSpPr/>
              <p:nvPr/>
            </p:nvSpPr>
            <p:spPr>
              <a:xfrm>
                <a:off x="1101781" y="50642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B716D984-90EC-4596-96BF-CCE7BED59FAC}"/>
                  </a:ext>
                </a:extLst>
              </p:cNvPr>
              <p:cNvSpPr/>
              <p:nvPr/>
            </p:nvSpPr>
            <p:spPr>
              <a:xfrm>
                <a:off x="3716510" y="4638675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12EC643D-3CF9-46C8-85C7-827E753C7F6B}"/>
                  </a:ext>
                </a:extLst>
              </p:cNvPr>
              <p:cNvSpPr/>
              <p:nvPr/>
            </p:nvSpPr>
            <p:spPr>
              <a:xfrm>
                <a:off x="3982933" y="499072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285ABD29-CC80-457F-B5F7-0D6C8E5C3E39}"/>
                  </a:ext>
                </a:extLst>
              </p:cNvPr>
              <p:cNvSpPr/>
              <p:nvPr/>
            </p:nvSpPr>
            <p:spPr>
              <a:xfrm>
                <a:off x="-51736" y="5584841"/>
                <a:ext cx="4364607" cy="47267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2BF9E042-B0A9-4469-AA4D-7590593EB144}"/>
                  </a:ext>
                </a:extLst>
              </p:cNvPr>
              <p:cNvSpPr/>
              <p:nvPr/>
            </p:nvSpPr>
            <p:spPr>
              <a:xfrm>
                <a:off x="2432439" y="487948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F4FF26F3-1441-4F15-BFD3-7B752B369CF2}"/>
                  </a:ext>
                </a:extLst>
              </p:cNvPr>
              <p:cNvSpPr/>
              <p:nvPr/>
            </p:nvSpPr>
            <p:spPr>
              <a:xfrm>
                <a:off x="699964" y="530095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6F4E328B-DE29-4E73-AF90-C77D771A869B}"/>
                  </a:ext>
                </a:extLst>
              </p:cNvPr>
              <p:cNvSpPr/>
              <p:nvPr/>
            </p:nvSpPr>
            <p:spPr>
              <a:xfrm>
                <a:off x="43137" y="519566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2BCC6E5-D550-4FF5-AA10-7B71D6564966}"/>
                </a:ext>
              </a:extLst>
            </p:cNvPr>
            <p:cNvSpPr/>
            <p:nvPr/>
          </p:nvSpPr>
          <p:spPr>
            <a:xfrm flipH="1">
              <a:off x="2696897" y="6099319"/>
              <a:ext cx="509632" cy="5246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5" name="현 96">
              <a:extLst>
                <a:ext uri="{FF2B5EF4-FFF2-40B4-BE49-F238E27FC236}">
                  <a16:creationId xmlns:a16="http://schemas.microsoft.com/office/drawing/2014/main" id="{D39A0157-C894-4D19-8FA3-BAA8D97403AD}"/>
                </a:ext>
              </a:extLst>
            </p:cNvPr>
            <p:cNvSpPr/>
            <p:nvPr/>
          </p:nvSpPr>
          <p:spPr>
            <a:xfrm>
              <a:off x="3328527" y="6058687"/>
              <a:ext cx="784657" cy="784657"/>
            </a:xfrm>
            <a:prstGeom prst="chord">
              <a:avLst>
                <a:gd name="adj1" fmla="val 10904884"/>
                <a:gd name="adj2" fmla="val 21584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6" name="현 97">
              <a:extLst>
                <a:ext uri="{FF2B5EF4-FFF2-40B4-BE49-F238E27FC236}">
                  <a16:creationId xmlns:a16="http://schemas.microsoft.com/office/drawing/2014/main" id="{2D0A07A6-B5F5-40C2-8A39-89F92DAF102A}"/>
                </a:ext>
              </a:extLst>
            </p:cNvPr>
            <p:cNvSpPr/>
            <p:nvPr/>
          </p:nvSpPr>
          <p:spPr>
            <a:xfrm>
              <a:off x="4554915" y="6352929"/>
              <a:ext cx="492156" cy="492156"/>
            </a:xfrm>
            <a:prstGeom prst="chord">
              <a:avLst>
                <a:gd name="adj1" fmla="val 10904884"/>
                <a:gd name="adj2" fmla="val 21584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7" name="현 96">
              <a:extLst>
                <a:ext uri="{FF2B5EF4-FFF2-40B4-BE49-F238E27FC236}">
                  <a16:creationId xmlns:a16="http://schemas.microsoft.com/office/drawing/2014/main" id="{40088CE9-3ACB-4E74-9BE1-E88ACB3AD592}"/>
                </a:ext>
              </a:extLst>
            </p:cNvPr>
            <p:cNvSpPr/>
            <p:nvPr/>
          </p:nvSpPr>
          <p:spPr>
            <a:xfrm>
              <a:off x="3972848" y="5984118"/>
              <a:ext cx="784657" cy="784657"/>
            </a:xfrm>
            <a:prstGeom prst="chord">
              <a:avLst>
                <a:gd name="adj1" fmla="val 10904884"/>
                <a:gd name="adj2" fmla="val 2158449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2DC34D36-C2C0-40A1-9116-D7AA632D4AB5}"/>
                </a:ext>
              </a:extLst>
            </p:cNvPr>
            <p:cNvGrpSpPr/>
            <p:nvPr/>
          </p:nvGrpSpPr>
          <p:grpSpPr>
            <a:xfrm flipH="1">
              <a:off x="7769092" y="5591016"/>
              <a:ext cx="4422908" cy="1266984"/>
              <a:chOff x="8005970" y="4483310"/>
              <a:chExt cx="4422908" cy="1266984"/>
            </a:xfrm>
            <a:grpFill/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1FAA8945-1E2E-4DC6-B28C-9B3646218D29}"/>
                  </a:ext>
                </a:extLst>
              </p:cNvPr>
              <p:cNvSpPr/>
              <p:nvPr/>
            </p:nvSpPr>
            <p:spPr>
              <a:xfrm flipH="1">
                <a:off x="11642407" y="4717018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725CAE5-9153-43AF-B2A4-892454CF72C2}"/>
                  </a:ext>
                </a:extLst>
              </p:cNvPr>
              <p:cNvSpPr/>
              <p:nvPr/>
            </p:nvSpPr>
            <p:spPr>
              <a:xfrm flipH="1">
                <a:off x="11155214" y="4568691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72B5291-349D-4078-93DE-35858A763780}"/>
                  </a:ext>
                </a:extLst>
              </p:cNvPr>
              <p:cNvSpPr/>
              <p:nvPr/>
            </p:nvSpPr>
            <p:spPr>
              <a:xfrm flipH="1">
                <a:off x="10656333" y="4532227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50DABA2D-0206-4D5F-80E4-71651C4B650C}"/>
                  </a:ext>
                </a:extLst>
              </p:cNvPr>
              <p:cNvSpPr/>
              <p:nvPr/>
            </p:nvSpPr>
            <p:spPr>
              <a:xfrm flipH="1">
                <a:off x="10227408" y="4630410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03384D99-D6E6-46CF-B834-EFFA18C40C98}"/>
                  </a:ext>
                </a:extLst>
              </p:cNvPr>
              <p:cNvSpPr/>
              <p:nvPr/>
            </p:nvSpPr>
            <p:spPr>
              <a:xfrm flipH="1">
                <a:off x="9634684" y="4523334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3DEC25FB-81B7-4C0A-8BFC-E52889CF5FDF}"/>
                  </a:ext>
                </a:extLst>
              </p:cNvPr>
              <p:cNvSpPr/>
              <p:nvPr/>
            </p:nvSpPr>
            <p:spPr>
              <a:xfrm flipH="1">
                <a:off x="9757833" y="4947098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FA47305-6C25-46F5-92F0-69D3D1235BB3}"/>
                  </a:ext>
                </a:extLst>
              </p:cNvPr>
              <p:cNvSpPr/>
              <p:nvPr/>
            </p:nvSpPr>
            <p:spPr>
              <a:xfrm flipH="1">
                <a:off x="8007712" y="5033235"/>
                <a:ext cx="4159392" cy="7170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756DE48B-F5DD-469B-919F-2184C612816C}"/>
                  </a:ext>
                </a:extLst>
              </p:cNvPr>
              <p:cNvSpPr/>
              <p:nvPr/>
            </p:nvSpPr>
            <p:spPr>
              <a:xfrm flipH="1">
                <a:off x="11143693" y="4817974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4D7D75C-C161-4647-B1C7-2616FDBE0BB0}"/>
                  </a:ext>
                </a:extLst>
              </p:cNvPr>
              <p:cNvSpPr/>
              <p:nvPr/>
            </p:nvSpPr>
            <p:spPr>
              <a:xfrm flipH="1">
                <a:off x="9332942" y="4727306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225B45D2-C4E1-4433-A324-B36A8A9CEEF7}"/>
                  </a:ext>
                </a:extLst>
              </p:cNvPr>
              <p:cNvSpPr/>
              <p:nvPr/>
            </p:nvSpPr>
            <p:spPr>
              <a:xfrm flipH="1">
                <a:off x="8736184" y="4717018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6F91851-F5D3-4444-80A4-90BAECB32040}"/>
                  </a:ext>
                </a:extLst>
              </p:cNvPr>
              <p:cNvSpPr/>
              <p:nvPr/>
            </p:nvSpPr>
            <p:spPr>
              <a:xfrm flipH="1">
                <a:off x="8490456" y="4820098"/>
                <a:ext cx="393236" cy="3727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93F545B-BFA3-4941-8C06-8CB408042E7E}"/>
                  </a:ext>
                </a:extLst>
              </p:cNvPr>
              <p:cNvSpPr/>
              <p:nvPr/>
            </p:nvSpPr>
            <p:spPr>
              <a:xfrm flipH="1">
                <a:off x="8009669" y="4845022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9D200BE-06B2-4383-A9CC-A2E21B9ED6E2}"/>
                  </a:ext>
                </a:extLst>
              </p:cNvPr>
              <p:cNvSpPr/>
              <p:nvPr/>
            </p:nvSpPr>
            <p:spPr>
              <a:xfrm flipH="1">
                <a:off x="8104585" y="4483310"/>
                <a:ext cx="786471" cy="74540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63CF832C-54D9-4F2C-B28A-D57ED67FBCC7}"/>
                  </a:ext>
                </a:extLst>
              </p:cNvPr>
              <p:cNvSpPr/>
              <p:nvPr/>
            </p:nvSpPr>
            <p:spPr>
              <a:xfrm flipH="1">
                <a:off x="8005970" y="4772493"/>
                <a:ext cx="456127" cy="4323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A22274B-E1AA-4349-B3A1-AF0823EEDC56}"/>
              </a:ext>
            </a:extLst>
          </p:cNvPr>
          <p:cNvGrpSpPr/>
          <p:nvPr/>
        </p:nvGrpSpPr>
        <p:grpSpPr>
          <a:xfrm>
            <a:off x="-3372" y="5771636"/>
            <a:ext cx="12195372" cy="1095420"/>
            <a:chOff x="-3372" y="5771636"/>
            <a:chExt cx="12195372" cy="1095420"/>
          </a:xfrm>
          <a:solidFill>
            <a:schemeClr val="bg2"/>
          </a:solidFill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FD5709A-E029-4483-A85F-1C54228C858F}"/>
                </a:ext>
              </a:extLst>
            </p:cNvPr>
            <p:cNvGrpSpPr/>
            <p:nvPr/>
          </p:nvGrpSpPr>
          <p:grpSpPr>
            <a:xfrm>
              <a:off x="-3372" y="6002404"/>
              <a:ext cx="2653222" cy="855594"/>
              <a:chOff x="5208276" y="5677120"/>
              <a:chExt cx="3880949" cy="1251508"/>
            </a:xfrm>
            <a:grpFill/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63EE3056-6DAC-43E9-A03C-69F4911BB349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A7C4C0CD-B43A-4D3B-A729-30B1D6A84B4E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411B1F6E-55E6-4D26-917E-6373C8E7C1A7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7E7DE704-6209-47F5-BD00-D182EB95857D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D9C26B7B-F2D5-4F7C-B475-F7F8990960C6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85EFE878-121D-43E3-A2A7-09D49E168100}"/>
                  </a:ext>
                </a:extLst>
              </p:cNvPr>
              <p:cNvSpPr/>
              <p:nvPr/>
            </p:nvSpPr>
            <p:spPr>
              <a:xfrm>
                <a:off x="5827426" y="5940423"/>
                <a:ext cx="988205" cy="9882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E5A91931-8CB3-44CF-8915-BA75E1981942}"/>
                  </a:ext>
                </a:extLst>
              </p:cNvPr>
              <p:cNvSpPr/>
              <p:nvPr/>
            </p:nvSpPr>
            <p:spPr>
              <a:xfrm>
                <a:off x="8028027" y="5677120"/>
                <a:ext cx="995012" cy="9950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759E9339-D043-4C98-BF2A-4462908A983A}"/>
                  </a:ext>
                </a:extLst>
              </p:cNvPr>
              <p:cNvSpPr/>
              <p:nvPr/>
            </p:nvSpPr>
            <p:spPr>
              <a:xfrm>
                <a:off x="8369145" y="618281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E6E33D85-398D-4310-BFEC-4E93BBFD6BFD}"/>
                  </a:ext>
                </a:extLst>
              </p:cNvPr>
              <p:cNvSpPr/>
              <p:nvPr/>
            </p:nvSpPr>
            <p:spPr>
              <a:xfrm>
                <a:off x="5208276" y="6761949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2516675B-6CB0-40AF-ADC0-3B200D8BE6EA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94CA8B83-E554-4196-860F-ADCC2B36E491}"/>
                  </a:ext>
                </a:extLst>
              </p:cNvPr>
              <p:cNvSpPr/>
              <p:nvPr/>
            </p:nvSpPr>
            <p:spPr>
              <a:xfrm>
                <a:off x="5427788" y="607574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8D15C3BB-66B1-493A-9DBD-EB0ACF8191CF}"/>
                  </a:ext>
                </a:extLst>
              </p:cNvPr>
              <p:cNvSpPr/>
              <p:nvPr/>
            </p:nvSpPr>
            <p:spPr>
              <a:xfrm>
                <a:off x="5213208" y="6320028"/>
                <a:ext cx="595719" cy="59572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8FE4766D-9BC7-4C0B-BF7E-382B10E3126D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1C5AFC2-D17E-451F-B9CF-63052CA5A41B}"/>
                </a:ext>
              </a:extLst>
            </p:cNvPr>
            <p:cNvGrpSpPr/>
            <p:nvPr/>
          </p:nvGrpSpPr>
          <p:grpSpPr>
            <a:xfrm>
              <a:off x="2503359" y="5771636"/>
              <a:ext cx="3430784" cy="1086364"/>
              <a:chOff x="5096347" y="5677120"/>
              <a:chExt cx="3992878" cy="1264356"/>
            </a:xfrm>
            <a:grpFill/>
          </p:grpSpPr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B37A4628-952A-4FDB-83AA-624713C5B4A0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84FEA53A-2C49-439D-9816-328811E4E283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C2CBDE0F-CA9F-4DEF-9BC2-8F158AC93F47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AD59C9B2-E733-40CC-B576-678645F6BBDB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49C2FBC6-7CDE-4279-97CF-5D86F508EA2F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D7C83E51-AF8E-49A5-AEEF-0FBC8A650DD8}"/>
                  </a:ext>
                </a:extLst>
              </p:cNvPr>
              <p:cNvSpPr/>
              <p:nvPr/>
            </p:nvSpPr>
            <p:spPr>
              <a:xfrm>
                <a:off x="5827426" y="5940423"/>
                <a:ext cx="988205" cy="98820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9C0DD979-64C8-42CC-AB58-55CF47FB76A8}"/>
                  </a:ext>
                </a:extLst>
              </p:cNvPr>
              <p:cNvSpPr/>
              <p:nvPr/>
            </p:nvSpPr>
            <p:spPr>
              <a:xfrm>
                <a:off x="8028027" y="5677120"/>
                <a:ext cx="995012" cy="99501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F02F08F-BC8D-4367-A065-359D40CC0DA2}"/>
                  </a:ext>
                </a:extLst>
              </p:cNvPr>
              <p:cNvSpPr/>
              <p:nvPr/>
            </p:nvSpPr>
            <p:spPr>
              <a:xfrm>
                <a:off x="8369145" y="622139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46C09040-6655-46CA-87F3-F462D0DE3AAA}"/>
                  </a:ext>
                </a:extLst>
              </p:cNvPr>
              <p:cNvSpPr/>
              <p:nvPr/>
            </p:nvSpPr>
            <p:spPr>
              <a:xfrm>
                <a:off x="5208276" y="6770752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B631F9DC-BAC4-4158-90D0-D42B5735164D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183E1C89-2A7C-4545-9091-0CCF6E812022}"/>
                  </a:ext>
                </a:extLst>
              </p:cNvPr>
              <p:cNvSpPr/>
              <p:nvPr/>
            </p:nvSpPr>
            <p:spPr>
              <a:xfrm>
                <a:off x="5427788" y="607574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FADAB87F-4DCC-4DEB-98BB-39C1122887E2}"/>
                  </a:ext>
                </a:extLst>
              </p:cNvPr>
              <p:cNvSpPr/>
              <p:nvPr/>
            </p:nvSpPr>
            <p:spPr>
              <a:xfrm>
                <a:off x="5096347" y="6288693"/>
                <a:ext cx="595719" cy="59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9164BA71-583C-4D75-B4FE-53EDFAA88102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7F1D23C-6213-480F-8DAD-12A5CEB1DC5B}"/>
                </a:ext>
              </a:extLst>
            </p:cNvPr>
            <p:cNvGrpSpPr/>
            <p:nvPr/>
          </p:nvGrpSpPr>
          <p:grpSpPr>
            <a:xfrm flipH="1">
              <a:off x="5677557" y="5865298"/>
              <a:ext cx="3459076" cy="994002"/>
              <a:chOff x="5176824" y="5783050"/>
              <a:chExt cx="4025805" cy="1156862"/>
            </a:xfrm>
            <a:grpFill/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3CA05E8C-2B32-4529-A57B-701448F88EF6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2A616174-ED03-4805-B9DD-D721279AD6E6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3898C5A1-822C-4B3F-98AC-1B883AB55686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F764C3AB-0443-48DD-9CCC-D2173B2BBAAA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9577510F-AC47-4DB5-9AA5-B625E2728569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E5FE861D-9140-4562-9B75-E95D9C28F995}"/>
                  </a:ext>
                </a:extLst>
              </p:cNvPr>
              <p:cNvSpPr/>
              <p:nvPr/>
            </p:nvSpPr>
            <p:spPr>
              <a:xfrm>
                <a:off x="5975384" y="6088379"/>
                <a:ext cx="840247" cy="8402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0E476972-D31B-4C55-9AE8-77302445AB9E}"/>
                  </a:ext>
                </a:extLst>
              </p:cNvPr>
              <p:cNvSpPr/>
              <p:nvPr/>
            </p:nvSpPr>
            <p:spPr>
              <a:xfrm>
                <a:off x="8482549" y="610077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83A7AEE1-BD0C-4424-A195-5B060AE25EBE}"/>
                  </a:ext>
                </a:extLst>
              </p:cNvPr>
              <p:cNvSpPr/>
              <p:nvPr/>
            </p:nvSpPr>
            <p:spPr>
              <a:xfrm>
                <a:off x="5208276" y="6770752"/>
                <a:ext cx="3880949" cy="16667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F3125B97-7669-4B95-BD7D-13E8A4BB9653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66735B78-31E7-45F4-8C36-8DE3C679AD26}"/>
                  </a:ext>
                </a:extLst>
              </p:cNvPr>
              <p:cNvSpPr/>
              <p:nvPr/>
            </p:nvSpPr>
            <p:spPr>
              <a:xfrm>
                <a:off x="5176824" y="6066471"/>
                <a:ext cx="849276" cy="8492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2659CB7C-EDB0-4898-8CF5-20A5E15FE85F}"/>
                  </a:ext>
                </a:extLst>
              </p:cNvPr>
              <p:cNvSpPr/>
              <p:nvPr/>
            </p:nvSpPr>
            <p:spPr>
              <a:xfrm>
                <a:off x="7541959" y="6181631"/>
                <a:ext cx="1213393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C319DC66-8569-4724-AAC5-5CF9A322D5ED}"/>
                  </a:ext>
                </a:extLst>
              </p:cNvPr>
              <p:cNvSpPr/>
              <p:nvPr/>
            </p:nvSpPr>
            <p:spPr>
              <a:xfrm>
                <a:off x="5630466" y="62198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E3A48F73-B426-4601-A446-4ED08BEBA4B3}"/>
                </a:ext>
              </a:extLst>
            </p:cNvPr>
            <p:cNvGrpSpPr/>
            <p:nvPr/>
          </p:nvGrpSpPr>
          <p:grpSpPr>
            <a:xfrm flipH="1">
              <a:off x="8843757" y="5862656"/>
              <a:ext cx="3348243" cy="1004400"/>
              <a:chOff x="5192411" y="5783050"/>
              <a:chExt cx="3896814" cy="1168963"/>
            </a:xfrm>
            <a:grpFill/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CC4E3804-E0A4-4644-BB2B-7737C96057A0}"/>
                  </a:ext>
                </a:extLst>
              </p:cNvPr>
              <p:cNvSpPr/>
              <p:nvPr/>
            </p:nvSpPr>
            <p:spPr>
              <a:xfrm>
                <a:off x="6973598" y="590364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E8A206D2-6159-4AA9-AEB7-29AE1ED31679}"/>
                  </a:ext>
                </a:extLst>
              </p:cNvPr>
              <p:cNvSpPr/>
              <p:nvPr/>
            </p:nvSpPr>
            <p:spPr>
              <a:xfrm>
                <a:off x="6737750" y="61768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F7E8AFB5-42A3-4604-A0F6-E40D854B2930}"/>
                  </a:ext>
                </a:extLst>
              </p:cNvPr>
              <p:cNvSpPr/>
              <p:nvPr/>
            </p:nvSpPr>
            <p:spPr>
              <a:xfrm>
                <a:off x="7621548" y="5936018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10DC7616-766B-461F-9AD9-16E40B72ABD8}"/>
                  </a:ext>
                </a:extLst>
              </p:cNvPr>
              <p:cNvSpPr/>
              <p:nvPr/>
            </p:nvSpPr>
            <p:spPr>
              <a:xfrm>
                <a:off x="8012007" y="5783050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176B17E3-768B-4368-928D-F524814DAB6C}"/>
                  </a:ext>
                </a:extLst>
              </p:cNvPr>
              <p:cNvSpPr/>
              <p:nvPr/>
            </p:nvSpPr>
            <p:spPr>
              <a:xfrm>
                <a:off x="6212527" y="6169614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EB370F9C-D60F-4F34-8186-B7A828289D87}"/>
                  </a:ext>
                </a:extLst>
              </p:cNvPr>
              <p:cNvSpPr/>
              <p:nvPr/>
            </p:nvSpPr>
            <p:spPr>
              <a:xfrm>
                <a:off x="5975384" y="6088379"/>
                <a:ext cx="840247" cy="84024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60324F0C-011C-4E9E-8949-83FFE79296D7}"/>
                  </a:ext>
                </a:extLst>
              </p:cNvPr>
              <p:cNvSpPr/>
              <p:nvPr/>
            </p:nvSpPr>
            <p:spPr>
              <a:xfrm>
                <a:off x="8369145" y="6221396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2B026FE-8A93-425A-BA6E-3D9F3FD89FD4}"/>
                  </a:ext>
                </a:extLst>
              </p:cNvPr>
              <p:cNvSpPr/>
              <p:nvPr/>
            </p:nvSpPr>
            <p:spPr>
              <a:xfrm>
                <a:off x="5192411" y="6613640"/>
                <a:ext cx="3880949" cy="32379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CCCFD2BC-2D62-4A10-9ED7-52D111153086}"/>
                  </a:ext>
                </a:extLst>
              </p:cNvPr>
              <p:cNvSpPr/>
              <p:nvPr/>
            </p:nvSpPr>
            <p:spPr>
              <a:xfrm>
                <a:off x="7281640" y="6176829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87CB2851-5BBF-4234-9154-4D79CDB32F67}"/>
                  </a:ext>
                </a:extLst>
              </p:cNvPr>
              <p:cNvSpPr/>
              <p:nvPr/>
            </p:nvSpPr>
            <p:spPr>
              <a:xfrm>
                <a:off x="5192411" y="6044347"/>
                <a:ext cx="907666" cy="90766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A5458181-3C5B-4B56-875C-A32FBCEB7C43}"/>
                  </a:ext>
                </a:extLst>
              </p:cNvPr>
              <p:cNvSpPr/>
              <p:nvPr/>
            </p:nvSpPr>
            <p:spPr>
              <a:xfrm>
                <a:off x="7799510" y="6182681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20" name="Oval 119">
                <a:extLst>
                  <a:ext uri="{FF2B5EF4-FFF2-40B4-BE49-F238E27FC236}">
                    <a16:creationId xmlns:a16="http://schemas.microsoft.com/office/drawing/2014/main" id="{49F86944-3033-41A9-8166-0E33EBCC6A4E}"/>
                  </a:ext>
                </a:extLst>
              </p:cNvPr>
              <p:cNvSpPr/>
              <p:nvPr/>
            </p:nvSpPr>
            <p:spPr>
              <a:xfrm>
                <a:off x="5630466" y="6219832"/>
                <a:ext cx="720080" cy="7200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20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6D6EC50-7C74-4E85-909D-C19335A710B2}"/>
              </a:ext>
            </a:extLst>
          </p:cNvPr>
          <p:cNvGrpSpPr/>
          <p:nvPr/>
        </p:nvGrpSpPr>
        <p:grpSpPr>
          <a:xfrm>
            <a:off x="4949521" y="918301"/>
            <a:ext cx="2266936" cy="3721169"/>
            <a:chOff x="1589533" y="1116515"/>
            <a:chExt cx="3026615" cy="4968176"/>
          </a:xfrm>
          <a:effectLst/>
        </p:grpSpPr>
        <p:sp>
          <p:nvSpPr>
            <p:cNvPr id="160" name="Oval 17">
              <a:extLst>
                <a:ext uri="{FF2B5EF4-FFF2-40B4-BE49-F238E27FC236}">
                  <a16:creationId xmlns:a16="http://schemas.microsoft.com/office/drawing/2014/main" id="{7EBB7C4E-F6A3-4F2D-8DEB-10C49645AA4F}"/>
                </a:ext>
              </a:extLst>
            </p:cNvPr>
            <p:cNvSpPr/>
            <p:nvPr/>
          </p:nvSpPr>
          <p:spPr>
            <a:xfrm>
              <a:off x="2132802" y="2924944"/>
              <a:ext cx="1926584" cy="1846330"/>
            </a:xfrm>
            <a:custGeom>
              <a:avLst/>
              <a:gdLst/>
              <a:ahLst/>
              <a:cxnLst/>
              <a:rect l="l" t="t" r="r" b="b"/>
              <a:pathLst>
                <a:path w="1926584" h="1846330">
                  <a:moveTo>
                    <a:pt x="1089951" y="1842682"/>
                  </a:moveTo>
                  <a:lnTo>
                    <a:pt x="1097532" y="1846330"/>
                  </a:lnTo>
                  <a:lnTo>
                    <a:pt x="1093652" y="1846330"/>
                  </a:lnTo>
                  <a:cubicBezTo>
                    <a:pt x="1092687" y="1844762"/>
                    <a:pt x="1091322" y="1843713"/>
                    <a:pt x="1089951" y="1842682"/>
                  </a:cubicBezTo>
                  <a:close/>
                  <a:moveTo>
                    <a:pt x="465856" y="1495303"/>
                  </a:moveTo>
                  <a:lnTo>
                    <a:pt x="1467054" y="1495303"/>
                  </a:lnTo>
                  <a:lnTo>
                    <a:pt x="1233836" y="1811603"/>
                  </a:lnTo>
                  <a:lnTo>
                    <a:pt x="699074" y="1811603"/>
                  </a:lnTo>
                  <a:close/>
                  <a:moveTo>
                    <a:pt x="0" y="0"/>
                  </a:moveTo>
                  <a:lnTo>
                    <a:pt x="706150" y="0"/>
                  </a:lnTo>
                  <a:cubicBezTo>
                    <a:pt x="688007" y="36121"/>
                    <a:pt x="678316" y="76955"/>
                    <a:pt x="678316" y="120053"/>
                  </a:cubicBezTo>
                  <a:cubicBezTo>
                    <a:pt x="678316" y="275422"/>
                    <a:pt x="804268" y="401374"/>
                    <a:pt x="959637" y="401374"/>
                  </a:cubicBezTo>
                  <a:cubicBezTo>
                    <a:pt x="1115006" y="401374"/>
                    <a:pt x="1240958" y="275422"/>
                    <a:pt x="1240958" y="120053"/>
                  </a:cubicBezTo>
                  <a:cubicBezTo>
                    <a:pt x="1240958" y="76955"/>
                    <a:pt x="1231267" y="36121"/>
                    <a:pt x="1213124" y="0"/>
                  </a:cubicBezTo>
                  <a:lnTo>
                    <a:pt x="1926584" y="0"/>
                  </a:lnTo>
                  <a:cubicBezTo>
                    <a:pt x="1925444" y="144359"/>
                    <a:pt x="1883779" y="344931"/>
                    <a:pt x="1823215" y="551899"/>
                  </a:cubicBezTo>
                  <a:cubicBezTo>
                    <a:pt x="1795312" y="517144"/>
                    <a:pt x="1757916" y="489629"/>
                    <a:pt x="1713591" y="472119"/>
                  </a:cubicBezTo>
                  <a:cubicBezTo>
                    <a:pt x="1569089" y="415034"/>
                    <a:pt x="1405670" y="485901"/>
                    <a:pt x="1348585" y="630403"/>
                  </a:cubicBezTo>
                  <a:cubicBezTo>
                    <a:pt x="1291501" y="774905"/>
                    <a:pt x="1362367" y="938324"/>
                    <a:pt x="1506869" y="995409"/>
                  </a:cubicBezTo>
                  <a:cubicBezTo>
                    <a:pt x="1554590" y="1014260"/>
                    <a:pt x="1604374" y="1019158"/>
                    <a:pt x="1651530" y="1010859"/>
                  </a:cubicBezTo>
                  <a:lnTo>
                    <a:pt x="1566591" y="1237129"/>
                  </a:lnTo>
                  <a:cubicBezTo>
                    <a:pt x="1534342" y="1304822"/>
                    <a:pt x="1503291" y="1361947"/>
                    <a:pt x="1475612" y="1404265"/>
                  </a:cubicBezTo>
                  <a:lnTo>
                    <a:pt x="450971" y="1404265"/>
                  </a:lnTo>
                  <a:cubicBezTo>
                    <a:pt x="423328" y="1362000"/>
                    <a:pt x="392320" y="1304965"/>
                    <a:pt x="360116" y="1237384"/>
                  </a:cubicBezTo>
                  <a:lnTo>
                    <a:pt x="271026" y="1000106"/>
                  </a:lnTo>
                  <a:cubicBezTo>
                    <a:pt x="328356" y="1014395"/>
                    <a:pt x="390560" y="1009724"/>
                    <a:pt x="448647" y="983756"/>
                  </a:cubicBezTo>
                  <a:cubicBezTo>
                    <a:pt x="590487" y="920346"/>
                    <a:pt x="654067" y="753956"/>
                    <a:pt x="590657" y="612116"/>
                  </a:cubicBezTo>
                  <a:cubicBezTo>
                    <a:pt x="527246" y="470276"/>
                    <a:pt x="360857" y="406696"/>
                    <a:pt x="219017" y="470106"/>
                  </a:cubicBezTo>
                  <a:cubicBezTo>
                    <a:pt x="172166" y="491051"/>
                    <a:pt x="133853" y="523232"/>
                    <a:pt x="106817" y="562760"/>
                  </a:cubicBezTo>
                  <a:lnTo>
                    <a:pt x="105084" y="558146"/>
                  </a:lnTo>
                  <a:cubicBezTo>
                    <a:pt x="43643" y="348954"/>
                    <a:pt x="1152" y="145804"/>
                    <a:pt x="0" y="0"/>
                  </a:cubicBezTo>
                  <a:close/>
                </a:path>
              </a:pathLst>
            </a:custGeom>
            <a:solidFill>
              <a:srgbClr val="0BD0D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2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1" name="Oval 17">
              <a:extLst>
                <a:ext uri="{FF2B5EF4-FFF2-40B4-BE49-F238E27FC236}">
                  <a16:creationId xmlns:a16="http://schemas.microsoft.com/office/drawing/2014/main" id="{9140C652-D02A-47F7-9C9B-3516D170E1F2}"/>
                </a:ext>
              </a:extLst>
            </p:cNvPr>
            <p:cNvSpPr/>
            <p:nvPr/>
          </p:nvSpPr>
          <p:spPr>
            <a:xfrm>
              <a:off x="2569504" y="4788517"/>
              <a:ext cx="1269711" cy="1296174"/>
            </a:xfrm>
            <a:custGeom>
              <a:avLst/>
              <a:gdLst/>
              <a:ahLst/>
              <a:cxnLst/>
              <a:rect l="l" t="t" r="r" b="b"/>
              <a:pathLst>
                <a:path w="1020942" h="1042219">
                  <a:moveTo>
                    <a:pt x="598154" y="0"/>
                  </a:moveTo>
                  <a:lnTo>
                    <a:pt x="602034" y="0"/>
                  </a:lnTo>
                  <a:cubicBezTo>
                    <a:pt x="732545" y="48130"/>
                    <a:pt x="851964" y="153955"/>
                    <a:pt x="948095" y="335846"/>
                  </a:cubicBezTo>
                  <a:cubicBezTo>
                    <a:pt x="978843" y="400651"/>
                    <a:pt x="1074165" y="613050"/>
                    <a:pt x="981303" y="723974"/>
                  </a:cubicBezTo>
                  <a:cubicBezTo>
                    <a:pt x="873097" y="539136"/>
                    <a:pt x="886508" y="512529"/>
                    <a:pt x="761589" y="478328"/>
                  </a:cubicBezTo>
                  <a:cubicBezTo>
                    <a:pt x="754102" y="579795"/>
                    <a:pt x="721375" y="679980"/>
                    <a:pt x="714168" y="719738"/>
                  </a:cubicBezTo>
                  <a:cubicBezTo>
                    <a:pt x="628200" y="910870"/>
                    <a:pt x="649237" y="899056"/>
                    <a:pt x="469174" y="1042219"/>
                  </a:cubicBezTo>
                  <a:cubicBezTo>
                    <a:pt x="470908" y="800421"/>
                    <a:pt x="373014" y="748650"/>
                    <a:pt x="282500" y="696880"/>
                  </a:cubicBezTo>
                  <a:cubicBezTo>
                    <a:pt x="223160" y="674502"/>
                    <a:pt x="189098" y="616202"/>
                    <a:pt x="179009" y="547569"/>
                  </a:cubicBezTo>
                  <a:cubicBezTo>
                    <a:pt x="129468" y="579663"/>
                    <a:pt x="78120" y="590821"/>
                    <a:pt x="28383" y="622928"/>
                  </a:cubicBezTo>
                  <a:cubicBezTo>
                    <a:pt x="28383" y="549752"/>
                    <a:pt x="-45416" y="410156"/>
                    <a:pt x="44988" y="257647"/>
                  </a:cubicBezTo>
                  <a:cubicBezTo>
                    <a:pt x="86462" y="192778"/>
                    <a:pt x="162388" y="97808"/>
                    <a:pt x="252225" y="34529"/>
                  </a:cubicBezTo>
                  <a:lnTo>
                    <a:pt x="215398" y="84251"/>
                  </a:lnTo>
                  <a:cubicBezTo>
                    <a:pt x="167064" y="165792"/>
                    <a:pt x="206521" y="240427"/>
                    <a:pt x="206521" y="279552"/>
                  </a:cubicBezTo>
                  <a:cubicBezTo>
                    <a:pt x="233112" y="262386"/>
                    <a:pt x="260566" y="256420"/>
                    <a:pt x="287054" y="239261"/>
                  </a:cubicBezTo>
                  <a:cubicBezTo>
                    <a:pt x="292448" y="275956"/>
                    <a:pt x="310660" y="307127"/>
                    <a:pt x="342388" y="319091"/>
                  </a:cubicBezTo>
                  <a:cubicBezTo>
                    <a:pt x="390781" y="346770"/>
                    <a:pt x="443121" y="374450"/>
                    <a:pt x="442194" y="503730"/>
                  </a:cubicBezTo>
                  <a:cubicBezTo>
                    <a:pt x="538467" y="427187"/>
                    <a:pt x="527219" y="433503"/>
                    <a:pt x="573183" y="331312"/>
                  </a:cubicBezTo>
                  <a:cubicBezTo>
                    <a:pt x="577036" y="310054"/>
                    <a:pt x="594533" y="256491"/>
                    <a:pt x="598537" y="202239"/>
                  </a:cubicBezTo>
                  <a:cubicBezTo>
                    <a:pt x="665326" y="220526"/>
                    <a:pt x="658156" y="234752"/>
                    <a:pt x="716010" y="333576"/>
                  </a:cubicBezTo>
                  <a:cubicBezTo>
                    <a:pt x="765659" y="274270"/>
                    <a:pt x="714694" y="160709"/>
                    <a:pt x="698255" y="126060"/>
                  </a:cubicBezTo>
                  <a:cubicBezTo>
                    <a:pt x="669077" y="70854"/>
                    <a:pt x="635888" y="28754"/>
                    <a:pt x="598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2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2" name="Oval 17">
              <a:extLst>
                <a:ext uri="{FF2B5EF4-FFF2-40B4-BE49-F238E27FC236}">
                  <a16:creationId xmlns:a16="http://schemas.microsoft.com/office/drawing/2014/main" id="{7DF07CC7-8339-4221-AE84-1DAE14B7C219}"/>
                </a:ext>
              </a:extLst>
            </p:cNvPr>
            <p:cNvSpPr/>
            <p:nvPr/>
          </p:nvSpPr>
          <p:spPr>
            <a:xfrm>
              <a:off x="2131996" y="1116515"/>
              <a:ext cx="1928194" cy="2147820"/>
            </a:xfrm>
            <a:custGeom>
              <a:avLst/>
              <a:gdLst/>
              <a:ahLst/>
              <a:cxnLst/>
              <a:rect l="l" t="t" r="r" b="b"/>
              <a:pathLst>
                <a:path w="1928194" h="2147820">
                  <a:moveTo>
                    <a:pt x="967261" y="833968"/>
                  </a:moveTo>
                  <a:cubicBezTo>
                    <a:pt x="1092352" y="833968"/>
                    <a:pt x="1193758" y="935374"/>
                    <a:pt x="1193758" y="1060466"/>
                  </a:cubicBezTo>
                  <a:cubicBezTo>
                    <a:pt x="1193758" y="1185557"/>
                    <a:pt x="1092352" y="1286963"/>
                    <a:pt x="967261" y="1286963"/>
                  </a:cubicBezTo>
                  <a:cubicBezTo>
                    <a:pt x="842169" y="1286963"/>
                    <a:pt x="740763" y="1185557"/>
                    <a:pt x="740763" y="1060466"/>
                  </a:cubicBezTo>
                  <a:cubicBezTo>
                    <a:pt x="740763" y="935374"/>
                    <a:pt x="842169" y="833968"/>
                    <a:pt x="967261" y="833968"/>
                  </a:cubicBezTo>
                  <a:close/>
                  <a:moveTo>
                    <a:pt x="967261" y="676961"/>
                  </a:moveTo>
                  <a:cubicBezTo>
                    <a:pt x="755457" y="676961"/>
                    <a:pt x="583756" y="848662"/>
                    <a:pt x="583756" y="1060466"/>
                  </a:cubicBezTo>
                  <a:cubicBezTo>
                    <a:pt x="583756" y="1272269"/>
                    <a:pt x="755457" y="1443970"/>
                    <a:pt x="967261" y="1443970"/>
                  </a:cubicBezTo>
                  <a:cubicBezTo>
                    <a:pt x="1179064" y="1443970"/>
                    <a:pt x="1350765" y="1272269"/>
                    <a:pt x="1350765" y="1060466"/>
                  </a:cubicBezTo>
                  <a:cubicBezTo>
                    <a:pt x="1350765" y="848662"/>
                    <a:pt x="1179064" y="676961"/>
                    <a:pt x="967261" y="676961"/>
                  </a:cubicBezTo>
                  <a:close/>
                  <a:moveTo>
                    <a:pt x="950055" y="2168"/>
                  </a:moveTo>
                  <a:cubicBezTo>
                    <a:pt x="1242977" y="152649"/>
                    <a:pt x="1536140" y="521630"/>
                    <a:pt x="1696441" y="779728"/>
                  </a:cubicBezTo>
                  <a:cubicBezTo>
                    <a:pt x="1833936" y="1038333"/>
                    <a:pt x="1933792" y="1407364"/>
                    <a:pt x="1927951" y="1727638"/>
                  </a:cubicBezTo>
                  <a:lnTo>
                    <a:pt x="1927390" y="1736421"/>
                  </a:lnTo>
                  <a:lnTo>
                    <a:pt x="1077865" y="1736421"/>
                  </a:lnTo>
                  <a:lnTo>
                    <a:pt x="1077865" y="1773357"/>
                  </a:lnTo>
                  <a:cubicBezTo>
                    <a:pt x="1131585" y="1808489"/>
                    <a:pt x="1165002" y="1869686"/>
                    <a:pt x="1165002" y="1938688"/>
                  </a:cubicBezTo>
                  <a:cubicBezTo>
                    <a:pt x="1165002" y="2054189"/>
                    <a:pt x="1071372" y="2147820"/>
                    <a:pt x="955874" y="2147820"/>
                  </a:cubicBezTo>
                  <a:cubicBezTo>
                    <a:pt x="840375" y="2147820"/>
                    <a:pt x="746746" y="2054189"/>
                    <a:pt x="746746" y="1938688"/>
                  </a:cubicBezTo>
                  <a:cubicBezTo>
                    <a:pt x="746746" y="1869686"/>
                    <a:pt x="780162" y="1808489"/>
                    <a:pt x="833882" y="1773357"/>
                  </a:cubicBezTo>
                  <a:lnTo>
                    <a:pt x="833882" y="1736421"/>
                  </a:lnTo>
                  <a:lnTo>
                    <a:pt x="806" y="1736421"/>
                  </a:lnTo>
                  <a:cubicBezTo>
                    <a:pt x="261" y="1733474"/>
                    <a:pt x="244" y="1730544"/>
                    <a:pt x="244" y="1727638"/>
                  </a:cubicBezTo>
                  <a:cubicBezTo>
                    <a:pt x="-5597" y="1407364"/>
                    <a:pt x="94259" y="1038333"/>
                    <a:pt x="231753" y="779728"/>
                  </a:cubicBezTo>
                  <a:cubicBezTo>
                    <a:pt x="391561" y="522427"/>
                    <a:pt x="638473" y="114130"/>
                    <a:pt x="950055" y="2168"/>
                  </a:cubicBezTo>
                  <a:close/>
                  <a:moveTo>
                    <a:pt x="954612" y="0"/>
                  </a:moveTo>
                  <a:cubicBezTo>
                    <a:pt x="953033" y="554"/>
                    <a:pt x="951456" y="1115"/>
                    <a:pt x="950055" y="2168"/>
                  </a:cubicBezTo>
                  <a:lnTo>
                    <a:pt x="948393" y="1170"/>
                  </a:lnTo>
                  <a:close/>
                </a:path>
              </a:pathLst>
            </a:custGeom>
            <a:solidFill>
              <a:srgbClr val="0F6FC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2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3" name="Oval 17">
              <a:extLst>
                <a:ext uri="{FF2B5EF4-FFF2-40B4-BE49-F238E27FC236}">
                  <a16:creationId xmlns:a16="http://schemas.microsoft.com/office/drawing/2014/main" id="{98108950-F7C2-4F4B-ABD9-7D58E03F0370}"/>
                </a:ext>
              </a:extLst>
            </p:cNvPr>
            <p:cNvSpPr/>
            <p:nvPr/>
          </p:nvSpPr>
          <p:spPr>
            <a:xfrm>
              <a:off x="3519472" y="3388517"/>
              <a:ext cx="1096676" cy="977554"/>
            </a:xfrm>
            <a:custGeom>
              <a:avLst/>
              <a:gdLst/>
              <a:ahLst/>
              <a:cxnLst/>
              <a:rect l="l" t="t" r="r" b="b"/>
              <a:pathLst>
                <a:path w="1096675" h="977555">
                  <a:moveTo>
                    <a:pt x="1096675" y="977555"/>
                  </a:moveTo>
                  <a:lnTo>
                    <a:pt x="294755" y="679396"/>
                  </a:lnTo>
                  <a:cubicBezTo>
                    <a:pt x="317745" y="611708"/>
                    <a:pt x="345100" y="533141"/>
                    <a:pt x="375325" y="450303"/>
                  </a:cubicBezTo>
                  <a:lnTo>
                    <a:pt x="323464" y="431646"/>
                  </a:lnTo>
                  <a:cubicBezTo>
                    <a:pt x="272223" y="470302"/>
                    <a:pt x="203326" y="481030"/>
                    <a:pt x="138398" y="457673"/>
                  </a:cubicBezTo>
                  <a:cubicBezTo>
                    <a:pt x="29715" y="418576"/>
                    <a:pt x="-26695" y="298780"/>
                    <a:pt x="12402" y="190099"/>
                  </a:cubicBezTo>
                  <a:cubicBezTo>
                    <a:pt x="51498" y="81420"/>
                    <a:pt x="171296" y="25011"/>
                    <a:pt x="279978" y="64109"/>
                  </a:cubicBezTo>
                  <a:cubicBezTo>
                    <a:pt x="344907" y="87466"/>
                    <a:pt x="391180" y="139626"/>
                    <a:pt x="406053" y="202066"/>
                  </a:cubicBezTo>
                  <a:lnTo>
                    <a:pt x="460561" y="221675"/>
                  </a:lnTo>
                  <a:cubicBezTo>
                    <a:pt x="489741" y="145000"/>
                    <a:pt x="520036" y="69608"/>
                    <a:pt x="549792" y="0"/>
                  </a:cubicBezTo>
                  <a:lnTo>
                    <a:pt x="799950" y="1528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2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64" name="Oval 17">
              <a:extLst>
                <a:ext uri="{FF2B5EF4-FFF2-40B4-BE49-F238E27FC236}">
                  <a16:creationId xmlns:a16="http://schemas.microsoft.com/office/drawing/2014/main" id="{BDE4BEB3-1559-4790-80C2-361173A0C7FD}"/>
                </a:ext>
              </a:extLst>
            </p:cNvPr>
            <p:cNvSpPr/>
            <p:nvPr/>
          </p:nvSpPr>
          <p:spPr>
            <a:xfrm flipH="1">
              <a:off x="1589533" y="3388516"/>
              <a:ext cx="1096675" cy="977555"/>
            </a:xfrm>
            <a:custGeom>
              <a:avLst/>
              <a:gdLst/>
              <a:ahLst/>
              <a:cxnLst/>
              <a:rect l="l" t="t" r="r" b="b"/>
              <a:pathLst>
                <a:path w="1096675" h="977555">
                  <a:moveTo>
                    <a:pt x="1096675" y="977555"/>
                  </a:moveTo>
                  <a:lnTo>
                    <a:pt x="294755" y="679396"/>
                  </a:lnTo>
                  <a:cubicBezTo>
                    <a:pt x="317745" y="611708"/>
                    <a:pt x="345100" y="533141"/>
                    <a:pt x="375325" y="450303"/>
                  </a:cubicBezTo>
                  <a:lnTo>
                    <a:pt x="323464" y="431646"/>
                  </a:lnTo>
                  <a:cubicBezTo>
                    <a:pt x="272223" y="470302"/>
                    <a:pt x="203326" y="481030"/>
                    <a:pt x="138398" y="457673"/>
                  </a:cubicBezTo>
                  <a:cubicBezTo>
                    <a:pt x="29715" y="418576"/>
                    <a:pt x="-26695" y="298780"/>
                    <a:pt x="12402" y="190099"/>
                  </a:cubicBezTo>
                  <a:cubicBezTo>
                    <a:pt x="51498" y="81420"/>
                    <a:pt x="171296" y="25011"/>
                    <a:pt x="279978" y="64109"/>
                  </a:cubicBezTo>
                  <a:cubicBezTo>
                    <a:pt x="344907" y="87466"/>
                    <a:pt x="391180" y="139626"/>
                    <a:pt x="406053" y="202066"/>
                  </a:cubicBezTo>
                  <a:lnTo>
                    <a:pt x="460561" y="221675"/>
                  </a:lnTo>
                  <a:cubicBezTo>
                    <a:pt x="489741" y="145000"/>
                    <a:pt x="520036" y="69608"/>
                    <a:pt x="549792" y="0"/>
                  </a:cubicBezTo>
                  <a:lnTo>
                    <a:pt x="799950" y="1528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2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14027385-3232-4802-8AE6-3BD1123359E5}"/>
              </a:ext>
            </a:extLst>
          </p:cNvPr>
          <p:cNvGrpSpPr/>
          <p:nvPr/>
        </p:nvGrpSpPr>
        <p:grpSpPr>
          <a:xfrm>
            <a:off x="7497775" y="1864501"/>
            <a:ext cx="4100254" cy="933040"/>
            <a:chOff x="3866265" y="1442486"/>
            <a:chExt cx="4217679" cy="933040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746AACE5-03C3-4FEB-ADE2-707F3FFAFDC4}"/>
                </a:ext>
              </a:extLst>
            </p:cNvPr>
            <p:cNvSpPr txBox="1"/>
            <p:nvPr/>
          </p:nvSpPr>
          <p:spPr>
            <a:xfrm>
              <a:off x="3866266" y="1790751"/>
              <a:ext cx="42176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 Easy to change colors, photos and Text. 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8DA70E63-2F12-46CE-A600-AF7843B8BBF4}"/>
                </a:ext>
              </a:extLst>
            </p:cNvPr>
            <p:cNvSpPr txBox="1"/>
            <p:nvPr/>
          </p:nvSpPr>
          <p:spPr>
            <a:xfrm>
              <a:off x="3866265" y="1442486"/>
              <a:ext cx="42176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accent4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Simple PowerPoint Presentation</a:t>
              </a:r>
              <a:endParaRPr lang="ko-KR" altLang="en-US" sz="2000" b="1" dirty="0">
                <a:solidFill>
                  <a:schemeClr val="accent4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5B2A4889-96C6-4C11-8D54-BE04D7CA886E}"/>
              </a:ext>
            </a:extLst>
          </p:cNvPr>
          <p:cNvGrpSpPr/>
          <p:nvPr/>
        </p:nvGrpSpPr>
        <p:grpSpPr>
          <a:xfrm>
            <a:off x="7497775" y="3889156"/>
            <a:ext cx="4100254" cy="933040"/>
            <a:chOff x="3866265" y="1442486"/>
            <a:chExt cx="4217679" cy="933040"/>
          </a:xfrm>
        </p:grpSpPr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21B7B50B-2796-4E70-9A55-C3565B674B1F}"/>
                </a:ext>
              </a:extLst>
            </p:cNvPr>
            <p:cNvSpPr txBox="1"/>
            <p:nvPr/>
          </p:nvSpPr>
          <p:spPr>
            <a:xfrm>
              <a:off x="3866266" y="1790751"/>
              <a:ext cx="42176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 Easy to change colors, photos and Text. 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1731D571-650D-4513-8763-EBCEBB828668}"/>
                </a:ext>
              </a:extLst>
            </p:cNvPr>
            <p:cNvSpPr txBox="1"/>
            <p:nvPr/>
          </p:nvSpPr>
          <p:spPr>
            <a:xfrm>
              <a:off x="3866265" y="1442486"/>
              <a:ext cx="42176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accent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Simple PowerPoint Presentation</a:t>
              </a:r>
              <a:endParaRPr lang="ko-KR" altLang="en-US" sz="20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0C0EB350-C17D-4E70-A1D8-4482FA5CB85B}"/>
              </a:ext>
            </a:extLst>
          </p:cNvPr>
          <p:cNvGrpSpPr/>
          <p:nvPr/>
        </p:nvGrpSpPr>
        <p:grpSpPr>
          <a:xfrm>
            <a:off x="7497775" y="2876828"/>
            <a:ext cx="4100254" cy="933040"/>
            <a:chOff x="3866265" y="1442486"/>
            <a:chExt cx="4217679" cy="933040"/>
          </a:xfrm>
        </p:grpSpPr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AFEFC44A-6EE5-4C0A-98E6-EA2F29186C0F}"/>
                </a:ext>
              </a:extLst>
            </p:cNvPr>
            <p:cNvSpPr txBox="1"/>
            <p:nvPr/>
          </p:nvSpPr>
          <p:spPr>
            <a:xfrm>
              <a:off x="3866266" y="1790751"/>
              <a:ext cx="42176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 Easy to change colors, photos and Text. </a:t>
              </a:r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64D0DB93-B932-4B45-B1AA-FCCB0A31DE6B}"/>
                </a:ext>
              </a:extLst>
            </p:cNvPr>
            <p:cNvSpPr txBox="1"/>
            <p:nvPr/>
          </p:nvSpPr>
          <p:spPr>
            <a:xfrm>
              <a:off x="3866265" y="1442486"/>
              <a:ext cx="42176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accent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Simple PowerPoint Presentation</a:t>
              </a:r>
              <a:endParaRPr lang="ko-KR" altLang="en-US" sz="2000" b="1" dirty="0">
                <a:solidFill>
                  <a:schemeClr val="accent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BBB2B14D-085C-4253-AEA4-0B888EBC33C2}"/>
              </a:ext>
            </a:extLst>
          </p:cNvPr>
          <p:cNvGrpSpPr/>
          <p:nvPr/>
        </p:nvGrpSpPr>
        <p:grpSpPr>
          <a:xfrm>
            <a:off x="7497775" y="852174"/>
            <a:ext cx="4100254" cy="933040"/>
            <a:chOff x="3866265" y="1442486"/>
            <a:chExt cx="4217679" cy="933040"/>
          </a:xfrm>
        </p:grpSpPr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6E8C4D58-A918-4FFF-8F53-43A259471BB3}"/>
                </a:ext>
              </a:extLst>
            </p:cNvPr>
            <p:cNvSpPr txBox="1"/>
            <p:nvPr/>
          </p:nvSpPr>
          <p:spPr>
            <a:xfrm>
              <a:off x="3866266" y="1790751"/>
              <a:ext cx="42176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Get a modern PowerPoint  Presentation that is beautifully designed.  Easy to change colors, photos and Text. 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9006F023-9DE8-479D-95CA-E229F96C01EE}"/>
                </a:ext>
              </a:extLst>
            </p:cNvPr>
            <p:cNvSpPr txBox="1"/>
            <p:nvPr/>
          </p:nvSpPr>
          <p:spPr>
            <a:xfrm>
              <a:off x="3866265" y="1442486"/>
              <a:ext cx="42176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b="1" dirty="0">
                  <a:solidFill>
                    <a:schemeClr val="accent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Simple PowerPoint Presentation</a:t>
              </a:r>
              <a:endParaRPr lang="ko-KR" altLang="en-US" sz="2000" b="1" dirty="0">
                <a:solidFill>
                  <a:schemeClr val="accent3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E9131A1A-1304-41AE-B1CA-08BFA4C0D94C}"/>
              </a:ext>
            </a:extLst>
          </p:cNvPr>
          <p:cNvGrpSpPr/>
          <p:nvPr/>
        </p:nvGrpSpPr>
        <p:grpSpPr>
          <a:xfrm>
            <a:off x="2713096" y="3365945"/>
            <a:ext cx="1204714" cy="1204714"/>
            <a:chOff x="2116863" y="3644339"/>
            <a:chExt cx="979176" cy="979176"/>
          </a:xfrm>
        </p:grpSpPr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81B543A1-CB2E-4F96-833C-CB874BB296F6}"/>
                </a:ext>
              </a:extLst>
            </p:cNvPr>
            <p:cNvSpPr/>
            <p:nvPr/>
          </p:nvSpPr>
          <p:spPr>
            <a:xfrm>
              <a:off x="2116863" y="3644339"/>
              <a:ext cx="979176" cy="979176"/>
            </a:xfrm>
            <a:prstGeom prst="ellipse">
              <a:avLst/>
            </a:prstGeom>
            <a:solidFill>
              <a:schemeClr val="bg1"/>
            </a:solidFill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2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64EC9465-5513-4A77-9C7B-1C05062D7056}"/>
                </a:ext>
              </a:extLst>
            </p:cNvPr>
            <p:cNvSpPr/>
            <p:nvPr/>
          </p:nvSpPr>
          <p:spPr>
            <a:xfrm>
              <a:off x="2235420" y="3762895"/>
              <a:ext cx="742062" cy="74206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DA715580-72DE-4A19-B8D0-86CA56C8A909}"/>
                </a:ext>
              </a:extLst>
            </p:cNvPr>
            <p:cNvSpPr txBox="1"/>
            <p:nvPr/>
          </p:nvSpPr>
          <p:spPr>
            <a:xfrm>
              <a:off x="2246411" y="3983833"/>
              <a:ext cx="720080" cy="3001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START</a:t>
              </a:r>
              <a:endParaRPr lang="ko-KR" altLang="en-US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97F01D60-B7F0-4844-B1A2-3BC84CDC0440}"/>
              </a:ext>
            </a:extLst>
          </p:cNvPr>
          <p:cNvGrpSpPr/>
          <p:nvPr/>
        </p:nvGrpSpPr>
        <p:grpSpPr>
          <a:xfrm>
            <a:off x="-3373" y="3444677"/>
            <a:ext cx="3155739" cy="1643520"/>
            <a:chOff x="-3373" y="3444677"/>
            <a:chExt cx="3155739" cy="1643520"/>
          </a:xfrm>
        </p:grpSpPr>
        <p:sp>
          <p:nvSpPr>
            <p:cNvPr id="182" name="Freeform 61">
              <a:extLst>
                <a:ext uri="{FF2B5EF4-FFF2-40B4-BE49-F238E27FC236}">
                  <a16:creationId xmlns:a16="http://schemas.microsoft.com/office/drawing/2014/main" id="{2CD9D2F7-8A52-4B8E-8CFD-C53BAAC53D7C}"/>
                </a:ext>
              </a:extLst>
            </p:cNvPr>
            <p:cNvSpPr/>
            <p:nvPr/>
          </p:nvSpPr>
          <p:spPr>
            <a:xfrm rot="5400000">
              <a:off x="1185646" y="3121477"/>
              <a:ext cx="1643520" cy="2289920"/>
            </a:xfrm>
            <a:custGeom>
              <a:avLst/>
              <a:gdLst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675180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675180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331366 w 1404518"/>
                <a:gd name="connsiteY4" fmla="*/ 2055571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294790 w 1404518"/>
                <a:gd name="connsiteY4" fmla="*/ 2055571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294790 w 1404518"/>
                <a:gd name="connsiteY4" fmla="*/ 2055571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13093"/>
                <a:gd name="connsiteY0" fmla="*/ 1053388 h 2070201"/>
                <a:gd name="connsiteX1" fmla="*/ 124358 w 1413093"/>
                <a:gd name="connsiteY1" fmla="*/ 1382572 h 2070201"/>
                <a:gd name="connsiteX2" fmla="*/ 292608 w 1413093"/>
                <a:gd name="connsiteY2" fmla="*/ 1741017 h 2070201"/>
                <a:gd name="connsiteX3" fmla="*/ 687628 w 1413093"/>
                <a:gd name="connsiteY3" fmla="*/ 2070201 h 2070201"/>
                <a:gd name="connsiteX4" fmla="*/ 1294790 w 1413093"/>
                <a:gd name="connsiteY4" fmla="*/ 2055571 h 2070201"/>
                <a:gd name="connsiteX5" fmla="*/ 1404518 w 1413093"/>
                <a:gd name="connsiteY5" fmla="*/ 1155801 h 2070201"/>
                <a:gd name="connsiteX6" fmla="*/ 1221638 w 1413093"/>
                <a:gd name="connsiteY6" fmla="*/ 768096 h 2070201"/>
                <a:gd name="connsiteX7" fmla="*/ 1177747 w 1413093"/>
                <a:gd name="connsiteY7" fmla="*/ 965606 h 2070201"/>
                <a:gd name="connsiteX8" fmla="*/ 1024128 w 1413093"/>
                <a:gd name="connsiteY8" fmla="*/ 694944 h 2070201"/>
                <a:gd name="connsiteX9" fmla="*/ 921715 w 1413093"/>
                <a:gd name="connsiteY9" fmla="*/ 929030 h 2070201"/>
                <a:gd name="connsiteX10" fmla="*/ 877824 w 1413093"/>
                <a:gd name="connsiteY10" fmla="*/ 629107 h 2070201"/>
                <a:gd name="connsiteX11" fmla="*/ 709574 w 1413093"/>
                <a:gd name="connsiteY11" fmla="*/ 936345 h 2070201"/>
                <a:gd name="connsiteX12" fmla="*/ 526694 w 1413093"/>
                <a:gd name="connsiteY12" fmla="*/ 0 h 2070201"/>
                <a:gd name="connsiteX13" fmla="*/ 468172 w 1413093"/>
                <a:gd name="connsiteY13" fmla="*/ 1338681 h 2070201"/>
                <a:gd name="connsiteX14" fmla="*/ 321868 w 1413093"/>
                <a:gd name="connsiteY14" fmla="*/ 1287475 h 2070201"/>
                <a:gd name="connsiteX15" fmla="*/ 0 w 1413093"/>
                <a:gd name="connsiteY15" fmla="*/ 1053388 h 2070201"/>
                <a:gd name="connsiteX0" fmla="*/ 0 w 1413093"/>
                <a:gd name="connsiteY0" fmla="*/ 1053388 h 2070201"/>
                <a:gd name="connsiteX1" fmla="*/ 124358 w 1413093"/>
                <a:gd name="connsiteY1" fmla="*/ 1382572 h 2070201"/>
                <a:gd name="connsiteX2" fmla="*/ 292608 w 1413093"/>
                <a:gd name="connsiteY2" fmla="*/ 1741017 h 2070201"/>
                <a:gd name="connsiteX3" fmla="*/ 687628 w 1413093"/>
                <a:gd name="connsiteY3" fmla="*/ 2070201 h 2070201"/>
                <a:gd name="connsiteX4" fmla="*/ 1294790 w 1413093"/>
                <a:gd name="connsiteY4" fmla="*/ 2055571 h 2070201"/>
                <a:gd name="connsiteX5" fmla="*/ 1404518 w 1413093"/>
                <a:gd name="connsiteY5" fmla="*/ 1155801 h 2070201"/>
                <a:gd name="connsiteX6" fmla="*/ 1221638 w 1413093"/>
                <a:gd name="connsiteY6" fmla="*/ 768096 h 2070201"/>
                <a:gd name="connsiteX7" fmla="*/ 1177747 w 1413093"/>
                <a:gd name="connsiteY7" fmla="*/ 965606 h 2070201"/>
                <a:gd name="connsiteX8" fmla="*/ 1024128 w 1413093"/>
                <a:gd name="connsiteY8" fmla="*/ 694944 h 2070201"/>
                <a:gd name="connsiteX9" fmla="*/ 921715 w 1413093"/>
                <a:gd name="connsiteY9" fmla="*/ 929030 h 2070201"/>
                <a:gd name="connsiteX10" fmla="*/ 877824 w 1413093"/>
                <a:gd name="connsiteY10" fmla="*/ 629107 h 2070201"/>
                <a:gd name="connsiteX11" fmla="*/ 709574 w 1413093"/>
                <a:gd name="connsiteY11" fmla="*/ 936345 h 2070201"/>
                <a:gd name="connsiteX12" fmla="*/ 526694 w 1413093"/>
                <a:gd name="connsiteY12" fmla="*/ 0 h 2070201"/>
                <a:gd name="connsiteX13" fmla="*/ 468172 w 1413093"/>
                <a:gd name="connsiteY13" fmla="*/ 1338681 h 2070201"/>
                <a:gd name="connsiteX14" fmla="*/ 321868 w 1413093"/>
                <a:gd name="connsiteY14" fmla="*/ 1287475 h 2070201"/>
                <a:gd name="connsiteX15" fmla="*/ 0 w 1413093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1024128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1024128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1024128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1024128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790042 w 1404608"/>
                <a:gd name="connsiteY10" fmla="*/ 599846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738836 w 1404608"/>
                <a:gd name="connsiteY10" fmla="*/ 592531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738836 w 1404608"/>
                <a:gd name="connsiteY10" fmla="*/ 592531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738836 w 1404608"/>
                <a:gd name="connsiteY10" fmla="*/ 592531 h 2070201"/>
                <a:gd name="connsiteX11" fmla="*/ 709574 w 1404608"/>
                <a:gd name="connsiteY11" fmla="*/ 936345 h 2070201"/>
                <a:gd name="connsiteX12" fmla="*/ 702259 w 1404608"/>
                <a:gd name="connsiteY12" fmla="*/ 629107 h 2070201"/>
                <a:gd name="connsiteX13" fmla="*/ 526694 w 1404608"/>
                <a:gd name="connsiteY13" fmla="*/ 0 h 2070201"/>
                <a:gd name="connsiteX14" fmla="*/ 468172 w 1404608"/>
                <a:gd name="connsiteY14" fmla="*/ 1338681 h 2070201"/>
                <a:gd name="connsiteX15" fmla="*/ 321868 w 1404608"/>
                <a:gd name="connsiteY15" fmla="*/ 1287475 h 2070201"/>
                <a:gd name="connsiteX16" fmla="*/ 0 w 1404608"/>
                <a:gd name="connsiteY16" fmla="*/ 1053388 h 2070201"/>
                <a:gd name="connsiteX0" fmla="*/ 0 w 1404608"/>
                <a:gd name="connsiteY0" fmla="*/ 1056935 h 2073748"/>
                <a:gd name="connsiteX1" fmla="*/ 124358 w 1404608"/>
                <a:gd name="connsiteY1" fmla="*/ 1386119 h 2073748"/>
                <a:gd name="connsiteX2" fmla="*/ 292608 w 1404608"/>
                <a:gd name="connsiteY2" fmla="*/ 1744564 h 2073748"/>
                <a:gd name="connsiteX3" fmla="*/ 687628 w 1404608"/>
                <a:gd name="connsiteY3" fmla="*/ 2073748 h 2073748"/>
                <a:gd name="connsiteX4" fmla="*/ 1294790 w 1404608"/>
                <a:gd name="connsiteY4" fmla="*/ 2059118 h 2073748"/>
                <a:gd name="connsiteX5" fmla="*/ 1404518 w 1404608"/>
                <a:gd name="connsiteY5" fmla="*/ 1159348 h 2073748"/>
                <a:gd name="connsiteX6" fmla="*/ 1221638 w 1404608"/>
                <a:gd name="connsiteY6" fmla="*/ 771643 h 2073748"/>
                <a:gd name="connsiteX7" fmla="*/ 1177747 w 1404608"/>
                <a:gd name="connsiteY7" fmla="*/ 969153 h 2073748"/>
                <a:gd name="connsiteX8" fmla="*/ 980236 w 1404608"/>
                <a:gd name="connsiteY8" fmla="*/ 698491 h 2073748"/>
                <a:gd name="connsiteX9" fmla="*/ 921715 w 1404608"/>
                <a:gd name="connsiteY9" fmla="*/ 932577 h 2073748"/>
                <a:gd name="connsiteX10" fmla="*/ 738836 w 1404608"/>
                <a:gd name="connsiteY10" fmla="*/ 596078 h 2073748"/>
                <a:gd name="connsiteX11" fmla="*/ 709574 w 1404608"/>
                <a:gd name="connsiteY11" fmla="*/ 939892 h 2073748"/>
                <a:gd name="connsiteX12" fmla="*/ 526694 w 1404608"/>
                <a:gd name="connsiteY12" fmla="*/ 3547 h 2073748"/>
                <a:gd name="connsiteX13" fmla="*/ 468172 w 1404608"/>
                <a:gd name="connsiteY13" fmla="*/ 1342228 h 2073748"/>
                <a:gd name="connsiteX14" fmla="*/ 321868 w 1404608"/>
                <a:gd name="connsiteY14" fmla="*/ 1291022 h 2073748"/>
                <a:gd name="connsiteX15" fmla="*/ 0 w 1404608"/>
                <a:gd name="connsiteY15" fmla="*/ 1056935 h 2073748"/>
                <a:gd name="connsiteX0" fmla="*/ 0 w 1404608"/>
                <a:gd name="connsiteY0" fmla="*/ 1056935 h 2073748"/>
                <a:gd name="connsiteX1" fmla="*/ 124358 w 1404608"/>
                <a:gd name="connsiteY1" fmla="*/ 1386119 h 2073748"/>
                <a:gd name="connsiteX2" fmla="*/ 292608 w 1404608"/>
                <a:gd name="connsiteY2" fmla="*/ 1744564 h 2073748"/>
                <a:gd name="connsiteX3" fmla="*/ 687628 w 1404608"/>
                <a:gd name="connsiteY3" fmla="*/ 2073748 h 2073748"/>
                <a:gd name="connsiteX4" fmla="*/ 1294790 w 1404608"/>
                <a:gd name="connsiteY4" fmla="*/ 2059118 h 2073748"/>
                <a:gd name="connsiteX5" fmla="*/ 1404518 w 1404608"/>
                <a:gd name="connsiteY5" fmla="*/ 1159348 h 2073748"/>
                <a:gd name="connsiteX6" fmla="*/ 1221638 w 1404608"/>
                <a:gd name="connsiteY6" fmla="*/ 771643 h 2073748"/>
                <a:gd name="connsiteX7" fmla="*/ 1177747 w 1404608"/>
                <a:gd name="connsiteY7" fmla="*/ 969153 h 2073748"/>
                <a:gd name="connsiteX8" fmla="*/ 980236 w 1404608"/>
                <a:gd name="connsiteY8" fmla="*/ 698491 h 2073748"/>
                <a:gd name="connsiteX9" fmla="*/ 921715 w 1404608"/>
                <a:gd name="connsiteY9" fmla="*/ 932577 h 2073748"/>
                <a:gd name="connsiteX10" fmla="*/ 738836 w 1404608"/>
                <a:gd name="connsiteY10" fmla="*/ 596078 h 2073748"/>
                <a:gd name="connsiteX11" fmla="*/ 709574 w 1404608"/>
                <a:gd name="connsiteY11" fmla="*/ 939892 h 2073748"/>
                <a:gd name="connsiteX12" fmla="*/ 526694 w 1404608"/>
                <a:gd name="connsiteY12" fmla="*/ 3547 h 2073748"/>
                <a:gd name="connsiteX13" fmla="*/ 468172 w 1404608"/>
                <a:gd name="connsiteY13" fmla="*/ 1342228 h 2073748"/>
                <a:gd name="connsiteX14" fmla="*/ 321868 w 1404608"/>
                <a:gd name="connsiteY14" fmla="*/ 1291022 h 2073748"/>
                <a:gd name="connsiteX15" fmla="*/ 0 w 1404608"/>
                <a:gd name="connsiteY15" fmla="*/ 1056935 h 2073748"/>
                <a:gd name="connsiteX0" fmla="*/ 0 w 1404608"/>
                <a:gd name="connsiteY0" fmla="*/ 1056935 h 2073748"/>
                <a:gd name="connsiteX1" fmla="*/ 124358 w 1404608"/>
                <a:gd name="connsiteY1" fmla="*/ 1386119 h 2073748"/>
                <a:gd name="connsiteX2" fmla="*/ 292608 w 1404608"/>
                <a:gd name="connsiteY2" fmla="*/ 1744564 h 2073748"/>
                <a:gd name="connsiteX3" fmla="*/ 687628 w 1404608"/>
                <a:gd name="connsiteY3" fmla="*/ 2073748 h 2073748"/>
                <a:gd name="connsiteX4" fmla="*/ 1294790 w 1404608"/>
                <a:gd name="connsiteY4" fmla="*/ 2059118 h 2073748"/>
                <a:gd name="connsiteX5" fmla="*/ 1404518 w 1404608"/>
                <a:gd name="connsiteY5" fmla="*/ 1159348 h 2073748"/>
                <a:gd name="connsiteX6" fmla="*/ 1221638 w 1404608"/>
                <a:gd name="connsiteY6" fmla="*/ 771643 h 2073748"/>
                <a:gd name="connsiteX7" fmla="*/ 1177747 w 1404608"/>
                <a:gd name="connsiteY7" fmla="*/ 969153 h 2073748"/>
                <a:gd name="connsiteX8" fmla="*/ 980236 w 1404608"/>
                <a:gd name="connsiteY8" fmla="*/ 698491 h 2073748"/>
                <a:gd name="connsiteX9" fmla="*/ 921715 w 1404608"/>
                <a:gd name="connsiteY9" fmla="*/ 932577 h 2073748"/>
                <a:gd name="connsiteX10" fmla="*/ 738836 w 1404608"/>
                <a:gd name="connsiteY10" fmla="*/ 596078 h 2073748"/>
                <a:gd name="connsiteX11" fmla="*/ 709574 w 1404608"/>
                <a:gd name="connsiteY11" fmla="*/ 939892 h 2073748"/>
                <a:gd name="connsiteX12" fmla="*/ 526694 w 1404608"/>
                <a:gd name="connsiteY12" fmla="*/ 3547 h 2073748"/>
                <a:gd name="connsiteX13" fmla="*/ 468172 w 1404608"/>
                <a:gd name="connsiteY13" fmla="*/ 1342228 h 2073748"/>
                <a:gd name="connsiteX14" fmla="*/ 321868 w 1404608"/>
                <a:gd name="connsiteY14" fmla="*/ 1291022 h 2073748"/>
                <a:gd name="connsiteX15" fmla="*/ 0 w 1404608"/>
                <a:gd name="connsiteY15" fmla="*/ 1056935 h 2073748"/>
                <a:gd name="connsiteX0" fmla="*/ 0 w 1404608"/>
                <a:gd name="connsiteY0" fmla="*/ 1058942 h 2075755"/>
                <a:gd name="connsiteX1" fmla="*/ 124358 w 1404608"/>
                <a:gd name="connsiteY1" fmla="*/ 1388126 h 2075755"/>
                <a:gd name="connsiteX2" fmla="*/ 292608 w 1404608"/>
                <a:gd name="connsiteY2" fmla="*/ 1746571 h 2075755"/>
                <a:gd name="connsiteX3" fmla="*/ 687628 w 1404608"/>
                <a:gd name="connsiteY3" fmla="*/ 2075755 h 2075755"/>
                <a:gd name="connsiteX4" fmla="*/ 1294790 w 1404608"/>
                <a:gd name="connsiteY4" fmla="*/ 2061125 h 2075755"/>
                <a:gd name="connsiteX5" fmla="*/ 1404518 w 1404608"/>
                <a:gd name="connsiteY5" fmla="*/ 1161355 h 2075755"/>
                <a:gd name="connsiteX6" fmla="*/ 1221638 w 1404608"/>
                <a:gd name="connsiteY6" fmla="*/ 773650 h 2075755"/>
                <a:gd name="connsiteX7" fmla="*/ 1177747 w 1404608"/>
                <a:gd name="connsiteY7" fmla="*/ 971160 h 2075755"/>
                <a:gd name="connsiteX8" fmla="*/ 980236 w 1404608"/>
                <a:gd name="connsiteY8" fmla="*/ 700498 h 2075755"/>
                <a:gd name="connsiteX9" fmla="*/ 921715 w 1404608"/>
                <a:gd name="connsiteY9" fmla="*/ 934584 h 2075755"/>
                <a:gd name="connsiteX10" fmla="*/ 738836 w 1404608"/>
                <a:gd name="connsiteY10" fmla="*/ 598085 h 2075755"/>
                <a:gd name="connsiteX11" fmla="*/ 709574 w 1404608"/>
                <a:gd name="connsiteY11" fmla="*/ 941899 h 2075755"/>
                <a:gd name="connsiteX12" fmla="*/ 526694 w 1404608"/>
                <a:gd name="connsiteY12" fmla="*/ 5554 h 2075755"/>
                <a:gd name="connsiteX13" fmla="*/ 468172 w 1404608"/>
                <a:gd name="connsiteY13" fmla="*/ 1344235 h 2075755"/>
                <a:gd name="connsiteX14" fmla="*/ 321868 w 1404608"/>
                <a:gd name="connsiteY14" fmla="*/ 1293029 h 2075755"/>
                <a:gd name="connsiteX15" fmla="*/ 0 w 1404608"/>
                <a:gd name="connsiteY15" fmla="*/ 1058942 h 2075755"/>
                <a:gd name="connsiteX0" fmla="*/ 0 w 1404608"/>
                <a:gd name="connsiteY0" fmla="*/ 1029958 h 2046771"/>
                <a:gd name="connsiteX1" fmla="*/ 124358 w 1404608"/>
                <a:gd name="connsiteY1" fmla="*/ 1359142 h 2046771"/>
                <a:gd name="connsiteX2" fmla="*/ 292608 w 1404608"/>
                <a:gd name="connsiteY2" fmla="*/ 1717587 h 2046771"/>
                <a:gd name="connsiteX3" fmla="*/ 687628 w 1404608"/>
                <a:gd name="connsiteY3" fmla="*/ 2046771 h 2046771"/>
                <a:gd name="connsiteX4" fmla="*/ 1294790 w 1404608"/>
                <a:gd name="connsiteY4" fmla="*/ 2032141 h 2046771"/>
                <a:gd name="connsiteX5" fmla="*/ 1404518 w 1404608"/>
                <a:gd name="connsiteY5" fmla="*/ 1132371 h 2046771"/>
                <a:gd name="connsiteX6" fmla="*/ 1221638 w 1404608"/>
                <a:gd name="connsiteY6" fmla="*/ 744666 h 2046771"/>
                <a:gd name="connsiteX7" fmla="*/ 1177747 w 1404608"/>
                <a:gd name="connsiteY7" fmla="*/ 942176 h 2046771"/>
                <a:gd name="connsiteX8" fmla="*/ 980236 w 1404608"/>
                <a:gd name="connsiteY8" fmla="*/ 671514 h 2046771"/>
                <a:gd name="connsiteX9" fmla="*/ 921715 w 1404608"/>
                <a:gd name="connsiteY9" fmla="*/ 905600 h 2046771"/>
                <a:gd name="connsiteX10" fmla="*/ 738836 w 1404608"/>
                <a:gd name="connsiteY10" fmla="*/ 569101 h 2046771"/>
                <a:gd name="connsiteX11" fmla="*/ 709574 w 1404608"/>
                <a:gd name="connsiteY11" fmla="*/ 912915 h 2046771"/>
                <a:gd name="connsiteX12" fmla="*/ 526694 w 1404608"/>
                <a:gd name="connsiteY12" fmla="*/ 5831 h 2046771"/>
                <a:gd name="connsiteX13" fmla="*/ 468172 w 1404608"/>
                <a:gd name="connsiteY13" fmla="*/ 1315251 h 2046771"/>
                <a:gd name="connsiteX14" fmla="*/ 321868 w 1404608"/>
                <a:gd name="connsiteY14" fmla="*/ 1264045 h 2046771"/>
                <a:gd name="connsiteX15" fmla="*/ 0 w 1404608"/>
                <a:gd name="connsiteY15" fmla="*/ 1029958 h 2046771"/>
                <a:gd name="connsiteX0" fmla="*/ 0 w 1404608"/>
                <a:gd name="connsiteY0" fmla="*/ 1024127 h 2040940"/>
                <a:gd name="connsiteX1" fmla="*/ 124358 w 1404608"/>
                <a:gd name="connsiteY1" fmla="*/ 1353311 h 2040940"/>
                <a:gd name="connsiteX2" fmla="*/ 292608 w 1404608"/>
                <a:gd name="connsiteY2" fmla="*/ 1711756 h 2040940"/>
                <a:gd name="connsiteX3" fmla="*/ 687628 w 1404608"/>
                <a:gd name="connsiteY3" fmla="*/ 2040940 h 2040940"/>
                <a:gd name="connsiteX4" fmla="*/ 1294790 w 1404608"/>
                <a:gd name="connsiteY4" fmla="*/ 2026310 h 2040940"/>
                <a:gd name="connsiteX5" fmla="*/ 1404518 w 1404608"/>
                <a:gd name="connsiteY5" fmla="*/ 1126540 h 2040940"/>
                <a:gd name="connsiteX6" fmla="*/ 1221638 w 1404608"/>
                <a:gd name="connsiteY6" fmla="*/ 738835 h 2040940"/>
                <a:gd name="connsiteX7" fmla="*/ 1177747 w 1404608"/>
                <a:gd name="connsiteY7" fmla="*/ 936345 h 2040940"/>
                <a:gd name="connsiteX8" fmla="*/ 980236 w 1404608"/>
                <a:gd name="connsiteY8" fmla="*/ 665683 h 2040940"/>
                <a:gd name="connsiteX9" fmla="*/ 921715 w 1404608"/>
                <a:gd name="connsiteY9" fmla="*/ 899769 h 2040940"/>
                <a:gd name="connsiteX10" fmla="*/ 738836 w 1404608"/>
                <a:gd name="connsiteY10" fmla="*/ 563270 h 2040940"/>
                <a:gd name="connsiteX11" fmla="*/ 709574 w 1404608"/>
                <a:gd name="connsiteY11" fmla="*/ 907084 h 2040940"/>
                <a:gd name="connsiteX12" fmla="*/ 526694 w 1404608"/>
                <a:gd name="connsiteY12" fmla="*/ 0 h 2040940"/>
                <a:gd name="connsiteX13" fmla="*/ 468172 w 1404608"/>
                <a:gd name="connsiteY13" fmla="*/ 1309420 h 2040940"/>
                <a:gd name="connsiteX14" fmla="*/ 321868 w 1404608"/>
                <a:gd name="connsiteY14" fmla="*/ 1258214 h 2040940"/>
                <a:gd name="connsiteX15" fmla="*/ 0 w 1404608"/>
                <a:gd name="connsiteY15" fmla="*/ 1024127 h 2040940"/>
                <a:gd name="connsiteX0" fmla="*/ 0 w 1404608"/>
                <a:gd name="connsiteY0" fmla="*/ 1024614 h 2041427"/>
                <a:gd name="connsiteX1" fmla="*/ 124358 w 1404608"/>
                <a:gd name="connsiteY1" fmla="*/ 1353798 h 2041427"/>
                <a:gd name="connsiteX2" fmla="*/ 292608 w 1404608"/>
                <a:gd name="connsiteY2" fmla="*/ 1712243 h 2041427"/>
                <a:gd name="connsiteX3" fmla="*/ 687628 w 1404608"/>
                <a:gd name="connsiteY3" fmla="*/ 2041427 h 2041427"/>
                <a:gd name="connsiteX4" fmla="*/ 1294790 w 1404608"/>
                <a:gd name="connsiteY4" fmla="*/ 2026797 h 2041427"/>
                <a:gd name="connsiteX5" fmla="*/ 1404518 w 1404608"/>
                <a:gd name="connsiteY5" fmla="*/ 1127027 h 2041427"/>
                <a:gd name="connsiteX6" fmla="*/ 1221638 w 1404608"/>
                <a:gd name="connsiteY6" fmla="*/ 739322 h 2041427"/>
                <a:gd name="connsiteX7" fmla="*/ 1177747 w 1404608"/>
                <a:gd name="connsiteY7" fmla="*/ 936832 h 2041427"/>
                <a:gd name="connsiteX8" fmla="*/ 980236 w 1404608"/>
                <a:gd name="connsiteY8" fmla="*/ 666170 h 2041427"/>
                <a:gd name="connsiteX9" fmla="*/ 921715 w 1404608"/>
                <a:gd name="connsiteY9" fmla="*/ 900256 h 2041427"/>
                <a:gd name="connsiteX10" fmla="*/ 738836 w 1404608"/>
                <a:gd name="connsiteY10" fmla="*/ 563757 h 2041427"/>
                <a:gd name="connsiteX11" fmla="*/ 709574 w 1404608"/>
                <a:gd name="connsiteY11" fmla="*/ 907571 h 2041427"/>
                <a:gd name="connsiteX12" fmla="*/ 526694 w 1404608"/>
                <a:gd name="connsiteY12" fmla="*/ 487 h 2041427"/>
                <a:gd name="connsiteX13" fmla="*/ 468172 w 1404608"/>
                <a:gd name="connsiteY13" fmla="*/ 1309907 h 2041427"/>
                <a:gd name="connsiteX14" fmla="*/ 321868 w 1404608"/>
                <a:gd name="connsiteY14" fmla="*/ 1258701 h 2041427"/>
                <a:gd name="connsiteX15" fmla="*/ 0 w 1404608"/>
                <a:gd name="connsiteY15" fmla="*/ 1024614 h 2041427"/>
                <a:gd name="connsiteX0" fmla="*/ 0 w 1404608"/>
                <a:gd name="connsiteY0" fmla="*/ 1024614 h 2041427"/>
                <a:gd name="connsiteX1" fmla="*/ 124358 w 1404608"/>
                <a:gd name="connsiteY1" fmla="*/ 1353798 h 2041427"/>
                <a:gd name="connsiteX2" fmla="*/ 292608 w 1404608"/>
                <a:gd name="connsiteY2" fmla="*/ 1712243 h 2041427"/>
                <a:gd name="connsiteX3" fmla="*/ 687628 w 1404608"/>
                <a:gd name="connsiteY3" fmla="*/ 2041427 h 2041427"/>
                <a:gd name="connsiteX4" fmla="*/ 1294790 w 1404608"/>
                <a:gd name="connsiteY4" fmla="*/ 2026797 h 2041427"/>
                <a:gd name="connsiteX5" fmla="*/ 1404518 w 1404608"/>
                <a:gd name="connsiteY5" fmla="*/ 1127027 h 2041427"/>
                <a:gd name="connsiteX6" fmla="*/ 1221638 w 1404608"/>
                <a:gd name="connsiteY6" fmla="*/ 739322 h 2041427"/>
                <a:gd name="connsiteX7" fmla="*/ 1177747 w 1404608"/>
                <a:gd name="connsiteY7" fmla="*/ 936832 h 2041427"/>
                <a:gd name="connsiteX8" fmla="*/ 980236 w 1404608"/>
                <a:gd name="connsiteY8" fmla="*/ 666170 h 2041427"/>
                <a:gd name="connsiteX9" fmla="*/ 921715 w 1404608"/>
                <a:gd name="connsiteY9" fmla="*/ 900256 h 2041427"/>
                <a:gd name="connsiteX10" fmla="*/ 738836 w 1404608"/>
                <a:gd name="connsiteY10" fmla="*/ 563757 h 2041427"/>
                <a:gd name="connsiteX11" fmla="*/ 709574 w 1404608"/>
                <a:gd name="connsiteY11" fmla="*/ 907571 h 2041427"/>
                <a:gd name="connsiteX12" fmla="*/ 526694 w 1404608"/>
                <a:gd name="connsiteY12" fmla="*/ 487 h 2041427"/>
                <a:gd name="connsiteX13" fmla="*/ 468172 w 1404608"/>
                <a:gd name="connsiteY13" fmla="*/ 1309907 h 2041427"/>
                <a:gd name="connsiteX14" fmla="*/ 321868 w 1404608"/>
                <a:gd name="connsiteY14" fmla="*/ 1258701 h 2041427"/>
                <a:gd name="connsiteX15" fmla="*/ 0 w 1404608"/>
                <a:gd name="connsiteY15" fmla="*/ 1024614 h 2041427"/>
                <a:gd name="connsiteX0" fmla="*/ 0 w 1404608"/>
                <a:gd name="connsiteY0" fmla="*/ 1024370 h 2041183"/>
                <a:gd name="connsiteX1" fmla="*/ 124358 w 1404608"/>
                <a:gd name="connsiteY1" fmla="*/ 1353554 h 2041183"/>
                <a:gd name="connsiteX2" fmla="*/ 292608 w 1404608"/>
                <a:gd name="connsiteY2" fmla="*/ 1711999 h 2041183"/>
                <a:gd name="connsiteX3" fmla="*/ 687628 w 1404608"/>
                <a:gd name="connsiteY3" fmla="*/ 2041183 h 2041183"/>
                <a:gd name="connsiteX4" fmla="*/ 1294790 w 1404608"/>
                <a:gd name="connsiteY4" fmla="*/ 2026553 h 2041183"/>
                <a:gd name="connsiteX5" fmla="*/ 1404518 w 1404608"/>
                <a:gd name="connsiteY5" fmla="*/ 1126783 h 2041183"/>
                <a:gd name="connsiteX6" fmla="*/ 1221638 w 1404608"/>
                <a:gd name="connsiteY6" fmla="*/ 739078 h 2041183"/>
                <a:gd name="connsiteX7" fmla="*/ 1177747 w 1404608"/>
                <a:gd name="connsiteY7" fmla="*/ 936588 h 2041183"/>
                <a:gd name="connsiteX8" fmla="*/ 980236 w 1404608"/>
                <a:gd name="connsiteY8" fmla="*/ 665926 h 2041183"/>
                <a:gd name="connsiteX9" fmla="*/ 921715 w 1404608"/>
                <a:gd name="connsiteY9" fmla="*/ 900012 h 2041183"/>
                <a:gd name="connsiteX10" fmla="*/ 738836 w 1404608"/>
                <a:gd name="connsiteY10" fmla="*/ 563513 h 2041183"/>
                <a:gd name="connsiteX11" fmla="*/ 709574 w 1404608"/>
                <a:gd name="connsiteY11" fmla="*/ 907327 h 2041183"/>
                <a:gd name="connsiteX12" fmla="*/ 526694 w 1404608"/>
                <a:gd name="connsiteY12" fmla="*/ 243 h 2041183"/>
                <a:gd name="connsiteX13" fmla="*/ 468172 w 1404608"/>
                <a:gd name="connsiteY13" fmla="*/ 1309663 h 2041183"/>
                <a:gd name="connsiteX14" fmla="*/ 321868 w 1404608"/>
                <a:gd name="connsiteY14" fmla="*/ 1258457 h 2041183"/>
                <a:gd name="connsiteX15" fmla="*/ 0 w 1404608"/>
                <a:gd name="connsiteY15" fmla="*/ 1024370 h 2041183"/>
                <a:gd name="connsiteX0" fmla="*/ 0 w 1404608"/>
                <a:gd name="connsiteY0" fmla="*/ 1024383 h 2041196"/>
                <a:gd name="connsiteX1" fmla="*/ 124358 w 1404608"/>
                <a:gd name="connsiteY1" fmla="*/ 1353567 h 2041196"/>
                <a:gd name="connsiteX2" fmla="*/ 292608 w 1404608"/>
                <a:gd name="connsiteY2" fmla="*/ 1712012 h 2041196"/>
                <a:gd name="connsiteX3" fmla="*/ 687628 w 1404608"/>
                <a:gd name="connsiteY3" fmla="*/ 2041196 h 2041196"/>
                <a:gd name="connsiteX4" fmla="*/ 1294790 w 1404608"/>
                <a:gd name="connsiteY4" fmla="*/ 2026566 h 2041196"/>
                <a:gd name="connsiteX5" fmla="*/ 1404518 w 1404608"/>
                <a:gd name="connsiteY5" fmla="*/ 1126796 h 2041196"/>
                <a:gd name="connsiteX6" fmla="*/ 1221638 w 1404608"/>
                <a:gd name="connsiteY6" fmla="*/ 739091 h 2041196"/>
                <a:gd name="connsiteX7" fmla="*/ 1177747 w 1404608"/>
                <a:gd name="connsiteY7" fmla="*/ 936601 h 2041196"/>
                <a:gd name="connsiteX8" fmla="*/ 980236 w 1404608"/>
                <a:gd name="connsiteY8" fmla="*/ 665939 h 2041196"/>
                <a:gd name="connsiteX9" fmla="*/ 921715 w 1404608"/>
                <a:gd name="connsiteY9" fmla="*/ 900025 h 2041196"/>
                <a:gd name="connsiteX10" fmla="*/ 738836 w 1404608"/>
                <a:gd name="connsiteY10" fmla="*/ 563526 h 2041196"/>
                <a:gd name="connsiteX11" fmla="*/ 709574 w 1404608"/>
                <a:gd name="connsiteY11" fmla="*/ 907340 h 2041196"/>
                <a:gd name="connsiteX12" fmla="*/ 526694 w 1404608"/>
                <a:gd name="connsiteY12" fmla="*/ 256 h 2041196"/>
                <a:gd name="connsiteX13" fmla="*/ 453541 w 1404608"/>
                <a:gd name="connsiteY13" fmla="*/ 1258469 h 2041196"/>
                <a:gd name="connsiteX14" fmla="*/ 321868 w 1404608"/>
                <a:gd name="connsiteY14" fmla="*/ 1258470 h 2041196"/>
                <a:gd name="connsiteX15" fmla="*/ 0 w 1404608"/>
                <a:gd name="connsiteY15" fmla="*/ 1024383 h 2041196"/>
                <a:gd name="connsiteX0" fmla="*/ 0 w 1404608"/>
                <a:gd name="connsiteY0" fmla="*/ 1024383 h 2041196"/>
                <a:gd name="connsiteX1" fmla="*/ 124358 w 1404608"/>
                <a:gd name="connsiteY1" fmla="*/ 1353567 h 2041196"/>
                <a:gd name="connsiteX2" fmla="*/ 292608 w 1404608"/>
                <a:gd name="connsiteY2" fmla="*/ 1712012 h 2041196"/>
                <a:gd name="connsiteX3" fmla="*/ 687628 w 1404608"/>
                <a:gd name="connsiteY3" fmla="*/ 2041196 h 2041196"/>
                <a:gd name="connsiteX4" fmla="*/ 1294790 w 1404608"/>
                <a:gd name="connsiteY4" fmla="*/ 2026566 h 2041196"/>
                <a:gd name="connsiteX5" fmla="*/ 1404518 w 1404608"/>
                <a:gd name="connsiteY5" fmla="*/ 1126796 h 2041196"/>
                <a:gd name="connsiteX6" fmla="*/ 1221638 w 1404608"/>
                <a:gd name="connsiteY6" fmla="*/ 739091 h 2041196"/>
                <a:gd name="connsiteX7" fmla="*/ 1177747 w 1404608"/>
                <a:gd name="connsiteY7" fmla="*/ 936601 h 2041196"/>
                <a:gd name="connsiteX8" fmla="*/ 980236 w 1404608"/>
                <a:gd name="connsiteY8" fmla="*/ 665939 h 2041196"/>
                <a:gd name="connsiteX9" fmla="*/ 921715 w 1404608"/>
                <a:gd name="connsiteY9" fmla="*/ 900025 h 2041196"/>
                <a:gd name="connsiteX10" fmla="*/ 738836 w 1404608"/>
                <a:gd name="connsiteY10" fmla="*/ 563526 h 2041196"/>
                <a:gd name="connsiteX11" fmla="*/ 709574 w 1404608"/>
                <a:gd name="connsiteY11" fmla="*/ 907340 h 2041196"/>
                <a:gd name="connsiteX12" fmla="*/ 526694 w 1404608"/>
                <a:gd name="connsiteY12" fmla="*/ 256 h 2041196"/>
                <a:gd name="connsiteX13" fmla="*/ 453541 w 1404608"/>
                <a:gd name="connsiteY13" fmla="*/ 1258469 h 2041196"/>
                <a:gd name="connsiteX14" fmla="*/ 321868 w 1404608"/>
                <a:gd name="connsiteY14" fmla="*/ 1258470 h 2041196"/>
                <a:gd name="connsiteX15" fmla="*/ 0 w 1404608"/>
                <a:gd name="connsiteY15" fmla="*/ 1024383 h 2041196"/>
                <a:gd name="connsiteX0" fmla="*/ 0 w 1404608"/>
                <a:gd name="connsiteY0" fmla="*/ 1024369 h 2041182"/>
                <a:gd name="connsiteX1" fmla="*/ 124358 w 1404608"/>
                <a:gd name="connsiteY1" fmla="*/ 1353553 h 2041182"/>
                <a:gd name="connsiteX2" fmla="*/ 292608 w 1404608"/>
                <a:gd name="connsiteY2" fmla="*/ 1711998 h 2041182"/>
                <a:gd name="connsiteX3" fmla="*/ 687628 w 1404608"/>
                <a:gd name="connsiteY3" fmla="*/ 2041182 h 2041182"/>
                <a:gd name="connsiteX4" fmla="*/ 1294790 w 1404608"/>
                <a:gd name="connsiteY4" fmla="*/ 2026552 h 2041182"/>
                <a:gd name="connsiteX5" fmla="*/ 1404518 w 1404608"/>
                <a:gd name="connsiteY5" fmla="*/ 1126782 h 2041182"/>
                <a:gd name="connsiteX6" fmla="*/ 1221638 w 1404608"/>
                <a:gd name="connsiteY6" fmla="*/ 739077 h 2041182"/>
                <a:gd name="connsiteX7" fmla="*/ 1177747 w 1404608"/>
                <a:gd name="connsiteY7" fmla="*/ 936587 h 2041182"/>
                <a:gd name="connsiteX8" fmla="*/ 980236 w 1404608"/>
                <a:gd name="connsiteY8" fmla="*/ 665925 h 2041182"/>
                <a:gd name="connsiteX9" fmla="*/ 921715 w 1404608"/>
                <a:gd name="connsiteY9" fmla="*/ 900011 h 2041182"/>
                <a:gd name="connsiteX10" fmla="*/ 738836 w 1404608"/>
                <a:gd name="connsiteY10" fmla="*/ 563512 h 2041182"/>
                <a:gd name="connsiteX11" fmla="*/ 709574 w 1404608"/>
                <a:gd name="connsiteY11" fmla="*/ 907326 h 2041182"/>
                <a:gd name="connsiteX12" fmla="*/ 526694 w 1404608"/>
                <a:gd name="connsiteY12" fmla="*/ 242 h 2041182"/>
                <a:gd name="connsiteX13" fmla="*/ 456712 w 1404608"/>
                <a:gd name="connsiteY13" fmla="*/ 1312361 h 2041182"/>
                <a:gd name="connsiteX14" fmla="*/ 321868 w 1404608"/>
                <a:gd name="connsiteY14" fmla="*/ 1258456 h 2041182"/>
                <a:gd name="connsiteX15" fmla="*/ 0 w 1404608"/>
                <a:gd name="connsiteY15" fmla="*/ 1024369 h 2041182"/>
                <a:gd name="connsiteX0" fmla="*/ 0 w 1404608"/>
                <a:gd name="connsiteY0" fmla="*/ 1024369 h 2041182"/>
                <a:gd name="connsiteX1" fmla="*/ 124358 w 1404608"/>
                <a:gd name="connsiteY1" fmla="*/ 1353553 h 2041182"/>
                <a:gd name="connsiteX2" fmla="*/ 292608 w 1404608"/>
                <a:gd name="connsiteY2" fmla="*/ 1711998 h 2041182"/>
                <a:gd name="connsiteX3" fmla="*/ 687628 w 1404608"/>
                <a:gd name="connsiteY3" fmla="*/ 2041182 h 2041182"/>
                <a:gd name="connsiteX4" fmla="*/ 1294790 w 1404608"/>
                <a:gd name="connsiteY4" fmla="*/ 2026552 h 2041182"/>
                <a:gd name="connsiteX5" fmla="*/ 1404518 w 1404608"/>
                <a:gd name="connsiteY5" fmla="*/ 1126782 h 2041182"/>
                <a:gd name="connsiteX6" fmla="*/ 1221638 w 1404608"/>
                <a:gd name="connsiteY6" fmla="*/ 739077 h 2041182"/>
                <a:gd name="connsiteX7" fmla="*/ 1177747 w 1404608"/>
                <a:gd name="connsiteY7" fmla="*/ 936587 h 2041182"/>
                <a:gd name="connsiteX8" fmla="*/ 980236 w 1404608"/>
                <a:gd name="connsiteY8" fmla="*/ 665925 h 2041182"/>
                <a:gd name="connsiteX9" fmla="*/ 921715 w 1404608"/>
                <a:gd name="connsiteY9" fmla="*/ 900011 h 2041182"/>
                <a:gd name="connsiteX10" fmla="*/ 738836 w 1404608"/>
                <a:gd name="connsiteY10" fmla="*/ 563512 h 2041182"/>
                <a:gd name="connsiteX11" fmla="*/ 709574 w 1404608"/>
                <a:gd name="connsiteY11" fmla="*/ 907326 h 2041182"/>
                <a:gd name="connsiteX12" fmla="*/ 526694 w 1404608"/>
                <a:gd name="connsiteY12" fmla="*/ 242 h 2041182"/>
                <a:gd name="connsiteX13" fmla="*/ 456712 w 1404608"/>
                <a:gd name="connsiteY13" fmla="*/ 1312361 h 2041182"/>
                <a:gd name="connsiteX14" fmla="*/ 321868 w 1404608"/>
                <a:gd name="connsiteY14" fmla="*/ 1258456 h 2041182"/>
                <a:gd name="connsiteX15" fmla="*/ 0 w 1404608"/>
                <a:gd name="connsiteY15" fmla="*/ 1024369 h 2041182"/>
                <a:gd name="connsiteX0" fmla="*/ 0 w 1404608"/>
                <a:gd name="connsiteY0" fmla="*/ 1024369 h 2041182"/>
                <a:gd name="connsiteX1" fmla="*/ 124358 w 1404608"/>
                <a:gd name="connsiteY1" fmla="*/ 1353553 h 2041182"/>
                <a:gd name="connsiteX2" fmla="*/ 292608 w 1404608"/>
                <a:gd name="connsiteY2" fmla="*/ 1711998 h 2041182"/>
                <a:gd name="connsiteX3" fmla="*/ 687628 w 1404608"/>
                <a:gd name="connsiteY3" fmla="*/ 2041182 h 2041182"/>
                <a:gd name="connsiteX4" fmla="*/ 1294790 w 1404608"/>
                <a:gd name="connsiteY4" fmla="*/ 2026552 h 2041182"/>
                <a:gd name="connsiteX5" fmla="*/ 1404518 w 1404608"/>
                <a:gd name="connsiteY5" fmla="*/ 1126782 h 2041182"/>
                <a:gd name="connsiteX6" fmla="*/ 1221638 w 1404608"/>
                <a:gd name="connsiteY6" fmla="*/ 739077 h 2041182"/>
                <a:gd name="connsiteX7" fmla="*/ 1177747 w 1404608"/>
                <a:gd name="connsiteY7" fmla="*/ 936587 h 2041182"/>
                <a:gd name="connsiteX8" fmla="*/ 980236 w 1404608"/>
                <a:gd name="connsiteY8" fmla="*/ 665925 h 2041182"/>
                <a:gd name="connsiteX9" fmla="*/ 921715 w 1404608"/>
                <a:gd name="connsiteY9" fmla="*/ 900011 h 2041182"/>
                <a:gd name="connsiteX10" fmla="*/ 738836 w 1404608"/>
                <a:gd name="connsiteY10" fmla="*/ 563512 h 2041182"/>
                <a:gd name="connsiteX11" fmla="*/ 709574 w 1404608"/>
                <a:gd name="connsiteY11" fmla="*/ 907326 h 2041182"/>
                <a:gd name="connsiteX12" fmla="*/ 526694 w 1404608"/>
                <a:gd name="connsiteY12" fmla="*/ 242 h 2041182"/>
                <a:gd name="connsiteX13" fmla="*/ 456712 w 1404608"/>
                <a:gd name="connsiteY13" fmla="*/ 1312361 h 2041182"/>
                <a:gd name="connsiteX14" fmla="*/ 321868 w 1404608"/>
                <a:gd name="connsiteY14" fmla="*/ 1258456 h 2041182"/>
                <a:gd name="connsiteX15" fmla="*/ 0 w 1404608"/>
                <a:gd name="connsiteY15" fmla="*/ 1024369 h 2041182"/>
                <a:gd name="connsiteX0" fmla="*/ 0 w 1420463"/>
                <a:gd name="connsiteY0" fmla="*/ 957779 h 2041182"/>
                <a:gd name="connsiteX1" fmla="*/ 140213 w 1420463"/>
                <a:gd name="connsiteY1" fmla="*/ 1353553 h 2041182"/>
                <a:gd name="connsiteX2" fmla="*/ 308463 w 1420463"/>
                <a:gd name="connsiteY2" fmla="*/ 1711998 h 2041182"/>
                <a:gd name="connsiteX3" fmla="*/ 703483 w 1420463"/>
                <a:gd name="connsiteY3" fmla="*/ 2041182 h 2041182"/>
                <a:gd name="connsiteX4" fmla="*/ 1310645 w 1420463"/>
                <a:gd name="connsiteY4" fmla="*/ 2026552 h 2041182"/>
                <a:gd name="connsiteX5" fmla="*/ 1420373 w 1420463"/>
                <a:gd name="connsiteY5" fmla="*/ 1126782 h 2041182"/>
                <a:gd name="connsiteX6" fmla="*/ 1237493 w 1420463"/>
                <a:gd name="connsiteY6" fmla="*/ 739077 h 2041182"/>
                <a:gd name="connsiteX7" fmla="*/ 1193602 w 1420463"/>
                <a:gd name="connsiteY7" fmla="*/ 936587 h 2041182"/>
                <a:gd name="connsiteX8" fmla="*/ 996091 w 1420463"/>
                <a:gd name="connsiteY8" fmla="*/ 665925 h 2041182"/>
                <a:gd name="connsiteX9" fmla="*/ 937570 w 1420463"/>
                <a:gd name="connsiteY9" fmla="*/ 900011 h 2041182"/>
                <a:gd name="connsiteX10" fmla="*/ 754691 w 1420463"/>
                <a:gd name="connsiteY10" fmla="*/ 563512 h 2041182"/>
                <a:gd name="connsiteX11" fmla="*/ 725429 w 1420463"/>
                <a:gd name="connsiteY11" fmla="*/ 907326 h 2041182"/>
                <a:gd name="connsiteX12" fmla="*/ 542549 w 1420463"/>
                <a:gd name="connsiteY12" fmla="*/ 242 h 2041182"/>
                <a:gd name="connsiteX13" fmla="*/ 472567 w 1420463"/>
                <a:gd name="connsiteY13" fmla="*/ 1312361 h 2041182"/>
                <a:gd name="connsiteX14" fmla="*/ 337723 w 1420463"/>
                <a:gd name="connsiteY14" fmla="*/ 1258456 h 2041182"/>
                <a:gd name="connsiteX15" fmla="*/ 0 w 1420463"/>
                <a:gd name="connsiteY15" fmla="*/ 957779 h 2041182"/>
                <a:gd name="connsiteX0" fmla="*/ 0 w 1420463"/>
                <a:gd name="connsiteY0" fmla="*/ 957779 h 2041182"/>
                <a:gd name="connsiteX1" fmla="*/ 140213 w 1420463"/>
                <a:gd name="connsiteY1" fmla="*/ 1353553 h 2041182"/>
                <a:gd name="connsiteX2" fmla="*/ 308463 w 1420463"/>
                <a:gd name="connsiteY2" fmla="*/ 1711998 h 2041182"/>
                <a:gd name="connsiteX3" fmla="*/ 703483 w 1420463"/>
                <a:gd name="connsiteY3" fmla="*/ 2041182 h 2041182"/>
                <a:gd name="connsiteX4" fmla="*/ 1310645 w 1420463"/>
                <a:gd name="connsiteY4" fmla="*/ 2026552 h 2041182"/>
                <a:gd name="connsiteX5" fmla="*/ 1420373 w 1420463"/>
                <a:gd name="connsiteY5" fmla="*/ 1126782 h 2041182"/>
                <a:gd name="connsiteX6" fmla="*/ 1237493 w 1420463"/>
                <a:gd name="connsiteY6" fmla="*/ 739077 h 2041182"/>
                <a:gd name="connsiteX7" fmla="*/ 1193602 w 1420463"/>
                <a:gd name="connsiteY7" fmla="*/ 936587 h 2041182"/>
                <a:gd name="connsiteX8" fmla="*/ 996091 w 1420463"/>
                <a:gd name="connsiteY8" fmla="*/ 665925 h 2041182"/>
                <a:gd name="connsiteX9" fmla="*/ 937570 w 1420463"/>
                <a:gd name="connsiteY9" fmla="*/ 900011 h 2041182"/>
                <a:gd name="connsiteX10" fmla="*/ 754691 w 1420463"/>
                <a:gd name="connsiteY10" fmla="*/ 563512 h 2041182"/>
                <a:gd name="connsiteX11" fmla="*/ 725429 w 1420463"/>
                <a:gd name="connsiteY11" fmla="*/ 907326 h 2041182"/>
                <a:gd name="connsiteX12" fmla="*/ 542549 w 1420463"/>
                <a:gd name="connsiteY12" fmla="*/ 242 h 2041182"/>
                <a:gd name="connsiteX13" fmla="*/ 472567 w 1420463"/>
                <a:gd name="connsiteY13" fmla="*/ 1312361 h 2041182"/>
                <a:gd name="connsiteX14" fmla="*/ 337723 w 1420463"/>
                <a:gd name="connsiteY14" fmla="*/ 1258456 h 2041182"/>
                <a:gd name="connsiteX15" fmla="*/ 0 w 1420463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55410 w 1421182"/>
                <a:gd name="connsiteY10" fmla="*/ 563512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36384 w 1421182"/>
                <a:gd name="connsiteY10" fmla="*/ 563512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55588 w 1421182"/>
                <a:gd name="connsiteY8" fmla="*/ 659583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59583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59583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68953 w 1421182"/>
                <a:gd name="connsiteY7" fmla="*/ 968296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68953 w 1421182"/>
                <a:gd name="connsiteY7" fmla="*/ 968296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68953 w 1421182"/>
                <a:gd name="connsiteY7" fmla="*/ 968296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52597 w 1421182"/>
                <a:gd name="connsiteY6" fmla="*/ 669316 h 2041182"/>
                <a:gd name="connsiteX7" fmla="*/ 1168953 w 1421182"/>
                <a:gd name="connsiteY7" fmla="*/ 968296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537 h 2040940"/>
                <a:gd name="connsiteX1" fmla="*/ 140932 w 1421182"/>
                <a:gd name="connsiteY1" fmla="*/ 1353311 h 2040940"/>
                <a:gd name="connsiteX2" fmla="*/ 309182 w 1421182"/>
                <a:gd name="connsiteY2" fmla="*/ 1711756 h 2040940"/>
                <a:gd name="connsiteX3" fmla="*/ 704202 w 1421182"/>
                <a:gd name="connsiteY3" fmla="*/ 2040940 h 2040940"/>
                <a:gd name="connsiteX4" fmla="*/ 1311364 w 1421182"/>
                <a:gd name="connsiteY4" fmla="*/ 2026310 h 2040940"/>
                <a:gd name="connsiteX5" fmla="*/ 1421092 w 1421182"/>
                <a:gd name="connsiteY5" fmla="*/ 1126540 h 2040940"/>
                <a:gd name="connsiteX6" fmla="*/ 1152597 w 1421182"/>
                <a:gd name="connsiteY6" fmla="*/ 669074 h 2040940"/>
                <a:gd name="connsiteX7" fmla="*/ 1168953 w 1421182"/>
                <a:gd name="connsiteY7" fmla="*/ 968054 h 2040940"/>
                <a:gd name="connsiteX8" fmla="*/ 927050 w 1421182"/>
                <a:gd name="connsiteY8" fmla="*/ 614948 h 2040940"/>
                <a:gd name="connsiteX9" fmla="*/ 957315 w 1421182"/>
                <a:gd name="connsiteY9" fmla="*/ 944162 h 2040940"/>
                <a:gd name="connsiteX10" fmla="*/ 711016 w 1421182"/>
                <a:gd name="connsiteY10" fmla="*/ 569612 h 2040940"/>
                <a:gd name="connsiteX11" fmla="*/ 729319 w 1421182"/>
                <a:gd name="connsiteY11" fmla="*/ 957819 h 2040940"/>
                <a:gd name="connsiteX12" fmla="*/ 543268 w 1421182"/>
                <a:gd name="connsiteY12" fmla="*/ 0 h 2040940"/>
                <a:gd name="connsiteX13" fmla="*/ 473286 w 1421182"/>
                <a:gd name="connsiteY13" fmla="*/ 1312119 h 2040940"/>
                <a:gd name="connsiteX14" fmla="*/ 338442 w 1421182"/>
                <a:gd name="connsiteY14" fmla="*/ 1258214 h 2040940"/>
                <a:gd name="connsiteX15" fmla="*/ 719 w 1421182"/>
                <a:gd name="connsiteY15" fmla="*/ 957537 h 2040940"/>
                <a:gd name="connsiteX0" fmla="*/ 719 w 1421182"/>
                <a:gd name="connsiteY0" fmla="*/ 957545 h 2040948"/>
                <a:gd name="connsiteX1" fmla="*/ 140932 w 1421182"/>
                <a:gd name="connsiteY1" fmla="*/ 1353319 h 2040948"/>
                <a:gd name="connsiteX2" fmla="*/ 309182 w 1421182"/>
                <a:gd name="connsiteY2" fmla="*/ 1711764 h 2040948"/>
                <a:gd name="connsiteX3" fmla="*/ 704202 w 1421182"/>
                <a:gd name="connsiteY3" fmla="*/ 2040948 h 2040948"/>
                <a:gd name="connsiteX4" fmla="*/ 1311364 w 1421182"/>
                <a:gd name="connsiteY4" fmla="*/ 2026318 h 2040948"/>
                <a:gd name="connsiteX5" fmla="*/ 1421092 w 1421182"/>
                <a:gd name="connsiteY5" fmla="*/ 1126548 h 2040948"/>
                <a:gd name="connsiteX6" fmla="*/ 1152597 w 1421182"/>
                <a:gd name="connsiteY6" fmla="*/ 669082 h 2040948"/>
                <a:gd name="connsiteX7" fmla="*/ 1168953 w 1421182"/>
                <a:gd name="connsiteY7" fmla="*/ 968062 h 2040948"/>
                <a:gd name="connsiteX8" fmla="*/ 927050 w 1421182"/>
                <a:gd name="connsiteY8" fmla="*/ 614956 h 2040948"/>
                <a:gd name="connsiteX9" fmla="*/ 957315 w 1421182"/>
                <a:gd name="connsiteY9" fmla="*/ 944170 h 2040948"/>
                <a:gd name="connsiteX10" fmla="*/ 711016 w 1421182"/>
                <a:gd name="connsiteY10" fmla="*/ 569620 h 2040948"/>
                <a:gd name="connsiteX11" fmla="*/ 729319 w 1421182"/>
                <a:gd name="connsiteY11" fmla="*/ 957827 h 2040948"/>
                <a:gd name="connsiteX12" fmla="*/ 543268 w 1421182"/>
                <a:gd name="connsiteY12" fmla="*/ 8 h 2040948"/>
                <a:gd name="connsiteX13" fmla="*/ 473286 w 1421182"/>
                <a:gd name="connsiteY13" fmla="*/ 1312127 h 2040948"/>
                <a:gd name="connsiteX14" fmla="*/ 338442 w 1421182"/>
                <a:gd name="connsiteY14" fmla="*/ 1258222 h 2040948"/>
                <a:gd name="connsiteX15" fmla="*/ 719 w 1421182"/>
                <a:gd name="connsiteY15" fmla="*/ 957545 h 2040948"/>
                <a:gd name="connsiteX0" fmla="*/ 719 w 1421182"/>
                <a:gd name="connsiteY0" fmla="*/ 957545 h 2040948"/>
                <a:gd name="connsiteX1" fmla="*/ 140932 w 1421182"/>
                <a:gd name="connsiteY1" fmla="*/ 1353319 h 2040948"/>
                <a:gd name="connsiteX2" fmla="*/ 309182 w 1421182"/>
                <a:gd name="connsiteY2" fmla="*/ 1711764 h 2040948"/>
                <a:gd name="connsiteX3" fmla="*/ 704202 w 1421182"/>
                <a:gd name="connsiteY3" fmla="*/ 2040948 h 2040948"/>
                <a:gd name="connsiteX4" fmla="*/ 1311364 w 1421182"/>
                <a:gd name="connsiteY4" fmla="*/ 2026318 h 2040948"/>
                <a:gd name="connsiteX5" fmla="*/ 1421092 w 1421182"/>
                <a:gd name="connsiteY5" fmla="*/ 1126548 h 2040948"/>
                <a:gd name="connsiteX6" fmla="*/ 1152597 w 1421182"/>
                <a:gd name="connsiteY6" fmla="*/ 669082 h 2040948"/>
                <a:gd name="connsiteX7" fmla="*/ 1168953 w 1421182"/>
                <a:gd name="connsiteY7" fmla="*/ 968062 h 2040948"/>
                <a:gd name="connsiteX8" fmla="*/ 927050 w 1421182"/>
                <a:gd name="connsiteY8" fmla="*/ 614956 h 2040948"/>
                <a:gd name="connsiteX9" fmla="*/ 957315 w 1421182"/>
                <a:gd name="connsiteY9" fmla="*/ 944170 h 2040948"/>
                <a:gd name="connsiteX10" fmla="*/ 711016 w 1421182"/>
                <a:gd name="connsiteY10" fmla="*/ 569620 h 2040948"/>
                <a:gd name="connsiteX11" fmla="*/ 729319 w 1421182"/>
                <a:gd name="connsiteY11" fmla="*/ 957827 h 2040948"/>
                <a:gd name="connsiteX12" fmla="*/ 543268 w 1421182"/>
                <a:gd name="connsiteY12" fmla="*/ 8 h 2040948"/>
                <a:gd name="connsiteX13" fmla="*/ 473286 w 1421182"/>
                <a:gd name="connsiteY13" fmla="*/ 1312127 h 2040948"/>
                <a:gd name="connsiteX14" fmla="*/ 338442 w 1421182"/>
                <a:gd name="connsiteY14" fmla="*/ 1258222 h 2040948"/>
                <a:gd name="connsiteX15" fmla="*/ 719 w 1421182"/>
                <a:gd name="connsiteY15" fmla="*/ 957545 h 2040948"/>
                <a:gd name="connsiteX0" fmla="*/ 719 w 1421182"/>
                <a:gd name="connsiteY0" fmla="*/ 957545 h 2026318"/>
                <a:gd name="connsiteX1" fmla="*/ 140932 w 1421182"/>
                <a:gd name="connsiteY1" fmla="*/ 1353319 h 2026318"/>
                <a:gd name="connsiteX2" fmla="*/ 309182 w 1421182"/>
                <a:gd name="connsiteY2" fmla="*/ 1711764 h 2026318"/>
                <a:gd name="connsiteX3" fmla="*/ 693290 w 1421182"/>
                <a:gd name="connsiteY3" fmla="*/ 2019121 h 2026318"/>
                <a:gd name="connsiteX4" fmla="*/ 1311364 w 1421182"/>
                <a:gd name="connsiteY4" fmla="*/ 2026318 h 2026318"/>
                <a:gd name="connsiteX5" fmla="*/ 1421092 w 1421182"/>
                <a:gd name="connsiteY5" fmla="*/ 1126548 h 2026318"/>
                <a:gd name="connsiteX6" fmla="*/ 1152597 w 1421182"/>
                <a:gd name="connsiteY6" fmla="*/ 669082 h 2026318"/>
                <a:gd name="connsiteX7" fmla="*/ 1168953 w 1421182"/>
                <a:gd name="connsiteY7" fmla="*/ 968062 h 2026318"/>
                <a:gd name="connsiteX8" fmla="*/ 927050 w 1421182"/>
                <a:gd name="connsiteY8" fmla="*/ 614956 h 2026318"/>
                <a:gd name="connsiteX9" fmla="*/ 957315 w 1421182"/>
                <a:gd name="connsiteY9" fmla="*/ 944170 h 2026318"/>
                <a:gd name="connsiteX10" fmla="*/ 711016 w 1421182"/>
                <a:gd name="connsiteY10" fmla="*/ 569620 h 2026318"/>
                <a:gd name="connsiteX11" fmla="*/ 729319 w 1421182"/>
                <a:gd name="connsiteY11" fmla="*/ 957827 h 2026318"/>
                <a:gd name="connsiteX12" fmla="*/ 543268 w 1421182"/>
                <a:gd name="connsiteY12" fmla="*/ 8 h 2026318"/>
                <a:gd name="connsiteX13" fmla="*/ 473286 w 1421182"/>
                <a:gd name="connsiteY13" fmla="*/ 1312127 h 2026318"/>
                <a:gd name="connsiteX14" fmla="*/ 338442 w 1421182"/>
                <a:gd name="connsiteY14" fmla="*/ 1258222 h 2026318"/>
                <a:gd name="connsiteX15" fmla="*/ 719 w 1421182"/>
                <a:gd name="connsiteY15" fmla="*/ 957545 h 2026318"/>
                <a:gd name="connsiteX0" fmla="*/ 719 w 1421182"/>
                <a:gd name="connsiteY0" fmla="*/ 957545 h 2295953"/>
                <a:gd name="connsiteX1" fmla="*/ 140932 w 1421182"/>
                <a:gd name="connsiteY1" fmla="*/ 1353319 h 2295953"/>
                <a:gd name="connsiteX2" fmla="*/ 309182 w 1421182"/>
                <a:gd name="connsiteY2" fmla="*/ 1711764 h 2295953"/>
                <a:gd name="connsiteX3" fmla="*/ 693290 w 1421182"/>
                <a:gd name="connsiteY3" fmla="*/ 2019121 h 2295953"/>
                <a:gd name="connsiteX4" fmla="*/ 722524 w 1421182"/>
                <a:gd name="connsiteY4" fmla="*/ 2295953 h 2295953"/>
                <a:gd name="connsiteX5" fmla="*/ 1311364 w 1421182"/>
                <a:gd name="connsiteY5" fmla="*/ 2026318 h 2295953"/>
                <a:gd name="connsiteX6" fmla="*/ 1421092 w 1421182"/>
                <a:gd name="connsiteY6" fmla="*/ 1126548 h 2295953"/>
                <a:gd name="connsiteX7" fmla="*/ 1152597 w 1421182"/>
                <a:gd name="connsiteY7" fmla="*/ 669082 h 2295953"/>
                <a:gd name="connsiteX8" fmla="*/ 1168953 w 1421182"/>
                <a:gd name="connsiteY8" fmla="*/ 968062 h 2295953"/>
                <a:gd name="connsiteX9" fmla="*/ 927050 w 1421182"/>
                <a:gd name="connsiteY9" fmla="*/ 614956 h 2295953"/>
                <a:gd name="connsiteX10" fmla="*/ 957315 w 1421182"/>
                <a:gd name="connsiteY10" fmla="*/ 944170 h 2295953"/>
                <a:gd name="connsiteX11" fmla="*/ 711016 w 1421182"/>
                <a:gd name="connsiteY11" fmla="*/ 569620 h 2295953"/>
                <a:gd name="connsiteX12" fmla="*/ 729319 w 1421182"/>
                <a:gd name="connsiteY12" fmla="*/ 957827 h 2295953"/>
                <a:gd name="connsiteX13" fmla="*/ 543268 w 1421182"/>
                <a:gd name="connsiteY13" fmla="*/ 8 h 2295953"/>
                <a:gd name="connsiteX14" fmla="*/ 473286 w 1421182"/>
                <a:gd name="connsiteY14" fmla="*/ 1312127 h 2295953"/>
                <a:gd name="connsiteX15" fmla="*/ 338442 w 1421182"/>
                <a:gd name="connsiteY15" fmla="*/ 1258222 h 2295953"/>
                <a:gd name="connsiteX16" fmla="*/ 719 w 1421182"/>
                <a:gd name="connsiteY16" fmla="*/ 957545 h 2295953"/>
                <a:gd name="connsiteX0" fmla="*/ 719 w 1421182"/>
                <a:gd name="connsiteY0" fmla="*/ 957545 h 2317397"/>
                <a:gd name="connsiteX1" fmla="*/ 140932 w 1421182"/>
                <a:gd name="connsiteY1" fmla="*/ 1353319 h 2317397"/>
                <a:gd name="connsiteX2" fmla="*/ 309182 w 1421182"/>
                <a:gd name="connsiteY2" fmla="*/ 1711764 h 2317397"/>
                <a:gd name="connsiteX3" fmla="*/ 693290 w 1421182"/>
                <a:gd name="connsiteY3" fmla="*/ 2019121 h 2317397"/>
                <a:gd name="connsiteX4" fmla="*/ 722524 w 1421182"/>
                <a:gd name="connsiteY4" fmla="*/ 2295953 h 2317397"/>
                <a:gd name="connsiteX5" fmla="*/ 1170733 w 1421182"/>
                <a:gd name="connsiteY5" fmla="*/ 2300858 h 2317397"/>
                <a:gd name="connsiteX6" fmla="*/ 1311364 w 1421182"/>
                <a:gd name="connsiteY6" fmla="*/ 2026318 h 2317397"/>
                <a:gd name="connsiteX7" fmla="*/ 1421092 w 1421182"/>
                <a:gd name="connsiteY7" fmla="*/ 1126548 h 2317397"/>
                <a:gd name="connsiteX8" fmla="*/ 1152597 w 1421182"/>
                <a:gd name="connsiteY8" fmla="*/ 669082 h 2317397"/>
                <a:gd name="connsiteX9" fmla="*/ 1168953 w 1421182"/>
                <a:gd name="connsiteY9" fmla="*/ 968062 h 2317397"/>
                <a:gd name="connsiteX10" fmla="*/ 927050 w 1421182"/>
                <a:gd name="connsiteY10" fmla="*/ 614956 h 2317397"/>
                <a:gd name="connsiteX11" fmla="*/ 957315 w 1421182"/>
                <a:gd name="connsiteY11" fmla="*/ 944170 h 2317397"/>
                <a:gd name="connsiteX12" fmla="*/ 711016 w 1421182"/>
                <a:gd name="connsiteY12" fmla="*/ 569620 h 2317397"/>
                <a:gd name="connsiteX13" fmla="*/ 729319 w 1421182"/>
                <a:gd name="connsiteY13" fmla="*/ 957827 h 2317397"/>
                <a:gd name="connsiteX14" fmla="*/ 543268 w 1421182"/>
                <a:gd name="connsiteY14" fmla="*/ 8 h 2317397"/>
                <a:gd name="connsiteX15" fmla="*/ 473286 w 1421182"/>
                <a:gd name="connsiteY15" fmla="*/ 1312127 h 2317397"/>
                <a:gd name="connsiteX16" fmla="*/ 338442 w 1421182"/>
                <a:gd name="connsiteY16" fmla="*/ 1258222 h 2317397"/>
                <a:gd name="connsiteX17" fmla="*/ 719 w 1421182"/>
                <a:gd name="connsiteY17" fmla="*/ 957545 h 2317397"/>
                <a:gd name="connsiteX0" fmla="*/ 719 w 1421182"/>
                <a:gd name="connsiteY0" fmla="*/ 957545 h 2317397"/>
                <a:gd name="connsiteX1" fmla="*/ 140932 w 1421182"/>
                <a:gd name="connsiteY1" fmla="*/ 1353319 h 2317397"/>
                <a:gd name="connsiteX2" fmla="*/ 309182 w 1421182"/>
                <a:gd name="connsiteY2" fmla="*/ 1711764 h 2317397"/>
                <a:gd name="connsiteX3" fmla="*/ 626141 w 1421182"/>
                <a:gd name="connsiteY3" fmla="*/ 1985150 h 2317397"/>
                <a:gd name="connsiteX4" fmla="*/ 722524 w 1421182"/>
                <a:gd name="connsiteY4" fmla="*/ 2295953 h 2317397"/>
                <a:gd name="connsiteX5" fmla="*/ 1170733 w 1421182"/>
                <a:gd name="connsiteY5" fmla="*/ 2300858 h 2317397"/>
                <a:gd name="connsiteX6" fmla="*/ 1311364 w 1421182"/>
                <a:gd name="connsiteY6" fmla="*/ 2026318 h 2317397"/>
                <a:gd name="connsiteX7" fmla="*/ 1421092 w 1421182"/>
                <a:gd name="connsiteY7" fmla="*/ 1126548 h 2317397"/>
                <a:gd name="connsiteX8" fmla="*/ 1152597 w 1421182"/>
                <a:gd name="connsiteY8" fmla="*/ 669082 h 2317397"/>
                <a:gd name="connsiteX9" fmla="*/ 1168953 w 1421182"/>
                <a:gd name="connsiteY9" fmla="*/ 968062 h 2317397"/>
                <a:gd name="connsiteX10" fmla="*/ 927050 w 1421182"/>
                <a:gd name="connsiteY10" fmla="*/ 614956 h 2317397"/>
                <a:gd name="connsiteX11" fmla="*/ 957315 w 1421182"/>
                <a:gd name="connsiteY11" fmla="*/ 944170 h 2317397"/>
                <a:gd name="connsiteX12" fmla="*/ 711016 w 1421182"/>
                <a:gd name="connsiteY12" fmla="*/ 569620 h 2317397"/>
                <a:gd name="connsiteX13" fmla="*/ 729319 w 1421182"/>
                <a:gd name="connsiteY13" fmla="*/ 957827 h 2317397"/>
                <a:gd name="connsiteX14" fmla="*/ 543268 w 1421182"/>
                <a:gd name="connsiteY14" fmla="*/ 8 h 2317397"/>
                <a:gd name="connsiteX15" fmla="*/ 473286 w 1421182"/>
                <a:gd name="connsiteY15" fmla="*/ 1312127 h 2317397"/>
                <a:gd name="connsiteX16" fmla="*/ 338442 w 1421182"/>
                <a:gd name="connsiteY16" fmla="*/ 1258222 h 2317397"/>
                <a:gd name="connsiteX17" fmla="*/ 719 w 1421182"/>
                <a:gd name="connsiteY17" fmla="*/ 957545 h 2317397"/>
                <a:gd name="connsiteX0" fmla="*/ 719 w 1421182"/>
                <a:gd name="connsiteY0" fmla="*/ 957545 h 2314785"/>
                <a:gd name="connsiteX1" fmla="*/ 140932 w 1421182"/>
                <a:gd name="connsiteY1" fmla="*/ 1353319 h 2314785"/>
                <a:gd name="connsiteX2" fmla="*/ 309182 w 1421182"/>
                <a:gd name="connsiteY2" fmla="*/ 1711764 h 2314785"/>
                <a:gd name="connsiteX3" fmla="*/ 626141 w 1421182"/>
                <a:gd name="connsiteY3" fmla="*/ 1985150 h 2314785"/>
                <a:gd name="connsiteX4" fmla="*/ 658780 w 1421182"/>
                <a:gd name="connsiteY4" fmla="*/ 2266927 h 2314785"/>
                <a:gd name="connsiteX5" fmla="*/ 1170733 w 1421182"/>
                <a:gd name="connsiteY5" fmla="*/ 2300858 h 2314785"/>
                <a:gd name="connsiteX6" fmla="*/ 1311364 w 1421182"/>
                <a:gd name="connsiteY6" fmla="*/ 2026318 h 2314785"/>
                <a:gd name="connsiteX7" fmla="*/ 1421092 w 1421182"/>
                <a:gd name="connsiteY7" fmla="*/ 1126548 h 2314785"/>
                <a:gd name="connsiteX8" fmla="*/ 1152597 w 1421182"/>
                <a:gd name="connsiteY8" fmla="*/ 669082 h 2314785"/>
                <a:gd name="connsiteX9" fmla="*/ 1168953 w 1421182"/>
                <a:gd name="connsiteY9" fmla="*/ 968062 h 2314785"/>
                <a:gd name="connsiteX10" fmla="*/ 927050 w 1421182"/>
                <a:gd name="connsiteY10" fmla="*/ 614956 h 2314785"/>
                <a:gd name="connsiteX11" fmla="*/ 957315 w 1421182"/>
                <a:gd name="connsiteY11" fmla="*/ 944170 h 2314785"/>
                <a:gd name="connsiteX12" fmla="*/ 711016 w 1421182"/>
                <a:gd name="connsiteY12" fmla="*/ 569620 h 2314785"/>
                <a:gd name="connsiteX13" fmla="*/ 729319 w 1421182"/>
                <a:gd name="connsiteY13" fmla="*/ 957827 h 2314785"/>
                <a:gd name="connsiteX14" fmla="*/ 543268 w 1421182"/>
                <a:gd name="connsiteY14" fmla="*/ 8 h 2314785"/>
                <a:gd name="connsiteX15" fmla="*/ 473286 w 1421182"/>
                <a:gd name="connsiteY15" fmla="*/ 1312127 h 2314785"/>
                <a:gd name="connsiteX16" fmla="*/ 338442 w 1421182"/>
                <a:gd name="connsiteY16" fmla="*/ 1258222 h 2314785"/>
                <a:gd name="connsiteX17" fmla="*/ 719 w 1421182"/>
                <a:gd name="connsiteY17" fmla="*/ 957545 h 2314785"/>
                <a:gd name="connsiteX0" fmla="*/ 719 w 1421182"/>
                <a:gd name="connsiteY0" fmla="*/ 957545 h 2323891"/>
                <a:gd name="connsiteX1" fmla="*/ 140932 w 1421182"/>
                <a:gd name="connsiteY1" fmla="*/ 1353319 h 2323891"/>
                <a:gd name="connsiteX2" fmla="*/ 309182 w 1421182"/>
                <a:gd name="connsiteY2" fmla="*/ 1711764 h 2323891"/>
                <a:gd name="connsiteX3" fmla="*/ 626141 w 1421182"/>
                <a:gd name="connsiteY3" fmla="*/ 1985150 h 2323891"/>
                <a:gd name="connsiteX4" fmla="*/ 658780 w 1421182"/>
                <a:gd name="connsiteY4" fmla="*/ 2266927 h 2323891"/>
                <a:gd name="connsiteX5" fmla="*/ 1170733 w 1421182"/>
                <a:gd name="connsiteY5" fmla="*/ 2300858 h 2323891"/>
                <a:gd name="connsiteX6" fmla="*/ 1311364 w 1421182"/>
                <a:gd name="connsiteY6" fmla="*/ 2026318 h 2323891"/>
                <a:gd name="connsiteX7" fmla="*/ 1421092 w 1421182"/>
                <a:gd name="connsiteY7" fmla="*/ 1126548 h 2323891"/>
                <a:gd name="connsiteX8" fmla="*/ 1152597 w 1421182"/>
                <a:gd name="connsiteY8" fmla="*/ 669082 h 2323891"/>
                <a:gd name="connsiteX9" fmla="*/ 1168953 w 1421182"/>
                <a:gd name="connsiteY9" fmla="*/ 968062 h 2323891"/>
                <a:gd name="connsiteX10" fmla="*/ 927050 w 1421182"/>
                <a:gd name="connsiteY10" fmla="*/ 614956 h 2323891"/>
                <a:gd name="connsiteX11" fmla="*/ 957315 w 1421182"/>
                <a:gd name="connsiteY11" fmla="*/ 944170 h 2323891"/>
                <a:gd name="connsiteX12" fmla="*/ 711016 w 1421182"/>
                <a:gd name="connsiteY12" fmla="*/ 569620 h 2323891"/>
                <a:gd name="connsiteX13" fmla="*/ 729319 w 1421182"/>
                <a:gd name="connsiteY13" fmla="*/ 957827 h 2323891"/>
                <a:gd name="connsiteX14" fmla="*/ 543268 w 1421182"/>
                <a:gd name="connsiteY14" fmla="*/ 8 h 2323891"/>
                <a:gd name="connsiteX15" fmla="*/ 473286 w 1421182"/>
                <a:gd name="connsiteY15" fmla="*/ 1312127 h 2323891"/>
                <a:gd name="connsiteX16" fmla="*/ 338442 w 1421182"/>
                <a:gd name="connsiteY16" fmla="*/ 1258222 h 2323891"/>
                <a:gd name="connsiteX17" fmla="*/ 719 w 1421182"/>
                <a:gd name="connsiteY17" fmla="*/ 957545 h 2323891"/>
                <a:gd name="connsiteX0" fmla="*/ 719 w 1421182"/>
                <a:gd name="connsiteY0" fmla="*/ 957545 h 2358736"/>
                <a:gd name="connsiteX1" fmla="*/ 140932 w 1421182"/>
                <a:gd name="connsiteY1" fmla="*/ 1353319 h 2358736"/>
                <a:gd name="connsiteX2" fmla="*/ 309182 w 1421182"/>
                <a:gd name="connsiteY2" fmla="*/ 1711764 h 2358736"/>
                <a:gd name="connsiteX3" fmla="*/ 626141 w 1421182"/>
                <a:gd name="connsiteY3" fmla="*/ 1985150 h 2358736"/>
                <a:gd name="connsiteX4" fmla="*/ 658780 w 1421182"/>
                <a:gd name="connsiteY4" fmla="*/ 2266927 h 2358736"/>
                <a:gd name="connsiteX5" fmla="*/ 1227989 w 1421182"/>
                <a:gd name="connsiteY5" fmla="*/ 2341644 h 2358736"/>
                <a:gd name="connsiteX6" fmla="*/ 1311364 w 1421182"/>
                <a:gd name="connsiteY6" fmla="*/ 2026318 h 2358736"/>
                <a:gd name="connsiteX7" fmla="*/ 1421092 w 1421182"/>
                <a:gd name="connsiteY7" fmla="*/ 1126548 h 2358736"/>
                <a:gd name="connsiteX8" fmla="*/ 1152597 w 1421182"/>
                <a:gd name="connsiteY8" fmla="*/ 669082 h 2358736"/>
                <a:gd name="connsiteX9" fmla="*/ 1168953 w 1421182"/>
                <a:gd name="connsiteY9" fmla="*/ 968062 h 2358736"/>
                <a:gd name="connsiteX10" fmla="*/ 927050 w 1421182"/>
                <a:gd name="connsiteY10" fmla="*/ 614956 h 2358736"/>
                <a:gd name="connsiteX11" fmla="*/ 957315 w 1421182"/>
                <a:gd name="connsiteY11" fmla="*/ 944170 h 2358736"/>
                <a:gd name="connsiteX12" fmla="*/ 711016 w 1421182"/>
                <a:gd name="connsiteY12" fmla="*/ 569620 h 2358736"/>
                <a:gd name="connsiteX13" fmla="*/ 729319 w 1421182"/>
                <a:gd name="connsiteY13" fmla="*/ 957827 h 2358736"/>
                <a:gd name="connsiteX14" fmla="*/ 543268 w 1421182"/>
                <a:gd name="connsiteY14" fmla="*/ 8 h 2358736"/>
                <a:gd name="connsiteX15" fmla="*/ 473286 w 1421182"/>
                <a:gd name="connsiteY15" fmla="*/ 1312127 h 2358736"/>
                <a:gd name="connsiteX16" fmla="*/ 338442 w 1421182"/>
                <a:gd name="connsiteY16" fmla="*/ 1258222 h 2358736"/>
                <a:gd name="connsiteX17" fmla="*/ 719 w 1421182"/>
                <a:gd name="connsiteY17" fmla="*/ 957545 h 2358736"/>
                <a:gd name="connsiteX0" fmla="*/ 719 w 1421182"/>
                <a:gd name="connsiteY0" fmla="*/ 957545 h 2341644"/>
                <a:gd name="connsiteX1" fmla="*/ 140932 w 1421182"/>
                <a:gd name="connsiteY1" fmla="*/ 1353319 h 2341644"/>
                <a:gd name="connsiteX2" fmla="*/ 309182 w 1421182"/>
                <a:gd name="connsiteY2" fmla="*/ 1711764 h 2341644"/>
                <a:gd name="connsiteX3" fmla="*/ 626141 w 1421182"/>
                <a:gd name="connsiteY3" fmla="*/ 1985150 h 2341644"/>
                <a:gd name="connsiteX4" fmla="*/ 658780 w 1421182"/>
                <a:gd name="connsiteY4" fmla="*/ 2266927 h 2341644"/>
                <a:gd name="connsiteX5" fmla="*/ 1227989 w 1421182"/>
                <a:gd name="connsiteY5" fmla="*/ 2341644 h 2341644"/>
                <a:gd name="connsiteX6" fmla="*/ 1311364 w 1421182"/>
                <a:gd name="connsiteY6" fmla="*/ 2026318 h 2341644"/>
                <a:gd name="connsiteX7" fmla="*/ 1421092 w 1421182"/>
                <a:gd name="connsiteY7" fmla="*/ 1126548 h 2341644"/>
                <a:gd name="connsiteX8" fmla="*/ 1152597 w 1421182"/>
                <a:gd name="connsiteY8" fmla="*/ 669082 h 2341644"/>
                <a:gd name="connsiteX9" fmla="*/ 1168953 w 1421182"/>
                <a:gd name="connsiteY9" fmla="*/ 968062 h 2341644"/>
                <a:gd name="connsiteX10" fmla="*/ 927050 w 1421182"/>
                <a:gd name="connsiteY10" fmla="*/ 614956 h 2341644"/>
                <a:gd name="connsiteX11" fmla="*/ 957315 w 1421182"/>
                <a:gd name="connsiteY11" fmla="*/ 944170 h 2341644"/>
                <a:gd name="connsiteX12" fmla="*/ 711016 w 1421182"/>
                <a:gd name="connsiteY12" fmla="*/ 569620 h 2341644"/>
                <a:gd name="connsiteX13" fmla="*/ 729319 w 1421182"/>
                <a:gd name="connsiteY13" fmla="*/ 957827 h 2341644"/>
                <a:gd name="connsiteX14" fmla="*/ 543268 w 1421182"/>
                <a:gd name="connsiteY14" fmla="*/ 8 h 2341644"/>
                <a:gd name="connsiteX15" fmla="*/ 473286 w 1421182"/>
                <a:gd name="connsiteY15" fmla="*/ 1312127 h 2341644"/>
                <a:gd name="connsiteX16" fmla="*/ 338442 w 1421182"/>
                <a:gd name="connsiteY16" fmla="*/ 1258222 h 2341644"/>
                <a:gd name="connsiteX17" fmla="*/ 719 w 1421182"/>
                <a:gd name="connsiteY17" fmla="*/ 957545 h 2341644"/>
                <a:gd name="connsiteX0" fmla="*/ 719 w 1421092"/>
                <a:gd name="connsiteY0" fmla="*/ 957545 h 2341644"/>
                <a:gd name="connsiteX1" fmla="*/ 140932 w 1421092"/>
                <a:gd name="connsiteY1" fmla="*/ 1353319 h 2341644"/>
                <a:gd name="connsiteX2" fmla="*/ 309182 w 1421092"/>
                <a:gd name="connsiteY2" fmla="*/ 1711764 h 2341644"/>
                <a:gd name="connsiteX3" fmla="*/ 626141 w 1421092"/>
                <a:gd name="connsiteY3" fmla="*/ 1985150 h 2341644"/>
                <a:gd name="connsiteX4" fmla="*/ 658780 w 1421092"/>
                <a:gd name="connsiteY4" fmla="*/ 2266927 h 2341644"/>
                <a:gd name="connsiteX5" fmla="*/ 1227989 w 1421092"/>
                <a:gd name="connsiteY5" fmla="*/ 2341644 h 2341644"/>
                <a:gd name="connsiteX6" fmla="*/ 1262460 w 1421092"/>
                <a:gd name="connsiteY6" fmla="*/ 1987074 h 2341644"/>
                <a:gd name="connsiteX7" fmla="*/ 1421092 w 1421092"/>
                <a:gd name="connsiteY7" fmla="*/ 1126548 h 2341644"/>
                <a:gd name="connsiteX8" fmla="*/ 1152597 w 1421092"/>
                <a:gd name="connsiteY8" fmla="*/ 669082 h 2341644"/>
                <a:gd name="connsiteX9" fmla="*/ 1168953 w 1421092"/>
                <a:gd name="connsiteY9" fmla="*/ 968062 h 2341644"/>
                <a:gd name="connsiteX10" fmla="*/ 927050 w 1421092"/>
                <a:gd name="connsiteY10" fmla="*/ 614956 h 2341644"/>
                <a:gd name="connsiteX11" fmla="*/ 957315 w 1421092"/>
                <a:gd name="connsiteY11" fmla="*/ 944170 h 2341644"/>
                <a:gd name="connsiteX12" fmla="*/ 711016 w 1421092"/>
                <a:gd name="connsiteY12" fmla="*/ 569620 h 2341644"/>
                <a:gd name="connsiteX13" fmla="*/ 729319 w 1421092"/>
                <a:gd name="connsiteY13" fmla="*/ 957827 h 2341644"/>
                <a:gd name="connsiteX14" fmla="*/ 543268 w 1421092"/>
                <a:gd name="connsiteY14" fmla="*/ 8 h 2341644"/>
                <a:gd name="connsiteX15" fmla="*/ 473286 w 1421092"/>
                <a:gd name="connsiteY15" fmla="*/ 1312127 h 2341644"/>
                <a:gd name="connsiteX16" fmla="*/ 338442 w 1421092"/>
                <a:gd name="connsiteY16" fmla="*/ 1258222 h 2341644"/>
                <a:gd name="connsiteX17" fmla="*/ 719 w 1421092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626141 w 1421109"/>
                <a:gd name="connsiteY3" fmla="*/ 1985150 h 2341644"/>
                <a:gd name="connsiteX4" fmla="*/ 658780 w 1421109"/>
                <a:gd name="connsiteY4" fmla="*/ 2266927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626141 w 1421109"/>
                <a:gd name="connsiteY3" fmla="*/ 1985150 h 2341644"/>
                <a:gd name="connsiteX4" fmla="*/ 658780 w 1421109"/>
                <a:gd name="connsiteY4" fmla="*/ 2266927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626141 w 1421109"/>
                <a:gd name="connsiteY3" fmla="*/ 1985150 h 2341644"/>
                <a:gd name="connsiteX4" fmla="*/ 622941 w 1421109"/>
                <a:gd name="connsiteY4" fmla="*/ 2320778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548773 w 1421109"/>
                <a:gd name="connsiteY3" fmla="*/ 1936338 h 2341644"/>
                <a:gd name="connsiteX4" fmla="*/ 622941 w 1421109"/>
                <a:gd name="connsiteY4" fmla="*/ 2320778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548773 w 1421109"/>
                <a:gd name="connsiteY3" fmla="*/ 1936338 h 2341644"/>
                <a:gd name="connsiteX4" fmla="*/ 557331 w 1421109"/>
                <a:gd name="connsiteY4" fmla="*/ 2278453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548773 w 1421109"/>
                <a:gd name="connsiteY3" fmla="*/ 1936338 h 2341644"/>
                <a:gd name="connsiteX4" fmla="*/ 601148 w 1421109"/>
                <a:gd name="connsiteY4" fmla="*/ 2297232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10754"/>
                <a:gd name="connsiteX1" fmla="*/ 140932 w 1421109"/>
                <a:gd name="connsiteY1" fmla="*/ 1353319 h 2310754"/>
                <a:gd name="connsiteX2" fmla="*/ 309182 w 1421109"/>
                <a:gd name="connsiteY2" fmla="*/ 1711764 h 2310754"/>
                <a:gd name="connsiteX3" fmla="*/ 548773 w 1421109"/>
                <a:gd name="connsiteY3" fmla="*/ 1936338 h 2310754"/>
                <a:gd name="connsiteX4" fmla="*/ 601148 w 1421109"/>
                <a:gd name="connsiteY4" fmla="*/ 2297232 h 2310754"/>
                <a:gd name="connsiteX5" fmla="*/ 1253027 w 1421109"/>
                <a:gd name="connsiteY5" fmla="*/ 2310347 h 2310754"/>
                <a:gd name="connsiteX6" fmla="*/ 1262460 w 1421109"/>
                <a:gd name="connsiteY6" fmla="*/ 1987074 h 2310754"/>
                <a:gd name="connsiteX7" fmla="*/ 1421092 w 1421109"/>
                <a:gd name="connsiteY7" fmla="*/ 1126548 h 2310754"/>
                <a:gd name="connsiteX8" fmla="*/ 1152597 w 1421109"/>
                <a:gd name="connsiteY8" fmla="*/ 669082 h 2310754"/>
                <a:gd name="connsiteX9" fmla="*/ 1168953 w 1421109"/>
                <a:gd name="connsiteY9" fmla="*/ 968062 h 2310754"/>
                <a:gd name="connsiteX10" fmla="*/ 927050 w 1421109"/>
                <a:gd name="connsiteY10" fmla="*/ 614956 h 2310754"/>
                <a:gd name="connsiteX11" fmla="*/ 957315 w 1421109"/>
                <a:gd name="connsiteY11" fmla="*/ 944170 h 2310754"/>
                <a:gd name="connsiteX12" fmla="*/ 711016 w 1421109"/>
                <a:gd name="connsiteY12" fmla="*/ 569620 h 2310754"/>
                <a:gd name="connsiteX13" fmla="*/ 729319 w 1421109"/>
                <a:gd name="connsiteY13" fmla="*/ 957827 h 2310754"/>
                <a:gd name="connsiteX14" fmla="*/ 543268 w 1421109"/>
                <a:gd name="connsiteY14" fmla="*/ 8 h 2310754"/>
                <a:gd name="connsiteX15" fmla="*/ 473286 w 1421109"/>
                <a:gd name="connsiteY15" fmla="*/ 1312127 h 2310754"/>
                <a:gd name="connsiteX16" fmla="*/ 338442 w 1421109"/>
                <a:gd name="connsiteY16" fmla="*/ 1258222 h 2310754"/>
                <a:gd name="connsiteX17" fmla="*/ 719 w 1421109"/>
                <a:gd name="connsiteY17" fmla="*/ 957545 h 2310754"/>
                <a:gd name="connsiteX0" fmla="*/ 719 w 1421109"/>
                <a:gd name="connsiteY0" fmla="*/ 957545 h 2310755"/>
                <a:gd name="connsiteX1" fmla="*/ 140932 w 1421109"/>
                <a:gd name="connsiteY1" fmla="*/ 1353319 h 2310755"/>
                <a:gd name="connsiteX2" fmla="*/ 309182 w 1421109"/>
                <a:gd name="connsiteY2" fmla="*/ 1711764 h 2310755"/>
                <a:gd name="connsiteX3" fmla="*/ 548773 w 1421109"/>
                <a:gd name="connsiteY3" fmla="*/ 1936338 h 2310755"/>
                <a:gd name="connsiteX4" fmla="*/ 601148 w 1421109"/>
                <a:gd name="connsiteY4" fmla="*/ 2297232 h 2310755"/>
                <a:gd name="connsiteX5" fmla="*/ 1253027 w 1421109"/>
                <a:gd name="connsiteY5" fmla="*/ 2310347 h 2310755"/>
                <a:gd name="connsiteX6" fmla="*/ 1262460 w 1421109"/>
                <a:gd name="connsiteY6" fmla="*/ 1987074 h 2310755"/>
                <a:gd name="connsiteX7" fmla="*/ 1421092 w 1421109"/>
                <a:gd name="connsiteY7" fmla="*/ 1126548 h 2310755"/>
                <a:gd name="connsiteX8" fmla="*/ 1152597 w 1421109"/>
                <a:gd name="connsiteY8" fmla="*/ 669082 h 2310755"/>
                <a:gd name="connsiteX9" fmla="*/ 1168953 w 1421109"/>
                <a:gd name="connsiteY9" fmla="*/ 968062 h 2310755"/>
                <a:gd name="connsiteX10" fmla="*/ 927050 w 1421109"/>
                <a:gd name="connsiteY10" fmla="*/ 614956 h 2310755"/>
                <a:gd name="connsiteX11" fmla="*/ 957315 w 1421109"/>
                <a:gd name="connsiteY11" fmla="*/ 944170 h 2310755"/>
                <a:gd name="connsiteX12" fmla="*/ 711016 w 1421109"/>
                <a:gd name="connsiteY12" fmla="*/ 569620 h 2310755"/>
                <a:gd name="connsiteX13" fmla="*/ 729319 w 1421109"/>
                <a:gd name="connsiteY13" fmla="*/ 957827 h 2310755"/>
                <a:gd name="connsiteX14" fmla="*/ 543268 w 1421109"/>
                <a:gd name="connsiteY14" fmla="*/ 8 h 2310755"/>
                <a:gd name="connsiteX15" fmla="*/ 473286 w 1421109"/>
                <a:gd name="connsiteY15" fmla="*/ 1312127 h 2310755"/>
                <a:gd name="connsiteX16" fmla="*/ 338442 w 1421109"/>
                <a:gd name="connsiteY16" fmla="*/ 1258222 h 2310755"/>
                <a:gd name="connsiteX17" fmla="*/ 719 w 1421109"/>
                <a:gd name="connsiteY17" fmla="*/ 957545 h 2310755"/>
                <a:gd name="connsiteX0" fmla="*/ 719 w 1421109"/>
                <a:gd name="connsiteY0" fmla="*/ 957545 h 2310755"/>
                <a:gd name="connsiteX1" fmla="*/ 140932 w 1421109"/>
                <a:gd name="connsiteY1" fmla="*/ 1353319 h 2310755"/>
                <a:gd name="connsiteX2" fmla="*/ 309182 w 1421109"/>
                <a:gd name="connsiteY2" fmla="*/ 1711764 h 2310755"/>
                <a:gd name="connsiteX3" fmla="*/ 548773 w 1421109"/>
                <a:gd name="connsiteY3" fmla="*/ 1936338 h 2310755"/>
                <a:gd name="connsiteX4" fmla="*/ 582370 w 1421109"/>
                <a:gd name="connsiteY4" fmla="*/ 2297232 h 2310755"/>
                <a:gd name="connsiteX5" fmla="*/ 1253027 w 1421109"/>
                <a:gd name="connsiteY5" fmla="*/ 2310347 h 2310755"/>
                <a:gd name="connsiteX6" fmla="*/ 1262460 w 1421109"/>
                <a:gd name="connsiteY6" fmla="*/ 1987074 h 2310755"/>
                <a:gd name="connsiteX7" fmla="*/ 1421092 w 1421109"/>
                <a:gd name="connsiteY7" fmla="*/ 1126548 h 2310755"/>
                <a:gd name="connsiteX8" fmla="*/ 1152597 w 1421109"/>
                <a:gd name="connsiteY8" fmla="*/ 669082 h 2310755"/>
                <a:gd name="connsiteX9" fmla="*/ 1168953 w 1421109"/>
                <a:gd name="connsiteY9" fmla="*/ 968062 h 2310755"/>
                <a:gd name="connsiteX10" fmla="*/ 927050 w 1421109"/>
                <a:gd name="connsiteY10" fmla="*/ 614956 h 2310755"/>
                <a:gd name="connsiteX11" fmla="*/ 957315 w 1421109"/>
                <a:gd name="connsiteY11" fmla="*/ 944170 h 2310755"/>
                <a:gd name="connsiteX12" fmla="*/ 711016 w 1421109"/>
                <a:gd name="connsiteY12" fmla="*/ 569620 h 2310755"/>
                <a:gd name="connsiteX13" fmla="*/ 729319 w 1421109"/>
                <a:gd name="connsiteY13" fmla="*/ 957827 h 2310755"/>
                <a:gd name="connsiteX14" fmla="*/ 543268 w 1421109"/>
                <a:gd name="connsiteY14" fmla="*/ 8 h 2310755"/>
                <a:gd name="connsiteX15" fmla="*/ 473286 w 1421109"/>
                <a:gd name="connsiteY15" fmla="*/ 1312127 h 2310755"/>
                <a:gd name="connsiteX16" fmla="*/ 338442 w 1421109"/>
                <a:gd name="connsiteY16" fmla="*/ 1258222 h 2310755"/>
                <a:gd name="connsiteX17" fmla="*/ 719 w 1421109"/>
                <a:gd name="connsiteY17" fmla="*/ 957545 h 2310755"/>
                <a:gd name="connsiteX0" fmla="*/ 719 w 1421109"/>
                <a:gd name="connsiteY0" fmla="*/ 957545 h 2310755"/>
                <a:gd name="connsiteX1" fmla="*/ 140932 w 1421109"/>
                <a:gd name="connsiteY1" fmla="*/ 1353319 h 2310755"/>
                <a:gd name="connsiteX2" fmla="*/ 309182 w 1421109"/>
                <a:gd name="connsiteY2" fmla="*/ 1711764 h 2310755"/>
                <a:gd name="connsiteX3" fmla="*/ 548773 w 1421109"/>
                <a:gd name="connsiteY3" fmla="*/ 1936338 h 2310755"/>
                <a:gd name="connsiteX4" fmla="*/ 582370 w 1421109"/>
                <a:gd name="connsiteY4" fmla="*/ 2297232 h 2310755"/>
                <a:gd name="connsiteX5" fmla="*/ 1253027 w 1421109"/>
                <a:gd name="connsiteY5" fmla="*/ 2310347 h 2310755"/>
                <a:gd name="connsiteX6" fmla="*/ 1262460 w 1421109"/>
                <a:gd name="connsiteY6" fmla="*/ 1987074 h 2310755"/>
                <a:gd name="connsiteX7" fmla="*/ 1421092 w 1421109"/>
                <a:gd name="connsiteY7" fmla="*/ 1126548 h 2310755"/>
                <a:gd name="connsiteX8" fmla="*/ 1152597 w 1421109"/>
                <a:gd name="connsiteY8" fmla="*/ 669082 h 2310755"/>
                <a:gd name="connsiteX9" fmla="*/ 1168953 w 1421109"/>
                <a:gd name="connsiteY9" fmla="*/ 968062 h 2310755"/>
                <a:gd name="connsiteX10" fmla="*/ 927050 w 1421109"/>
                <a:gd name="connsiteY10" fmla="*/ 614956 h 2310755"/>
                <a:gd name="connsiteX11" fmla="*/ 957315 w 1421109"/>
                <a:gd name="connsiteY11" fmla="*/ 944170 h 2310755"/>
                <a:gd name="connsiteX12" fmla="*/ 711016 w 1421109"/>
                <a:gd name="connsiteY12" fmla="*/ 569620 h 2310755"/>
                <a:gd name="connsiteX13" fmla="*/ 729319 w 1421109"/>
                <a:gd name="connsiteY13" fmla="*/ 957827 h 2310755"/>
                <a:gd name="connsiteX14" fmla="*/ 543268 w 1421109"/>
                <a:gd name="connsiteY14" fmla="*/ 8 h 2310755"/>
                <a:gd name="connsiteX15" fmla="*/ 473286 w 1421109"/>
                <a:gd name="connsiteY15" fmla="*/ 1312127 h 2310755"/>
                <a:gd name="connsiteX16" fmla="*/ 338442 w 1421109"/>
                <a:gd name="connsiteY16" fmla="*/ 1258222 h 2310755"/>
                <a:gd name="connsiteX17" fmla="*/ 719 w 1421109"/>
                <a:gd name="connsiteY17" fmla="*/ 957545 h 2310755"/>
                <a:gd name="connsiteX0" fmla="*/ 719 w 1421109"/>
                <a:gd name="connsiteY0" fmla="*/ 957545 h 2310347"/>
                <a:gd name="connsiteX1" fmla="*/ 140932 w 1421109"/>
                <a:gd name="connsiteY1" fmla="*/ 1353319 h 2310347"/>
                <a:gd name="connsiteX2" fmla="*/ 309182 w 1421109"/>
                <a:gd name="connsiteY2" fmla="*/ 1711764 h 2310347"/>
                <a:gd name="connsiteX3" fmla="*/ 548773 w 1421109"/>
                <a:gd name="connsiteY3" fmla="*/ 1936338 h 2310347"/>
                <a:gd name="connsiteX4" fmla="*/ 582370 w 1421109"/>
                <a:gd name="connsiteY4" fmla="*/ 2297232 h 2310347"/>
                <a:gd name="connsiteX5" fmla="*/ 1253027 w 1421109"/>
                <a:gd name="connsiteY5" fmla="*/ 2310347 h 2310347"/>
                <a:gd name="connsiteX6" fmla="*/ 1262460 w 1421109"/>
                <a:gd name="connsiteY6" fmla="*/ 1987074 h 2310347"/>
                <a:gd name="connsiteX7" fmla="*/ 1421092 w 1421109"/>
                <a:gd name="connsiteY7" fmla="*/ 1126548 h 2310347"/>
                <a:gd name="connsiteX8" fmla="*/ 1152597 w 1421109"/>
                <a:gd name="connsiteY8" fmla="*/ 669082 h 2310347"/>
                <a:gd name="connsiteX9" fmla="*/ 1168953 w 1421109"/>
                <a:gd name="connsiteY9" fmla="*/ 968062 h 2310347"/>
                <a:gd name="connsiteX10" fmla="*/ 927050 w 1421109"/>
                <a:gd name="connsiteY10" fmla="*/ 614956 h 2310347"/>
                <a:gd name="connsiteX11" fmla="*/ 957315 w 1421109"/>
                <a:gd name="connsiteY11" fmla="*/ 944170 h 2310347"/>
                <a:gd name="connsiteX12" fmla="*/ 711016 w 1421109"/>
                <a:gd name="connsiteY12" fmla="*/ 569620 h 2310347"/>
                <a:gd name="connsiteX13" fmla="*/ 729319 w 1421109"/>
                <a:gd name="connsiteY13" fmla="*/ 957827 h 2310347"/>
                <a:gd name="connsiteX14" fmla="*/ 543268 w 1421109"/>
                <a:gd name="connsiteY14" fmla="*/ 8 h 2310347"/>
                <a:gd name="connsiteX15" fmla="*/ 473286 w 1421109"/>
                <a:gd name="connsiteY15" fmla="*/ 1312127 h 2310347"/>
                <a:gd name="connsiteX16" fmla="*/ 338442 w 1421109"/>
                <a:gd name="connsiteY16" fmla="*/ 1258222 h 2310347"/>
                <a:gd name="connsiteX17" fmla="*/ 719 w 1421109"/>
                <a:gd name="connsiteY17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52597 w 1423213"/>
                <a:gd name="connsiteY9" fmla="*/ 669082 h 2310347"/>
                <a:gd name="connsiteX10" fmla="*/ 1168953 w 1423213"/>
                <a:gd name="connsiteY10" fmla="*/ 968062 h 2310347"/>
                <a:gd name="connsiteX11" fmla="*/ 927050 w 1423213"/>
                <a:gd name="connsiteY11" fmla="*/ 614956 h 2310347"/>
                <a:gd name="connsiteX12" fmla="*/ 957315 w 1423213"/>
                <a:gd name="connsiteY12" fmla="*/ 944170 h 2310347"/>
                <a:gd name="connsiteX13" fmla="*/ 711016 w 1423213"/>
                <a:gd name="connsiteY13" fmla="*/ 569620 h 2310347"/>
                <a:gd name="connsiteX14" fmla="*/ 729319 w 1423213"/>
                <a:gd name="connsiteY14" fmla="*/ 957827 h 2310347"/>
                <a:gd name="connsiteX15" fmla="*/ 543268 w 1423213"/>
                <a:gd name="connsiteY15" fmla="*/ 8 h 2310347"/>
                <a:gd name="connsiteX16" fmla="*/ 473286 w 1423213"/>
                <a:gd name="connsiteY16" fmla="*/ 1312127 h 2310347"/>
                <a:gd name="connsiteX17" fmla="*/ 338442 w 1423213"/>
                <a:gd name="connsiteY17" fmla="*/ 1258222 h 2310347"/>
                <a:gd name="connsiteX18" fmla="*/ 719 w 1423213"/>
                <a:gd name="connsiteY18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52597 w 1423213"/>
                <a:gd name="connsiteY9" fmla="*/ 669082 h 2310347"/>
                <a:gd name="connsiteX10" fmla="*/ 1168953 w 1423213"/>
                <a:gd name="connsiteY10" fmla="*/ 968062 h 2310347"/>
                <a:gd name="connsiteX11" fmla="*/ 927050 w 1423213"/>
                <a:gd name="connsiteY11" fmla="*/ 614956 h 2310347"/>
                <a:gd name="connsiteX12" fmla="*/ 957315 w 1423213"/>
                <a:gd name="connsiteY12" fmla="*/ 944170 h 2310347"/>
                <a:gd name="connsiteX13" fmla="*/ 711016 w 1423213"/>
                <a:gd name="connsiteY13" fmla="*/ 569620 h 2310347"/>
                <a:gd name="connsiteX14" fmla="*/ 729319 w 1423213"/>
                <a:gd name="connsiteY14" fmla="*/ 957827 h 2310347"/>
                <a:gd name="connsiteX15" fmla="*/ 543268 w 1423213"/>
                <a:gd name="connsiteY15" fmla="*/ 8 h 2310347"/>
                <a:gd name="connsiteX16" fmla="*/ 473286 w 1423213"/>
                <a:gd name="connsiteY16" fmla="*/ 1312127 h 2310347"/>
                <a:gd name="connsiteX17" fmla="*/ 338442 w 1423213"/>
                <a:gd name="connsiteY17" fmla="*/ 1258222 h 2310347"/>
                <a:gd name="connsiteX18" fmla="*/ 719 w 1423213"/>
                <a:gd name="connsiteY18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927050 w 1423213"/>
                <a:gd name="connsiteY11" fmla="*/ 614956 h 2310347"/>
                <a:gd name="connsiteX12" fmla="*/ 957315 w 1423213"/>
                <a:gd name="connsiteY12" fmla="*/ 944170 h 2310347"/>
                <a:gd name="connsiteX13" fmla="*/ 711016 w 1423213"/>
                <a:gd name="connsiteY13" fmla="*/ 569620 h 2310347"/>
                <a:gd name="connsiteX14" fmla="*/ 729319 w 1423213"/>
                <a:gd name="connsiteY14" fmla="*/ 957827 h 2310347"/>
                <a:gd name="connsiteX15" fmla="*/ 543268 w 1423213"/>
                <a:gd name="connsiteY15" fmla="*/ 8 h 2310347"/>
                <a:gd name="connsiteX16" fmla="*/ 473286 w 1423213"/>
                <a:gd name="connsiteY16" fmla="*/ 1312127 h 2310347"/>
                <a:gd name="connsiteX17" fmla="*/ 338442 w 1423213"/>
                <a:gd name="connsiteY17" fmla="*/ 1258222 h 2310347"/>
                <a:gd name="connsiteX18" fmla="*/ 719 w 1423213"/>
                <a:gd name="connsiteY18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86368 w 1423213"/>
                <a:gd name="connsiteY9" fmla="*/ 644961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86368 w 1423213"/>
                <a:gd name="connsiteY9" fmla="*/ 644961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6650"/>
                <a:gd name="connsiteY0" fmla="*/ 957545 h 2310347"/>
                <a:gd name="connsiteX1" fmla="*/ 140932 w 1426650"/>
                <a:gd name="connsiteY1" fmla="*/ 1353319 h 2310347"/>
                <a:gd name="connsiteX2" fmla="*/ 309182 w 1426650"/>
                <a:gd name="connsiteY2" fmla="*/ 1711764 h 2310347"/>
                <a:gd name="connsiteX3" fmla="*/ 548773 w 1426650"/>
                <a:gd name="connsiteY3" fmla="*/ 1936338 h 2310347"/>
                <a:gd name="connsiteX4" fmla="*/ 582370 w 1426650"/>
                <a:gd name="connsiteY4" fmla="*/ 2297232 h 2310347"/>
                <a:gd name="connsiteX5" fmla="*/ 1253027 w 1426650"/>
                <a:gd name="connsiteY5" fmla="*/ 2310347 h 2310347"/>
                <a:gd name="connsiteX6" fmla="*/ 1262460 w 1426650"/>
                <a:gd name="connsiteY6" fmla="*/ 1987074 h 2310347"/>
                <a:gd name="connsiteX7" fmla="*/ 1421092 w 1426650"/>
                <a:gd name="connsiteY7" fmla="*/ 1126548 h 2310347"/>
                <a:gd name="connsiteX8" fmla="*/ 1393246 w 1426650"/>
                <a:gd name="connsiteY8" fmla="*/ 734522 h 2310347"/>
                <a:gd name="connsiteX9" fmla="*/ 1186368 w 1426650"/>
                <a:gd name="connsiteY9" fmla="*/ 644961 h 2310347"/>
                <a:gd name="connsiteX10" fmla="*/ 1168953 w 1426650"/>
                <a:gd name="connsiteY10" fmla="*/ 968062 h 2310347"/>
                <a:gd name="connsiteX11" fmla="*/ 1156855 w 1426650"/>
                <a:gd name="connsiteY11" fmla="*/ 657333 h 2310347"/>
                <a:gd name="connsiteX12" fmla="*/ 927050 w 1426650"/>
                <a:gd name="connsiteY12" fmla="*/ 614956 h 2310347"/>
                <a:gd name="connsiteX13" fmla="*/ 957315 w 1426650"/>
                <a:gd name="connsiteY13" fmla="*/ 944170 h 2310347"/>
                <a:gd name="connsiteX14" fmla="*/ 711016 w 1426650"/>
                <a:gd name="connsiteY14" fmla="*/ 569620 h 2310347"/>
                <a:gd name="connsiteX15" fmla="*/ 729319 w 1426650"/>
                <a:gd name="connsiteY15" fmla="*/ 957827 h 2310347"/>
                <a:gd name="connsiteX16" fmla="*/ 543268 w 1426650"/>
                <a:gd name="connsiteY16" fmla="*/ 8 h 2310347"/>
                <a:gd name="connsiteX17" fmla="*/ 473286 w 1426650"/>
                <a:gd name="connsiteY17" fmla="*/ 1312127 h 2310347"/>
                <a:gd name="connsiteX18" fmla="*/ 338442 w 1426650"/>
                <a:gd name="connsiteY18" fmla="*/ 1258222 h 2310347"/>
                <a:gd name="connsiteX19" fmla="*/ 719 w 1426650"/>
                <a:gd name="connsiteY19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711016 w 1422362"/>
                <a:gd name="connsiteY14" fmla="*/ 569620 h 2310347"/>
                <a:gd name="connsiteX15" fmla="*/ 729319 w 1422362"/>
                <a:gd name="connsiteY15" fmla="*/ 957827 h 2310347"/>
                <a:gd name="connsiteX16" fmla="*/ 543268 w 1422362"/>
                <a:gd name="connsiteY16" fmla="*/ 8 h 2310347"/>
                <a:gd name="connsiteX17" fmla="*/ 473286 w 1422362"/>
                <a:gd name="connsiteY17" fmla="*/ 1312127 h 2310347"/>
                <a:gd name="connsiteX18" fmla="*/ 338442 w 1422362"/>
                <a:gd name="connsiteY18" fmla="*/ 1258222 h 2310347"/>
                <a:gd name="connsiteX19" fmla="*/ 719 w 1422362"/>
                <a:gd name="connsiteY19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76719 w 1422362"/>
                <a:gd name="connsiteY9" fmla="*/ 669083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76719 w 1422362"/>
                <a:gd name="connsiteY9" fmla="*/ 669083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76719 w 1422362"/>
                <a:gd name="connsiteY9" fmla="*/ 669083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1028697 h 2381499"/>
                <a:gd name="connsiteX1" fmla="*/ 140932 w 1422362"/>
                <a:gd name="connsiteY1" fmla="*/ 1424471 h 2381499"/>
                <a:gd name="connsiteX2" fmla="*/ 309182 w 1422362"/>
                <a:gd name="connsiteY2" fmla="*/ 1782916 h 2381499"/>
                <a:gd name="connsiteX3" fmla="*/ 548773 w 1422362"/>
                <a:gd name="connsiteY3" fmla="*/ 2007490 h 2381499"/>
                <a:gd name="connsiteX4" fmla="*/ 582370 w 1422362"/>
                <a:gd name="connsiteY4" fmla="*/ 2368384 h 2381499"/>
                <a:gd name="connsiteX5" fmla="*/ 1253027 w 1422362"/>
                <a:gd name="connsiteY5" fmla="*/ 2381499 h 2381499"/>
                <a:gd name="connsiteX6" fmla="*/ 1262460 w 1422362"/>
                <a:gd name="connsiteY6" fmla="*/ 2058226 h 2381499"/>
                <a:gd name="connsiteX7" fmla="*/ 1421092 w 1422362"/>
                <a:gd name="connsiteY7" fmla="*/ 1197700 h 2381499"/>
                <a:gd name="connsiteX8" fmla="*/ 1369124 w 1422362"/>
                <a:gd name="connsiteY8" fmla="*/ 771904 h 2381499"/>
                <a:gd name="connsiteX9" fmla="*/ 1176719 w 1422362"/>
                <a:gd name="connsiteY9" fmla="*/ 740235 h 2381499"/>
                <a:gd name="connsiteX10" fmla="*/ 1168953 w 1422362"/>
                <a:gd name="connsiteY10" fmla="*/ 1039214 h 2381499"/>
                <a:gd name="connsiteX11" fmla="*/ 1156855 w 1422362"/>
                <a:gd name="connsiteY11" fmla="*/ 728485 h 2381499"/>
                <a:gd name="connsiteX12" fmla="*/ 927050 w 1422362"/>
                <a:gd name="connsiteY12" fmla="*/ 686108 h 2381499"/>
                <a:gd name="connsiteX13" fmla="*/ 957315 w 1422362"/>
                <a:gd name="connsiteY13" fmla="*/ 1015322 h 2381499"/>
                <a:gd name="connsiteX14" fmla="*/ 905990 w 1422362"/>
                <a:gd name="connsiteY14" fmla="*/ 685066 h 2381499"/>
                <a:gd name="connsiteX15" fmla="*/ 711016 w 1422362"/>
                <a:gd name="connsiteY15" fmla="*/ 640772 h 2381499"/>
                <a:gd name="connsiteX16" fmla="*/ 729319 w 1422362"/>
                <a:gd name="connsiteY16" fmla="*/ 1028979 h 2381499"/>
                <a:gd name="connsiteX17" fmla="*/ 543268 w 1422362"/>
                <a:gd name="connsiteY17" fmla="*/ 71160 h 2381499"/>
                <a:gd name="connsiteX18" fmla="*/ 471802 w 1422362"/>
                <a:gd name="connsiteY18" fmla="*/ 217109 h 2381499"/>
                <a:gd name="connsiteX19" fmla="*/ 473286 w 1422362"/>
                <a:gd name="connsiteY19" fmla="*/ 1383279 h 2381499"/>
                <a:gd name="connsiteX20" fmla="*/ 338442 w 1422362"/>
                <a:gd name="connsiteY20" fmla="*/ 1329374 h 2381499"/>
                <a:gd name="connsiteX21" fmla="*/ 719 w 1422362"/>
                <a:gd name="connsiteY21" fmla="*/ 1028697 h 2381499"/>
                <a:gd name="connsiteX0" fmla="*/ 719 w 1422362"/>
                <a:gd name="connsiteY0" fmla="*/ 1028697 h 2381499"/>
                <a:gd name="connsiteX1" fmla="*/ 140932 w 1422362"/>
                <a:gd name="connsiteY1" fmla="*/ 1424471 h 2381499"/>
                <a:gd name="connsiteX2" fmla="*/ 309182 w 1422362"/>
                <a:gd name="connsiteY2" fmla="*/ 1782916 h 2381499"/>
                <a:gd name="connsiteX3" fmla="*/ 548773 w 1422362"/>
                <a:gd name="connsiteY3" fmla="*/ 2007490 h 2381499"/>
                <a:gd name="connsiteX4" fmla="*/ 582370 w 1422362"/>
                <a:gd name="connsiteY4" fmla="*/ 2368384 h 2381499"/>
                <a:gd name="connsiteX5" fmla="*/ 1253027 w 1422362"/>
                <a:gd name="connsiteY5" fmla="*/ 2381499 h 2381499"/>
                <a:gd name="connsiteX6" fmla="*/ 1262460 w 1422362"/>
                <a:gd name="connsiteY6" fmla="*/ 2058226 h 2381499"/>
                <a:gd name="connsiteX7" fmla="*/ 1421092 w 1422362"/>
                <a:gd name="connsiteY7" fmla="*/ 1197700 h 2381499"/>
                <a:gd name="connsiteX8" fmla="*/ 1369124 w 1422362"/>
                <a:gd name="connsiteY8" fmla="*/ 771904 h 2381499"/>
                <a:gd name="connsiteX9" fmla="*/ 1176719 w 1422362"/>
                <a:gd name="connsiteY9" fmla="*/ 740235 h 2381499"/>
                <a:gd name="connsiteX10" fmla="*/ 1168953 w 1422362"/>
                <a:gd name="connsiteY10" fmla="*/ 1039214 h 2381499"/>
                <a:gd name="connsiteX11" fmla="*/ 1156855 w 1422362"/>
                <a:gd name="connsiteY11" fmla="*/ 728485 h 2381499"/>
                <a:gd name="connsiteX12" fmla="*/ 927050 w 1422362"/>
                <a:gd name="connsiteY12" fmla="*/ 686108 h 2381499"/>
                <a:gd name="connsiteX13" fmla="*/ 957315 w 1422362"/>
                <a:gd name="connsiteY13" fmla="*/ 1015322 h 2381499"/>
                <a:gd name="connsiteX14" fmla="*/ 905990 w 1422362"/>
                <a:gd name="connsiteY14" fmla="*/ 685066 h 2381499"/>
                <a:gd name="connsiteX15" fmla="*/ 711016 w 1422362"/>
                <a:gd name="connsiteY15" fmla="*/ 640772 h 2381499"/>
                <a:gd name="connsiteX16" fmla="*/ 729319 w 1422362"/>
                <a:gd name="connsiteY16" fmla="*/ 1028979 h 2381499"/>
                <a:gd name="connsiteX17" fmla="*/ 543268 w 1422362"/>
                <a:gd name="connsiteY17" fmla="*/ 71160 h 2381499"/>
                <a:gd name="connsiteX18" fmla="*/ 471802 w 1422362"/>
                <a:gd name="connsiteY18" fmla="*/ 217109 h 2381499"/>
                <a:gd name="connsiteX19" fmla="*/ 473286 w 1422362"/>
                <a:gd name="connsiteY19" fmla="*/ 1383279 h 2381499"/>
                <a:gd name="connsiteX20" fmla="*/ 338442 w 1422362"/>
                <a:gd name="connsiteY20" fmla="*/ 1329374 h 2381499"/>
                <a:gd name="connsiteX21" fmla="*/ 719 w 1422362"/>
                <a:gd name="connsiteY21" fmla="*/ 1028697 h 2381499"/>
                <a:gd name="connsiteX0" fmla="*/ 719 w 1422362"/>
                <a:gd name="connsiteY0" fmla="*/ 1025260 h 2378062"/>
                <a:gd name="connsiteX1" fmla="*/ 140932 w 1422362"/>
                <a:gd name="connsiteY1" fmla="*/ 1421034 h 2378062"/>
                <a:gd name="connsiteX2" fmla="*/ 309182 w 1422362"/>
                <a:gd name="connsiteY2" fmla="*/ 1779479 h 2378062"/>
                <a:gd name="connsiteX3" fmla="*/ 548773 w 1422362"/>
                <a:gd name="connsiteY3" fmla="*/ 2004053 h 2378062"/>
                <a:gd name="connsiteX4" fmla="*/ 582370 w 1422362"/>
                <a:gd name="connsiteY4" fmla="*/ 2364947 h 2378062"/>
                <a:gd name="connsiteX5" fmla="*/ 1253027 w 1422362"/>
                <a:gd name="connsiteY5" fmla="*/ 2378062 h 2378062"/>
                <a:gd name="connsiteX6" fmla="*/ 1262460 w 1422362"/>
                <a:gd name="connsiteY6" fmla="*/ 2054789 h 2378062"/>
                <a:gd name="connsiteX7" fmla="*/ 1421092 w 1422362"/>
                <a:gd name="connsiteY7" fmla="*/ 1194263 h 2378062"/>
                <a:gd name="connsiteX8" fmla="*/ 1369124 w 1422362"/>
                <a:gd name="connsiteY8" fmla="*/ 768467 h 2378062"/>
                <a:gd name="connsiteX9" fmla="*/ 1176719 w 1422362"/>
                <a:gd name="connsiteY9" fmla="*/ 736798 h 2378062"/>
                <a:gd name="connsiteX10" fmla="*/ 1168953 w 1422362"/>
                <a:gd name="connsiteY10" fmla="*/ 1035777 h 2378062"/>
                <a:gd name="connsiteX11" fmla="*/ 1156855 w 1422362"/>
                <a:gd name="connsiteY11" fmla="*/ 725048 h 2378062"/>
                <a:gd name="connsiteX12" fmla="*/ 927050 w 1422362"/>
                <a:gd name="connsiteY12" fmla="*/ 682671 h 2378062"/>
                <a:gd name="connsiteX13" fmla="*/ 957315 w 1422362"/>
                <a:gd name="connsiteY13" fmla="*/ 1011885 h 2378062"/>
                <a:gd name="connsiteX14" fmla="*/ 905990 w 1422362"/>
                <a:gd name="connsiteY14" fmla="*/ 681629 h 2378062"/>
                <a:gd name="connsiteX15" fmla="*/ 711016 w 1422362"/>
                <a:gd name="connsiteY15" fmla="*/ 637335 h 2378062"/>
                <a:gd name="connsiteX16" fmla="*/ 729319 w 1422362"/>
                <a:gd name="connsiteY16" fmla="*/ 1025542 h 2378062"/>
                <a:gd name="connsiteX17" fmla="*/ 543268 w 1422362"/>
                <a:gd name="connsiteY17" fmla="*/ 67723 h 2378062"/>
                <a:gd name="connsiteX18" fmla="*/ 471802 w 1422362"/>
                <a:gd name="connsiteY18" fmla="*/ 213672 h 2378062"/>
                <a:gd name="connsiteX19" fmla="*/ 473286 w 1422362"/>
                <a:gd name="connsiteY19" fmla="*/ 1379842 h 2378062"/>
                <a:gd name="connsiteX20" fmla="*/ 338442 w 1422362"/>
                <a:gd name="connsiteY20" fmla="*/ 1325937 h 2378062"/>
                <a:gd name="connsiteX21" fmla="*/ 719 w 1422362"/>
                <a:gd name="connsiteY21" fmla="*/ 1025260 h 2378062"/>
                <a:gd name="connsiteX0" fmla="*/ 719 w 1422362"/>
                <a:gd name="connsiteY0" fmla="*/ 1011512 h 2364314"/>
                <a:gd name="connsiteX1" fmla="*/ 140932 w 1422362"/>
                <a:gd name="connsiteY1" fmla="*/ 1407286 h 2364314"/>
                <a:gd name="connsiteX2" fmla="*/ 309182 w 1422362"/>
                <a:gd name="connsiteY2" fmla="*/ 1765731 h 2364314"/>
                <a:gd name="connsiteX3" fmla="*/ 548773 w 1422362"/>
                <a:gd name="connsiteY3" fmla="*/ 1990305 h 2364314"/>
                <a:gd name="connsiteX4" fmla="*/ 582370 w 1422362"/>
                <a:gd name="connsiteY4" fmla="*/ 2351199 h 2364314"/>
                <a:gd name="connsiteX5" fmla="*/ 1253027 w 1422362"/>
                <a:gd name="connsiteY5" fmla="*/ 2364314 h 2364314"/>
                <a:gd name="connsiteX6" fmla="*/ 1262460 w 1422362"/>
                <a:gd name="connsiteY6" fmla="*/ 2041041 h 2364314"/>
                <a:gd name="connsiteX7" fmla="*/ 1421092 w 1422362"/>
                <a:gd name="connsiteY7" fmla="*/ 1180515 h 2364314"/>
                <a:gd name="connsiteX8" fmla="*/ 1369124 w 1422362"/>
                <a:gd name="connsiteY8" fmla="*/ 754719 h 2364314"/>
                <a:gd name="connsiteX9" fmla="*/ 1176719 w 1422362"/>
                <a:gd name="connsiteY9" fmla="*/ 723050 h 2364314"/>
                <a:gd name="connsiteX10" fmla="*/ 1168953 w 1422362"/>
                <a:gd name="connsiteY10" fmla="*/ 1022029 h 2364314"/>
                <a:gd name="connsiteX11" fmla="*/ 1156855 w 1422362"/>
                <a:gd name="connsiteY11" fmla="*/ 711300 h 2364314"/>
                <a:gd name="connsiteX12" fmla="*/ 927050 w 1422362"/>
                <a:gd name="connsiteY12" fmla="*/ 668923 h 2364314"/>
                <a:gd name="connsiteX13" fmla="*/ 957315 w 1422362"/>
                <a:gd name="connsiteY13" fmla="*/ 998137 h 2364314"/>
                <a:gd name="connsiteX14" fmla="*/ 905990 w 1422362"/>
                <a:gd name="connsiteY14" fmla="*/ 667881 h 2364314"/>
                <a:gd name="connsiteX15" fmla="*/ 711016 w 1422362"/>
                <a:gd name="connsiteY15" fmla="*/ 623587 h 2364314"/>
                <a:gd name="connsiteX16" fmla="*/ 729319 w 1422362"/>
                <a:gd name="connsiteY16" fmla="*/ 1011794 h 2364314"/>
                <a:gd name="connsiteX17" fmla="*/ 630106 w 1422362"/>
                <a:gd name="connsiteY17" fmla="*/ 73272 h 2364314"/>
                <a:gd name="connsiteX18" fmla="*/ 471802 w 1422362"/>
                <a:gd name="connsiteY18" fmla="*/ 199924 h 2364314"/>
                <a:gd name="connsiteX19" fmla="*/ 473286 w 1422362"/>
                <a:gd name="connsiteY19" fmla="*/ 1366094 h 2364314"/>
                <a:gd name="connsiteX20" fmla="*/ 338442 w 1422362"/>
                <a:gd name="connsiteY20" fmla="*/ 1312189 h 2364314"/>
                <a:gd name="connsiteX21" fmla="*/ 719 w 1422362"/>
                <a:gd name="connsiteY21" fmla="*/ 1011512 h 2364314"/>
                <a:gd name="connsiteX0" fmla="*/ 719 w 1422362"/>
                <a:gd name="connsiteY0" fmla="*/ 938672 h 2291474"/>
                <a:gd name="connsiteX1" fmla="*/ 140932 w 1422362"/>
                <a:gd name="connsiteY1" fmla="*/ 1334446 h 2291474"/>
                <a:gd name="connsiteX2" fmla="*/ 309182 w 1422362"/>
                <a:gd name="connsiteY2" fmla="*/ 1692891 h 2291474"/>
                <a:gd name="connsiteX3" fmla="*/ 548773 w 1422362"/>
                <a:gd name="connsiteY3" fmla="*/ 1917465 h 2291474"/>
                <a:gd name="connsiteX4" fmla="*/ 582370 w 1422362"/>
                <a:gd name="connsiteY4" fmla="*/ 2278359 h 2291474"/>
                <a:gd name="connsiteX5" fmla="*/ 1253027 w 1422362"/>
                <a:gd name="connsiteY5" fmla="*/ 2291474 h 2291474"/>
                <a:gd name="connsiteX6" fmla="*/ 1262460 w 1422362"/>
                <a:gd name="connsiteY6" fmla="*/ 1968201 h 2291474"/>
                <a:gd name="connsiteX7" fmla="*/ 1421092 w 1422362"/>
                <a:gd name="connsiteY7" fmla="*/ 1107675 h 2291474"/>
                <a:gd name="connsiteX8" fmla="*/ 1369124 w 1422362"/>
                <a:gd name="connsiteY8" fmla="*/ 681879 h 2291474"/>
                <a:gd name="connsiteX9" fmla="*/ 1176719 w 1422362"/>
                <a:gd name="connsiteY9" fmla="*/ 650210 h 2291474"/>
                <a:gd name="connsiteX10" fmla="*/ 1168953 w 1422362"/>
                <a:gd name="connsiteY10" fmla="*/ 949189 h 2291474"/>
                <a:gd name="connsiteX11" fmla="*/ 1156855 w 1422362"/>
                <a:gd name="connsiteY11" fmla="*/ 638460 h 2291474"/>
                <a:gd name="connsiteX12" fmla="*/ 927050 w 1422362"/>
                <a:gd name="connsiteY12" fmla="*/ 596083 h 2291474"/>
                <a:gd name="connsiteX13" fmla="*/ 957315 w 1422362"/>
                <a:gd name="connsiteY13" fmla="*/ 925297 h 2291474"/>
                <a:gd name="connsiteX14" fmla="*/ 905990 w 1422362"/>
                <a:gd name="connsiteY14" fmla="*/ 595041 h 2291474"/>
                <a:gd name="connsiteX15" fmla="*/ 711016 w 1422362"/>
                <a:gd name="connsiteY15" fmla="*/ 550747 h 2291474"/>
                <a:gd name="connsiteX16" fmla="*/ 729319 w 1422362"/>
                <a:gd name="connsiteY16" fmla="*/ 938954 h 2291474"/>
                <a:gd name="connsiteX17" fmla="*/ 673525 w 1422362"/>
                <a:gd name="connsiteY17" fmla="*/ 130688 h 2291474"/>
                <a:gd name="connsiteX18" fmla="*/ 471802 w 1422362"/>
                <a:gd name="connsiteY18" fmla="*/ 127084 h 2291474"/>
                <a:gd name="connsiteX19" fmla="*/ 473286 w 1422362"/>
                <a:gd name="connsiteY19" fmla="*/ 1293254 h 2291474"/>
                <a:gd name="connsiteX20" fmla="*/ 338442 w 1422362"/>
                <a:gd name="connsiteY20" fmla="*/ 1239349 h 2291474"/>
                <a:gd name="connsiteX21" fmla="*/ 719 w 1422362"/>
                <a:gd name="connsiteY21" fmla="*/ 938672 h 2291474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29319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29319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29319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14198 h 2267000"/>
                <a:gd name="connsiteX1" fmla="*/ 140932 w 1422362"/>
                <a:gd name="connsiteY1" fmla="*/ 1309972 h 2267000"/>
                <a:gd name="connsiteX2" fmla="*/ 309182 w 1422362"/>
                <a:gd name="connsiteY2" fmla="*/ 1668417 h 2267000"/>
                <a:gd name="connsiteX3" fmla="*/ 548773 w 1422362"/>
                <a:gd name="connsiteY3" fmla="*/ 1892991 h 2267000"/>
                <a:gd name="connsiteX4" fmla="*/ 582370 w 1422362"/>
                <a:gd name="connsiteY4" fmla="*/ 2253885 h 2267000"/>
                <a:gd name="connsiteX5" fmla="*/ 1253027 w 1422362"/>
                <a:gd name="connsiteY5" fmla="*/ 2267000 h 2267000"/>
                <a:gd name="connsiteX6" fmla="*/ 1262460 w 1422362"/>
                <a:gd name="connsiteY6" fmla="*/ 1943727 h 2267000"/>
                <a:gd name="connsiteX7" fmla="*/ 1421092 w 1422362"/>
                <a:gd name="connsiteY7" fmla="*/ 1083201 h 2267000"/>
                <a:gd name="connsiteX8" fmla="*/ 1369124 w 1422362"/>
                <a:gd name="connsiteY8" fmla="*/ 657405 h 2267000"/>
                <a:gd name="connsiteX9" fmla="*/ 1176719 w 1422362"/>
                <a:gd name="connsiteY9" fmla="*/ 625736 h 2267000"/>
                <a:gd name="connsiteX10" fmla="*/ 1168953 w 1422362"/>
                <a:gd name="connsiteY10" fmla="*/ 924715 h 2267000"/>
                <a:gd name="connsiteX11" fmla="*/ 1156855 w 1422362"/>
                <a:gd name="connsiteY11" fmla="*/ 613986 h 2267000"/>
                <a:gd name="connsiteX12" fmla="*/ 927050 w 1422362"/>
                <a:gd name="connsiteY12" fmla="*/ 571609 h 2267000"/>
                <a:gd name="connsiteX13" fmla="*/ 957315 w 1422362"/>
                <a:gd name="connsiteY13" fmla="*/ 900823 h 2267000"/>
                <a:gd name="connsiteX14" fmla="*/ 905990 w 1422362"/>
                <a:gd name="connsiteY14" fmla="*/ 570567 h 2267000"/>
                <a:gd name="connsiteX15" fmla="*/ 711016 w 1422362"/>
                <a:gd name="connsiteY15" fmla="*/ 526273 h 2267000"/>
                <a:gd name="connsiteX16" fmla="*/ 714846 w 1422362"/>
                <a:gd name="connsiteY16" fmla="*/ 914480 h 2267000"/>
                <a:gd name="connsiteX17" fmla="*/ 673525 w 1422362"/>
                <a:gd name="connsiteY17" fmla="*/ 106214 h 2267000"/>
                <a:gd name="connsiteX18" fmla="*/ 486275 w 1422362"/>
                <a:gd name="connsiteY18" fmla="*/ 174974 h 2267000"/>
                <a:gd name="connsiteX19" fmla="*/ 473286 w 1422362"/>
                <a:gd name="connsiteY19" fmla="*/ 1268780 h 2267000"/>
                <a:gd name="connsiteX20" fmla="*/ 338442 w 1422362"/>
                <a:gd name="connsiteY20" fmla="*/ 1214875 h 2267000"/>
                <a:gd name="connsiteX21" fmla="*/ 719 w 1422362"/>
                <a:gd name="connsiteY21" fmla="*/ 914198 h 2267000"/>
                <a:gd name="connsiteX0" fmla="*/ 719 w 1422362"/>
                <a:gd name="connsiteY0" fmla="*/ 897709 h 2250511"/>
                <a:gd name="connsiteX1" fmla="*/ 140932 w 1422362"/>
                <a:gd name="connsiteY1" fmla="*/ 1293483 h 2250511"/>
                <a:gd name="connsiteX2" fmla="*/ 309182 w 1422362"/>
                <a:gd name="connsiteY2" fmla="*/ 1651928 h 2250511"/>
                <a:gd name="connsiteX3" fmla="*/ 548773 w 1422362"/>
                <a:gd name="connsiteY3" fmla="*/ 1876502 h 2250511"/>
                <a:gd name="connsiteX4" fmla="*/ 582370 w 1422362"/>
                <a:gd name="connsiteY4" fmla="*/ 2237396 h 2250511"/>
                <a:gd name="connsiteX5" fmla="*/ 1253027 w 1422362"/>
                <a:gd name="connsiteY5" fmla="*/ 2250511 h 2250511"/>
                <a:gd name="connsiteX6" fmla="*/ 1262460 w 1422362"/>
                <a:gd name="connsiteY6" fmla="*/ 1927238 h 2250511"/>
                <a:gd name="connsiteX7" fmla="*/ 1421092 w 1422362"/>
                <a:gd name="connsiteY7" fmla="*/ 1066712 h 2250511"/>
                <a:gd name="connsiteX8" fmla="*/ 1369124 w 1422362"/>
                <a:gd name="connsiteY8" fmla="*/ 640916 h 2250511"/>
                <a:gd name="connsiteX9" fmla="*/ 1176719 w 1422362"/>
                <a:gd name="connsiteY9" fmla="*/ 609247 h 2250511"/>
                <a:gd name="connsiteX10" fmla="*/ 1168953 w 1422362"/>
                <a:gd name="connsiteY10" fmla="*/ 908226 h 2250511"/>
                <a:gd name="connsiteX11" fmla="*/ 1156855 w 1422362"/>
                <a:gd name="connsiteY11" fmla="*/ 597497 h 2250511"/>
                <a:gd name="connsiteX12" fmla="*/ 927050 w 1422362"/>
                <a:gd name="connsiteY12" fmla="*/ 555120 h 2250511"/>
                <a:gd name="connsiteX13" fmla="*/ 957315 w 1422362"/>
                <a:gd name="connsiteY13" fmla="*/ 884334 h 2250511"/>
                <a:gd name="connsiteX14" fmla="*/ 905990 w 1422362"/>
                <a:gd name="connsiteY14" fmla="*/ 554078 h 2250511"/>
                <a:gd name="connsiteX15" fmla="*/ 711016 w 1422362"/>
                <a:gd name="connsiteY15" fmla="*/ 509784 h 2250511"/>
                <a:gd name="connsiteX16" fmla="*/ 714846 w 1422362"/>
                <a:gd name="connsiteY16" fmla="*/ 897991 h 2250511"/>
                <a:gd name="connsiteX17" fmla="*/ 683174 w 1422362"/>
                <a:gd name="connsiteY17" fmla="*/ 118671 h 2250511"/>
                <a:gd name="connsiteX18" fmla="*/ 486275 w 1422362"/>
                <a:gd name="connsiteY18" fmla="*/ 158485 h 2250511"/>
                <a:gd name="connsiteX19" fmla="*/ 473286 w 1422362"/>
                <a:gd name="connsiteY19" fmla="*/ 1252291 h 2250511"/>
                <a:gd name="connsiteX20" fmla="*/ 338442 w 1422362"/>
                <a:gd name="connsiteY20" fmla="*/ 1198386 h 2250511"/>
                <a:gd name="connsiteX21" fmla="*/ 719 w 1422362"/>
                <a:gd name="connsiteY21" fmla="*/ 897709 h 2250511"/>
                <a:gd name="connsiteX0" fmla="*/ 719 w 1422362"/>
                <a:gd name="connsiteY0" fmla="*/ 897709 h 2250511"/>
                <a:gd name="connsiteX1" fmla="*/ 140932 w 1422362"/>
                <a:gd name="connsiteY1" fmla="*/ 1293483 h 2250511"/>
                <a:gd name="connsiteX2" fmla="*/ 309182 w 1422362"/>
                <a:gd name="connsiteY2" fmla="*/ 1651928 h 2250511"/>
                <a:gd name="connsiteX3" fmla="*/ 548773 w 1422362"/>
                <a:gd name="connsiteY3" fmla="*/ 1876502 h 2250511"/>
                <a:gd name="connsiteX4" fmla="*/ 582370 w 1422362"/>
                <a:gd name="connsiteY4" fmla="*/ 2237396 h 2250511"/>
                <a:gd name="connsiteX5" fmla="*/ 1253027 w 1422362"/>
                <a:gd name="connsiteY5" fmla="*/ 2250511 h 2250511"/>
                <a:gd name="connsiteX6" fmla="*/ 1262460 w 1422362"/>
                <a:gd name="connsiteY6" fmla="*/ 1927238 h 2250511"/>
                <a:gd name="connsiteX7" fmla="*/ 1421092 w 1422362"/>
                <a:gd name="connsiteY7" fmla="*/ 1066712 h 2250511"/>
                <a:gd name="connsiteX8" fmla="*/ 1369124 w 1422362"/>
                <a:gd name="connsiteY8" fmla="*/ 640916 h 2250511"/>
                <a:gd name="connsiteX9" fmla="*/ 1176719 w 1422362"/>
                <a:gd name="connsiteY9" fmla="*/ 609247 h 2250511"/>
                <a:gd name="connsiteX10" fmla="*/ 1168953 w 1422362"/>
                <a:gd name="connsiteY10" fmla="*/ 908226 h 2250511"/>
                <a:gd name="connsiteX11" fmla="*/ 1156855 w 1422362"/>
                <a:gd name="connsiteY11" fmla="*/ 597497 h 2250511"/>
                <a:gd name="connsiteX12" fmla="*/ 927050 w 1422362"/>
                <a:gd name="connsiteY12" fmla="*/ 555120 h 2250511"/>
                <a:gd name="connsiteX13" fmla="*/ 957315 w 1422362"/>
                <a:gd name="connsiteY13" fmla="*/ 884334 h 2250511"/>
                <a:gd name="connsiteX14" fmla="*/ 905990 w 1422362"/>
                <a:gd name="connsiteY14" fmla="*/ 554078 h 2250511"/>
                <a:gd name="connsiteX15" fmla="*/ 711016 w 1422362"/>
                <a:gd name="connsiteY15" fmla="*/ 509784 h 2250511"/>
                <a:gd name="connsiteX16" fmla="*/ 714846 w 1422362"/>
                <a:gd name="connsiteY16" fmla="*/ 897991 h 2250511"/>
                <a:gd name="connsiteX17" fmla="*/ 683174 w 1422362"/>
                <a:gd name="connsiteY17" fmla="*/ 118671 h 2250511"/>
                <a:gd name="connsiteX18" fmla="*/ 486275 w 1422362"/>
                <a:gd name="connsiteY18" fmla="*/ 158485 h 2250511"/>
                <a:gd name="connsiteX19" fmla="*/ 473286 w 1422362"/>
                <a:gd name="connsiteY19" fmla="*/ 1252291 h 2250511"/>
                <a:gd name="connsiteX20" fmla="*/ 338442 w 1422362"/>
                <a:gd name="connsiteY20" fmla="*/ 1198386 h 2250511"/>
                <a:gd name="connsiteX21" fmla="*/ 719 w 1422362"/>
                <a:gd name="connsiteY21" fmla="*/ 897709 h 2250511"/>
                <a:gd name="connsiteX0" fmla="*/ 719 w 1422362"/>
                <a:gd name="connsiteY0" fmla="*/ 904644 h 2257446"/>
                <a:gd name="connsiteX1" fmla="*/ 140932 w 1422362"/>
                <a:gd name="connsiteY1" fmla="*/ 1300418 h 2257446"/>
                <a:gd name="connsiteX2" fmla="*/ 309182 w 1422362"/>
                <a:gd name="connsiteY2" fmla="*/ 1658863 h 2257446"/>
                <a:gd name="connsiteX3" fmla="*/ 548773 w 1422362"/>
                <a:gd name="connsiteY3" fmla="*/ 1883437 h 2257446"/>
                <a:gd name="connsiteX4" fmla="*/ 582370 w 1422362"/>
                <a:gd name="connsiteY4" fmla="*/ 2244331 h 2257446"/>
                <a:gd name="connsiteX5" fmla="*/ 1253027 w 1422362"/>
                <a:gd name="connsiteY5" fmla="*/ 2257446 h 2257446"/>
                <a:gd name="connsiteX6" fmla="*/ 1262460 w 1422362"/>
                <a:gd name="connsiteY6" fmla="*/ 1934173 h 2257446"/>
                <a:gd name="connsiteX7" fmla="*/ 1421092 w 1422362"/>
                <a:gd name="connsiteY7" fmla="*/ 1073647 h 2257446"/>
                <a:gd name="connsiteX8" fmla="*/ 1369124 w 1422362"/>
                <a:gd name="connsiteY8" fmla="*/ 647851 h 2257446"/>
                <a:gd name="connsiteX9" fmla="*/ 1176719 w 1422362"/>
                <a:gd name="connsiteY9" fmla="*/ 616182 h 2257446"/>
                <a:gd name="connsiteX10" fmla="*/ 1168953 w 1422362"/>
                <a:gd name="connsiteY10" fmla="*/ 915161 h 2257446"/>
                <a:gd name="connsiteX11" fmla="*/ 1156855 w 1422362"/>
                <a:gd name="connsiteY11" fmla="*/ 604432 h 2257446"/>
                <a:gd name="connsiteX12" fmla="*/ 927050 w 1422362"/>
                <a:gd name="connsiteY12" fmla="*/ 562055 h 2257446"/>
                <a:gd name="connsiteX13" fmla="*/ 957315 w 1422362"/>
                <a:gd name="connsiteY13" fmla="*/ 891269 h 2257446"/>
                <a:gd name="connsiteX14" fmla="*/ 905990 w 1422362"/>
                <a:gd name="connsiteY14" fmla="*/ 561013 h 2257446"/>
                <a:gd name="connsiteX15" fmla="*/ 711016 w 1422362"/>
                <a:gd name="connsiteY15" fmla="*/ 516719 h 2257446"/>
                <a:gd name="connsiteX16" fmla="*/ 714846 w 1422362"/>
                <a:gd name="connsiteY16" fmla="*/ 904926 h 2257446"/>
                <a:gd name="connsiteX17" fmla="*/ 683174 w 1422362"/>
                <a:gd name="connsiteY17" fmla="*/ 125606 h 2257446"/>
                <a:gd name="connsiteX18" fmla="*/ 486275 w 1422362"/>
                <a:gd name="connsiteY18" fmla="*/ 165420 h 2257446"/>
                <a:gd name="connsiteX19" fmla="*/ 473286 w 1422362"/>
                <a:gd name="connsiteY19" fmla="*/ 1259226 h 2257446"/>
                <a:gd name="connsiteX20" fmla="*/ 338442 w 1422362"/>
                <a:gd name="connsiteY20" fmla="*/ 1205321 h 2257446"/>
                <a:gd name="connsiteX21" fmla="*/ 719 w 1422362"/>
                <a:gd name="connsiteY21" fmla="*/ 904644 h 2257446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73286 w 1422362"/>
                <a:gd name="connsiteY19" fmla="*/ 1255537 h 2253757"/>
                <a:gd name="connsiteX20" fmla="*/ 338442 w 1422362"/>
                <a:gd name="connsiteY20" fmla="*/ 1201632 h 2253757"/>
                <a:gd name="connsiteX21" fmla="*/ 719 w 1422362"/>
                <a:gd name="connsiteY21" fmla="*/ 900955 h 2253757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63637 w 1422362"/>
                <a:gd name="connsiteY19" fmla="*/ 1183173 h 2253757"/>
                <a:gd name="connsiteX20" fmla="*/ 338442 w 1422362"/>
                <a:gd name="connsiteY20" fmla="*/ 1201632 h 2253757"/>
                <a:gd name="connsiteX21" fmla="*/ 719 w 1422362"/>
                <a:gd name="connsiteY21" fmla="*/ 900955 h 2253757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63637 w 1422362"/>
                <a:gd name="connsiteY19" fmla="*/ 1183173 h 2253757"/>
                <a:gd name="connsiteX20" fmla="*/ 304672 w 1422362"/>
                <a:gd name="connsiteY20" fmla="*/ 1148565 h 2253757"/>
                <a:gd name="connsiteX21" fmla="*/ 719 w 1422362"/>
                <a:gd name="connsiteY21" fmla="*/ 900955 h 2253757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63637 w 1422362"/>
                <a:gd name="connsiteY19" fmla="*/ 1183173 h 2253757"/>
                <a:gd name="connsiteX20" fmla="*/ 304672 w 1422362"/>
                <a:gd name="connsiteY20" fmla="*/ 1148565 h 2253757"/>
                <a:gd name="connsiteX21" fmla="*/ 719 w 1422362"/>
                <a:gd name="connsiteY21" fmla="*/ 900955 h 2253757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63637 w 1422362"/>
                <a:gd name="connsiteY19" fmla="*/ 1183173 h 2253757"/>
                <a:gd name="connsiteX20" fmla="*/ 304672 w 1422362"/>
                <a:gd name="connsiteY20" fmla="*/ 1148565 h 2253757"/>
                <a:gd name="connsiteX21" fmla="*/ 719 w 1422362"/>
                <a:gd name="connsiteY21" fmla="*/ 900955 h 2253757"/>
                <a:gd name="connsiteX0" fmla="*/ 436 w 1494443"/>
                <a:gd name="connsiteY0" fmla="*/ 886482 h 2253757"/>
                <a:gd name="connsiteX1" fmla="*/ 213013 w 1494443"/>
                <a:gd name="connsiteY1" fmla="*/ 1296729 h 2253757"/>
                <a:gd name="connsiteX2" fmla="*/ 381263 w 1494443"/>
                <a:gd name="connsiteY2" fmla="*/ 1655174 h 2253757"/>
                <a:gd name="connsiteX3" fmla="*/ 620854 w 1494443"/>
                <a:gd name="connsiteY3" fmla="*/ 1879748 h 2253757"/>
                <a:gd name="connsiteX4" fmla="*/ 654451 w 1494443"/>
                <a:gd name="connsiteY4" fmla="*/ 2240642 h 2253757"/>
                <a:gd name="connsiteX5" fmla="*/ 1325108 w 1494443"/>
                <a:gd name="connsiteY5" fmla="*/ 2253757 h 2253757"/>
                <a:gd name="connsiteX6" fmla="*/ 1334541 w 1494443"/>
                <a:gd name="connsiteY6" fmla="*/ 1930484 h 2253757"/>
                <a:gd name="connsiteX7" fmla="*/ 1493173 w 1494443"/>
                <a:gd name="connsiteY7" fmla="*/ 1069958 h 2253757"/>
                <a:gd name="connsiteX8" fmla="*/ 1441205 w 1494443"/>
                <a:gd name="connsiteY8" fmla="*/ 644162 h 2253757"/>
                <a:gd name="connsiteX9" fmla="*/ 1248800 w 1494443"/>
                <a:gd name="connsiteY9" fmla="*/ 612493 h 2253757"/>
                <a:gd name="connsiteX10" fmla="*/ 1241034 w 1494443"/>
                <a:gd name="connsiteY10" fmla="*/ 911472 h 2253757"/>
                <a:gd name="connsiteX11" fmla="*/ 1228936 w 1494443"/>
                <a:gd name="connsiteY11" fmla="*/ 600743 h 2253757"/>
                <a:gd name="connsiteX12" fmla="*/ 999131 w 1494443"/>
                <a:gd name="connsiteY12" fmla="*/ 558366 h 2253757"/>
                <a:gd name="connsiteX13" fmla="*/ 1029396 w 1494443"/>
                <a:gd name="connsiteY13" fmla="*/ 887580 h 2253757"/>
                <a:gd name="connsiteX14" fmla="*/ 978071 w 1494443"/>
                <a:gd name="connsiteY14" fmla="*/ 557324 h 2253757"/>
                <a:gd name="connsiteX15" fmla="*/ 783097 w 1494443"/>
                <a:gd name="connsiteY15" fmla="*/ 513030 h 2253757"/>
                <a:gd name="connsiteX16" fmla="*/ 786927 w 1494443"/>
                <a:gd name="connsiteY16" fmla="*/ 901237 h 2253757"/>
                <a:gd name="connsiteX17" fmla="*/ 755255 w 1494443"/>
                <a:gd name="connsiteY17" fmla="*/ 121917 h 2253757"/>
                <a:gd name="connsiteX18" fmla="*/ 558356 w 1494443"/>
                <a:gd name="connsiteY18" fmla="*/ 161731 h 2253757"/>
                <a:gd name="connsiteX19" fmla="*/ 535718 w 1494443"/>
                <a:gd name="connsiteY19" fmla="*/ 1183173 h 2253757"/>
                <a:gd name="connsiteX20" fmla="*/ 376753 w 1494443"/>
                <a:gd name="connsiteY20" fmla="*/ 1148565 h 2253757"/>
                <a:gd name="connsiteX21" fmla="*/ 436 w 1494443"/>
                <a:gd name="connsiteY21" fmla="*/ 886482 h 2253757"/>
                <a:gd name="connsiteX0" fmla="*/ 436 w 1494443"/>
                <a:gd name="connsiteY0" fmla="*/ 886482 h 2253757"/>
                <a:gd name="connsiteX1" fmla="*/ 213013 w 1494443"/>
                <a:gd name="connsiteY1" fmla="*/ 1296729 h 2253757"/>
                <a:gd name="connsiteX2" fmla="*/ 381263 w 1494443"/>
                <a:gd name="connsiteY2" fmla="*/ 1655174 h 2253757"/>
                <a:gd name="connsiteX3" fmla="*/ 620854 w 1494443"/>
                <a:gd name="connsiteY3" fmla="*/ 1879748 h 2253757"/>
                <a:gd name="connsiteX4" fmla="*/ 654451 w 1494443"/>
                <a:gd name="connsiteY4" fmla="*/ 2240642 h 2253757"/>
                <a:gd name="connsiteX5" fmla="*/ 1325108 w 1494443"/>
                <a:gd name="connsiteY5" fmla="*/ 2253757 h 2253757"/>
                <a:gd name="connsiteX6" fmla="*/ 1334541 w 1494443"/>
                <a:gd name="connsiteY6" fmla="*/ 1930484 h 2253757"/>
                <a:gd name="connsiteX7" fmla="*/ 1493173 w 1494443"/>
                <a:gd name="connsiteY7" fmla="*/ 1069958 h 2253757"/>
                <a:gd name="connsiteX8" fmla="*/ 1441205 w 1494443"/>
                <a:gd name="connsiteY8" fmla="*/ 644162 h 2253757"/>
                <a:gd name="connsiteX9" fmla="*/ 1248800 w 1494443"/>
                <a:gd name="connsiteY9" fmla="*/ 612493 h 2253757"/>
                <a:gd name="connsiteX10" fmla="*/ 1241034 w 1494443"/>
                <a:gd name="connsiteY10" fmla="*/ 911472 h 2253757"/>
                <a:gd name="connsiteX11" fmla="*/ 1228936 w 1494443"/>
                <a:gd name="connsiteY11" fmla="*/ 600743 h 2253757"/>
                <a:gd name="connsiteX12" fmla="*/ 999131 w 1494443"/>
                <a:gd name="connsiteY12" fmla="*/ 558366 h 2253757"/>
                <a:gd name="connsiteX13" fmla="*/ 1029396 w 1494443"/>
                <a:gd name="connsiteY13" fmla="*/ 887580 h 2253757"/>
                <a:gd name="connsiteX14" fmla="*/ 978071 w 1494443"/>
                <a:gd name="connsiteY14" fmla="*/ 557324 h 2253757"/>
                <a:gd name="connsiteX15" fmla="*/ 783097 w 1494443"/>
                <a:gd name="connsiteY15" fmla="*/ 513030 h 2253757"/>
                <a:gd name="connsiteX16" fmla="*/ 786927 w 1494443"/>
                <a:gd name="connsiteY16" fmla="*/ 901237 h 2253757"/>
                <a:gd name="connsiteX17" fmla="*/ 755255 w 1494443"/>
                <a:gd name="connsiteY17" fmla="*/ 121917 h 2253757"/>
                <a:gd name="connsiteX18" fmla="*/ 558356 w 1494443"/>
                <a:gd name="connsiteY18" fmla="*/ 161731 h 2253757"/>
                <a:gd name="connsiteX19" fmla="*/ 535718 w 1494443"/>
                <a:gd name="connsiteY19" fmla="*/ 1183173 h 2253757"/>
                <a:gd name="connsiteX20" fmla="*/ 376753 w 1494443"/>
                <a:gd name="connsiteY20" fmla="*/ 1148565 h 2253757"/>
                <a:gd name="connsiteX21" fmla="*/ 436 w 1494443"/>
                <a:gd name="connsiteY21" fmla="*/ 886482 h 2253757"/>
                <a:gd name="connsiteX0" fmla="*/ 0 w 1494007"/>
                <a:gd name="connsiteY0" fmla="*/ 886482 h 2253757"/>
                <a:gd name="connsiteX1" fmla="*/ 212577 w 1494007"/>
                <a:gd name="connsiteY1" fmla="*/ 1296729 h 2253757"/>
                <a:gd name="connsiteX2" fmla="*/ 380827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380827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115210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147622"/>
                <a:gd name="connsiteX1" fmla="*/ 202929 w 1494007"/>
                <a:gd name="connsiteY1" fmla="*/ 1320850 h 2147622"/>
                <a:gd name="connsiteX2" fmla="*/ 438719 w 1494007"/>
                <a:gd name="connsiteY2" fmla="*/ 1655174 h 2147622"/>
                <a:gd name="connsiteX3" fmla="*/ 620418 w 1494007"/>
                <a:gd name="connsiteY3" fmla="*/ 1879748 h 2147622"/>
                <a:gd name="connsiteX4" fmla="*/ 654015 w 1494007"/>
                <a:gd name="connsiteY4" fmla="*/ 2115210 h 2147622"/>
                <a:gd name="connsiteX5" fmla="*/ 1339145 w 1494007"/>
                <a:gd name="connsiteY5" fmla="*/ 2147622 h 2147622"/>
                <a:gd name="connsiteX6" fmla="*/ 1334105 w 1494007"/>
                <a:gd name="connsiteY6" fmla="*/ 1930484 h 2147622"/>
                <a:gd name="connsiteX7" fmla="*/ 1492737 w 1494007"/>
                <a:gd name="connsiteY7" fmla="*/ 1069958 h 2147622"/>
                <a:gd name="connsiteX8" fmla="*/ 1440769 w 1494007"/>
                <a:gd name="connsiteY8" fmla="*/ 644162 h 2147622"/>
                <a:gd name="connsiteX9" fmla="*/ 1248364 w 1494007"/>
                <a:gd name="connsiteY9" fmla="*/ 612493 h 2147622"/>
                <a:gd name="connsiteX10" fmla="*/ 1240598 w 1494007"/>
                <a:gd name="connsiteY10" fmla="*/ 911472 h 2147622"/>
                <a:gd name="connsiteX11" fmla="*/ 1228500 w 1494007"/>
                <a:gd name="connsiteY11" fmla="*/ 600743 h 2147622"/>
                <a:gd name="connsiteX12" fmla="*/ 998695 w 1494007"/>
                <a:gd name="connsiteY12" fmla="*/ 558366 h 2147622"/>
                <a:gd name="connsiteX13" fmla="*/ 1028960 w 1494007"/>
                <a:gd name="connsiteY13" fmla="*/ 887580 h 2147622"/>
                <a:gd name="connsiteX14" fmla="*/ 977635 w 1494007"/>
                <a:gd name="connsiteY14" fmla="*/ 557324 h 2147622"/>
                <a:gd name="connsiteX15" fmla="*/ 782661 w 1494007"/>
                <a:gd name="connsiteY15" fmla="*/ 513030 h 2147622"/>
                <a:gd name="connsiteX16" fmla="*/ 786491 w 1494007"/>
                <a:gd name="connsiteY16" fmla="*/ 901237 h 2147622"/>
                <a:gd name="connsiteX17" fmla="*/ 754819 w 1494007"/>
                <a:gd name="connsiteY17" fmla="*/ 121917 h 2147622"/>
                <a:gd name="connsiteX18" fmla="*/ 557920 w 1494007"/>
                <a:gd name="connsiteY18" fmla="*/ 161731 h 2147622"/>
                <a:gd name="connsiteX19" fmla="*/ 535282 w 1494007"/>
                <a:gd name="connsiteY19" fmla="*/ 1183173 h 2147622"/>
                <a:gd name="connsiteX20" fmla="*/ 376317 w 1494007"/>
                <a:gd name="connsiteY20" fmla="*/ 1148565 h 2147622"/>
                <a:gd name="connsiteX21" fmla="*/ 0 w 1494007"/>
                <a:gd name="connsiteY21" fmla="*/ 886482 h 2147622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01512 w 1494007"/>
                <a:gd name="connsiteY19" fmla="*/ 1192821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01512 w 1494007"/>
                <a:gd name="connsiteY19" fmla="*/ 1192821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01512 w 1494007"/>
                <a:gd name="connsiteY19" fmla="*/ 1192821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0458 w 1494007"/>
                <a:gd name="connsiteY19" fmla="*/ 1197645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0458 w 1494007"/>
                <a:gd name="connsiteY19" fmla="*/ 1197645 h 2123500"/>
                <a:gd name="connsiteX20" fmla="*/ 395614 w 1494007"/>
                <a:gd name="connsiteY20" fmla="*/ 1153389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0458 w 1494007"/>
                <a:gd name="connsiteY19" fmla="*/ 1197645 h 2123500"/>
                <a:gd name="connsiteX20" fmla="*/ 395614 w 1494007"/>
                <a:gd name="connsiteY20" fmla="*/ 1153389 h 2123500"/>
                <a:gd name="connsiteX21" fmla="*/ 0 w 1494007"/>
                <a:gd name="connsiteY21" fmla="*/ 886482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33149"/>
                <a:gd name="connsiteX1" fmla="*/ 227051 w 1518129"/>
                <a:gd name="connsiteY1" fmla="*/ 1320850 h 2133149"/>
                <a:gd name="connsiteX2" fmla="*/ 462841 w 1518129"/>
                <a:gd name="connsiteY2" fmla="*/ 1655174 h 2133149"/>
                <a:gd name="connsiteX3" fmla="*/ 644540 w 1518129"/>
                <a:gd name="connsiteY3" fmla="*/ 1879748 h 2133149"/>
                <a:gd name="connsiteX4" fmla="*/ 678137 w 1518129"/>
                <a:gd name="connsiteY4" fmla="*/ 2115210 h 2133149"/>
                <a:gd name="connsiteX5" fmla="*/ 1348794 w 1518129"/>
                <a:gd name="connsiteY5" fmla="*/ 2133149 h 2133149"/>
                <a:gd name="connsiteX6" fmla="*/ 1358227 w 1518129"/>
                <a:gd name="connsiteY6" fmla="*/ 1930484 h 2133149"/>
                <a:gd name="connsiteX7" fmla="*/ 1516859 w 1518129"/>
                <a:gd name="connsiteY7" fmla="*/ 1069958 h 2133149"/>
                <a:gd name="connsiteX8" fmla="*/ 1464891 w 1518129"/>
                <a:gd name="connsiteY8" fmla="*/ 644162 h 2133149"/>
                <a:gd name="connsiteX9" fmla="*/ 1272486 w 1518129"/>
                <a:gd name="connsiteY9" fmla="*/ 612493 h 2133149"/>
                <a:gd name="connsiteX10" fmla="*/ 1264720 w 1518129"/>
                <a:gd name="connsiteY10" fmla="*/ 911472 h 2133149"/>
                <a:gd name="connsiteX11" fmla="*/ 1252622 w 1518129"/>
                <a:gd name="connsiteY11" fmla="*/ 600743 h 2133149"/>
                <a:gd name="connsiteX12" fmla="*/ 1022817 w 1518129"/>
                <a:gd name="connsiteY12" fmla="*/ 558366 h 2133149"/>
                <a:gd name="connsiteX13" fmla="*/ 1053082 w 1518129"/>
                <a:gd name="connsiteY13" fmla="*/ 887580 h 2133149"/>
                <a:gd name="connsiteX14" fmla="*/ 1001757 w 1518129"/>
                <a:gd name="connsiteY14" fmla="*/ 557324 h 2133149"/>
                <a:gd name="connsiteX15" fmla="*/ 806783 w 1518129"/>
                <a:gd name="connsiteY15" fmla="*/ 513030 h 2133149"/>
                <a:gd name="connsiteX16" fmla="*/ 810613 w 1518129"/>
                <a:gd name="connsiteY16" fmla="*/ 901237 h 2133149"/>
                <a:gd name="connsiteX17" fmla="*/ 778941 w 1518129"/>
                <a:gd name="connsiteY17" fmla="*/ 121917 h 2133149"/>
                <a:gd name="connsiteX18" fmla="*/ 582042 w 1518129"/>
                <a:gd name="connsiteY18" fmla="*/ 161731 h 2133149"/>
                <a:gd name="connsiteX19" fmla="*/ 554580 w 1518129"/>
                <a:gd name="connsiteY19" fmla="*/ 1197645 h 2133149"/>
                <a:gd name="connsiteX20" fmla="*/ 419736 w 1518129"/>
                <a:gd name="connsiteY20" fmla="*/ 1153389 h 2133149"/>
                <a:gd name="connsiteX21" fmla="*/ 0 w 1518129"/>
                <a:gd name="connsiteY21" fmla="*/ 891306 h 2133149"/>
                <a:gd name="connsiteX0" fmla="*/ 0 w 1518129"/>
                <a:gd name="connsiteY0" fmla="*/ 891306 h 2115210"/>
                <a:gd name="connsiteX1" fmla="*/ 227051 w 1518129"/>
                <a:gd name="connsiteY1" fmla="*/ 1320850 h 2115210"/>
                <a:gd name="connsiteX2" fmla="*/ 462841 w 1518129"/>
                <a:gd name="connsiteY2" fmla="*/ 1655174 h 2115210"/>
                <a:gd name="connsiteX3" fmla="*/ 644540 w 1518129"/>
                <a:gd name="connsiteY3" fmla="*/ 1879748 h 2115210"/>
                <a:gd name="connsiteX4" fmla="*/ 678137 w 1518129"/>
                <a:gd name="connsiteY4" fmla="*/ 2115210 h 2115210"/>
                <a:gd name="connsiteX5" fmla="*/ 1339145 w 1518129"/>
                <a:gd name="connsiteY5" fmla="*/ 2113852 h 2115210"/>
                <a:gd name="connsiteX6" fmla="*/ 1358227 w 1518129"/>
                <a:gd name="connsiteY6" fmla="*/ 1930484 h 2115210"/>
                <a:gd name="connsiteX7" fmla="*/ 1516859 w 1518129"/>
                <a:gd name="connsiteY7" fmla="*/ 1069958 h 2115210"/>
                <a:gd name="connsiteX8" fmla="*/ 1464891 w 1518129"/>
                <a:gd name="connsiteY8" fmla="*/ 644162 h 2115210"/>
                <a:gd name="connsiteX9" fmla="*/ 1272486 w 1518129"/>
                <a:gd name="connsiteY9" fmla="*/ 612493 h 2115210"/>
                <a:gd name="connsiteX10" fmla="*/ 1264720 w 1518129"/>
                <a:gd name="connsiteY10" fmla="*/ 911472 h 2115210"/>
                <a:gd name="connsiteX11" fmla="*/ 1252622 w 1518129"/>
                <a:gd name="connsiteY11" fmla="*/ 600743 h 2115210"/>
                <a:gd name="connsiteX12" fmla="*/ 1022817 w 1518129"/>
                <a:gd name="connsiteY12" fmla="*/ 558366 h 2115210"/>
                <a:gd name="connsiteX13" fmla="*/ 1053082 w 1518129"/>
                <a:gd name="connsiteY13" fmla="*/ 887580 h 2115210"/>
                <a:gd name="connsiteX14" fmla="*/ 1001757 w 1518129"/>
                <a:gd name="connsiteY14" fmla="*/ 557324 h 2115210"/>
                <a:gd name="connsiteX15" fmla="*/ 806783 w 1518129"/>
                <a:gd name="connsiteY15" fmla="*/ 513030 h 2115210"/>
                <a:gd name="connsiteX16" fmla="*/ 810613 w 1518129"/>
                <a:gd name="connsiteY16" fmla="*/ 901237 h 2115210"/>
                <a:gd name="connsiteX17" fmla="*/ 778941 w 1518129"/>
                <a:gd name="connsiteY17" fmla="*/ 121917 h 2115210"/>
                <a:gd name="connsiteX18" fmla="*/ 582042 w 1518129"/>
                <a:gd name="connsiteY18" fmla="*/ 161731 h 2115210"/>
                <a:gd name="connsiteX19" fmla="*/ 554580 w 1518129"/>
                <a:gd name="connsiteY19" fmla="*/ 1197645 h 2115210"/>
                <a:gd name="connsiteX20" fmla="*/ 419736 w 1518129"/>
                <a:gd name="connsiteY20" fmla="*/ 1153389 h 2115210"/>
                <a:gd name="connsiteX21" fmla="*/ 0 w 1518129"/>
                <a:gd name="connsiteY21" fmla="*/ 891306 h 2115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18129" h="2115210">
                  <a:moveTo>
                    <a:pt x="0" y="891306"/>
                  </a:moveTo>
                  <a:cubicBezTo>
                    <a:pt x="124742" y="1042097"/>
                    <a:pt x="180313" y="1188925"/>
                    <a:pt x="227051" y="1320850"/>
                  </a:cubicBezTo>
                  <a:cubicBezTo>
                    <a:pt x="283134" y="1440332"/>
                    <a:pt x="360533" y="1506746"/>
                    <a:pt x="462841" y="1655174"/>
                  </a:cubicBezTo>
                  <a:cubicBezTo>
                    <a:pt x="565096" y="1757587"/>
                    <a:pt x="604529" y="1837560"/>
                    <a:pt x="644540" y="1879748"/>
                  </a:cubicBezTo>
                  <a:cubicBezTo>
                    <a:pt x="721823" y="1966655"/>
                    <a:pt x="679875" y="2008729"/>
                    <a:pt x="678137" y="2115210"/>
                  </a:cubicBezTo>
                  <a:lnTo>
                    <a:pt x="1339145" y="2113852"/>
                  </a:lnTo>
                  <a:cubicBezTo>
                    <a:pt x="1324322" y="2047548"/>
                    <a:pt x="1303318" y="2034201"/>
                    <a:pt x="1358227" y="1930484"/>
                  </a:cubicBezTo>
                  <a:cubicBezTo>
                    <a:pt x="1521981" y="1634855"/>
                    <a:pt x="1516858" y="1179685"/>
                    <a:pt x="1516859" y="1069958"/>
                  </a:cubicBezTo>
                  <a:cubicBezTo>
                    <a:pt x="1522576" y="857179"/>
                    <a:pt x="1509640" y="720406"/>
                    <a:pt x="1464891" y="644162"/>
                  </a:cubicBezTo>
                  <a:cubicBezTo>
                    <a:pt x="1396021" y="572742"/>
                    <a:pt x="1370976" y="579197"/>
                    <a:pt x="1272486" y="612493"/>
                  </a:cubicBezTo>
                  <a:cubicBezTo>
                    <a:pt x="1306205" y="707004"/>
                    <a:pt x="1275123" y="829781"/>
                    <a:pt x="1264720" y="911472"/>
                  </a:cubicBezTo>
                  <a:cubicBezTo>
                    <a:pt x="1250153" y="907906"/>
                    <a:pt x="1292939" y="659594"/>
                    <a:pt x="1252622" y="600743"/>
                  </a:cubicBezTo>
                  <a:cubicBezTo>
                    <a:pt x="1202656" y="541892"/>
                    <a:pt x="1107533" y="508148"/>
                    <a:pt x="1022817" y="558366"/>
                  </a:cubicBezTo>
                  <a:cubicBezTo>
                    <a:pt x="1086811" y="668103"/>
                    <a:pt x="1058849" y="793697"/>
                    <a:pt x="1053082" y="887580"/>
                  </a:cubicBezTo>
                  <a:cubicBezTo>
                    <a:pt x="1041532" y="883386"/>
                    <a:pt x="1071753" y="653519"/>
                    <a:pt x="1001757" y="557324"/>
                  </a:cubicBezTo>
                  <a:cubicBezTo>
                    <a:pt x="946234" y="504548"/>
                    <a:pt x="915026" y="504758"/>
                    <a:pt x="806783" y="513030"/>
                  </a:cubicBezTo>
                  <a:cubicBezTo>
                    <a:pt x="816055" y="653003"/>
                    <a:pt x="822837" y="732256"/>
                    <a:pt x="810613" y="901237"/>
                  </a:cubicBezTo>
                  <a:cubicBezTo>
                    <a:pt x="782414" y="451352"/>
                    <a:pt x="784675" y="276900"/>
                    <a:pt x="778941" y="121917"/>
                  </a:cubicBezTo>
                  <a:cubicBezTo>
                    <a:pt x="774616" y="-32693"/>
                    <a:pt x="569584" y="-61779"/>
                    <a:pt x="582042" y="161731"/>
                  </a:cubicBezTo>
                  <a:cubicBezTo>
                    <a:pt x="570378" y="380417"/>
                    <a:pt x="623442" y="1132875"/>
                    <a:pt x="554580" y="1197645"/>
                  </a:cubicBezTo>
                  <a:cubicBezTo>
                    <a:pt x="495024" y="1230412"/>
                    <a:pt x="496393" y="1222363"/>
                    <a:pt x="419736" y="1153389"/>
                  </a:cubicBezTo>
                  <a:cubicBezTo>
                    <a:pt x="331744" y="1046414"/>
                    <a:pt x="197603" y="767201"/>
                    <a:pt x="0" y="891306"/>
                  </a:cubicBezTo>
                  <a:close/>
                </a:path>
              </a:pathLst>
            </a:custGeom>
            <a:solidFill>
              <a:srgbClr val="1740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320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B2E1E500-67F7-427C-9994-54730D5ACE30}"/>
                </a:ext>
              </a:extLst>
            </p:cNvPr>
            <p:cNvGrpSpPr/>
            <p:nvPr/>
          </p:nvGrpSpPr>
          <p:grpSpPr>
            <a:xfrm rot="5400000">
              <a:off x="-91119" y="4126341"/>
              <a:ext cx="1048447" cy="872955"/>
              <a:chOff x="967066" y="4263648"/>
              <a:chExt cx="670418" cy="1251022"/>
            </a:xfrm>
          </p:grpSpPr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6499097-A5F1-4B9E-B14D-A8C466FE1BE9}"/>
                  </a:ext>
                </a:extLst>
              </p:cNvPr>
              <p:cNvSpPr/>
              <p:nvPr/>
            </p:nvSpPr>
            <p:spPr>
              <a:xfrm rot="16200000">
                <a:off x="1080146" y="4196080"/>
                <a:ext cx="457516" cy="59265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320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4B3DD412-B614-4395-B777-C62DFB306098}"/>
                  </a:ext>
                </a:extLst>
              </p:cNvPr>
              <p:cNvSpPr/>
              <p:nvPr/>
            </p:nvSpPr>
            <p:spPr>
              <a:xfrm rot="16200000">
                <a:off x="858794" y="4735980"/>
                <a:ext cx="886962" cy="670418"/>
              </a:xfrm>
              <a:prstGeom prst="rect">
                <a:avLst/>
              </a:prstGeom>
              <a:solidFill>
                <a:srgbClr val="1740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320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BBFFC719-6701-49EE-839F-1A2E00757D7A}"/>
              </a:ext>
            </a:extLst>
          </p:cNvPr>
          <p:cNvSpPr txBox="1"/>
          <p:nvPr/>
        </p:nvSpPr>
        <p:spPr>
          <a:xfrm>
            <a:off x="491205" y="683889"/>
            <a:ext cx="4629628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5400" b="1" dirty="0">
                <a:solidFill>
                  <a:schemeClr val="accent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ALLPPT </a:t>
            </a:r>
            <a:r>
              <a:rPr lang="en-GB" altLang="ko-KR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Layout</a:t>
            </a:r>
          </a:p>
          <a:p>
            <a:r>
              <a:rPr lang="en-GB" altLang="ko-KR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Clean </a:t>
            </a:r>
            <a:r>
              <a:rPr lang="en-GB" altLang="ko-KR" sz="5400" b="1" dirty="0">
                <a:solidFill>
                  <a:schemeClr val="accent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Text Slide </a:t>
            </a:r>
            <a:r>
              <a:rPr lang="en-GB" altLang="ko-KR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for your Presentation</a:t>
            </a:r>
            <a:endParaRPr lang="ko-KR" altLang="en-US" sz="5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564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27089AE-0427-49B7-BE00-D2C57DF5AE12}"/>
              </a:ext>
            </a:extLst>
          </p:cNvPr>
          <p:cNvGrpSpPr/>
          <p:nvPr/>
        </p:nvGrpSpPr>
        <p:grpSpPr>
          <a:xfrm>
            <a:off x="4279560" y="1779948"/>
            <a:ext cx="715963" cy="535531"/>
            <a:chOff x="4616450" y="1902670"/>
            <a:chExt cx="715963" cy="535531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61EC293F-3D0D-4354-80E0-4E599DCE46AB}"/>
                </a:ext>
              </a:extLst>
            </p:cNvPr>
            <p:cNvCxnSpPr/>
            <p:nvPr/>
          </p:nvCxnSpPr>
          <p:spPr>
            <a:xfrm flipV="1">
              <a:off x="5332413" y="1902670"/>
              <a:ext cx="0" cy="535531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sysDash"/>
              <a:headEnd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33E59AB-4776-49C4-AED5-EF72987478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16450" y="1905794"/>
              <a:ext cx="715963" cy="1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sysDash"/>
              <a:headEnd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9D62DE-C9F0-43E1-9720-C33D0B4D5E0D}"/>
              </a:ext>
            </a:extLst>
          </p:cNvPr>
          <p:cNvGrpSpPr/>
          <p:nvPr/>
        </p:nvGrpSpPr>
        <p:grpSpPr>
          <a:xfrm flipH="1">
            <a:off x="6480320" y="1779948"/>
            <a:ext cx="715963" cy="535531"/>
            <a:chOff x="4616450" y="1902670"/>
            <a:chExt cx="715963" cy="53553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BD75790-BBAE-4D91-B19A-34FA463125C3}"/>
                </a:ext>
              </a:extLst>
            </p:cNvPr>
            <p:cNvCxnSpPr/>
            <p:nvPr/>
          </p:nvCxnSpPr>
          <p:spPr>
            <a:xfrm flipV="1">
              <a:off x="5332413" y="1902670"/>
              <a:ext cx="0" cy="535531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sysDash"/>
              <a:headEnd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EAD8EB5-768D-4E5F-886A-10F4D8F400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16450" y="1905794"/>
              <a:ext cx="715963" cy="1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sysDash"/>
              <a:headEnd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DAEA923-A849-4B9F-B8FD-C19A71F0E8F0}"/>
              </a:ext>
            </a:extLst>
          </p:cNvPr>
          <p:cNvGrpSpPr/>
          <p:nvPr/>
        </p:nvGrpSpPr>
        <p:grpSpPr>
          <a:xfrm flipV="1">
            <a:off x="4279560" y="5041143"/>
            <a:ext cx="715963" cy="535531"/>
            <a:chOff x="4616450" y="1902670"/>
            <a:chExt cx="715963" cy="53553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9D2B382-5CE3-4297-8700-2EDD210E847D}"/>
                </a:ext>
              </a:extLst>
            </p:cNvPr>
            <p:cNvCxnSpPr/>
            <p:nvPr/>
          </p:nvCxnSpPr>
          <p:spPr>
            <a:xfrm flipV="1">
              <a:off x="5332413" y="1902670"/>
              <a:ext cx="0" cy="535531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sysDash"/>
              <a:headEnd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0718565-A3F4-4CE4-9CC0-701CD24BCD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16450" y="1905794"/>
              <a:ext cx="715963" cy="1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sysDash"/>
              <a:headEnd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B396DB8-A08F-4B2C-A28E-C733ECA6F940}"/>
              </a:ext>
            </a:extLst>
          </p:cNvPr>
          <p:cNvGrpSpPr/>
          <p:nvPr/>
        </p:nvGrpSpPr>
        <p:grpSpPr>
          <a:xfrm flipH="1" flipV="1">
            <a:off x="6480320" y="5037922"/>
            <a:ext cx="715963" cy="535531"/>
            <a:chOff x="4616450" y="1902670"/>
            <a:chExt cx="715963" cy="53553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733B41B-D984-416F-B4B7-2134331990E7}"/>
                </a:ext>
              </a:extLst>
            </p:cNvPr>
            <p:cNvCxnSpPr/>
            <p:nvPr/>
          </p:nvCxnSpPr>
          <p:spPr>
            <a:xfrm flipV="1">
              <a:off x="5332413" y="1902670"/>
              <a:ext cx="0" cy="535531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sysDash"/>
              <a:headEnd w="sm" len="sm"/>
              <a:tailEnd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324BD27-031A-4F26-B694-C8F80EAB0A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16450" y="1905794"/>
              <a:ext cx="715963" cy="1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sysDash"/>
              <a:headEnd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BE7E810-53ED-4618-B326-3353DB3BA8A3}"/>
              </a:ext>
            </a:extLst>
          </p:cNvPr>
          <p:cNvCxnSpPr>
            <a:cxnSpLocks/>
          </p:cNvCxnSpPr>
          <p:nvPr/>
        </p:nvCxnSpPr>
        <p:spPr>
          <a:xfrm flipH="1" flipV="1">
            <a:off x="3557247" y="3718544"/>
            <a:ext cx="715963" cy="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ash"/>
            <a:headEnd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4CB2F5-B0D5-4382-9A48-2A8B8EF55544}"/>
              </a:ext>
            </a:extLst>
          </p:cNvPr>
          <p:cNvCxnSpPr>
            <a:cxnSpLocks/>
          </p:cNvCxnSpPr>
          <p:nvPr/>
        </p:nvCxnSpPr>
        <p:spPr>
          <a:xfrm flipV="1">
            <a:off x="7259608" y="3645479"/>
            <a:ext cx="715963" cy="1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  <a:prstDash val="sysDash"/>
            <a:headEnd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B4BAC9E-301F-46CC-BF36-7568A09972EC}"/>
              </a:ext>
            </a:extLst>
          </p:cNvPr>
          <p:cNvGrpSpPr/>
          <p:nvPr/>
        </p:nvGrpSpPr>
        <p:grpSpPr>
          <a:xfrm>
            <a:off x="4171610" y="1787834"/>
            <a:ext cx="3251200" cy="3757612"/>
            <a:chOff x="4508500" y="1910556"/>
            <a:chExt cx="3251200" cy="3757612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2C268D3E-B0BF-4A51-8130-801947A30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4100" y="3783806"/>
              <a:ext cx="1625600" cy="1884362"/>
            </a:xfrm>
            <a:custGeom>
              <a:avLst/>
              <a:gdLst>
                <a:gd name="T0" fmla="*/ 144 w 144"/>
                <a:gd name="T1" fmla="*/ 84 h 167"/>
                <a:gd name="T2" fmla="*/ 0 w 144"/>
                <a:gd name="T3" fmla="*/ 167 h 167"/>
                <a:gd name="T4" fmla="*/ 0 w 144"/>
                <a:gd name="T5" fmla="*/ 167 h 167"/>
                <a:gd name="T6" fmla="*/ 0 w 144"/>
                <a:gd name="T7" fmla="*/ 0 h 167"/>
                <a:gd name="T8" fmla="*/ 0 w 144"/>
                <a:gd name="T9" fmla="*/ 0 h 167"/>
                <a:gd name="T10" fmla="*/ 144 w 144"/>
                <a:gd name="T11" fmla="*/ 84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67">
                  <a:moveTo>
                    <a:pt x="144" y="84"/>
                  </a:moveTo>
                  <a:cubicBezTo>
                    <a:pt x="86" y="84"/>
                    <a:pt x="31" y="113"/>
                    <a:pt x="0" y="167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4" y="84"/>
                    <a:pt x="144" y="84"/>
                    <a:pt x="144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C477671F-5C3E-457E-9AE6-7526A113A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500" y="1910556"/>
              <a:ext cx="1625600" cy="1873250"/>
            </a:xfrm>
            <a:custGeom>
              <a:avLst/>
              <a:gdLst>
                <a:gd name="T0" fmla="*/ 0 w 144"/>
                <a:gd name="T1" fmla="*/ 83 h 166"/>
                <a:gd name="T2" fmla="*/ 144 w 144"/>
                <a:gd name="T3" fmla="*/ 0 h 166"/>
                <a:gd name="T4" fmla="*/ 144 w 144"/>
                <a:gd name="T5" fmla="*/ 0 h 166"/>
                <a:gd name="T6" fmla="*/ 144 w 144"/>
                <a:gd name="T7" fmla="*/ 166 h 166"/>
                <a:gd name="T8" fmla="*/ 144 w 144"/>
                <a:gd name="T9" fmla="*/ 166 h 166"/>
                <a:gd name="T10" fmla="*/ 0 w 144"/>
                <a:gd name="T11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66">
                  <a:moveTo>
                    <a:pt x="0" y="83"/>
                  </a:moveTo>
                  <a:cubicBezTo>
                    <a:pt x="57" y="83"/>
                    <a:pt x="113" y="53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4" y="166"/>
                    <a:pt x="144" y="166"/>
                    <a:pt x="144" y="166"/>
                  </a:cubicBezTo>
                  <a:cubicBezTo>
                    <a:pt x="144" y="166"/>
                    <a:pt x="144" y="166"/>
                    <a:pt x="144" y="166"/>
                  </a:cubicBezTo>
                  <a:cubicBezTo>
                    <a:pt x="0" y="83"/>
                    <a:pt x="0" y="83"/>
                    <a:pt x="0" y="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9B10804-FD10-4AE2-BB7F-8F3B8C0F9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4100" y="2847181"/>
              <a:ext cx="1625600" cy="1884362"/>
            </a:xfrm>
            <a:custGeom>
              <a:avLst/>
              <a:gdLst>
                <a:gd name="T0" fmla="*/ 144 w 144"/>
                <a:gd name="T1" fmla="*/ 0 h 167"/>
                <a:gd name="T2" fmla="*/ 144 w 144"/>
                <a:gd name="T3" fmla="*/ 167 h 167"/>
                <a:gd name="T4" fmla="*/ 144 w 144"/>
                <a:gd name="T5" fmla="*/ 167 h 167"/>
                <a:gd name="T6" fmla="*/ 0 w 144"/>
                <a:gd name="T7" fmla="*/ 83 h 167"/>
                <a:gd name="T8" fmla="*/ 0 w 144"/>
                <a:gd name="T9" fmla="*/ 83 h 167"/>
                <a:gd name="T10" fmla="*/ 144 w 144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67">
                  <a:moveTo>
                    <a:pt x="144" y="0"/>
                  </a:moveTo>
                  <a:cubicBezTo>
                    <a:pt x="115" y="50"/>
                    <a:pt x="113" y="113"/>
                    <a:pt x="144" y="167"/>
                  </a:cubicBezTo>
                  <a:cubicBezTo>
                    <a:pt x="144" y="167"/>
                    <a:pt x="144" y="167"/>
                    <a:pt x="144" y="167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144" y="0"/>
                    <a:pt x="14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AABFA4AC-CB54-4586-BAF4-1A967554F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500" y="2847181"/>
              <a:ext cx="1625600" cy="1884362"/>
            </a:xfrm>
            <a:custGeom>
              <a:avLst/>
              <a:gdLst>
                <a:gd name="T0" fmla="*/ 0 w 144"/>
                <a:gd name="T1" fmla="*/ 167 h 167"/>
                <a:gd name="T2" fmla="*/ 0 w 144"/>
                <a:gd name="T3" fmla="*/ 0 h 167"/>
                <a:gd name="T4" fmla="*/ 0 w 144"/>
                <a:gd name="T5" fmla="*/ 0 h 167"/>
                <a:gd name="T6" fmla="*/ 144 w 144"/>
                <a:gd name="T7" fmla="*/ 83 h 167"/>
                <a:gd name="T8" fmla="*/ 144 w 144"/>
                <a:gd name="T9" fmla="*/ 83 h 167"/>
                <a:gd name="T10" fmla="*/ 0 w 144"/>
                <a:gd name="T11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67">
                  <a:moveTo>
                    <a:pt x="0" y="167"/>
                  </a:moveTo>
                  <a:cubicBezTo>
                    <a:pt x="28" y="117"/>
                    <a:pt x="31" y="5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0" y="167"/>
                    <a:pt x="0" y="167"/>
                    <a:pt x="0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DA8CE1DC-C699-4C0C-B2C2-B0B7BCCB9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4100" y="1910556"/>
              <a:ext cx="1625600" cy="1873250"/>
            </a:xfrm>
            <a:custGeom>
              <a:avLst/>
              <a:gdLst>
                <a:gd name="T0" fmla="*/ 0 w 144"/>
                <a:gd name="T1" fmla="*/ 0 h 166"/>
                <a:gd name="T2" fmla="*/ 144 w 144"/>
                <a:gd name="T3" fmla="*/ 83 h 166"/>
                <a:gd name="T4" fmla="*/ 144 w 144"/>
                <a:gd name="T5" fmla="*/ 83 h 166"/>
                <a:gd name="T6" fmla="*/ 0 w 144"/>
                <a:gd name="T7" fmla="*/ 166 h 166"/>
                <a:gd name="T8" fmla="*/ 0 w 144"/>
                <a:gd name="T9" fmla="*/ 166 h 166"/>
                <a:gd name="T10" fmla="*/ 0 w 144"/>
                <a:gd name="T1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66">
                  <a:moveTo>
                    <a:pt x="0" y="0"/>
                  </a:moveTo>
                  <a:cubicBezTo>
                    <a:pt x="29" y="50"/>
                    <a:pt x="82" y="83"/>
                    <a:pt x="144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AA976EF-1A07-4C94-801C-C95A048A9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500" y="3783806"/>
              <a:ext cx="1625600" cy="1884362"/>
            </a:xfrm>
            <a:custGeom>
              <a:avLst/>
              <a:gdLst>
                <a:gd name="T0" fmla="*/ 144 w 144"/>
                <a:gd name="T1" fmla="*/ 167 h 167"/>
                <a:gd name="T2" fmla="*/ 0 w 144"/>
                <a:gd name="T3" fmla="*/ 84 h 167"/>
                <a:gd name="T4" fmla="*/ 0 w 144"/>
                <a:gd name="T5" fmla="*/ 84 h 167"/>
                <a:gd name="T6" fmla="*/ 144 w 144"/>
                <a:gd name="T7" fmla="*/ 0 h 167"/>
                <a:gd name="T8" fmla="*/ 144 w 144"/>
                <a:gd name="T9" fmla="*/ 0 h 167"/>
                <a:gd name="T10" fmla="*/ 144 w 144"/>
                <a:gd name="T11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67">
                  <a:moveTo>
                    <a:pt x="144" y="167"/>
                  </a:moveTo>
                  <a:cubicBezTo>
                    <a:pt x="115" y="117"/>
                    <a:pt x="61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4" y="167"/>
                    <a:pt x="144" y="167"/>
                    <a:pt x="144" y="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4" name="Rectangle 5">
              <a:extLst>
                <a:ext uri="{FF2B5EF4-FFF2-40B4-BE49-F238E27FC236}">
                  <a16:creationId xmlns:a16="http://schemas.microsoft.com/office/drawing/2014/main" id="{6CE24449-559D-4C32-A56B-743C52F381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4100" y="3783806"/>
              <a:ext cx="1588" cy="1587"/>
            </a:xfrm>
            <a:prstGeom prst="rect">
              <a:avLst/>
            </a:prstGeom>
            <a:noFill/>
            <a:ln w="11113" cap="flat">
              <a:solidFill>
                <a:srgbClr val="5BA0D7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5" name="Oval 12">
              <a:extLst>
                <a:ext uri="{FF2B5EF4-FFF2-40B4-BE49-F238E27FC236}">
                  <a16:creationId xmlns:a16="http://schemas.microsoft.com/office/drawing/2014/main" id="{CCACA66B-5DCD-40DA-8FBE-ABC26E5FD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2413" y="2993231"/>
              <a:ext cx="1603375" cy="1592262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outerShdw blurRad="2032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5C25DA6D-EFD0-44C8-8432-78DFDFC77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9025" y="3072606"/>
              <a:ext cx="22225" cy="0"/>
            </a:xfrm>
            <a:custGeom>
              <a:avLst/>
              <a:gdLst>
                <a:gd name="T0" fmla="*/ 0 w 14"/>
                <a:gd name="T1" fmla="*/ 14 w 14"/>
                <a:gd name="T2" fmla="*/ 0 w 14"/>
                <a:gd name="T3" fmla="*/ 0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0" y="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7" name="Graphic 33">
            <a:extLst>
              <a:ext uri="{FF2B5EF4-FFF2-40B4-BE49-F238E27FC236}">
                <a16:creationId xmlns:a16="http://schemas.microsoft.com/office/drawing/2014/main" id="{CDB53A7C-1E06-4311-8EE4-BD34E741955B}"/>
              </a:ext>
            </a:extLst>
          </p:cNvPr>
          <p:cNvGrpSpPr/>
          <p:nvPr/>
        </p:nvGrpSpPr>
        <p:grpSpPr>
          <a:xfrm>
            <a:off x="5427755" y="3246008"/>
            <a:ext cx="738910" cy="738910"/>
            <a:chOff x="1126890" y="851397"/>
            <a:chExt cx="653544" cy="653544"/>
          </a:xfrm>
          <a:solidFill>
            <a:schemeClr val="accent1"/>
          </a:solidFill>
        </p:grpSpPr>
        <p:sp>
          <p:nvSpPr>
            <p:cNvPr id="28" name="Freeform: Shape 45">
              <a:extLst>
                <a:ext uri="{FF2B5EF4-FFF2-40B4-BE49-F238E27FC236}">
                  <a16:creationId xmlns:a16="http://schemas.microsoft.com/office/drawing/2014/main" id="{51203929-C751-4FEA-93A5-5472BBA5E0FB}"/>
                </a:ext>
              </a:extLst>
            </p:cNvPr>
            <p:cNvSpPr/>
            <p:nvPr/>
          </p:nvSpPr>
          <p:spPr>
            <a:xfrm>
              <a:off x="1252336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8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Freeform: Shape 46">
              <a:extLst>
                <a:ext uri="{FF2B5EF4-FFF2-40B4-BE49-F238E27FC236}">
                  <a16:creationId xmlns:a16="http://schemas.microsoft.com/office/drawing/2014/main" id="{8DD77413-AE63-44B9-B6A6-8DBC9FDD0614}"/>
                </a:ext>
              </a:extLst>
            </p:cNvPr>
            <p:cNvSpPr/>
            <p:nvPr/>
          </p:nvSpPr>
          <p:spPr>
            <a:xfrm>
              <a:off x="1327029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8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Freeform: Shape 47">
              <a:extLst>
                <a:ext uri="{FF2B5EF4-FFF2-40B4-BE49-F238E27FC236}">
                  <a16:creationId xmlns:a16="http://schemas.microsoft.com/office/drawing/2014/main" id="{630E7F4B-BC5E-431E-96B5-A3F7666D0C76}"/>
                </a:ext>
              </a:extLst>
            </p:cNvPr>
            <p:cNvSpPr/>
            <p:nvPr/>
          </p:nvSpPr>
          <p:spPr>
            <a:xfrm>
              <a:off x="1401725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1" name="Freeform: Shape 48">
              <a:extLst>
                <a:ext uri="{FF2B5EF4-FFF2-40B4-BE49-F238E27FC236}">
                  <a16:creationId xmlns:a16="http://schemas.microsoft.com/office/drawing/2014/main" id="{F211C166-87E6-4557-BEDA-8C7655548AC7}"/>
                </a:ext>
              </a:extLst>
            </p:cNvPr>
            <p:cNvSpPr/>
            <p:nvPr/>
          </p:nvSpPr>
          <p:spPr>
            <a:xfrm>
              <a:off x="1469019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2" name="Freeform: Shape 49">
              <a:extLst>
                <a:ext uri="{FF2B5EF4-FFF2-40B4-BE49-F238E27FC236}">
                  <a16:creationId xmlns:a16="http://schemas.microsoft.com/office/drawing/2014/main" id="{45265CC7-2F0E-4232-9B28-A1E8D43132D9}"/>
                </a:ext>
              </a:extLst>
            </p:cNvPr>
            <p:cNvSpPr/>
            <p:nvPr/>
          </p:nvSpPr>
          <p:spPr>
            <a:xfrm>
              <a:off x="1543715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3" name="Freeform: Shape 50">
              <a:extLst>
                <a:ext uri="{FF2B5EF4-FFF2-40B4-BE49-F238E27FC236}">
                  <a16:creationId xmlns:a16="http://schemas.microsoft.com/office/drawing/2014/main" id="{0CC82DCF-DCB0-4C59-9230-EB812F3DE469}"/>
                </a:ext>
              </a:extLst>
            </p:cNvPr>
            <p:cNvSpPr/>
            <p:nvPr/>
          </p:nvSpPr>
          <p:spPr>
            <a:xfrm>
              <a:off x="1618408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4" name="Freeform: Shape 51">
              <a:extLst>
                <a:ext uri="{FF2B5EF4-FFF2-40B4-BE49-F238E27FC236}">
                  <a16:creationId xmlns:a16="http://schemas.microsoft.com/office/drawing/2014/main" id="{BE243DA3-CEB6-45A0-96FB-04887A8E5F42}"/>
                </a:ext>
              </a:extLst>
            </p:cNvPr>
            <p:cNvSpPr/>
            <p:nvPr/>
          </p:nvSpPr>
          <p:spPr>
            <a:xfrm>
              <a:off x="1252336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8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5" name="Freeform: Shape 52">
              <a:extLst>
                <a:ext uri="{FF2B5EF4-FFF2-40B4-BE49-F238E27FC236}">
                  <a16:creationId xmlns:a16="http://schemas.microsoft.com/office/drawing/2014/main" id="{2E850D6B-C233-451C-A994-D5D4175473CE}"/>
                </a:ext>
              </a:extLst>
            </p:cNvPr>
            <p:cNvSpPr/>
            <p:nvPr/>
          </p:nvSpPr>
          <p:spPr>
            <a:xfrm>
              <a:off x="1327029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8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6" name="Freeform: Shape 53">
              <a:extLst>
                <a:ext uri="{FF2B5EF4-FFF2-40B4-BE49-F238E27FC236}">
                  <a16:creationId xmlns:a16="http://schemas.microsoft.com/office/drawing/2014/main" id="{7907CE18-EEE8-4046-8F40-282961133395}"/>
                </a:ext>
              </a:extLst>
            </p:cNvPr>
            <p:cNvSpPr/>
            <p:nvPr/>
          </p:nvSpPr>
          <p:spPr>
            <a:xfrm>
              <a:off x="1401725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Freeform: Shape 54">
              <a:extLst>
                <a:ext uri="{FF2B5EF4-FFF2-40B4-BE49-F238E27FC236}">
                  <a16:creationId xmlns:a16="http://schemas.microsoft.com/office/drawing/2014/main" id="{0967BEA2-E66A-4BDB-8D3E-3DC003466A62}"/>
                </a:ext>
              </a:extLst>
            </p:cNvPr>
            <p:cNvSpPr/>
            <p:nvPr/>
          </p:nvSpPr>
          <p:spPr>
            <a:xfrm>
              <a:off x="1469019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8" name="Freeform: Shape 55">
              <a:extLst>
                <a:ext uri="{FF2B5EF4-FFF2-40B4-BE49-F238E27FC236}">
                  <a16:creationId xmlns:a16="http://schemas.microsoft.com/office/drawing/2014/main" id="{4E21E559-CB01-4F51-912C-5418CF870E6C}"/>
                </a:ext>
              </a:extLst>
            </p:cNvPr>
            <p:cNvSpPr/>
            <p:nvPr/>
          </p:nvSpPr>
          <p:spPr>
            <a:xfrm>
              <a:off x="1543715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9" name="Freeform: Shape 56">
              <a:extLst>
                <a:ext uri="{FF2B5EF4-FFF2-40B4-BE49-F238E27FC236}">
                  <a16:creationId xmlns:a16="http://schemas.microsoft.com/office/drawing/2014/main" id="{FAE066C5-927C-4326-9ACE-0C653FFCD2FA}"/>
                </a:ext>
              </a:extLst>
            </p:cNvPr>
            <p:cNvSpPr/>
            <p:nvPr/>
          </p:nvSpPr>
          <p:spPr>
            <a:xfrm>
              <a:off x="1618408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0" name="Freeform: Shape 57">
              <a:extLst>
                <a:ext uri="{FF2B5EF4-FFF2-40B4-BE49-F238E27FC236}">
                  <a16:creationId xmlns:a16="http://schemas.microsoft.com/office/drawing/2014/main" id="{03561A5C-2617-4AC5-A55C-5550D02B0EE1}"/>
                </a:ext>
              </a:extLst>
            </p:cNvPr>
            <p:cNvSpPr/>
            <p:nvPr/>
          </p:nvSpPr>
          <p:spPr>
            <a:xfrm>
              <a:off x="1360677" y="949599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1" name="Freeform: Shape 58">
              <a:extLst>
                <a:ext uri="{FF2B5EF4-FFF2-40B4-BE49-F238E27FC236}">
                  <a16:creationId xmlns:a16="http://schemas.microsoft.com/office/drawing/2014/main" id="{7B22B6CE-AE9C-4D5E-B0BB-4A3CDC3BDBCF}"/>
                </a:ext>
              </a:extLst>
            </p:cNvPr>
            <p:cNvSpPr/>
            <p:nvPr/>
          </p:nvSpPr>
          <p:spPr>
            <a:xfrm>
              <a:off x="1435373" y="949599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2" name="Freeform: Shape 59">
              <a:extLst>
                <a:ext uri="{FF2B5EF4-FFF2-40B4-BE49-F238E27FC236}">
                  <a16:creationId xmlns:a16="http://schemas.microsoft.com/office/drawing/2014/main" id="{04B87872-94D3-4442-A036-EE61F751A056}"/>
                </a:ext>
              </a:extLst>
            </p:cNvPr>
            <p:cNvSpPr/>
            <p:nvPr/>
          </p:nvSpPr>
          <p:spPr>
            <a:xfrm>
              <a:off x="1510070" y="949599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3" name="Freeform: Shape 60">
              <a:extLst>
                <a:ext uri="{FF2B5EF4-FFF2-40B4-BE49-F238E27FC236}">
                  <a16:creationId xmlns:a16="http://schemas.microsoft.com/office/drawing/2014/main" id="{DA4D1019-FBFF-4936-8FEE-F53535E9DD11}"/>
                </a:ext>
              </a:extLst>
            </p:cNvPr>
            <p:cNvSpPr/>
            <p:nvPr/>
          </p:nvSpPr>
          <p:spPr>
            <a:xfrm>
              <a:off x="1126890" y="870360"/>
              <a:ext cx="653544" cy="616199"/>
            </a:xfrm>
            <a:custGeom>
              <a:avLst/>
              <a:gdLst>
                <a:gd name="connsiteX0" fmla="*/ 635637 w 653544"/>
                <a:gd name="connsiteY0" fmla="*/ 179175 h 616198"/>
                <a:gd name="connsiteX1" fmla="*/ 497363 w 653544"/>
                <a:gd name="connsiteY1" fmla="*/ 179175 h 616198"/>
                <a:gd name="connsiteX2" fmla="*/ 497363 w 653544"/>
                <a:gd name="connsiteY2" fmla="*/ 18673 h 616198"/>
                <a:gd name="connsiteX3" fmla="*/ 478690 w 653544"/>
                <a:gd name="connsiteY3" fmla="*/ 0 h 616198"/>
                <a:gd name="connsiteX4" fmla="*/ 175619 w 653544"/>
                <a:gd name="connsiteY4" fmla="*/ 0 h 616198"/>
                <a:gd name="connsiteX5" fmla="*/ 156947 w 653544"/>
                <a:gd name="connsiteY5" fmla="*/ 18673 h 616198"/>
                <a:gd name="connsiteX6" fmla="*/ 156947 w 653544"/>
                <a:gd name="connsiteY6" fmla="*/ 179172 h 616198"/>
                <a:gd name="connsiteX7" fmla="*/ 18673 w 653544"/>
                <a:gd name="connsiteY7" fmla="*/ 179172 h 616198"/>
                <a:gd name="connsiteX8" fmla="*/ 0 w 653544"/>
                <a:gd name="connsiteY8" fmla="*/ 197845 h 616198"/>
                <a:gd name="connsiteX9" fmla="*/ 18673 w 653544"/>
                <a:gd name="connsiteY9" fmla="*/ 216518 h 616198"/>
                <a:gd name="connsiteX10" fmla="*/ 36228 w 653544"/>
                <a:gd name="connsiteY10" fmla="*/ 216518 h 616198"/>
                <a:gd name="connsiteX11" fmla="*/ 36228 w 653544"/>
                <a:gd name="connsiteY11" fmla="*/ 597707 h 616198"/>
                <a:gd name="connsiteX12" fmla="*/ 54900 w 653544"/>
                <a:gd name="connsiteY12" fmla="*/ 616380 h 616198"/>
                <a:gd name="connsiteX13" fmla="*/ 599409 w 653544"/>
                <a:gd name="connsiteY13" fmla="*/ 616380 h 616198"/>
                <a:gd name="connsiteX14" fmla="*/ 618082 w 653544"/>
                <a:gd name="connsiteY14" fmla="*/ 597707 h 616198"/>
                <a:gd name="connsiteX15" fmla="*/ 618082 w 653544"/>
                <a:gd name="connsiteY15" fmla="*/ 216518 h 616198"/>
                <a:gd name="connsiteX16" fmla="*/ 635637 w 653544"/>
                <a:gd name="connsiteY16" fmla="*/ 216518 h 616198"/>
                <a:gd name="connsiteX17" fmla="*/ 654310 w 653544"/>
                <a:gd name="connsiteY17" fmla="*/ 197845 h 616198"/>
                <a:gd name="connsiteX18" fmla="*/ 635637 w 653544"/>
                <a:gd name="connsiteY18" fmla="*/ 179175 h 616198"/>
                <a:gd name="connsiteX19" fmla="*/ 419170 w 653544"/>
                <a:gd name="connsiteY19" fmla="*/ 579037 h 616198"/>
                <a:gd name="connsiteX20" fmla="*/ 345701 w 653544"/>
                <a:gd name="connsiteY20" fmla="*/ 579037 h 616198"/>
                <a:gd name="connsiteX21" fmla="*/ 345829 w 653544"/>
                <a:gd name="connsiteY21" fmla="*/ 576925 h 616198"/>
                <a:gd name="connsiteX22" fmla="*/ 345829 w 653544"/>
                <a:gd name="connsiteY22" fmla="*/ 548868 h 616198"/>
                <a:gd name="connsiteX23" fmla="*/ 419170 w 653544"/>
                <a:gd name="connsiteY23" fmla="*/ 548868 h 616198"/>
                <a:gd name="connsiteX24" fmla="*/ 419170 w 653544"/>
                <a:gd name="connsiteY24" fmla="*/ 579037 h 616198"/>
                <a:gd name="connsiteX25" fmla="*/ 308609 w 653544"/>
                <a:gd name="connsiteY25" fmla="*/ 579037 h 616198"/>
                <a:gd name="connsiteX26" fmla="*/ 235140 w 653544"/>
                <a:gd name="connsiteY26" fmla="*/ 579037 h 616198"/>
                <a:gd name="connsiteX27" fmla="*/ 235140 w 653544"/>
                <a:gd name="connsiteY27" fmla="*/ 548868 h 616198"/>
                <a:gd name="connsiteX28" fmla="*/ 308481 w 653544"/>
                <a:gd name="connsiteY28" fmla="*/ 548868 h 616198"/>
                <a:gd name="connsiteX29" fmla="*/ 308481 w 653544"/>
                <a:gd name="connsiteY29" fmla="*/ 576925 h 616198"/>
                <a:gd name="connsiteX30" fmla="*/ 308609 w 653544"/>
                <a:gd name="connsiteY30" fmla="*/ 579037 h 616198"/>
                <a:gd name="connsiteX31" fmla="*/ 456515 w 653544"/>
                <a:gd name="connsiteY31" fmla="*/ 579037 h 616198"/>
                <a:gd name="connsiteX32" fmla="*/ 456515 w 653544"/>
                <a:gd name="connsiteY32" fmla="*/ 530195 h 616198"/>
                <a:gd name="connsiteX33" fmla="*/ 437842 w 653544"/>
                <a:gd name="connsiteY33" fmla="*/ 511522 h 616198"/>
                <a:gd name="connsiteX34" fmla="*/ 216467 w 653544"/>
                <a:gd name="connsiteY34" fmla="*/ 511522 h 616198"/>
                <a:gd name="connsiteX35" fmla="*/ 197794 w 653544"/>
                <a:gd name="connsiteY35" fmla="*/ 530195 h 616198"/>
                <a:gd name="connsiteX36" fmla="*/ 197794 w 653544"/>
                <a:gd name="connsiteY36" fmla="*/ 579037 h 616198"/>
                <a:gd name="connsiteX37" fmla="*/ 73573 w 653544"/>
                <a:gd name="connsiteY37" fmla="*/ 579037 h 616198"/>
                <a:gd name="connsiteX38" fmla="*/ 73573 w 653544"/>
                <a:gd name="connsiteY38" fmla="*/ 216520 h 616198"/>
                <a:gd name="connsiteX39" fmla="*/ 580737 w 653544"/>
                <a:gd name="connsiteY39" fmla="*/ 216520 h 616198"/>
                <a:gd name="connsiteX40" fmla="*/ 580737 w 653544"/>
                <a:gd name="connsiteY40" fmla="*/ 579037 h 616198"/>
                <a:gd name="connsiteX41" fmla="*/ 456515 w 653544"/>
                <a:gd name="connsiteY41" fmla="*/ 579037 h 616198"/>
                <a:gd name="connsiteX42" fmla="*/ 194292 w 653544"/>
                <a:gd name="connsiteY42" fmla="*/ 37345 h 616198"/>
                <a:gd name="connsiteX43" fmla="*/ 460018 w 653544"/>
                <a:gd name="connsiteY43" fmla="*/ 37345 h 616198"/>
                <a:gd name="connsiteX44" fmla="*/ 460018 w 653544"/>
                <a:gd name="connsiteY44" fmla="*/ 179172 h 616198"/>
                <a:gd name="connsiteX45" fmla="*/ 194292 w 653544"/>
                <a:gd name="connsiteY45" fmla="*/ 179172 h 616198"/>
                <a:gd name="connsiteX46" fmla="*/ 194292 w 653544"/>
                <a:gd name="connsiteY46" fmla="*/ 37345 h 61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53544" h="616198">
                  <a:moveTo>
                    <a:pt x="635637" y="179175"/>
                  </a:moveTo>
                  <a:lnTo>
                    <a:pt x="497363" y="179175"/>
                  </a:lnTo>
                  <a:lnTo>
                    <a:pt x="497363" y="18673"/>
                  </a:lnTo>
                  <a:cubicBezTo>
                    <a:pt x="497363" y="8360"/>
                    <a:pt x="489003" y="0"/>
                    <a:pt x="478690" y="0"/>
                  </a:cubicBezTo>
                  <a:lnTo>
                    <a:pt x="175619" y="0"/>
                  </a:lnTo>
                  <a:cubicBezTo>
                    <a:pt x="165307" y="0"/>
                    <a:pt x="156947" y="8360"/>
                    <a:pt x="156947" y="18673"/>
                  </a:cubicBezTo>
                  <a:lnTo>
                    <a:pt x="156947" y="179172"/>
                  </a:lnTo>
                  <a:lnTo>
                    <a:pt x="18673" y="179172"/>
                  </a:lnTo>
                  <a:cubicBezTo>
                    <a:pt x="8360" y="179172"/>
                    <a:pt x="0" y="187532"/>
                    <a:pt x="0" y="197845"/>
                  </a:cubicBezTo>
                  <a:cubicBezTo>
                    <a:pt x="0" y="208158"/>
                    <a:pt x="8360" y="216518"/>
                    <a:pt x="18673" y="216518"/>
                  </a:cubicBezTo>
                  <a:lnTo>
                    <a:pt x="36228" y="216518"/>
                  </a:lnTo>
                  <a:lnTo>
                    <a:pt x="36228" y="597707"/>
                  </a:lnTo>
                  <a:cubicBezTo>
                    <a:pt x="36228" y="608020"/>
                    <a:pt x="44588" y="616380"/>
                    <a:pt x="54900" y="616380"/>
                  </a:cubicBezTo>
                  <a:lnTo>
                    <a:pt x="599409" y="616380"/>
                  </a:lnTo>
                  <a:cubicBezTo>
                    <a:pt x="609722" y="616380"/>
                    <a:pt x="618082" y="608020"/>
                    <a:pt x="618082" y="597707"/>
                  </a:cubicBezTo>
                  <a:lnTo>
                    <a:pt x="618082" y="216518"/>
                  </a:lnTo>
                  <a:lnTo>
                    <a:pt x="635637" y="216518"/>
                  </a:lnTo>
                  <a:cubicBezTo>
                    <a:pt x="645950" y="216518"/>
                    <a:pt x="654310" y="208158"/>
                    <a:pt x="654310" y="197845"/>
                  </a:cubicBezTo>
                  <a:cubicBezTo>
                    <a:pt x="654310" y="187532"/>
                    <a:pt x="645950" y="179175"/>
                    <a:pt x="635637" y="179175"/>
                  </a:cubicBezTo>
                  <a:close/>
                  <a:moveTo>
                    <a:pt x="419170" y="579037"/>
                  </a:moveTo>
                  <a:lnTo>
                    <a:pt x="345701" y="579037"/>
                  </a:lnTo>
                  <a:cubicBezTo>
                    <a:pt x="345778" y="578344"/>
                    <a:pt x="345829" y="577640"/>
                    <a:pt x="345829" y="576925"/>
                  </a:cubicBezTo>
                  <a:lnTo>
                    <a:pt x="345829" y="548868"/>
                  </a:lnTo>
                  <a:lnTo>
                    <a:pt x="419170" y="548868"/>
                  </a:lnTo>
                  <a:lnTo>
                    <a:pt x="419170" y="579037"/>
                  </a:lnTo>
                  <a:close/>
                  <a:moveTo>
                    <a:pt x="308609" y="579037"/>
                  </a:moveTo>
                  <a:lnTo>
                    <a:pt x="235140" y="579037"/>
                  </a:lnTo>
                  <a:lnTo>
                    <a:pt x="235140" y="548868"/>
                  </a:lnTo>
                  <a:lnTo>
                    <a:pt x="308481" y="548868"/>
                  </a:lnTo>
                  <a:lnTo>
                    <a:pt x="308481" y="576925"/>
                  </a:lnTo>
                  <a:cubicBezTo>
                    <a:pt x="308483" y="577640"/>
                    <a:pt x="308531" y="578341"/>
                    <a:pt x="308609" y="579037"/>
                  </a:cubicBezTo>
                  <a:close/>
                  <a:moveTo>
                    <a:pt x="456515" y="579037"/>
                  </a:moveTo>
                  <a:lnTo>
                    <a:pt x="456515" y="530195"/>
                  </a:lnTo>
                  <a:cubicBezTo>
                    <a:pt x="456515" y="519882"/>
                    <a:pt x="448155" y="511522"/>
                    <a:pt x="437842" y="511522"/>
                  </a:cubicBezTo>
                  <a:lnTo>
                    <a:pt x="216467" y="511522"/>
                  </a:lnTo>
                  <a:cubicBezTo>
                    <a:pt x="206154" y="511522"/>
                    <a:pt x="197794" y="519882"/>
                    <a:pt x="197794" y="530195"/>
                  </a:cubicBezTo>
                  <a:lnTo>
                    <a:pt x="197794" y="579037"/>
                  </a:lnTo>
                  <a:lnTo>
                    <a:pt x="73573" y="579037"/>
                  </a:lnTo>
                  <a:lnTo>
                    <a:pt x="73573" y="216520"/>
                  </a:lnTo>
                  <a:lnTo>
                    <a:pt x="580737" y="216520"/>
                  </a:lnTo>
                  <a:lnTo>
                    <a:pt x="580737" y="579037"/>
                  </a:lnTo>
                  <a:lnTo>
                    <a:pt x="456515" y="579037"/>
                  </a:lnTo>
                  <a:close/>
                  <a:moveTo>
                    <a:pt x="194292" y="37345"/>
                  </a:moveTo>
                  <a:lnTo>
                    <a:pt x="460018" y="37345"/>
                  </a:lnTo>
                  <a:lnTo>
                    <a:pt x="460018" y="179172"/>
                  </a:lnTo>
                  <a:lnTo>
                    <a:pt x="194292" y="179172"/>
                  </a:lnTo>
                  <a:lnTo>
                    <a:pt x="194292" y="37345"/>
                  </a:ln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6" name="Graphic 15">
            <a:extLst>
              <a:ext uri="{FF2B5EF4-FFF2-40B4-BE49-F238E27FC236}">
                <a16:creationId xmlns:a16="http://schemas.microsoft.com/office/drawing/2014/main" id="{20CEFC8C-E1BC-4C4B-801A-D4FB431F392E}"/>
              </a:ext>
            </a:extLst>
          </p:cNvPr>
          <p:cNvGrpSpPr/>
          <p:nvPr/>
        </p:nvGrpSpPr>
        <p:grpSpPr>
          <a:xfrm>
            <a:off x="4612669" y="3526441"/>
            <a:ext cx="326746" cy="326746"/>
            <a:chOff x="1144229" y="868736"/>
            <a:chExt cx="618866" cy="618866"/>
          </a:xfrm>
          <a:solidFill>
            <a:schemeClr val="bg2"/>
          </a:solidFill>
        </p:grpSpPr>
        <p:sp>
          <p:nvSpPr>
            <p:cNvPr id="47" name="Freeform: Shape 64">
              <a:extLst>
                <a:ext uri="{FF2B5EF4-FFF2-40B4-BE49-F238E27FC236}">
                  <a16:creationId xmlns:a16="http://schemas.microsoft.com/office/drawing/2014/main" id="{82C7CB88-17DD-409C-8027-B477B52B628E}"/>
                </a:ext>
              </a:extLst>
            </p:cNvPr>
            <p:cNvSpPr/>
            <p:nvPr/>
          </p:nvSpPr>
          <p:spPr>
            <a:xfrm>
              <a:off x="1238867" y="868736"/>
              <a:ext cx="429472" cy="618866"/>
            </a:xfrm>
            <a:custGeom>
              <a:avLst/>
              <a:gdLst>
                <a:gd name="connsiteX0" fmla="*/ 411746 w 429471"/>
                <a:gd name="connsiteY0" fmla="*/ 0 h 618866"/>
                <a:gd name="connsiteX1" fmla="*/ 18673 w 429471"/>
                <a:gd name="connsiteY1" fmla="*/ 0 h 618866"/>
                <a:gd name="connsiteX2" fmla="*/ 0 w 429471"/>
                <a:gd name="connsiteY2" fmla="*/ 18673 h 618866"/>
                <a:gd name="connsiteX3" fmla="*/ 0 w 429471"/>
                <a:gd name="connsiteY3" fmla="*/ 601026 h 618866"/>
                <a:gd name="connsiteX4" fmla="*/ 18673 w 429471"/>
                <a:gd name="connsiteY4" fmla="*/ 619698 h 618866"/>
                <a:gd name="connsiteX5" fmla="*/ 411746 w 429471"/>
                <a:gd name="connsiteY5" fmla="*/ 619698 h 618866"/>
                <a:gd name="connsiteX6" fmla="*/ 430419 w 429471"/>
                <a:gd name="connsiteY6" fmla="*/ 601026 h 618866"/>
                <a:gd name="connsiteX7" fmla="*/ 430419 w 429471"/>
                <a:gd name="connsiteY7" fmla="*/ 18673 h 618866"/>
                <a:gd name="connsiteX8" fmla="*/ 411746 w 429471"/>
                <a:gd name="connsiteY8" fmla="*/ 0 h 618866"/>
                <a:gd name="connsiteX9" fmla="*/ 393073 w 429471"/>
                <a:gd name="connsiteY9" fmla="*/ 582353 h 618866"/>
                <a:gd name="connsiteX10" fmla="*/ 37345 w 429471"/>
                <a:gd name="connsiteY10" fmla="*/ 582353 h 618866"/>
                <a:gd name="connsiteX11" fmla="*/ 37345 w 429471"/>
                <a:gd name="connsiteY11" fmla="*/ 37345 h 618866"/>
                <a:gd name="connsiteX12" fmla="*/ 393073 w 429471"/>
                <a:gd name="connsiteY12" fmla="*/ 37345 h 618866"/>
                <a:gd name="connsiteX13" fmla="*/ 393073 w 429471"/>
                <a:gd name="connsiteY13" fmla="*/ 582353 h 61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9471" h="618866">
                  <a:moveTo>
                    <a:pt x="411746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lnTo>
                    <a:pt x="0" y="601026"/>
                  </a:lnTo>
                  <a:cubicBezTo>
                    <a:pt x="0" y="611338"/>
                    <a:pt x="8360" y="619698"/>
                    <a:pt x="18673" y="619698"/>
                  </a:cubicBezTo>
                  <a:lnTo>
                    <a:pt x="411746" y="619698"/>
                  </a:lnTo>
                  <a:cubicBezTo>
                    <a:pt x="422059" y="619698"/>
                    <a:pt x="430419" y="611338"/>
                    <a:pt x="430419" y="601026"/>
                  </a:cubicBezTo>
                  <a:lnTo>
                    <a:pt x="430419" y="18673"/>
                  </a:lnTo>
                  <a:cubicBezTo>
                    <a:pt x="430419" y="8360"/>
                    <a:pt x="422061" y="0"/>
                    <a:pt x="411746" y="0"/>
                  </a:cubicBezTo>
                  <a:close/>
                  <a:moveTo>
                    <a:pt x="393073" y="582353"/>
                  </a:moveTo>
                  <a:lnTo>
                    <a:pt x="37345" y="582353"/>
                  </a:lnTo>
                  <a:lnTo>
                    <a:pt x="37345" y="37345"/>
                  </a:lnTo>
                  <a:lnTo>
                    <a:pt x="393073" y="37345"/>
                  </a:lnTo>
                  <a:lnTo>
                    <a:pt x="393073" y="582353"/>
                  </a:ln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8" name="Freeform: Shape 65">
              <a:extLst>
                <a:ext uri="{FF2B5EF4-FFF2-40B4-BE49-F238E27FC236}">
                  <a16:creationId xmlns:a16="http://schemas.microsoft.com/office/drawing/2014/main" id="{9F8A9C41-271F-4CFE-8C2F-48E8C07630C5}"/>
                </a:ext>
              </a:extLst>
            </p:cNvPr>
            <p:cNvSpPr/>
            <p:nvPr/>
          </p:nvSpPr>
          <p:spPr>
            <a:xfrm>
              <a:off x="1332554" y="1140562"/>
              <a:ext cx="61353" cy="37345"/>
            </a:xfrm>
            <a:custGeom>
              <a:avLst/>
              <a:gdLst>
                <a:gd name="connsiteX0" fmla="*/ 43113 w 61353"/>
                <a:gd name="connsiteY0" fmla="*/ 0 h 37345"/>
                <a:gd name="connsiteX1" fmla="*/ 18673 w 61353"/>
                <a:gd name="connsiteY1" fmla="*/ 0 h 37345"/>
                <a:gd name="connsiteX2" fmla="*/ 0 w 61353"/>
                <a:gd name="connsiteY2" fmla="*/ 18673 h 37345"/>
                <a:gd name="connsiteX3" fmla="*/ 18673 w 61353"/>
                <a:gd name="connsiteY3" fmla="*/ 37345 h 37345"/>
                <a:gd name="connsiteX4" fmla="*/ 43113 w 61353"/>
                <a:gd name="connsiteY4" fmla="*/ 37345 h 37345"/>
                <a:gd name="connsiteX5" fmla="*/ 61785 w 61353"/>
                <a:gd name="connsiteY5" fmla="*/ 18673 h 37345"/>
                <a:gd name="connsiteX6" fmla="*/ 43113 w 6135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43113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9" name="Freeform: Shape 66">
              <a:extLst>
                <a:ext uri="{FF2B5EF4-FFF2-40B4-BE49-F238E27FC236}">
                  <a16:creationId xmlns:a16="http://schemas.microsoft.com/office/drawing/2014/main" id="{4B08277F-8C44-4A3F-B6B3-136F5776FB52}"/>
                </a:ext>
              </a:extLst>
            </p:cNvPr>
            <p:cNvSpPr/>
            <p:nvPr/>
          </p:nvSpPr>
          <p:spPr>
            <a:xfrm>
              <a:off x="1421148" y="1140562"/>
              <a:ext cx="61353" cy="37345"/>
            </a:xfrm>
            <a:custGeom>
              <a:avLst/>
              <a:gdLst>
                <a:gd name="connsiteX0" fmla="*/ 18673 w 61353"/>
                <a:gd name="connsiteY0" fmla="*/ 37345 h 37345"/>
                <a:gd name="connsiteX1" fmla="*/ 43113 w 61353"/>
                <a:gd name="connsiteY1" fmla="*/ 37345 h 37345"/>
                <a:gd name="connsiteX2" fmla="*/ 61785 w 61353"/>
                <a:gd name="connsiteY2" fmla="*/ 18673 h 37345"/>
                <a:gd name="connsiteX3" fmla="*/ 43113 w 61353"/>
                <a:gd name="connsiteY3" fmla="*/ 0 h 37345"/>
                <a:gd name="connsiteX4" fmla="*/ 18673 w 61353"/>
                <a:gd name="connsiteY4" fmla="*/ 0 h 37345"/>
                <a:gd name="connsiteX5" fmla="*/ 0 w 61353"/>
                <a:gd name="connsiteY5" fmla="*/ 18673 h 37345"/>
                <a:gd name="connsiteX6" fmla="*/ 18673 w 61353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18673" y="37345"/>
                  </a:move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0" name="Freeform: Shape 67">
              <a:extLst>
                <a:ext uri="{FF2B5EF4-FFF2-40B4-BE49-F238E27FC236}">
                  <a16:creationId xmlns:a16="http://schemas.microsoft.com/office/drawing/2014/main" id="{8A7EB7C7-81E2-4C96-8B56-940C5558C6CD}"/>
                </a:ext>
              </a:extLst>
            </p:cNvPr>
            <p:cNvSpPr/>
            <p:nvPr/>
          </p:nvSpPr>
          <p:spPr>
            <a:xfrm>
              <a:off x="1509744" y="1140562"/>
              <a:ext cx="61353" cy="37345"/>
            </a:xfrm>
            <a:custGeom>
              <a:avLst/>
              <a:gdLst>
                <a:gd name="connsiteX0" fmla="*/ 43113 w 61353"/>
                <a:gd name="connsiteY0" fmla="*/ 0 h 37345"/>
                <a:gd name="connsiteX1" fmla="*/ 18673 w 61353"/>
                <a:gd name="connsiteY1" fmla="*/ 0 h 37345"/>
                <a:gd name="connsiteX2" fmla="*/ 0 w 61353"/>
                <a:gd name="connsiteY2" fmla="*/ 18673 h 37345"/>
                <a:gd name="connsiteX3" fmla="*/ 18673 w 61353"/>
                <a:gd name="connsiteY3" fmla="*/ 37345 h 37345"/>
                <a:gd name="connsiteX4" fmla="*/ 43113 w 61353"/>
                <a:gd name="connsiteY4" fmla="*/ 37345 h 37345"/>
                <a:gd name="connsiteX5" fmla="*/ 61785 w 61353"/>
                <a:gd name="connsiteY5" fmla="*/ 18673 h 37345"/>
                <a:gd name="connsiteX6" fmla="*/ 43113 w 6135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43113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1" name="Freeform: Shape 68">
              <a:extLst>
                <a:ext uri="{FF2B5EF4-FFF2-40B4-BE49-F238E27FC236}">
                  <a16:creationId xmlns:a16="http://schemas.microsoft.com/office/drawing/2014/main" id="{56812D84-ECD2-4FA9-9389-127B848E1524}"/>
                </a:ext>
              </a:extLst>
            </p:cNvPr>
            <p:cNvSpPr/>
            <p:nvPr/>
          </p:nvSpPr>
          <p:spPr>
            <a:xfrm>
              <a:off x="1332554" y="1201665"/>
              <a:ext cx="61353" cy="37345"/>
            </a:xfrm>
            <a:custGeom>
              <a:avLst/>
              <a:gdLst>
                <a:gd name="connsiteX0" fmla="*/ 43113 w 61353"/>
                <a:gd name="connsiteY0" fmla="*/ 0 h 37345"/>
                <a:gd name="connsiteX1" fmla="*/ 18673 w 61353"/>
                <a:gd name="connsiteY1" fmla="*/ 0 h 37345"/>
                <a:gd name="connsiteX2" fmla="*/ 0 w 61353"/>
                <a:gd name="connsiteY2" fmla="*/ 18673 h 37345"/>
                <a:gd name="connsiteX3" fmla="*/ 18673 w 61353"/>
                <a:gd name="connsiteY3" fmla="*/ 37345 h 37345"/>
                <a:gd name="connsiteX4" fmla="*/ 43113 w 61353"/>
                <a:gd name="connsiteY4" fmla="*/ 37345 h 37345"/>
                <a:gd name="connsiteX5" fmla="*/ 61785 w 61353"/>
                <a:gd name="connsiteY5" fmla="*/ 18673 h 37345"/>
                <a:gd name="connsiteX6" fmla="*/ 43113 w 6135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43113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2" name="Freeform: Shape 69">
              <a:extLst>
                <a:ext uri="{FF2B5EF4-FFF2-40B4-BE49-F238E27FC236}">
                  <a16:creationId xmlns:a16="http://schemas.microsoft.com/office/drawing/2014/main" id="{42D5222D-7878-45A6-B134-692FE173D6C9}"/>
                </a:ext>
              </a:extLst>
            </p:cNvPr>
            <p:cNvSpPr/>
            <p:nvPr/>
          </p:nvSpPr>
          <p:spPr>
            <a:xfrm>
              <a:off x="1421148" y="1201665"/>
              <a:ext cx="61353" cy="37345"/>
            </a:xfrm>
            <a:custGeom>
              <a:avLst/>
              <a:gdLst>
                <a:gd name="connsiteX0" fmla="*/ 18673 w 61353"/>
                <a:gd name="connsiteY0" fmla="*/ 37345 h 37345"/>
                <a:gd name="connsiteX1" fmla="*/ 43113 w 61353"/>
                <a:gd name="connsiteY1" fmla="*/ 37345 h 37345"/>
                <a:gd name="connsiteX2" fmla="*/ 61785 w 61353"/>
                <a:gd name="connsiteY2" fmla="*/ 18673 h 37345"/>
                <a:gd name="connsiteX3" fmla="*/ 43113 w 61353"/>
                <a:gd name="connsiteY3" fmla="*/ 0 h 37345"/>
                <a:gd name="connsiteX4" fmla="*/ 18673 w 61353"/>
                <a:gd name="connsiteY4" fmla="*/ 0 h 37345"/>
                <a:gd name="connsiteX5" fmla="*/ 0 w 61353"/>
                <a:gd name="connsiteY5" fmla="*/ 18673 h 37345"/>
                <a:gd name="connsiteX6" fmla="*/ 18673 w 61353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18673" y="37345"/>
                  </a:move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3" name="Freeform: Shape 70">
              <a:extLst>
                <a:ext uri="{FF2B5EF4-FFF2-40B4-BE49-F238E27FC236}">
                  <a16:creationId xmlns:a16="http://schemas.microsoft.com/office/drawing/2014/main" id="{C83B2490-AA09-423D-B5CD-1060B28FDCE4}"/>
                </a:ext>
              </a:extLst>
            </p:cNvPr>
            <p:cNvSpPr/>
            <p:nvPr/>
          </p:nvSpPr>
          <p:spPr>
            <a:xfrm>
              <a:off x="1509744" y="1201665"/>
              <a:ext cx="61353" cy="37345"/>
            </a:xfrm>
            <a:custGeom>
              <a:avLst/>
              <a:gdLst>
                <a:gd name="connsiteX0" fmla="*/ 43113 w 61353"/>
                <a:gd name="connsiteY0" fmla="*/ 0 h 37345"/>
                <a:gd name="connsiteX1" fmla="*/ 18673 w 61353"/>
                <a:gd name="connsiteY1" fmla="*/ 0 h 37345"/>
                <a:gd name="connsiteX2" fmla="*/ 0 w 61353"/>
                <a:gd name="connsiteY2" fmla="*/ 18673 h 37345"/>
                <a:gd name="connsiteX3" fmla="*/ 18673 w 61353"/>
                <a:gd name="connsiteY3" fmla="*/ 37345 h 37345"/>
                <a:gd name="connsiteX4" fmla="*/ 43113 w 61353"/>
                <a:gd name="connsiteY4" fmla="*/ 37345 h 37345"/>
                <a:gd name="connsiteX5" fmla="*/ 61785 w 61353"/>
                <a:gd name="connsiteY5" fmla="*/ 18673 h 37345"/>
                <a:gd name="connsiteX6" fmla="*/ 43113 w 6135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43113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4" name="Freeform: Shape 71">
              <a:extLst>
                <a:ext uri="{FF2B5EF4-FFF2-40B4-BE49-F238E27FC236}">
                  <a16:creationId xmlns:a16="http://schemas.microsoft.com/office/drawing/2014/main" id="{791182D3-1D27-474A-BBEB-23B5E376657C}"/>
                </a:ext>
              </a:extLst>
            </p:cNvPr>
            <p:cNvSpPr/>
            <p:nvPr/>
          </p:nvSpPr>
          <p:spPr>
            <a:xfrm>
              <a:off x="1332554" y="1262762"/>
              <a:ext cx="61353" cy="37345"/>
            </a:xfrm>
            <a:custGeom>
              <a:avLst/>
              <a:gdLst>
                <a:gd name="connsiteX0" fmla="*/ 43113 w 61353"/>
                <a:gd name="connsiteY0" fmla="*/ 0 h 37345"/>
                <a:gd name="connsiteX1" fmla="*/ 18673 w 61353"/>
                <a:gd name="connsiteY1" fmla="*/ 0 h 37345"/>
                <a:gd name="connsiteX2" fmla="*/ 0 w 61353"/>
                <a:gd name="connsiteY2" fmla="*/ 18673 h 37345"/>
                <a:gd name="connsiteX3" fmla="*/ 18673 w 61353"/>
                <a:gd name="connsiteY3" fmla="*/ 37345 h 37345"/>
                <a:gd name="connsiteX4" fmla="*/ 43113 w 61353"/>
                <a:gd name="connsiteY4" fmla="*/ 37345 h 37345"/>
                <a:gd name="connsiteX5" fmla="*/ 61785 w 61353"/>
                <a:gd name="connsiteY5" fmla="*/ 18673 h 37345"/>
                <a:gd name="connsiteX6" fmla="*/ 43113 w 6135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43113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5" name="Freeform: Shape 72">
              <a:extLst>
                <a:ext uri="{FF2B5EF4-FFF2-40B4-BE49-F238E27FC236}">
                  <a16:creationId xmlns:a16="http://schemas.microsoft.com/office/drawing/2014/main" id="{E9CAB58C-FBF8-4E2E-AE63-556760E36DDB}"/>
                </a:ext>
              </a:extLst>
            </p:cNvPr>
            <p:cNvSpPr/>
            <p:nvPr/>
          </p:nvSpPr>
          <p:spPr>
            <a:xfrm>
              <a:off x="1421148" y="1262762"/>
              <a:ext cx="61353" cy="37345"/>
            </a:xfrm>
            <a:custGeom>
              <a:avLst/>
              <a:gdLst>
                <a:gd name="connsiteX0" fmla="*/ 18673 w 61353"/>
                <a:gd name="connsiteY0" fmla="*/ 37345 h 37345"/>
                <a:gd name="connsiteX1" fmla="*/ 43113 w 61353"/>
                <a:gd name="connsiteY1" fmla="*/ 37345 h 37345"/>
                <a:gd name="connsiteX2" fmla="*/ 61785 w 61353"/>
                <a:gd name="connsiteY2" fmla="*/ 18673 h 37345"/>
                <a:gd name="connsiteX3" fmla="*/ 43113 w 61353"/>
                <a:gd name="connsiteY3" fmla="*/ 0 h 37345"/>
                <a:gd name="connsiteX4" fmla="*/ 18673 w 61353"/>
                <a:gd name="connsiteY4" fmla="*/ 0 h 37345"/>
                <a:gd name="connsiteX5" fmla="*/ 0 w 61353"/>
                <a:gd name="connsiteY5" fmla="*/ 18673 h 37345"/>
                <a:gd name="connsiteX6" fmla="*/ 18673 w 61353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18673" y="37345"/>
                  </a:move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6" name="Freeform: Shape 73">
              <a:extLst>
                <a:ext uri="{FF2B5EF4-FFF2-40B4-BE49-F238E27FC236}">
                  <a16:creationId xmlns:a16="http://schemas.microsoft.com/office/drawing/2014/main" id="{3D7B81D7-2EA8-4676-B080-1406476FBC4C}"/>
                </a:ext>
              </a:extLst>
            </p:cNvPr>
            <p:cNvSpPr/>
            <p:nvPr/>
          </p:nvSpPr>
          <p:spPr>
            <a:xfrm>
              <a:off x="1509744" y="1262762"/>
              <a:ext cx="61353" cy="37345"/>
            </a:xfrm>
            <a:custGeom>
              <a:avLst/>
              <a:gdLst>
                <a:gd name="connsiteX0" fmla="*/ 43113 w 61353"/>
                <a:gd name="connsiteY0" fmla="*/ 0 h 37345"/>
                <a:gd name="connsiteX1" fmla="*/ 18673 w 61353"/>
                <a:gd name="connsiteY1" fmla="*/ 0 h 37345"/>
                <a:gd name="connsiteX2" fmla="*/ 0 w 61353"/>
                <a:gd name="connsiteY2" fmla="*/ 18673 h 37345"/>
                <a:gd name="connsiteX3" fmla="*/ 18673 w 61353"/>
                <a:gd name="connsiteY3" fmla="*/ 37345 h 37345"/>
                <a:gd name="connsiteX4" fmla="*/ 43113 w 61353"/>
                <a:gd name="connsiteY4" fmla="*/ 37345 h 37345"/>
                <a:gd name="connsiteX5" fmla="*/ 61785 w 61353"/>
                <a:gd name="connsiteY5" fmla="*/ 18673 h 37345"/>
                <a:gd name="connsiteX6" fmla="*/ 43113 w 6135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43113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7" name="Freeform: Shape 74">
              <a:extLst>
                <a:ext uri="{FF2B5EF4-FFF2-40B4-BE49-F238E27FC236}">
                  <a16:creationId xmlns:a16="http://schemas.microsoft.com/office/drawing/2014/main" id="{F93C3B94-4AFA-4B41-AA50-DDF912FEA56F}"/>
                </a:ext>
              </a:extLst>
            </p:cNvPr>
            <p:cNvSpPr/>
            <p:nvPr/>
          </p:nvSpPr>
          <p:spPr>
            <a:xfrm>
              <a:off x="1332554" y="1323864"/>
              <a:ext cx="61353" cy="37345"/>
            </a:xfrm>
            <a:custGeom>
              <a:avLst/>
              <a:gdLst>
                <a:gd name="connsiteX0" fmla="*/ 43113 w 61353"/>
                <a:gd name="connsiteY0" fmla="*/ 0 h 37345"/>
                <a:gd name="connsiteX1" fmla="*/ 18673 w 61353"/>
                <a:gd name="connsiteY1" fmla="*/ 0 h 37345"/>
                <a:gd name="connsiteX2" fmla="*/ 0 w 61353"/>
                <a:gd name="connsiteY2" fmla="*/ 18673 h 37345"/>
                <a:gd name="connsiteX3" fmla="*/ 18673 w 61353"/>
                <a:gd name="connsiteY3" fmla="*/ 37345 h 37345"/>
                <a:gd name="connsiteX4" fmla="*/ 43113 w 61353"/>
                <a:gd name="connsiteY4" fmla="*/ 37345 h 37345"/>
                <a:gd name="connsiteX5" fmla="*/ 61785 w 61353"/>
                <a:gd name="connsiteY5" fmla="*/ 18673 h 37345"/>
                <a:gd name="connsiteX6" fmla="*/ 43113 w 6135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43113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8" name="Freeform: Shape 75">
              <a:extLst>
                <a:ext uri="{FF2B5EF4-FFF2-40B4-BE49-F238E27FC236}">
                  <a16:creationId xmlns:a16="http://schemas.microsoft.com/office/drawing/2014/main" id="{E6EA32C2-F6B2-44B2-B848-5E182CEAE776}"/>
                </a:ext>
              </a:extLst>
            </p:cNvPr>
            <p:cNvSpPr/>
            <p:nvPr/>
          </p:nvSpPr>
          <p:spPr>
            <a:xfrm>
              <a:off x="1421148" y="1323864"/>
              <a:ext cx="149381" cy="37345"/>
            </a:xfrm>
            <a:custGeom>
              <a:avLst/>
              <a:gdLst>
                <a:gd name="connsiteX0" fmla="*/ 131709 w 149381"/>
                <a:gd name="connsiteY0" fmla="*/ 0 h 37345"/>
                <a:gd name="connsiteX1" fmla="*/ 18673 w 149381"/>
                <a:gd name="connsiteY1" fmla="*/ 0 h 37345"/>
                <a:gd name="connsiteX2" fmla="*/ 0 w 149381"/>
                <a:gd name="connsiteY2" fmla="*/ 18673 h 37345"/>
                <a:gd name="connsiteX3" fmla="*/ 18673 w 149381"/>
                <a:gd name="connsiteY3" fmla="*/ 37345 h 37345"/>
                <a:gd name="connsiteX4" fmla="*/ 131709 w 149381"/>
                <a:gd name="connsiteY4" fmla="*/ 37345 h 37345"/>
                <a:gd name="connsiteX5" fmla="*/ 150382 w 149381"/>
                <a:gd name="connsiteY5" fmla="*/ 18673 h 37345"/>
                <a:gd name="connsiteX6" fmla="*/ 131709 w 149381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381" h="37345">
                  <a:moveTo>
                    <a:pt x="131709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131709" y="37345"/>
                  </a:lnTo>
                  <a:cubicBezTo>
                    <a:pt x="142022" y="37345"/>
                    <a:pt x="150382" y="28985"/>
                    <a:pt x="150382" y="18673"/>
                  </a:cubicBezTo>
                  <a:cubicBezTo>
                    <a:pt x="150382" y="8360"/>
                    <a:pt x="142022" y="0"/>
                    <a:pt x="131709" y="0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9" name="Freeform: Shape 76">
              <a:extLst>
                <a:ext uri="{FF2B5EF4-FFF2-40B4-BE49-F238E27FC236}">
                  <a16:creationId xmlns:a16="http://schemas.microsoft.com/office/drawing/2014/main" id="{1C15DB6E-D07E-4942-BF5D-C4730BDE0848}"/>
                </a:ext>
              </a:extLst>
            </p:cNvPr>
            <p:cNvSpPr/>
            <p:nvPr/>
          </p:nvSpPr>
          <p:spPr>
            <a:xfrm>
              <a:off x="1322369" y="997999"/>
              <a:ext cx="248080" cy="37345"/>
            </a:xfrm>
            <a:custGeom>
              <a:avLst/>
              <a:gdLst>
                <a:gd name="connsiteX0" fmla="*/ 18673 w 248079"/>
                <a:gd name="connsiteY0" fmla="*/ 37345 h 37345"/>
                <a:gd name="connsiteX1" fmla="*/ 230485 w 248079"/>
                <a:gd name="connsiteY1" fmla="*/ 37345 h 37345"/>
                <a:gd name="connsiteX2" fmla="*/ 249158 w 248079"/>
                <a:gd name="connsiteY2" fmla="*/ 18673 h 37345"/>
                <a:gd name="connsiteX3" fmla="*/ 230485 w 248079"/>
                <a:gd name="connsiteY3" fmla="*/ 0 h 37345"/>
                <a:gd name="connsiteX4" fmla="*/ 18673 w 248079"/>
                <a:gd name="connsiteY4" fmla="*/ 0 h 37345"/>
                <a:gd name="connsiteX5" fmla="*/ 0 w 248079"/>
                <a:gd name="connsiteY5" fmla="*/ 18673 h 37345"/>
                <a:gd name="connsiteX6" fmla="*/ 18673 w 248079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079" h="37345">
                  <a:moveTo>
                    <a:pt x="18673" y="37345"/>
                  </a:moveTo>
                  <a:lnTo>
                    <a:pt x="230485" y="37345"/>
                  </a:lnTo>
                  <a:cubicBezTo>
                    <a:pt x="240798" y="37345"/>
                    <a:pt x="249158" y="28985"/>
                    <a:pt x="249158" y="18673"/>
                  </a:cubicBezTo>
                  <a:cubicBezTo>
                    <a:pt x="249158" y="8360"/>
                    <a:pt x="240798" y="0"/>
                    <a:pt x="230485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0" name="Graphic 17">
            <a:extLst>
              <a:ext uri="{FF2B5EF4-FFF2-40B4-BE49-F238E27FC236}">
                <a16:creationId xmlns:a16="http://schemas.microsoft.com/office/drawing/2014/main" id="{25EE0A98-C5B8-4C64-BF67-862939E95EDF}"/>
              </a:ext>
            </a:extLst>
          </p:cNvPr>
          <p:cNvGrpSpPr/>
          <p:nvPr/>
        </p:nvGrpSpPr>
        <p:grpSpPr>
          <a:xfrm>
            <a:off x="6194569" y="4435913"/>
            <a:ext cx="315478" cy="315478"/>
            <a:chOff x="1154899" y="879406"/>
            <a:chExt cx="597526" cy="597526"/>
          </a:xfrm>
          <a:solidFill>
            <a:schemeClr val="bg2"/>
          </a:solidFill>
        </p:grpSpPr>
        <p:sp>
          <p:nvSpPr>
            <p:cNvPr id="61" name="Freeform: Shape 78">
              <a:extLst>
                <a:ext uri="{FF2B5EF4-FFF2-40B4-BE49-F238E27FC236}">
                  <a16:creationId xmlns:a16="http://schemas.microsoft.com/office/drawing/2014/main" id="{7B0AC5BE-1771-4737-ACAF-B1ABD992DC0D}"/>
                </a:ext>
              </a:extLst>
            </p:cNvPr>
            <p:cNvSpPr/>
            <p:nvPr/>
          </p:nvSpPr>
          <p:spPr>
            <a:xfrm>
              <a:off x="1154899" y="885732"/>
              <a:ext cx="594858" cy="581521"/>
            </a:xfrm>
            <a:custGeom>
              <a:avLst/>
              <a:gdLst>
                <a:gd name="connsiteX0" fmla="*/ 593255 w 594858"/>
                <a:gd name="connsiteY0" fmla="*/ 156108 h 581520"/>
                <a:gd name="connsiteX1" fmla="*/ 578571 w 594858"/>
                <a:gd name="connsiteY1" fmla="*/ 148313 h 581520"/>
                <a:gd name="connsiteX2" fmla="*/ 524558 w 594858"/>
                <a:gd name="connsiteY2" fmla="*/ 146875 h 581520"/>
                <a:gd name="connsiteX3" fmla="*/ 530696 w 594858"/>
                <a:gd name="connsiteY3" fmla="*/ 127120 h 581520"/>
                <a:gd name="connsiteX4" fmla="*/ 518407 w 594858"/>
                <a:gd name="connsiteY4" fmla="*/ 103747 h 581520"/>
                <a:gd name="connsiteX5" fmla="*/ 187244 w 594858"/>
                <a:gd name="connsiteY5" fmla="*/ 850 h 581520"/>
                <a:gd name="connsiteX6" fmla="*/ 163874 w 594858"/>
                <a:gd name="connsiteY6" fmla="*/ 13139 h 581520"/>
                <a:gd name="connsiteX7" fmla="*/ 112426 w 594858"/>
                <a:gd name="connsiteY7" fmla="*/ 178720 h 581520"/>
                <a:gd name="connsiteX8" fmla="*/ 124715 w 594858"/>
                <a:gd name="connsiteY8" fmla="*/ 202093 h 581520"/>
                <a:gd name="connsiteX9" fmla="*/ 191798 w 594858"/>
                <a:gd name="connsiteY9" fmla="*/ 222937 h 581520"/>
                <a:gd name="connsiteX10" fmla="*/ 180717 w 594858"/>
                <a:gd name="connsiteY10" fmla="*/ 258602 h 581520"/>
                <a:gd name="connsiteX11" fmla="*/ 182021 w 594858"/>
                <a:gd name="connsiteY11" fmla="*/ 272833 h 581520"/>
                <a:gd name="connsiteX12" fmla="*/ 193006 w 594858"/>
                <a:gd name="connsiteY12" fmla="*/ 281972 h 581520"/>
                <a:gd name="connsiteX13" fmla="*/ 223480 w 594858"/>
                <a:gd name="connsiteY13" fmla="*/ 291442 h 581520"/>
                <a:gd name="connsiteX14" fmla="*/ 147800 w 594858"/>
                <a:gd name="connsiteY14" fmla="*/ 413796 h 581520"/>
                <a:gd name="connsiteX15" fmla="*/ 112036 w 594858"/>
                <a:gd name="connsiteY15" fmla="*/ 406260 h 581520"/>
                <a:gd name="connsiteX16" fmla="*/ 18673 w 594858"/>
                <a:gd name="connsiteY16" fmla="*/ 406260 h 581520"/>
                <a:gd name="connsiteX17" fmla="*/ 0 w 594858"/>
                <a:gd name="connsiteY17" fmla="*/ 424933 h 581520"/>
                <a:gd name="connsiteX18" fmla="*/ 0 w 594858"/>
                <a:gd name="connsiteY18" fmla="*/ 565424 h 581520"/>
                <a:gd name="connsiteX19" fmla="*/ 18673 w 594858"/>
                <a:gd name="connsiteY19" fmla="*/ 584097 h 581520"/>
                <a:gd name="connsiteX20" fmla="*/ 112036 w 594858"/>
                <a:gd name="connsiteY20" fmla="*/ 584097 h 581520"/>
                <a:gd name="connsiteX21" fmla="*/ 200953 w 594858"/>
                <a:gd name="connsiteY21" fmla="*/ 495180 h 581520"/>
                <a:gd name="connsiteX22" fmla="*/ 178044 w 594858"/>
                <a:gd name="connsiteY22" fmla="*/ 435675 h 581520"/>
                <a:gd name="connsiteX23" fmla="*/ 179063 w 594858"/>
                <a:gd name="connsiteY23" fmla="*/ 434245 h 581520"/>
                <a:gd name="connsiteX24" fmla="*/ 260313 w 594858"/>
                <a:gd name="connsiteY24" fmla="*/ 302888 h 581520"/>
                <a:gd name="connsiteX25" fmla="*/ 299995 w 594858"/>
                <a:gd name="connsiteY25" fmla="*/ 315218 h 581520"/>
                <a:gd name="connsiteX26" fmla="*/ 305541 w 594858"/>
                <a:gd name="connsiteY26" fmla="*/ 316063 h 581520"/>
                <a:gd name="connsiteX27" fmla="*/ 323368 w 594858"/>
                <a:gd name="connsiteY27" fmla="*/ 302926 h 581520"/>
                <a:gd name="connsiteX28" fmla="*/ 334449 w 594858"/>
                <a:gd name="connsiteY28" fmla="*/ 267261 h 581520"/>
                <a:gd name="connsiteX29" fmla="*/ 455875 w 594858"/>
                <a:gd name="connsiteY29" fmla="*/ 304990 h 581520"/>
                <a:gd name="connsiteX30" fmla="*/ 461415 w 594858"/>
                <a:gd name="connsiteY30" fmla="*/ 305831 h 581520"/>
                <a:gd name="connsiteX31" fmla="*/ 470106 w 594858"/>
                <a:gd name="connsiteY31" fmla="*/ 303683 h 581520"/>
                <a:gd name="connsiteX32" fmla="*/ 479245 w 594858"/>
                <a:gd name="connsiteY32" fmla="*/ 292699 h 581520"/>
                <a:gd name="connsiteX33" fmla="*/ 485383 w 594858"/>
                <a:gd name="connsiteY33" fmla="*/ 272943 h 581520"/>
                <a:gd name="connsiteX34" fmla="*/ 530702 w 594858"/>
                <a:gd name="connsiteY34" fmla="*/ 302368 h 581520"/>
                <a:gd name="connsiteX35" fmla="*/ 540873 w 594858"/>
                <a:gd name="connsiteY35" fmla="*/ 305380 h 581520"/>
                <a:gd name="connsiteX36" fmla="*/ 547219 w 594858"/>
                <a:gd name="connsiteY36" fmla="*/ 304268 h 581520"/>
                <a:gd name="connsiteX37" fmla="*/ 558703 w 594858"/>
                <a:gd name="connsiteY37" fmla="*/ 292248 h 581520"/>
                <a:gd name="connsiteX38" fmla="*/ 595904 w 594858"/>
                <a:gd name="connsiteY38" fmla="*/ 172521 h 581520"/>
                <a:gd name="connsiteX39" fmla="*/ 593255 w 594858"/>
                <a:gd name="connsiteY39" fmla="*/ 156108 h 581520"/>
                <a:gd name="connsiteX40" fmla="*/ 37345 w 594858"/>
                <a:gd name="connsiteY40" fmla="*/ 443603 h 581520"/>
                <a:gd name="connsiteX41" fmla="*/ 62241 w 594858"/>
                <a:gd name="connsiteY41" fmla="*/ 443603 h 581520"/>
                <a:gd name="connsiteX42" fmla="*/ 62241 w 594858"/>
                <a:gd name="connsiteY42" fmla="*/ 546748 h 581520"/>
                <a:gd name="connsiteX43" fmla="*/ 37345 w 594858"/>
                <a:gd name="connsiteY43" fmla="*/ 546748 h 581520"/>
                <a:gd name="connsiteX44" fmla="*/ 37345 w 594858"/>
                <a:gd name="connsiteY44" fmla="*/ 443603 h 581520"/>
                <a:gd name="connsiteX45" fmla="*/ 112036 w 594858"/>
                <a:gd name="connsiteY45" fmla="*/ 546748 h 581520"/>
                <a:gd name="connsiteX46" fmla="*/ 99587 w 594858"/>
                <a:gd name="connsiteY46" fmla="*/ 546748 h 581520"/>
                <a:gd name="connsiteX47" fmla="*/ 99587 w 594858"/>
                <a:gd name="connsiteY47" fmla="*/ 443603 h 581520"/>
                <a:gd name="connsiteX48" fmla="*/ 112036 w 594858"/>
                <a:gd name="connsiteY48" fmla="*/ 443603 h 581520"/>
                <a:gd name="connsiteX49" fmla="*/ 163607 w 594858"/>
                <a:gd name="connsiteY49" fmla="*/ 495174 h 581520"/>
                <a:gd name="connsiteX50" fmla="*/ 112036 w 594858"/>
                <a:gd name="connsiteY50" fmla="*/ 546748 h 581520"/>
                <a:gd name="connsiteX51" fmla="*/ 293247 w 594858"/>
                <a:gd name="connsiteY51" fmla="*/ 274012 h 581520"/>
                <a:gd name="connsiteX52" fmla="*/ 221920 w 594858"/>
                <a:gd name="connsiteY52" fmla="*/ 251848 h 581520"/>
                <a:gd name="connsiteX53" fmla="*/ 227460 w 594858"/>
                <a:gd name="connsiteY53" fmla="*/ 234016 h 581520"/>
                <a:gd name="connsiteX54" fmla="*/ 298787 w 594858"/>
                <a:gd name="connsiteY54" fmla="*/ 256180 h 581520"/>
                <a:gd name="connsiteX55" fmla="*/ 293247 w 594858"/>
                <a:gd name="connsiteY55" fmla="*/ 274012 h 581520"/>
                <a:gd name="connsiteX56" fmla="*/ 449126 w 594858"/>
                <a:gd name="connsiteY56" fmla="*/ 263788 h 581520"/>
                <a:gd name="connsiteX57" fmla="*/ 153628 w 594858"/>
                <a:gd name="connsiteY57" fmla="*/ 171969 h 581520"/>
                <a:gd name="connsiteX58" fmla="*/ 193996 w 594858"/>
                <a:gd name="connsiteY58" fmla="*/ 42052 h 581520"/>
                <a:gd name="connsiteX59" fmla="*/ 489494 w 594858"/>
                <a:gd name="connsiteY59" fmla="*/ 133869 h 581520"/>
                <a:gd name="connsiteX60" fmla="*/ 481579 w 594858"/>
                <a:gd name="connsiteY60" fmla="*/ 159341 h 581520"/>
                <a:gd name="connsiteX61" fmla="*/ 457041 w 594858"/>
                <a:gd name="connsiteY61" fmla="*/ 238310 h 581520"/>
                <a:gd name="connsiteX62" fmla="*/ 457038 w 594858"/>
                <a:gd name="connsiteY62" fmla="*/ 238324 h 581520"/>
                <a:gd name="connsiteX63" fmla="*/ 449126 w 594858"/>
                <a:gd name="connsiteY63" fmla="*/ 263788 h 581520"/>
                <a:gd name="connsiteX64" fmla="*/ 530358 w 594858"/>
                <a:gd name="connsiteY64" fmla="*/ 257618 h 581520"/>
                <a:gd name="connsiteX65" fmla="*/ 496899 w 594858"/>
                <a:gd name="connsiteY65" fmla="*/ 235894 h 581520"/>
                <a:gd name="connsiteX66" fmla="*/ 513045 w 594858"/>
                <a:gd name="connsiteY66" fmla="*/ 183927 h 581520"/>
                <a:gd name="connsiteX67" fmla="*/ 552925 w 594858"/>
                <a:gd name="connsiteY67" fmla="*/ 184989 h 581520"/>
                <a:gd name="connsiteX68" fmla="*/ 530358 w 594858"/>
                <a:gd name="connsiteY68" fmla="*/ 257618 h 58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94858" h="581520">
                  <a:moveTo>
                    <a:pt x="593255" y="156108"/>
                  </a:moveTo>
                  <a:cubicBezTo>
                    <a:pt x="589852" y="151354"/>
                    <a:pt x="584415" y="148471"/>
                    <a:pt x="578571" y="148313"/>
                  </a:cubicBezTo>
                  <a:lnTo>
                    <a:pt x="524558" y="146875"/>
                  </a:lnTo>
                  <a:lnTo>
                    <a:pt x="530696" y="127120"/>
                  </a:lnTo>
                  <a:cubicBezTo>
                    <a:pt x="533756" y="117271"/>
                    <a:pt x="528253" y="106807"/>
                    <a:pt x="518407" y="103747"/>
                  </a:cubicBezTo>
                  <a:lnTo>
                    <a:pt x="187244" y="850"/>
                  </a:lnTo>
                  <a:cubicBezTo>
                    <a:pt x="177391" y="-2221"/>
                    <a:pt x="166934" y="3293"/>
                    <a:pt x="163874" y="13139"/>
                  </a:cubicBezTo>
                  <a:lnTo>
                    <a:pt x="112426" y="178720"/>
                  </a:lnTo>
                  <a:cubicBezTo>
                    <a:pt x="109366" y="188569"/>
                    <a:pt x="114869" y="199034"/>
                    <a:pt x="124715" y="202093"/>
                  </a:cubicBezTo>
                  <a:lnTo>
                    <a:pt x="191798" y="222937"/>
                  </a:lnTo>
                  <a:lnTo>
                    <a:pt x="180717" y="258602"/>
                  </a:lnTo>
                  <a:cubicBezTo>
                    <a:pt x="179247" y="263332"/>
                    <a:pt x="179717" y="268451"/>
                    <a:pt x="182021" y="272833"/>
                  </a:cubicBezTo>
                  <a:cubicBezTo>
                    <a:pt x="184326" y="277216"/>
                    <a:pt x="188277" y="280503"/>
                    <a:pt x="193006" y="281972"/>
                  </a:cubicBezTo>
                  <a:lnTo>
                    <a:pt x="223480" y="291442"/>
                  </a:lnTo>
                  <a:lnTo>
                    <a:pt x="147800" y="413796"/>
                  </a:lnTo>
                  <a:cubicBezTo>
                    <a:pt x="136847" y="408963"/>
                    <a:pt x="124755" y="406260"/>
                    <a:pt x="112036" y="406260"/>
                  </a:cubicBezTo>
                  <a:lnTo>
                    <a:pt x="18673" y="406260"/>
                  </a:lnTo>
                  <a:cubicBezTo>
                    <a:pt x="8360" y="406260"/>
                    <a:pt x="0" y="414620"/>
                    <a:pt x="0" y="424933"/>
                  </a:cubicBezTo>
                  <a:lnTo>
                    <a:pt x="0" y="565424"/>
                  </a:lnTo>
                  <a:cubicBezTo>
                    <a:pt x="0" y="575736"/>
                    <a:pt x="8360" y="584097"/>
                    <a:pt x="18673" y="584097"/>
                  </a:cubicBezTo>
                  <a:lnTo>
                    <a:pt x="112036" y="584097"/>
                  </a:lnTo>
                  <a:cubicBezTo>
                    <a:pt x="161065" y="584097"/>
                    <a:pt x="200953" y="544209"/>
                    <a:pt x="200953" y="495180"/>
                  </a:cubicBezTo>
                  <a:cubicBezTo>
                    <a:pt x="200953" y="472316"/>
                    <a:pt x="192273" y="451446"/>
                    <a:pt x="178044" y="435675"/>
                  </a:cubicBezTo>
                  <a:cubicBezTo>
                    <a:pt x="178396" y="435211"/>
                    <a:pt x="178751" y="434750"/>
                    <a:pt x="179063" y="434245"/>
                  </a:cubicBezTo>
                  <a:lnTo>
                    <a:pt x="260313" y="302888"/>
                  </a:lnTo>
                  <a:lnTo>
                    <a:pt x="299995" y="315218"/>
                  </a:lnTo>
                  <a:cubicBezTo>
                    <a:pt x="301841" y="315791"/>
                    <a:pt x="303706" y="316063"/>
                    <a:pt x="305541" y="316063"/>
                  </a:cubicBezTo>
                  <a:cubicBezTo>
                    <a:pt x="313504" y="316063"/>
                    <a:pt x="320879" y="310928"/>
                    <a:pt x="323368" y="302926"/>
                  </a:cubicBezTo>
                  <a:lnTo>
                    <a:pt x="334449" y="267261"/>
                  </a:lnTo>
                  <a:lnTo>
                    <a:pt x="455875" y="304990"/>
                  </a:lnTo>
                  <a:cubicBezTo>
                    <a:pt x="457686" y="305553"/>
                    <a:pt x="459554" y="305831"/>
                    <a:pt x="461415" y="305831"/>
                  </a:cubicBezTo>
                  <a:cubicBezTo>
                    <a:pt x="464416" y="305831"/>
                    <a:pt x="467401" y="305108"/>
                    <a:pt x="470106" y="303683"/>
                  </a:cubicBezTo>
                  <a:cubicBezTo>
                    <a:pt x="474489" y="301379"/>
                    <a:pt x="477775" y="297428"/>
                    <a:pt x="479245" y="292699"/>
                  </a:cubicBezTo>
                  <a:lnTo>
                    <a:pt x="485383" y="272943"/>
                  </a:lnTo>
                  <a:lnTo>
                    <a:pt x="530702" y="302368"/>
                  </a:lnTo>
                  <a:cubicBezTo>
                    <a:pt x="533767" y="304358"/>
                    <a:pt x="537307" y="305380"/>
                    <a:pt x="540873" y="305380"/>
                  </a:cubicBezTo>
                  <a:cubicBezTo>
                    <a:pt x="543010" y="305380"/>
                    <a:pt x="545157" y="305012"/>
                    <a:pt x="547219" y="304268"/>
                  </a:cubicBezTo>
                  <a:cubicBezTo>
                    <a:pt x="552720" y="302280"/>
                    <a:pt x="556969" y="297831"/>
                    <a:pt x="558703" y="292248"/>
                  </a:cubicBezTo>
                  <a:lnTo>
                    <a:pt x="595904" y="172521"/>
                  </a:lnTo>
                  <a:cubicBezTo>
                    <a:pt x="597641" y="166938"/>
                    <a:pt x="596659" y="160861"/>
                    <a:pt x="593255" y="156108"/>
                  </a:cubicBezTo>
                  <a:close/>
                  <a:moveTo>
                    <a:pt x="37345" y="443603"/>
                  </a:moveTo>
                  <a:lnTo>
                    <a:pt x="62241" y="443603"/>
                  </a:lnTo>
                  <a:lnTo>
                    <a:pt x="62241" y="546748"/>
                  </a:lnTo>
                  <a:lnTo>
                    <a:pt x="37345" y="546748"/>
                  </a:lnTo>
                  <a:lnTo>
                    <a:pt x="37345" y="443603"/>
                  </a:lnTo>
                  <a:close/>
                  <a:moveTo>
                    <a:pt x="112036" y="546748"/>
                  </a:moveTo>
                  <a:lnTo>
                    <a:pt x="99587" y="546748"/>
                  </a:lnTo>
                  <a:lnTo>
                    <a:pt x="99587" y="443603"/>
                  </a:lnTo>
                  <a:lnTo>
                    <a:pt x="112036" y="443603"/>
                  </a:lnTo>
                  <a:cubicBezTo>
                    <a:pt x="140472" y="443603"/>
                    <a:pt x="163607" y="466739"/>
                    <a:pt x="163607" y="495174"/>
                  </a:cubicBezTo>
                  <a:cubicBezTo>
                    <a:pt x="163607" y="523610"/>
                    <a:pt x="140472" y="546748"/>
                    <a:pt x="112036" y="546748"/>
                  </a:cubicBezTo>
                  <a:close/>
                  <a:moveTo>
                    <a:pt x="293247" y="274012"/>
                  </a:moveTo>
                  <a:lnTo>
                    <a:pt x="221920" y="251848"/>
                  </a:lnTo>
                  <a:lnTo>
                    <a:pt x="227460" y="234016"/>
                  </a:lnTo>
                  <a:lnTo>
                    <a:pt x="298787" y="256180"/>
                  </a:lnTo>
                  <a:lnTo>
                    <a:pt x="293247" y="274012"/>
                  </a:lnTo>
                  <a:close/>
                  <a:moveTo>
                    <a:pt x="449126" y="263788"/>
                  </a:moveTo>
                  <a:lnTo>
                    <a:pt x="153628" y="171969"/>
                  </a:lnTo>
                  <a:lnTo>
                    <a:pt x="193996" y="42052"/>
                  </a:lnTo>
                  <a:lnTo>
                    <a:pt x="489494" y="133869"/>
                  </a:lnTo>
                  <a:lnTo>
                    <a:pt x="481579" y="159341"/>
                  </a:lnTo>
                  <a:lnTo>
                    <a:pt x="457041" y="238310"/>
                  </a:lnTo>
                  <a:cubicBezTo>
                    <a:pt x="457041" y="238316"/>
                    <a:pt x="457038" y="238318"/>
                    <a:pt x="457038" y="238324"/>
                  </a:cubicBezTo>
                  <a:lnTo>
                    <a:pt x="449126" y="263788"/>
                  </a:lnTo>
                  <a:close/>
                  <a:moveTo>
                    <a:pt x="530358" y="257618"/>
                  </a:moveTo>
                  <a:lnTo>
                    <a:pt x="496899" y="235894"/>
                  </a:lnTo>
                  <a:lnTo>
                    <a:pt x="513045" y="183927"/>
                  </a:lnTo>
                  <a:lnTo>
                    <a:pt x="552925" y="184989"/>
                  </a:lnTo>
                  <a:lnTo>
                    <a:pt x="530358" y="257618"/>
                  </a:lnTo>
                  <a:close/>
                </a:path>
              </a:pathLst>
            </a:custGeom>
            <a:grpFill/>
            <a:ln w="2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2" name="Freeform: Shape 79">
              <a:extLst>
                <a:ext uri="{FF2B5EF4-FFF2-40B4-BE49-F238E27FC236}">
                  <a16:creationId xmlns:a16="http://schemas.microsoft.com/office/drawing/2014/main" id="{FAE0E229-B718-4F94-B598-D2E065F159C9}"/>
                </a:ext>
              </a:extLst>
            </p:cNvPr>
            <p:cNvSpPr/>
            <p:nvPr/>
          </p:nvSpPr>
          <p:spPr>
            <a:xfrm>
              <a:off x="1333847" y="1017309"/>
              <a:ext cx="37345" cy="37345"/>
            </a:xfrm>
            <a:custGeom>
              <a:avLst/>
              <a:gdLst>
                <a:gd name="connsiteX0" fmla="*/ 18673 w 37345"/>
                <a:gd name="connsiteY0" fmla="*/ 0 h 37345"/>
                <a:gd name="connsiteX1" fmla="*/ 5468 w 37345"/>
                <a:gd name="connsiteY1" fmla="*/ 5468 h 37345"/>
                <a:gd name="connsiteX2" fmla="*/ 0 w 37345"/>
                <a:gd name="connsiteY2" fmla="*/ 18673 h 37345"/>
                <a:gd name="connsiteX3" fmla="*/ 5468 w 37345"/>
                <a:gd name="connsiteY3" fmla="*/ 31877 h 37345"/>
                <a:gd name="connsiteX4" fmla="*/ 18673 w 37345"/>
                <a:gd name="connsiteY4" fmla="*/ 37345 h 37345"/>
                <a:gd name="connsiteX5" fmla="*/ 31877 w 37345"/>
                <a:gd name="connsiteY5" fmla="*/ 31877 h 37345"/>
                <a:gd name="connsiteX6" fmla="*/ 37345 w 37345"/>
                <a:gd name="connsiteY6" fmla="*/ 18673 h 37345"/>
                <a:gd name="connsiteX7" fmla="*/ 31877 w 37345"/>
                <a:gd name="connsiteY7" fmla="*/ 5468 h 37345"/>
                <a:gd name="connsiteX8" fmla="*/ 18673 w 37345"/>
                <a:gd name="connsiteY8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45" h="37345">
                  <a:moveTo>
                    <a:pt x="18673" y="0"/>
                  </a:moveTo>
                  <a:cubicBezTo>
                    <a:pt x="13764" y="0"/>
                    <a:pt x="8936" y="2001"/>
                    <a:pt x="5468" y="5468"/>
                  </a:cubicBezTo>
                  <a:cubicBezTo>
                    <a:pt x="2001" y="8963"/>
                    <a:pt x="0" y="13764"/>
                    <a:pt x="0" y="18673"/>
                  </a:cubicBezTo>
                  <a:cubicBezTo>
                    <a:pt x="0" y="23581"/>
                    <a:pt x="2001" y="28409"/>
                    <a:pt x="5468" y="31877"/>
                  </a:cubicBezTo>
                  <a:cubicBezTo>
                    <a:pt x="8936" y="35371"/>
                    <a:pt x="13764" y="37345"/>
                    <a:pt x="18673" y="37345"/>
                  </a:cubicBezTo>
                  <a:cubicBezTo>
                    <a:pt x="23581" y="37345"/>
                    <a:pt x="28409" y="35371"/>
                    <a:pt x="31877" y="31877"/>
                  </a:cubicBezTo>
                  <a:cubicBezTo>
                    <a:pt x="35345" y="28409"/>
                    <a:pt x="37345" y="23581"/>
                    <a:pt x="37345" y="18673"/>
                  </a:cubicBezTo>
                  <a:cubicBezTo>
                    <a:pt x="37345" y="13764"/>
                    <a:pt x="35345" y="8963"/>
                    <a:pt x="31877" y="5468"/>
                  </a:cubicBezTo>
                  <a:cubicBezTo>
                    <a:pt x="28409" y="2001"/>
                    <a:pt x="23581" y="0"/>
                    <a:pt x="18673" y="0"/>
                  </a:cubicBezTo>
                  <a:close/>
                </a:path>
              </a:pathLst>
            </a:custGeom>
            <a:grpFill/>
            <a:ln w="2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3" name="Graphic 21">
            <a:extLst>
              <a:ext uri="{FF2B5EF4-FFF2-40B4-BE49-F238E27FC236}">
                <a16:creationId xmlns:a16="http://schemas.microsoft.com/office/drawing/2014/main" id="{1D528AE2-8C39-4F3A-BB71-81D626541F82}"/>
              </a:ext>
            </a:extLst>
          </p:cNvPr>
          <p:cNvGrpSpPr/>
          <p:nvPr/>
        </p:nvGrpSpPr>
        <p:grpSpPr>
          <a:xfrm>
            <a:off x="5070669" y="4417238"/>
            <a:ext cx="299988" cy="299986"/>
            <a:chOff x="1169570" y="894077"/>
            <a:chExt cx="568183" cy="568183"/>
          </a:xfrm>
          <a:solidFill>
            <a:schemeClr val="bg2"/>
          </a:solidFill>
        </p:grpSpPr>
        <p:sp>
          <p:nvSpPr>
            <p:cNvPr id="64" name="Freeform: Shape 81">
              <a:extLst>
                <a:ext uri="{FF2B5EF4-FFF2-40B4-BE49-F238E27FC236}">
                  <a16:creationId xmlns:a16="http://schemas.microsoft.com/office/drawing/2014/main" id="{A7CB8CEB-A9B3-4496-95E3-F1DC7BEA994B}"/>
                </a:ext>
              </a:extLst>
            </p:cNvPr>
            <p:cNvSpPr/>
            <p:nvPr/>
          </p:nvSpPr>
          <p:spPr>
            <a:xfrm>
              <a:off x="1169570" y="894077"/>
              <a:ext cx="565515" cy="565515"/>
            </a:xfrm>
            <a:custGeom>
              <a:avLst/>
              <a:gdLst>
                <a:gd name="connsiteX0" fmla="*/ 283763 w 565515"/>
                <a:gd name="connsiteY0" fmla="*/ 0 h 565515"/>
                <a:gd name="connsiteX1" fmla="*/ 0 w 565515"/>
                <a:gd name="connsiteY1" fmla="*/ 283763 h 565515"/>
                <a:gd name="connsiteX2" fmla="*/ 283763 w 565515"/>
                <a:gd name="connsiteY2" fmla="*/ 567527 h 565515"/>
                <a:gd name="connsiteX3" fmla="*/ 567527 w 565515"/>
                <a:gd name="connsiteY3" fmla="*/ 283763 h 565515"/>
                <a:gd name="connsiteX4" fmla="*/ 283763 w 565515"/>
                <a:gd name="connsiteY4" fmla="*/ 0 h 565515"/>
                <a:gd name="connsiteX5" fmla="*/ 283763 w 565515"/>
                <a:gd name="connsiteY5" fmla="*/ 530184 h 565515"/>
                <a:gd name="connsiteX6" fmla="*/ 37345 w 565515"/>
                <a:gd name="connsiteY6" fmla="*/ 283763 h 565515"/>
                <a:gd name="connsiteX7" fmla="*/ 283763 w 565515"/>
                <a:gd name="connsiteY7" fmla="*/ 37345 h 565515"/>
                <a:gd name="connsiteX8" fmla="*/ 530181 w 565515"/>
                <a:gd name="connsiteY8" fmla="*/ 283763 h 565515"/>
                <a:gd name="connsiteX9" fmla="*/ 283763 w 565515"/>
                <a:gd name="connsiteY9" fmla="*/ 530184 h 5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515" h="565515">
                  <a:moveTo>
                    <a:pt x="283763" y="0"/>
                  </a:moveTo>
                  <a:cubicBezTo>
                    <a:pt x="127297" y="0"/>
                    <a:pt x="0" y="127297"/>
                    <a:pt x="0" y="283763"/>
                  </a:cubicBezTo>
                  <a:cubicBezTo>
                    <a:pt x="0" y="440230"/>
                    <a:pt x="127297" y="567527"/>
                    <a:pt x="283763" y="567527"/>
                  </a:cubicBezTo>
                  <a:cubicBezTo>
                    <a:pt x="440230" y="567527"/>
                    <a:pt x="567527" y="440230"/>
                    <a:pt x="567527" y="283763"/>
                  </a:cubicBezTo>
                  <a:cubicBezTo>
                    <a:pt x="567527" y="127297"/>
                    <a:pt x="440232" y="0"/>
                    <a:pt x="283763" y="0"/>
                  </a:cubicBezTo>
                  <a:close/>
                  <a:moveTo>
                    <a:pt x="283763" y="530184"/>
                  </a:moveTo>
                  <a:cubicBezTo>
                    <a:pt x="147888" y="530184"/>
                    <a:pt x="37345" y="419639"/>
                    <a:pt x="37345" y="283763"/>
                  </a:cubicBezTo>
                  <a:cubicBezTo>
                    <a:pt x="37345" y="147888"/>
                    <a:pt x="147888" y="37345"/>
                    <a:pt x="283763" y="37345"/>
                  </a:cubicBezTo>
                  <a:cubicBezTo>
                    <a:pt x="419639" y="37345"/>
                    <a:pt x="530181" y="147888"/>
                    <a:pt x="530181" y="283763"/>
                  </a:cubicBezTo>
                  <a:cubicBezTo>
                    <a:pt x="530181" y="419639"/>
                    <a:pt x="419639" y="530184"/>
                    <a:pt x="283763" y="530184"/>
                  </a:cubicBez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5" name="Freeform: Shape 82">
              <a:extLst>
                <a:ext uri="{FF2B5EF4-FFF2-40B4-BE49-F238E27FC236}">
                  <a16:creationId xmlns:a16="http://schemas.microsoft.com/office/drawing/2014/main" id="{1E898914-3E23-49B8-A13C-58C1369FA21F}"/>
                </a:ext>
              </a:extLst>
            </p:cNvPr>
            <p:cNvSpPr/>
            <p:nvPr/>
          </p:nvSpPr>
          <p:spPr>
            <a:xfrm>
              <a:off x="1362189" y="967983"/>
              <a:ext cx="181392" cy="418802"/>
            </a:xfrm>
            <a:custGeom>
              <a:avLst/>
              <a:gdLst>
                <a:gd name="connsiteX0" fmla="*/ 109817 w 181391"/>
                <a:gd name="connsiteY0" fmla="*/ 193102 h 418801"/>
                <a:gd name="connsiteX1" fmla="*/ 109817 w 181391"/>
                <a:gd name="connsiteY1" fmla="*/ 87084 h 418801"/>
                <a:gd name="connsiteX2" fmla="*/ 136012 w 181391"/>
                <a:gd name="connsiteY2" fmla="*/ 107944 h 418801"/>
                <a:gd name="connsiteX3" fmla="*/ 161876 w 181391"/>
                <a:gd name="connsiteY3" fmla="*/ 113271 h 418801"/>
                <a:gd name="connsiteX4" fmla="*/ 167201 w 181391"/>
                <a:gd name="connsiteY4" fmla="*/ 87407 h 418801"/>
                <a:gd name="connsiteX5" fmla="*/ 109817 w 181391"/>
                <a:gd name="connsiteY5" fmla="*/ 48336 h 418801"/>
                <a:gd name="connsiteX6" fmla="*/ 109817 w 181391"/>
                <a:gd name="connsiteY6" fmla="*/ 18673 h 418801"/>
                <a:gd name="connsiteX7" fmla="*/ 91144 w 181391"/>
                <a:gd name="connsiteY7" fmla="*/ 0 h 418801"/>
                <a:gd name="connsiteX8" fmla="*/ 72471 w 181391"/>
                <a:gd name="connsiteY8" fmla="*/ 18673 h 418801"/>
                <a:gd name="connsiteX9" fmla="*/ 72471 w 181391"/>
                <a:gd name="connsiteY9" fmla="*/ 48280 h 418801"/>
                <a:gd name="connsiteX10" fmla="*/ 0 w 181391"/>
                <a:gd name="connsiteY10" fmla="*/ 137444 h 418801"/>
                <a:gd name="connsiteX11" fmla="*/ 72471 w 181391"/>
                <a:gd name="connsiteY11" fmla="*/ 226614 h 418801"/>
                <a:gd name="connsiteX12" fmla="*/ 72471 w 181391"/>
                <a:gd name="connsiteY12" fmla="*/ 332632 h 418801"/>
                <a:gd name="connsiteX13" fmla="*/ 46276 w 181391"/>
                <a:gd name="connsiteY13" fmla="*/ 311772 h 418801"/>
                <a:gd name="connsiteX14" fmla="*/ 20412 w 181391"/>
                <a:gd name="connsiteY14" fmla="*/ 306445 h 418801"/>
                <a:gd name="connsiteX15" fmla="*/ 15088 w 181391"/>
                <a:gd name="connsiteY15" fmla="*/ 332310 h 418801"/>
                <a:gd name="connsiteX16" fmla="*/ 72471 w 181391"/>
                <a:gd name="connsiteY16" fmla="*/ 371381 h 418801"/>
                <a:gd name="connsiteX17" fmla="*/ 72471 w 181391"/>
                <a:gd name="connsiteY17" fmla="*/ 401041 h 418801"/>
                <a:gd name="connsiteX18" fmla="*/ 91144 w 181391"/>
                <a:gd name="connsiteY18" fmla="*/ 419714 h 418801"/>
                <a:gd name="connsiteX19" fmla="*/ 109817 w 181391"/>
                <a:gd name="connsiteY19" fmla="*/ 401041 h 418801"/>
                <a:gd name="connsiteX20" fmla="*/ 109817 w 181391"/>
                <a:gd name="connsiteY20" fmla="*/ 371437 h 418801"/>
                <a:gd name="connsiteX21" fmla="*/ 182288 w 181391"/>
                <a:gd name="connsiteY21" fmla="*/ 282272 h 418801"/>
                <a:gd name="connsiteX22" fmla="*/ 109817 w 181391"/>
                <a:gd name="connsiteY22" fmla="*/ 193102 h 418801"/>
                <a:gd name="connsiteX23" fmla="*/ 37345 w 181391"/>
                <a:gd name="connsiteY23" fmla="*/ 137444 h 418801"/>
                <a:gd name="connsiteX24" fmla="*/ 72471 w 181391"/>
                <a:gd name="connsiteY24" fmla="*/ 87097 h 418801"/>
                <a:gd name="connsiteX25" fmla="*/ 72471 w 181391"/>
                <a:gd name="connsiteY25" fmla="*/ 187791 h 418801"/>
                <a:gd name="connsiteX26" fmla="*/ 37345 w 181391"/>
                <a:gd name="connsiteY26" fmla="*/ 137444 h 418801"/>
                <a:gd name="connsiteX27" fmla="*/ 109817 w 181391"/>
                <a:gd name="connsiteY27" fmla="*/ 332616 h 418801"/>
                <a:gd name="connsiteX28" fmla="*/ 109817 w 181391"/>
                <a:gd name="connsiteY28" fmla="*/ 231923 h 418801"/>
                <a:gd name="connsiteX29" fmla="*/ 144943 w 181391"/>
                <a:gd name="connsiteY29" fmla="*/ 282270 h 418801"/>
                <a:gd name="connsiteX30" fmla="*/ 109817 w 181391"/>
                <a:gd name="connsiteY30" fmla="*/ 332616 h 41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1391" h="418801">
                  <a:moveTo>
                    <a:pt x="109817" y="193102"/>
                  </a:moveTo>
                  <a:lnTo>
                    <a:pt x="109817" y="87084"/>
                  </a:lnTo>
                  <a:cubicBezTo>
                    <a:pt x="120383" y="91008"/>
                    <a:pt x="129602" y="98208"/>
                    <a:pt x="136012" y="107944"/>
                  </a:cubicBezTo>
                  <a:cubicBezTo>
                    <a:pt x="141686" y="116558"/>
                    <a:pt x="153265" y="118942"/>
                    <a:pt x="161876" y="113271"/>
                  </a:cubicBezTo>
                  <a:cubicBezTo>
                    <a:pt x="170490" y="107600"/>
                    <a:pt x="172874" y="96020"/>
                    <a:pt x="167201" y="87407"/>
                  </a:cubicBezTo>
                  <a:cubicBezTo>
                    <a:pt x="153786" y="67038"/>
                    <a:pt x="133115" y="53209"/>
                    <a:pt x="109817" y="48336"/>
                  </a:cubicBezTo>
                  <a:lnTo>
                    <a:pt x="109817" y="18673"/>
                  </a:lnTo>
                  <a:cubicBezTo>
                    <a:pt x="109817" y="8360"/>
                    <a:pt x="101457" y="0"/>
                    <a:pt x="91144" y="0"/>
                  </a:cubicBezTo>
                  <a:cubicBezTo>
                    <a:pt x="80831" y="0"/>
                    <a:pt x="72471" y="8360"/>
                    <a:pt x="72471" y="18673"/>
                  </a:cubicBezTo>
                  <a:lnTo>
                    <a:pt x="72471" y="48280"/>
                  </a:lnTo>
                  <a:cubicBezTo>
                    <a:pt x="31143" y="56896"/>
                    <a:pt x="0" y="93598"/>
                    <a:pt x="0" y="137444"/>
                  </a:cubicBezTo>
                  <a:cubicBezTo>
                    <a:pt x="0" y="181290"/>
                    <a:pt x="31146" y="217998"/>
                    <a:pt x="72471" y="226614"/>
                  </a:cubicBezTo>
                  <a:lnTo>
                    <a:pt x="72471" y="332632"/>
                  </a:lnTo>
                  <a:cubicBezTo>
                    <a:pt x="61905" y="328709"/>
                    <a:pt x="52686" y="321509"/>
                    <a:pt x="46276" y="311772"/>
                  </a:cubicBezTo>
                  <a:cubicBezTo>
                    <a:pt x="40602" y="303159"/>
                    <a:pt x="29023" y="300772"/>
                    <a:pt x="20412" y="306445"/>
                  </a:cubicBezTo>
                  <a:cubicBezTo>
                    <a:pt x="11798" y="312117"/>
                    <a:pt x="9414" y="323696"/>
                    <a:pt x="15088" y="332310"/>
                  </a:cubicBezTo>
                  <a:cubicBezTo>
                    <a:pt x="28503" y="352679"/>
                    <a:pt x="49173" y="366507"/>
                    <a:pt x="72471" y="371381"/>
                  </a:cubicBezTo>
                  <a:lnTo>
                    <a:pt x="72471" y="401041"/>
                  </a:lnTo>
                  <a:cubicBezTo>
                    <a:pt x="72471" y="411354"/>
                    <a:pt x="80831" y="419714"/>
                    <a:pt x="91144" y="419714"/>
                  </a:cubicBezTo>
                  <a:cubicBezTo>
                    <a:pt x="101457" y="419714"/>
                    <a:pt x="109817" y="411354"/>
                    <a:pt x="109817" y="401041"/>
                  </a:cubicBezTo>
                  <a:lnTo>
                    <a:pt x="109817" y="371437"/>
                  </a:lnTo>
                  <a:cubicBezTo>
                    <a:pt x="151145" y="362821"/>
                    <a:pt x="182288" y="326118"/>
                    <a:pt x="182288" y="282272"/>
                  </a:cubicBezTo>
                  <a:cubicBezTo>
                    <a:pt x="182288" y="238426"/>
                    <a:pt x="151145" y="201718"/>
                    <a:pt x="109817" y="193102"/>
                  </a:cubicBezTo>
                  <a:close/>
                  <a:moveTo>
                    <a:pt x="37345" y="137444"/>
                  </a:moveTo>
                  <a:cubicBezTo>
                    <a:pt x="37345" y="114362"/>
                    <a:pt x="52001" y="94692"/>
                    <a:pt x="72471" y="87097"/>
                  </a:cubicBezTo>
                  <a:lnTo>
                    <a:pt x="72471" y="187791"/>
                  </a:lnTo>
                  <a:cubicBezTo>
                    <a:pt x="52001" y="180197"/>
                    <a:pt x="37345" y="160526"/>
                    <a:pt x="37345" y="137444"/>
                  </a:cubicBezTo>
                  <a:close/>
                  <a:moveTo>
                    <a:pt x="109817" y="332616"/>
                  </a:moveTo>
                  <a:lnTo>
                    <a:pt x="109817" y="231923"/>
                  </a:lnTo>
                  <a:cubicBezTo>
                    <a:pt x="130287" y="239517"/>
                    <a:pt x="144943" y="259187"/>
                    <a:pt x="144943" y="282270"/>
                  </a:cubicBezTo>
                  <a:cubicBezTo>
                    <a:pt x="144943" y="305352"/>
                    <a:pt x="130290" y="325022"/>
                    <a:pt x="109817" y="332616"/>
                  </a:cubicBez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6" name="Graphic 23">
            <a:extLst>
              <a:ext uri="{FF2B5EF4-FFF2-40B4-BE49-F238E27FC236}">
                <a16:creationId xmlns:a16="http://schemas.microsoft.com/office/drawing/2014/main" id="{9DB4F55D-94A7-4EE2-9599-89C3C254625F}"/>
              </a:ext>
            </a:extLst>
          </p:cNvPr>
          <p:cNvGrpSpPr/>
          <p:nvPr/>
        </p:nvGrpSpPr>
        <p:grpSpPr>
          <a:xfrm>
            <a:off x="5086123" y="2568971"/>
            <a:ext cx="338012" cy="338012"/>
            <a:chOff x="1133559" y="858066"/>
            <a:chExt cx="640206" cy="640206"/>
          </a:xfrm>
          <a:solidFill>
            <a:schemeClr val="bg1"/>
          </a:solidFill>
        </p:grpSpPr>
        <p:sp>
          <p:nvSpPr>
            <p:cNvPr id="67" name="Freeform: Shape 84">
              <a:extLst>
                <a:ext uri="{FF2B5EF4-FFF2-40B4-BE49-F238E27FC236}">
                  <a16:creationId xmlns:a16="http://schemas.microsoft.com/office/drawing/2014/main" id="{E045B8F2-CDA5-4B55-AE7E-B1C5010CA26E}"/>
                </a:ext>
              </a:extLst>
            </p:cNvPr>
            <p:cNvSpPr/>
            <p:nvPr/>
          </p:nvSpPr>
          <p:spPr>
            <a:xfrm>
              <a:off x="1221102" y="1014100"/>
              <a:ext cx="296095" cy="37345"/>
            </a:xfrm>
            <a:custGeom>
              <a:avLst/>
              <a:gdLst>
                <a:gd name="connsiteX0" fmla="*/ 18673 w 296095"/>
                <a:gd name="connsiteY0" fmla="*/ 37345 h 37345"/>
                <a:gd name="connsiteX1" fmla="*/ 279162 w 296095"/>
                <a:gd name="connsiteY1" fmla="*/ 37345 h 37345"/>
                <a:gd name="connsiteX2" fmla="*/ 297835 w 296095"/>
                <a:gd name="connsiteY2" fmla="*/ 18673 h 37345"/>
                <a:gd name="connsiteX3" fmla="*/ 279162 w 296095"/>
                <a:gd name="connsiteY3" fmla="*/ 0 h 37345"/>
                <a:gd name="connsiteX4" fmla="*/ 18673 w 296095"/>
                <a:gd name="connsiteY4" fmla="*/ 0 h 37345"/>
                <a:gd name="connsiteX5" fmla="*/ 0 w 296095"/>
                <a:gd name="connsiteY5" fmla="*/ 18673 h 37345"/>
                <a:gd name="connsiteX6" fmla="*/ 18673 w 296095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6095" h="37345">
                  <a:moveTo>
                    <a:pt x="18673" y="37345"/>
                  </a:moveTo>
                  <a:lnTo>
                    <a:pt x="279162" y="37345"/>
                  </a:lnTo>
                  <a:cubicBezTo>
                    <a:pt x="289474" y="37345"/>
                    <a:pt x="297835" y="28985"/>
                    <a:pt x="297835" y="18673"/>
                  </a:cubicBezTo>
                  <a:cubicBezTo>
                    <a:pt x="297835" y="8360"/>
                    <a:pt x="289474" y="0"/>
                    <a:pt x="279162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8" name="Freeform: Shape 85">
              <a:extLst>
                <a:ext uri="{FF2B5EF4-FFF2-40B4-BE49-F238E27FC236}">
                  <a16:creationId xmlns:a16="http://schemas.microsoft.com/office/drawing/2014/main" id="{D6742D05-C389-4FDE-B2E4-4DDD8E6E79D7}"/>
                </a:ext>
              </a:extLst>
            </p:cNvPr>
            <p:cNvSpPr/>
            <p:nvPr/>
          </p:nvSpPr>
          <p:spPr>
            <a:xfrm>
              <a:off x="1221102" y="1078252"/>
              <a:ext cx="296095" cy="37345"/>
            </a:xfrm>
            <a:custGeom>
              <a:avLst/>
              <a:gdLst>
                <a:gd name="connsiteX0" fmla="*/ 18673 w 296095"/>
                <a:gd name="connsiteY0" fmla="*/ 37345 h 37345"/>
                <a:gd name="connsiteX1" fmla="*/ 279162 w 296095"/>
                <a:gd name="connsiteY1" fmla="*/ 37345 h 37345"/>
                <a:gd name="connsiteX2" fmla="*/ 297835 w 296095"/>
                <a:gd name="connsiteY2" fmla="*/ 18673 h 37345"/>
                <a:gd name="connsiteX3" fmla="*/ 279162 w 296095"/>
                <a:gd name="connsiteY3" fmla="*/ 0 h 37345"/>
                <a:gd name="connsiteX4" fmla="*/ 18673 w 296095"/>
                <a:gd name="connsiteY4" fmla="*/ 0 h 37345"/>
                <a:gd name="connsiteX5" fmla="*/ 0 w 296095"/>
                <a:gd name="connsiteY5" fmla="*/ 18673 h 37345"/>
                <a:gd name="connsiteX6" fmla="*/ 18673 w 296095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6095" h="37345">
                  <a:moveTo>
                    <a:pt x="18673" y="37345"/>
                  </a:moveTo>
                  <a:lnTo>
                    <a:pt x="279162" y="37345"/>
                  </a:lnTo>
                  <a:cubicBezTo>
                    <a:pt x="289474" y="37345"/>
                    <a:pt x="297835" y="28985"/>
                    <a:pt x="297835" y="18673"/>
                  </a:cubicBezTo>
                  <a:cubicBezTo>
                    <a:pt x="297835" y="8360"/>
                    <a:pt x="289474" y="0"/>
                    <a:pt x="279162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9" name="Freeform: Shape 86">
              <a:extLst>
                <a:ext uri="{FF2B5EF4-FFF2-40B4-BE49-F238E27FC236}">
                  <a16:creationId xmlns:a16="http://schemas.microsoft.com/office/drawing/2014/main" id="{5B779F5D-7D08-4DAF-B78A-0D3C074A1B99}"/>
                </a:ext>
              </a:extLst>
            </p:cNvPr>
            <p:cNvSpPr/>
            <p:nvPr/>
          </p:nvSpPr>
          <p:spPr>
            <a:xfrm>
              <a:off x="1221102" y="1334854"/>
              <a:ext cx="173389" cy="37345"/>
            </a:xfrm>
            <a:custGeom>
              <a:avLst/>
              <a:gdLst>
                <a:gd name="connsiteX0" fmla="*/ 156474 w 173389"/>
                <a:gd name="connsiteY0" fmla="*/ 0 h 37345"/>
                <a:gd name="connsiteX1" fmla="*/ 18673 w 173389"/>
                <a:gd name="connsiteY1" fmla="*/ 0 h 37345"/>
                <a:gd name="connsiteX2" fmla="*/ 0 w 173389"/>
                <a:gd name="connsiteY2" fmla="*/ 18673 h 37345"/>
                <a:gd name="connsiteX3" fmla="*/ 18673 w 173389"/>
                <a:gd name="connsiteY3" fmla="*/ 37345 h 37345"/>
                <a:gd name="connsiteX4" fmla="*/ 156472 w 173389"/>
                <a:gd name="connsiteY4" fmla="*/ 37345 h 37345"/>
                <a:gd name="connsiteX5" fmla="*/ 175144 w 173389"/>
                <a:gd name="connsiteY5" fmla="*/ 18673 h 37345"/>
                <a:gd name="connsiteX6" fmla="*/ 156474 w 173389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89" h="37345">
                  <a:moveTo>
                    <a:pt x="156474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156472" y="37345"/>
                  </a:lnTo>
                  <a:cubicBezTo>
                    <a:pt x="166784" y="37345"/>
                    <a:pt x="175144" y="28985"/>
                    <a:pt x="175144" y="18673"/>
                  </a:cubicBezTo>
                  <a:cubicBezTo>
                    <a:pt x="175144" y="8360"/>
                    <a:pt x="166787" y="0"/>
                    <a:pt x="156474" y="0"/>
                  </a:cubicBezTo>
                  <a:close/>
                </a:path>
              </a:pathLst>
            </a:custGeom>
            <a:grpFill/>
            <a:ln w="2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0" name="Freeform: Shape 87">
              <a:extLst>
                <a:ext uri="{FF2B5EF4-FFF2-40B4-BE49-F238E27FC236}">
                  <a16:creationId xmlns:a16="http://schemas.microsoft.com/office/drawing/2014/main" id="{482A0030-1AED-47DB-8967-9651167892B6}"/>
                </a:ext>
              </a:extLst>
            </p:cNvPr>
            <p:cNvSpPr/>
            <p:nvPr/>
          </p:nvSpPr>
          <p:spPr>
            <a:xfrm>
              <a:off x="1133559" y="878245"/>
              <a:ext cx="640206" cy="600193"/>
            </a:xfrm>
            <a:custGeom>
              <a:avLst/>
              <a:gdLst>
                <a:gd name="connsiteX0" fmla="*/ 631571 w 640206"/>
                <a:gd name="connsiteY0" fmla="*/ 35601 h 600193"/>
                <a:gd name="connsiteX1" fmla="*/ 576674 w 640206"/>
                <a:gd name="connsiteY1" fmla="*/ 2663 h 600193"/>
                <a:gd name="connsiteX2" fmla="*/ 562538 w 640206"/>
                <a:gd name="connsiteY2" fmla="*/ 558 h 600193"/>
                <a:gd name="connsiteX3" fmla="*/ 551055 w 640206"/>
                <a:gd name="connsiteY3" fmla="*/ 9065 h 600193"/>
                <a:gd name="connsiteX4" fmla="*/ 455480 w 640206"/>
                <a:gd name="connsiteY4" fmla="*/ 168353 h 600193"/>
                <a:gd name="connsiteX5" fmla="*/ 455480 w 640206"/>
                <a:gd name="connsiteY5" fmla="*/ 55464 h 600193"/>
                <a:gd name="connsiteX6" fmla="*/ 436807 w 640206"/>
                <a:gd name="connsiteY6" fmla="*/ 36791 h 600193"/>
                <a:gd name="connsiteX7" fmla="*/ 18673 w 640206"/>
                <a:gd name="connsiteY7" fmla="*/ 36791 h 600193"/>
                <a:gd name="connsiteX8" fmla="*/ 0 w 640206"/>
                <a:gd name="connsiteY8" fmla="*/ 55464 h 600193"/>
                <a:gd name="connsiteX9" fmla="*/ 0 w 640206"/>
                <a:gd name="connsiteY9" fmla="*/ 581606 h 600193"/>
                <a:gd name="connsiteX10" fmla="*/ 18673 w 640206"/>
                <a:gd name="connsiteY10" fmla="*/ 600279 h 600193"/>
                <a:gd name="connsiteX11" fmla="*/ 436807 w 640206"/>
                <a:gd name="connsiteY11" fmla="*/ 600279 h 600193"/>
                <a:gd name="connsiteX12" fmla="*/ 455480 w 640206"/>
                <a:gd name="connsiteY12" fmla="*/ 581606 h 600193"/>
                <a:gd name="connsiteX13" fmla="*/ 455480 w 640206"/>
                <a:gd name="connsiteY13" fmla="*/ 365371 h 600193"/>
                <a:gd name="connsiteX14" fmla="*/ 637976 w 640206"/>
                <a:gd name="connsiteY14" fmla="*/ 61220 h 600193"/>
                <a:gd name="connsiteX15" fmla="*/ 631571 w 640206"/>
                <a:gd name="connsiteY15" fmla="*/ 35601 h 600193"/>
                <a:gd name="connsiteX16" fmla="*/ 390422 w 640206"/>
                <a:gd name="connsiteY16" fmla="*/ 401215 h 600193"/>
                <a:gd name="connsiteX17" fmla="*/ 359433 w 640206"/>
                <a:gd name="connsiteY17" fmla="*/ 426938 h 600193"/>
                <a:gd name="connsiteX18" fmla="*/ 367548 w 640206"/>
                <a:gd name="connsiteY18" fmla="*/ 387491 h 600193"/>
                <a:gd name="connsiteX19" fmla="*/ 546677 w 640206"/>
                <a:gd name="connsiteY19" fmla="*/ 88949 h 600193"/>
                <a:gd name="connsiteX20" fmla="*/ 569551 w 640206"/>
                <a:gd name="connsiteY20" fmla="*/ 102674 h 600193"/>
                <a:gd name="connsiteX21" fmla="*/ 390422 w 640206"/>
                <a:gd name="connsiteY21" fmla="*/ 401215 h 600193"/>
                <a:gd name="connsiteX22" fmla="*/ 588765 w 640206"/>
                <a:gd name="connsiteY22" fmla="*/ 70650 h 600193"/>
                <a:gd name="connsiteX23" fmla="*/ 565891 w 640206"/>
                <a:gd name="connsiteY23" fmla="*/ 56926 h 600193"/>
                <a:gd name="connsiteX24" fmla="*/ 573473 w 640206"/>
                <a:gd name="connsiteY24" fmla="*/ 44292 h 600193"/>
                <a:gd name="connsiteX25" fmla="*/ 596347 w 640206"/>
                <a:gd name="connsiteY25" fmla="*/ 58017 h 600193"/>
                <a:gd name="connsiteX26" fmla="*/ 588765 w 640206"/>
                <a:gd name="connsiteY26" fmla="*/ 70650 h 600193"/>
                <a:gd name="connsiteX27" fmla="*/ 37345 w 640206"/>
                <a:gd name="connsiteY27" fmla="*/ 562934 h 600193"/>
                <a:gd name="connsiteX28" fmla="*/ 37345 w 640206"/>
                <a:gd name="connsiteY28" fmla="*/ 74136 h 600193"/>
                <a:gd name="connsiteX29" fmla="*/ 418135 w 640206"/>
                <a:gd name="connsiteY29" fmla="*/ 74136 h 600193"/>
                <a:gd name="connsiteX30" fmla="*/ 418135 w 640206"/>
                <a:gd name="connsiteY30" fmla="*/ 230595 h 600193"/>
                <a:gd name="connsiteX31" fmla="*/ 385156 w 640206"/>
                <a:gd name="connsiteY31" fmla="*/ 285556 h 600193"/>
                <a:gd name="connsiteX32" fmla="*/ 385377 w 640206"/>
                <a:gd name="connsiteY32" fmla="*/ 282830 h 600193"/>
                <a:gd name="connsiteX33" fmla="*/ 366705 w 640206"/>
                <a:gd name="connsiteY33" fmla="*/ 264158 h 600193"/>
                <a:gd name="connsiteX34" fmla="*/ 106216 w 640206"/>
                <a:gd name="connsiteY34" fmla="*/ 264158 h 600193"/>
                <a:gd name="connsiteX35" fmla="*/ 87543 w 640206"/>
                <a:gd name="connsiteY35" fmla="*/ 282830 h 600193"/>
                <a:gd name="connsiteX36" fmla="*/ 106216 w 640206"/>
                <a:gd name="connsiteY36" fmla="*/ 301503 h 600193"/>
                <a:gd name="connsiteX37" fmla="*/ 366705 w 640206"/>
                <a:gd name="connsiteY37" fmla="*/ 301503 h 600193"/>
                <a:gd name="connsiteX38" fmla="*/ 377791 w 640206"/>
                <a:gd name="connsiteY38" fmla="*/ 297830 h 600193"/>
                <a:gd name="connsiteX39" fmla="*/ 359502 w 640206"/>
                <a:gd name="connsiteY39" fmla="*/ 328309 h 600193"/>
                <a:gd name="connsiteX40" fmla="*/ 106216 w 640206"/>
                <a:gd name="connsiteY40" fmla="*/ 328309 h 600193"/>
                <a:gd name="connsiteX41" fmla="*/ 87543 w 640206"/>
                <a:gd name="connsiteY41" fmla="*/ 346982 h 600193"/>
                <a:gd name="connsiteX42" fmla="*/ 106216 w 640206"/>
                <a:gd name="connsiteY42" fmla="*/ 365654 h 600193"/>
                <a:gd name="connsiteX43" fmla="*/ 337095 w 640206"/>
                <a:gd name="connsiteY43" fmla="*/ 365654 h 600193"/>
                <a:gd name="connsiteX44" fmla="*/ 333883 w 640206"/>
                <a:gd name="connsiteY44" fmla="*/ 371005 h 600193"/>
                <a:gd name="connsiteX45" fmla="*/ 331605 w 640206"/>
                <a:gd name="connsiteY45" fmla="*/ 376850 h 600193"/>
                <a:gd name="connsiteX46" fmla="*/ 328396 w 640206"/>
                <a:gd name="connsiteY46" fmla="*/ 392458 h 600193"/>
                <a:gd name="connsiteX47" fmla="*/ 106216 w 640206"/>
                <a:gd name="connsiteY47" fmla="*/ 392458 h 600193"/>
                <a:gd name="connsiteX48" fmla="*/ 87543 w 640206"/>
                <a:gd name="connsiteY48" fmla="*/ 411130 h 600193"/>
                <a:gd name="connsiteX49" fmla="*/ 106216 w 640206"/>
                <a:gd name="connsiteY49" fmla="*/ 429803 h 600193"/>
                <a:gd name="connsiteX50" fmla="*/ 320714 w 640206"/>
                <a:gd name="connsiteY50" fmla="*/ 429803 h 600193"/>
                <a:gd name="connsiteX51" fmla="*/ 312132 w 640206"/>
                <a:gd name="connsiteY51" fmla="*/ 471520 h 600193"/>
                <a:gd name="connsiteX52" fmla="*/ 320815 w 640206"/>
                <a:gd name="connsiteY52" fmla="*/ 491295 h 600193"/>
                <a:gd name="connsiteX53" fmla="*/ 330421 w 640206"/>
                <a:gd name="connsiteY53" fmla="*/ 493957 h 600193"/>
                <a:gd name="connsiteX54" fmla="*/ 342350 w 640206"/>
                <a:gd name="connsiteY54" fmla="*/ 489651 h 600193"/>
                <a:gd name="connsiteX55" fmla="*/ 416721 w 640206"/>
                <a:gd name="connsiteY55" fmla="*/ 427920 h 600193"/>
                <a:gd name="connsiteX56" fmla="*/ 418135 w 640206"/>
                <a:gd name="connsiteY56" fmla="*/ 426530 h 600193"/>
                <a:gd name="connsiteX57" fmla="*/ 418135 w 640206"/>
                <a:gd name="connsiteY57" fmla="*/ 562934 h 600193"/>
                <a:gd name="connsiteX58" fmla="*/ 37345 w 640206"/>
                <a:gd name="connsiteY58" fmla="*/ 562934 h 60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40206" h="600193">
                  <a:moveTo>
                    <a:pt x="631571" y="35601"/>
                  </a:moveTo>
                  <a:lnTo>
                    <a:pt x="576674" y="2663"/>
                  </a:lnTo>
                  <a:cubicBezTo>
                    <a:pt x="572427" y="115"/>
                    <a:pt x="567343" y="-645"/>
                    <a:pt x="562538" y="558"/>
                  </a:cubicBezTo>
                  <a:cubicBezTo>
                    <a:pt x="557734" y="1758"/>
                    <a:pt x="553602" y="4821"/>
                    <a:pt x="551055" y="9065"/>
                  </a:cubicBezTo>
                  <a:lnTo>
                    <a:pt x="455480" y="168353"/>
                  </a:lnTo>
                  <a:lnTo>
                    <a:pt x="455480" y="55464"/>
                  </a:lnTo>
                  <a:cubicBezTo>
                    <a:pt x="455480" y="45151"/>
                    <a:pt x="447120" y="36791"/>
                    <a:pt x="436807" y="36791"/>
                  </a:cubicBezTo>
                  <a:lnTo>
                    <a:pt x="18673" y="36791"/>
                  </a:lnTo>
                  <a:cubicBezTo>
                    <a:pt x="8360" y="36791"/>
                    <a:pt x="0" y="45151"/>
                    <a:pt x="0" y="55464"/>
                  </a:cubicBezTo>
                  <a:lnTo>
                    <a:pt x="0" y="581606"/>
                  </a:lnTo>
                  <a:cubicBezTo>
                    <a:pt x="0" y="591919"/>
                    <a:pt x="8360" y="600279"/>
                    <a:pt x="18673" y="600279"/>
                  </a:cubicBezTo>
                  <a:lnTo>
                    <a:pt x="436807" y="600279"/>
                  </a:lnTo>
                  <a:cubicBezTo>
                    <a:pt x="447120" y="600279"/>
                    <a:pt x="455480" y="591919"/>
                    <a:pt x="455480" y="581606"/>
                  </a:cubicBezTo>
                  <a:lnTo>
                    <a:pt x="455480" y="365371"/>
                  </a:lnTo>
                  <a:lnTo>
                    <a:pt x="637976" y="61220"/>
                  </a:lnTo>
                  <a:cubicBezTo>
                    <a:pt x="643282" y="52377"/>
                    <a:pt x="640414" y="40910"/>
                    <a:pt x="631571" y="35601"/>
                  </a:cubicBezTo>
                  <a:close/>
                  <a:moveTo>
                    <a:pt x="390422" y="401215"/>
                  </a:moveTo>
                  <a:lnTo>
                    <a:pt x="359433" y="426938"/>
                  </a:lnTo>
                  <a:lnTo>
                    <a:pt x="367548" y="387491"/>
                  </a:lnTo>
                  <a:lnTo>
                    <a:pt x="546677" y="88949"/>
                  </a:lnTo>
                  <a:lnTo>
                    <a:pt x="569551" y="102674"/>
                  </a:lnTo>
                  <a:lnTo>
                    <a:pt x="390422" y="401215"/>
                  </a:lnTo>
                  <a:close/>
                  <a:moveTo>
                    <a:pt x="588765" y="70650"/>
                  </a:moveTo>
                  <a:lnTo>
                    <a:pt x="565891" y="56926"/>
                  </a:lnTo>
                  <a:lnTo>
                    <a:pt x="573473" y="44292"/>
                  </a:lnTo>
                  <a:lnTo>
                    <a:pt x="596347" y="58017"/>
                  </a:lnTo>
                  <a:lnTo>
                    <a:pt x="588765" y="70650"/>
                  </a:lnTo>
                  <a:close/>
                  <a:moveTo>
                    <a:pt x="37345" y="562934"/>
                  </a:moveTo>
                  <a:lnTo>
                    <a:pt x="37345" y="74136"/>
                  </a:lnTo>
                  <a:lnTo>
                    <a:pt x="418135" y="74136"/>
                  </a:lnTo>
                  <a:lnTo>
                    <a:pt x="418135" y="230595"/>
                  </a:lnTo>
                  <a:lnTo>
                    <a:pt x="385156" y="285556"/>
                  </a:lnTo>
                  <a:cubicBezTo>
                    <a:pt x="385287" y="284663"/>
                    <a:pt x="385377" y="283759"/>
                    <a:pt x="385377" y="282830"/>
                  </a:cubicBezTo>
                  <a:cubicBezTo>
                    <a:pt x="385377" y="272518"/>
                    <a:pt x="377017" y="264158"/>
                    <a:pt x="366705" y="264158"/>
                  </a:cubicBezTo>
                  <a:lnTo>
                    <a:pt x="106216" y="264158"/>
                  </a:lnTo>
                  <a:cubicBezTo>
                    <a:pt x="95903" y="264158"/>
                    <a:pt x="87543" y="272518"/>
                    <a:pt x="87543" y="282830"/>
                  </a:cubicBezTo>
                  <a:cubicBezTo>
                    <a:pt x="87543" y="293143"/>
                    <a:pt x="95903" y="301503"/>
                    <a:pt x="106216" y="301503"/>
                  </a:cubicBezTo>
                  <a:lnTo>
                    <a:pt x="366705" y="301503"/>
                  </a:lnTo>
                  <a:cubicBezTo>
                    <a:pt x="370863" y="301503"/>
                    <a:pt x="374689" y="300126"/>
                    <a:pt x="377791" y="297830"/>
                  </a:cubicBezTo>
                  <a:lnTo>
                    <a:pt x="359502" y="328309"/>
                  </a:lnTo>
                  <a:lnTo>
                    <a:pt x="106216" y="328309"/>
                  </a:lnTo>
                  <a:cubicBezTo>
                    <a:pt x="95903" y="328309"/>
                    <a:pt x="87543" y="336669"/>
                    <a:pt x="87543" y="346982"/>
                  </a:cubicBezTo>
                  <a:cubicBezTo>
                    <a:pt x="87543" y="357294"/>
                    <a:pt x="95903" y="365654"/>
                    <a:pt x="106216" y="365654"/>
                  </a:cubicBezTo>
                  <a:lnTo>
                    <a:pt x="337095" y="365654"/>
                  </a:lnTo>
                  <a:lnTo>
                    <a:pt x="333883" y="371005"/>
                  </a:lnTo>
                  <a:cubicBezTo>
                    <a:pt x="332800" y="372811"/>
                    <a:pt x="332030" y="374788"/>
                    <a:pt x="331605" y="376850"/>
                  </a:cubicBezTo>
                  <a:lnTo>
                    <a:pt x="328396" y="392458"/>
                  </a:lnTo>
                  <a:lnTo>
                    <a:pt x="106216" y="392458"/>
                  </a:lnTo>
                  <a:cubicBezTo>
                    <a:pt x="95903" y="392458"/>
                    <a:pt x="87543" y="400818"/>
                    <a:pt x="87543" y="411130"/>
                  </a:cubicBezTo>
                  <a:cubicBezTo>
                    <a:pt x="87543" y="421443"/>
                    <a:pt x="95903" y="429803"/>
                    <a:pt x="106216" y="429803"/>
                  </a:cubicBezTo>
                  <a:lnTo>
                    <a:pt x="320714" y="429803"/>
                  </a:lnTo>
                  <a:lnTo>
                    <a:pt x="312132" y="471520"/>
                  </a:lnTo>
                  <a:cubicBezTo>
                    <a:pt x="310535" y="479285"/>
                    <a:pt x="314016" y="487213"/>
                    <a:pt x="320815" y="491295"/>
                  </a:cubicBezTo>
                  <a:cubicBezTo>
                    <a:pt x="323787" y="493077"/>
                    <a:pt x="327111" y="493957"/>
                    <a:pt x="330421" y="493957"/>
                  </a:cubicBezTo>
                  <a:cubicBezTo>
                    <a:pt x="334681" y="493957"/>
                    <a:pt x="338917" y="492503"/>
                    <a:pt x="342350" y="489651"/>
                  </a:cubicBezTo>
                  <a:lnTo>
                    <a:pt x="416721" y="427920"/>
                  </a:lnTo>
                  <a:cubicBezTo>
                    <a:pt x="417230" y="427495"/>
                    <a:pt x="417673" y="427002"/>
                    <a:pt x="418135" y="426530"/>
                  </a:cubicBezTo>
                  <a:lnTo>
                    <a:pt x="418135" y="562934"/>
                  </a:lnTo>
                  <a:lnTo>
                    <a:pt x="37345" y="562934"/>
                  </a:lnTo>
                  <a:close/>
                </a:path>
              </a:pathLst>
            </a:custGeom>
            <a:grpFill/>
            <a:ln w="2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71" name="Graphic 31">
            <a:extLst>
              <a:ext uri="{FF2B5EF4-FFF2-40B4-BE49-F238E27FC236}">
                <a16:creationId xmlns:a16="http://schemas.microsoft.com/office/drawing/2014/main" id="{FC9E8FC6-288E-4185-A494-D5A53A359ED0}"/>
              </a:ext>
            </a:extLst>
          </p:cNvPr>
          <p:cNvSpPr/>
          <p:nvPr/>
        </p:nvSpPr>
        <p:spPr>
          <a:xfrm>
            <a:off x="6180064" y="2592930"/>
            <a:ext cx="308438" cy="240834"/>
          </a:xfrm>
          <a:custGeom>
            <a:avLst/>
            <a:gdLst>
              <a:gd name="connsiteX0" fmla="*/ 580902 w 584188"/>
              <a:gd name="connsiteY0" fmla="*/ 66000 h 456146"/>
              <a:gd name="connsiteX1" fmla="*/ 533089 w 584188"/>
              <a:gd name="connsiteY1" fmla="*/ 6925 h 456146"/>
              <a:gd name="connsiteX2" fmla="*/ 518575 w 584188"/>
              <a:gd name="connsiteY2" fmla="*/ 0 h 456146"/>
              <a:gd name="connsiteX3" fmla="*/ 504061 w 584188"/>
              <a:gd name="connsiteY3" fmla="*/ 6925 h 456146"/>
              <a:gd name="connsiteX4" fmla="*/ 456248 w 584188"/>
              <a:gd name="connsiteY4" fmla="*/ 66000 h 456146"/>
              <a:gd name="connsiteX5" fmla="*/ 452090 w 584188"/>
              <a:gd name="connsiteY5" fmla="*/ 77748 h 456146"/>
              <a:gd name="connsiteX6" fmla="*/ 452090 w 584188"/>
              <a:gd name="connsiteY6" fmla="*/ 135945 h 456146"/>
              <a:gd name="connsiteX7" fmla="*/ 359014 w 584188"/>
              <a:gd name="connsiteY7" fmla="*/ 135945 h 456146"/>
              <a:gd name="connsiteX8" fmla="*/ 359014 w 584188"/>
              <a:gd name="connsiteY8" fmla="*/ 77748 h 456146"/>
              <a:gd name="connsiteX9" fmla="*/ 354856 w 584188"/>
              <a:gd name="connsiteY9" fmla="*/ 66000 h 456146"/>
              <a:gd name="connsiteX10" fmla="*/ 307043 w 584188"/>
              <a:gd name="connsiteY10" fmla="*/ 6925 h 456146"/>
              <a:gd name="connsiteX11" fmla="*/ 292529 w 584188"/>
              <a:gd name="connsiteY11" fmla="*/ 0 h 456146"/>
              <a:gd name="connsiteX12" fmla="*/ 278015 w 584188"/>
              <a:gd name="connsiteY12" fmla="*/ 6925 h 456146"/>
              <a:gd name="connsiteX13" fmla="*/ 230202 w 584188"/>
              <a:gd name="connsiteY13" fmla="*/ 66000 h 456146"/>
              <a:gd name="connsiteX14" fmla="*/ 226043 w 584188"/>
              <a:gd name="connsiteY14" fmla="*/ 77748 h 456146"/>
              <a:gd name="connsiteX15" fmla="*/ 226043 w 584188"/>
              <a:gd name="connsiteY15" fmla="*/ 135945 h 456146"/>
              <a:gd name="connsiteX16" fmla="*/ 132971 w 584188"/>
              <a:gd name="connsiteY16" fmla="*/ 135945 h 456146"/>
              <a:gd name="connsiteX17" fmla="*/ 132971 w 584188"/>
              <a:gd name="connsiteY17" fmla="*/ 77748 h 456146"/>
              <a:gd name="connsiteX18" fmla="*/ 128812 w 584188"/>
              <a:gd name="connsiteY18" fmla="*/ 66000 h 456146"/>
              <a:gd name="connsiteX19" fmla="*/ 80999 w 584188"/>
              <a:gd name="connsiteY19" fmla="*/ 6928 h 456146"/>
              <a:gd name="connsiteX20" fmla="*/ 66485 w 584188"/>
              <a:gd name="connsiteY20" fmla="*/ 3 h 456146"/>
              <a:gd name="connsiteX21" fmla="*/ 51971 w 584188"/>
              <a:gd name="connsiteY21" fmla="*/ 6928 h 456146"/>
              <a:gd name="connsiteX22" fmla="*/ 4159 w 584188"/>
              <a:gd name="connsiteY22" fmla="*/ 66000 h 456146"/>
              <a:gd name="connsiteX23" fmla="*/ 0 w 584188"/>
              <a:gd name="connsiteY23" fmla="*/ 77748 h 456146"/>
              <a:gd name="connsiteX24" fmla="*/ 0 w 584188"/>
              <a:gd name="connsiteY24" fmla="*/ 154618 h 456146"/>
              <a:gd name="connsiteX25" fmla="*/ 0 w 584188"/>
              <a:gd name="connsiteY25" fmla="*/ 396261 h 456146"/>
              <a:gd name="connsiteX26" fmla="*/ 0 w 584188"/>
              <a:gd name="connsiteY26" fmla="*/ 438608 h 456146"/>
              <a:gd name="connsiteX27" fmla="*/ 18673 w 584188"/>
              <a:gd name="connsiteY27" fmla="*/ 457281 h 456146"/>
              <a:gd name="connsiteX28" fmla="*/ 114298 w 584188"/>
              <a:gd name="connsiteY28" fmla="*/ 457281 h 456146"/>
              <a:gd name="connsiteX29" fmla="*/ 132971 w 584188"/>
              <a:gd name="connsiteY29" fmla="*/ 438608 h 456146"/>
              <a:gd name="connsiteX30" fmla="*/ 132971 w 584188"/>
              <a:gd name="connsiteY30" fmla="*/ 414934 h 456146"/>
              <a:gd name="connsiteX31" fmla="*/ 226046 w 584188"/>
              <a:gd name="connsiteY31" fmla="*/ 414934 h 456146"/>
              <a:gd name="connsiteX32" fmla="*/ 226046 w 584188"/>
              <a:gd name="connsiteY32" fmla="*/ 438608 h 456146"/>
              <a:gd name="connsiteX33" fmla="*/ 244719 w 584188"/>
              <a:gd name="connsiteY33" fmla="*/ 457281 h 456146"/>
              <a:gd name="connsiteX34" fmla="*/ 340344 w 584188"/>
              <a:gd name="connsiteY34" fmla="*/ 457281 h 456146"/>
              <a:gd name="connsiteX35" fmla="*/ 359017 w 584188"/>
              <a:gd name="connsiteY35" fmla="*/ 438608 h 456146"/>
              <a:gd name="connsiteX36" fmla="*/ 359017 w 584188"/>
              <a:gd name="connsiteY36" fmla="*/ 414934 h 456146"/>
              <a:gd name="connsiteX37" fmla="*/ 452092 w 584188"/>
              <a:gd name="connsiteY37" fmla="*/ 414934 h 456146"/>
              <a:gd name="connsiteX38" fmla="*/ 452092 w 584188"/>
              <a:gd name="connsiteY38" fmla="*/ 438608 h 456146"/>
              <a:gd name="connsiteX39" fmla="*/ 470765 w 584188"/>
              <a:gd name="connsiteY39" fmla="*/ 457281 h 456146"/>
              <a:gd name="connsiteX40" fmla="*/ 566390 w 584188"/>
              <a:gd name="connsiteY40" fmla="*/ 457281 h 456146"/>
              <a:gd name="connsiteX41" fmla="*/ 585063 w 584188"/>
              <a:gd name="connsiteY41" fmla="*/ 438608 h 456146"/>
              <a:gd name="connsiteX42" fmla="*/ 585063 w 584188"/>
              <a:gd name="connsiteY42" fmla="*/ 396261 h 456146"/>
              <a:gd name="connsiteX43" fmla="*/ 585063 w 584188"/>
              <a:gd name="connsiteY43" fmla="*/ 154620 h 456146"/>
              <a:gd name="connsiteX44" fmla="*/ 585063 w 584188"/>
              <a:gd name="connsiteY44" fmla="*/ 77748 h 456146"/>
              <a:gd name="connsiteX45" fmla="*/ 580902 w 584188"/>
              <a:gd name="connsiteY45" fmla="*/ 66000 h 456146"/>
              <a:gd name="connsiteX46" fmla="*/ 489435 w 584188"/>
              <a:gd name="connsiteY46" fmla="*/ 84358 h 456146"/>
              <a:gd name="connsiteX47" fmla="*/ 518575 w 584188"/>
              <a:gd name="connsiteY47" fmla="*/ 48354 h 456146"/>
              <a:gd name="connsiteX48" fmla="*/ 547715 w 584188"/>
              <a:gd name="connsiteY48" fmla="*/ 84358 h 456146"/>
              <a:gd name="connsiteX49" fmla="*/ 547715 w 584188"/>
              <a:gd name="connsiteY49" fmla="*/ 173290 h 456146"/>
              <a:gd name="connsiteX50" fmla="*/ 547715 w 584188"/>
              <a:gd name="connsiteY50" fmla="*/ 377588 h 456146"/>
              <a:gd name="connsiteX51" fmla="*/ 547715 w 584188"/>
              <a:gd name="connsiteY51" fmla="*/ 419935 h 456146"/>
              <a:gd name="connsiteX52" fmla="*/ 489435 w 584188"/>
              <a:gd name="connsiteY52" fmla="*/ 419935 h 456146"/>
              <a:gd name="connsiteX53" fmla="*/ 489435 w 584188"/>
              <a:gd name="connsiteY53" fmla="*/ 84358 h 456146"/>
              <a:gd name="connsiteX54" fmla="*/ 263389 w 584188"/>
              <a:gd name="connsiteY54" fmla="*/ 419935 h 456146"/>
              <a:gd name="connsiteX55" fmla="*/ 263389 w 584188"/>
              <a:gd name="connsiteY55" fmla="*/ 84358 h 456146"/>
              <a:gd name="connsiteX56" fmla="*/ 292529 w 584188"/>
              <a:gd name="connsiteY56" fmla="*/ 48354 h 456146"/>
              <a:gd name="connsiteX57" fmla="*/ 321669 w 584188"/>
              <a:gd name="connsiteY57" fmla="*/ 84358 h 456146"/>
              <a:gd name="connsiteX58" fmla="*/ 321669 w 584188"/>
              <a:gd name="connsiteY58" fmla="*/ 419935 h 456146"/>
              <a:gd name="connsiteX59" fmla="*/ 263389 w 584188"/>
              <a:gd name="connsiteY59" fmla="*/ 419935 h 456146"/>
              <a:gd name="connsiteX60" fmla="*/ 37345 w 584188"/>
              <a:gd name="connsiteY60" fmla="*/ 419935 h 456146"/>
              <a:gd name="connsiteX61" fmla="*/ 37345 w 584188"/>
              <a:gd name="connsiteY61" fmla="*/ 377588 h 456146"/>
              <a:gd name="connsiteX62" fmla="*/ 37345 w 584188"/>
              <a:gd name="connsiteY62" fmla="*/ 173293 h 456146"/>
              <a:gd name="connsiteX63" fmla="*/ 37345 w 584188"/>
              <a:gd name="connsiteY63" fmla="*/ 84358 h 456146"/>
              <a:gd name="connsiteX64" fmla="*/ 66485 w 584188"/>
              <a:gd name="connsiteY64" fmla="*/ 48354 h 456146"/>
              <a:gd name="connsiteX65" fmla="*/ 95625 w 584188"/>
              <a:gd name="connsiteY65" fmla="*/ 84358 h 456146"/>
              <a:gd name="connsiteX66" fmla="*/ 95625 w 584188"/>
              <a:gd name="connsiteY66" fmla="*/ 419935 h 456146"/>
              <a:gd name="connsiteX67" fmla="*/ 37345 w 584188"/>
              <a:gd name="connsiteY67" fmla="*/ 419935 h 456146"/>
              <a:gd name="connsiteX68" fmla="*/ 132971 w 584188"/>
              <a:gd name="connsiteY68" fmla="*/ 173293 h 456146"/>
              <a:gd name="connsiteX69" fmla="*/ 226046 w 584188"/>
              <a:gd name="connsiteY69" fmla="*/ 173293 h 456146"/>
              <a:gd name="connsiteX70" fmla="*/ 226046 w 584188"/>
              <a:gd name="connsiteY70" fmla="*/ 377591 h 456146"/>
              <a:gd name="connsiteX71" fmla="*/ 132971 w 584188"/>
              <a:gd name="connsiteY71" fmla="*/ 377591 h 456146"/>
              <a:gd name="connsiteX72" fmla="*/ 132971 w 584188"/>
              <a:gd name="connsiteY72" fmla="*/ 173293 h 456146"/>
              <a:gd name="connsiteX73" fmla="*/ 359014 w 584188"/>
              <a:gd name="connsiteY73" fmla="*/ 173293 h 456146"/>
              <a:gd name="connsiteX74" fmla="*/ 452090 w 584188"/>
              <a:gd name="connsiteY74" fmla="*/ 173293 h 456146"/>
              <a:gd name="connsiteX75" fmla="*/ 452090 w 584188"/>
              <a:gd name="connsiteY75" fmla="*/ 377591 h 456146"/>
              <a:gd name="connsiteX76" fmla="*/ 359014 w 584188"/>
              <a:gd name="connsiteY76" fmla="*/ 377591 h 456146"/>
              <a:gd name="connsiteX77" fmla="*/ 359014 w 584188"/>
              <a:gd name="connsiteY77" fmla="*/ 173293 h 45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84188" h="456146">
                <a:moveTo>
                  <a:pt x="580902" y="66000"/>
                </a:moveTo>
                <a:lnTo>
                  <a:pt x="533089" y="6925"/>
                </a:lnTo>
                <a:cubicBezTo>
                  <a:pt x="529544" y="2545"/>
                  <a:pt x="524209" y="0"/>
                  <a:pt x="518575" y="0"/>
                </a:cubicBezTo>
                <a:cubicBezTo>
                  <a:pt x="512941" y="0"/>
                  <a:pt x="507606" y="2545"/>
                  <a:pt x="504061" y="6925"/>
                </a:cubicBezTo>
                <a:lnTo>
                  <a:pt x="456248" y="66000"/>
                </a:lnTo>
                <a:cubicBezTo>
                  <a:pt x="453557" y="69324"/>
                  <a:pt x="452090" y="73472"/>
                  <a:pt x="452090" y="77748"/>
                </a:cubicBezTo>
                <a:lnTo>
                  <a:pt x="452090" y="135945"/>
                </a:lnTo>
                <a:lnTo>
                  <a:pt x="359014" y="135945"/>
                </a:lnTo>
                <a:lnTo>
                  <a:pt x="359014" y="77748"/>
                </a:lnTo>
                <a:cubicBezTo>
                  <a:pt x="359014" y="73472"/>
                  <a:pt x="357547" y="69324"/>
                  <a:pt x="354856" y="66000"/>
                </a:cubicBezTo>
                <a:lnTo>
                  <a:pt x="307043" y="6925"/>
                </a:lnTo>
                <a:cubicBezTo>
                  <a:pt x="303498" y="2545"/>
                  <a:pt x="298163" y="0"/>
                  <a:pt x="292529" y="0"/>
                </a:cubicBezTo>
                <a:cubicBezTo>
                  <a:pt x="286895" y="0"/>
                  <a:pt x="281560" y="2545"/>
                  <a:pt x="278015" y="6925"/>
                </a:cubicBezTo>
                <a:lnTo>
                  <a:pt x="230202" y="66000"/>
                </a:lnTo>
                <a:cubicBezTo>
                  <a:pt x="227511" y="69324"/>
                  <a:pt x="226043" y="73472"/>
                  <a:pt x="226043" y="77748"/>
                </a:cubicBezTo>
                <a:lnTo>
                  <a:pt x="226043" y="135945"/>
                </a:lnTo>
                <a:lnTo>
                  <a:pt x="132971" y="135945"/>
                </a:lnTo>
                <a:lnTo>
                  <a:pt x="132971" y="77748"/>
                </a:lnTo>
                <a:cubicBezTo>
                  <a:pt x="132971" y="73472"/>
                  <a:pt x="131504" y="69324"/>
                  <a:pt x="128812" y="66000"/>
                </a:cubicBezTo>
                <a:lnTo>
                  <a:pt x="80999" y="6928"/>
                </a:lnTo>
                <a:cubicBezTo>
                  <a:pt x="77454" y="2547"/>
                  <a:pt x="72119" y="3"/>
                  <a:pt x="66485" y="3"/>
                </a:cubicBezTo>
                <a:cubicBezTo>
                  <a:pt x="60852" y="3"/>
                  <a:pt x="55517" y="2547"/>
                  <a:pt x="51971" y="6928"/>
                </a:cubicBezTo>
                <a:lnTo>
                  <a:pt x="4159" y="66000"/>
                </a:lnTo>
                <a:cubicBezTo>
                  <a:pt x="1467" y="69324"/>
                  <a:pt x="0" y="73472"/>
                  <a:pt x="0" y="77748"/>
                </a:cubicBezTo>
                <a:lnTo>
                  <a:pt x="0" y="154618"/>
                </a:lnTo>
                <a:lnTo>
                  <a:pt x="0" y="396261"/>
                </a:lnTo>
                <a:lnTo>
                  <a:pt x="0" y="438608"/>
                </a:lnTo>
                <a:cubicBezTo>
                  <a:pt x="0" y="448920"/>
                  <a:pt x="8360" y="457281"/>
                  <a:pt x="18673" y="457281"/>
                </a:cubicBezTo>
                <a:lnTo>
                  <a:pt x="114298" y="457281"/>
                </a:lnTo>
                <a:cubicBezTo>
                  <a:pt x="124611" y="457281"/>
                  <a:pt x="132971" y="448920"/>
                  <a:pt x="132971" y="438608"/>
                </a:cubicBezTo>
                <a:lnTo>
                  <a:pt x="132971" y="414934"/>
                </a:lnTo>
                <a:lnTo>
                  <a:pt x="226046" y="414934"/>
                </a:lnTo>
                <a:lnTo>
                  <a:pt x="226046" y="438608"/>
                </a:lnTo>
                <a:cubicBezTo>
                  <a:pt x="226046" y="448920"/>
                  <a:pt x="234406" y="457281"/>
                  <a:pt x="244719" y="457281"/>
                </a:cubicBezTo>
                <a:lnTo>
                  <a:pt x="340344" y="457281"/>
                </a:lnTo>
                <a:cubicBezTo>
                  <a:pt x="350657" y="457281"/>
                  <a:pt x="359017" y="448920"/>
                  <a:pt x="359017" y="438608"/>
                </a:cubicBezTo>
                <a:lnTo>
                  <a:pt x="359017" y="414934"/>
                </a:lnTo>
                <a:lnTo>
                  <a:pt x="452092" y="414934"/>
                </a:lnTo>
                <a:lnTo>
                  <a:pt x="452092" y="438608"/>
                </a:lnTo>
                <a:cubicBezTo>
                  <a:pt x="452092" y="448920"/>
                  <a:pt x="460452" y="457281"/>
                  <a:pt x="470765" y="457281"/>
                </a:cubicBezTo>
                <a:lnTo>
                  <a:pt x="566390" y="457281"/>
                </a:lnTo>
                <a:cubicBezTo>
                  <a:pt x="576703" y="457281"/>
                  <a:pt x="585063" y="448920"/>
                  <a:pt x="585063" y="438608"/>
                </a:cubicBezTo>
                <a:lnTo>
                  <a:pt x="585063" y="396261"/>
                </a:lnTo>
                <a:lnTo>
                  <a:pt x="585063" y="154620"/>
                </a:lnTo>
                <a:lnTo>
                  <a:pt x="585063" y="77748"/>
                </a:lnTo>
                <a:cubicBezTo>
                  <a:pt x="585058" y="73472"/>
                  <a:pt x="583591" y="69324"/>
                  <a:pt x="580902" y="66000"/>
                </a:cubicBezTo>
                <a:close/>
                <a:moveTo>
                  <a:pt x="489435" y="84358"/>
                </a:moveTo>
                <a:lnTo>
                  <a:pt x="518575" y="48354"/>
                </a:lnTo>
                <a:lnTo>
                  <a:pt x="547715" y="84358"/>
                </a:lnTo>
                <a:lnTo>
                  <a:pt x="547715" y="173290"/>
                </a:lnTo>
                <a:lnTo>
                  <a:pt x="547715" y="377588"/>
                </a:lnTo>
                <a:lnTo>
                  <a:pt x="547715" y="419935"/>
                </a:lnTo>
                <a:lnTo>
                  <a:pt x="489435" y="419935"/>
                </a:lnTo>
                <a:lnTo>
                  <a:pt x="489435" y="84358"/>
                </a:lnTo>
                <a:close/>
                <a:moveTo>
                  <a:pt x="263389" y="419935"/>
                </a:moveTo>
                <a:lnTo>
                  <a:pt x="263389" y="84358"/>
                </a:lnTo>
                <a:lnTo>
                  <a:pt x="292529" y="48354"/>
                </a:lnTo>
                <a:lnTo>
                  <a:pt x="321669" y="84358"/>
                </a:lnTo>
                <a:lnTo>
                  <a:pt x="321669" y="419935"/>
                </a:lnTo>
                <a:lnTo>
                  <a:pt x="263389" y="419935"/>
                </a:lnTo>
                <a:close/>
                <a:moveTo>
                  <a:pt x="37345" y="419935"/>
                </a:moveTo>
                <a:lnTo>
                  <a:pt x="37345" y="377588"/>
                </a:lnTo>
                <a:lnTo>
                  <a:pt x="37345" y="173293"/>
                </a:lnTo>
                <a:lnTo>
                  <a:pt x="37345" y="84358"/>
                </a:lnTo>
                <a:lnTo>
                  <a:pt x="66485" y="48354"/>
                </a:lnTo>
                <a:lnTo>
                  <a:pt x="95625" y="84358"/>
                </a:lnTo>
                <a:lnTo>
                  <a:pt x="95625" y="419935"/>
                </a:lnTo>
                <a:lnTo>
                  <a:pt x="37345" y="419935"/>
                </a:lnTo>
                <a:close/>
                <a:moveTo>
                  <a:pt x="132971" y="173293"/>
                </a:moveTo>
                <a:lnTo>
                  <a:pt x="226046" y="173293"/>
                </a:lnTo>
                <a:lnTo>
                  <a:pt x="226046" y="377591"/>
                </a:lnTo>
                <a:lnTo>
                  <a:pt x="132971" y="377591"/>
                </a:lnTo>
                <a:lnTo>
                  <a:pt x="132971" y="173293"/>
                </a:lnTo>
                <a:close/>
                <a:moveTo>
                  <a:pt x="359014" y="173293"/>
                </a:moveTo>
                <a:lnTo>
                  <a:pt x="452090" y="173293"/>
                </a:lnTo>
                <a:lnTo>
                  <a:pt x="452090" y="377591"/>
                </a:lnTo>
                <a:lnTo>
                  <a:pt x="359014" y="377591"/>
                </a:lnTo>
                <a:lnTo>
                  <a:pt x="359014" y="173293"/>
                </a:lnTo>
                <a:close/>
              </a:path>
            </a:pathLst>
          </a:custGeom>
          <a:solidFill>
            <a:schemeClr val="bg2"/>
          </a:solidFill>
          <a:ln w="2653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2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72" name="Graphic 41">
            <a:extLst>
              <a:ext uri="{FF2B5EF4-FFF2-40B4-BE49-F238E27FC236}">
                <a16:creationId xmlns:a16="http://schemas.microsoft.com/office/drawing/2014/main" id="{851DF7A8-7303-41F6-916C-B85630A877F5}"/>
              </a:ext>
            </a:extLst>
          </p:cNvPr>
          <p:cNvGrpSpPr/>
          <p:nvPr/>
        </p:nvGrpSpPr>
        <p:grpSpPr>
          <a:xfrm>
            <a:off x="6686408" y="3509448"/>
            <a:ext cx="328154" cy="328154"/>
            <a:chOff x="1142895" y="867402"/>
            <a:chExt cx="621534" cy="621534"/>
          </a:xfrm>
          <a:solidFill>
            <a:schemeClr val="bg2"/>
          </a:solidFill>
        </p:grpSpPr>
        <p:sp>
          <p:nvSpPr>
            <p:cNvPr id="73" name="Freeform: Shape 90">
              <a:extLst>
                <a:ext uri="{FF2B5EF4-FFF2-40B4-BE49-F238E27FC236}">
                  <a16:creationId xmlns:a16="http://schemas.microsoft.com/office/drawing/2014/main" id="{14A4B092-6F6C-435E-92D4-62499233B4E8}"/>
                </a:ext>
              </a:extLst>
            </p:cNvPr>
            <p:cNvSpPr/>
            <p:nvPr/>
          </p:nvSpPr>
          <p:spPr>
            <a:xfrm>
              <a:off x="1185615" y="946917"/>
              <a:ext cx="536173" cy="541508"/>
            </a:xfrm>
            <a:custGeom>
              <a:avLst/>
              <a:gdLst>
                <a:gd name="connsiteX0" fmla="*/ 529867 w 536173"/>
                <a:gd name="connsiteY0" fmla="*/ 192269 h 541508"/>
                <a:gd name="connsiteX1" fmla="*/ 279890 w 536173"/>
                <a:gd name="connsiteY1" fmla="*/ 3765 h 541508"/>
                <a:gd name="connsiteX2" fmla="*/ 257406 w 536173"/>
                <a:gd name="connsiteY2" fmla="*/ 3765 h 541508"/>
                <a:gd name="connsiteX3" fmla="*/ 7432 w 536173"/>
                <a:gd name="connsiteY3" fmla="*/ 192269 h 541508"/>
                <a:gd name="connsiteX4" fmla="*/ 0 w 536173"/>
                <a:gd name="connsiteY4" fmla="*/ 207178 h 541508"/>
                <a:gd name="connsiteX5" fmla="*/ 0 w 536173"/>
                <a:gd name="connsiteY5" fmla="*/ 524552 h 541508"/>
                <a:gd name="connsiteX6" fmla="*/ 18673 w 536173"/>
                <a:gd name="connsiteY6" fmla="*/ 543225 h 541508"/>
                <a:gd name="connsiteX7" fmla="*/ 518623 w 536173"/>
                <a:gd name="connsiteY7" fmla="*/ 543225 h 541508"/>
                <a:gd name="connsiteX8" fmla="*/ 537296 w 536173"/>
                <a:gd name="connsiteY8" fmla="*/ 524552 h 541508"/>
                <a:gd name="connsiteX9" fmla="*/ 537296 w 536173"/>
                <a:gd name="connsiteY9" fmla="*/ 207178 h 541508"/>
                <a:gd name="connsiteX10" fmla="*/ 529867 w 536173"/>
                <a:gd name="connsiteY10" fmla="*/ 192269 h 541508"/>
                <a:gd name="connsiteX11" fmla="*/ 499951 w 536173"/>
                <a:gd name="connsiteY11" fmla="*/ 505877 h 541508"/>
                <a:gd name="connsiteX12" fmla="*/ 37345 w 536173"/>
                <a:gd name="connsiteY12" fmla="*/ 505877 h 541508"/>
                <a:gd name="connsiteX13" fmla="*/ 37345 w 536173"/>
                <a:gd name="connsiteY13" fmla="*/ 216485 h 541508"/>
                <a:gd name="connsiteX14" fmla="*/ 268647 w 536173"/>
                <a:gd name="connsiteY14" fmla="*/ 42063 h 541508"/>
                <a:gd name="connsiteX15" fmla="*/ 499948 w 536173"/>
                <a:gd name="connsiteY15" fmla="*/ 216485 h 541508"/>
                <a:gd name="connsiteX16" fmla="*/ 499948 w 536173"/>
                <a:gd name="connsiteY16" fmla="*/ 505877 h 5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6173" h="541508">
                  <a:moveTo>
                    <a:pt x="529867" y="192269"/>
                  </a:moveTo>
                  <a:lnTo>
                    <a:pt x="279890" y="3765"/>
                  </a:lnTo>
                  <a:cubicBezTo>
                    <a:pt x="273238" y="-1255"/>
                    <a:pt x="264059" y="-1255"/>
                    <a:pt x="257406" y="3765"/>
                  </a:cubicBezTo>
                  <a:lnTo>
                    <a:pt x="7432" y="192269"/>
                  </a:lnTo>
                  <a:cubicBezTo>
                    <a:pt x="2753" y="195798"/>
                    <a:pt x="0" y="201317"/>
                    <a:pt x="0" y="207178"/>
                  </a:cubicBezTo>
                  <a:lnTo>
                    <a:pt x="0" y="524552"/>
                  </a:lnTo>
                  <a:cubicBezTo>
                    <a:pt x="0" y="534865"/>
                    <a:pt x="8360" y="543225"/>
                    <a:pt x="18673" y="543225"/>
                  </a:cubicBezTo>
                  <a:lnTo>
                    <a:pt x="518623" y="543225"/>
                  </a:lnTo>
                  <a:cubicBezTo>
                    <a:pt x="528936" y="543225"/>
                    <a:pt x="537296" y="534865"/>
                    <a:pt x="537296" y="524552"/>
                  </a:cubicBezTo>
                  <a:lnTo>
                    <a:pt x="537296" y="207178"/>
                  </a:lnTo>
                  <a:cubicBezTo>
                    <a:pt x="537296" y="201317"/>
                    <a:pt x="534546" y="195798"/>
                    <a:pt x="529867" y="192269"/>
                  </a:cubicBezTo>
                  <a:close/>
                  <a:moveTo>
                    <a:pt x="499951" y="505877"/>
                  </a:moveTo>
                  <a:lnTo>
                    <a:pt x="37345" y="505877"/>
                  </a:lnTo>
                  <a:lnTo>
                    <a:pt x="37345" y="216485"/>
                  </a:lnTo>
                  <a:lnTo>
                    <a:pt x="268647" y="42063"/>
                  </a:lnTo>
                  <a:lnTo>
                    <a:pt x="499948" y="216485"/>
                  </a:lnTo>
                  <a:lnTo>
                    <a:pt x="499948" y="505877"/>
                  </a:lnTo>
                  <a:close/>
                </a:path>
              </a:pathLst>
            </a:custGeom>
            <a:grpFill/>
            <a:ln w="2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4" name="Freeform: Shape 91">
              <a:extLst>
                <a:ext uri="{FF2B5EF4-FFF2-40B4-BE49-F238E27FC236}">
                  <a16:creationId xmlns:a16="http://schemas.microsoft.com/office/drawing/2014/main" id="{05D6FD7D-8ECB-408B-960E-A1A9A751C666}"/>
                </a:ext>
              </a:extLst>
            </p:cNvPr>
            <p:cNvSpPr/>
            <p:nvPr/>
          </p:nvSpPr>
          <p:spPr>
            <a:xfrm>
              <a:off x="1185616" y="867401"/>
              <a:ext cx="536173" cy="224072"/>
            </a:xfrm>
            <a:custGeom>
              <a:avLst/>
              <a:gdLst>
                <a:gd name="connsiteX0" fmla="*/ 29916 w 536173"/>
                <a:gd name="connsiteY0" fmla="*/ 222086 h 224072"/>
                <a:gd name="connsiteX1" fmla="*/ 268649 w 536173"/>
                <a:gd name="connsiteY1" fmla="*/ 42063 h 224072"/>
                <a:gd name="connsiteX2" fmla="*/ 507382 w 536173"/>
                <a:gd name="connsiteY2" fmla="*/ 222086 h 224072"/>
                <a:gd name="connsiteX3" fmla="*/ 518610 w 536173"/>
                <a:gd name="connsiteY3" fmla="*/ 225853 h 224072"/>
                <a:gd name="connsiteX4" fmla="*/ 533532 w 536173"/>
                <a:gd name="connsiteY4" fmla="*/ 218421 h 224072"/>
                <a:gd name="connsiteX5" fmla="*/ 529864 w 536173"/>
                <a:gd name="connsiteY5" fmla="*/ 192271 h 224072"/>
                <a:gd name="connsiteX6" fmla="*/ 279890 w 536173"/>
                <a:gd name="connsiteY6" fmla="*/ 3765 h 224072"/>
                <a:gd name="connsiteX7" fmla="*/ 257406 w 536173"/>
                <a:gd name="connsiteY7" fmla="*/ 3765 h 224072"/>
                <a:gd name="connsiteX8" fmla="*/ 7432 w 536173"/>
                <a:gd name="connsiteY8" fmla="*/ 192269 h 224072"/>
                <a:gd name="connsiteX9" fmla="*/ 3764 w 536173"/>
                <a:gd name="connsiteY9" fmla="*/ 218419 h 224072"/>
                <a:gd name="connsiteX10" fmla="*/ 29916 w 536173"/>
                <a:gd name="connsiteY10" fmla="*/ 222086 h 22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6173" h="224072">
                  <a:moveTo>
                    <a:pt x="29916" y="222086"/>
                  </a:moveTo>
                  <a:lnTo>
                    <a:pt x="268649" y="42063"/>
                  </a:lnTo>
                  <a:lnTo>
                    <a:pt x="507382" y="222086"/>
                  </a:lnTo>
                  <a:cubicBezTo>
                    <a:pt x="510749" y="224626"/>
                    <a:pt x="514694" y="225853"/>
                    <a:pt x="518610" y="225853"/>
                  </a:cubicBezTo>
                  <a:cubicBezTo>
                    <a:pt x="524270" y="225853"/>
                    <a:pt x="529862" y="223289"/>
                    <a:pt x="533532" y="218421"/>
                  </a:cubicBezTo>
                  <a:cubicBezTo>
                    <a:pt x="539742" y="210189"/>
                    <a:pt x="538099" y="198479"/>
                    <a:pt x="529864" y="192271"/>
                  </a:cubicBezTo>
                  <a:lnTo>
                    <a:pt x="279890" y="3765"/>
                  </a:lnTo>
                  <a:cubicBezTo>
                    <a:pt x="273237" y="-1255"/>
                    <a:pt x="264058" y="-1255"/>
                    <a:pt x="257406" y="3765"/>
                  </a:cubicBezTo>
                  <a:lnTo>
                    <a:pt x="7432" y="192269"/>
                  </a:lnTo>
                  <a:cubicBezTo>
                    <a:pt x="-803" y="198479"/>
                    <a:pt x="-2444" y="210187"/>
                    <a:pt x="3764" y="218419"/>
                  </a:cubicBezTo>
                  <a:cubicBezTo>
                    <a:pt x="9971" y="226653"/>
                    <a:pt x="21679" y="228294"/>
                    <a:pt x="29916" y="222086"/>
                  </a:cubicBezTo>
                  <a:close/>
                </a:path>
              </a:pathLst>
            </a:custGeom>
            <a:grpFill/>
            <a:ln w="2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75" name="Freeform: Shape 92">
              <a:extLst>
                <a:ext uri="{FF2B5EF4-FFF2-40B4-BE49-F238E27FC236}">
                  <a16:creationId xmlns:a16="http://schemas.microsoft.com/office/drawing/2014/main" id="{92462FC5-2EEA-4238-A5DB-F07D1CC496BC}"/>
                </a:ext>
              </a:extLst>
            </p:cNvPr>
            <p:cNvSpPr/>
            <p:nvPr/>
          </p:nvSpPr>
          <p:spPr>
            <a:xfrm>
              <a:off x="1348695" y="1086481"/>
              <a:ext cx="210735" cy="328106"/>
            </a:xfrm>
            <a:custGeom>
              <a:avLst/>
              <a:gdLst>
                <a:gd name="connsiteX0" fmla="*/ 33808 w 210734"/>
                <a:gd name="connsiteY0" fmla="*/ 71757 h 328105"/>
                <a:gd name="connsiteX1" fmla="*/ 33808 w 210734"/>
                <a:gd name="connsiteY1" fmla="*/ 121986 h 328105"/>
                <a:gd name="connsiteX2" fmla="*/ 0 w 210734"/>
                <a:gd name="connsiteY2" fmla="*/ 161137 h 328105"/>
                <a:gd name="connsiteX3" fmla="*/ 0 w 210734"/>
                <a:gd name="connsiteY3" fmla="*/ 290366 h 328105"/>
                <a:gd name="connsiteX4" fmla="*/ 39629 w 210734"/>
                <a:gd name="connsiteY4" fmla="*/ 329995 h 328105"/>
                <a:gd name="connsiteX5" fmla="*/ 171509 w 210734"/>
                <a:gd name="connsiteY5" fmla="*/ 329995 h 328105"/>
                <a:gd name="connsiteX6" fmla="*/ 211137 w 210734"/>
                <a:gd name="connsiteY6" fmla="*/ 290366 h 328105"/>
                <a:gd name="connsiteX7" fmla="*/ 211137 w 210734"/>
                <a:gd name="connsiteY7" fmla="*/ 161137 h 328105"/>
                <a:gd name="connsiteX8" fmla="*/ 171509 w 210734"/>
                <a:gd name="connsiteY8" fmla="*/ 121511 h 328105"/>
                <a:gd name="connsiteX9" fmla="*/ 71154 w 210734"/>
                <a:gd name="connsiteY9" fmla="*/ 121511 h 328105"/>
                <a:gd name="connsiteX10" fmla="*/ 71154 w 210734"/>
                <a:gd name="connsiteY10" fmla="*/ 71759 h 328105"/>
                <a:gd name="connsiteX11" fmla="*/ 105567 w 210734"/>
                <a:gd name="connsiteY11" fmla="*/ 37345 h 328105"/>
                <a:gd name="connsiteX12" fmla="*/ 139981 w 210734"/>
                <a:gd name="connsiteY12" fmla="*/ 71759 h 328105"/>
                <a:gd name="connsiteX13" fmla="*/ 139981 w 210734"/>
                <a:gd name="connsiteY13" fmla="*/ 92534 h 328105"/>
                <a:gd name="connsiteX14" fmla="*/ 158654 w 210734"/>
                <a:gd name="connsiteY14" fmla="*/ 111207 h 328105"/>
                <a:gd name="connsiteX15" fmla="*/ 177327 w 210734"/>
                <a:gd name="connsiteY15" fmla="*/ 92534 h 328105"/>
                <a:gd name="connsiteX16" fmla="*/ 177327 w 210734"/>
                <a:gd name="connsiteY16" fmla="*/ 71759 h 328105"/>
                <a:gd name="connsiteX17" fmla="*/ 105567 w 210734"/>
                <a:gd name="connsiteY17" fmla="*/ 0 h 328105"/>
                <a:gd name="connsiteX18" fmla="*/ 33808 w 210734"/>
                <a:gd name="connsiteY18" fmla="*/ 71757 h 328105"/>
                <a:gd name="connsiteX19" fmla="*/ 173792 w 210734"/>
                <a:gd name="connsiteY19" fmla="*/ 161137 h 328105"/>
                <a:gd name="connsiteX20" fmla="*/ 173792 w 210734"/>
                <a:gd name="connsiteY20" fmla="*/ 290366 h 328105"/>
                <a:gd name="connsiteX21" fmla="*/ 171509 w 210734"/>
                <a:gd name="connsiteY21" fmla="*/ 292649 h 328105"/>
                <a:gd name="connsiteX22" fmla="*/ 39629 w 210734"/>
                <a:gd name="connsiteY22" fmla="*/ 292649 h 328105"/>
                <a:gd name="connsiteX23" fmla="*/ 37345 w 210734"/>
                <a:gd name="connsiteY23" fmla="*/ 290366 h 328105"/>
                <a:gd name="connsiteX24" fmla="*/ 37345 w 210734"/>
                <a:gd name="connsiteY24" fmla="*/ 161137 h 328105"/>
                <a:gd name="connsiteX25" fmla="*/ 39629 w 210734"/>
                <a:gd name="connsiteY25" fmla="*/ 158857 h 328105"/>
                <a:gd name="connsiteX26" fmla="*/ 171509 w 210734"/>
                <a:gd name="connsiteY26" fmla="*/ 158857 h 328105"/>
                <a:gd name="connsiteX27" fmla="*/ 173792 w 210734"/>
                <a:gd name="connsiteY27" fmla="*/ 161137 h 32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0734" h="328105">
                  <a:moveTo>
                    <a:pt x="33808" y="71757"/>
                  </a:moveTo>
                  <a:lnTo>
                    <a:pt x="33808" y="121986"/>
                  </a:lnTo>
                  <a:cubicBezTo>
                    <a:pt x="14714" y="124816"/>
                    <a:pt x="0" y="141267"/>
                    <a:pt x="0" y="161137"/>
                  </a:cubicBezTo>
                  <a:lnTo>
                    <a:pt x="0" y="290366"/>
                  </a:lnTo>
                  <a:cubicBezTo>
                    <a:pt x="0" y="312216"/>
                    <a:pt x="17779" y="329995"/>
                    <a:pt x="39629" y="329995"/>
                  </a:cubicBezTo>
                  <a:lnTo>
                    <a:pt x="171509" y="329995"/>
                  </a:lnTo>
                  <a:cubicBezTo>
                    <a:pt x="193358" y="329995"/>
                    <a:pt x="211137" y="312216"/>
                    <a:pt x="211137" y="290366"/>
                  </a:cubicBezTo>
                  <a:lnTo>
                    <a:pt x="211137" y="161137"/>
                  </a:lnTo>
                  <a:cubicBezTo>
                    <a:pt x="211137" y="139288"/>
                    <a:pt x="193358" y="121511"/>
                    <a:pt x="171509" y="121511"/>
                  </a:cubicBezTo>
                  <a:lnTo>
                    <a:pt x="71154" y="121511"/>
                  </a:lnTo>
                  <a:lnTo>
                    <a:pt x="71154" y="71759"/>
                  </a:lnTo>
                  <a:cubicBezTo>
                    <a:pt x="71154" y="52782"/>
                    <a:pt x="86593" y="37345"/>
                    <a:pt x="105567" y="37345"/>
                  </a:cubicBezTo>
                  <a:cubicBezTo>
                    <a:pt x="124542" y="37345"/>
                    <a:pt x="139981" y="52785"/>
                    <a:pt x="139981" y="71759"/>
                  </a:cubicBezTo>
                  <a:lnTo>
                    <a:pt x="139981" y="92534"/>
                  </a:lnTo>
                  <a:cubicBezTo>
                    <a:pt x="139981" y="102847"/>
                    <a:pt x="148341" y="111207"/>
                    <a:pt x="158654" y="111207"/>
                  </a:cubicBezTo>
                  <a:cubicBezTo>
                    <a:pt x="168967" y="111207"/>
                    <a:pt x="177327" y="102847"/>
                    <a:pt x="177327" y="92534"/>
                  </a:cubicBezTo>
                  <a:lnTo>
                    <a:pt x="177327" y="71759"/>
                  </a:lnTo>
                  <a:cubicBezTo>
                    <a:pt x="177327" y="32192"/>
                    <a:pt x="145135" y="0"/>
                    <a:pt x="105567" y="0"/>
                  </a:cubicBezTo>
                  <a:cubicBezTo>
                    <a:pt x="66000" y="0"/>
                    <a:pt x="33808" y="32189"/>
                    <a:pt x="33808" y="71757"/>
                  </a:cubicBezTo>
                  <a:close/>
                  <a:moveTo>
                    <a:pt x="173792" y="161137"/>
                  </a:moveTo>
                  <a:lnTo>
                    <a:pt x="173792" y="290366"/>
                  </a:lnTo>
                  <a:cubicBezTo>
                    <a:pt x="173792" y="291625"/>
                    <a:pt x="172768" y="292649"/>
                    <a:pt x="171509" y="292649"/>
                  </a:cubicBezTo>
                  <a:lnTo>
                    <a:pt x="39629" y="292649"/>
                  </a:lnTo>
                  <a:cubicBezTo>
                    <a:pt x="38370" y="292649"/>
                    <a:pt x="37345" y="291625"/>
                    <a:pt x="37345" y="290366"/>
                  </a:cubicBezTo>
                  <a:lnTo>
                    <a:pt x="37345" y="161137"/>
                  </a:lnTo>
                  <a:cubicBezTo>
                    <a:pt x="37345" y="159878"/>
                    <a:pt x="38370" y="158857"/>
                    <a:pt x="39629" y="158857"/>
                  </a:cubicBezTo>
                  <a:lnTo>
                    <a:pt x="171509" y="158857"/>
                  </a:lnTo>
                  <a:cubicBezTo>
                    <a:pt x="172770" y="158854"/>
                    <a:pt x="173792" y="159878"/>
                    <a:pt x="173792" y="161137"/>
                  </a:cubicBezTo>
                  <a:close/>
                </a:path>
              </a:pathLst>
            </a:custGeom>
            <a:grpFill/>
            <a:ln w="2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20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45291947-D1AC-4941-A09B-DFE6AEE9086E}"/>
              </a:ext>
            </a:extLst>
          </p:cNvPr>
          <p:cNvSpPr/>
          <p:nvPr/>
        </p:nvSpPr>
        <p:spPr>
          <a:xfrm>
            <a:off x="7485196" y="1900614"/>
            <a:ext cx="3714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Duis efficitur lorem at orci mattis, id ul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e</a:t>
            </a:r>
            <a:r>
              <a:rPr lang="id-ID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erat luctus. Sed vitae massa dapibus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88B4354-4E23-4316-B3E3-A1FFE1210B62}"/>
              </a:ext>
            </a:extLst>
          </p:cNvPr>
          <p:cNvSpPr/>
          <p:nvPr/>
        </p:nvSpPr>
        <p:spPr>
          <a:xfrm>
            <a:off x="7485195" y="1565025"/>
            <a:ext cx="347435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Your Subtitle in here</a:t>
            </a:r>
            <a:endParaRPr lang="id-ID" sz="3200" b="1" dirty="0">
              <a:solidFill>
                <a:schemeClr val="accent1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73E84D4-A518-448A-A2E4-5D56C708754D}"/>
              </a:ext>
            </a:extLst>
          </p:cNvPr>
          <p:cNvSpPr/>
          <p:nvPr/>
        </p:nvSpPr>
        <p:spPr>
          <a:xfrm>
            <a:off x="8114461" y="3468077"/>
            <a:ext cx="30855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liquam enim non, placerat nulla. Sed lectus dolor, lobortis eu lectus id, iaculis laoreet ante. Integer dictum interdum ipsum at accumsan.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3496738-2111-4DAC-B8FE-A93610850B10}"/>
              </a:ext>
            </a:extLst>
          </p:cNvPr>
          <p:cNvSpPr/>
          <p:nvPr/>
        </p:nvSpPr>
        <p:spPr>
          <a:xfrm>
            <a:off x="8114460" y="3047648"/>
            <a:ext cx="347435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Your Subtitle in here</a:t>
            </a:r>
            <a:endParaRPr lang="id-ID" sz="3200" b="1" dirty="0">
              <a:solidFill>
                <a:schemeClr val="accent1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98975B88-8745-40C4-98D8-00D55B6399FD}"/>
              </a:ext>
            </a:extLst>
          </p:cNvPr>
          <p:cNvSpPr/>
          <p:nvPr/>
        </p:nvSpPr>
        <p:spPr>
          <a:xfrm>
            <a:off x="7422811" y="5372878"/>
            <a:ext cx="30855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Sed et mi a arcu vehicula volutpat. Ut pharetra volutpat aliquam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50BD525-9A5D-4514-B81E-F0737DD45032}"/>
              </a:ext>
            </a:extLst>
          </p:cNvPr>
          <p:cNvSpPr/>
          <p:nvPr/>
        </p:nvSpPr>
        <p:spPr>
          <a:xfrm>
            <a:off x="7422810" y="5089611"/>
            <a:ext cx="347435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Your Subtitle in here</a:t>
            </a:r>
            <a:endParaRPr lang="id-ID" sz="3200" b="1" dirty="0">
              <a:solidFill>
                <a:schemeClr val="accent1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F1EF0CC-809C-4DFC-90E0-B10AA6F7D532}"/>
              </a:ext>
            </a:extLst>
          </p:cNvPr>
          <p:cNvSpPr/>
          <p:nvPr/>
        </p:nvSpPr>
        <p:spPr>
          <a:xfrm>
            <a:off x="976784" y="1871739"/>
            <a:ext cx="30855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Integer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aliquet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urna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tellus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lacinia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interdum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tellus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fr-FR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sodales</a:t>
            </a:r>
            <a:r>
              <a:rPr lang="fr-F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at</a:t>
            </a:r>
            <a:endParaRPr lang="id-ID" sz="20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1342E97-08E8-41EB-93B8-D6BBFC5073A0}"/>
              </a:ext>
            </a:extLst>
          </p:cNvPr>
          <p:cNvSpPr/>
          <p:nvPr/>
        </p:nvSpPr>
        <p:spPr>
          <a:xfrm>
            <a:off x="125129" y="1565025"/>
            <a:ext cx="393722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Your Subtitle in here</a:t>
            </a:r>
            <a:endParaRPr lang="id-ID" sz="3200" b="1" dirty="0">
              <a:solidFill>
                <a:schemeClr val="accent1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2F085C8-29E9-4ABF-BE09-5ED507755649}"/>
              </a:ext>
            </a:extLst>
          </p:cNvPr>
          <p:cNvSpPr/>
          <p:nvPr/>
        </p:nvSpPr>
        <p:spPr>
          <a:xfrm>
            <a:off x="392524" y="3643108"/>
            <a:ext cx="30855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d-ID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utrum condimentum ipsum. Proin in sem eget nulla suscipit venenatis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AB9F1EA-F193-4AE7-B08D-9E361AF727BD}"/>
              </a:ext>
            </a:extLst>
          </p:cNvPr>
          <p:cNvSpPr/>
          <p:nvPr/>
        </p:nvSpPr>
        <p:spPr>
          <a:xfrm>
            <a:off x="192506" y="3292466"/>
            <a:ext cx="328558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Your Subtitle in here</a:t>
            </a:r>
            <a:endParaRPr lang="id-ID" sz="3200" b="1" dirty="0">
              <a:solidFill>
                <a:schemeClr val="accent1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DF3D5F1-CCFE-4844-9730-371CA6468AEC}"/>
              </a:ext>
            </a:extLst>
          </p:cNvPr>
          <p:cNvSpPr/>
          <p:nvPr/>
        </p:nvSpPr>
        <p:spPr>
          <a:xfrm>
            <a:off x="1108270" y="5401753"/>
            <a:ext cx="30855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Aliquam ante diam, pretium quis tristiqueAliquam ante diam, pretium quis tristique </a:t>
            </a:r>
            <a:endParaRPr lang="id-ID" sz="20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D7FFF95-7DD8-4872-A0D8-752B54E6498F}"/>
              </a:ext>
            </a:extLst>
          </p:cNvPr>
          <p:cNvSpPr/>
          <p:nvPr/>
        </p:nvSpPr>
        <p:spPr>
          <a:xfrm>
            <a:off x="500515" y="5089611"/>
            <a:ext cx="369332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Your Subtitle in here</a:t>
            </a:r>
            <a:endParaRPr lang="id-ID" sz="3200" b="1" dirty="0">
              <a:solidFill>
                <a:schemeClr val="accent1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0" name="Title 8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6000" dirty="0"/>
              <a:t>Infographic </a:t>
            </a:r>
            <a:r>
              <a:rPr lang="en-US" sz="6000" dirty="0" smtClean="0">
                <a:solidFill>
                  <a:schemeClr val="accent1"/>
                </a:solidFill>
              </a:rPr>
              <a:t>Slides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4114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4938"/>
            <a:ext cx="10118725" cy="1117600"/>
          </a:xfrm>
        </p:spPr>
        <p:txBody>
          <a:bodyPr>
            <a:normAutofit/>
          </a:bodyPr>
          <a:lstStyle/>
          <a:p>
            <a:r>
              <a:rPr lang="en-US" sz="6000" dirty="0"/>
              <a:t>Infographic </a:t>
            </a:r>
            <a:r>
              <a:rPr lang="en-US" sz="6000" dirty="0">
                <a:solidFill>
                  <a:schemeClr val="accent1"/>
                </a:solidFill>
              </a:rPr>
              <a:t>Slides</a:t>
            </a:r>
            <a:endParaRPr lang="en-US"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90E39-0A9E-43B2-A53B-F50A017C9814}"/>
              </a:ext>
            </a:extLst>
          </p:cNvPr>
          <p:cNvSpPr txBox="1"/>
          <p:nvPr/>
        </p:nvSpPr>
        <p:spPr>
          <a:xfrm>
            <a:off x="7957963" y="1715336"/>
            <a:ext cx="336317" cy="54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5"/>
                </a:solidFill>
                <a:cs typeface="Arial" pitchFamily="34" charset="0"/>
              </a:rPr>
              <a:t>A</a:t>
            </a:r>
            <a:endParaRPr lang="ko-KR" altLang="en-US" sz="2800" b="1" dirty="0">
              <a:solidFill>
                <a:schemeClr val="accent5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A3BD48-89FD-468C-AD39-5F4FCCBCA7AC}"/>
              </a:ext>
            </a:extLst>
          </p:cNvPr>
          <p:cNvSpPr txBox="1"/>
          <p:nvPr/>
        </p:nvSpPr>
        <p:spPr>
          <a:xfrm>
            <a:off x="8009250" y="2755938"/>
            <a:ext cx="387886" cy="54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4"/>
                </a:solidFill>
                <a:cs typeface="Arial" pitchFamily="34" charset="0"/>
              </a:rPr>
              <a:t>B</a:t>
            </a:r>
            <a:endParaRPr lang="ko-KR" altLang="en-US" sz="28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746392-0CCB-49BF-A202-891A645A3DD5}"/>
              </a:ext>
            </a:extLst>
          </p:cNvPr>
          <p:cNvSpPr txBox="1"/>
          <p:nvPr/>
        </p:nvSpPr>
        <p:spPr>
          <a:xfrm>
            <a:off x="7538683" y="3848649"/>
            <a:ext cx="387886" cy="54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C</a:t>
            </a:r>
            <a:endParaRPr lang="ko-KR" altLang="en-US" sz="28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2415CF-89E2-42E8-8450-69C53B944D56}"/>
              </a:ext>
            </a:extLst>
          </p:cNvPr>
          <p:cNvSpPr txBox="1"/>
          <p:nvPr/>
        </p:nvSpPr>
        <p:spPr>
          <a:xfrm>
            <a:off x="6767840" y="5749997"/>
            <a:ext cx="372789" cy="54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E</a:t>
            </a:r>
            <a:endParaRPr lang="ko-KR" alt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D26C5-5DBB-42E6-B2C1-C24C3678DA73}"/>
              </a:ext>
            </a:extLst>
          </p:cNvPr>
          <p:cNvSpPr txBox="1"/>
          <p:nvPr/>
        </p:nvSpPr>
        <p:spPr>
          <a:xfrm>
            <a:off x="7145714" y="4795923"/>
            <a:ext cx="387886" cy="547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D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CA1238-EE64-49D0-8D49-B945A7DC9053}"/>
              </a:ext>
            </a:extLst>
          </p:cNvPr>
          <p:cNvGrpSpPr/>
          <p:nvPr/>
        </p:nvGrpSpPr>
        <p:grpSpPr>
          <a:xfrm>
            <a:off x="448887" y="1654782"/>
            <a:ext cx="7263779" cy="926410"/>
            <a:chOff x="803640" y="3362835"/>
            <a:chExt cx="2059657" cy="8851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D50BB4-2AFF-4EFF-9757-C792E311594C}"/>
                </a:ext>
              </a:extLst>
            </p:cNvPr>
            <p:cNvSpPr txBox="1"/>
            <p:nvPr/>
          </p:nvSpPr>
          <p:spPr>
            <a:xfrm>
              <a:off x="803640" y="3540107"/>
              <a:ext cx="20596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   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B21451-3D32-45CC-BD8A-EB946C4CBC92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 Here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5F67C5-0C35-4A74-9380-0E6FB01419DA}"/>
              </a:ext>
            </a:extLst>
          </p:cNvPr>
          <p:cNvGrpSpPr/>
          <p:nvPr/>
        </p:nvGrpSpPr>
        <p:grpSpPr>
          <a:xfrm>
            <a:off x="448888" y="2693452"/>
            <a:ext cx="7489798" cy="926410"/>
            <a:chOff x="803640" y="3362835"/>
            <a:chExt cx="2059657" cy="88515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B5E419-154A-4D5B-BCA1-E4F12B8BA449}"/>
                </a:ext>
              </a:extLst>
            </p:cNvPr>
            <p:cNvSpPr txBox="1"/>
            <p:nvPr/>
          </p:nvSpPr>
          <p:spPr>
            <a:xfrm>
              <a:off x="803640" y="3540107"/>
              <a:ext cx="20596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   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AAC0B1-C454-4F64-81FC-046CDD68DA2E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 Here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4DDFC54-02B2-47A7-AB6B-A14EDBE8D9F6}"/>
              </a:ext>
            </a:extLst>
          </p:cNvPr>
          <p:cNvGrpSpPr/>
          <p:nvPr/>
        </p:nvGrpSpPr>
        <p:grpSpPr>
          <a:xfrm>
            <a:off x="448888" y="3786162"/>
            <a:ext cx="6970370" cy="926410"/>
            <a:chOff x="803640" y="3362835"/>
            <a:chExt cx="2059657" cy="88515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0FC092-4036-409B-A785-741981BE862A}"/>
                </a:ext>
              </a:extLst>
            </p:cNvPr>
            <p:cNvSpPr txBox="1"/>
            <p:nvPr/>
          </p:nvSpPr>
          <p:spPr>
            <a:xfrm>
              <a:off x="803640" y="3540107"/>
              <a:ext cx="20596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   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DC7500-A9A0-4BA0-8518-582A74707798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 Here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431ED3-B6AC-437D-A719-A102D68CAABB}"/>
              </a:ext>
            </a:extLst>
          </p:cNvPr>
          <p:cNvGrpSpPr/>
          <p:nvPr/>
        </p:nvGrpSpPr>
        <p:grpSpPr>
          <a:xfrm>
            <a:off x="448887" y="4733437"/>
            <a:ext cx="6547753" cy="926410"/>
            <a:chOff x="803640" y="3362835"/>
            <a:chExt cx="2059657" cy="88515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8F5E7E-B570-4B6C-9FBB-ACCA80ACF385}"/>
                </a:ext>
              </a:extLst>
            </p:cNvPr>
            <p:cNvSpPr txBox="1"/>
            <p:nvPr/>
          </p:nvSpPr>
          <p:spPr>
            <a:xfrm>
              <a:off x="803640" y="3540107"/>
              <a:ext cx="20596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   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4F902B-62E6-4ED5-B54E-F62A75DBEABD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 Here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59D76DB-9563-44AC-B5CA-A1DFA3A460F5}"/>
              </a:ext>
            </a:extLst>
          </p:cNvPr>
          <p:cNvGrpSpPr/>
          <p:nvPr/>
        </p:nvGrpSpPr>
        <p:grpSpPr>
          <a:xfrm>
            <a:off x="448886" y="5687694"/>
            <a:ext cx="6339652" cy="926410"/>
            <a:chOff x="803640" y="3362835"/>
            <a:chExt cx="2059657" cy="88515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E11E0C7-C4D0-4628-8CE4-3CD3E7C2DE79}"/>
                </a:ext>
              </a:extLst>
            </p:cNvPr>
            <p:cNvSpPr txBox="1"/>
            <p:nvPr/>
          </p:nvSpPr>
          <p:spPr>
            <a:xfrm>
              <a:off x="803640" y="3540107"/>
              <a:ext cx="20596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 can simply impress your audience and add a unique zing and appeal to your Presentations.     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4F336A6-4022-4567-8988-62A1C4E43931}"/>
                </a:ext>
              </a:extLst>
            </p:cNvPr>
            <p:cNvSpPr txBox="1"/>
            <p:nvPr/>
          </p:nvSpPr>
          <p:spPr>
            <a:xfrm>
              <a:off x="803640" y="3362835"/>
              <a:ext cx="20596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Your Text  Here</a:t>
              </a:r>
              <a:endParaRPr lang="ko-KR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 rot="16200000" flipH="1">
            <a:off x="5999329" y="674955"/>
            <a:ext cx="190040" cy="12195302"/>
            <a:chOff x="1" y="0"/>
            <a:chExt cx="992480" cy="685800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 rot="16200000">
            <a:off x="4725354" y="-3425061"/>
            <a:ext cx="81653" cy="9553130"/>
            <a:chOff x="1" y="0"/>
            <a:chExt cx="992480" cy="68580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cxnSp>
        <p:nvCxnSpPr>
          <p:cNvPr id="51" name="Straight Connector 50"/>
          <p:cNvCxnSpPr/>
          <p:nvPr/>
        </p:nvCxnSpPr>
        <p:spPr>
          <a:xfrm flipH="1">
            <a:off x="0" y="5676057"/>
            <a:ext cx="8009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-10385" y="4683104"/>
            <a:ext cx="83046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-3301" y="3673920"/>
            <a:ext cx="8849455" cy="58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-3301" y="2581192"/>
            <a:ext cx="88494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그룹 3">
            <a:extLst>
              <a:ext uri="{FF2B5EF4-FFF2-40B4-BE49-F238E27FC236}">
                <a16:creationId xmlns:a16="http://schemas.microsoft.com/office/drawing/2014/main" id="{4A381888-C6EC-43CD-AFBB-E5C1CB0A89E3}"/>
              </a:ext>
            </a:extLst>
          </p:cNvPr>
          <p:cNvGrpSpPr/>
          <p:nvPr/>
        </p:nvGrpSpPr>
        <p:grpSpPr>
          <a:xfrm>
            <a:off x="7442983" y="1424271"/>
            <a:ext cx="4509357" cy="4863966"/>
            <a:chOff x="7334031" y="1957604"/>
            <a:chExt cx="3874720" cy="4179423"/>
          </a:xfrm>
        </p:grpSpPr>
        <p:sp>
          <p:nvSpPr>
            <p:cNvPr id="25" name="Isosceles Triangle 1">
              <a:extLst>
                <a:ext uri="{FF2B5EF4-FFF2-40B4-BE49-F238E27FC236}">
                  <a16:creationId xmlns:a16="http://schemas.microsoft.com/office/drawing/2014/main" id="{F7CE0B50-C9F8-4259-9CA5-D4D3D0398600}"/>
                </a:ext>
              </a:extLst>
            </p:cNvPr>
            <p:cNvSpPr/>
            <p:nvPr/>
          </p:nvSpPr>
          <p:spPr>
            <a:xfrm>
              <a:off x="7334031" y="4888932"/>
              <a:ext cx="1941697" cy="1248095"/>
            </a:xfrm>
            <a:custGeom>
              <a:avLst/>
              <a:gdLst/>
              <a:ahLst/>
              <a:cxnLst/>
              <a:rect l="l" t="t" r="r" b="b"/>
              <a:pathLst>
                <a:path w="1512168" h="972000">
                  <a:moveTo>
                    <a:pt x="504056" y="0"/>
                  </a:moveTo>
                  <a:lnTo>
                    <a:pt x="1512168" y="0"/>
                  </a:lnTo>
                  <a:lnTo>
                    <a:pt x="1512168" y="972000"/>
                  </a:lnTo>
                  <a:lnTo>
                    <a:pt x="0" y="972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26" name="Rectangle 16">
              <a:extLst>
                <a:ext uri="{FF2B5EF4-FFF2-40B4-BE49-F238E27FC236}">
                  <a16:creationId xmlns:a16="http://schemas.microsoft.com/office/drawing/2014/main" id="{9986D70A-86E3-47DF-9673-CC7D8D37C244}"/>
                </a:ext>
              </a:extLst>
            </p:cNvPr>
            <p:cNvSpPr/>
            <p:nvPr/>
          </p:nvSpPr>
          <p:spPr>
            <a:xfrm rot="19800000">
              <a:off x="8184184" y="1957604"/>
              <a:ext cx="1294465" cy="1600904"/>
            </a:xfrm>
            <a:custGeom>
              <a:avLst/>
              <a:gdLst/>
              <a:ahLst/>
              <a:cxnLst/>
              <a:rect l="l" t="t" r="r" b="b"/>
              <a:pathLst>
                <a:path w="1294465" h="1600904">
                  <a:moveTo>
                    <a:pt x="647233" y="0"/>
                  </a:moveTo>
                  <a:lnTo>
                    <a:pt x="1294465" y="1248095"/>
                  </a:lnTo>
                  <a:lnTo>
                    <a:pt x="730978" y="1248095"/>
                  </a:lnTo>
                  <a:cubicBezTo>
                    <a:pt x="732008" y="1357299"/>
                    <a:pt x="814164" y="1343408"/>
                    <a:pt x="825235" y="1451213"/>
                  </a:cubicBezTo>
                  <a:cubicBezTo>
                    <a:pt x="824578" y="1543844"/>
                    <a:pt x="757290" y="1593445"/>
                    <a:pt x="652160" y="1600904"/>
                  </a:cubicBezTo>
                  <a:cubicBezTo>
                    <a:pt x="563856" y="1598932"/>
                    <a:pt x="475031" y="1557072"/>
                    <a:pt x="469230" y="1479280"/>
                  </a:cubicBezTo>
                  <a:cubicBezTo>
                    <a:pt x="469784" y="1377606"/>
                    <a:pt x="572108" y="1350747"/>
                    <a:pt x="560674" y="1248095"/>
                  </a:cubicBezTo>
                  <a:lnTo>
                    <a:pt x="0" y="12480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" name="Isosceles Triangle 4">
              <a:extLst>
                <a:ext uri="{FF2B5EF4-FFF2-40B4-BE49-F238E27FC236}">
                  <a16:creationId xmlns:a16="http://schemas.microsoft.com/office/drawing/2014/main" id="{A590E6A2-8397-440E-91A6-A16558EB0A5F}"/>
                </a:ext>
              </a:extLst>
            </p:cNvPr>
            <p:cNvSpPr/>
            <p:nvPr/>
          </p:nvSpPr>
          <p:spPr>
            <a:xfrm>
              <a:off x="7991235" y="3640053"/>
              <a:ext cx="1294465" cy="1583028"/>
            </a:xfrm>
            <a:custGeom>
              <a:avLst/>
              <a:gdLst/>
              <a:ahLst/>
              <a:cxnLst/>
              <a:rect l="l" t="t" r="r" b="b"/>
              <a:pathLst>
                <a:path w="1294465" h="1583028">
                  <a:moveTo>
                    <a:pt x="647233" y="0"/>
                  </a:moveTo>
                  <a:lnTo>
                    <a:pt x="1207846" y="0"/>
                  </a:lnTo>
                  <a:cubicBezTo>
                    <a:pt x="1221046" y="104799"/>
                    <a:pt x="1117021" y="131256"/>
                    <a:pt x="1116463" y="233773"/>
                  </a:cubicBezTo>
                  <a:cubicBezTo>
                    <a:pt x="1122156" y="310112"/>
                    <a:pt x="1207800" y="351849"/>
                    <a:pt x="1294465" y="354722"/>
                  </a:cubicBezTo>
                  <a:lnTo>
                    <a:pt x="1294465" y="1248095"/>
                  </a:lnTo>
                  <a:lnTo>
                    <a:pt x="732378" y="1248095"/>
                  </a:lnTo>
                  <a:cubicBezTo>
                    <a:pt x="741388" y="1338213"/>
                    <a:pt x="814812" y="1331847"/>
                    <a:pt x="825235" y="1433338"/>
                  </a:cubicBezTo>
                  <a:cubicBezTo>
                    <a:pt x="824578" y="1525968"/>
                    <a:pt x="757290" y="1575569"/>
                    <a:pt x="652160" y="1583028"/>
                  </a:cubicBezTo>
                  <a:cubicBezTo>
                    <a:pt x="563856" y="1581056"/>
                    <a:pt x="475032" y="1539196"/>
                    <a:pt x="469230" y="1461404"/>
                  </a:cubicBezTo>
                  <a:cubicBezTo>
                    <a:pt x="469751" y="1365932"/>
                    <a:pt x="560004" y="1336426"/>
                    <a:pt x="561088" y="1248095"/>
                  </a:cubicBezTo>
                  <a:lnTo>
                    <a:pt x="0" y="12480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28" name="Isosceles Triangle 4">
              <a:extLst>
                <a:ext uri="{FF2B5EF4-FFF2-40B4-BE49-F238E27FC236}">
                  <a16:creationId xmlns:a16="http://schemas.microsoft.com/office/drawing/2014/main" id="{9F49F21F-B291-4F97-A98A-476F95E94E59}"/>
                </a:ext>
              </a:extLst>
            </p:cNvPr>
            <p:cNvSpPr/>
            <p:nvPr/>
          </p:nvSpPr>
          <p:spPr>
            <a:xfrm flipH="1">
              <a:off x="8950381" y="3640054"/>
              <a:ext cx="1614390" cy="1248095"/>
            </a:xfrm>
            <a:custGeom>
              <a:avLst/>
              <a:gdLst/>
              <a:ahLst/>
              <a:cxnLst/>
              <a:rect l="l" t="t" r="r" b="b"/>
              <a:pathLst>
                <a:path w="1614390" h="1248095">
                  <a:moveTo>
                    <a:pt x="1206748" y="0"/>
                  </a:moveTo>
                  <a:lnTo>
                    <a:pt x="647233" y="0"/>
                  </a:lnTo>
                  <a:lnTo>
                    <a:pt x="0" y="1248095"/>
                  </a:lnTo>
                  <a:lnTo>
                    <a:pt x="1294465" y="1248095"/>
                  </a:lnTo>
                  <a:lnTo>
                    <a:pt x="1294465" y="710919"/>
                  </a:lnTo>
                  <a:cubicBezTo>
                    <a:pt x="1369199" y="726645"/>
                    <a:pt x="1369193" y="792243"/>
                    <a:pt x="1464699" y="802051"/>
                  </a:cubicBezTo>
                  <a:cubicBezTo>
                    <a:pt x="1557329" y="801393"/>
                    <a:pt x="1606931" y="734105"/>
                    <a:pt x="1614390" y="628975"/>
                  </a:cubicBezTo>
                  <a:cubicBezTo>
                    <a:pt x="1612417" y="540671"/>
                    <a:pt x="1570557" y="451847"/>
                    <a:pt x="1492766" y="446046"/>
                  </a:cubicBezTo>
                  <a:cubicBezTo>
                    <a:pt x="1402925" y="446535"/>
                    <a:pt x="1371498" y="526484"/>
                    <a:pt x="1294465" y="537352"/>
                  </a:cubicBezTo>
                  <a:lnTo>
                    <a:pt x="1294465" y="354151"/>
                  </a:lnTo>
                  <a:lnTo>
                    <a:pt x="1285364" y="355396"/>
                  </a:lnTo>
                  <a:cubicBezTo>
                    <a:pt x="1180234" y="347937"/>
                    <a:pt x="1112946" y="298336"/>
                    <a:pt x="1112288" y="205706"/>
                  </a:cubicBezTo>
                  <a:cubicBezTo>
                    <a:pt x="1123447" y="97055"/>
                    <a:pt x="1206810" y="112018"/>
                    <a:pt x="12067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29" name="Isosceles Triangle 1">
              <a:extLst>
                <a:ext uri="{FF2B5EF4-FFF2-40B4-BE49-F238E27FC236}">
                  <a16:creationId xmlns:a16="http://schemas.microsoft.com/office/drawing/2014/main" id="{32C573E5-FEA7-4E60-A530-5C1C8FD820BD}"/>
                </a:ext>
              </a:extLst>
            </p:cNvPr>
            <p:cNvSpPr/>
            <p:nvPr/>
          </p:nvSpPr>
          <p:spPr>
            <a:xfrm flipH="1">
              <a:off x="8918552" y="4545736"/>
              <a:ext cx="2290199" cy="1580780"/>
            </a:xfrm>
            <a:custGeom>
              <a:avLst/>
              <a:gdLst/>
              <a:ahLst/>
              <a:cxnLst/>
              <a:rect l="l" t="t" r="r" b="b"/>
              <a:pathLst>
                <a:path w="2290199" h="1580780">
                  <a:moveTo>
                    <a:pt x="1339903" y="0"/>
                  </a:moveTo>
                  <a:cubicBezTo>
                    <a:pt x="1251599" y="1972"/>
                    <a:pt x="1162775" y="43832"/>
                    <a:pt x="1156973" y="121624"/>
                  </a:cubicBezTo>
                  <a:cubicBezTo>
                    <a:pt x="1157489" y="216276"/>
                    <a:pt x="1246203" y="246090"/>
                    <a:pt x="1248883" y="332684"/>
                  </a:cubicBezTo>
                  <a:lnTo>
                    <a:pt x="647233" y="332684"/>
                  </a:lnTo>
                  <a:lnTo>
                    <a:pt x="0" y="1580780"/>
                  </a:lnTo>
                  <a:lnTo>
                    <a:pt x="1941698" y="1580780"/>
                  </a:lnTo>
                  <a:lnTo>
                    <a:pt x="1941698" y="1040816"/>
                  </a:lnTo>
                  <a:cubicBezTo>
                    <a:pt x="2046243" y="1043701"/>
                    <a:pt x="2034149" y="1123813"/>
                    <a:pt x="2140508" y="1134736"/>
                  </a:cubicBezTo>
                  <a:cubicBezTo>
                    <a:pt x="2233138" y="1134078"/>
                    <a:pt x="2282740" y="1066790"/>
                    <a:pt x="2290199" y="961660"/>
                  </a:cubicBezTo>
                  <a:cubicBezTo>
                    <a:pt x="2288226" y="873356"/>
                    <a:pt x="2246366" y="784532"/>
                    <a:pt x="2168575" y="778731"/>
                  </a:cubicBezTo>
                  <a:cubicBezTo>
                    <a:pt x="2068337" y="779277"/>
                    <a:pt x="2040816" y="878736"/>
                    <a:pt x="1941698" y="870274"/>
                  </a:cubicBezTo>
                  <a:lnTo>
                    <a:pt x="1941698" y="332684"/>
                  </a:lnTo>
                  <a:lnTo>
                    <a:pt x="1420297" y="332684"/>
                  </a:lnTo>
                  <a:cubicBezTo>
                    <a:pt x="1430362" y="244914"/>
                    <a:pt x="1502643" y="250328"/>
                    <a:pt x="1512978" y="149690"/>
                  </a:cubicBezTo>
                  <a:cubicBezTo>
                    <a:pt x="1512321" y="57060"/>
                    <a:pt x="1445033" y="7459"/>
                    <a:pt x="13399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DFD18C3-EC3E-416C-9324-DA7FDDA63898}"/>
                </a:ext>
              </a:extLst>
            </p:cNvPr>
            <p:cNvSpPr txBox="1"/>
            <p:nvPr/>
          </p:nvSpPr>
          <p:spPr>
            <a:xfrm rot="19822586">
              <a:off x="8644241" y="2525710"/>
              <a:ext cx="389519" cy="525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cs typeface="Arial" pitchFamily="34" charset="0"/>
                </a:rPr>
                <a:t>A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DD6382-D1AD-4B89-88A4-157F92C4CE01}"/>
                </a:ext>
              </a:extLst>
            </p:cNvPr>
            <p:cNvSpPr txBox="1"/>
            <p:nvPr/>
          </p:nvSpPr>
          <p:spPr>
            <a:xfrm>
              <a:off x="8397907" y="4005065"/>
              <a:ext cx="373660" cy="525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cs typeface="Arial" pitchFamily="34" charset="0"/>
                </a:rPr>
                <a:t>B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2F01800-1AA8-4CDD-802B-3002C4B32990}"/>
                </a:ext>
              </a:extLst>
            </p:cNvPr>
            <p:cNvSpPr txBox="1"/>
            <p:nvPr/>
          </p:nvSpPr>
          <p:spPr>
            <a:xfrm>
              <a:off x="9516965" y="4005065"/>
              <a:ext cx="362128" cy="525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cs typeface="Arial" pitchFamily="34" charset="0"/>
                </a:rPr>
                <a:t>C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94B6C4-3405-45B5-AD97-BBB5B349149F}"/>
                </a:ext>
              </a:extLst>
            </p:cNvPr>
            <p:cNvSpPr txBox="1"/>
            <p:nvPr/>
          </p:nvSpPr>
          <p:spPr>
            <a:xfrm>
              <a:off x="8157244" y="5223082"/>
              <a:ext cx="398168" cy="525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cs typeface="Arial" pitchFamily="34" charset="0"/>
                </a:rPr>
                <a:t>D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3844151-3F33-426B-ACA4-557B6731A2F3}"/>
                </a:ext>
              </a:extLst>
            </p:cNvPr>
            <p:cNvSpPr txBox="1"/>
            <p:nvPr/>
          </p:nvSpPr>
          <p:spPr>
            <a:xfrm>
              <a:off x="9838067" y="5223082"/>
              <a:ext cx="346271" cy="525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cs typeface="Arial" pitchFamily="34" charset="0"/>
                </a:rPr>
                <a:t>E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5" name="Freeform 15">
            <a:extLst>
              <a:ext uri="{FF2B5EF4-FFF2-40B4-BE49-F238E27FC236}">
                <a16:creationId xmlns:a16="http://schemas.microsoft.com/office/drawing/2014/main" id="{7424D6A8-ED9A-4C5D-9138-14BBAF9C5AEC}"/>
              </a:ext>
            </a:extLst>
          </p:cNvPr>
          <p:cNvSpPr/>
          <p:nvPr/>
        </p:nvSpPr>
        <p:spPr>
          <a:xfrm flipH="1">
            <a:off x="9143174" y="-12045"/>
            <a:ext cx="2495695" cy="2497223"/>
          </a:xfrm>
          <a:custGeom>
            <a:avLst/>
            <a:gdLst>
              <a:gd name="connsiteX0" fmla="*/ 657277 w 1286167"/>
              <a:gd name="connsiteY0" fmla="*/ 0 h 1635343"/>
              <a:gd name="connsiteX1" fmla="*/ 0 w 1286167"/>
              <a:gd name="connsiteY1" fmla="*/ 85964 h 1635343"/>
              <a:gd name="connsiteX2" fmla="*/ 202361 w 1286167"/>
              <a:gd name="connsiteY2" fmla="*/ 516695 h 1635343"/>
              <a:gd name="connsiteX3" fmla="*/ 281735 w 1286167"/>
              <a:gd name="connsiteY3" fmla="*/ 1030909 h 1635343"/>
              <a:gd name="connsiteX4" fmla="*/ 617145 w 1286167"/>
              <a:gd name="connsiteY4" fmla="*/ 1624788 h 1635343"/>
              <a:gd name="connsiteX5" fmla="*/ 670736 w 1286167"/>
              <a:gd name="connsiteY5" fmla="*/ 1347585 h 1635343"/>
              <a:gd name="connsiteX6" fmla="*/ 584804 w 1286167"/>
              <a:gd name="connsiteY6" fmla="*/ 1105319 h 1635343"/>
              <a:gd name="connsiteX7" fmla="*/ 626846 w 1286167"/>
              <a:gd name="connsiteY7" fmla="*/ 930825 h 1635343"/>
              <a:gd name="connsiteX8" fmla="*/ 1012531 w 1286167"/>
              <a:gd name="connsiteY8" fmla="*/ 1142811 h 1635343"/>
              <a:gd name="connsiteX9" fmla="*/ 1015937 w 1286167"/>
              <a:gd name="connsiteY9" fmla="*/ 1241005 h 1635343"/>
              <a:gd name="connsiteX10" fmla="*/ 1286167 w 1286167"/>
              <a:gd name="connsiteY10" fmla="*/ 1072342 h 1635343"/>
              <a:gd name="connsiteX11" fmla="*/ 1262175 w 1286167"/>
              <a:gd name="connsiteY11" fmla="*/ 962717 h 1635343"/>
              <a:gd name="connsiteX12" fmla="*/ 903613 w 1286167"/>
              <a:gd name="connsiteY12" fmla="*/ 532228 h 1635343"/>
              <a:gd name="connsiteX13" fmla="*/ 658324 w 1286167"/>
              <a:gd name="connsiteY13" fmla="*/ 353162 h 1635343"/>
              <a:gd name="connsiteX14" fmla="*/ 657277 w 1286167"/>
              <a:gd name="connsiteY14" fmla="*/ 0 h 1635343"/>
              <a:gd name="connsiteX0" fmla="*/ 657277 w 1286167"/>
              <a:gd name="connsiteY0" fmla="*/ 0 h 1567090"/>
              <a:gd name="connsiteX1" fmla="*/ 0 w 1286167"/>
              <a:gd name="connsiteY1" fmla="*/ 85964 h 1567090"/>
              <a:gd name="connsiteX2" fmla="*/ 202361 w 1286167"/>
              <a:gd name="connsiteY2" fmla="*/ 516695 h 1567090"/>
              <a:gd name="connsiteX3" fmla="*/ 281735 w 1286167"/>
              <a:gd name="connsiteY3" fmla="*/ 1030909 h 1567090"/>
              <a:gd name="connsiteX4" fmla="*/ 785395 w 1286167"/>
              <a:gd name="connsiteY4" fmla="*/ 1551636 h 1567090"/>
              <a:gd name="connsiteX5" fmla="*/ 670736 w 1286167"/>
              <a:gd name="connsiteY5" fmla="*/ 1347585 h 1567090"/>
              <a:gd name="connsiteX6" fmla="*/ 584804 w 1286167"/>
              <a:gd name="connsiteY6" fmla="*/ 1105319 h 1567090"/>
              <a:gd name="connsiteX7" fmla="*/ 626846 w 1286167"/>
              <a:gd name="connsiteY7" fmla="*/ 930825 h 1567090"/>
              <a:gd name="connsiteX8" fmla="*/ 1012531 w 1286167"/>
              <a:gd name="connsiteY8" fmla="*/ 1142811 h 1567090"/>
              <a:gd name="connsiteX9" fmla="*/ 1015937 w 1286167"/>
              <a:gd name="connsiteY9" fmla="*/ 1241005 h 1567090"/>
              <a:gd name="connsiteX10" fmla="*/ 1286167 w 1286167"/>
              <a:gd name="connsiteY10" fmla="*/ 1072342 h 1567090"/>
              <a:gd name="connsiteX11" fmla="*/ 1262175 w 1286167"/>
              <a:gd name="connsiteY11" fmla="*/ 962717 h 1567090"/>
              <a:gd name="connsiteX12" fmla="*/ 903613 w 1286167"/>
              <a:gd name="connsiteY12" fmla="*/ 532228 h 1567090"/>
              <a:gd name="connsiteX13" fmla="*/ 658324 w 1286167"/>
              <a:gd name="connsiteY13" fmla="*/ 353162 h 1567090"/>
              <a:gd name="connsiteX14" fmla="*/ 657277 w 1286167"/>
              <a:gd name="connsiteY14" fmla="*/ 0 h 1567090"/>
              <a:gd name="connsiteX0" fmla="*/ 657277 w 1286167"/>
              <a:gd name="connsiteY0" fmla="*/ 0 h 1561547"/>
              <a:gd name="connsiteX1" fmla="*/ 0 w 1286167"/>
              <a:gd name="connsiteY1" fmla="*/ 85964 h 1561547"/>
              <a:gd name="connsiteX2" fmla="*/ 202361 w 1286167"/>
              <a:gd name="connsiteY2" fmla="*/ 516695 h 1561547"/>
              <a:gd name="connsiteX3" fmla="*/ 281735 w 1286167"/>
              <a:gd name="connsiteY3" fmla="*/ 1030909 h 1561547"/>
              <a:gd name="connsiteX4" fmla="*/ 785395 w 1286167"/>
              <a:gd name="connsiteY4" fmla="*/ 1551636 h 1561547"/>
              <a:gd name="connsiteX5" fmla="*/ 707312 w 1286167"/>
              <a:gd name="connsiteY5" fmla="*/ 1259803 h 1561547"/>
              <a:gd name="connsiteX6" fmla="*/ 584804 w 1286167"/>
              <a:gd name="connsiteY6" fmla="*/ 1105319 h 1561547"/>
              <a:gd name="connsiteX7" fmla="*/ 626846 w 1286167"/>
              <a:gd name="connsiteY7" fmla="*/ 930825 h 1561547"/>
              <a:gd name="connsiteX8" fmla="*/ 1012531 w 1286167"/>
              <a:gd name="connsiteY8" fmla="*/ 1142811 h 1561547"/>
              <a:gd name="connsiteX9" fmla="*/ 1015937 w 1286167"/>
              <a:gd name="connsiteY9" fmla="*/ 1241005 h 1561547"/>
              <a:gd name="connsiteX10" fmla="*/ 1286167 w 1286167"/>
              <a:gd name="connsiteY10" fmla="*/ 1072342 h 1561547"/>
              <a:gd name="connsiteX11" fmla="*/ 1262175 w 1286167"/>
              <a:gd name="connsiteY11" fmla="*/ 962717 h 1561547"/>
              <a:gd name="connsiteX12" fmla="*/ 903613 w 1286167"/>
              <a:gd name="connsiteY12" fmla="*/ 532228 h 1561547"/>
              <a:gd name="connsiteX13" fmla="*/ 658324 w 1286167"/>
              <a:gd name="connsiteY13" fmla="*/ 353162 h 1561547"/>
              <a:gd name="connsiteX14" fmla="*/ 657277 w 1286167"/>
              <a:gd name="connsiteY14" fmla="*/ 0 h 1561547"/>
              <a:gd name="connsiteX0" fmla="*/ 657277 w 1286167"/>
              <a:gd name="connsiteY0" fmla="*/ 0 h 1563321"/>
              <a:gd name="connsiteX1" fmla="*/ 0 w 1286167"/>
              <a:gd name="connsiteY1" fmla="*/ 85964 h 1563321"/>
              <a:gd name="connsiteX2" fmla="*/ 202361 w 1286167"/>
              <a:gd name="connsiteY2" fmla="*/ 516695 h 1563321"/>
              <a:gd name="connsiteX3" fmla="*/ 281735 w 1286167"/>
              <a:gd name="connsiteY3" fmla="*/ 1030909 h 1563321"/>
              <a:gd name="connsiteX4" fmla="*/ 785395 w 1286167"/>
              <a:gd name="connsiteY4" fmla="*/ 1551636 h 1563321"/>
              <a:gd name="connsiteX5" fmla="*/ 758519 w 1286167"/>
              <a:gd name="connsiteY5" fmla="*/ 1296379 h 1563321"/>
              <a:gd name="connsiteX6" fmla="*/ 584804 w 1286167"/>
              <a:gd name="connsiteY6" fmla="*/ 1105319 h 1563321"/>
              <a:gd name="connsiteX7" fmla="*/ 626846 w 1286167"/>
              <a:gd name="connsiteY7" fmla="*/ 930825 h 1563321"/>
              <a:gd name="connsiteX8" fmla="*/ 1012531 w 1286167"/>
              <a:gd name="connsiteY8" fmla="*/ 1142811 h 1563321"/>
              <a:gd name="connsiteX9" fmla="*/ 1015937 w 1286167"/>
              <a:gd name="connsiteY9" fmla="*/ 1241005 h 1563321"/>
              <a:gd name="connsiteX10" fmla="*/ 1286167 w 1286167"/>
              <a:gd name="connsiteY10" fmla="*/ 1072342 h 1563321"/>
              <a:gd name="connsiteX11" fmla="*/ 1262175 w 1286167"/>
              <a:gd name="connsiteY11" fmla="*/ 962717 h 1563321"/>
              <a:gd name="connsiteX12" fmla="*/ 903613 w 1286167"/>
              <a:gd name="connsiteY12" fmla="*/ 532228 h 1563321"/>
              <a:gd name="connsiteX13" fmla="*/ 658324 w 1286167"/>
              <a:gd name="connsiteY13" fmla="*/ 353162 h 1563321"/>
              <a:gd name="connsiteX14" fmla="*/ 657277 w 1286167"/>
              <a:gd name="connsiteY14" fmla="*/ 0 h 1563321"/>
              <a:gd name="connsiteX0" fmla="*/ 657277 w 1286167"/>
              <a:gd name="connsiteY0" fmla="*/ 0 h 1563321"/>
              <a:gd name="connsiteX1" fmla="*/ 0 w 1286167"/>
              <a:gd name="connsiteY1" fmla="*/ 85964 h 1563321"/>
              <a:gd name="connsiteX2" fmla="*/ 202361 w 1286167"/>
              <a:gd name="connsiteY2" fmla="*/ 516695 h 1563321"/>
              <a:gd name="connsiteX3" fmla="*/ 281735 w 1286167"/>
              <a:gd name="connsiteY3" fmla="*/ 1030909 h 1563321"/>
              <a:gd name="connsiteX4" fmla="*/ 785395 w 1286167"/>
              <a:gd name="connsiteY4" fmla="*/ 1551636 h 1563321"/>
              <a:gd name="connsiteX5" fmla="*/ 758519 w 1286167"/>
              <a:gd name="connsiteY5" fmla="*/ 1296379 h 1563321"/>
              <a:gd name="connsiteX6" fmla="*/ 599435 w 1286167"/>
              <a:gd name="connsiteY6" fmla="*/ 1076058 h 1563321"/>
              <a:gd name="connsiteX7" fmla="*/ 626846 w 1286167"/>
              <a:gd name="connsiteY7" fmla="*/ 930825 h 1563321"/>
              <a:gd name="connsiteX8" fmla="*/ 1012531 w 1286167"/>
              <a:gd name="connsiteY8" fmla="*/ 1142811 h 1563321"/>
              <a:gd name="connsiteX9" fmla="*/ 1015937 w 1286167"/>
              <a:gd name="connsiteY9" fmla="*/ 1241005 h 1563321"/>
              <a:gd name="connsiteX10" fmla="*/ 1286167 w 1286167"/>
              <a:gd name="connsiteY10" fmla="*/ 1072342 h 1563321"/>
              <a:gd name="connsiteX11" fmla="*/ 1262175 w 1286167"/>
              <a:gd name="connsiteY11" fmla="*/ 962717 h 1563321"/>
              <a:gd name="connsiteX12" fmla="*/ 903613 w 1286167"/>
              <a:gd name="connsiteY12" fmla="*/ 532228 h 1563321"/>
              <a:gd name="connsiteX13" fmla="*/ 658324 w 1286167"/>
              <a:gd name="connsiteY13" fmla="*/ 353162 h 1563321"/>
              <a:gd name="connsiteX14" fmla="*/ 657277 w 1286167"/>
              <a:gd name="connsiteY14" fmla="*/ 0 h 1563321"/>
              <a:gd name="connsiteX0" fmla="*/ 657277 w 1286167"/>
              <a:gd name="connsiteY0" fmla="*/ 0 h 1563321"/>
              <a:gd name="connsiteX1" fmla="*/ 0 w 1286167"/>
              <a:gd name="connsiteY1" fmla="*/ 85964 h 1563321"/>
              <a:gd name="connsiteX2" fmla="*/ 202361 w 1286167"/>
              <a:gd name="connsiteY2" fmla="*/ 516695 h 1563321"/>
              <a:gd name="connsiteX3" fmla="*/ 281735 w 1286167"/>
              <a:gd name="connsiteY3" fmla="*/ 1030909 h 1563321"/>
              <a:gd name="connsiteX4" fmla="*/ 785395 w 1286167"/>
              <a:gd name="connsiteY4" fmla="*/ 1551636 h 1563321"/>
              <a:gd name="connsiteX5" fmla="*/ 758519 w 1286167"/>
              <a:gd name="connsiteY5" fmla="*/ 1296379 h 1563321"/>
              <a:gd name="connsiteX6" fmla="*/ 599435 w 1286167"/>
              <a:gd name="connsiteY6" fmla="*/ 1076058 h 1563321"/>
              <a:gd name="connsiteX7" fmla="*/ 626846 w 1286167"/>
              <a:gd name="connsiteY7" fmla="*/ 930825 h 1563321"/>
              <a:gd name="connsiteX8" fmla="*/ 1012531 w 1286167"/>
              <a:gd name="connsiteY8" fmla="*/ 1142811 h 1563321"/>
              <a:gd name="connsiteX9" fmla="*/ 1015937 w 1286167"/>
              <a:gd name="connsiteY9" fmla="*/ 1241005 h 1563321"/>
              <a:gd name="connsiteX10" fmla="*/ 1286167 w 1286167"/>
              <a:gd name="connsiteY10" fmla="*/ 1072342 h 1563321"/>
              <a:gd name="connsiteX11" fmla="*/ 1262175 w 1286167"/>
              <a:gd name="connsiteY11" fmla="*/ 962717 h 1563321"/>
              <a:gd name="connsiteX12" fmla="*/ 903613 w 1286167"/>
              <a:gd name="connsiteY12" fmla="*/ 532228 h 1563321"/>
              <a:gd name="connsiteX13" fmla="*/ 658324 w 1286167"/>
              <a:gd name="connsiteY13" fmla="*/ 353162 h 1563321"/>
              <a:gd name="connsiteX14" fmla="*/ 657277 w 1286167"/>
              <a:gd name="connsiteY14" fmla="*/ 0 h 1563321"/>
              <a:gd name="connsiteX0" fmla="*/ 657277 w 1286167"/>
              <a:gd name="connsiteY0" fmla="*/ 0 h 1562240"/>
              <a:gd name="connsiteX1" fmla="*/ 0 w 1286167"/>
              <a:gd name="connsiteY1" fmla="*/ 85964 h 1562240"/>
              <a:gd name="connsiteX2" fmla="*/ 202361 w 1286167"/>
              <a:gd name="connsiteY2" fmla="*/ 516695 h 1562240"/>
              <a:gd name="connsiteX3" fmla="*/ 281735 w 1286167"/>
              <a:gd name="connsiteY3" fmla="*/ 1030909 h 1562240"/>
              <a:gd name="connsiteX4" fmla="*/ 785395 w 1286167"/>
              <a:gd name="connsiteY4" fmla="*/ 1551636 h 1562240"/>
              <a:gd name="connsiteX5" fmla="*/ 758519 w 1286167"/>
              <a:gd name="connsiteY5" fmla="*/ 1296379 h 1562240"/>
              <a:gd name="connsiteX6" fmla="*/ 599435 w 1286167"/>
              <a:gd name="connsiteY6" fmla="*/ 1076058 h 1562240"/>
              <a:gd name="connsiteX7" fmla="*/ 626846 w 1286167"/>
              <a:gd name="connsiteY7" fmla="*/ 930825 h 1562240"/>
              <a:gd name="connsiteX8" fmla="*/ 1012531 w 1286167"/>
              <a:gd name="connsiteY8" fmla="*/ 1142811 h 1562240"/>
              <a:gd name="connsiteX9" fmla="*/ 1015937 w 1286167"/>
              <a:gd name="connsiteY9" fmla="*/ 1241005 h 1562240"/>
              <a:gd name="connsiteX10" fmla="*/ 1286167 w 1286167"/>
              <a:gd name="connsiteY10" fmla="*/ 1072342 h 1562240"/>
              <a:gd name="connsiteX11" fmla="*/ 1262175 w 1286167"/>
              <a:gd name="connsiteY11" fmla="*/ 962717 h 1562240"/>
              <a:gd name="connsiteX12" fmla="*/ 903613 w 1286167"/>
              <a:gd name="connsiteY12" fmla="*/ 532228 h 1562240"/>
              <a:gd name="connsiteX13" fmla="*/ 658324 w 1286167"/>
              <a:gd name="connsiteY13" fmla="*/ 353162 h 1562240"/>
              <a:gd name="connsiteX14" fmla="*/ 657277 w 1286167"/>
              <a:gd name="connsiteY14" fmla="*/ 0 h 1562240"/>
              <a:gd name="connsiteX0" fmla="*/ 657277 w 1286167"/>
              <a:gd name="connsiteY0" fmla="*/ 0 h 1562240"/>
              <a:gd name="connsiteX1" fmla="*/ 0 w 1286167"/>
              <a:gd name="connsiteY1" fmla="*/ 85964 h 1562240"/>
              <a:gd name="connsiteX2" fmla="*/ 202361 w 1286167"/>
              <a:gd name="connsiteY2" fmla="*/ 516695 h 1562240"/>
              <a:gd name="connsiteX3" fmla="*/ 281735 w 1286167"/>
              <a:gd name="connsiteY3" fmla="*/ 1104061 h 1562240"/>
              <a:gd name="connsiteX4" fmla="*/ 785395 w 1286167"/>
              <a:gd name="connsiteY4" fmla="*/ 1551636 h 1562240"/>
              <a:gd name="connsiteX5" fmla="*/ 758519 w 1286167"/>
              <a:gd name="connsiteY5" fmla="*/ 1296379 h 1562240"/>
              <a:gd name="connsiteX6" fmla="*/ 599435 w 1286167"/>
              <a:gd name="connsiteY6" fmla="*/ 1076058 h 1562240"/>
              <a:gd name="connsiteX7" fmla="*/ 626846 w 1286167"/>
              <a:gd name="connsiteY7" fmla="*/ 930825 h 1562240"/>
              <a:gd name="connsiteX8" fmla="*/ 1012531 w 1286167"/>
              <a:gd name="connsiteY8" fmla="*/ 1142811 h 1562240"/>
              <a:gd name="connsiteX9" fmla="*/ 1015937 w 1286167"/>
              <a:gd name="connsiteY9" fmla="*/ 1241005 h 1562240"/>
              <a:gd name="connsiteX10" fmla="*/ 1286167 w 1286167"/>
              <a:gd name="connsiteY10" fmla="*/ 1072342 h 1562240"/>
              <a:gd name="connsiteX11" fmla="*/ 1262175 w 1286167"/>
              <a:gd name="connsiteY11" fmla="*/ 962717 h 1562240"/>
              <a:gd name="connsiteX12" fmla="*/ 903613 w 1286167"/>
              <a:gd name="connsiteY12" fmla="*/ 532228 h 1562240"/>
              <a:gd name="connsiteX13" fmla="*/ 658324 w 1286167"/>
              <a:gd name="connsiteY13" fmla="*/ 353162 h 1562240"/>
              <a:gd name="connsiteX14" fmla="*/ 657277 w 1286167"/>
              <a:gd name="connsiteY14" fmla="*/ 0 h 1562240"/>
              <a:gd name="connsiteX0" fmla="*/ 671907 w 1300797"/>
              <a:gd name="connsiteY0" fmla="*/ 1818 h 1564058"/>
              <a:gd name="connsiteX1" fmla="*/ 0 w 1300797"/>
              <a:gd name="connsiteY1" fmla="*/ 0 h 1564058"/>
              <a:gd name="connsiteX2" fmla="*/ 216991 w 1300797"/>
              <a:gd name="connsiteY2" fmla="*/ 518513 h 1564058"/>
              <a:gd name="connsiteX3" fmla="*/ 296365 w 1300797"/>
              <a:gd name="connsiteY3" fmla="*/ 1105879 h 1564058"/>
              <a:gd name="connsiteX4" fmla="*/ 800025 w 1300797"/>
              <a:gd name="connsiteY4" fmla="*/ 1553454 h 1564058"/>
              <a:gd name="connsiteX5" fmla="*/ 773149 w 1300797"/>
              <a:gd name="connsiteY5" fmla="*/ 1298197 h 1564058"/>
              <a:gd name="connsiteX6" fmla="*/ 614065 w 1300797"/>
              <a:gd name="connsiteY6" fmla="*/ 1077876 h 1564058"/>
              <a:gd name="connsiteX7" fmla="*/ 641476 w 1300797"/>
              <a:gd name="connsiteY7" fmla="*/ 932643 h 1564058"/>
              <a:gd name="connsiteX8" fmla="*/ 1027161 w 1300797"/>
              <a:gd name="connsiteY8" fmla="*/ 1144629 h 1564058"/>
              <a:gd name="connsiteX9" fmla="*/ 1030567 w 1300797"/>
              <a:gd name="connsiteY9" fmla="*/ 1242823 h 1564058"/>
              <a:gd name="connsiteX10" fmla="*/ 1300797 w 1300797"/>
              <a:gd name="connsiteY10" fmla="*/ 1074160 h 1564058"/>
              <a:gd name="connsiteX11" fmla="*/ 1276805 w 1300797"/>
              <a:gd name="connsiteY11" fmla="*/ 964535 h 1564058"/>
              <a:gd name="connsiteX12" fmla="*/ 918243 w 1300797"/>
              <a:gd name="connsiteY12" fmla="*/ 534046 h 1564058"/>
              <a:gd name="connsiteX13" fmla="*/ 672954 w 1300797"/>
              <a:gd name="connsiteY13" fmla="*/ 354980 h 1564058"/>
              <a:gd name="connsiteX14" fmla="*/ 671907 w 1300797"/>
              <a:gd name="connsiteY14" fmla="*/ 1818 h 1564058"/>
              <a:gd name="connsiteX0" fmla="*/ 423190 w 1300797"/>
              <a:gd name="connsiteY0" fmla="*/ 0 h 1569555"/>
              <a:gd name="connsiteX1" fmla="*/ 0 w 1300797"/>
              <a:gd name="connsiteY1" fmla="*/ 5497 h 1569555"/>
              <a:gd name="connsiteX2" fmla="*/ 216991 w 1300797"/>
              <a:gd name="connsiteY2" fmla="*/ 524010 h 1569555"/>
              <a:gd name="connsiteX3" fmla="*/ 296365 w 1300797"/>
              <a:gd name="connsiteY3" fmla="*/ 1111376 h 1569555"/>
              <a:gd name="connsiteX4" fmla="*/ 800025 w 1300797"/>
              <a:gd name="connsiteY4" fmla="*/ 1558951 h 1569555"/>
              <a:gd name="connsiteX5" fmla="*/ 773149 w 1300797"/>
              <a:gd name="connsiteY5" fmla="*/ 1303694 h 1569555"/>
              <a:gd name="connsiteX6" fmla="*/ 614065 w 1300797"/>
              <a:gd name="connsiteY6" fmla="*/ 1083373 h 1569555"/>
              <a:gd name="connsiteX7" fmla="*/ 641476 w 1300797"/>
              <a:gd name="connsiteY7" fmla="*/ 938140 h 1569555"/>
              <a:gd name="connsiteX8" fmla="*/ 1027161 w 1300797"/>
              <a:gd name="connsiteY8" fmla="*/ 1150126 h 1569555"/>
              <a:gd name="connsiteX9" fmla="*/ 1030567 w 1300797"/>
              <a:gd name="connsiteY9" fmla="*/ 1248320 h 1569555"/>
              <a:gd name="connsiteX10" fmla="*/ 1300797 w 1300797"/>
              <a:gd name="connsiteY10" fmla="*/ 1079657 h 1569555"/>
              <a:gd name="connsiteX11" fmla="*/ 1276805 w 1300797"/>
              <a:gd name="connsiteY11" fmla="*/ 970032 h 1569555"/>
              <a:gd name="connsiteX12" fmla="*/ 918243 w 1300797"/>
              <a:gd name="connsiteY12" fmla="*/ 539543 h 1569555"/>
              <a:gd name="connsiteX13" fmla="*/ 672954 w 1300797"/>
              <a:gd name="connsiteY13" fmla="*/ 360477 h 1569555"/>
              <a:gd name="connsiteX14" fmla="*/ 423190 w 1300797"/>
              <a:gd name="connsiteY14" fmla="*/ 0 h 1569555"/>
              <a:gd name="connsiteX0" fmla="*/ 576810 w 1454417"/>
              <a:gd name="connsiteY0" fmla="*/ 0 h 1569555"/>
              <a:gd name="connsiteX1" fmla="*/ 0 w 1454417"/>
              <a:gd name="connsiteY1" fmla="*/ 137170 h 1569555"/>
              <a:gd name="connsiteX2" fmla="*/ 370611 w 1454417"/>
              <a:gd name="connsiteY2" fmla="*/ 524010 h 1569555"/>
              <a:gd name="connsiteX3" fmla="*/ 449985 w 1454417"/>
              <a:gd name="connsiteY3" fmla="*/ 1111376 h 1569555"/>
              <a:gd name="connsiteX4" fmla="*/ 953645 w 1454417"/>
              <a:gd name="connsiteY4" fmla="*/ 1558951 h 1569555"/>
              <a:gd name="connsiteX5" fmla="*/ 926769 w 1454417"/>
              <a:gd name="connsiteY5" fmla="*/ 1303694 h 1569555"/>
              <a:gd name="connsiteX6" fmla="*/ 767685 w 1454417"/>
              <a:gd name="connsiteY6" fmla="*/ 1083373 h 1569555"/>
              <a:gd name="connsiteX7" fmla="*/ 795096 w 1454417"/>
              <a:gd name="connsiteY7" fmla="*/ 938140 h 1569555"/>
              <a:gd name="connsiteX8" fmla="*/ 1180781 w 1454417"/>
              <a:gd name="connsiteY8" fmla="*/ 1150126 h 1569555"/>
              <a:gd name="connsiteX9" fmla="*/ 1184187 w 1454417"/>
              <a:gd name="connsiteY9" fmla="*/ 1248320 h 1569555"/>
              <a:gd name="connsiteX10" fmla="*/ 1454417 w 1454417"/>
              <a:gd name="connsiteY10" fmla="*/ 1079657 h 1569555"/>
              <a:gd name="connsiteX11" fmla="*/ 1430425 w 1454417"/>
              <a:gd name="connsiteY11" fmla="*/ 970032 h 1569555"/>
              <a:gd name="connsiteX12" fmla="*/ 1071863 w 1454417"/>
              <a:gd name="connsiteY12" fmla="*/ 539543 h 1569555"/>
              <a:gd name="connsiteX13" fmla="*/ 826574 w 1454417"/>
              <a:gd name="connsiteY13" fmla="*/ 360477 h 1569555"/>
              <a:gd name="connsiteX14" fmla="*/ 576810 w 1454417"/>
              <a:gd name="connsiteY14" fmla="*/ 0 h 1569555"/>
              <a:gd name="connsiteX0" fmla="*/ 576810 w 1454417"/>
              <a:gd name="connsiteY0" fmla="*/ 0 h 1569555"/>
              <a:gd name="connsiteX1" fmla="*/ 0 w 1454417"/>
              <a:gd name="connsiteY1" fmla="*/ 137170 h 1569555"/>
              <a:gd name="connsiteX2" fmla="*/ 370611 w 1454417"/>
              <a:gd name="connsiteY2" fmla="*/ 524010 h 1569555"/>
              <a:gd name="connsiteX3" fmla="*/ 449985 w 1454417"/>
              <a:gd name="connsiteY3" fmla="*/ 1111376 h 1569555"/>
              <a:gd name="connsiteX4" fmla="*/ 953645 w 1454417"/>
              <a:gd name="connsiteY4" fmla="*/ 1558951 h 1569555"/>
              <a:gd name="connsiteX5" fmla="*/ 926769 w 1454417"/>
              <a:gd name="connsiteY5" fmla="*/ 1303694 h 1569555"/>
              <a:gd name="connsiteX6" fmla="*/ 767685 w 1454417"/>
              <a:gd name="connsiteY6" fmla="*/ 1083373 h 1569555"/>
              <a:gd name="connsiteX7" fmla="*/ 795096 w 1454417"/>
              <a:gd name="connsiteY7" fmla="*/ 938140 h 1569555"/>
              <a:gd name="connsiteX8" fmla="*/ 1180781 w 1454417"/>
              <a:gd name="connsiteY8" fmla="*/ 1150126 h 1569555"/>
              <a:gd name="connsiteX9" fmla="*/ 1184187 w 1454417"/>
              <a:gd name="connsiteY9" fmla="*/ 1248320 h 1569555"/>
              <a:gd name="connsiteX10" fmla="*/ 1454417 w 1454417"/>
              <a:gd name="connsiteY10" fmla="*/ 1079657 h 1569555"/>
              <a:gd name="connsiteX11" fmla="*/ 1430425 w 1454417"/>
              <a:gd name="connsiteY11" fmla="*/ 970032 h 1569555"/>
              <a:gd name="connsiteX12" fmla="*/ 1071863 w 1454417"/>
              <a:gd name="connsiteY12" fmla="*/ 539543 h 1569555"/>
              <a:gd name="connsiteX13" fmla="*/ 826574 w 1454417"/>
              <a:gd name="connsiteY13" fmla="*/ 360477 h 1569555"/>
              <a:gd name="connsiteX14" fmla="*/ 576810 w 1454417"/>
              <a:gd name="connsiteY14" fmla="*/ 0 h 1569555"/>
              <a:gd name="connsiteX0" fmla="*/ 481712 w 1359319"/>
              <a:gd name="connsiteY0" fmla="*/ 0 h 1569555"/>
              <a:gd name="connsiteX1" fmla="*/ 0 w 1359319"/>
              <a:gd name="connsiteY1" fmla="*/ 173746 h 1569555"/>
              <a:gd name="connsiteX2" fmla="*/ 275513 w 1359319"/>
              <a:gd name="connsiteY2" fmla="*/ 524010 h 1569555"/>
              <a:gd name="connsiteX3" fmla="*/ 354887 w 1359319"/>
              <a:gd name="connsiteY3" fmla="*/ 1111376 h 1569555"/>
              <a:gd name="connsiteX4" fmla="*/ 858547 w 1359319"/>
              <a:gd name="connsiteY4" fmla="*/ 1558951 h 1569555"/>
              <a:gd name="connsiteX5" fmla="*/ 831671 w 1359319"/>
              <a:gd name="connsiteY5" fmla="*/ 1303694 h 1569555"/>
              <a:gd name="connsiteX6" fmla="*/ 672587 w 1359319"/>
              <a:gd name="connsiteY6" fmla="*/ 1083373 h 1569555"/>
              <a:gd name="connsiteX7" fmla="*/ 699998 w 1359319"/>
              <a:gd name="connsiteY7" fmla="*/ 938140 h 1569555"/>
              <a:gd name="connsiteX8" fmla="*/ 1085683 w 1359319"/>
              <a:gd name="connsiteY8" fmla="*/ 1150126 h 1569555"/>
              <a:gd name="connsiteX9" fmla="*/ 1089089 w 1359319"/>
              <a:gd name="connsiteY9" fmla="*/ 1248320 h 1569555"/>
              <a:gd name="connsiteX10" fmla="*/ 1359319 w 1359319"/>
              <a:gd name="connsiteY10" fmla="*/ 1079657 h 1569555"/>
              <a:gd name="connsiteX11" fmla="*/ 1335327 w 1359319"/>
              <a:gd name="connsiteY11" fmla="*/ 970032 h 1569555"/>
              <a:gd name="connsiteX12" fmla="*/ 976765 w 1359319"/>
              <a:gd name="connsiteY12" fmla="*/ 539543 h 1569555"/>
              <a:gd name="connsiteX13" fmla="*/ 731476 w 1359319"/>
              <a:gd name="connsiteY13" fmla="*/ 360477 h 1569555"/>
              <a:gd name="connsiteX14" fmla="*/ 481712 w 1359319"/>
              <a:gd name="connsiteY14" fmla="*/ 0 h 1569555"/>
              <a:gd name="connsiteX0" fmla="*/ 287484 w 1359319"/>
              <a:gd name="connsiteY0" fmla="*/ 0 h 1865521"/>
              <a:gd name="connsiteX1" fmla="*/ 0 w 1359319"/>
              <a:gd name="connsiteY1" fmla="*/ 469712 h 1865521"/>
              <a:gd name="connsiteX2" fmla="*/ 275513 w 1359319"/>
              <a:gd name="connsiteY2" fmla="*/ 819976 h 1865521"/>
              <a:gd name="connsiteX3" fmla="*/ 354887 w 1359319"/>
              <a:gd name="connsiteY3" fmla="*/ 1407342 h 1865521"/>
              <a:gd name="connsiteX4" fmla="*/ 858547 w 1359319"/>
              <a:gd name="connsiteY4" fmla="*/ 1854917 h 1865521"/>
              <a:gd name="connsiteX5" fmla="*/ 831671 w 1359319"/>
              <a:gd name="connsiteY5" fmla="*/ 1599660 h 1865521"/>
              <a:gd name="connsiteX6" fmla="*/ 672587 w 1359319"/>
              <a:gd name="connsiteY6" fmla="*/ 1379339 h 1865521"/>
              <a:gd name="connsiteX7" fmla="*/ 699998 w 1359319"/>
              <a:gd name="connsiteY7" fmla="*/ 1234106 h 1865521"/>
              <a:gd name="connsiteX8" fmla="*/ 1085683 w 1359319"/>
              <a:gd name="connsiteY8" fmla="*/ 1446092 h 1865521"/>
              <a:gd name="connsiteX9" fmla="*/ 1089089 w 1359319"/>
              <a:gd name="connsiteY9" fmla="*/ 1544286 h 1865521"/>
              <a:gd name="connsiteX10" fmla="*/ 1359319 w 1359319"/>
              <a:gd name="connsiteY10" fmla="*/ 1375623 h 1865521"/>
              <a:gd name="connsiteX11" fmla="*/ 1335327 w 1359319"/>
              <a:gd name="connsiteY11" fmla="*/ 1265998 h 1865521"/>
              <a:gd name="connsiteX12" fmla="*/ 976765 w 1359319"/>
              <a:gd name="connsiteY12" fmla="*/ 835509 h 1865521"/>
              <a:gd name="connsiteX13" fmla="*/ 731476 w 1359319"/>
              <a:gd name="connsiteY13" fmla="*/ 656443 h 1865521"/>
              <a:gd name="connsiteX14" fmla="*/ 287484 w 1359319"/>
              <a:gd name="connsiteY14" fmla="*/ 0 h 1865521"/>
              <a:gd name="connsiteX0" fmla="*/ 768429 w 1840264"/>
              <a:gd name="connsiteY0" fmla="*/ 2365 h 1867886"/>
              <a:gd name="connsiteX1" fmla="*/ 0 w 1840264"/>
              <a:gd name="connsiteY1" fmla="*/ 18879 h 1867886"/>
              <a:gd name="connsiteX2" fmla="*/ 756458 w 1840264"/>
              <a:gd name="connsiteY2" fmla="*/ 822341 h 1867886"/>
              <a:gd name="connsiteX3" fmla="*/ 835832 w 1840264"/>
              <a:gd name="connsiteY3" fmla="*/ 1409707 h 1867886"/>
              <a:gd name="connsiteX4" fmla="*/ 1339492 w 1840264"/>
              <a:gd name="connsiteY4" fmla="*/ 1857282 h 1867886"/>
              <a:gd name="connsiteX5" fmla="*/ 1312616 w 1840264"/>
              <a:gd name="connsiteY5" fmla="*/ 1602025 h 1867886"/>
              <a:gd name="connsiteX6" fmla="*/ 1153532 w 1840264"/>
              <a:gd name="connsiteY6" fmla="*/ 1381704 h 1867886"/>
              <a:gd name="connsiteX7" fmla="*/ 1180943 w 1840264"/>
              <a:gd name="connsiteY7" fmla="*/ 1236471 h 1867886"/>
              <a:gd name="connsiteX8" fmla="*/ 1566628 w 1840264"/>
              <a:gd name="connsiteY8" fmla="*/ 1448457 h 1867886"/>
              <a:gd name="connsiteX9" fmla="*/ 1570034 w 1840264"/>
              <a:gd name="connsiteY9" fmla="*/ 1546651 h 1867886"/>
              <a:gd name="connsiteX10" fmla="*/ 1840264 w 1840264"/>
              <a:gd name="connsiteY10" fmla="*/ 1377988 h 1867886"/>
              <a:gd name="connsiteX11" fmla="*/ 1816272 w 1840264"/>
              <a:gd name="connsiteY11" fmla="*/ 1268363 h 1867886"/>
              <a:gd name="connsiteX12" fmla="*/ 1457710 w 1840264"/>
              <a:gd name="connsiteY12" fmla="*/ 837874 h 1867886"/>
              <a:gd name="connsiteX13" fmla="*/ 1212421 w 1840264"/>
              <a:gd name="connsiteY13" fmla="*/ 658808 h 1867886"/>
              <a:gd name="connsiteX14" fmla="*/ 768429 w 1840264"/>
              <a:gd name="connsiteY14" fmla="*/ 2365 h 1867886"/>
              <a:gd name="connsiteX0" fmla="*/ 768429 w 1840264"/>
              <a:gd name="connsiteY0" fmla="*/ 0 h 1865521"/>
              <a:gd name="connsiteX1" fmla="*/ 0 w 1840264"/>
              <a:gd name="connsiteY1" fmla="*/ 16514 h 1865521"/>
              <a:gd name="connsiteX2" fmla="*/ 756458 w 1840264"/>
              <a:gd name="connsiteY2" fmla="*/ 819976 h 1865521"/>
              <a:gd name="connsiteX3" fmla="*/ 835832 w 1840264"/>
              <a:gd name="connsiteY3" fmla="*/ 1407342 h 1865521"/>
              <a:gd name="connsiteX4" fmla="*/ 1339492 w 1840264"/>
              <a:gd name="connsiteY4" fmla="*/ 1854917 h 1865521"/>
              <a:gd name="connsiteX5" fmla="*/ 1312616 w 1840264"/>
              <a:gd name="connsiteY5" fmla="*/ 1599660 h 1865521"/>
              <a:gd name="connsiteX6" fmla="*/ 1153532 w 1840264"/>
              <a:gd name="connsiteY6" fmla="*/ 1379339 h 1865521"/>
              <a:gd name="connsiteX7" fmla="*/ 1180943 w 1840264"/>
              <a:gd name="connsiteY7" fmla="*/ 1234106 h 1865521"/>
              <a:gd name="connsiteX8" fmla="*/ 1566628 w 1840264"/>
              <a:gd name="connsiteY8" fmla="*/ 1446092 h 1865521"/>
              <a:gd name="connsiteX9" fmla="*/ 1570034 w 1840264"/>
              <a:gd name="connsiteY9" fmla="*/ 1544286 h 1865521"/>
              <a:gd name="connsiteX10" fmla="*/ 1840264 w 1840264"/>
              <a:gd name="connsiteY10" fmla="*/ 1375623 h 1865521"/>
              <a:gd name="connsiteX11" fmla="*/ 1816272 w 1840264"/>
              <a:gd name="connsiteY11" fmla="*/ 1265998 h 1865521"/>
              <a:gd name="connsiteX12" fmla="*/ 1457710 w 1840264"/>
              <a:gd name="connsiteY12" fmla="*/ 835509 h 1865521"/>
              <a:gd name="connsiteX13" fmla="*/ 1212421 w 1840264"/>
              <a:gd name="connsiteY13" fmla="*/ 656443 h 1865521"/>
              <a:gd name="connsiteX14" fmla="*/ 768429 w 1840264"/>
              <a:gd name="connsiteY14" fmla="*/ 0 h 1865521"/>
              <a:gd name="connsiteX0" fmla="*/ 796176 w 1868011"/>
              <a:gd name="connsiteY0" fmla="*/ 0 h 1865521"/>
              <a:gd name="connsiteX1" fmla="*/ 0 w 1868011"/>
              <a:gd name="connsiteY1" fmla="*/ 7265 h 1865521"/>
              <a:gd name="connsiteX2" fmla="*/ 784205 w 1868011"/>
              <a:gd name="connsiteY2" fmla="*/ 819976 h 1865521"/>
              <a:gd name="connsiteX3" fmla="*/ 863579 w 1868011"/>
              <a:gd name="connsiteY3" fmla="*/ 1407342 h 1865521"/>
              <a:gd name="connsiteX4" fmla="*/ 1367239 w 1868011"/>
              <a:gd name="connsiteY4" fmla="*/ 1854917 h 1865521"/>
              <a:gd name="connsiteX5" fmla="*/ 1340363 w 1868011"/>
              <a:gd name="connsiteY5" fmla="*/ 1599660 h 1865521"/>
              <a:gd name="connsiteX6" fmla="*/ 1181279 w 1868011"/>
              <a:gd name="connsiteY6" fmla="*/ 1379339 h 1865521"/>
              <a:gd name="connsiteX7" fmla="*/ 1208690 w 1868011"/>
              <a:gd name="connsiteY7" fmla="*/ 1234106 h 1865521"/>
              <a:gd name="connsiteX8" fmla="*/ 1594375 w 1868011"/>
              <a:gd name="connsiteY8" fmla="*/ 1446092 h 1865521"/>
              <a:gd name="connsiteX9" fmla="*/ 1597781 w 1868011"/>
              <a:gd name="connsiteY9" fmla="*/ 1544286 h 1865521"/>
              <a:gd name="connsiteX10" fmla="*/ 1868011 w 1868011"/>
              <a:gd name="connsiteY10" fmla="*/ 1375623 h 1865521"/>
              <a:gd name="connsiteX11" fmla="*/ 1844019 w 1868011"/>
              <a:gd name="connsiteY11" fmla="*/ 1265998 h 1865521"/>
              <a:gd name="connsiteX12" fmla="*/ 1485457 w 1868011"/>
              <a:gd name="connsiteY12" fmla="*/ 835509 h 1865521"/>
              <a:gd name="connsiteX13" fmla="*/ 1240168 w 1868011"/>
              <a:gd name="connsiteY13" fmla="*/ 656443 h 1865521"/>
              <a:gd name="connsiteX14" fmla="*/ 796176 w 1868011"/>
              <a:gd name="connsiteY14" fmla="*/ 0 h 1865521"/>
              <a:gd name="connsiteX0" fmla="*/ 796176 w 1868011"/>
              <a:gd name="connsiteY0" fmla="*/ 0 h 1865521"/>
              <a:gd name="connsiteX1" fmla="*/ 0 w 1868011"/>
              <a:gd name="connsiteY1" fmla="*/ 7265 h 1865521"/>
              <a:gd name="connsiteX2" fmla="*/ 784205 w 1868011"/>
              <a:gd name="connsiteY2" fmla="*/ 819976 h 1865521"/>
              <a:gd name="connsiteX3" fmla="*/ 863579 w 1868011"/>
              <a:gd name="connsiteY3" fmla="*/ 1407342 h 1865521"/>
              <a:gd name="connsiteX4" fmla="*/ 1367239 w 1868011"/>
              <a:gd name="connsiteY4" fmla="*/ 1854917 h 1865521"/>
              <a:gd name="connsiteX5" fmla="*/ 1340363 w 1868011"/>
              <a:gd name="connsiteY5" fmla="*/ 1599660 h 1865521"/>
              <a:gd name="connsiteX6" fmla="*/ 1181279 w 1868011"/>
              <a:gd name="connsiteY6" fmla="*/ 1379339 h 1865521"/>
              <a:gd name="connsiteX7" fmla="*/ 1208690 w 1868011"/>
              <a:gd name="connsiteY7" fmla="*/ 1234106 h 1865521"/>
              <a:gd name="connsiteX8" fmla="*/ 1594375 w 1868011"/>
              <a:gd name="connsiteY8" fmla="*/ 1446092 h 1865521"/>
              <a:gd name="connsiteX9" fmla="*/ 1597781 w 1868011"/>
              <a:gd name="connsiteY9" fmla="*/ 1544286 h 1865521"/>
              <a:gd name="connsiteX10" fmla="*/ 1868011 w 1868011"/>
              <a:gd name="connsiteY10" fmla="*/ 1375623 h 1865521"/>
              <a:gd name="connsiteX11" fmla="*/ 1844019 w 1868011"/>
              <a:gd name="connsiteY11" fmla="*/ 1265998 h 1865521"/>
              <a:gd name="connsiteX12" fmla="*/ 1485457 w 1868011"/>
              <a:gd name="connsiteY12" fmla="*/ 835509 h 1865521"/>
              <a:gd name="connsiteX13" fmla="*/ 1240168 w 1868011"/>
              <a:gd name="connsiteY13" fmla="*/ 656443 h 1865521"/>
              <a:gd name="connsiteX14" fmla="*/ 796176 w 1868011"/>
              <a:gd name="connsiteY14" fmla="*/ 0 h 1865521"/>
              <a:gd name="connsiteX0" fmla="*/ 796176 w 1868011"/>
              <a:gd name="connsiteY0" fmla="*/ 3633 h 1869154"/>
              <a:gd name="connsiteX1" fmla="*/ 0 w 1868011"/>
              <a:gd name="connsiteY1" fmla="*/ 10898 h 1869154"/>
              <a:gd name="connsiteX2" fmla="*/ 784205 w 1868011"/>
              <a:gd name="connsiteY2" fmla="*/ 823609 h 1869154"/>
              <a:gd name="connsiteX3" fmla="*/ 863579 w 1868011"/>
              <a:gd name="connsiteY3" fmla="*/ 1410975 h 1869154"/>
              <a:gd name="connsiteX4" fmla="*/ 1367239 w 1868011"/>
              <a:gd name="connsiteY4" fmla="*/ 1858550 h 1869154"/>
              <a:gd name="connsiteX5" fmla="*/ 1340363 w 1868011"/>
              <a:gd name="connsiteY5" fmla="*/ 1603293 h 1869154"/>
              <a:gd name="connsiteX6" fmla="*/ 1181279 w 1868011"/>
              <a:gd name="connsiteY6" fmla="*/ 1382972 h 1869154"/>
              <a:gd name="connsiteX7" fmla="*/ 1208690 w 1868011"/>
              <a:gd name="connsiteY7" fmla="*/ 1237739 h 1869154"/>
              <a:gd name="connsiteX8" fmla="*/ 1594375 w 1868011"/>
              <a:gd name="connsiteY8" fmla="*/ 1449725 h 1869154"/>
              <a:gd name="connsiteX9" fmla="*/ 1597781 w 1868011"/>
              <a:gd name="connsiteY9" fmla="*/ 1547919 h 1869154"/>
              <a:gd name="connsiteX10" fmla="*/ 1868011 w 1868011"/>
              <a:gd name="connsiteY10" fmla="*/ 1379256 h 1869154"/>
              <a:gd name="connsiteX11" fmla="*/ 1844019 w 1868011"/>
              <a:gd name="connsiteY11" fmla="*/ 1269631 h 1869154"/>
              <a:gd name="connsiteX12" fmla="*/ 1485457 w 1868011"/>
              <a:gd name="connsiteY12" fmla="*/ 839142 h 1869154"/>
              <a:gd name="connsiteX13" fmla="*/ 1240168 w 1868011"/>
              <a:gd name="connsiteY13" fmla="*/ 660076 h 1869154"/>
              <a:gd name="connsiteX14" fmla="*/ 796176 w 1868011"/>
              <a:gd name="connsiteY14" fmla="*/ 3633 h 186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68011" h="1869154">
                <a:moveTo>
                  <a:pt x="796176" y="3633"/>
                </a:moveTo>
                <a:cubicBezTo>
                  <a:pt x="598609" y="6054"/>
                  <a:pt x="327052" y="-10020"/>
                  <a:pt x="0" y="10898"/>
                </a:cubicBezTo>
                <a:cubicBezTo>
                  <a:pt x="156408" y="165047"/>
                  <a:pt x="744152" y="666119"/>
                  <a:pt x="784205" y="823609"/>
                </a:cubicBezTo>
                <a:cubicBezTo>
                  <a:pt x="813906" y="988002"/>
                  <a:pt x="785246" y="1239523"/>
                  <a:pt x="863579" y="1410975"/>
                </a:cubicBezTo>
                <a:cubicBezTo>
                  <a:pt x="1022806" y="1691028"/>
                  <a:pt x="1328230" y="1857653"/>
                  <a:pt x="1367239" y="1858550"/>
                </a:cubicBezTo>
                <a:cubicBezTo>
                  <a:pt x="1427633" y="1913767"/>
                  <a:pt x="1498692" y="1742125"/>
                  <a:pt x="1340363" y="1603293"/>
                </a:cubicBezTo>
                <a:cubicBezTo>
                  <a:pt x="1291909" y="1528793"/>
                  <a:pt x="1200254" y="1479628"/>
                  <a:pt x="1181279" y="1382972"/>
                </a:cubicBezTo>
                <a:cubicBezTo>
                  <a:pt x="1173226" y="1298421"/>
                  <a:pt x="1137978" y="1251046"/>
                  <a:pt x="1208690" y="1237739"/>
                </a:cubicBezTo>
                <a:cubicBezTo>
                  <a:pt x="1281023" y="1238558"/>
                  <a:pt x="1508638" y="1281884"/>
                  <a:pt x="1594375" y="1449725"/>
                </a:cubicBezTo>
                <a:cubicBezTo>
                  <a:pt x="1593940" y="1480783"/>
                  <a:pt x="1595067" y="1513947"/>
                  <a:pt x="1597781" y="1547919"/>
                </a:cubicBezTo>
                <a:lnTo>
                  <a:pt x="1868011" y="1379256"/>
                </a:lnTo>
                <a:cubicBezTo>
                  <a:pt x="1858968" y="1340652"/>
                  <a:pt x="1850710" y="1303437"/>
                  <a:pt x="1844019" y="1269631"/>
                </a:cubicBezTo>
                <a:cubicBezTo>
                  <a:pt x="1767520" y="1107481"/>
                  <a:pt x="1586099" y="940734"/>
                  <a:pt x="1485457" y="839142"/>
                </a:cubicBezTo>
                <a:cubicBezTo>
                  <a:pt x="1353076" y="736890"/>
                  <a:pt x="1324231" y="714012"/>
                  <a:pt x="1240168" y="660076"/>
                </a:cubicBezTo>
                <a:lnTo>
                  <a:pt x="796176" y="3633"/>
                </a:lnTo>
                <a:close/>
              </a:path>
            </a:pathLst>
          </a:custGeom>
          <a:solidFill>
            <a:srgbClr val="FEC88A"/>
          </a:solidFill>
          <a:ln w="342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3F70076-1048-436B-BD8E-82A571293D22}"/>
              </a:ext>
            </a:extLst>
          </p:cNvPr>
          <p:cNvSpPr/>
          <p:nvPr/>
        </p:nvSpPr>
        <p:spPr>
          <a:xfrm rot="2072551">
            <a:off x="10057852" y="565139"/>
            <a:ext cx="789356" cy="356840"/>
          </a:xfrm>
          <a:prstGeom prst="rect">
            <a:avLst/>
          </a:prstGeom>
          <a:solidFill>
            <a:srgbClr val="1740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</p:spTree>
    <p:extLst>
      <p:ext uri="{BB962C8B-B14F-4D97-AF65-F5344CB8AC3E}">
        <p14:creationId xmlns:p14="http://schemas.microsoft.com/office/powerpoint/2010/main" val="103015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FE31AD7E-CFC1-418F-98A2-18CC1568DE7A}"/>
              </a:ext>
            </a:extLst>
          </p:cNvPr>
          <p:cNvGrpSpPr/>
          <p:nvPr/>
        </p:nvGrpSpPr>
        <p:grpSpPr>
          <a:xfrm>
            <a:off x="0" y="1672885"/>
            <a:ext cx="11431630" cy="1405526"/>
            <a:chOff x="0" y="2023474"/>
            <a:chExt cx="11431630" cy="1405526"/>
          </a:xfrm>
          <a:solidFill>
            <a:schemeClr val="accent1"/>
          </a:solidFill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C0A3FD7-9EFF-42EC-8BCC-8DC54EFB8BBE}"/>
                </a:ext>
              </a:extLst>
            </p:cNvPr>
            <p:cNvSpPr/>
            <p:nvPr userDrawn="1"/>
          </p:nvSpPr>
          <p:spPr>
            <a:xfrm>
              <a:off x="0" y="3200400"/>
              <a:ext cx="6135482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413F97A-86EF-43CD-8CB7-E32D10AD6927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: Shape 5">
              <a:extLst>
                <a:ext uri="{FF2B5EF4-FFF2-40B4-BE49-F238E27FC236}">
                  <a16:creationId xmlns:a16="http://schemas.microsoft.com/office/drawing/2014/main" id="{7203772E-A1FB-4E49-8AF7-B31C59999691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31E7180-931A-4C17-9E5B-1625B2C7DEC1}"/>
              </a:ext>
            </a:extLst>
          </p:cNvPr>
          <p:cNvGrpSpPr/>
          <p:nvPr/>
        </p:nvGrpSpPr>
        <p:grpSpPr>
          <a:xfrm rot="10800000">
            <a:off x="5518929" y="3313898"/>
            <a:ext cx="6673071" cy="1405526"/>
            <a:chOff x="4758559" y="2023474"/>
            <a:chExt cx="6673071" cy="1405526"/>
          </a:xfrm>
          <a:solidFill>
            <a:schemeClr val="accent1"/>
          </a:solidFill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E8DF00D-8E76-4614-88B8-767E8BE23F4E}"/>
                </a:ext>
              </a:extLst>
            </p:cNvPr>
            <p:cNvSpPr/>
            <p:nvPr userDrawn="1"/>
          </p:nvSpPr>
          <p:spPr>
            <a:xfrm>
              <a:off x="4758559" y="3200400"/>
              <a:ext cx="1376923" cy="228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531C40D-47AF-4709-89BF-A81A115A5003}"/>
                </a:ext>
              </a:extLst>
            </p:cNvPr>
            <p:cNvSpPr/>
            <p:nvPr userDrawn="1"/>
          </p:nvSpPr>
          <p:spPr>
            <a:xfrm rot="2727637">
              <a:off x="7154945" y="448707"/>
              <a:ext cx="228600" cy="341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: Shape 9">
              <a:extLst>
                <a:ext uri="{FF2B5EF4-FFF2-40B4-BE49-F238E27FC236}">
                  <a16:creationId xmlns:a16="http://schemas.microsoft.com/office/drawing/2014/main" id="{BF08A5D7-6365-49D1-8A3E-659608ED742D}"/>
                </a:ext>
              </a:extLst>
            </p:cNvPr>
            <p:cNvSpPr/>
            <p:nvPr userDrawn="1"/>
          </p:nvSpPr>
          <p:spPr>
            <a:xfrm rot="18872363" flipH="1">
              <a:off x="9542351" y="362795"/>
              <a:ext cx="228600" cy="3549958"/>
            </a:xfrm>
            <a:custGeom>
              <a:avLst/>
              <a:gdLst>
                <a:gd name="connsiteX0" fmla="*/ 0 w 228600"/>
                <a:gd name="connsiteY0" fmla="*/ 0 h 3549958"/>
                <a:gd name="connsiteX1" fmla="*/ 0 w 228600"/>
                <a:gd name="connsiteY1" fmla="*/ 3549958 h 3549958"/>
                <a:gd name="connsiteX2" fmla="*/ 10901 w 228600"/>
                <a:gd name="connsiteY2" fmla="*/ 3549958 h 3549958"/>
                <a:gd name="connsiteX3" fmla="*/ 228600 w 228600"/>
                <a:gd name="connsiteY3" fmla="*/ 3328731 h 3549958"/>
                <a:gd name="connsiteX4" fmla="*/ 228600 w 228600"/>
                <a:gd name="connsiteY4" fmla="*/ 0 h 354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00" h="3549958">
                  <a:moveTo>
                    <a:pt x="0" y="0"/>
                  </a:moveTo>
                  <a:lnTo>
                    <a:pt x="0" y="3549958"/>
                  </a:lnTo>
                  <a:lnTo>
                    <a:pt x="10901" y="3549958"/>
                  </a:lnTo>
                  <a:lnTo>
                    <a:pt x="228600" y="3328731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EF65F7B-20DC-4E66-83EC-E453C8AD16DE}"/>
              </a:ext>
            </a:extLst>
          </p:cNvPr>
          <p:cNvGrpSpPr/>
          <p:nvPr/>
        </p:nvGrpSpPr>
        <p:grpSpPr>
          <a:xfrm>
            <a:off x="592324" y="3174080"/>
            <a:ext cx="5941658" cy="1637283"/>
            <a:chOff x="4775179" y="924992"/>
            <a:chExt cx="4699279" cy="1637283"/>
          </a:xfrm>
        </p:grpSpPr>
        <p:sp>
          <p:nvSpPr>
            <p:cNvPr id="68" name="Text Placeholder 22">
              <a:extLst>
                <a:ext uri="{FF2B5EF4-FFF2-40B4-BE49-F238E27FC236}">
                  <a16:creationId xmlns:a16="http://schemas.microsoft.com/office/drawing/2014/main" id="{0DB0ED16-09AE-4582-838F-58270E448DE2}"/>
                </a:ext>
              </a:extLst>
            </p:cNvPr>
            <p:cNvSpPr txBox="1">
              <a:spLocks/>
            </p:cNvSpPr>
            <p:nvPr/>
          </p:nvSpPr>
          <p:spPr>
            <a:xfrm>
              <a:off x="4790957" y="924992"/>
              <a:ext cx="4035950" cy="432048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th-TH" altLang="ko-KR" sz="3600" b="1" dirty="0" smtClean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ความเป็นมา</a:t>
              </a:r>
              <a:endParaRPr lang="ko-KR" altLang="en-US" sz="36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9" name="Text Placeholder 20">
              <a:extLst>
                <a:ext uri="{FF2B5EF4-FFF2-40B4-BE49-F238E27FC236}">
                  <a16:creationId xmlns:a16="http://schemas.microsoft.com/office/drawing/2014/main" id="{EF5396CC-43A7-4689-A75C-B0B19CF5FD86}"/>
                </a:ext>
              </a:extLst>
            </p:cNvPr>
            <p:cNvSpPr txBox="1">
              <a:spLocks/>
            </p:cNvSpPr>
            <p:nvPr/>
          </p:nvSpPr>
          <p:spPr>
            <a:xfrm>
              <a:off x="4775179" y="1352846"/>
              <a:ext cx="4699279" cy="1209429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th-TH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สมเด็จพระเทพรัตนราชสุดาฯ </a:t>
              </a:r>
              <a:r>
                <a:rPr lang="th-TH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สยามบรมราชกุมารีได้ทรงปลูกต้นบัวสวรรค์ ณ บริเวณลานประติมากรรม สัญลักษณ์</a:t>
              </a:r>
              <a:r>
                <a:rPr lang="th-TH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มหาวิทยาลัย</a:t>
              </a:r>
              <a:br>
                <a:rPr lang="th-TH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altLang="ko-K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th-TH" altLang="ko-KR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ลานอนันต์รังสรรค์ในปัจจุบัน) เมื่อ</a:t>
              </a:r>
              <a:r>
                <a:rPr lang="th-TH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วันอังคารที่ 7 มิถุนายน 2531 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70" name="Rectangle: Rounded Corners 23">
            <a:extLst>
              <a:ext uri="{FF2B5EF4-FFF2-40B4-BE49-F238E27FC236}">
                <a16:creationId xmlns:a16="http://schemas.microsoft.com/office/drawing/2014/main" id="{64B2456C-8044-43D5-BA19-40AE76B50E16}"/>
              </a:ext>
            </a:extLst>
          </p:cNvPr>
          <p:cNvSpPr/>
          <p:nvPr/>
        </p:nvSpPr>
        <p:spPr>
          <a:xfrm>
            <a:off x="687011" y="4866949"/>
            <a:ext cx="720000" cy="720080"/>
          </a:xfrm>
          <a:prstGeom prst="round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1" name="Rectangle: Rounded Corners 24">
            <a:extLst>
              <a:ext uri="{FF2B5EF4-FFF2-40B4-BE49-F238E27FC236}">
                <a16:creationId xmlns:a16="http://schemas.microsoft.com/office/drawing/2014/main" id="{CBA42E2D-D1AE-4B48-BDB5-154E56B7EE2D}"/>
              </a:ext>
            </a:extLst>
          </p:cNvPr>
          <p:cNvSpPr/>
          <p:nvPr/>
        </p:nvSpPr>
        <p:spPr>
          <a:xfrm>
            <a:off x="687011" y="5749511"/>
            <a:ext cx="720000" cy="720080"/>
          </a:xfrm>
          <a:prstGeom prst="round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2" name="Rectangle: Rounded Corners 25">
            <a:extLst>
              <a:ext uri="{FF2B5EF4-FFF2-40B4-BE49-F238E27FC236}">
                <a16:creationId xmlns:a16="http://schemas.microsoft.com/office/drawing/2014/main" id="{CC3D0770-5E9E-4F37-BF6E-DA12586A42E9}"/>
              </a:ext>
            </a:extLst>
          </p:cNvPr>
          <p:cNvSpPr/>
          <p:nvPr/>
        </p:nvSpPr>
        <p:spPr>
          <a:xfrm>
            <a:off x="3913273" y="4903825"/>
            <a:ext cx="694112" cy="694189"/>
          </a:xfrm>
          <a:prstGeom prst="round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3" name="Rectangle: Rounded Corners 26">
            <a:extLst>
              <a:ext uri="{FF2B5EF4-FFF2-40B4-BE49-F238E27FC236}">
                <a16:creationId xmlns:a16="http://schemas.microsoft.com/office/drawing/2014/main" id="{07A47922-17CA-4EC7-947D-FE0563308562}"/>
              </a:ext>
            </a:extLst>
          </p:cNvPr>
          <p:cNvSpPr/>
          <p:nvPr/>
        </p:nvSpPr>
        <p:spPr>
          <a:xfrm>
            <a:off x="3913273" y="5786387"/>
            <a:ext cx="694112" cy="694189"/>
          </a:xfrm>
          <a:prstGeom prst="round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F81BF03-D0C6-4216-AEDA-0C535146585E}"/>
              </a:ext>
            </a:extLst>
          </p:cNvPr>
          <p:cNvSpPr txBox="1"/>
          <p:nvPr/>
        </p:nvSpPr>
        <p:spPr>
          <a:xfrm>
            <a:off x="1520530" y="4876126"/>
            <a:ext cx="2480675" cy="7017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th-TH" altLang="ko-KR" sz="2400" dirty="0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ชื่อทางวิทยาศาสตร์ </a:t>
            </a:r>
            <a:r>
              <a:rPr lang="th-TH" altLang="ko-KR" sz="2400" dirty="0" smtClean="0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altLang="ko-KR" sz="2400" dirty="0" smtClean="0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altLang="ko-KR" sz="2400" dirty="0" err="1" smtClean="0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Gustavia</a:t>
            </a:r>
            <a:r>
              <a:rPr lang="en-US" altLang="ko-KR" sz="2400" dirty="0" smtClean="0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altLang="ko-KR" sz="2400" dirty="0" err="1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gracillima</a:t>
            </a:r>
            <a:r>
              <a:rPr lang="en-US" altLang="ko-KR" sz="2400" dirty="0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altLang="ko-KR" sz="2400" dirty="0" err="1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Miers</a:t>
            </a:r>
            <a:r>
              <a:rPr lang="en-US" altLang="ko-KR" sz="2400" dirty="0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ko-KR" altLang="en-US" sz="2400" dirty="0">
              <a:solidFill>
                <a:srgbClr val="26262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C2B9857-06BE-47BB-96B1-6DDF857D6E8F}"/>
              </a:ext>
            </a:extLst>
          </p:cNvPr>
          <p:cNvSpPr txBox="1"/>
          <p:nvPr/>
        </p:nvSpPr>
        <p:spPr>
          <a:xfrm>
            <a:off x="4744147" y="5036497"/>
            <a:ext cx="276212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dirty="0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เป็นไม้ทรงพุ่มสูง 1.5-7 เมตร </a:t>
            </a:r>
            <a:endParaRPr lang="ko-KR" altLang="en-US" sz="2400" dirty="0">
              <a:solidFill>
                <a:srgbClr val="26262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BAB3151-336A-4EB9-9B69-6754B14FEB63}"/>
              </a:ext>
            </a:extLst>
          </p:cNvPr>
          <p:cNvSpPr txBox="1"/>
          <p:nvPr/>
        </p:nvSpPr>
        <p:spPr>
          <a:xfrm>
            <a:off x="1520530" y="5875320"/>
            <a:ext cx="231950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dirty="0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ชื่อวงศ์ </a:t>
            </a:r>
            <a:r>
              <a:rPr lang="en-US" altLang="ko-KR" sz="2400" dirty="0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LECYTHIDACEAE </a:t>
            </a:r>
            <a:endParaRPr lang="ko-KR" altLang="en-US" sz="2400" dirty="0">
              <a:solidFill>
                <a:srgbClr val="26262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BE1B940-85D9-4031-8F81-AF78C32628F3}"/>
              </a:ext>
            </a:extLst>
          </p:cNvPr>
          <p:cNvSpPr txBox="1"/>
          <p:nvPr/>
        </p:nvSpPr>
        <p:spPr>
          <a:xfrm>
            <a:off x="4744146" y="5716092"/>
            <a:ext cx="337627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th-TH" altLang="ko-KR" sz="2400" dirty="0" smtClean="0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ดอก</a:t>
            </a:r>
            <a:r>
              <a:rPr lang="th-TH" altLang="ko-KR" sz="2400" dirty="0">
                <a:solidFill>
                  <a:srgbClr val="26262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สีชมพู ออกตามซอกใบใกล้ปลายกิ่ง  กลีบดอก  8-9 กลีบ</a:t>
            </a:r>
            <a:endParaRPr lang="ko-KR" altLang="en-US" sz="2400" dirty="0">
              <a:solidFill>
                <a:srgbClr val="26262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8" name="Rounded Rectangle 27">
            <a:extLst>
              <a:ext uri="{FF2B5EF4-FFF2-40B4-BE49-F238E27FC236}">
                <a16:creationId xmlns:a16="http://schemas.microsoft.com/office/drawing/2014/main" id="{6ADE0966-DC7A-41FC-8F33-A00E4D78D639}"/>
              </a:ext>
            </a:extLst>
          </p:cNvPr>
          <p:cNvSpPr/>
          <p:nvPr/>
        </p:nvSpPr>
        <p:spPr>
          <a:xfrm>
            <a:off x="880788" y="5996074"/>
            <a:ext cx="350627" cy="26932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9" name="Rounded Rectangle 7">
            <a:extLst>
              <a:ext uri="{FF2B5EF4-FFF2-40B4-BE49-F238E27FC236}">
                <a16:creationId xmlns:a16="http://schemas.microsoft.com/office/drawing/2014/main" id="{5542084B-AAC5-47D2-B4BB-FE4BA888B5D2}"/>
              </a:ext>
            </a:extLst>
          </p:cNvPr>
          <p:cNvSpPr/>
          <p:nvPr/>
        </p:nvSpPr>
        <p:spPr>
          <a:xfrm>
            <a:off x="861738" y="5054259"/>
            <a:ext cx="356478" cy="307637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0" name="Rectangle 16">
            <a:extLst>
              <a:ext uri="{FF2B5EF4-FFF2-40B4-BE49-F238E27FC236}">
                <a16:creationId xmlns:a16="http://schemas.microsoft.com/office/drawing/2014/main" id="{61314CFC-4540-48EA-A26F-32AAD9EEBE26}"/>
              </a:ext>
            </a:extLst>
          </p:cNvPr>
          <p:cNvSpPr/>
          <p:nvPr/>
        </p:nvSpPr>
        <p:spPr>
          <a:xfrm rot="2700000">
            <a:off x="4157565" y="5904027"/>
            <a:ext cx="241425" cy="432830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1" name="Rectangle 9">
            <a:extLst>
              <a:ext uri="{FF2B5EF4-FFF2-40B4-BE49-F238E27FC236}">
                <a16:creationId xmlns:a16="http://schemas.microsoft.com/office/drawing/2014/main" id="{5EE167A2-96B5-4022-8471-190EFC9708B9}"/>
              </a:ext>
            </a:extLst>
          </p:cNvPr>
          <p:cNvSpPr/>
          <p:nvPr/>
        </p:nvSpPr>
        <p:spPr>
          <a:xfrm>
            <a:off x="4089541" y="5089621"/>
            <a:ext cx="326953" cy="306057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5D379AF-5D01-414D-97B8-5A8C1EB8BF11}"/>
              </a:ext>
            </a:extLst>
          </p:cNvPr>
          <p:cNvSpPr txBox="1"/>
          <p:nvPr/>
        </p:nvSpPr>
        <p:spPr>
          <a:xfrm>
            <a:off x="0" y="1205148"/>
            <a:ext cx="6028191" cy="18620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115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“บัวสวรรค์”</a:t>
            </a:r>
            <a:endParaRPr lang="ko-KR" altLang="en-US" sz="115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AFE5A8E-8411-4815-A630-2DF4D9611EC5}"/>
              </a:ext>
            </a:extLst>
          </p:cNvPr>
          <p:cNvSpPr txBox="1"/>
          <p:nvPr/>
        </p:nvSpPr>
        <p:spPr>
          <a:xfrm>
            <a:off x="443749" y="943538"/>
            <a:ext cx="7400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ต้นไม้ประจำมหาวิทยาลัยเทคโนโลยีราชมงคลธัญบุรี</a:t>
            </a:r>
            <a:endParaRPr lang="en-US" altLang="ko-KR" sz="28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8" name="Picture Placeholder 87"/>
          <p:cNvPicPr>
            <a:picLocks noGrp="1" noChangeAspect="1"/>
          </p:cNvPicPr>
          <p:nvPr>
            <p:ph type="pic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6" r="16048"/>
          <a:stretch/>
        </p:blipFill>
        <p:spPr>
          <a:xfrm>
            <a:off x="6494900" y="1191079"/>
            <a:ext cx="3994966" cy="3994966"/>
          </a:xfr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26" y="299059"/>
            <a:ext cx="2495532" cy="89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5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17684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Timeline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Infographic</a:t>
            </a:r>
            <a:endParaRPr lang="en-US" dirty="0"/>
          </a:p>
        </p:txBody>
      </p:sp>
      <p:sp>
        <p:nvSpPr>
          <p:cNvPr id="3" name="Freeform 25">
            <a:extLst>
              <a:ext uri="{FF2B5EF4-FFF2-40B4-BE49-F238E27FC236}">
                <a16:creationId xmlns:a16="http://schemas.microsoft.com/office/drawing/2014/main" id="{42874607-2916-4E76-BB11-471F8DA24CE8}"/>
              </a:ext>
            </a:extLst>
          </p:cNvPr>
          <p:cNvSpPr/>
          <p:nvPr/>
        </p:nvSpPr>
        <p:spPr>
          <a:xfrm>
            <a:off x="6233036" y="2165935"/>
            <a:ext cx="1974105" cy="1123603"/>
          </a:xfrm>
          <a:custGeom>
            <a:avLst/>
            <a:gdLst>
              <a:gd name="connsiteX0" fmla="*/ 1799930 w 1800000"/>
              <a:gd name="connsiteY0" fmla="*/ 1024508 h 1024508"/>
              <a:gd name="connsiteX1" fmla="*/ 1356460 w 1800000"/>
              <a:gd name="connsiteY1" fmla="*/ 237635 h 1024508"/>
              <a:gd name="connsiteX2" fmla="*/ 1022294 w 1800000"/>
              <a:gd name="connsiteY2" fmla="*/ 121632 h 1024508"/>
              <a:gd name="connsiteX3" fmla="*/ 995334 w 1800000"/>
              <a:gd name="connsiteY3" fmla="*/ 119709 h 1024508"/>
              <a:gd name="connsiteX4" fmla="*/ 900001 w 1800000"/>
              <a:gd name="connsiteY4" fmla="*/ 0 h 1024508"/>
              <a:gd name="connsiteX5" fmla="*/ 805055 w 1800000"/>
              <a:gd name="connsiteY5" fmla="*/ 119223 h 1024508"/>
              <a:gd name="connsiteX6" fmla="*/ 788827 w 1800000"/>
              <a:gd name="connsiteY6" fmla="*/ 120177 h 1024508"/>
              <a:gd name="connsiteX7" fmla="*/ 453242 w 1800000"/>
              <a:gd name="connsiteY7" fmla="*/ 232007 h 1024508"/>
              <a:gd name="connsiteX8" fmla="*/ 0 w 1800000"/>
              <a:gd name="connsiteY8" fmla="*/ 1013293 h 1024508"/>
              <a:gd name="connsiteX9" fmla="*/ 152856 w 1800000"/>
              <a:gd name="connsiteY9" fmla="*/ 1013292 h 1024508"/>
              <a:gd name="connsiteX10" fmla="*/ 529119 w 1800000"/>
              <a:gd name="connsiteY10" fmla="*/ 364700 h 1024508"/>
              <a:gd name="connsiteX11" fmla="*/ 1278935 w 1800000"/>
              <a:gd name="connsiteY11" fmla="*/ 369373 h 1024508"/>
              <a:gd name="connsiteX12" fmla="*/ 1647086 w 1800000"/>
              <a:gd name="connsiteY12" fmla="*/ 1022604 h 102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00000" h="1024508">
                <a:moveTo>
                  <a:pt x="1799930" y="1024508"/>
                </a:moveTo>
                <a:cubicBezTo>
                  <a:pt x="1803954" y="701658"/>
                  <a:pt x="1634727" y="401390"/>
                  <a:pt x="1356460" y="237635"/>
                </a:cubicBezTo>
                <a:cubicBezTo>
                  <a:pt x="1252110" y="176227"/>
                  <a:pt x="1138423" y="137545"/>
                  <a:pt x="1022294" y="121632"/>
                </a:cubicBezTo>
                <a:lnTo>
                  <a:pt x="995334" y="119709"/>
                </a:lnTo>
                <a:lnTo>
                  <a:pt x="900001" y="0"/>
                </a:lnTo>
                <a:lnTo>
                  <a:pt x="805055" y="119223"/>
                </a:lnTo>
                <a:lnTo>
                  <a:pt x="788827" y="120177"/>
                </a:lnTo>
                <a:cubicBezTo>
                  <a:pt x="672510" y="134642"/>
                  <a:pt x="558349" y="171904"/>
                  <a:pt x="453242" y="232007"/>
                </a:cubicBezTo>
                <a:cubicBezTo>
                  <a:pt x="172955" y="392282"/>
                  <a:pt x="0" y="690418"/>
                  <a:pt x="0" y="1013293"/>
                </a:cubicBezTo>
                <a:lnTo>
                  <a:pt x="152856" y="1013292"/>
                </a:lnTo>
                <a:cubicBezTo>
                  <a:pt x="152856" y="745254"/>
                  <a:pt x="296437" y="497754"/>
                  <a:pt x="529119" y="364700"/>
                </a:cubicBezTo>
                <a:cubicBezTo>
                  <a:pt x="761802" y="231647"/>
                  <a:pt x="1047929" y="233430"/>
                  <a:pt x="1278935" y="369373"/>
                </a:cubicBezTo>
                <a:cubicBezTo>
                  <a:pt x="1509941" y="505316"/>
                  <a:pt x="1650426" y="754587"/>
                  <a:pt x="1647086" y="1022604"/>
                </a:cubicBezTo>
                <a:close/>
              </a:path>
            </a:pathLst>
          </a:cu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3C98981-DFBE-4C40-BBCE-880D2BC76048}"/>
              </a:ext>
            </a:extLst>
          </p:cNvPr>
          <p:cNvSpPr/>
          <p:nvPr/>
        </p:nvSpPr>
        <p:spPr>
          <a:xfrm>
            <a:off x="6465458" y="2538690"/>
            <a:ext cx="1509260" cy="15092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Freeform 29">
            <a:extLst>
              <a:ext uri="{FF2B5EF4-FFF2-40B4-BE49-F238E27FC236}">
                <a16:creationId xmlns:a16="http://schemas.microsoft.com/office/drawing/2014/main" id="{712CDF91-7639-4F79-9C7A-B74C678DFAC1}"/>
              </a:ext>
            </a:extLst>
          </p:cNvPr>
          <p:cNvSpPr/>
          <p:nvPr/>
        </p:nvSpPr>
        <p:spPr>
          <a:xfrm>
            <a:off x="3416348" y="2165935"/>
            <a:ext cx="1974105" cy="1123603"/>
          </a:xfrm>
          <a:custGeom>
            <a:avLst/>
            <a:gdLst>
              <a:gd name="connsiteX0" fmla="*/ 1799930 w 1800000"/>
              <a:gd name="connsiteY0" fmla="*/ 1024508 h 1024508"/>
              <a:gd name="connsiteX1" fmla="*/ 1356460 w 1800000"/>
              <a:gd name="connsiteY1" fmla="*/ 237635 h 1024508"/>
              <a:gd name="connsiteX2" fmla="*/ 1022294 w 1800000"/>
              <a:gd name="connsiteY2" fmla="*/ 121632 h 1024508"/>
              <a:gd name="connsiteX3" fmla="*/ 995334 w 1800000"/>
              <a:gd name="connsiteY3" fmla="*/ 119709 h 1024508"/>
              <a:gd name="connsiteX4" fmla="*/ 900001 w 1800000"/>
              <a:gd name="connsiteY4" fmla="*/ 0 h 1024508"/>
              <a:gd name="connsiteX5" fmla="*/ 805055 w 1800000"/>
              <a:gd name="connsiteY5" fmla="*/ 119223 h 1024508"/>
              <a:gd name="connsiteX6" fmla="*/ 788827 w 1800000"/>
              <a:gd name="connsiteY6" fmla="*/ 120177 h 1024508"/>
              <a:gd name="connsiteX7" fmla="*/ 453242 w 1800000"/>
              <a:gd name="connsiteY7" fmla="*/ 232007 h 1024508"/>
              <a:gd name="connsiteX8" fmla="*/ 0 w 1800000"/>
              <a:gd name="connsiteY8" fmla="*/ 1013293 h 1024508"/>
              <a:gd name="connsiteX9" fmla="*/ 152856 w 1800000"/>
              <a:gd name="connsiteY9" fmla="*/ 1013292 h 1024508"/>
              <a:gd name="connsiteX10" fmla="*/ 529119 w 1800000"/>
              <a:gd name="connsiteY10" fmla="*/ 364700 h 1024508"/>
              <a:gd name="connsiteX11" fmla="*/ 1278935 w 1800000"/>
              <a:gd name="connsiteY11" fmla="*/ 369373 h 1024508"/>
              <a:gd name="connsiteX12" fmla="*/ 1647086 w 1800000"/>
              <a:gd name="connsiteY12" fmla="*/ 1022604 h 102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00000" h="1024508">
                <a:moveTo>
                  <a:pt x="1799930" y="1024508"/>
                </a:moveTo>
                <a:cubicBezTo>
                  <a:pt x="1803954" y="701658"/>
                  <a:pt x="1634727" y="401390"/>
                  <a:pt x="1356460" y="237635"/>
                </a:cubicBezTo>
                <a:cubicBezTo>
                  <a:pt x="1252110" y="176227"/>
                  <a:pt x="1138423" y="137545"/>
                  <a:pt x="1022294" y="121632"/>
                </a:cubicBezTo>
                <a:lnTo>
                  <a:pt x="995334" y="119709"/>
                </a:lnTo>
                <a:lnTo>
                  <a:pt x="900001" y="0"/>
                </a:lnTo>
                <a:lnTo>
                  <a:pt x="805055" y="119223"/>
                </a:lnTo>
                <a:lnTo>
                  <a:pt x="788827" y="120177"/>
                </a:lnTo>
                <a:cubicBezTo>
                  <a:pt x="672510" y="134642"/>
                  <a:pt x="558349" y="171904"/>
                  <a:pt x="453242" y="232007"/>
                </a:cubicBezTo>
                <a:cubicBezTo>
                  <a:pt x="172955" y="392282"/>
                  <a:pt x="0" y="690418"/>
                  <a:pt x="0" y="1013293"/>
                </a:cubicBezTo>
                <a:lnTo>
                  <a:pt x="152856" y="1013292"/>
                </a:lnTo>
                <a:cubicBezTo>
                  <a:pt x="152856" y="745254"/>
                  <a:pt x="296437" y="497754"/>
                  <a:pt x="529119" y="364700"/>
                </a:cubicBezTo>
                <a:cubicBezTo>
                  <a:pt x="761802" y="231647"/>
                  <a:pt x="1047929" y="233430"/>
                  <a:pt x="1278935" y="369373"/>
                </a:cubicBezTo>
                <a:cubicBezTo>
                  <a:pt x="1509941" y="505316"/>
                  <a:pt x="1650426" y="754587"/>
                  <a:pt x="1647086" y="1022604"/>
                </a:cubicBezTo>
                <a:close/>
              </a:path>
            </a:pathLst>
          </a:custGeom>
          <a:solidFill>
            <a:schemeClr val="accent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58046B-367B-4536-86BE-3E46474DAB40}"/>
              </a:ext>
            </a:extLst>
          </p:cNvPr>
          <p:cNvSpPr/>
          <p:nvPr/>
        </p:nvSpPr>
        <p:spPr>
          <a:xfrm>
            <a:off x="3648771" y="2538690"/>
            <a:ext cx="1509260" cy="15092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Freeform 37">
            <a:extLst>
              <a:ext uri="{FF2B5EF4-FFF2-40B4-BE49-F238E27FC236}">
                <a16:creationId xmlns:a16="http://schemas.microsoft.com/office/drawing/2014/main" id="{0A8348A0-27FC-4EAC-8900-D5D31A149434}"/>
              </a:ext>
            </a:extLst>
          </p:cNvPr>
          <p:cNvSpPr/>
          <p:nvPr/>
        </p:nvSpPr>
        <p:spPr>
          <a:xfrm>
            <a:off x="661673" y="2165935"/>
            <a:ext cx="1974105" cy="1123603"/>
          </a:xfrm>
          <a:custGeom>
            <a:avLst/>
            <a:gdLst>
              <a:gd name="connsiteX0" fmla="*/ 1799930 w 1800000"/>
              <a:gd name="connsiteY0" fmla="*/ 1024508 h 1024508"/>
              <a:gd name="connsiteX1" fmla="*/ 1356460 w 1800000"/>
              <a:gd name="connsiteY1" fmla="*/ 237635 h 1024508"/>
              <a:gd name="connsiteX2" fmla="*/ 1022294 w 1800000"/>
              <a:gd name="connsiteY2" fmla="*/ 121632 h 1024508"/>
              <a:gd name="connsiteX3" fmla="*/ 995334 w 1800000"/>
              <a:gd name="connsiteY3" fmla="*/ 119709 h 1024508"/>
              <a:gd name="connsiteX4" fmla="*/ 900001 w 1800000"/>
              <a:gd name="connsiteY4" fmla="*/ 0 h 1024508"/>
              <a:gd name="connsiteX5" fmla="*/ 805055 w 1800000"/>
              <a:gd name="connsiteY5" fmla="*/ 119223 h 1024508"/>
              <a:gd name="connsiteX6" fmla="*/ 788827 w 1800000"/>
              <a:gd name="connsiteY6" fmla="*/ 120177 h 1024508"/>
              <a:gd name="connsiteX7" fmla="*/ 453242 w 1800000"/>
              <a:gd name="connsiteY7" fmla="*/ 232007 h 1024508"/>
              <a:gd name="connsiteX8" fmla="*/ 0 w 1800000"/>
              <a:gd name="connsiteY8" fmla="*/ 1013293 h 1024508"/>
              <a:gd name="connsiteX9" fmla="*/ 152856 w 1800000"/>
              <a:gd name="connsiteY9" fmla="*/ 1013292 h 1024508"/>
              <a:gd name="connsiteX10" fmla="*/ 529119 w 1800000"/>
              <a:gd name="connsiteY10" fmla="*/ 364700 h 1024508"/>
              <a:gd name="connsiteX11" fmla="*/ 1278935 w 1800000"/>
              <a:gd name="connsiteY11" fmla="*/ 369373 h 1024508"/>
              <a:gd name="connsiteX12" fmla="*/ 1647086 w 1800000"/>
              <a:gd name="connsiteY12" fmla="*/ 1022604 h 102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00000" h="1024508">
                <a:moveTo>
                  <a:pt x="1799930" y="1024508"/>
                </a:moveTo>
                <a:cubicBezTo>
                  <a:pt x="1803954" y="701658"/>
                  <a:pt x="1634727" y="401390"/>
                  <a:pt x="1356460" y="237635"/>
                </a:cubicBezTo>
                <a:cubicBezTo>
                  <a:pt x="1252110" y="176227"/>
                  <a:pt x="1138423" y="137545"/>
                  <a:pt x="1022294" y="121632"/>
                </a:cubicBezTo>
                <a:lnTo>
                  <a:pt x="995334" y="119709"/>
                </a:lnTo>
                <a:lnTo>
                  <a:pt x="900001" y="0"/>
                </a:lnTo>
                <a:lnTo>
                  <a:pt x="805055" y="119223"/>
                </a:lnTo>
                <a:lnTo>
                  <a:pt x="788827" y="120177"/>
                </a:lnTo>
                <a:cubicBezTo>
                  <a:pt x="672510" y="134642"/>
                  <a:pt x="558349" y="171904"/>
                  <a:pt x="453242" y="232007"/>
                </a:cubicBezTo>
                <a:cubicBezTo>
                  <a:pt x="172955" y="392282"/>
                  <a:pt x="0" y="690418"/>
                  <a:pt x="0" y="1013293"/>
                </a:cubicBezTo>
                <a:lnTo>
                  <a:pt x="152856" y="1013292"/>
                </a:lnTo>
                <a:cubicBezTo>
                  <a:pt x="152856" y="745254"/>
                  <a:pt x="296437" y="497754"/>
                  <a:pt x="529119" y="364700"/>
                </a:cubicBezTo>
                <a:cubicBezTo>
                  <a:pt x="761802" y="231647"/>
                  <a:pt x="1047929" y="233430"/>
                  <a:pt x="1278935" y="369373"/>
                </a:cubicBezTo>
                <a:cubicBezTo>
                  <a:pt x="1509941" y="505316"/>
                  <a:pt x="1650426" y="754587"/>
                  <a:pt x="1647086" y="1022604"/>
                </a:cubicBezTo>
                <a:close/>
              </a:path>
            </a:pathLst>
          </a:cu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E1BAEF-E8EE-4E3D-AC68-B62E307B32BF}"/>
              </a:ext>
            </a:extLst>
          </p:cNvPr>
          <p:cNvSpPr/>
          <p:nvPr/>
        </p:nvSpPr>
        <p:spPr>
          <a:xfrm>
            <a:off x="894095" y="2538690"/>
            <a:ext cx="1509260" cy="15092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DF4FCA-C0D6-49F9-B176-B2163AC26B75}"/>
              </a:ext>
            </a:extLst>
          </p:cNvPr>
          <p:cNvGrpSpPr/>
          <p:nvPr/>
        </p:nvGrpSpPr>
        <p:grpSpPr>
          <a:xfrm flipV="1">
            <a:off x="9051254" y="2165935"/>
            <a:ext cx="1974105" cy="1882015"/>
            <a:chOff x="7255894" y="2187122"/>
            <a:chExt cx="1800000" cy="1716032"/>
          </a:xfrm>
        </p:grpSpPr>
        <p:sp>
          <p:nvSpPr>
            <p:cNvPr id="10" name="Freeform 33">
              <a:extLst>
                <a:ext uri="{FF2B5EF4-FFF2-40B4-BE49-F238E27FC236}">
                  <a16:creationId xmlns:a16="http://schemas.microsoft.com/office/drawing/2014/main" id="{EBBECC36-AF94-409E-8A8C-732A9A9F7277}"/>
                </a:ext>
              </a:extLst>
            </p:cNvPr>
            <p:cNvSpPr/>
            <p:nvPr/>
          </p:nvSpPr>
          <p:spPr>
            <a:xfrm flipV="1">
              <a:off x="7255894" y="2878646"/>
              <a:ext cx="1800000" cy="1024508"/>
            </a:xfrm>
            <a:custGeom>
              <a:avLst/>
              <a:gdLst>
                <a:gd name="connsiteX0" fmla="*/ 1799930 w 1800000"/>
                <a:gd name="connsiteY0" fmla="*/ 1024508 h 1024508"/>
                <a:gd name="connsiteX1" fmla="*/ 1356460 w 1800000"/>
                <a:gd name="connsiteY1" fmla="*/ 237635 h 1024508"/>
                <a:gd name="connsiteX2" fmla="*/ 1022294 w 1800000"/>
                <a:gd name="connsiteY2" fmla="*/ 121632 h 1024508"/>
                <a:gd name="connsiteX3" fmla="*/ 995334 w 1800000"/>
                <a:gd name="connsiteY3" fmla="*/ 119709 h 1024508"/>
                <a:gd name="connsiteX4" fmla="*/ 900001 w 1800000"/>
                <a:gd name="connsiteY4" fmla="*/ 0 h 1024508"/>
                <a:gd name="connsiteX5" fmla="*/ 805055 w 1800000"/>
                <a:gd name="connsiteY5" fmla="*/ 119223 h 1024508"/>
                <a:gd name="connsiteX6" fmla="*/ 788827 w 1800000"/>
                <a:gd name="connsiteY6" fmla="*/ 120177 h 1024508"/>
                <a:gd name="connsiteX7" fmla="*/ 453242 w 1800000"/>
                <a:gd name="connsiteY7" fmla="*/ 232007 h 1024508"/>
                <a:gd name="connsiteX8" fmla="*/ 0 w 1800000"/>
                <a:gd name="connsiteY8" fmla="*/ 1013293 h 1024508"/>
                <a:gd name="connsiteX9" fmla="*/ 152856 w 1800000"/>
                <a:gd name="connsiteY9" fmla="*/ 1013292 h 1024508"/>
                <a:gd name="connsiteX10" fmla="*/ 529119 w 1800000"/>
                <a:gd name="connsiteY10" fmla="*/ 364700 h 1024508"/>
                <a:gd name="connsiteX11" fmla="*/ 1278935 w 1800000"/>
                <a:gd name="connsiteY11" fmla="*/ 369373 h 1024508"/>
                <a:gd name="connsiteX12" fmla="*/ 1647086 w 1800000"/>
                <a:gd name="connsiteY12" fmla="*/ 1022604 h 102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0000" h="1024508">
                  <a:moveTo>
                    <a:pt x="1799930" y="1024508"/>
                  </a:moveTo>
                  <a:cubicBezTo>
                    <a:pt x="1803954" y="701658"/>
                    <a:pt x="1634727" y="401390"/>
                    <a:pt x="1356460" y="237635"/>
                  </a:cubicBezTo>
                  <a:cubicBezTo>
                    <a:pt x="1252110" y="176227"/>
                    <a:pt x="1138423" y="137545"/>
                    <a:pt x="1022294" y="121632"/>
                  </a:cubicBezTo>
                  <a:lnTo>
                    <a:pt x="995334" y="119709"/>
                  </a:lnTo>
                  <a:lnTo>
                    <a:pt x="900001" y="0"/>
                  </a:lnTo>
                  <a:lnTo>
                    <a:pt x="805055" y="119223"/>
                  </a:lnTo>
                  <a:lnTo>
                    <a:pt x="788827" y="120177"/>
                  </a:lnTo>
                  <a:cubicBezTo>
                    <a:pt x="672510" y="134642"/>
                    <a:pt x="558349" y="171904"/>
                    <a:pt x="453242" y="232007"/>
                  </a:cubicBezTo>
                  <a:cubicBezTo>
                    <a:pt x="172955" y="392282"/>
                    <a:pt x="0" y="690418"/>
                    <a:pt x="0" y="1013293"/>
                  </a:cubicBezTo>
                  <a:lnTo>
                    <a:pt x="152856" y="1013292"/>
                  </a:lnTo>
                  <a:cubicBezTo>
                    <a:pt x="152856" y="745254"/>
                    <a:pt x="296437" y="497754"/>
                    <a:pt x="529119" y="364700"/>
                  </a:cubicBezTo>
                  <a:cubicBezTo>
                    <a:pt x="761802" y="231647"/>
                    <a:pt x="1047929" y="233430"/>
                    <a:pt x="1278935" y="369373"/>
                  </a:cubicBezTo>
                  <a:cubicBezTo>
                    <a:pt x="1509941" y="505316"/>
                    <a:pt x="1650426" y="754587"/>
                    <a:pt x="1647086" y="1022604"/>
                  </a:cubicBezTo>
                  <a:close/>
                </a:path>
              </a:pathLst>
            </a:custGeom>
            <a:solidFill>
              <a:schemeClr val="accent5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CB06D21-DC5F-4D11-B3E5-6752999008F8}"/>
                </a:ext>
              </a:extLst>
            </p:cNvPr>
            <p:cNvSpPr/>
            <p:nvPr/>
          </p:nvSpPr>
          <p:spPr>
            <a:xfrm flipV="1">
              <a:off x="7467818" y="2187122"/>
              <a:ext cx="1376152" cy="137615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74EA3F4-3D3A-43C1-A620-A49AF7AC0D3B}"/>
              </a:ext>
            </a:extLst>
          </p:cNvPr>
          <p:cNvSpPr/>
          <p:nvPr/>
        </p:nvSpPr>
        <p:spPr>
          <a:xfrm>
            <a:off x="497763" y="4587329"/>
            <a:ext cx="2301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Pretium quis tristique at, rutrum condimentum ipsum </a:t>
            </a:r>
            <a:r>
              <a:rPr lang="id-ID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wisi enim ad minim veniam,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9C8044-3A6D-45FE-AF60-34B8722C2CA9}"/>
              </a:ext>
            </a:extLst>
          </p:cNvPr>
          <p:cNvSpPr/>
          <p:nvPr/>
        </p:nvSpPr>
        <p:spPr>
          <a:xfrm>
            <a:off x="793704" y="1699539"/>
            <a:ext cx="171004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3200" b="1" dirty="0">
                <a:solidFill>
                  <a:schemeClr val="accent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January </a:t>
            </a:r>
            <a:endParaRPr lang="id-ID" sz="3200" b="1" dirty="0">
              <a:solidFill>
                <a:schemeClr val="accent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ECE9F4-78E7-4728-AC3B-BFFE4BDC0E8D}"/>
              </a:ext>
            </a:extLst>
          </p:cNvPr>
          <p:cNvSpPr/>
          <p:nvPr/>
        </p:nvSpPr>
        <p:spPr>
          <a:xfrm>
            <a:off x="3548381" y="1699539"/>
            <a:ext cx="171004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32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February</a:t>
            </a:r>
            <a:endParaRPr lang="id-ID" sz="3200" b="1" dirty="0">
              <a:solidFill>
                <a:schemeClr val="accent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E00A15-811F-4A19-B51C-9F8E3AAEB706}"/>
              </a:ext>
            </a:extLst>
          </p:cNvPr>
          <p:cNvSpPr/>
          <p:nvPr/>
        </p:nvSpPr>
        <p:spPr>
          <a:xfrm>
            <a:off x="6365068" y="1699539"/>
            <a:ext cx="171004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3200" b="1" dirty="0" err="1">
                <a:solidFill>
                  <a:schemeClr val="accent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Maret</a:t>
            </a:r>
            <a:endParaRPr lang="id-ID" sz="3200" b="1" dirty="0">
              <a:solidFill>
                <a:schemeClr val="accent3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D773A6-00E1-4F8E-A9C3-8B0825250594}"/>
              </a:ext>
            </a:extLst>
          </p:cNvPr>
          <p:cNvSpPr/>
          <p:nvPr/>
        </p:nvSpPr>
        <p:spPr>
          <a:xfrm>
            <a:off x="9183285" y="1699539"/>
            <a:ext cx="171004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3200" b="1" dirty="0">
                <a:solidFill>
                  <a:schemeClr val="accent4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April</a:t>
            </a:r>
            <a:endParaRPr lang="id-ID" sz="3200" b="1" dirty="0">
              <a:solidFill>
                <a:schemeClr val="accent4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0" name="Graphic 23">
            <a:extLst>
              <a:ext uri="{FF2B5EF4-FFF2-40B4-BE49-F238E27FC236}">
                <a16:creationId xmlns:a16="http://schemas.microsoft.com/office/drawing/2014/main" id="{E97B6A5A-12EB-47F3-A09D-2598D7271961}"/>
              </a:ext>
            </a:extLst>
          </p:cNvPr>
          <p:cNvGrpSpPr/>
          <p:nvPr/>
        </p:nvGrpSpPr>
        <p:grpSpPr>
          <a:xfrm>
            <a:off x="1458130" y="2995078"/>
            <a:ext cx="485603" cy="485603"/>
            <a:chOff x="1133559" y="858066"/>
            <a:chExt cx="640206" cy="640206"/>
          </a:xfrm>
          <a:solidFill>
            <a:schemeClr val="accent1"/>
          </a:solidFill>
        </p:grpSpPr>
        <p:sp>
          <p:nvSpPr>
            <p:cNvPr id="21" name="Freeform: Shape 63">
              <a:extLst>
                <a:ext uri="{FF2B5EF4-FFF2-40B4-BE49-F238E27FC236}">
                  <a16:creationId xmlns:a16="http://schemas.microsoft.com/office/drawing/2014/main" id="{A0AF0DA6-5932-4E06-93A1-C3DF08F5B665}"/>
                </a:ext>
              </a:extLst>
            </p:cNvPr>
            <p:cNvSpPr/>
            <p:nvPr/>
          </p:nvSpPr>
          <p:spPr>
            <a:xfrm>
              <a:off x="1221102" y="1014100"/>
              <a:ext cx="296095" cy="37345"/>
            </a:xfrm>
            <a:custGeom>
              <a:avLst/>
              <a:gdLst>
                <a:gd name="connsiteX0" fmla="*/ 18673 w 296095"/>
                <a:gd name="connsiteY0" fmla="*/ 37345 h 37345"/>
                <a:gd name="connsiteX1" fmla="*/ 279162 w 296095"/>
                <a:gd name="connsiteY1" fmla="*/ 37345 h 37345"/>
                <a:gd name="connsiteX2" fmla="*/ 297835 w 296095"/>
                <a:gd name="connsiteY2" fmla="*/ 18673 h 37345"/>
                <a:gd name="connsiteX3" fmla="*/ 279162 w 296095"/>
                <a:gd name="connsiteY3" fmla="*/ 0 h 37345"/>
                <a:gd name="connsiteX4" fmla="*/ 18673 w 296095"/>
                <a:gd name="connsiteY4" fmla="*/ 0 h 37345"/>
                <a:gd name="connsiteX5" fmla="*/ 0 w 296095"/>
                <a:gd name="connsiteY5" fmla="*/ 18673 h 37345"/>
                <a:gd name="connsiteX6" fmla="*/ 18673 w 296095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6095" h="37345">
                  <a:moveTo>
                    <a:pt x="18673" y="37345"/>
                  </a:moveTo>
                  <a:lnTo>
                    <a:pt x="279162" y="37345"/>
                  </a:lnTo>
                  <a:cubicBezTo>
                    <a:pt x="289474" y="37345"/>
                    <a:pt x="297835" y="28985"/>
                    <a:pt x="297835" y="18673"/>
                  </a:cubicBezTo>
                  <a:cubicBezTo>
                    <a:pt x="297835" y="8360"/>
                    <a:pt x="289474" y="0"/>
                    <a:pt x="279162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" name="Freeform: Shape 64">
              <a:extLst>
                <a:ext uri="{FF2B5EF4-FFF2-40B4-BE49-F238E27FC236}">
                  <a16:creationId xmlns:a16="http://schemas.microsoft.com/office/drawing/2014/main" id="{E14C82C8-B9B4-4FD3-98A9-271B1DAA7816}"/>
                </a:ext>
              </a:extLst>
            </p:cNvPr>
            <p:cNvSpPr/>
            <p:nvPr/>
          </p:nvSpPr>
          <p:spPr>
            <a:xfrm>
              <a:off x="1221102" y="1078252"/>
              <a:ext cx="296095" cy="37345"/>
            </a:xfrm>
            <a:custGeom>
              <a:avLst/>
              <a:gdLst>
                <a:gd name="connsiteX0" fmla="*/ 18673 w 296095"/>
                <a:gd name="connsiteY0" fmla="*/ 37345 h 37345"/>
                <a:gd name="connsiteX1" fmla="*/ 279162 w 296095"/>
                <a:gd name="connsiteY1" fmla="*/ 37345 h 37345"/>
                <a:gd name="connsiteX2" fmla="*/ 297835 w 296095"/>
                <a:gd name="connsiteY2" fmla="*/ 18673 h 37345"/>
                <a:gd name="connsiteX3" fmla="*/ 279162 w 296095"/>
                <a:gd name="connsiteY3" fmla="*/ 0 h 37345"/>
                <a:gd name="connsiteX4" fmla="*/ 18673 w 296095"/>
                <a:gd name="connsiteY4" fmla="*/ 0 h 37345"/>
                <a:gd name="connsiteX5" fmla="*/ 0 w 296095"/>
                <a:gd name="connsiteY5" fmla="*/ 18673 h 37345"/>
                <a:gd name="connsiteX6" fmla="*/ 18673 w 296095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6095" h="37345">
                  <a:moveTo>
                    <a:pt x="18673" y="37345"/>
                  </a:moveTo>
                  <a:lnTo>
                    <a:pt x="279162" y="37345"/>
                  </a:lnTo>
                  <a:cubicBezTo>
                    <a:pt x="289474" y="37345"/>
                    <a:pt x="297835" y="28985"/>
                    <a:pt x="297835" y="18673"/>
                  </a:cubicBezTo>
                  <a:cubicBezTo>
                    <a:pt x="297835" y="8360"/>
                    <a:pt x="289474" y="0"/>
                    <a:pt x="279162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" name="Freeform: Shape 65">
              <a:extLst>
                <a:ext uri="{FF2B5EF4-FFF2-40B4-BE49-F238E27FC236}">
                  <a16:creationId xmlns:a16="http://schemas.microsoft.com/office/drawing/2014/main" id="{78F1F457-59D5-460D-94C8-AA086B299DD9}"/>
                </a:ext>
              </a:extLst>
            </p:cNvPr>
            <p:cNvSpPr/>
            <p:nvPr/>
          </p:nvSpPr>
          <p:spPr>
            <a:xfrm>
              <a:off x="1221102" y="1334854"/>
              <a:ext cx="173389" cy="37345"/>
            </a:xfrm>
            <a:custGeom>
              <a:avLst/>
              <a:gdLst>
                <a:gd name="connsiteX0" fmla="*/ 156474 w 173389"/>
                <a:gd name="connsiteY0" fmla="*/ 0 h 37345"/>
                <a:gd name="connsiteX1" fmla="*/ 18673 w 173389"/>
                <a:gd name="connsiteY1" fmla="*/ 0 h 37345"/>
                <a:gd name="connsiteX2" fmla="*/ 0 w 173389"/>
                <a:gd name="connsiteY2" fmla="*/ 18673 h 37345"/>
                <a:gd name="connsiteX3" fmla="*/ 18673 w 173389"/>
                <a:gd name="connsiteY3" fmla="*/ 37345 h 37345"/>
                <a:gd name="connsiteX4" fmla="*/ 156472 w 173389"/>
                <a:gd name="connsiteY4" fmla="*/ 37345 h 37345"/>
                <a:gd name="connsiteX5" fmla="*/ 175144 w 173389"/>
                <a:gd name="connsiteY5" fmla="*/ 18673 h 37345"/>
                <a:gd name="connsiteX6" fmla="*/ 156474 w 173389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89" h="37345">
                  <a:moveTo>
                    <a:pt x="156474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156472" y="37345"/>
                  </a:lnTo>
                  <a:cubicBezTo>
                    <a:pt x="166784" y="37345"/>
                    <a:pt x="175144" y="28985"/>
                    <a:pt x="175144" y="18673"/>
                  </a:cubicBezTo>
                  <a:cubicBezTo>
                    <a:pt x="175144" y="8360"/>
                    <a:pt x="166787" y="0"/>
                    <a:pt x="156474" y="0"/>
                  </a:cubicBezTo>
                  <a:close/>
                </a:path>
              </a:pathLst>
            </a:custGeom>
            <a:grpFill/>
            <a:ln w="2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" name="Freeform: Shape 66">
              <a:extLst>
                <a:ext uri="{FF2B5EF4-FFF2-40B4-BE49-F238E27FC236}">
                  <a16:creationId xmlns:a16="http://schemas.microsoft.com/office/drawing/2014/main" id="{25D88D01-D5FC-4BE6-8A90-B5B1D1DB2176}"/>
                </a:ext>
              </a:extLst>
            </p:cNvPr>
            <p:cNvSpPr/>
            <p:nvPr/>
          </p:nvSpPr>
          <p:spPr>
            <a:xfrm>
              <a:off x="1133559" y="878245"/>
              <a:ext cx="640206" cy="600193"/>
            </a:xfrm>
            <a:custGeom>
              <a:avLst/>
              <a:gdLst>
                <a:gd name="connsiteX0" fmla="*/ 631571 w 640206"/>
                <a:gd name="connsiteY0" fmla="*/ 35601 h 600193"/>
                <a:gd name="connsiteX1" fmla="*/ 576674 w 640206"/>
                <a:gd name="connsiteY1" fmla="*/ 2663 h 600193"/>
                <a:gd name="connsiteX2" fmla="*/ 562538 w 640206"/>
                <a:gd name="connsiteY2" fmla="*/ 558 h 600193"/>
                <a:gd name="connsiteX3" fmla="*/ 551055 w 640206"/>
                <a:gd name="connsiteY3" fmla="*/ 9065 h 600193"/>
                <a:gd name="connsiteX4" fmla="*/ 455480 w 640206"/>
                <a:gd name="connsiteY4" fmla="*/ 168353 h 600193"/>
                <a:gd name="connsiteX5" fmla="*/ 455480 w 640206"/>
                <a:gd name="connsiteY5" fmla="*/ 55464 h 600193"/>
                <a:gd name="connsiteX6" fmla="*/ 436807 w 640206"/>
                <a:gd name="connsiteY6" fmla="*/ 36791 h 600193"/>
                <a:gd name="connsiteX7" fmla="*/ 18673 w 640206"/>
                <a:gd name="connsiteY7" fmla="*/ 36791 h 600193"/>
                <a:gd name="connsiteX8" fmla="*/ 0 w 640206"/>
                <a:gd name="connsiteY8" fmla="*/ 55464 h 600193"/>
                <a:gd name="connsiteX9" fmla="*/ 0 w 640206"/>
                <a:gd name="connsiteY9" fmla="*/ 581606 h 600193"/>
                <a:gd name="connsiteX10" fmla="*/ 18673 w 640206"/>
                <a:gd name="connsiteY10" fmla="*/ 600279 h 600193"/>
                <a:gd name="connsiteX11" fmla="*/ 436807 w 640206"/>
                <a:gd name="connsiteY11" fmla="*/ 600279 h 600193"/>
                <a:gd name="connsiteX12" fmla="*/ 455480 w 640206"/>
                <a:gd name="connsiteY12" fmla="*/ 581606 h 600193"/>
                <a:gd name="connsiteX13" fmla="*/ 455480 w 640206"/>
                <a:gd name="connsiteY13" fmla="*/ 365371 h 600193"/>
                <a:gd name="connsiteX14" fmla="*/ 637976 w 640206"/>
                <a:gd name="connsiteY14" fmla="*/ 61220 h 600193"/>
                <a:gd name="connsiteX15" fmla="*/ 631571 w 640206"/>
                <a:gd name="connsiteY15" fmla="*/ 35601 h 600193"/>
                <a:gd name="connsiteX16" fmla="*/ 390422 w 640206"/>
                <a:gd name="connsiteY16" fmla="*/ 401215 h 600193"/>
                <a:gd name="connsiteX17" fmla="*/ 359433 w 640206"/>
                <a:gd name="connsiteY17" fmla="*/ 426938 h 600193"/>
                <a:gd name="connsiteX18" fmla="*/ 367548 w 640206"/>
                <a:gd name="connsiteY18" fmla="*/ 387491 h 600193"/>
                <a:gd name="connsiteX19" fmla="*/ 546677 w 640206"/>
                <a:gd name="connsiteY19" fmla="*/ 88949 h 600193"/>
                <a:gd name="connsiteX20" fmla="*/ 569551 w 640206"/>
                <a:gd name="connsiteY20" fmla="*/ 102674 h 600193"/>
                <a:gd name="connsiteX21" fmla="*/ 390422 w 640206"/>
                <a:gd name="connsiteY21" fmla="*/ 401215 h 600193"/>
                <a:gd name="connsiteX22" fmla="*/ 588765 w 640206"/>
                <a:gd name="connsiteY22" fmla="*/ 70650 h 600193"/>
                <a:gd name="connsiteX23" fmla="*/ 565891 w 640206"/>
                <a:gd name="connsiteY23" fmla="*/ 56926 h 600193"/>
                <a:gd name="connsiteX24" fmla="*/ 573473 w 640206"/>
                <a:gd name="connsiteY24" fmla="*/ 44292 h 600193"/>
                <a:gd name="connsiteX25" fmla="*/ 596347 w 640206"/>
                <a:gd name="connsiteY25" fmla="*/ 58017 h 600193"/>
                <a:gd name="connsiteX26" fmla="*/ 588765 w 640206"/>
                <a:gd name="connsiteY26" fmla="*/ 70650 h 600193"/>
                <a:gd name="connsiteX27" fmla="*/ 37345 w 640206"/>
                <a:gd name="connsiteY27" fmla="*/ 562934 h 600193"/>
                <a:gd name="connsiteX28" fmla="*/ 37345 w 640206"/>
                <a:gd name="connsiteY28" fmla="*/ 74136 h 600193"/>
                <a:gd name="connsiteX29" fmla="*/ 418135 w 640206"/>
                <a:gd name="connsiteY29" fmla="*/ 74136 h 600193"/>
                <a:gd name="connsiteX30" fmla="*/ 418135 w 640206"/>
                <a:gd name="connsiteY30" fmla="*/ 230595 h 600193"/>
                <a:gd name="connsiteX31" fmla="*/ 385156 w 640206"/>
                <a:gd name="connsiteY31" fmla="*/ 285556 h 600193"/>
                <a:gd name="connsiteX32" fmla="*/ 385377 w 640206"/>
                <a:gd name="connsiteY32" fmla="*/ 282830 h 600193"/>
                <a:gd name="connsiteX33" fmla="*/ 366705 w 640206"/>
                <a:gd name="connsiteY33" fmla="*/ 264158 h 600193"/>
                <a:gd name="connsiteX34" fmla="*/ 106216 w 640206"/>
                <a:gd name="connsiteY34" fmla="*/ 264158 h 600193"/>
                <a:gd name="connsiteX35" fmla="*/ 87543 w 640206"/>
                <a:gd name="connsiteY35" fmla="*/ 282830 h 600193"/>
                <a:gd name="connsiteX36" fmla="*/ 106216 w 640206"/>
                <a:gd name="connsiteY36" fmla="*/ 301503 h 600193"/>
                <a:gd name="connsiteX37" fmla="*/ 366705 w 640206"/>
                <a:gd name="connsiteY37" fmla="*/ 301503 h 600193"/>
                <a:gd name="connsiteX38" fmla="*/ 377791 w 640206"/>
                <a:gd name="connsiteY38" fmla="*/ 297830 h 600193"/>
                <a:gd name="connsiteX39" fmla="*/ 359502 w 640206"/>
                <a:gd name="connsiteY39" fmla="*/ 328309 h 600193"/>
                <a:gd name="connsiteX40" fmla="*/ 106216 w 640206"/>
                <a:gd name="connsiteY40" fmla="*/ 328309 h 600193"/>
                <a:gd name="connsiteX41" fmla="*/ 87543 w 640206"/>
                <a:gd name="connsiteY41" fmla="*/ 346982 h 600193"/>
                <a:gd name="connsiteX42" fmla="*/ 106216 w 640206"/>
                <a:gd name="connsiteY42" fmla="*/ 365654 h 600193"/>
                <a:gd name="connsiteX43" fmla="*/ 337095 w 640206"/>
                <a:gd name="connsiteY43" fmla="*/ 365654 h 600193"/>
                <a:gd name="connsiteX44" fmla="*/ 333883 w 640206"/>
                <a:gd name="connsiteY44" fmla="*/ 371005 h 600193"/>
                <a:gd name="connsiteX45" fmla="*/ 331605 w 640206"/>
                <a:gd name="connsiteY45" fmla="*/ 376850 h 600193"/>
                <a:gd name="connsiteX46" fmla="*/ 328396 w 640206"/>
                <a:gd name="connsiteY46" fmla="*/ 392458 h 600193"/>
                <a:gd name="connsiteX47" fmla="*/ 106216 w 640206"/>
                <a:gd name="connsiteY47" fmla="*/ 392458 h 600193"/>
                <a:gd name="connsiteX48" fmla="*/ 87543 w 640206"/>
                <a:gd name="connsiteY48" fmla="*/ 411130 h 600193"/>
                <a:gd name="connsiteX49" fmla="*/ 106216 w 640206"/>
                <a:gd name="connsiteY49" fmla="*/ 429803 h 600193"/>
                <a:gd name="connsiteX50" fmla="*/ 320714 w 640206"/>
                <a:gd name="connsiteY50" fmla="*/ 429803 h 600193"/>
                <a:gd name="connsiteX51" fmla="*/ 312132 w 640206"/>
                <a:gd name="connsiteY51" fmla="*/ 471520 h 600193"/>
                <a:gd name="connsiteX52" fmla="*/ 320815 w 640206"/>
                <a:gd name="connsiteY52" fmla="*/ 491295 h 600193"/>
                <a:gd name="connsiteX53" fmla="*/ 330421 w 640206"/>
                <a:gd name="connsiteY53" fmla="*/ 493957 h 600193"/>
                <a:gd name="connsiteX54" fmla="*/ 342350 w 640206"/>
                <a:gd name="connsiteY54" fmla="*/ 489651 h 600193"/>
                <a:gd name="connsiteX55" fmla="*/ 416721 w 640206"/>
                <a:gd name="connsiteY55" fmla="*/ 427920 h 600193"/>
                <a:gd name="connsiteX56" fmla="*/ 418135 w 640206"/>
                <a:gd name="connsiteY56" fmla="*/ 426530 h 600193"/>
                <a:gd name="connsiteX57" fmla="*/ 418135 w 640206"/>
                <a:gd name="connsiteY57" fmla="*/ 562934 h 600193"/>
                <a:gd name="connsiteX58" fmla="*/ 37345 w 640206"/>
                <a:gd name="connsiteY58" fmla="*/ 562934 h 60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40206" h="600193">
                  <a:moveTo>
                    <a:pt x="631571" y="35601"/>
                  </a:moveTo>
                  <a:lnTo>
                    <a:pt x="576674" y="2663"/>
                  </a:lnTo>
                  <a:cubicBezTo>
                    <a:pt x="572427" y="115"/>
                    <a:pt x="567343" y="-645"/>
                    <a:pt x="562538" y="558"/>
                  </a:cubicBezTo>
                  <a:cubicBezTo>
                    <a:pt x="557734" y="1758"/>
                    <a:pt x="553602" y="4821"/>
                    <a:pt x="551055" y="9065"/>
                  </a:cubicBezTo>
                  <a:lnTo>
                    <a:pt x="455480" y="168353"/>
                  </a:lnTo>
                  <a:lnTo>
                    <a:pt x="455480" y="55464"/>
                  </a:lnTo>
                  <a:cubicBezTo>
                    <a:pt x="455480" y="45151"/>
                    <a:pt x="447120" y="36791"/>
                    <a:pt x="436807" y="36791"/>
                  </a:cubicBezTo>
                  <a:lnTo>
                    <a:pt x="18673" y="36791"/>
                  </a:lnTo>
                  <a:cubicBezTo>
                    <a:pt x="8360" y="36791"/>
                    <a:pt x="0" y="45151"/>
                    <a:pt x="0" y="55464"/>
                  </a:cubicBezTo>
                  <a:lnTo>
                    <a:pt x="0" y="581606"/>
                  </a:lnTo>
                  <a:cubicBezTo>
                    <a:pt x="0" y="591919"/>
                    <a:pt x="8360" y="600279"/>
                    <a:pt x="18673" y="600279"/>
                  </a:cubicBezTo>
                  <a:lnTo>
                    <a:pt x="436807" y="600279"/>
                  </a:lnTo>
                  <a:cubicBezTo>
                    <a:pt x="447120" y="600279"/>
                    <a:pt x="455480" y="591919"/>
                    <a:pt x="455480" y="581606"/>
                  </a:cubicBezTo>
                  <a:lnTo>
                    <a:pt x="455480" y="365371"/>
                  </a:lnTo>
                  <a:lnTo>
                    <a:pt x="637976" y="61220"/>
                  </a:lnTo>
                  <a:cubicBezTo>
                    <a:pt x="643282" y="52377"/>
                    <a:pt x="640414" y="40910"/>
                    <a:pt x="631571" y="35601"/>
                  </a:cubicBezTo>
                  <a:close/>
                  <a:moveTo>
                    <a:pt x="390422" y="401215"/>
                  </a:moveTo>
                  <a:lnTo>
                    <a:pt x="359433" y="426938"/>
                  </a:lnTo>
                  <a:lnTo>
                    <a:pt x="367548" y="387491"/>
                  </a:lnTo>
                  <a:lnTo>
                    <a:pt x="546677" y="88949"/>
                  </a:lnTo>
                  <a:lnTo>
                    <a:pt x="569551" y="102674"/>
                  </a:lnTo>
                  <a:lnTo>
                    <a:pt x="390422" y="401215"/>
                  </a:lnTo>
                  <a:close/>
                  <a:moveTo>
                    <a:pt x="588765" y="70650"/>
                  </a:moveTo>
                  <a:lnTo>
                    <a:pt x="565891" y="56926"/>
                  </a:lnTo>
                  <a:lnTo>
                    <a:pt x="573473" y="44292"/>
                  </a:lnTo>
                  <a:lnTo>
                    <a:pt x="596347" y="58017"/>
                  </a:lnTo>
                  <a:lnTo>
                    <a:pt x="588765" y="70650"/>
                  </a:lnTo>
                  <a:close/>
                  <a:moveTo>
                    <a:pt x="37345" y="562934"/>
                  </a:moveTo>
                  <a:lnTo>
                    <a:pt x="37345" y="74136"/>
                  </a:lnTo>
                  <a:lnTo>
                    <a:pt x="418135" y="74136"/>
                  </a:lnTo>
                  <a:lnTo>
                    <a:pt x="418135" y="230595"/>
                  </a:lnTo>
                  <a:lnTo>
                    <a:pt x="385156" y="285556"/>
                  </a:lnTo>
                  <a:cubicBezTo>
                    <a:pt x="385287" y="284663"/>
                    <a:pt x="385377" y="283759"/>
                    <a:pt x="385377" y="282830"/>
                  </a:cubicBezTo>
                  <a:cubicBezTo>
                    <a:pt x="385377" y="272518"/>
                    <a:pt x="377017" y="264158"/>
                    <a:pt x="366705" y="264158"/>
                  </a:cubicBezTo>
                  <a:lnTo>
                    <a:pt x="106216" y="264158"/>
                  </a:lnTo>
                  <a:cubicBezTo>
                    <a:pt x="95903" y="264158"/>
                    <a:pt x="87543" y="272518"/>
                    <a:pt x="87543" y="282830"/>
                  </a:cubicBezTo>
                  <a:cubicBezTo>
                    <a:pt x="87543" y="293143"/>
                    <a:pt x="95903" y="301503"/>
                    <a:pt x="106216" y="301503"/>
                  </a:cubicBezTo>
                  <a:lnTo>
                    <a:pt x="366705" y="301503"/>
                  </a:lnTo>
                  <a:cubicBezTo>
                    <a:pt x="370863" y="301503"/>
                    <a:pt x="374689" y="300126"/>
                    <a:pt x="377791" y="297830"/>
                  </a:cubicBezTo>
                  <a:lnTo>
                    <a:pt x="359502" y="328309"/>
                  </a:lnTo>
                  <a:lnTo>
                    <a:pt x="106216" y="328309"/>
                  </a:lnTo>
                  <a:cubicBezTo>
                    <a:pt x="95903" y="328309"/>
                    <a:pt x="87543" y="336669"/>
                    <a:pt x="87543" y="346982"/>
                  </a:cubicBezTo>
                  <a:cubicBezTo>
                    <a:pt x="87543" y="357294"/>
                    <a:pt x="95903" y="365654"/>
                    <a:pt x="106216" y="365654"/>
                  </a:cubicBezTo>
                  <a:lnTo>
                    <a:pt x="337095" y="365654"/>
                  </a:lnTo>
                  <a:lnTo>
                    <a:pt x="333883" y="371005"/>
                  </a:lnTo>
                  <a:cubicBezTo>
                    <a:pt x="332800" y="372811"/>
                    <a:pt x="332030" y="374788"/>
                    <a:pt x="331605" y="376850"/>
                  </a:cubicBezTo>
                  <a:lnTo>
                    <a:pt x="328396" y="392458"/>
                  </a:lnTo>
                  <a:lnTo>
                    <a:pt x="106216" y="392458"/>
                  </a:lnTo>
                  <a:cubicBezTo>
                    <a:pt x="95903" y="392458"/>
                    <a:pt x="87543" y="400818"/>
                    <a:pt x="87543" y="411130"/>
                  </a:cubicBezTo>
                  <a:cubicBezTo>
                    <a:pt x="87543" y="421443"/>
                    <a:pt x="95903" y="429803"/>
                    <a:pt x="106216" y="429803"/>
                  </a:cubicBezTo>
                  <a:lnTo>
                    <a:pt x="320714" y="429803"/>
                  </a:lnTo>
                  <a:lnTo>
                    <a:pt x="312132" y="471520"/>
                  </a:lnTo>
                  <a:cubicBezTo>
                    <a:pt x="310535" y="479285"/>
                    <a:pt x="314016" y="487213"/>
                    <a:pt x="320815" y="491295"/>
                  </a:cubicBezTo>
                  <a:cubicBezTo>
                    <a:pt x="323787" y="493077"/>
                    <a:pt x="327111" y="493957"/>
                    <a:pt x="330421" y="493957"/>
                  </a:cubicBezTo>
                  <a:cubicBezTo>
                    <a:pt x="334681" y="493957"/>
                    <a:pt x="338917" y="492503"/>
                    <a:pt x="342350" y="489651"/>
                  </a:cubicBezTo>
                  <a:lnTo>
                    <a:pt x="416721" y="427920"/>
                  </a:lnTo>
                  <a:cubicBezTo>
                    <a:pt x="417230" y="427495"/>
                    <a:pt x="417673" y="427002"/>
                    <a:pt x="418135" y="426530"/>
                  </a:cubicBezTo>
                  <a:lnTo>
                    <a:pt x="418135" y="562934"/>
                  </a:lnTo>
                  <a:lnTo>
                    <a:pt x="37345" y="562934"/>
                  </a:lnTo>
                  <a:close/>
                </a:path>
              </a:pathLst>
            </a:custGeom>
            <a:grpFill/>
            <a:ln w="2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25" name="Graphic 45">
            <a:extLst>
              <a:ext uri="{FF2B5EF4-FFF2-40B4-BE49-F238E27FC236}">
                <a16:creationId xmlns:a16="http://schemas.microsoft.com/office/drawing/2014/main" id="{C65705A2-BD4D-4E13-BE0C-8907DFE1BE12}"/>
              </a:ext>
            </a:extLst>
          </p:cNvPr>
          <p:cNvGrpSpPr/>
          <p:nvPr/>
        </p:nvGrpSpPr>
        <p:grpSpPr>
          <a:xfrm>
            <a:off x="4132271" y="3001144"/>
            <a:ext cx="542260" cy="542258"/>
            <a:chOff x="1096213" y="820720"/>
            <a:chExt cx="714897" cy="714897"/>
          </a:xfrm>
          <a:solidFill>
            <a:schemeClr val="accent2"/>
          </a:solidFill>
        </p:grpSpPr>
        <p:sp>
          <p:nvSpPr>
            <p:cNvPr id="26" name="Freeform: Shape 68">
              <a:extLst>
                <a:ext uri="{FF2B5EF4-FFF2-40B4-BE49-F238E27FC236}">
                  <a16:creationId xmlns:a16="http://schemas.microsoft.com/office/drawing/2014/main" id="{D9AFDC9B-EF77-4D77-9F88-6D006CE7ADC8}"/>
                </a:ext>
              </a:extLst>
            </p:cNvPr>
            <p:cNvSpPr/>
            <p:nvPr/>
          </p:nvSpPr>
          <p:spPr>
            <a:xfrm>
              <a:off x="1157711" y="820719"/>
              <a:ext cx="536173" cy="224072"/>
            </a:xfrm>
            <a:custGeom>
              <a:avLst/>
              <a:gdLst>
                <a:gd name="connsiteX0" fmla="*/ 29918 w 536172"/>
                <a:gd name="connsiteY0" fmla="*/ 222086 h 224072"/>
                <a:gd name="connsiteX1" fmla="*/ 268649 w 536172"/>
                <a:gd name="connsiteY1" fmla="*/ 42063 h 224072"/>
                <a:gd name="connsiteX2" fmla="*/ 507379 w 536172"/>
                <a:gd name="connsiteY2" fmla="*/ 222086 h 224072"/>
                <a:gd name="connsiteX3" fmla="*/ 518609 w 536172"/>
                <a:gd name="connsiteY3" fmla="*/ 225853 h 224072"/>
                <a:gd name="connsiteX4" fmla="*/ 533531 w 536172"/>
                <a:gd name="connsiteY4" fmla="*/ 218421 h 224072"/>
                <a:gd name="connsiteX5" fmla="*/ 529866 w 536172"/>
                <a:gd name="connsiteY5" fmla="*/ 192269 h 224072"/>
                <a:gd name="connsiteX6" fmla="*/ 279892 w 536172"/>
                <a:gd name="connsiteY6" fmla="*/ 3765 h 224072"/>
                <a:gd name="connsiteX7" fmla="*/ 257405 w 536172"/>
                <a:gd name="connsiteY7" fmla="*/ 3765 h 224072"/>
                <a:gd name="connsiteX8" fmla="*/ 7431 w 536172"/>
                <a:gd name="connsiteY8" fmla="*/ 192269 h 224072"/>
                <a:gd name="connsiteX9" fmla="*/ 3766 w 536172"/>
                <a:gd name="connsiteY9" fmla="*/ 218421 h 224072"/>
                <a:gd name="connsiteX10" fmla="*/ 29918 w 536172"/>
                <a:gd name="connsiteY10" fmla="*/ 222086 h 22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6172" h="224072">
                  <a:moveTo>
                    <a:pt x="29918" y="222086"/>
                  </a:moveTo>
                  <a:lnTo>
                    <a:pt x="268649" y="42063"/>
                  </a:lnTo>
                  <a:lnTo>
                    <a:pt x="507379" y="222086"/>
                  </a:lnTo>
                  <a:cubicBezTo>
                    <a:pt x="510748" y="224626"/>
                    <a:pt x="514693" y="225853"/>
                    <a:pt x="518609" y="225853"/>
                  </a:cubicBezTo>
                  <a:cubicBezTo>
                    <a:pt x="524267" y="225853"/>
                    <a:pt x="529861" y="223289"/>
                    <a:pt x="533531" y="218421"/>
                  </a:cubicBezTo>
                  <a:cubicBezTo>
                    <a:pt x="539741" y="210186"/>
                    <a:pt x="538101" y="198479"/>
                    <a:pt x="529866" y="192269"/>
                  </a:cubicBezTo>
                  <a:lnTo>
                    <a:pt x="279892" y="3765"/>
                  </a:lnTo>
                  <a:cubicBezTo>
                    <a:pt x="273234" y="-1255"/>
                    <a:pt x="264063" y="-1255"/>
                    <a:pt x="257405" y="3765"/>
                  </a:cubicBezTo>
                  <a:lnTo>
                    <a:pt x="7431" y="192269"/>
                  </a:lnTo>
                  <a:cubicBezTo>
                    <a:pt x="-804" y="198479"/>
                    <a:pt x="-2444" y="210186"/>
                    <a:pt x="3766" y="218421"/>
                  </a:cubicBezTo>
                  <a:cubicBezTo>
                    <a:pt x="9976" y="226653"/>
                    <a:pt x="21684" y="228291"/>
                    <a:pt x="29918" y="222086"/>
                  </a:cubicBezTo>
                  <a:close/>
                </a:path>
              </a:pathLst>
            </a:custGeom>
            <a:grpFill/>
            <a:ln w="2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" name="Freeform: Shape 69">
              <a:extLst>
                <a:ext uri="{FF2B5EF4-FFF2-40B4-BE49-F238E27FC236}">
                  <a16:creationId xmlns:a16="http://schemas.microsoft.com/office/drawing/2014/main" id="{C8955621-4D4C-458C-A801-B5997488194E}"/>
                </a:ext>
              </a:extLst>
            </p:cNvPr>
            <p:cNvSpPr/>
            <p:nvPr/>
          </p:nvSpPr>
          <p:spPr>
            <a:xfrm>
              <a:off x="1157713" y="900235"/>
              <a:ext cx="592191" cy="634871"/>
            </a:xfrm>
            <a:custGeom>
              <a:avLst/>
              <a:gdLst>
                <a:gd name="connsiteX0" fmla="*/ 586930 w 592190"/>
                <a:gd name="connsiteY0" fmla="*/ 567227 h 634871"/>
                <a:gd name="connsiteX1" fmla="*/ 537296 w 592190"/>
                <a:gd name="connsiteY1" fmla="*/ 517592 h 634871"/>
                <a:gd name="connsiteX2" fmla="*/ 537296 w 592190"/>
                <a:gd name="connsiteY2" fmla="*/ 207177 h 634871"/>
                <a:gd name="connsiteX3" fmla="*/ 529867 w 592190"/>
                <a:gd name="connsiteY3" fmla="*/ 192269 h 634871"/>
                <a:gd name="connsiteX4" fmla="*/ 279890 w 592190"/>
                <a:gd name="connsiteY4" fmla="*/ 3765 h 634871"/>
                <a:gd name="connsiteX5" fmla="*/ 257403 w 592190"/>
                <a:gd name="connsiteY5" fmla="*/ 3765 h 634871"/>
                <a:gd name="connsiteX6" fmla="*/ 7429 w 592190"/>
                <a:gd name="connsiteY6" fmla="*/ 192269 h 634871"/>
                <a:gd name="connsiteX7" fmla="*/ 0 w 592190"/>
                <a:gd name="connsiteY7" fmla="*/ 207177 h 634871"/>
                <a:gd name="connsiteX8" fmla="*/ 0 w 592190"/>
                <a:gd name="connsiteY8" fmla="*/ 524552 h 634871"/>
                <a:gd name="connsiteX9" fmla="*/ 18673 w 592190"/>
                <a:gd name="connsiteY9" fmla="*/ 543224 h 634871"/>
                <a:gd name="connsiteX10" fmla="*/ 436549 w 592190"/>
                <a:gd name="connsiteY10" fmla="*/ 543224 h 634871"/>
                <a:gd name="connsiteX11" fmla="*/ 523739 w 592190"/>
                <a:gd name="connsiteY11" fmla="*/ 630415 h 634871"/>
                <a:gd name="connsiteX12" fmla="*/ 536944 w 592190"/>
                <a:gd name="connsiteY12" fmla="*/ 635884 h 634871"/>
                <a:gd name="connsiteX13" fmla="*/ 550148 w 592190"/>
                <a:gd name="connsiteY13" fmla="*/ 630415 h 634871"/>
                <a:gd name="connsiteX14" fmla="*/ 586928 w 592190"/>
                <a:gd name="connsiteY14" fmla="*/ 593635 h 634871"/>
                <a:gd name="connsiteX15" fmla="*/ 586930 w 592190"/>
                <a:gd name="connsiteY15" fmla="*/ 567227 h 634871"/>
                <a:gd name="connsiteX16" fmla="*/ 37345 w 592190"/>
                <a:gd name="connsiteY16" fmla="*/ 216484 h 634871"/>
                <a:gd name="connsiteX17" fmla="*/ 268647 w 592190"/>
                <a:gd name="connsiteY17" fmla="*/ 42063 h 634871"/>
                <a:gd name="connsiteX18" fmla="*/ 499948 w 592190"/>
                <a:gd name="connsiteY18" fmla="*/ 216484 h 634871"/>
                <a:gd name="connsiteX19" fmla="*/ 499948 w 592190"/>
                <a:gd name="connsiteY19" fmla="*/ 480247 h 634871"/>
                <a:gd name="connsiteX20" fmla="*/ 420864 w 592190"/>
                <a:gd name="connsiteY20" fmla="*/ 401160 h 634871"/>
                <a:gd name="connsiteX21" fmla="*/ 393996 w 592190"/>
                <a:gd name="connsiteY21" fmla="*/ 221515 h 634871"/>
                <a:gd name="connsiteX22" fmla="*/ 286015 w 592190"/>
                <a:gd name="connsiteY22" fmla="*/ 176789 h 634871"/>
                <a:gd name="connsiteX23" fmla="*/ 178033 w 592190"/>
                <a:gd name="connsiteY23" fmla="*/ 221515 h 634871"/>
                <a:gd name="connsiteX24" fmla="*/ 178036 w 592190"/>
                <a:gd name="connsiteY24" fmla="*/ 437478 h 634871"/>
                <a:gd name="connsiteX25" fmla="*/ 286015 w 592190"/>
                <a:gd name="connsiteY25" fmla="*/ 482205 h 634871"/>
                <a:gd name="connsiteX26" fmla="*/ 357729 w 592190"/>
                <a:gd name="connsiteY26" fmla="*/ 464396 h 634871"/>
                <a:gd name="connsiteX27" fmla="*/ 399206 w 592190"/>
                <a:gd name="connsiteY27" fmla="*/ 505874 h 634871"/>
                <a:gd name="connsiteX28" fmla="*/ 37345 w 592190"/>
                <a:gd name="connsiteY28" fmla="*/ 505874 h 634871"/>
                <a:gd name="connsiteX29" fmla="*/ 37345 w 592190"/>
                <a:gd name="connsiteY29" fmla="*/ 216484 h 634871"/>
                <a:gd name="connsiteX30" fmla="*/ 286012 w 592190"/>
                <a:gd name="connsiteY30" fmla="*/ 444862 h 634871"/>
                <a:gd name="connsiteX31" fmla="*/ 204439 w 592190"/>
                <a:gd name="connsiteY31" fmla="*/ 411072 h 634871"/>
                <a:gd name="connsiteX32" fmla="*/ 204437 w 592190"/>
                <a:gd name="connsiteY32" fmla="*/ 247921 h 634871"/>
                <a:gd name="connsiteX33" fmla="*/ 286012 w 592190"/>
                <a:gd name="connsiteY33" fmla="*/ 214132 h 634871"/>
                <a:gd name="connsiteX34" fmla="*/ 367585 w 592190"/>
                <a:gd name="connsiteY34" fmla="*/ 247921 h 634871"/>
                <a:gd name="connsiteX35" fmla="*/ 367585 w 592190"/>
                <a:gd name="connsiteY35" fmla="*/ 411072 h 634871"/>
                <a:gd name="connsiteX36" fmla="*/ 286012 w 592190"/>
                <a:gd name="connsiteY36" fmla="*/ 444862 h 634871"/>
                <a:gd name="connsiteX37" fmla="*/ 388683 w 592190"/>
                <a:gd name="connsiteY37" fmla="*/ 442541 h 634871"/>
                <a:gd name="connsiteX38" fmla="*/ 393996 w 592190"/>
                <a:gd name="connsiteY38" fmla="*/ 437481 h 634871"/>
                <a:gd name="connsiteX39" fmla="*/ 399051 w 592190"/>
                <a:gd name="connsiteY39" fmla="*/ 432162 h 634871"/>
                <a:gd name="connsiteX40" fmla="*/ 547320 w 592190"/>
                <a:gd name="connsiteY40" fmla="*/ 580431 h 634871"/>
                <a:gd name="connsiteX41" fmla="*/ 536946 w 592190"/>
                <a:gd name="connsiteY41" fmla="*/ 590805 h 634871"/>
                <a:gd name="connsiteX42" fmla="*/ 388683 w 592190"/>
                <a:gd name="connsiteY42" fmla="*/ 442541 h 634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2190" h="634871">
                  <a:moveTo>
                    <a:pt x="586930" y="567227"/>
                  </a:moveTo>
                  <a:lnTo>
                    <a:pt x="537296" y="517592"/>
                  </a:lnTo>
                  <a:lnTo>
                    <a:pt x="537296" y="207177"/>
                  </a:lnTo>
                  <a:cubicBezTo>
                    <a:pt x="537296" y="201317"/>
                    <a:pt x="534546" y="195798"/>
                    <a:pt x="529867" y="192269"/>
                  </a:cubicBezTo>
                  <a:lnTo>
                    <a:pt x="279890" y="3765"/>
                  </a:lnTo>
                  <a:cubicBezTo>
                    <a:pt x="273232" y="-1255"/>
                    <a:pt x="264061" y="-1255"/>
                    <a:pt x="257403" y="3765"/>
                  </a:cubicBezTo>
                  <a:lnTo>
                    <a:pt x="7429" y="192269"/>
                  </a:lnTo>
                  <a:cubicBezTo>
                    <a:pt x="2750" y="195798"/>
                    <a:pt x="0" y="201317"/>
                    <a:pt x="0" y="207177"/>
                  </a:cubicBezTo>
                  <a:lnTo>
                    <a:pt x="0" y="524552"/>
                  </a:lnTo>
                  <a:cubicBezTo>
                    <a:pt x="0" y="534864"/>
                    <a:pt x="8360" y="543224"/>
                    <a:pt x="18673" y="543224"/>
                  </a:cubicBezTo>
                  <a:lnTo>
                    <a:pt x="436549" y="543224"/>
                  </a:lnTo>
                  <a:lnTo>
                    <a:pt x="523739" y="630415"/>
                  </a:lnTo>
                  <a:cubicBezTo>
                    <a:pt x="527386" y="634062"/>
                    <a:pt x="532166" y="635884"/>
                    <a:pt x="536944" y="635884"/>
                  </a:cubicBezTo>
                  <a:cubicBezTo>
                    <a:pt x="541721" y="635884"/>
                    <a:pt x="546501" y="634059"/>
                    <a:pt x="550148" y="630415"/>
                  </a:cubicBezTo>
                  <a:lnTo>
                    <a:pt x="586928" y="593635"/>
                  </a:lnTo>
                  <a:cubicBezTo>
                    <a:pt x="594221" y="586342"/>
                    <a:pt x="594221" y="574517"/>
                    <a:pt x="586930" y="567227"/>
                  </a:cubicBezTo>
                  <a:close/>
                  <a:moveTo>
                    <a:pt x="37345" y="216484"/>
                  </a:moveTo>
                  <a:lnTo>
                    <a:pt x="268647" y="42063"/>
                  </a:lnTo>
                  <a:lnTo>
                    <a:pt x="499948" y="216484"/>
                  </a:lnTo>
                  <a:lnTo>
                    <a:pt x="499948" y="480247"/>
                  </a:lnTo>
                  <a:lnTo>
                    <a:pt x="420864" y="401160"/>
                  </a:lnTo>
                  <a:cubicBezTo>
                    <a:pt x="451492" y="343443"/>
                    <a:pt x="442545" y="270067"/>
                    <a:pt x="393996" y="221515"/>
                  </a:cubicBezTo>
                  <a:cubicBezTo>
                    <a:pt x="365152" y="192671"/>
                    <a:pt x="326807" y="176789"/>
                    <a:pt x="286015" y="176789"/>
                  </a:cubicBezTo>
                  <a:cubicBezTo>
                    <a:pt x="245226" y="176789"/>
                    <a:pt x="206877" y="192674"/>
                    <a:pt x="178033" y="221515"/>
                  </a:cubicBezTo>
                  <a:cubicBezTo>
                    <a:pt x="118494" y="281057"/>
                    <a:pt x="118494" y="377939"/>
                    <a:pt x="178036" y="437478"/>
                  </a:cubicBezTo>
                  <a:cubicBezTo>
                    <a:pt x="206880" y="466322"/>
                    <a:pt x="245226" y="482205"/>
                    <a:pt x="286015" y="482205"/>
                  </a:cubicBezTo>
                  <a:cubicBezTo>
                    <a:pt x="311439" y="482205"/>
                    <a:pt x="335914" y="476029"/>
                    <a:pt x="357729" y="464396"/>
                  </a:cubicBezTo>
                  <a:lnTo>
                    <a:pt x="399206" y="505874"/>
                  </a:lnTo>
                  <a:lnTo>
                    <a:pt x="37345" y="505874"/>
                  </a:lnTo>
                  <a:lnTo>
                    <a:pt x="37345" y="216484"/>
                  </a:lnTo>
                  <a:close/>
                  <a:moveTo>
                    <a:pt x="286012" y="444862"/>
                  </a:moveTo>
                  <a:cubicBezTo>
                    <a:pt x="255197" y="444862"/>
                    <a:pt x="226228" y="432861"/>
                    <a:pt x="204439" y="411072"/>
                  </a:cubicBezTo>
                  <a:cubicBezTo>
                    <a:pt x="159459" y="366093"/>
                    <a:pt x="159459" y="292904"/>
                    <a:pt x="204437" y="247921"/>
                  </a:cubicBezTo>
                  <a:cubicBezTo>
                    <a:pt x="226228" y="226133"/>
                    <a:pt x="255197" y="214132"/>
                    <a:pt x="286012" y="214132"/>
                  </a:cubicBezTo>
                  <a:cubicBezTo>
                    <a:pt x="316830" y="214132"/>
                    <a:pt x="345797" y="226133"/>
                    <a:pt x="367585" y="247921"/>
                  </a:cubicBezTo>
                  <a:cubicBezTo>
                    <a:pt x="412565" y="292901"/>
                    <a:pt x="412565" y="366090"/>
                    <a:pt x="367585" y="411072"/>
                  </a:cubicBezTo>
                  <a:cubicBezTo>
                    <a:pt x="345797" y="432863"/>
                    <a:pt x="316830" y="444862"/>
                    <a:pt x="286012" y="444862"/>
                  </a:cubicBezTo>
                  <a:close/>
                  <a:moveTo>
                    <a:pt x="388683" y="442541"/>
                  </a:moveTo>
                  <a:cubicBezTo>
                    <a:pt x="390486" y="440901"/>
                    <a:pt x="392260" y="439218"/>
                    <a:pt x="393996" y="437481"/>
                  </a:cubicBezTo>
                  <a:cubicBezTo>
                    <a:pt x="395736" y="435742"/>
                    <a:pt x="397413" y="433965"/>
                    <a:pt x="399051" y="432162"/>
                  </a:cubicBezTo>
                  <a:lnTo>
                    <a:pt x="547320" y="580431"/>
                  </a:lnTo>
                  <a:lnTo>
                    <a:pt x="536946" y="590805"/>
                  </a:lnTo>
                  <a:lnTo>
                    <a:pt x="388683" y="442541"/>
                  </a:lnTo>
                  <a:close/>
                </a:path>
              </a:pathLst>
            </a:custGeom>
            <a:grpFill/>
            <a:ln w="2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" name="Freeform: Shape 70">
              <a:extLst>
                <a:ext uri="{FF2B5EF4-FFF2-40B4-BE49-F238E27FC236}">
                  <a16:creationId xmlns:a16="http://schemas.microsoft.com/office/drawing/2014/main" id="{C5FB54DF-F8A7-4FBC-A1F8-0146AF2C8509}"/>
                </a:ext>
              </a:extLst>
            </p:cNvPr>
            <p:cNvSpPr/>
            <p:nvPr/>
          </p:nvSpPr>
          <p:spPr>
            <a:xfrm>
              <a:off x="1366800" y="1269319"/>
              <a:ext cx="152049" cy="61353"/>
            </a:xfrm>
            <a:custGeom>
              <a:avLst/>
              <a:gdLst>
                <a:gd name="connsiteX0" fmla="*/ 148388 w 152048"/>
                <a:gd name="connsiteY0" fmla="*/ 5468 h 61353"/>
                <a:gd name="connsiteX1" fmla="*/ 121980 w 152048"/>
                <a:gd name="connsiteY1" fmla="*/ 5468 h 61353"/>
                <a:gd name="connsiteX2" fmla="*/ 31876 w 152048"/>
                <a:gd name="connsiteY2" fmla="*/ 5468 h 61353"/>
                <a:gd name="connsiteX3" fmla="*/ 5468 w 152048"/>
                <a:gd name="connsiteY3" fmla="*/ 5468 h 61353"/>
                <a:gd name="connsiteX4" fmla="*/ 5468 w 152048"/>
                <a:gd name="connsiteY4" fmla="*/ 31874 h 61353"/>
                <a:gd name="connsiteX5" fmla="*/ 76928 w 152048"/>
                <a:gd name="connsiteY5" fmla="*/ 61427 h 61353"/>
                <a:gd name="connsiteX6" fmla="*/ 148391 w 152048"/>
                <a:gd name="connsiteY6" fmla="*/ 31874 h 61353"/>
                <a:gd name="connsiteX7" fmla="*/ 148388 w 152048"/>
                <a:gd name="connsiteY7" fmla="*/ 5468 h 6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048" h="61353">
                  <a:moveTo>
                    <a:pt x="148388" y="5468"/>
                  </a:moveTo>
                  <a:cubicBezTo>
                    <a:pt x="141095" y="-1823"/>
                    <a:pt x="129273" y="-1823"/>
                    <a:pt x="121980" y="5468"/>
                  </a:cubicBezTo>
                  <a:cubicBezTo>
                    <a:pt x="97140" y="30308"/>
                    <a:pt x="56719" y="30310"/>
                    <a:pt x="31876" y="5468"/>
                  </a:cubicBezTo>
                  <a:cubicBezTo>
                    <a:pt x="24583" y="-1823"/>
                    <a:pt x="12761" y="-1823"/>
                    <a:pt x="5468" y="5468"/>
                  </a:cubicBezTo>
                  <a:cubicBezTo>
                    <a:pt x="-1823" y="12758"/>
                    <a:pt x="-1823" y="24583"/>
                    <a:pt x="5468" y="31874"/>
                  </a:cubicBezTo>
                  <a:cubicBezTo>
                    <a:pt x="25173" y="51576"/>
                    <a:pt x="51050" y="61427"/>
                    <a:pt x="76928" y="61427"/>
                  </a:cubicBezTo>
                  <a:cubicBezTo>
                    <a:pt x="102808" y="61427"/>
                    <a:pt x="128686" y="51576"/>
                    <a:pt x="148391" y="31874"/>
                  </a:cubicBezTo>
                  <a:cubicBezTo>
                    <a:pt x="155681" y="24583"/>
                    <a:pt x="155681" y="12758"/>
                    <a:pt x="148388" y="5468"/>
                  </a:cubicBezTo>
                  <a:close/>
                </a:path>
              </a:pathLst>
            </a:custGeom>
            <a:grpFill/>
            <a:ln w="2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29" name="Graphic 49">
            <a:extLst>
              <a:ext uri="{FF2B5EF4-FFF2-40B4-BE49-F238E27FC236}">
                <a16:creationId xmlns:a16="http://schemas.microsoft.com/office/drawing/2014/main" id="{DCC9DB33-4D8C-4B95-AAEA-05F797BD5994}"/>
              </a:ext>
            </a:extLst>
          </p:cNvPr>
          <p:cNvSpPr/>
          <p:nvPr/>
        </p:nvSpPr>
        <p:spPr>
          <a:xfrm>
            <a:off x="6999136" y="3053819"/>
            <a:ext cx="558446" cy="471440"/>
          </a:xfrm>
          <a:custGeom>
            <a:avLst/>
            <a:gdLst>
              <a:gd name="connsiteX0" fmla="*/ 735818 w 736237"/>
              <a:gd name="connsiteY0" fmla="*/ 318232 h 621533"/>
              <a:gd name="connsiteX1" fmla="*/ 711048 w 736237"/>
              <a:gd name="connsiteY1" fmla="*/ 309080 h 621533"/>
              <a:gd name="connsiteX2" fmla="*/ 616385 w 736237"/>
              <a:gd name="connsiteY2" fmla="*/ 306412 h 621533"/>
              <a:gd name="connsiteX3" fmla="*/ 518127 w 736237"/>
              <a:gd name="connsiteY3" fmla="*/ 89254 h 621533"/>
              <a:gd name="connsiteX4" fmla="*/ 346760 w 736237"/>
              <a:gd name="connsiteY4" fmla="*/ 54189 h 621533"/>
              <a:gd name="connsiteX5" fmla="*/ 279890 w 736237"/>
              <a:gd name="connsiteY5" fmla="*/ 3765 h 621533"/>
              <a:gd name="connsiteX6" fmla="*/ 257406 w 736237"/>
              <a:gd name="connsiteY6" fmla="*/ 3765 h 621533"/>
              <a:gd name="connsiteX7" fmla="*/ 7432 w 736237"/>
              <a:gd name="connsiteY7" fmla="*/ 192269 h 621533"/>
              <a:gd name="connsiteX8" fmla="*/ 3764 w 736237"/>
              <a:gd name="connsiteY8" fmla="*/ 218421 h 621533"/>
              <a:gd name="connsiteX9" fmla="*/ 29914 w 736237"/>
              <a:gd name="connsiteY9" fmla="*/ 222086 h 621533"/>
              <a:gd name="connsiteX10" fmla="*/ 268646 w 736237"/>
              <a:gd name="connsiteY10" fmla="*/ 42063 h 621533"/>
              <a:gd name="connsiteX11" fmla="*/ 302473 w 736237"/>
              <a:gd name="connsiteY11" fmla="*/ 67572 h 621533"/>
              <a:gd name="connsiteX12" fmla="*/ 275547 w 736237"/>
              <a:gd name="connsiteY12" fmla="*/ 80902 h 621533"/>
              <a:gd name="connsiteX13" fmla="*/ 257406 w 736237"/>
              <a:gd name="connsiteY13" fmla="*/ 83284 h 621533"/>
              <a:gd name="connsiteX14" fmla="*/ 7432 w 736237"/>
              <a:gd name="connsiteY14" fmla="*/ 271788 h 621533"/>
              <a:gd name="connsiteX15" fmla="*/ 0 w 736237"/>
              <a:gd name="connsiteY15" fmla="*/ 286694 h 621533"/>
              <a:gd name="connsiteX16" fmla="*/ 0 w 736237"/>
              <a:gd name="connsiteY16" fmla="*/ 604068 h 621533"/>
              <a:gd name="connsiteX17" fmla="*/ 18673 w 736237"/>
              <a:gd name="connsiteY17" fmla="*/ 622740 h 621533"/>
              <a:gd name="connsiteX18" fmla="*/ 518623 w 736237"/>
              <a:gd name="connsiteY18" fmla="*/ 622740 h 621533"/>
              <a:gd name="connsiteX19" fmla="*/ 537296 w 736237"/>
              <a:gd name="connsiteY19" fmla="*/ 604068 h 621533"/>
              <a:gd name="connsiteX20" fmla="*/ 537296 w 736237"/>
              <a:gd name="connsiteY20" fmla="*/ 360597 h 621533"/>
              <a:gd name="connsiteX21" fmla="*/ 595834 w 736237"/>
              <a:gd name="connsiteY21" fmla="*/ 337779 h 621533"/>
              <a:gd name="connsiteX22" fmla="*/ 666161 w 736237"/>
              <a:gd name="connsiteY22" fmla="*/ 356383 h 621533"/>
              <a:gd name="connsiteX23" fmla="*/ 726666 w 736237"/>
              <a:gd name="connsiteY23" fmla="*/ 343005 h 621533"/>
              <a:gd name="connsiteX24" fmla="*/ 735818 w 736237"/>
              <a:gd name="connsiteY24" fmla="*/ 318232 h 621533"/>
              <a:gd name="connsiteX25" fmla="*/ 299230 w 736237"/>
              <a:gd name="connsiteY25" fmla="*/ 585395 h 621533"/>
              <a:gd name="connsiteX26" fmla="*/ 238069 w 736237"/>
              <a:gd name="connsiteY26" fmla="*/ 585395 h 621533"/>
              <a:gd name="connsiteX27" fmla="*/ 238069 w 736237"/>
              <a:gd name="connsiteY27" fmla="*/ 449992 h 621533"/>
              <a:gd name="connsiteX28" fmla="*/ 299230 w 736237"/>
              <a:gd name="connsiteY28" fmla="*/ 449992 h 621533"/>
              <a:gd name="connsiteX29" fmla="*/ 299230 w 736237"/>
              <a:gd name="connsiteY29" fmla="*/ 585395 h 621533"/>
              <a:gd name="connsiteX30" fmla="*/ 336575 w 736237"/>
              <a:gd name="connsiteY30" fmla="*/ 585395 h 621533"/>
              <a:gd name="connsiteX31" fmla="*/ 336575 w 736237"/>
              <a:gd name="connsiteY31" fmla="*/ 431319 h 621533"/>
              <a:gd name="connsiteX32" fmla="*/ 317902 w 736237"/>
              <a:gd name="connsiteY32" fmla="*/ 412646 h 621533"/>
              <a:gd name="connsiteX33" fmla="*/ 219396 w 736237"/>
              <a:gd name="connsiteY33" fmla="*/ 412646 h 621533"/>
              <a:gd name="connsiteX34" fmla="*/ 200723 w 736237"/>
              <a:gd name="connsiteY34" fmla="*/ 431319 h 621533"/>
              <a:gd name="connsiteX35" fmla="*/ 200723 w 736237"/>
              <a:gd name="connsiteY35" fmla="*/ 585395 h 621533"/>
              <a:gd name="connsiteX36" fmla="*/ 37345 w 736237"/>
              <a:gd name="connsiteY36" fmla="*/ 585395 h 621533"/>
              <a:gd name="connsiteX37" fmla="*/ 37345 w 736237"/>
              <a:gd name="connsiteY37" fmla="*/ 296001 h 621533"/>
              <a:gd name="connsiteX38" fmla="*/ 256672 w 736237"/>
              <a:gd name="connsiteY38" fmla="*/ 130609 h 621533"/>
              <a:gd name="connsiteX39" fmla="*/ 356592 w 736237"/>
              <a:gd name="connsiteY39" fmla="*/ 327552 h 621533"/>
              <a:gd name="connsiteX40" fmla="*/ 484516 w 736237"/>
              <a:gd name="connsiteY40" fmla="*/ 366802 h 621533"/>
              <a:gd name="connsiteX41" fmla="*/ 499950 w 736237"/>
              <a:gd name="connsiteY41" fmla="*/ 366274 h 621533"/>
              <a:gd name="connsiteX42" fmla="*/ 499950 w 736237"/>
              <a:gd name="connsiteY42" fmla="*/ 585392 h 621533"/>
              <a:gd name="connsiteX43" fmla="*/ 336575 w 736237"/>
              <a:gd name="connsiteY43" fmla="*/ 585392 h 621533"/>
              <a:gd name="connsiteX44" fmla="*/ 377548 w 736237"/>
              <a:gd name="connsiteY44" fmla="*/ 296644 h 621533"/>
              <a:gd name="connsiteX45" fmla="*/ 295703 w 736237"/>
              <a:gd name="connsiteY45" fmla="*/ 112384 h 621533"/>
              <a:gd name="connsiteX46" fmla="*/ 497171 w 736237"/>
              <a:gd name="connsiteY46" fmla="*/ 120173 h 621533"/>
              <a:gd name="connsiteX47" fmla="*/ 580766 w 736237"/>
              <a:gd name="connsiteY47" fmla="*/ 283060 h 621533"/>
              <a:gd name="connsiteX48" fmla="*/ 416230 w 736237"/>
              <a:gd name="connsiteY48" fmla="*/ 171529 h 621533"/>
              <a:gd name="connsiteX49" fmla="*/ 390296 w 736237"/>
              <a:gd name="connsiteY49" fmla="*/ 176509 h 621533"/>
              <a:gd name="connsiteX50" fmla="*/ 395277 w 736237"/>
              <a:gd name="connsiteY50" fmla="*/ 202443 h 621533"/>
              <a:gd name="connsiteX51" fmla="*/ 559812 w 736237"/>
              <a:gd name="connsiteY51" fmla="*/ 313974 h 621533"/>
              <a:gd name="connsiteX52" fmla="*/ 377548 w 736237"/>
              <a:gd name="connsiteY52" fmla="*/ 296644 h 621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36237" h="621533">
                <a:moveTo>
                  <a:pt x="735818" y="318232"/>
                </a:moveTo>
                <a:cubicBezTo>
                  <a:pt x="731507" y="308866"/>
                  <a:pt x="720419" y="304769"/>
                  <a:pt x="711048" y="309080"/>
                </a:cubicBezTo>
                <a:cubicBezTo>
                  <a:pt x="680302" y="323236"/>
                  <a:pt x="645699" y="322065"/>
                  <a:pt x="616385" y="306412"/>
                </a:cubicBezTo>
                <a:cubicBezTo>
                  <a:pt x="627010" y="221670"/>
                  <a:pt x="589371" y="137550"/>
                  <a:pt x="518127" y="89254"/>
                </a:cubicBezTo>
                <a:cubicBezTo>
                  <a:pt x="467033" y="54622"/>
                  <a:pt x="405224" y="42866"/>
                  <a:pt x="346760" y="54189"/>
                </a:cubicBezTo>
                <a:lnTo>
                  <a:pt x="279890" y="3765"/>
                </a:lnTo>
                <a:cubicBezTo>
                  <a:pt x="273237" y="-1255"/>
                  <a:pt x="264058" y="-1255"/>
                  <a:pt x="257406" y="3765"/>
                </a:cubicBezTo>
                <a:lnTo>
                  <a:pt x="7432" y="192269"/>
                </a:lnTo>
                <a:cubicBezTo>
                  <a:pt x="-803" y="198479"/>
                  <a:pt x="-2443" y="210186"/>
                  <a:pt x="3764" y="218421"/>
                </a:cubicBezTo>
                <a:cubicBezTo>
                  <a:pt x="9971" y="226653"/>
                  <a:pt x="21679" y="228296"/>
                  <a:pt x="29914" y="222086"/>
                </a:cubicBezTo>
                <a:lnTo>
                  <a:pt x="268646" y="42063"/>
                </a:lnTo>
                <a:lnTo>
                  <a:pt x="302473" y="67572"/>
                </a:lnTo>
                <a:cubicBezTo>
                  <a:pt x="293292" y="71398"/>
                  <a:pt x="284289" y="75823"/>
                  <a:pt x="275547" y="80902"/>
                </a:cubicBezTo>
                <a:cubicBezTo>
                  <a:pt x="269593" y="78528"/>
                  <a:pt x="262706" y="79286"/>
                  <a:pt x="257406" y="83284"/>
                </a:cubicBezTo>
                <a:lnTo>
                  <a:pt x="7432" y="271788"/>
                </a:lnTo>
                <a:cubicBezTo>
                  <a:pt x="2753" y="275314"/>
                  <a:pt x="0" y="280833"/>
                  <a:pt x="0" y="286694"/>
                </a:cubicBezTo>
                <a:lnTo>
                  <a:pt x="0" y="604068"/>
                </a:lnTo>
                <a:cubicBezTo>
                  <a:pt x="0" y="614380"/>
                  <a:pt x="8360" y="622740"/>
                  <a:pt x="18673" y="622740"/>
                </a:cubicBezTo>
                <a:lnTo>
                  <a:pt x="518623" y="622740"/>
                </a:lnTo>
                <a:cubicBezTo>
                  <a:pt x="528936" y="622740"/>
                  <a:pt x="537296" y="614380"/>
                  <a:pt x="537296" y="604068"/>
                </a:cubicBezTo>
                <a:lnTo>
                  <a:pt x="537296" y="360597"/>
                </a:lnTo>
                <a:cubicBezTo>
                  <a:pt x="557507" y="355796"/>
                  <a:pt x="577212" y="348188"/>
                  <a:pt x="595834" y="337779"/>
                </a:cubicBezTo>
                <a:cubicBezTo>
                  <a:pt x="617674" y="350114"/>
                  <a:pt x="641825" y="356383"/>
                  <a:pt x="666161" y="356383"/>
                </a:cubicBezTo>
                <a:cubicBezTo>
                  <a:pt x="686626" y="356383"/>
                  <a:pt x="707222" y="351957"/>
                  <a:pt x="726666" y="343005"/>
                </a:cubicBezTo>
                <a:cubicBezTo>
                  <a:pt x="736034" y="338689"/>
                  <a:pt x="740129" y="327600"/>
                  <a:pt x="735818" y="318232"/>
                </a:cubicBezTo>
                <a:close/>
                <a:moveTo>
                  <a:pt x="299230" y="585395"/>
                </a:moveTo>
                <a:lnTo>
                  <a:pt x="238069" y="585395"/>
                </a:lnTo>
                <a:lnTo>
                  <a:pt x="238069" y="449992"/>
                </a:lnTo>
                <a:lnTo>
                  <a:pt x="299230" y="449992"/>
                </a:lnTo>
                <a:lnTo>
                  <a:pt x="299230" y="585395"/>
                </a:lnTo>
                <a:close/>
                <a:moveTo>
                  <a:pt x="336575" y="585395"/>
                </a:moveTo>
                <a:lnTo>
                  <a:pt x="336575" y="431319"/>
                </a:lnTo>
                <a:cubicBezTo>
                  <a:pt x="336575" y="421006"/>
                  <a:pt x="328215" y="412646"/>
                  <a:pt x="317902" y="412646"/>
                </a:cubicBezTo>
                <a:lnTo>
                  <a:pt x="219396" y="412646"/>
                </a:lnTo>
                <a:cubicBezTo>
                  <a:pt x="209083" y="412646"/>
                  <a:pt x="200723" y="421006"/>
                  <a:pt x="200723" y="431319"/>
                </a:cubicBezTo>
                <a:lnTo>
                  <a:pt x="200723" y="585395"/>
                </a:lnTo>
                <a:lnTo>
                  <a:pt x="37345" y="585395"/>
                </a:lnTo>
                <a:lnTo>
                  <a:pt x="37345" y="296001"/>
                </a:lnTo>
                <a:lnTo>
                  <a:pt x="256672" y="130609"/>
                </a:lnTo>
                <a:cubicBezTo>
                  <a:pt x="253887" y="208308"/>
                  <a:pt x="291022" y="283103"/>
                  <a:pt x="356592" y="327552"/>
                </a:cubicBezTo>
                <a:cubicBezTo>
                  <a:pt x="395149" y="353689"/>
                  <a:pt x="439795" y="366802"/>
                  <a:pt x="484516" y="366802"/>
                </a:cubicBezTo>
                <a:cubicBezTo>
                  <a:pt x="489662" y="366802"/>
                  <a:pt x="494810" y="366623"/>
                  <a:pt x="499950" y="366274"/>
                </a:cubicBezTo>
                <a:lnTo>
                  <a:pt x="499950" y="585392"/>
                </a:lnTo>
                <a:lnTo>
                  <a:pt x="336575" y="585392"/>
                </a:lnTo>
                <a:close/>
                <a:moveTo>
                  <a:pt x="377548" y="296644"/>
                </a:moveTo>
                <a:cubicBezTo>
                  <a:pt x="317227" y="255756"/>
                  <a:pt x="285684" y="184154"/>
                  <a:pt x="295703" y="112384"/>
                </a:cubicBezTo>
                <a:cubicBezTo>
                  <a:pt x="358654" y="76498"/>
                  <a:pt x="436847" y="79280"/>
                  <a:pt x="497171" y="120173"/>
                </a:cubicBezTo>
                <a:cubicBezTo>
                  <a:pt x="551495" y="156996"/>
                  <a:pt x="582462" y="218730"/>
                  <a:pt x="580766" y="283060"/>
                </a:cubicBezTo>
                <a:lnTo>
                  <a:pt x="416230" y="171529"/>
                </a:lnTo>
                <a:cubicBezTo>
                  <a:pt x="407694" y="165745"/>
                  <a:pt x="396082" y="167973"/>
                  <a:pt x="390296" y="176509"/>
                </a:cubicBezTo>
                <a:cubicBezTo>
                  <a:pt x="384510" y="185045"/>
                  <a:pt x="386741" y="196657"/>
                  <a:pt x="395277" y="202443"/>
                </a:cubicBezTo>
                <a:lnTo>
                  <a:pt x="559812" y="313974"/>
                </a:lnTo>
                <a:cubicBezTo>
                  <a:pt x="500684" y="339372"/>
                  <a:pt x="431870" y="333469"/>
                  <a:pt x="377548" y="296644"/>
                </a:cubicBezTo>
                <a:close/>
              </a:path>
            </a:pathLst>
          </a:custGeom>
          <a:solidFill>
            <a:schemeClr val="accent3"/>
          </a:solidFill>
          <a:ln w="2657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grpSp>
        <p:nvGrpSpPr>
          <p:cNvPr id="30" name="Graphic 51">
            <a:extLst>
              <a:ext uri="{FF2B5EF4-FFF2-40B4-BE49-F238E27FC236}">
                <a16:creationId xmlns:a16="http://schemas.microsoft.com/office/drawing/2014/main" id="{AA50B656-0A3D-45E7-9D8B-DA1133517EEF}"/>
              </a:ext>
            </a:extLst>
          </p:cNvPr>
          <p:cNvGrpSpPr/>
          <p:nvPr/>
        </p:nvGrpSpPr>
        <p:grpSpPr>
          <a:xfrm>
            <a:off x="9755036" y="2979210"/>
            <a:ext cx="566540" cy="566540"/>
            <a:chOff x="1080208" y="804715"/>
            <a:chExt cx="746908" cy="746908"/>
          </a:xfrm>
          <a:solidFill>
            <a:schemeClr val="accent4"/>
          </a:solidFill>
        </p:grpSpPr>
        <p:sp>
          <p:nvSpPr>
            <p:cNvPr id="31" name="Freeform: Shape 73">
              <a:extLst>
                <a:ext uri="{FF2B5EF4-FFF2-40B4-BE49-F238E27FC236}">
                  <a16:creationId xmlns:a16="http://schemas.microsoft.com/office/drawing/2014/main" id="{910E0D84-D5B6-4CB5-915C-3CD2906C38C5}"/>
                </a:ext>
              </a:extLst>
            </p:cNvPr>
            <p:cNvSpPr/>
            <p:nvPr/>
          </p:nvSpPr>
          <p:spPr>
            <a:xfrm>
              <a:off x="1185133" y="884230"/>
              <a:ext cx="536173" cy="541508"/>
            </a:xfrm>
            <a:custGeom>
              <a:avLst/>
              <a:gdLst>
                <a:gd name="connsiteX0" fmla="*/ 529865 w 536173"/>
                <a:gd name="connsiteY0" fmla="*/ 192269 h 541508"/>
                <a:gd name="connsiteX1" fmla="*/ 279890 w 536173"/>
                <a:gd name="connsiteY1" fmla="*/ 3765 h 541508"/>
                <a:gd name="connsiteX2" fmla="*/ 257406 w 536173"/>
                <a:gd name="connsiteY2" fmla="*/ 3765 h 541508"/>
                <a:gd name="connsiteX3" fmla="*/ 7432 w 536173"/>
                <a:gd name="connsiteY3" fmla="*/ 192269 h 541508"/>
                <a:gd name="connsiteX4" fmla="*/ 0 w 536173"/>
                <a:gd name="connsiteY4" fmla="*/ 207178 h 541508"/>
                <a:gd name="connsiteX5" fmla="*/ 0 w 536173"/>
                <a:gd name="connsiteY5" fmla="*/ 524552 h 541508"/>
                <a:gd name="connsiteX6" fmla="*/ 18673 w 536173"/>
                <a:gd name="connsiteY6" fmla="*/ 543225 h 541508"/>
                <a:gd name="connsiteX7" fmla="*/ 518624 w 536173"/>
                <a:gd name="connsiteY7" fmla="*/ 543225 h 541508"/>
                <a:gd name="connsiteX8" fmla="*/ 537296 w 536173"/>
                <a:gd name="connsiteY8" fmla="*/ 524552 h 541508"/>
                <a:gd name="connsiteX9" fmla="*/ 537296 w 536173"/>
                <a:gd name="connsiteY9" fmla="*/ 207178 h 541508"/>
                <a:gd name="connsiteX10" fmla="*/ 529865 w 536173"/>
                <a:gd name="connsiteY10" fmla="*/ 192269 h 541508"/>
                <a:gd name="connsiteX11" fmla="*/ 299227 w 536173"/>
                <a:gd name="connsiteY11" fmla="*/ 505877 h 541508"/>
                <a:gd name="connsiteX12" fmla="*/ 238066 w 536173"/>
                <a:gd name="connsiteY12" fmla="*/ 505877 h 541508"/>
                <a:gd name="connsiteX13" fmla="*/ 238066 w 536173"/>
                <a:gd name="connsiteY13" fmla="*/ 370473 h 541508"/>
                <a:gd name="connsiteX14" fmla="*/ 299227 w 536173"/>
                <a:gd name="connsiteY14" fmla="*/ 370473 h 541508"/>
                <a:gd name="connsiteX15" fmla="*/ 299227 w 536173"/>
                <a:gd name="connsiteY15" fmla="*/ 505877 h 541508"/>
                <a:gd name="connsiteX16" fmla="*/ 499948 w 536173"/>
                <a:gd name="connsiteY16" fmla="*/ 505877 h 541508"/>
                <a:gd name="connsiteX17" fmla="*/ 336570 w 536173"/>
                <a:gd name="connsiteY17" fmla="*/ 505877 h 541508"/>
                <a:gd name="connsiteX18" fmla="*/ 336570 w 536173"/>
                <a:gd name="connsiteY18" fmla="*/ 351800 h 541508"/>
                <a:gd name="connsiteX19" fmla="*/ 317897 w 536173"/>
                <a:gd name="connsiteY19" fmla="*/ 333128 h 541508"/>
                <a:gd name="connsiteX20" fmla="*/ 219394 w 536173"/>
                <a:gd name="connsiteY20" fmla="*/ 333128 h 541508"/>
                <a:gd name="connsiteX21" fmla="*/ 200721 w 536173"/>
                <a:gd name="connsiteY21" fmla="*/ 351800 h 541508"/>
                <a:gd name="connsiteX22" fmla="*/ 200721 w 536173"/>
                <a:gd name="connsiteY22" fmla="*/ 505877 h 541508"/>
                <a:gd name="connsiteX23" fmla="*/ 37343 w 536173"/>
                <a:gd name="connsiteY23" fmla="*/ 505877 h 541508"/>
                <a:gd name="connsiteX24" fmla="*/ 37343 w 536173"/>
                <a:gd name="connsiteY24" fmla="*/ 216485 h 541508"/>
                <a:gd name="connsiteX25" fmla="*/ 268644 w 536173"/>
                <a:gd name="connsiteY25" fmla="*/ 42063 h 541508"/>
                <a:gd name="connsiteX26" fmla="*/ 499946 w 536173"/>
                <a:gd name="connsiteY26" fmla="*/ 216485 h 541508"/>
                <a:gd name="connsiteX27" fmla="*/ 499946 w 536173"/>
                <a:gd name="connsiteY27" fmla="*/ 505877 h 5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6173" h="541508">
                  <a:moveTo>
                    <a:pt x="529865" y="192269"/>
                  </a:moveTo>
                  <a:lnTo>
                    <a:pt x="279890" y="3765"/>
                  </a:lnTo>
                  <a:cubicBezTo>
                    <a:pt x="273238" y="-1255"/>
                    <a:pt x="264059" y="-1255"/>
                    <a:pt x="257406" y="3765"/>
                  </a:cubicBezTo>
                  <a:lnTo>
                    <a:pt x="7432" y="192269"/>
                  </a:lnTo>
                  <a:cubicBezTo>
                    <a:pt x="2753" y="195798"/>
                    <a:pt x="0" y="201317"/>
                    <a:pt x="0" y="207178"/>
                  </a:cubicBezTo>
                  <a:lnTo>
                    <a:pt x="0" y="524552"/>
                  </a:lnTo>
                  <a:cubicBezTo>
                    <a:pt x="0" y="534865"/>
                    <a:pt x="8360" y="543225"/>
                    <a:pt x="18673" y="543225"/>
                  </a:cubicBezTo>
                  <a:lnTo>
                    <a:pt x="518624" y="543225"/>
                  </a:lnTo>
                  <a:cubicBezTo>
                    <a:pt x="528936" y="543225"/>
                    <a:pt x="537296" y="534865"/>
                    <a:pt x="537296" y="524552"/>
                  </a:cubicBezTo>
                  <a:lnTo>
                    <a:pt x="537296" y="207178"/>
                  </a:lnTo>
                  <a:cubicBezTo>
                    <a:pt x="537294" y="201317"/>
                    <a:pt x="534543" y="195798"/>
                    <a:pt x="529865" y="192269"/>
                  </a:cubicBezTo>
                  <a:close/>
                  <a:moveTo>
                    <a:pt x="299227" y="505877"/>
                  </a:moveTo>
                  <a:lnTo>
                    <a:pt x="238066" y="505877"/>
                  </a:lnTo>
                  <a:lnTo>
                    <a:pt x="238066" y="370473"/>
                  </a:lnTo>
                  <a:lnTo>
                    <a:pt x="299227" y="370473"/>
                  </a:lnTo>
                  <a:lnTo>
                    <a:pt x="299227" y="505877"/>
                  </a:lnTo>
                  <a:close/>
                  <a:moveTo>
                    <a:pt x="499948" y="505877"/>
                  </a:moveTo>
                  <a:lnTo>
                    <a:pt x="336570" y="505877"/>
                  </a:lnTo>
                  <a:lnTo>
                    <a:pt x="336570" y="351800"/>
                  </a:lnTo>
                  <a:cubicBezTo>
                    <a:pt x="336570" y="341488"/>
                    <a:pt x="328210" y="333128"/>
                    <a:pt x="317897" y="333128"/>
                  </a:cubicBezTo>
                  <a:lnTo>
                    <a:pt x="219394" y="333128"/>
                  </a:lnTo>
                  <a:cubicBezTo>
                    <a:pt x="209081" y="333128"/>
                    <a:pt x="200721" y="341488"/>
                    <a:pt x="200721" y="351800"/>
                  </a:cubicBezTo>
                  <a:lnTo>
                    <a:pt x="200721" y="505877"/>
                  </a:lnTo>
                  <a:lnTo>
                    <a:pt x="37343" y="505877"/>
                  </a:lnTo>
                  <a:lnTo>
                    <a:pt x="37343" y="216485"/>
                  </a:lnTo>
                  <a:lnTo>
                    <a:pt x="268644" y="42063"/>
                  </a:lnTo>
                  <a:lnTo>
                    <a:pt x="499946" y="216485"/>
                  </a:lnTo>
                  <a:lnTo>
                    <a:pt x="499946" y="505877"/>
                  </a:ln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2" name="Freeform: Shape 74">
              <a:extLst>
                <a:ext uri="{FF2B5EF4-FFF2-40B4-BE49-F238E27FC236}">
                  <a16:creationId xmlns:a16="http://schemas.microsoft.com/office/drawing/2014/main" id="{E9ADD707-DCDC-4EA2-AF75-58DCD105553D}"/>
                </a:ext>
              </a:extLst>
            </p:cNvPr>
            <p:cNvSpPr/>
            <p:nvPr/>
          </p:nvSpPr>
          <p:spPr>
            <a:xfrm>
              <a:off x="1185130" y="804716"/>
              <a:ext cx="536173" cy="224072"/>
            </a:xfrm>
            <a:custGeom>
              <a:avLst/>
              <a:gdLst>
                <a:gd name="connsiteX0" fmla="*/ 29916 w 536173"/>
                <a:gd name="connsiteY0" fmla="*/ 222084 h 224072"/>
                <a:gd name="connsiteX1" fmla="*/ 268649 w 536173"/>
                <a:gd name="connsiteY1" fmla="*/ 42060 h 224072"/>
                <a:gd name="connsiteX2" fmla="*/ 507383 w 536173"/>
                <a:gd name="connsiteY2" fmla="*/ 222084 h 224072"/>
                <a:gd name="connsiteX3" fmla="*/ 518610 w 536173"/>
                <a:gd name="connsiteY3" fmla="*/ 225850 h 224072"/>
                <a:gd name="connsiteX4" fmla="*/ 533532 w 536173"/>
                <a:gd name="connsiteY4" fmla="*/ 218419 h 224072"/>
                <a:gd name="connsiteX5" fmla="*/ 529864 w 536173"/>
                <a:gd name="connsiteY5" fmla="*/ 192269 h 224072"/>
                <a:gd name="connsiteX6" fmla="*/ 279890 w 536173"/>
                <a:gd name="connsiteY6" fmla="*/ 3765 h 224072"/>
                <a:gd name="connsiteX7" fmla="*/ 257406 w 536173"/>
                <a:gd name="connsiteY7" fmla="*/ 3765 h 224072"/>
                <a:gd name="connsiteX8" fmla="*/ 7432 w 536173"/>
                <a:gd name="connsiteY8" fmla="*/ 192269 h 224072"/>
                <a:gd name="connsiteX9" fmla="*/ 3764 w 536173"/>
                <a:gd name="connsiteY9" fmla="*/ 218419 h 224072"/>
                <a:gd name="connsiteX10" fmla="*/ 29916 w 536173"/>
                <a:gd name="connsiteY10" fmla="*/ 222084 h 22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6173" h="224072">
                  <a:moveTo>
                    <a:pt x="29916" y="222084"/>
                  </a:moveTo>
                  <a:lnTo>
                    <a:pt x="268649" y="42060"/>
                  </a:lnTo>
                  <a:lnTo>
                    <a:pt x="507383" y="222084"/>
                  </a:lnTo>
                  <a:cubicBezTo>
                    <a:pt x="510749" y="224623"/>
                    <a:pt x="514694" y="225850"/>
                    <a:pt x="518610" y="225850"/>
                  </a:cubicBezTo>
                  <a:cubicBezTo>
                    <a:pt x="524271" y="225850"/>
                    <a:pt x="529862" y="223287"/>
                    <a:pt x="533532" y="218419"/>
                  </a:cubicBezTo>
                  <a:cubicBezTo>
                    <a:pt x="539742" y="210187"/>
                    <a:pt x="538099" y="198476"/>
                    <a:pt x="529864" y="192269"/>
                  </a:cubicBezTo>
                  <a:lnTo>
                    <a:pt x="279890" y="3765"/>
                  </a:lnTo>
                  <a:cubicBezTo>
                    <a:pt x="273238" y="-1255"/>
                    <a:pt x="264059" y="-1255"/>
                    <a:pt x="257406" y="3765"/>
                  </a:cubicBezTo>
                  <a:lnTo>
                    <a:pt x="7432" y="192269"/>
                  </a:lnTo>
                  <a:cubicBezTo>
                    <a:pt x="-803" y="198479"/>
                    <a:pt x="-2444" y="210187"/>
                    <a:pt x="3764" y="218419"/>
                  </a:cubicBezTo>
                  <a:cubicBezTo>
                    <a:pt x="9974" y="226651"/>
                    <a:pt x="21679" y="228291"/>
                    <a:pt x="29916" y="222084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3" name="Freeform: Shape 75">
              <a:extLst>
                <a:ext uri="{FF2B5EF4-FFF2-40B4-BE49-F238E27FC236}">
                  <a16:creationId xmlns:a16="http://schemas.microsoft.com/office/drawing/2014/main" id="{9249D08B-6883-4321-B2CC-5A5A4473998D}"/>
                </a:ext>
              </a:extLst>
            </p:cNvPr>
            <p:cNvSpPr/>
            <p:nvPr/>
          </p:nvSpPr>
          <p:spPr>
            <a:xfrm>
              <a:off x="1204666" y="1437680"/>
              <a:ext cx="496160" cy="112036"/>
            </a:xfrm>
            <a:custGeom>
              <a:avLst/>
              <a:gdLst>
                <a:gd name="connsiteX0" fmla="*/ 454345 w 496160"/>
                <a:gd name="connsiteY0" fmla="*/ 5468 h 112036"/>
                <a:gd name="connsiteX1" fmla="*/ 427940 w 496160"/>
                <a:gd name="connsiteY1" fmla="*/ 5468 h 112036"/>
                <a:gd name="connsiteX2" fmla="*/ 427940 w 496160"/>
                <a:gd name="connsiteY2" fmla="*/ 31874 h 112036"/>
                <a:gd name="connsiteX3" fmla="*/ 434480 w 496160"/>
                <a:gd name="connsiteY3" fmla="*/ 38414 h 112036"/>
                <a:gd name="connsiteX4" fmla="*/ 63750 w 496160"/>
                <a:gd name="connsiteY4" fmla="*/ 38414 h 112036"/>
                <a:gd name="connsiteX5" fmla="*/ 70291 w 496160"/>
                <a:gd name="connsiteY5" fmla="*/ 31874 h 112036"/>
                <a:gd name="connsiteX6" fmla="*/ 70291 w 496160"/>
                <a:gd name="connsiteY6" fmla="*/ 5468 h 112036"/>
                <a:gd name="connsiteX7" fmla="*/ 43885 w 496160"/>
                <a:gd name="connsiteY7" fmla="*/ 5468 h 112036"/>
                <a:gd name="connsiteX8" fmla="*/ 5470 w 496160"/>
                <a:gd name="connsiteY8" fmla="*/ 43883 h 112036"/>
                <a:gd name="connsiteX9" fmla="*/ 5470 w 496160"/>
                <a:gd name="connsiteY9" fmla="*/ 70289 h 112036"/>
                <a:gd name="connsiteX10" fmla="*/ 43885 w 496160"/>
                <a:gd name="connsiteY10" fmla="*/ 108706 h 112036"/>
                <a:gd name="connsiteX11" fmla="*/ 57089 w 496160"/>
                <a:gd name="connsiteY11" fmla="*/ 114175 h 112036"/>
                <a:gd name="connsiteX12" fmla="*/ 70293 w 496160"/>
                <a:gd name="connsiteY12" fmla="*/ 108706 h 112036"/>
                <a:gd name="connsiteX13" fmla="*/ 70293 w 496160"/>
                <a:gd name="connsiteY13" fmla="*/ 82301 h 112036"/>
                <a:gd name="connsiteX14" fmla="*/ 63753 w 496160"/>
                <a:gd name="connsiteY14" fmla="*/ 75760 h 112036"/>
                <a:gd name="connsiteX15" fmla="*/ 434483 w 496160"/>
                <a:gd name="connsiteY15" fmla="*/ 75760 h 112036"/>
                <a:gd name="connsiteX16" fmla="*/ 427942 w 496160"/>
                <a:gd name="connsiteY16" fmla="*/ 82301 h 112036"/>
                <a:gd name="connsiteX17" fmla="*/ 427942 w 496160"/>
                <a:gd name="connsiteY17" fmla="*/ 108706 h 112036"/>
                <a:gd name="connsiteX18" fmla="*/ 441147 w 496160"/>
                <a:gd name="connsiteY18" fmla="*/ 114175 h 112036"/>
                <a:gd name="connsiteX19" fmla="*/ 454351 w 496160"/>
                <a:gd name="connsiteY19" fmla="*/ 108706 h 112036"/>
                <a:gd name="connsiteX20" fmla="*/ 492766 w 496160"/>
                <a:gd name="connsiteY20" fmla="*/ 70289 h 112036"/>
                <a:gd name="connsiteX21" fmla="*/ 492766 w 496160"/>
                <a:gd name="connsiteY21" fmla="*/ 43883 h 112036"/>
                <a:gd name="connsiteX22" fmla="*/ 454345 w 496160"/>
                <a:gd name="connsiteY22" fmla="*/ 5468 h 11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96160" h="112036">
                  <a:moveTo>
                    <a:pt x="454345" y="5468"/>
                  </a:moveTo>
                  <a:cubicBezTo>
                    <a:pt x="447055" y="-1823"/>
                    <a:pt x="435230" y="-1823"/>
                    <a:pt x="427940" y="5468"/>
                  </a:cubicBezTo>
                  <a:cubicBezTo>
                    <a:pt x="420647" y="12758"/>
                    <a:pt x="420647" y="24583"/>
                    <a:pt x="427940" y="31874"/>
                  </a:cubicBezTo>
                  <a:lnTo>
                    <a:pt x="434480" y="38414"/>
                  </a:lnTo>
                  <a:lnTo>
                    <a:pt x="63750" y="38414"/>
                  </a:lnTo>
                  <a:lnTo>
                    <a:pt x="70291" y="31874"/>
                  </a:lnTo>
                  <a:cubicBezTo>
                    <a:pt x="77584" y="24583"/>
                    <a:pt x="77584" y="12758"/>
                    <a:pt x="70291" y="5468"/>
                  </a:cubicBezTo>
                  <a:cubicBezTo>
                    <a:pt x="63000" y="-1823"/>
                    <a:pt x="51175" y="-1823"/>
                    <a:pt x="43885" y="5468"/>
                  </a:cubicBezTo>
                  <a:lnTo>
                    <a:pt x="5470" y="43883"/>
                  </a:lnTo>
                  <a:cubicBezTo>
                    <a:pt x="-1823" y="51173"/>
                    <a:pt x="-1823" y="62998"/>
                    <a:pt x="5470" y="70289"/>
                  </a:cubicBezTo>
                  <a:lnTo>
                    <a:pt x="43885" y="108706"/>
                  </a:lnTo>
                  <a:cubicBezTo>
                    <a:pt x="47531" y="112353"/>
                    <a:pt x="52309" y="114175"/>
                    <a:pt x="57089" y="114175"/>
                  </a:cubicBezTo>
                  <a:cubicBezTo>
                    <a:pt x="61867" y="114175"/>
                    <a:pt x="66647" y="112350"/>
                    <a:pt x="70293" y="108706"/>
                  </a:cubicBezTo>
                  <a:cubicBezTo>
                    <a:pt x="77586" y="101416"/>
                    <a:pt x="77586" y="89591"/>
                    <a:pt x="70293" y="82301"/>
                  </a:cubicBezTo>
                  <a:lnTo>
                    <a:pt x="63753" y="75760"/>
                  </a:lnTo>
                  <a:lnTo>
                    <a:pt x="434483" y="75760"/>
                  </a:lnTo>
                  <a:lnTo>
                    <a:pt x="427942" y="82301"/>
                  </a:lnTo>
                  <a:cubicBezTo>
                    <a:pt x="420649" y="89594"/>
                    <a:pt x="420649" y="101416"/>
                    <a:pt x="427942" y="108706"/>
                  </a:cubicBezTo>
                  <a:cubicBezTo>
                    <a:pt x="431589" y="112353"/>
                    <a:pt x="436366" y="114175"/>
                    <a:pt x="441147" y="114175"/>
                  </a:cubicBezTo>
                  <a:cubicBezTo>
                    <a:pt x="445927" y="114175"/>
                    <a:pt x="450704" y="112350"/>
                    <a:pt x="454351" y="108706"/>
                  </a:cubicBezTo>
                  <a:lnTo>
                    <a:pt x="492766" y="70289"/>
                  </a:lnTo>
                  <a:cubicBezTo>
                    <a:pt x="500059" y="62996"/>
                    <a:pt x="500059" y="51173"/>
                    <a:pt x="492766" y="43883"/>
                  </a:cubicBezTo>
                  <a:lnTo>
                    <a:pt x="454345" y="5468"/>
                  </a:ln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CAD28F68-CADD-4D15-9B6C-8A9119820F88}"/>
              </a:ext>
            </a:extLst>
          </p:cNvPr>
          <p:cNvSpPr/>
          <p:nvPr/>
        </p:nvSpPr>
        <p:spPr>
          <a:xfrm>
            <a:off x="497763" y="4243254"/>
            <a:ext cx="2301925" cy="40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200" dirty="0">
                <a:solidFill>
                  <a:schemeClr val="accent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Make an Order</a:t>
            </a:r>
            <a:endParaRPr lang="id-ID" sz="2200" dirty="0">
              <a:solidFill>
                <a:schemeClr val="accent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79264FB-D62D-496A-BAC5-C174C7940780}"/>
              </a:ext>
            </a:extLst>
          </p:cNvPr>
          <p:cNvSpPr/>
          <p:nvPr/>
        </p:nvSpPr>
        <p:spPr>
          <a:xfrm>
            <a:off x="3236464" y="4243254"/>
            <a:ext cx="2301925" cy="40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200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Search Home</a:t>
            </a:r>
            <a:endParaRPr lang="id-ID" sz="2200" dirty="0">
              <a:solidFill>
                <a:schemeClr val="accent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F02E7C8-B7AD-4D96-A7FC-3BD26E28D713}"/>
              </a:ext>
            </a:extLst>
          </p:cNvPr>
          <p:cNvSpPr/>
          <p:nvPr/>
        </p:nvSpPr>
        <p:spPr>
          <a:xfrm>
            <a:off x="6108295" y="4243254"/>
            <a:ext cx="2301925" cy="40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200" dirty="0">
                <a:solidFill>
                  <a:schemeClr val="accent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Leafe Home</a:t>
            </a:r>
            <a:endParaRPr lang="id-ID" sz="2200" dirty="0">
              <a:solidFill>
                <a:schemeClr val="accent3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796843E-FEA0-45B7-9918-EC7698AAE47D}"/>
              </a:ext>
            </a:extLst>
          </p:cNvPr>
          <p:cNvSpPr/>
          <p:nvPr/>
        </p:nvSpPr>
        <p:spPr>
          <a:xfrm>
            <a:off x="8844557" y="4243254"/>
            <a:ext cx="2301925" cy="405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200" dirty="0">
                <a:solidFill>
                  <a:schemeClr val="accent5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Home Adjustment</a:t>
            </a:r>
            <a:endParaRPr lang="id-ID" sz="2200" dirty="0">
              <a:solidFill>
                <a:schemeClr val="accent5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74EA3F4-3D3A-43C1-A620-A49AF7AC0D3B}"/>
              </a:ext>
            </a:extLst>
          </p:cNvPr>
          <p:cNvSpPr/>
          <p:nvPr/>
        </p:nvSpPr>
        <p:spPr>
          <a:xfrm>
            <a:off x="3276224" y="4587329"/>
            <a:ext cx="2301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Pretium quis tristique at, rutrum condimentum ipsum </a:t>
            </a:r>
            <a:r>
              <a:rPr lang="id-ID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wisi enim ad minim veniam,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74EA3F4-3D3A-43C1-A620-A49AF7AC0D3B}"/>
              </a:ext>
            </a:extLst>
          </p:cNvPr>
          <p:cNvSpPr/>
          <p:nvPr/>
        </p:nvSpPr>
        <p:spPr>
          <a:xfrm>
            <a:off x="6054685" y="4587329"/>
            <a:ext cx="2301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Pretium quis tristique at, rutrum condimentum ipsum </a:t>
            </a:r>
            <a:r>
              <a:rPr lang="id-ID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wisi enim ad minim veniam,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74EA3F4-3D3A-43C1-A620-A49AF7AC0D3B}"/>
              </a:ext>
            </a:extLst>
          </p:cNvPr>
          <p:cNvSpPr/>
          <p:nvPr/>
        </p:nvSpPr>
        <p:spPr>
          <a:xfrm>
            <a:off x="8833146" y="4587329"/>
            <a:ext cx="2301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Pretium quis tristique at, rutrum condimentum ipsum </a:t>
            </a:r>
            <a:r>
              <a:rPr lang="id-ID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wisi enim ad minim veniam, </a:t>
            </a:r>
          </a:p>
        </p:txBody>
      </p:sp>
    </p:spTree>
    <p:extLst>
      <p:ext uri="{BB962C8B-B14F-4D97-AF65-F5344CB8AC3E}">
        <p14:creationId xmlns:p14="http://schemas.microsoft.com/office/powerpoint/2010/main" val="216849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44"/>
            <a:ext cx="9767087" cy="1123862"/>
          </a:xfrm>
        </p:spPr>
        <p:txBody>
          <a:bodyPr>
            <a:normAutofit/>
          </a:bodyPr>
          <a:lstStyle/>
          <a:p>
            <a:r>
              <a:rPr lang="en-US" sz="6600" dirty="0"/>
              <a:t>Infographic </a:t>
            </a:r>
            <a:r>
              <a:rPr lang="en-US" sz="6600" dirty="0">
                <a:solidFill>
                  <a:schemeClr val="accent1"/>
                </a:solidFill>
              </a:rPr>
              <a:t>Slides</a:t>
            </a:r>
            <a:endParaRPr lang="en-US" sz="6600" dirty="0"/>
          </a:p>
        </p:txBody>
      </p:sp>
      <p:sp>
        <p:nvSpPr>
          <p:cNvPr id="4" name="Freeform: Shape 1">
            <a:extLst>
              <a:ext uri="{FF2B5EF4-FFF2-40B4-BE49-F238E27FC236}">
                <a16:creationId xmlns:a16="http://schemas.microsoft.com/office/drawing/2014/main" id="{AC3F8F4D-F614-4F60-999D-FECD73DF0C45}"/>
              </a:ext>
            </a:extLst>
          </p:cNvPr>
          <p:cNvSpPr/>
          <p:nvPr/>
        </p:nvSpPr>
        <p:spPr>
          <a:xfrm>
            <a:off x="3124452" y="2083012"/>
            <a:ext cx="1783319" cy="15136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54" h="725">
                <a:moveTo>
                  <a:pt x="815" y="259"/>
                </a:moveTo>
                <a:cubicBezTo>
                  <a:pt x="788" y="258"/>
                  <a:pt x="762" y="294"/>
                  <a:pt x="747" y="297"/>
                </a:cubicBezTo>
                <a:cubicBezTo>
                  <a:pt x="729" y="301"/>
                  <a:pt x="719" y="293"/>
                  <a:pt x="710" y="281"/>
                </a:cubicBezTo>
                <a:cubicBezTo>
                  <a:pt x="693" y="258"/>
                  <a:pt x="688" y="234"/>
                  <a:pt x="698" y="174"/>
                </a:cubicBezTo>
                <a:lnTo>
                  <a:pt x="698" y="173"/>
                </a:lnTo>
                <a:cubicBezTo>
                  <a:pt x="706" y="135"/>
                  <a:pt x="717" y="97"/>
                  <a:pt x="729" y="61"/>
                </a:cubicBezTo>
                <a:cubicBezTo>
                  <a:pt x="731" y="50"/>
                  <a:pt x="726" y="40"/>
                  <a:pt x="716" y="35"/>
                </a:cubicBezTo>
                <a:cubicBezTo>
                  <a:pt x="688" y="24"/>
                  <a:pt x="669" y="15"/>
                  <a:pt x="635" y="8"/>
                </a:cubicBezTo>
                <a:cubicBezTo>
                  <a:pt x="615" y="4"/>
                  <a:pt x="580" y="0"/>
                  <a:pt x="565" y="0"/>
                </a:cubicBezTo>
                <a:cubicBezTo>
                  <a:pt x="535" y="0"/>
                  <a:pt x="521" y="11"/>
                  <a:pt x="518" y="22"/>
                </a:cubicBezTo>
                <a:cubicBezTo>
                  <a:pt x="512" y="43"/>
                  <a:pt x="562" y="72"/>
                  <a:pt x="559" y="101"/>
                </a:cubicBezTo>
                <a:cubicBezTo>
                  <a:pt x="556" y="142"/>
                  <a:pt x="493" y="164"/>
                  <a:pt x="427" y="164"/>
                </a:cubicBezTo>
                <a:cubicBezTo>
                  <a:pt x="361" y="164"/>
                  <a:pt x="299" y="142"/>
                  <a:pt x="295" y="101"/>
                </a:cubicBezTo>
                <a:cubicBezTo>
                  <a:pt x="293" y="72"/>
                  <a:pt x="342" y="43"/>
                  <a:pt x="336" y="22"/>
                </a:cubicBezTo>
                <a:cubicBezTo>
                  <a:pt x="333" y="11"/>
                  <a:pt x="320" y="0"/>
                  <a:pt x="290" y="0"/>
                </a:cubicBezTo>
                <a:cubicBezTo>
                  <a:pt x="274" y="0"/>
                  <a:pt x="240" y="4"/>
                  <a:pt x="219" y="8"/>
                </a:cubicBezTo>
                <a:cubicBezTo>
                  <a:pt x="186" y="15"/>
                  <a:pt x="166" y="24"/>
                  <a:pt x="138" y="35"/>
                </a:cubicBezTo>
                <a:cubicBezTo>
                  <a:pt x="129" y="40"/>
                  <a:pt x="124" y="50"/>
                  <a:pt x="125" y="61"/>
                </a:cubicBezTo>
                <a:cubicBezTo>
                  <a:pt x="138" y="97"/>
                  <a:pt x="148" y="135"/>
                  <a:pt x="156" y="173"/>
                </a:cubicBezTo>
                <a:cubicBezTo>
                  <a:pt x="156" y="174"/>
                  <a:pt x="156" y="174"/>
                  <a:pt x="156" y="174"/>
                </a:cubicBezTo>
                <a:cubicBezTo>
                  <a:pt x="166" y="234"/>
                  <a:pt x="161" y="258"/>
                  <a:pt x="144" y="281"/>
                </a:cubicBezTo>
                <a:cubicBezTo>
                  <a:pt x="135" y="293"/>
                  <a:pt x="125" y="301"/>
                  <a:pt x="107" y="297"/>
                </a:cubicBezTo>
                <a:cubicBezTo>
                  <a:pt x="92" y="294"/>
                  <a:pt x="66" y="258"/>
                  <a:pt x="39" y="259"/>
                </a:cubicBezTo>
                <a:cubicBezTo>
                  <a:pt x="15" y="261"/>
                  <a:pt x="0" y="315"/>
                  <a:pt x="0" y="363"/>
                </a:cubicBezTo>
                <a:cubicBezTo>
                  <a:pt x="0" y="410"/>
                  <a:pt x="15" y="464"/>
                  <a:pt x="39" y="466"/>
                </a:cubicBezTo>
                <a:cubicBezTo>
                  <a:pt x="66" y="467"/>
                  <a:pt x="92" y="431"/>
                  <a:pt x="107" y="428"/>
                </a:cubicBezTo>
                <a:cubicBezTo>
                  <a:pt x="125" y="424"/>
                  <a:pt x="135" y="432"/>
                  <a:pt x="144" y="444"/>
                </a:cubicBezTo>
                <a:cubicBezTo>
                  <a:pt x="161" y="467"/>
                  <a:pt x="166" y="491"/>
                  <a:pt x="156" y="551"/>
                </a:cubicBezTo>
                <a:lnTo>
                  <a:pt x="156" y="552"/>
                </a:lnTo>
                <a:cubicBezTo>
                  <a:pt x="148" y="590"/>
                  <a:pt x="138" y="628"/>
                  <a:pt x="125" y="664"/>
                </a:cubicBezTo>
                <a:cubicBezTo>
                  <a:pt x="124" y="675"/>
                  <a:pt x="129" y="685"/>
                  <a:pt x="138" y="690"/>
                </a:cubicBezTo>
                <a:cubicBezTo>
                  <a:pt x="166" y="701"/>
                  <a:pt x="186" y="710"/>
                  <a:pt x="219" y="717"/>
                </a:cubicBezTo>
                <a:cubicBezTo>
                  <a:pt x="240" y="720"/>
                  <a:pt x="274" y="725"/>
                  <a:pt x="290" y="725"/>
                </a:cubicBezTo>
                <a:cubicBezTo>
                  <a:pt x="320" y="725"/>
                  <a:pt x="333" y="714"/>
                  <a:pt x="336" y="702"/>
                </a:cubicBezTo>
                <a:cubicBezTo>
                  <a:pt x="342" y="682"/>
                  <a:pt x="293" y="653"/>
                  <a:pt x="295" y="624"/>
                </a:cubicBezTo>
                <a:cubicBezTo>
                  <a:pt x="299" y="583"/>
                  <a:pt x="361" y="561"/>
                  <a:pt x="427" y="561"/>
                </a:cubicBezTo>
                <a:cubicBezTo>
                  <a:pt x="493" y="561"/>
                  <a:pt x="556" y="583"/>
                  <a:pt x="559" y="624"/>
                </a:cubicBezTo>
                <a:cubicBezTo>
                  <a:pt x="562" y="653"/>
                  <a:pt x="512" y="682"/>
                  <a:pt x="518" y="702"/>
                </a:cubicBezTo>
                <a:cubicBezTo>
                  <a:pt x="521" y="714"/>
                  <a:pt x="535" y="725"/>
                  <a:pt x="565" y="725"/>
                </a:cubicBezTo>
                <a:cubicBezTo>
                  <a:pt x="580" y="725"/>
                  <a:pt x="615" y="720"/>
                  <a:pt x="635" y="717"/>
                </a:cubicBezTo>
                <a:cubicBezTo>
                  <a:pt x="669" y="710"/>
                  <a:pt x="688" y="701"/>
                  <a:pt x="716" y="690"/>
                </a:cubicBezTo>
                <a:cubicBezTo>
                  <a:pt x="726" y="685"/>
                  <a:pt x="731" y="675"/>
                  <a:pt x="729" y="664"/>
                </a:cubicBezTo>
                <a:cubicBezTo>
                  <a:pt x="717" y="628"/>
                  <a:pt x="706" y="590"/>
                  <a:pt x="698" y="552"/>
                </a:cubicBezTo>
                <a:lnTo>
                  <a:pt x="698" y="551"/>
                </a:lnTo>
                <a:cubicBezTo>
                  <a:pt x="688" y="491"/>
                  <a:pt x="693" y="467"/>
                  <a:pt x="710" y="444"/>
                </a:cubicBezTo>
                <a:cubicBezTo>
                  <a:pt x="719" y="432"/>
                  <a:pt x="729" y="424"/>
                  <a:pt x="747" y="428"/>
                </a:cubicBezTo>
                <a:cubicBezTo>
                  <a:pt x="762" y="431"/>
                  <a:pt x="788" y="467"/>
                  <a:pt x="815" y="466"/>
                </a:cubicBezTo>
                <a:cubicBezTo>
                  <a:pt x="840" y="464"/>
                  <a:pt x="854" y="410"/>
                  <a:pt x="854" y="363"/>
                </a:cubicBezTo>
                <a:cubicBezTo>
                  <a:pt x="854" y="315"/>
                  <a:pt x="840" y="261"/>
                  <a:pt x="815" y="259"/>
                </a:cubicBezTo>
                <a:close/>
              </a:path>
            </a:pathLst>
          </a:custGeom>
          <a:solidFill>
            <a:srgbClr val="000000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TH Sarabun New" panose="020B0500040200020003" pitchFamily="34" charset="-34"/>
              <a:ea typeface="Arial Unicode MS" pitchFamily="2"/>
              <a:cs typeface="TH Sarabun New" panose="020B0500040200020003" pitchFamily="34" charset="-34"/>
            </a:endParaRPr>
          </a:p>
        </p:txBody>
      </p:sp>
      <p:sp>
        <p:nvSpPr>
          <p:cNvPr id="5" name="Freeform: Shape 2">
            <a:extLst>
              <a:ext uri="{FF2B5EF4-FFF2-40B4-BE49-F238E27FC236}">
                <a16:creationId xmlns:a16="http://schemas.microsoft.com/office/drawing/2014/main" id="{2F7BD316-8DA3-41A3-B29F-AEDFB10A6C66}"/>
              </a:ext>
            </a:extLst>
          </p:cNvPr>
          <p:cNvSpPr/>
          <p:nvPr/>
        </p:nvSpPr>
        <p:spPr>
          <a:xfrm>
            <a:off x="5842289" y="2083012"/>
            <a:ext cx="1783319" cy="151362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54" h="725">
                <a:moveTo>
                  <a:pt x="815" y="259"/>
                </a:moveTo>
                <a:cubicBezTo>
                  <a:pt x="788" y="258"/>
                  <a:pt x="762" y="294"/>
                  <a:pt x="747" y="297"/>
                </a:cubicBezTo>
                <a:cubicBezTo>
                  <a:pt x="729" y="301"/>
                  <a:pt x="719" y="293"/>
                  <a:pt x="710" y="281"/>
                </a:cubicBezTo>
                <a:cubicBezTo>
                  <a:pt x="692" y="258"/>
                  <a:pt x="688" y="234"/>
                  <a:pt x="698" y="174"/>
                </a:cubicBezTo>
                <a:lnTo>
                  <a:pt x="698" y="173"/>
                </a:lnTo>
                <a:cubicBezTo>
                  <a:pt x="706" y="135"/>
                  <a:pt x="716" y="97"/>
                  <a:pt x="728" y="61"/>
                </a:cubicBezTo>
                <a:cubicBezTo>
                  <a:pt x="730" y="50"/>
                  <a:pt x="725" y="40"/>
                  <a:pt x="716" y="35"/>
                </a:cubicBezTo>
                <a:cubicBezTo>
                  <a:pt x="688" y="24"/>
                  <a:pt x="668" y="15"/>
                  <a:pt x="635" y="8"/>
                </a:cubicBezTo>
                <a:cubicBezTo>
                  <a:pt x="615" y="4"/>
                  <a:pt x="580" y="0"/>
                  <a:pt x="564" y="0"/>
                </a:cubicBezTo>
                <a:cubicBezTo>
                  <a:pt x="534" y="0"/>
                  <a:pt x="521" y="11"/>
                  <a:pt x="517" y="22"/>
                </a:cubicBezTo>
                <a:cubicBezTo>
                  <a:pt x="512" y="43"/>
                  <a:pt x="561" y="72"/>
                  <a:pt x="559" y="101"/>
                </a:cubicBezTo>
                <a:cubicBezTo>
                  <a:pt x="555" y="142"/>
                  <a:pt x="493" y="164"/>
                  <a:pt x="427" y="164"/>
                </a:cubicBezTo>
                <a:cubicBezTo>
                  <a:pt x="361" y="164"/>
                  <a:pt x="298" y="142"/>
                  <a:pt x="295" y="101"/>
                </a:cubicBezTo>
                <a:cubicBezTo>
                  <a:pt x="292" y="72"/>
                  <a:pt x="342" y="43"/>
                  <a:pt x="336" y="22"/>
                </a:cubicBezTo>
                <a:cubicBezTo>
                  <a:pt x="333" y="11"/>
                  <a:pt x="319" y="0"/>
                  <a:pt x="289" y="0"/>
                </a:cubicBezTo>
                <a:cubicBezTo>
                  <a:pt x="274" y="0"/>
                  <a:pt x="239" y="4"/>
                  <a:pt x="219" y="8"/>
                </a:cubicBezTo>
                <a:cubicBezTo>
                  <a:pt x="185" y="15"/>
                  <a:pt x="166" y="24"/>
                  <a:pt x="138" y="35"/>
                </a:cubicBezTo>
                <a:cubicBezTo>
                  <a:pt x="128" y="40"/>
                  <a:pt x="123" y="50"/>
                  <a:pt x="125" y="61"/>
                </a:cubicBezTo>
                <a:cubicBezTo>
                  <a:pt x="138" y="97"/>
                  <a:pt x="148" y="135"/>
                  <a:pt x="156" y="173"/>
                </a:cubicBezTo>
                <a:cubicBezTo>
                  <a:pt x="156" y="174"/>
                  <a:pt x="156" y="174"/>
                  <a:pt x="156" y="174"/>
                </a:cubicBezTo>
                <a:cubicBezTo>
                  <a:pt x="166" y="234"/>
                  <a:pt x="161" y="258"/>
                  <a:pt x="144" y="281"/>
                </a:cubicBezTo>
                <a:cubicBezTo>
                  <a:pt x="134" y="293"/>
                  <a:pt x="124" y="301"/>
                  <a:pt x="106" y="297"/>
                </a:cubicBezTo>
                <a:cubicBezTo>
                  <a:pt x="92" y="294"/>
                  <a:pt x="66" y="258"/>
                  <a:pt x="38" y="259"/>
                </a:cubicBezTo>
                <a:cubicBezTo>
                  <a:pt x="14" y="261"/>
                  <a:pt x="0" y="315"/>
                  <a:pt x="0" y="363"/>
                </a:cubicBezTo>
                <a:cubicBezTo>
                  <a:pt x="0" y="410"/>
                  <a:pt x="14" y="464"/>
                  <a:pt x="38" y="466"/>
                </a:cubicBezTo>
                <a:cubicBezTo>
                  <a:pt x="66" y="467"/>
                  <a:pt x="92" y="431"/>
                  <a:pt x="106" y="428"/>
                </a:cubicBezTo>
                <a:cubicBezTo>
                  <a:pt x="124" y="424"/>
                  <a:pt x="134" y="432"/>
                  <a:pt x="144" y="444"/>
                </a:cubicBezTo>
                <a:cubicBezTo>
                  <a:pt x="161" y="467"/>
                  <a:pt x="166" y="491"/>
                  <a:pt x="156" y="551"/>
                </a:cubicBezTo>
                <a:lnTo>
                  <a:pt x="156" y="552"/>
                </a:lnTo>
                <a:cubicBezTo>
                  <a:pt x="148" y="590"/>
                  <a:pt x="138" y="628"/>
                  <a:pt x="125" y="664"/>
                </a:cubicBezTo>
                <a:cubicBezTo>
                  <a:pt x="123" y="675"/>
                  <a:pt x="128" y="685"/>
                  <a:pt x="138" y="690"/>
                </a:cubicBezTo>
                <a:cubicBezTo>
                  <a:pt x="166" y="701"/>
                  <a:pt x="185" y="710"/>
                  <a:pt x="219" y="717"/>
                </a:cubicBezTo>
                <a:cubicBezTo>
                  <a:pt x="239" y="720"/>
                  <a:pt x="274" y="725"/>
                  <a:pt x="289" y="725"/>
                </a:cubicBezTo>
                <a:cubicBezTo>
                  <a:pt x="319" y="725"/>
                  <a:pt x="333" y="714"/>
                  <a:pt x="336" y="702"/>
                </a:cubicBezTo>
                <a:cubicBezTo>
                  <a:pt x="342" y="682"/>
                  <a:pt x="292" y="653"/>
                  <a:pt x="295" y="624"/>
                </a:cubicBezTo>
                <a:cubicBezTo>
                  <a:pt x="298" y="583"/>
                  <a:pt x="361" y="561"/>
                  <a:pt x="427" y="561"/>
                </a:cubicBezTo>
                <a:cubicBezTo>
                  <a:pt x="493" y="561"/>
                  <a:pt x="555" y="583"/>
                  <a:pt x="559" y="624"/>
                </a:cubicBezTo>
                <a:cubicBezTo>
                  <a:pt x="561" y="653"/>
                  <a:pt x="512" y="682"/>
                  <a:pt x="517" y="702"/>
                </a:cubicBezTo>
                <a:cubicBezTo>
                  <a:pt x="521" y="714"/>
                  <a:pt x="534" y="725"/>
                  <a:pt x="564" y="725"/>
                </a:cubicBezTo>
                <a:cubicBezTo>
                  <a:pt x="580" y="725"/>
                  <a:pt x="615" y="720"/>
                  <a:pt x="635" y="717"/>
                </a:cubicBezTo>
                <a:cubicBezTo>
                  <a:pt x="668" y="710"/>
                  <a:pt x="688" y="701"/>
                  <a:pt x="716" y="690"/>
                </a:cubicBezTo>
                <a:cubicBezTo>
                  <a:pt x="725" y="685"/>
                  <a:pt x="730" y="675"/>
                  <a:pt x="728" y="664"/>
                </a:cubicBezTo>
                <a:cubicBezTo>
                  <a:pt x="716" y="628"/>
                  <a:pt x="706" y="590"/>
                  <a:pt x="698" y="552"/>
                </a:cubicBezTo>
                <a:lnTo>
                  <a:pt x="698" y="551"/>
                </a:lnTo>
                <a:cubicBezTo>
                  <a:pt x="688" y="491"/>
                  <a:pt x="692" y="467"/>
                  <a:pt x="710" y="444"/>
                </a:cubicBezTo>
                <a:cubicBezTo>
                  <a:pt x="719" y="432"/>
                  <a:pt x="729" y="424"/>
                  <a:pt x="747" y="428"/>
                </a:cubicBezTo>
                <a:cubicBezTo>
                  <a:pt x="762" y="431"/>
                  <a:pt x="788" y="467"/>
                  <a:pt x="815" y="466"/>
                </a:cubicBezTo>
                <a:cubicBezTo>
                  <a:pt x="839" y="464"/>
                  <a:pt x="854" y="410"/>
                  <a:pt x="854" y="363"/>
                </a:cubicBezTo>
                <a:cubicBezTo>
                  <a:pt x="854" y="315"/>
                  <a:pt x="839" y="261"/>
                  <a:pt x="815" y="259"/>
                </a:cubicBezTo>
                <a:close/>
              </a:path>
            </a:pathLst>
          </a:custGeom>
          <a:solidFill>
            <a:srgbClr val="92D050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TH Sarabun New" panose="020B0500040200020003" pitchFamily="34" charset="-34"/>
              <a:ea typeface="Arial Unicode MS" pitchFamily="2"/>
              <a:cs typeface="TH Sarabun New" panose="020B0500040200020003" pitchFamily="34" charset="-34"/>
            </a:endParaRPr>
          </a:p>
        </p:txBody>
      </p:sp>
      <p:sp>
        <p:nvSpPr>
          <p:cNvPr id="6" name="Freeform: Shape 3">
            <a:extLst>
              <a:ext uri="{FF2B5EF4-FFF2-40B4-BE49-F238E27FC236}">
                <a16:creationId xmlns:a16="http://schemas.microsoft.com/office/drawing/2014/main" id="{AB634198-6AF3-4FC4-A52B-CB4D34F0C73A}"/>
              </a:ext>
            </a:extLst>
          </p:cNvPr>
          <p:cNvSpPr/>
          <p:nvPr/>
        </p:nvSpPr>
        <p:spPr>
          <a:xfrm>
            <a:off x="4619268" y="1947121"/>
            <a:ext cx="1511535" cy="178540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4" h="855">
                <a:moveTo>
                  <a:pt x="259" y="39"/>
                </a:moveTo>
                <a:cubicBezTo>
                  <a:pt x="257" y="66"/>
                  <a:pt x="294" y="92"/>
                  <a:pt x="297" y="107"/>
                </a:cubicBezTo>
                <a:cubicBezTo>
                  <a:pt x="300" y="125"/>
                  <a:pt x="292" y="135"/>
                  <a:pt x="280" y="144"/>
                </a:cubicBezTo>
                <a:cubicBezTo>
                  <a:pt x="257" y="162"/>
                  <a:pt x="233" y="166"/>
                  <a:pt x="173" y="156"/>
                </a:cubicBezTo>
                <a:cubicBezTo>
                  <a:pt x="135" y="149"/>
                  <a:pt x="97" y="138"/>
                  <a:pt x="60" y="126"/>
                </a:cubicBezTo>
                <a:cubicBezTo>
                  <a:pt x="50" y="124"/>
                  <a:pt x="39" y="129"/>
                  <a:pt x="35" y="138"/>
                </a:cubicBezTo>
                <a:cubicBezTo>
                  <a:pt x="24" y="166"/>
                  <a:pt x="15" y="186"/>
                  <a:pt x="7" y="219"/>
                </a:cubicBezTo>
                <a:cubicBezTo>
                  <a:pt x="4" y="240"/>
                  <a:pt x="0" y="274"/>
                  <a:pt x="0" y="290"/>
                </a:cubicBezTo>
                <a:cubicBezTo>
                  <a:pt x="0" y="320"/>
                  <a:pt x="10" y="333"/>
                  <a:pt x="22" y="337"/>
                </a:cubicBezTo>
                <a:cubicBezTo>
                  <a:pt x="43" y="342"/>
                  <a:pt x="71" y="293"/>
                  <a:pt x="100" y="296"/>
                </a:cubicBezTo>
                <a:cubicBezTo>
                  <a:pt x="141" y="299"/>
                  <a:pt x="163" y="361"/>
                  <a:pt x="163" y="427"/>
                </a:cubicBezTo>
                <a:lnTo>
                  <a:pt x="163" y="428"/>
                </a:lnTo>
                <a:cubicBezTo>
                  <a:pt x="163" y="494"/>
                  <a:pt x="141" y="556"/>
                  <a:pt x="100" y="559"/>
                </a:cubicBezTo>
                <a:cubicBezTo>
                  <a:pt x="71" y="562"/>
                  <a:pt x="43" y="513"/>
                  <a:pt x="22" y="518"/>
                </a:cubicBezTo>
                <a:cubicBezTo>
                  <a:pt x="10" y="521"/>
                  <a:pt x="0" y="535"/>
                  <a:pt x="0" y="565"/>
                </a:cubicBezTo>
                <a:cubicBezTo>
                  <a:pt x="0" y="580"/>
                  <a:pt x="4" y="615"/>
                  <a:pt x="7" y="635"/>
                </a:cubicBezTo>
                <a:cubicBezTo>
                  <a:pt x="15" y="669"/>
                  <a:pt x="24" y="689"/>
                  <a:pt x="35" y="717"/>
                </a:cubicBezTo>
                <a:cubicBezTo>
                  <a:pt x="39" y="726"/>
                  <a:pt x="50" y="731"/>
                  <a:pt x="60" y="729"/>
                </a:cubicBezTo>
                <a:cubicBezTo>
                  <a:pt x="97" y="717"/>
                  <a:pt x="135" y="706"/>
                  <a:pt x="173" y="699"/>
                </a:cubicBezTo>
                <a:cubicBezTo>
                  <a:pt x="233" y="689"/>
                  <a:pt x="257" y="693"/>
                  <a:pt x="280" y="711"/>
                </a:cubicBezTo>
                <a:cubicBezTo>
                  <a:pt x="292" y="720"/>
                  <a:pt x="300" y="730"/>
                  <a:pt x="297" y="748"/>
                </a:cubicBezTo>
                <a:cubicBezTo>
                  <a:pt x="294" y="762"/>
                  <a:pt x="257" y="788"/>
                  <a:pt x="259" y="815"/>
                </a:cubicBezTo>
                <a:cubicBezTo>
                  <a:pt x="260" y="840"/>
                  <a:pt x="314" y="855"/>
                  <a:pt x="362" y="855"/>
                </a:cubicBezTo>
                <a:cubicBezTo>
                  <a:pt x="410" y="855"/>
                  <a:pt x="464" y="840"/>
                  <a:pt x="465" y="815"/>
                </a:cubicBezTo>
                <a:cubicBezTo>
                  <a:pt x="467" y="788"/>
                  <a:pt x="431" y="762"/>
                  <a:pt x="427" y="748"/>
                </a:cubicBezTo>
                <a:cubicBezTo>
                  <a:pt x="423" y="730"/>
                  <a:pt x="432" y="720"/>
                  <a:pt x="444" y="711"/>
                </a:cubicBezTo>
                <a:cubicBezTo>
                  <a:pt x="467" y="693"/>
                  <a:pt x="490" y="689"/>
                  <a:pt x="551" y="699"/>
                </a:cubicBezTo>
                <a:cubicBezTo>
                  <a:pt x="589" y="706"/>
                  <a:pt x="627" y="717"/>
                  <a:pt x="664" y="729"/>
                </a:cubicBezTo>
                <a:cubicBezTo>
                  <a:pt x="674" y="731"/>
                  <a:pt x="685" y="726"/>
                  <a:pt x="689" y="717"/>
                </a:cubicBezTo>
                <a:cubicBezTo>
                  <a:pt x="700" y="689"/>
                  <a:pt x="709" y="669"/>
                  <a:pt x="716" y="635"/>
                </a:cubicBezTo>
                <a:cubicBezTo>
                  <a:pt x="720" y="615"/>
                  <a:pt x="724" y="580"/>
                  <a:pt x="724" y="565"/>
                </a:cubicBezTo>
                <a:cubicBezTo>
                  <a:pt x="724" y="535"/>
                  <a:pt x="714" y="521"/>
                  <a:pt x="702" y="518"/>
                </a:cubicBezTo>
                <a:cubicBezTo>
                  <a:pt x="681" y="513"/>
                  <a:pt x="653" y="562"/>
                  <a:pt x="624" y="559"/>
                </a:cubicBezTo>
                <a:cubicBezTo>
                  <a:pt x="583" y="556"/>
                  <a:pt x="561" y="494"/>
                  <a:pt x="561" y="428"/>
                </a:cubicBezTo>
                <a:lnTo>
                  <a:pt x="561" y="427"/>
                </a:lnTo>
                <a:cubicBezTo>
                  <a:pt x="561" y="361"/>
                  <a:pt x="583" y="299"/>
                  <a:pt x="624" y="296"/>
                </a:cubicBezTo>
                <a:cubicBezTo>
                  <a:pt x="653" y="293"/>
                  <a:pt x="681" y="342"/>
                  <a:pt x="702" y="337"/>
                </a:cubicBezTo>
                <a:cubicBezTo>
                  <a:pt x="714" y="333"/>
                  <a:pt x="724" y="320"/>
                  <a:pt x="724" y="290"/>
                </a:cubicBezTo>
                <a:cubicBezTo>
                  <a:pt x="724" y="274"/>
                  <a:pt x="720" y="240"/>
                  <a:pt x="716" y="219"/>
                </a:cubicBezTo>
                <a:cubicBezTo>
                  <a:pt x="709" y="186"/>
                  <a:pt x="700" y="166"/>
                  <a:pt x="689" y="138"/>
                </a:cubicBezTo>
                <a:cubicBezTo>
                  <a:pt x="685" y="129"/>
                  <a:pt x="674" y="124"/>
                  <a:pt x="664" y="126"/>
                </a:cubicBezTo>
                <a:cubicBezTo>
                  <a:pt x="627" y="138"/>
                  <a:pt x="589" y="149"/>
                  <a:pt x="551" y="156"/>
                </a:cubicBezTo>
                <a:cubicBezTo>
                  <a:pt x="490" y="166"/>
                  <a:pt x="467" y="162"/>
                  <a:pt x="444" y="144"/>
                </a:cubicBezTo>
                <a:cubicBezTo>
                  <a:pt x="432" y="135"/>
                  <a:pt x="423" y="125"/>
                  <a:pt x="427" y="107"/>
                </a:cubicBezTo>
                <a:cubicBezTo>
                  <a:pt x="431" y="92"/>
                  <a:pt x="467" y="66"/>
                  <a:pt x="465" y="39"/>
                </a:cubicBezTo>
                <a:cubicBezTo>
                  <a:pt x="464" y="15"/>
                  <a:pt x="410" y="0"/>
                  <a:pt x="362" y="0"/>
                </a:cubicBezTo>
                <a:cubicBezTo>
                  <a:pt x="314" y="0"/>
                  <a:pt x="260" y="15"/>
                  <a:pt x="259" y="39"/>
                </a:cubicBezTo>
                <a:close/>
              </a:path>
            </a:pathLst>
          </a:custGeom>
          <a:solidFill>
            <a:srgbClr val="F3AB01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TH Sarabun New" panose="020B0500040200020003" pitchFamily="34" charset="-34"/>
              <a:ea typeface="Arial Unicode MS" pitchFamily="2"/>
              <a:cs typeface="TH Sarabun New" panose="020B0500040200020003" pitchFamily="34" charset="-34"/>
            </a:endParaRPr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id="{C38CF990-F327-4A89-9724-3AC305624BBF}"/>
              </a:ext>
            </a:extLst>
          </p:cNvPr>
          <p:cNvSpPr/>
          <p:nvPr/>
        </p:nvSpPr>
        <p:spPr>
          <a:xfrm>
            <a:off x="7335015" y="1947121"/>
            <a:ext cx="1513626" cy="178540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25" h="855">
                <a:moveTo>
                  <a:pt x="260" y="39"/>
                </a:moveTo>
                <a:cubicBezTo>
                  <a:pt x="258" y="66"/>
                  <a:pt x="295" y="92"/>
                  <a:pt x="298" y="107"/>
                </a:cubicBezTo>
                <a:cubicBezTo>
                  <a:pt x="301" y="125"/>
                  <a:pt x="293" y="135"/>
                  <a:pt x="281" y="144"/>
                </a:cubicBezTo>
                <a:cubicBezTo>
                  <a:pt x="258" y="162"/>
                  <a:pt x="234" y="166"/>
                  <a:pt x="174" y="156"/>
                </a:cubicBezTo>
                <a:lnTo>
                  <a:pt x="173" y="156"/>
                </a:lnTo>
                <a:cubicBezTo>
                  <a:pt x="136" y="149"/>
                  <a:pt x="98" y="138"/>
                  <a:pt x="61" y="126"/>
                </a:cubicBezTo>
                <a:cubicBezTo>
                  <a:pt x="50" y="124"/>
                  <a:pt x="40" y="129"/>
                  <a:pt x="35" y="138"/>
                </a:cubicBezTo>
                <a:cubicBezTo>
                  <a:pt x="24" y="166"/>
                  <a:pt x="15" y="186"/>
                  <a:pt x="8" y="219"/>
                </a:cubicBezTo>
                <a:cubicBezTo>
                  <a:pt x="5" y="240"/>
                  <a:pt x="0" y="274"/>
                  <a:pt x="0" y="290"/>
                </a:cubicBezTo>
                <a:cubicBezTo>
                  <a:pt x="0" y="320"/>
                  <a:pt x="11" y="333"/>
                  <a:pt x="23" y="337"/>
                </a:cubicBezTo>
                <a:cubicBezTo>
                  <a:pt x="43" y="342"/>
                  <a:pt x="72" y="293"/>
                  <a:pt x="101" y="296"/>
                </a:cubicBezTo>
                <a:cubicBezTo>
                  <a:pt x="142" y="299"/>
                  <a:pt x="164" y="361"/>
                  <a:pt x="164" y="427"/>
                </a:cubicBezTo>
                <a:lnTo>
                  <a:pt x="164" y="428"/>
                </a:lnTo>
                <a:cubicBezTo>
                  <a:pt x="164" y="494"/>
                  <a:pt x="142" y="556"/>
                  <a:pt x="101" y="559"/>
                </a:cubicBezTo>
                <a:cubicBezTo>
                  <a:pt x="72" y="562"/>
                  <a:pt x="43" y="513"/>
                  <a:pt x="23" y="518"/>
                </a:cubicBezTo>
                <a:cubicBezTo>
                  <a:pt x="11" y="521"/>
                  <a:pt x="0" y="535"/>
                  <a:pt x="0" y="565"/>
                </a:cubicBezTo>
                <a:cubicBezTo>
                  <a:pt x="0" y="580"/>
                  <a:pt x="5" y="615"/>
                  <a:pt x="8" y="635"/>
                </a:cubicBezTo>
                <a:cubicBezTo>
                  <a:pt x="15" y="669"/>
                  <a:pt x="24" y="689"/>
                  <a:pt x="35" y="717"/>
                </a:cubicBezTo>
                <a:cubicBezTo>
                  <a:pt x="40" y="726"/>
                  <a:pt x="50" y="731"/>
                  <a:pt x="61" y="729"/>
                </a:cubicBezTo>
                <a:cubicBezTo>
                  <a:pt x="98" y="717"/>
                  <a:pt x="136" y="706"/>
                  <a:pt x="173" y="699"/>
                </a:cubicBezTo>
                <a:cubicBezTo>
                  <a:pt x="174" y="699"/>
                  <a:pt x="174" y="699"/>
                  <a:pt x="174" y="699"/>
                </a:cubicBezTo>
                <a:cubicBezTo>
                  <a:pt x="234" y="689"/>
                  <a:pt x="258" y="693"/>
                  <a:pt x="281" y="711"/>
                </a:cubicBezTo>
                <a:cubicBezTo>
                  <a:pt x="293" y="720"/>
                  <a:pt x="301" y="730"/>
                  <a:pt x="298" y="748"/>
                </a:cubicBezTo>
                <a:cubicBezTo>
                  <a:pt x="295" y="762"/>
                  <a:pt x="258" y="788"/>
                  <a:pt x="260" y="815"/>
                </a:cubicBezTo>
                <a:cubicBezTo>
                  <a:pt x="261" y="840"/>
                  <a:pt x="315" y="855"/>
                  <a:pt x="363" y="855"/>
                </a:cubicBezTo>
                <a:cubicBezTo>
                  <a:pt x="410" y="855"/>
                  <a:pt x="465" y="840"/>
                  <a:pt x="466" y="815"/>
                </a:cubicBezTo>
                <a:cubicBezTo>
                  <a:pt x="467" y="788"/>
                  <a:pt x="431" y="762"/>
                  <a:pt x="428" y="748"/>
                </a:cubicBezTo>
                <a:cubicBezTo>
                  <a:pt x="424" y="730"/>
                  <a:pt x="432" y="720"/>
                  <a:pt x="444" y="711"/>
                </a:cubicBezTo>
                <a:cubicBezTo>
                  <a:pt x="467" y="693"/>
                  <a:pt x="491" y="689"/>
                  <a:pt x="551" y="699"/>
                </a:cubicBezTo>
                <a:lnTo>
                  <a:pt x="552" y="699"/>
                </a:lnTo>
                <a:cubicBezTo>
                  <a:pt x="590" y="706"/>
                  <a:pt x="628" y="717"/>
                  <a:pt x="664" y="729"/>
                </a:cubicBezTo>
                <a:cubicBezTo>
                  <a:pt x="675" y="731"/>
                  <a:pt x="685" y="726"/>
                  <a:pt x="690" y="717"/>
                </a:cubicBezTo>
                <a:cubicBezTo>
                  <a:pt x="701" y="689"/>
                  <a:pt x="710" y="669"/>
                  <a:pt x="717" y="635"/>
                </a:cubicBezTo>
                <a:cubicBezTo>
                  <a:pt x="721" y="615"/>
                  <a:pt x="725" y="580"/>
                  <a:pt x="725" y="565"/>
                </a:cubicBezTo>
                <a:cubicBezTo>
                  <a:pt x="725" y="535"/>
                  <a:pt x="715" y="521"/>
                  <a:pt x="703" y="518"/>
                </a:cubicBezTo>
                <a:cubicBezTo>
                  <a:pt x="682" y="513"/>
                  <a:pt x="654" y="562"/>
                  <a:pt x="624" y="559"/>
                </a:cubicBezTo>
                <a:cubicBezTo>
                  <a:pt x="584" y="556"/>
                  <a:pt x="561" y="494"/>
                  <a:pt x="561" y="428"/>
                </a:cubicBezTo>
                <a:lnTo>
                  <a:pt x="561" y="427"/>
                </a:lnTo>
                <a:cubicBezTo>
                  <a:pt x="561" y="361"/>
                  <a:pt x="584" y="299"/>
                  <a:pt x="624" y="296"/>
                </a:cubicBezTo>
                <a:cubicBezTo>
                  <a:pt x="654" y="293"/>
                  <a:pt x="682" y="342"/>
                  <a:pt x="703" y="337"/>
                </a:cubicBezTo>
                <a:cubicBezTo>
                  <a:pt x="715" y="333"/>
                  <a:pt x="725" y="320"/>
                  <a:pt x="725" y="290"/>
                </a:cubicBezTo>
                <a:cubicBezTo>
                  <a:pt x="725" y="274"/>
                  <a:pt x="721" y="240"/>
                  <a:pt x="717" y="219"/>
                </a:cubicBezTo>
                <a:cubicBezTo>
                  <a:pt x="710" y="186"/>
                  <a:pt x="701" y="166"/>
                  <a:pt x="690" y="138"/>
                </a:cubicBezTo>
                <a:cubicBezTo>
                  <a:pt x="685" y="129"/>
                  <a:pt x="675" y="124"/>
                  <a:pt x="664" y="126"/>
                </a:cubicBezTo>
                <a:cubicBezTo>
                  <a:pt x="628" y="138"/>
                  <a:pt x="590" y="149"/>
                  <a:pt x="552" y="156"/>
                </a:cubicBezTo>
                <a:lnTo>
                  <a:pt x="551" y="156"/>
                </a:lnTo>
                <a:cubicBezTo>
                  <a:pt x="491" y="166"/>
                  <a:pt x="467" y="162"/>
                  <a:pt x="444" y="144"/>
                </a:cubicBezTo>
                <a:cubicBezTo>
                  <a:pt x="432" y="135"/>
                  <a:pt x="424" y="125"/>
                  <a:pt x="428" y="107"/>
                </a:cubicBezTo>
                <a:cubicBezTo>
                  <a:pt x="431" y="92"/>
                  <a:pt x="467" y="66"/>
                  <a:pt x="466" y="39"/>
                </a:cubicBezTo>
                <a:cubicBezTo>
                  <a:pt x="465" y="15"/>
                  <a:pt x="410" y="0"/>
                  <a:pt x="363" y="0"/>
                </a:cubicBezTo>
                <a:cubicBezTo>
                  <a:pt x="315" y="0"/>
                  <a:pt x="261" y="15"/>
                  <a:pt x="260" y="39"/>
                </a:cubicBezTo>
                <a:close/>
              </a:path>
            </a:pathLst>
          </a:custGeom>
          <a:solidFill>
            <a:srgbClr val="0F6FC6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TH Sarabun New" panose="020B0500040200020003" pitchFamily="34" charset="-34"/>
              <a:ea typeface="Arial Unicode MS" pitchFamily="2"/>
              <a:cs typeface="TH Sarabun New" panose="020B0500040200020003" pitchFamily="34" charset="-34"/>
            </a:endParaRPr>
          </a:p>
        </p:txBody>
      </p:sp>
      <p:sp>
        <p:nvSpPr>
          <p:cNvPr id="8" name="Freeform: Shape 5">
            <a:extLst>
              <a:ext uri="{FF2B5EF4-FFF2-40B4-BE49-F238E27FC236}">
                <a16:creationId xmlns:a16="http://schemas.microsoft.com/office/drawing/2014/main" id="{0C3973B5-67CE-4FF7-9FBA-6A73959DD61D}"/>
              </a:ext>
            </a:extLst>
          </p:cNvPr>
          <p:cNvSpPr/>
          <p:nvPr/>
        </p:nvSpPr>
        <p:spPr>
          <a:xfrm>
            <a:off x="4768008" y="3243319"/>
            <a:ext cx="64810" cy="648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2" h="32">
                <a:moveTo>
                  <a:pt x="32" y="16"/>
                </a:moveTo>
                <a:cubicBezTo>
                  <a:pt x="32" y="25"/>
                  <a:pt x="25" y="32"/>
                  <a:pt x="16" y="32"/>
                </a:cubicBezTo>
                <a:cubicBezTo>
                  <a:pt x="8" y="32"/>
                  <a:pt x="0" y="25"/>
                  <a:pt x="0" y="16"/>
                </a:cubicBezTo>
                <a:cubicBezTo>
                  <a:pt x="0" y="8"/>
                  <a:pt x="8" y="0"/>
                  <a:pt x="16" y="0"/>
                </a:cubicBezTo>
                <a:cubicBezTo>
                  <a:pt x="25" y="0"/>
                  <a:pt x="32" y="8"/>
                  <a:pt x="32" y="16"/>
                </a:cubicBez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TH Sarabun New" panose="020B0500040200020003" pitchFamily="34" charset="-34"/>
              <a:ea typeface="Arial Unicode MS" pitchFamily="2"/>
              <a:cs typeface="TH Sarabun New" panose="020B0500040200020003" pitchFamily="34" charset="-34"/>
            </a:endParaRPr>
          </a:p>
        </p:txBody>
      </p:sp>
      <p:sp>
        <p:nvSpPr>
          <p:cNvPr id="9" name="Freeform: Shape 6">
            <a:extLst>
              <a:ext uri="{FF2B5EF4-FFF2-40B4-BE49-F238E27FC236}">
                <a16:creationId xmlns:a16="http://schemas.microsoft.com/office/drawing/2014/main" id="{95001A17-5B9B-49DD-A833-7DE2B8FC3249}"/>
              </a:ext>
            </a:extLst>
          </p:cNvPr>
          <p:cNvSpPr/>
          <p:nvPr/>
        </p:nvSpPr>
        <p:spPr>
          <a:xfrm>
            <a:off x="3546763" y="3385483"/>
            <a:ext cx="64810" cy="648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2" h="32">
                <a:moveTo>
                  <a:pt x="32" y="16"/>
                </a:moveTo>
                <a:cubicBezTo>
                  <a:pt x="32" y="25"/>
                  <a:pt x="25" y="32"/>
                  <a:pt x="16" y="32"/>
                </a:cubicBezTo>
                <a:cubicBezTo>
                  <a:pt x="7" y="32"/>
                  <a:pt x="0" y="25"/>
                  <a:pt x="0" y="16"/>
                </a:cubicBezTo>
                <a:cubicBezTo>
                  <a:pt x="0" y="8"/>
                  <a:pt x="7" y="0"/>
                  <a:pt x="16" y="0"/>
                </a:cubicBezTo>
                <a:cubicBezTo>
                  <a:pt x="25" y="0"/>
                  <a:pt x="32" y="8"/>
                  <a:pt x="32" y="16"/>
                </a:cubicBez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TH Sarabun New" panose="020B0500040200020003" pitchFamily="34" charset="-34"/>
              <a:ea typeface="Arial Unicode MS" pitchFamily="2"/>
              <a:cs typeface="TH Sarabun New" panose="020B0500040200020003" pitchFamily="34" charset="-34"/>
            </a:endParaRPr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47457DA9-1BC3-43E9-925E-02FA3136B367}"/>
              </a:ext>
            </a:extLst>
          </p:cNvPr>
          <p:cNvSpPr/>
          <p:nvPr/>
        </p:nvSpPr>
        <p:spPr>
          <a:xfrm>
            <a:off x="7097224" y="3273852"/>
            <a:ext cx="64810" cy="648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2" h="32">
                <a:moveTo>
                  <a:pt x="32" y="16"/>
                </a:moveTo>
                <a:cubicBezTo>
                  <a:pt x="32" y="25"/>
                  <a:pt x="25" y="32"/>
                  <a:pt x="16" y="32"/>
                </a:cubicBezTo>
                <a:cubicBezTo>
                  <a:pt x="7" y="32"/>
                  <a:pt x="0" y="25"/>
                  <a:pt x="0" y="16"/>
                </a:cubicBezTo>
                <a:cubicBezTo>
                  <a:pt x="0" y="8"/>
                  <a:pt x="7" y="0"/>
                  <a:pt x="16" y="0"/>
                </a:cubicBezTo>
                <a:cubicBezTo>
                  <a:pt x="25" y="0"/>
                  <a:pt x="32" y="8"/>
                  <a:pt x="32" y="16"/>
                </a:cubicBez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TH Sarabun New" panose="020B0500040200020003" pitchFamily="34" charset="-34"/>
              <a:ea typeface="Arial Unicode MS" pitchFamily="2"/>
              <a:cs typeface="TH Sarabun New" panose="020B0500040200020003" pitchFamily="34" charset="-34"/>
            </a:endParaRP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075D019B-1A6E-4F0F-90C9-E494913DCCA4}"/>
              </a:ext>
            </a:extLst>
          </p:cNvPr>
          <p:cNvSpPr txBox="1">
            <a:spLocks/>
          </p:cNvSpPr>
          <p:nvPr/>
        </p:nvSpPr>
        <p:spPr>
          <a:xfrm>
            <a:off x="3577089" y="2545877"/>
            <a:ext cx="904198" cy="599620"/>
          </a:xfrm>
          <a:prstGeom prst="rect">
            <a:avLst/>
          </a:prstGeom>
        </p:spPr>
        <p:txBody>
          <a:bodyPr wrap="square" lIns="0" tIns="0" rIns="0" bIns="0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TOUR TITLE</a:t>
            </a:r>
            <a:endParaRPr lang="en-AU" sz="20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6E2A4D78-DDB3-49B8-BFCA-4255A437BCDF}"/>
              </a:ext>
            </a:extLst>
          </p:cNvPr>
          <p:cNvSpPr txBox="1">
            <a:spLocks/>
          </p:cNvSpPr>
          <p:nvPr/>
        </p:nvSpPr>
        <p:spPr>
          <a:xfrm>
            <a:off x="4922631" y="2545877"/>
            <a:ext cx="904198" cy="599620"/>
          </a:xfrm>
          <a:prstGeom prst="rect">
            <a:avLst/>
          </a:prstGeom>
        </p:spPr>
        <p:txBody>
          <a:bodyPr wrap="square" lIns="0" tIns="0" rIns="0" bIns="0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TOUR TITLE</a:t>
            </a:r>
            <a:endParaRPr lang="en-AU" sz="20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397A3938-8FC3-4901-99CB-EC52DC30A687}"/>
              </a:ext>
            </a:extLst>
          </p:cNvPr>
          <p:cNvSpPr txBox="1">
            <a:spLocks/>
          </p:cNvSpPr>
          <p:nvPr/>
        </p:nvSpPr>
        <p:spPr>
          <a:xfrm>
            <a:off x="6299436" y="2545877"/>
            <a:ext cx="904198" cy="599620"/>
          </a:xfrm>
          <a:prstGeom prst="rect">
            <a:avLst/>
          </a:prstGeom>
        </p:spPr>
        <p:txBody>
          <a:bodyPr wrap="square" lIns="0" tIns="0" rIns="0" bIns="0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TOUR TITLE</a:t>
            </a:r>
            <a:endParaRPr lang="en-AU" sz="20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CF60803C-6C77-4156-A0F8-39AB3B90E42D}"/>
              </a:ext>
            </a:extLst>
          </p:cNvPr>
          <p:cNvSpPr txBox="1">
            <a:spLocks/>
          </p:cNvSpPr>
          <p:nvPr/>
        </p:nvSpPr>
        <p:spPr>
          <a:xfrm>
            <a:off x="7638577" y="2545877"/>
            <a:ext cx="904198" cy="599620"/>
          </a:xfrm>
          <a:prstGeom prst="rect">
            <a:avLst/>
          </a:prstGeom>
        </p:spPr>
        <p:txBody>
          <a:bodyPr wrap="square" lIns="0" tIns="0" rIns="0" bIns="0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AU" sz="2000" b="1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TOUR TITLE</a:t>
            </a:r>
            <a:endParaRPr lang="en-AU" sz="20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5" name="Freeform: Shape 7">
            <a:extLst>
              <a:ext uri="{FF2B5EF4-FFF2-40B4-BE49-F238E27FC236}">
                <a16:creationId xmlns:a16="http://schemas.microsoft.com/office/drawing/2014/main" id="{47457DA9-1BC3-43E9-925E-02FA3136B367}"/>
              </a:ext>
            </a:extLst>
          </p:cNvPr>
          <p:cNvSpPr/>
          <p:nvPr/>
        </p:nvSpPr>
        <p:spPr>
          <a:xfrm>
            <a:off x="8656839" y="3308129"/>
            <a:ext cx="64810" cy="6481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2" h="32">
                <a:moveTo>
                  <a:pt x="32" y="16"/>
                </a:moveTo>
                <a:cubicBezTo>
                  <a:pt x="32" y="25"/>
                  <a:pt x="25" y="32"/>
                  <a:pt x="16" y="32"/>
                </a:cubicBezTo>
                <a:cubicBezTo>
                  <a:pt x="7" y="32"/>
                  <a:pt x="0" y="25"/>
                  <a:pt x="0" y="16"/>
                </a:cubicBezTo>
                <a:cubicBezTo>
                  <a:pt x="0" y="8"/>
                  <a:pt x="7" y="0"/>
                  <a:pt x="16" y="0"/>
                </a:cubicBezTo>
                <a:cubicBezTo>
                  <a:pt x="25" y="0"/>
                  <a:pt x="32" y="8"/>
                  <a:pt x="32" y="16"/>
                </a:cubicBez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000" b="0" i="0" u="none" strike="noStrike" kern="1200" dirty="0">
              <a:ln>
                <a:noFill/>
              </a:ln>
              <a:latin typeface="TH Sarabun New" panose="020B0500040200020003" pitchFamily="34" charset="-34"/>
              <a:ea typeface="Arial Unicode MS" pitchFamily="2"/>
              <a:cs typeface="TH Sarabun New" panose="020B0500040200020003" pitchFamily="34" charset="-34"/>
            </a:endParaRPr>
          </a:p>
        </p:txBody>
      </p:sp>
      <p:cxnSp>
        <p:nvCxnSpPr>
          <p:cNvPr id="57" name="Elbow Connector 56"/>
          <p:cNvCxnSpPr>
            <a:stCxn id="9" idx="1"/>
            <a:endCxn id="73" idx="0"/>
          </p:cNvCxnSpPr>
          <p:nvPr/>
        </p:nvCxnSpPr>
        <p:spPr>
          <a:xfrm rot="10800000" flipV="1">
            <a:off x="1861755" y="3417888"/>
            <a:ext cx="1685008" cy="673078"/>
          </a:xfrm>
          <a:prstGeom prst="bentConnector2">
            <a:avLst/>
          </a:prstGeom>
          <a:ln>
            <a:solidFill>
              <a:srgbClr val="0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Elbow Connector 58"/>
          <p:cNvCxnSpPr>
            <a:stCxn id="8" idx="3"/>
            <a:endCxn id="86" idx="0"/>
          </p:cNvCxnSpPr>
          <p:nvPr/>
        </p:nvCxnSpPr>
        <p:spPr>
          <a:xfrm flipH="1">
            <a:off x="4445125" y="3275724"/>
            <a:ext cx="387693" cy="835656"/>
          </a:xfrm>
          <a:prstGeom prst="bentConnector4">
            <a:avLst>
              <a:gd name="adj1" fmla="val -58964"/>
              <a:gd name="adj2" fmla="val 51939"/>
            </a:avLst>
          </a:prstGeom>
          <a:ln>
            <a:solidFill>
              <a:srgbClr val="F1A80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>
            <a:stCxn id="55" idx="0"/>
            <a:endCxn id="95" idx="0"/>
          </p:cNvCxnSpPr>
          <p:nvPr/>
        </p:nvCxnSpPr>
        <p:spPr>
          <a:xfrm rot="16200000" flipH="1">
            <a:off x="8771475" y="3225898"/>
            <a:ext cx="827400" cy="991863"/>
          </a:xfrm>
          <a:prstGeom prst="bentConnector3">
            <a:avLst>
              <a:gd name="adj1" fmla="val -27629"/>
            </a:avLst>
          </a:prstGeom>
          <a:ln w="3175">
            <a:solidFill>
              <a:srgbClr val="0F6F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ounded Rectangle 72"/>
          <p:cNvSpPr/>
          <p:nvPr/>
        </p:nvSpPr>
        <p:spPr>
          <a:xfrm>
            <a:off x="837047" y="4090966"/>
            <a:ext cx="2049415" cy="400101"/>
          </a:xfrm>
          <a:prstGeom prst="roundRect">
            <a:avLst>
              <a:gd name="adj" fmla="val 36540"/>
            </a:avLst>
          </a:prstGeom>
          <a:solidFill>
            <a:srgbClr val="3A3A3A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4" name="矩形 88">
            <a:extLst>
              <a:ext uri="{FF2B5EF4-FFF2-40B4-BE49-F238E27FC236}">
                <a16:creationId xmlns:a16="http://schemas.microsoft.com/office/drawing/2014/main" id="{E80CBBB5-B302-4C68-B6FE-3F9C73D2591A}"/>
              </a:ext>
            </a:extLst>
          </p:cNvPr>
          <p:cNvSpPr/>
          <p:nvPr/>
        </p:nvSpPr>
        <p:spPr>
          <a:xfrm>
            <a:off x="837046" y="4087266"/>
            <a:ext cx="2049415" cy="461657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H Sarabun New" panose="020B0500040200020003" pitchFamily="34" charset="-34"/>
                <a:ea typeface="微软雅黑" panose="020B0503020204020204" pitchFamily="34" charset="-122"/>
                <a:cs typeface="TH Sarabun New" panose="020B0500040200020003" pitchFamily="34" charset="-34"/>
              </a:rPr>
              <a:t>LOREM IPSUM</a:t>
            </a:r>
            <a:endParaRPr lang="en-US" altLang="zh-CN" sz="2400" b="1" dirty="0">
              <a:solidFill>
                <a:schemeClr val="bg1"/>
              </a:solidFill>
              <a:latin typeface="TH Sarabun New" panose="020B0500040200020003" pitchFamily="34" charset="-34"/>
              <a:ea typeface="微软雅黑" panose="020B0503020204020204" pitchFamily="34" charset="-122"/>
              <a:cs typeface="TH Sarabun New" panose="020B0500040200020003" pitchFamily="34" charset="-34"/>
            </a:endParaRPr>
          </a:p>
        </p:txBody>
      </p:sp>
      <p:sp>
        <p:nvSpPr>
          <p:cNvPr id="45" name="矩形 47">
            <a:extLst>
              <a:ext uri="{FF2B5EF4-FFF2-40B4-BE49-F238E27FC236}">
                <a16:creationId xmlns:a16="http://schemas.microsoft.com/office/drawing/2014/main" id="{DA580BD8-9884-43CB-815B-E0E4BD7B3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1" y="4555745"/>
            <a:ext cx="2300587" cy="108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Lorem ipsum dolor sit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amet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consectetur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adipiscing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elit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Nullam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dapibus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erat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magna.</a:t>
            </a:r>
            <a:endParaRPr lang="zh-CN" altLang="en-US" sz="1800" dirty="0">
              <a:latin typeface="TH Sarabun New" panose="020B0500040200020003" pitchFamily="34" charset="-34"/>
              <a:cs typeface="TH Sarabun New" panose="020B0500040200020003" pitchFamily="34" charset="-34"/>
              <a:sym typeface="微软雅黑" panose="020B0503020204020204" pitchFamily="34" charset="-122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3450980" y="4111380"/>
            <a:ext cx="2049415" cy="400101"/>
          </a:xfrm>
          <a:prstGeom prst="roundRect">
            <a:avLst>
              <a:gd name="adj" fmla="val 36540"/>
            </a:avLst>
          </a:prstGeom>
          <a:solidFill>
            <a:srgbClr val="F3AB01"/>
          </a:solidFill>
          <a:ln>
            <a:solidFill>
              <a:srgbClr val="3A3A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8ECC50C5-E578-4B18-944A-7E5CA82C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417" y="4555745"/>
            <a:ext cx="2300587" cy="108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Lorem ipsum dolor sit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amet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consectetur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adipiscing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elit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Nullam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dapibus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erat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magna.</a:t>
            </a:r>
            <a:endParaRPr lang="zh-CN" altLang="en-US" sz="1800" dirty="0">
              <a:latin typeface="TH Sarabun New" panose="020B0500040200020003" pitchFamily="34" charset="-34"/>
              <a:cs typeface="TH Sarabun New" panose="020B0500040200020003" pitchFamily="34" charset="-34"/>
              <a:sym typeface="微软雅黑" panose="020B0503020204020204" pitchFamily="34" charset="-122"/>
            </a:endParaRPr>
          </a:p>
        </p:txBody>
      </p:sp>
      <p:sp>
        <p:nvSpPr>
          <p:cNvPr id="86" name="矩形 88">
            <a:extLst>
              <a:ext uri="{FF2B5EF4-FFF2-40B4-BE49-F238E27FC236}">
                <a16:creationId xmlns:a16="http://schemas.microsoft.com/office/drawing/2014/main" id="{E80CBBB5-B302-4C68-B6FE-3F9C73D2591A}"/>
              </a:ext>
            </a:extLst>
          </p:cNvPr>
          <p:cNvSpPr/>
          <p:nvPr/>
        </p:nvSpPr>
        <p:spPr>
          <a:xfrm>
            <a:off x="3420417" y="4111380"/>
            <a:ext cx="2049415" cy="461657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H Sarabun New" panose="020B0500040200020003" pitchFamily="34" charset="-34"/>
                <a:ea typeface="微软雅黑" panose="020B0503020204020204" pitchFamily="34" charset="-122"/>
                <a:cs typeface="TH Sarabun New" panose="020B0500040200020003" pitchFamily="34" charset="-34"/>
              </a:rPr>
              <a:t>LOREM IPSUM</a:t>
            </a:r>
            <a:endParaRPr lang="en-US" altLang="zh-CN" sz="2400" b="1" dirty="0">
              <a:solidFill>
                <a:schemeClr val="bg1"/>
              </a:solidFill>
              <a:latin typeface="TH Sarabun New" panose="020B0500040200020003" pitchFamily="34" charset="-34"/>
              <a:ea typeface="微软雅黑" panose="020B0503020204020204" pitchFamily="34" charset="-122"/>
              <a:cs typeface="TH Sarabun New" panose="020B0500040200020003" pitchFamily="34" charset="-34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6131622" y="4119627"/>
            <a:ext cx="2049415" cy="400101"/>
          </a:xfrm>
          <a:prstGeom prst="roundRect">
            <a:avLst>
              <a:gd name="adj" fmla="val 36540"/>
            </a:avLst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3" name="矩形 88">
            <a:extLst>
              <a:ext uri="{FF2B5EF4-FFF2-40B4-BE49-F238E27FC236}">
                <a16:creationId xmlns:a16="http://schemas.microsoft.com/office/drawing/2014/main" id="{E80CBBB5-B302-4C68-B6FE-3F9C73D2591A}"/>
              </a:ext>
            </a:extLst>
          </p:cNvPr>
          <p:cNvSpPr/>
          <p:nvPr/>
        </p:nvSpPr>
        <p:spPr>
          <a:xfrm>
            <a:off x="6101059" y="4119627"/>
            <a:ext cx="2049415" cy="461657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H Sarabun New" panose="020B0500040200020003" pitchFamily="34" charset="-34"/>
                <a:ea typeface="微软雅黑" panose="020B0503020204020204" pitchFamily="34" charset="-122"/>
                <a:cs typeface="TH Sarabun New" panose="020B0500040200020003" pitchFamily="34" charset="-34"/>
              </a:rPr>
              <a:t>LOREM IPSUM</a:t>
            </a:r>
            <a:endParaRPr lang="en-US" altLang="zh-CN" sz="2400" b="1" dirty="0">
              <a:solidFill>
                <a:schemeClr val="bg1"/>
              </a:solidFill>
              <a:latin typeface="TH Sarabun New" panose="020B0500040200020003" pitchFamily="34" charset="-34"/>
              <a:ea typeface="微软雅黑" panose="020B0503020204020204" pitchFamily="34" charset="-122"/>
              <a:cs typeface="TH Sarabun New" panose="020B0500040200020003" pitchFamily="34" charset="-34"/>
            </a:endParaRPr>
          </a:p>
        </p:txBody>
      </p:sp>
      <p:sp>
        <p:nvSpPr>
          <p:cNvPr id="95" name="Rounded Rectangle 94"/>
          <p:cNvSpPr/>
          <p:nvPr/>
        </p:nvSpPr>
        <p:spPr>
          <a:xfrm>
            <a:off x="8656399" y="4135529"/>
            <a:ext cx="2049415" cy="400101"/>
          </a:xfrm>
          <a:prstGeom prst="roundRect">
            <a:avLst>
              <a:gd name="adj" fmla="val 36540"/>
            </a:avLst>
          </a:prstGeom>
          <a:solidFill>
            <a:srgbClr val="0F6FC6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6" name="矩形 88">
            <a:extLst>
              <a:ext uri="{FF2B5EF4-FFF2-40B4-BE49-F238E27FC236}">
                <a16:creationId xmlns:a16="http://schemas.microsoft.com/office/drawing/2014/main" id="{E80CBBB5-B302-4C68-B6FE-3F9C73D2591A}"/>
              </a:ext>
            </a:extLst>
          </p:cNvPr>
          <p:cNvSpPr/>
          <p:nvPr/>
        </p:nvSpPr>
        <p:spPr>
          <a:xfrm>
            <a:off x="8625836" y="4135529"/>
            <a:ext cx="2049415" cy="461657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H Sarabun New" panose="020B0500040200020003" pitchFamily="34" charset="-34"/>
                <a:ea typeface="微软雅黑" panose="020B0503020204020204" pitchFamily="34" charset="-122"/>
                <a:cs typeface="TH Sarabun New" panose="020B0500040200020003" pitchFamily="34" charset="-34"/>
              </a:rPr>
              <a:t>LOREM IPSUM</a:t>
            </a:r>
            <a:endParaRPr lang="en-US" altLang="zh-CN" sz="2400" b="1" dirty="0">
              <a:solidFill>
                <a:schemeClr val="bg1"/>
              </a:solidFill>
              <a:latin typeface="TH Sarabun New" panose="020B0500040200020003" pitchFamily="34" charset="-34"/>
              <a:ea typeface="微软雅黑" panose="020B0503020204020204" pitchFamily="34" charset="-122"/>
              <a:cs typeface="TH Sarabun New" panose="020B0500040200020003" pitchFamily="34" charset="-34"/>
            </a:endParaRPr>
          </a:p>
        </p:txBody>
      </p:sp>
      <p:cxnSp>
        <p:nvCxnSpPr>
          <p:cNvPr id="107" name="Elbow Connector 106"/>
          <p:cNvCxnSpPr>
            <a:stCxn id="10" idx="0"/>
            <a:endCxn id="93" idx="0"/>
          </p:cNvCxnSpPr>
          <p:nvPr/>
        </p:nvCxnSpPr>
        <p:spPr>
          <a:xfrm rot="16200000" flipH="1" flipV="1">
            <a:off x="6704810" y="3694808"/>
            <a:ext cx="845775" cy="3862"/>
          </a:xfrm>
          <a:prstGeom prst="bentConnector5">
            <a:avLst>
              <a:gd name="adj1" fmla="val -27028"/>
              <a:gd name="adj2" fmla="val -6758286"/>
              <a:gd name="adj3" fmla="val 53831"/>
            </a:avLst>
          </a:prstGeom>
          <a:ln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矩形 47">
            <a:extLst>
              <a:ext uri="{FF2B5EF4-FFF2-40B4-BE49-F238E27FC236}">
                <a16:creationId xmlns:a16="http://schemas.microsoft.com/office/drawing/2014/main" id="{DA580BD8-9884-43CB-815B-E0E4BD7B3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3120" y="4555745"/>
            <a:ext cx="2300587" cy="108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Lorem ipsum dolor sit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amet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consectetur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adipiscing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elit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Nullam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dapibus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erat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magna.</a:t>
            </a:r>
            <a:endParaRPr lang="zh-CN" altLang="en-US" sz="1800" dirty="0">
              <a:latin typeface="TH Sarabun New" panose="020B0500040200020003" pitchFamily="34" charset="-34"/>
              <a:cs typeface="TH Sarabun New" panose="020B0500040200020003" pitchFamily="34" charset="-34"/>
              <a:sym typeface="微软雅黑" panose="020B0503020204020204" pitchFamily="34" charset="-122"/>
            </a:endParaRPr>
          </a:p>
        </p:txBody>
      </p:sp>
      <p:sp>
        <p:nvSpPr>
          <p:cNvPr id="115" name="矩形 47">
            <a:extLst>
              <a:ext uri="{FF2B5EF4-FFF2-40B4-BE49-F238E27FC236}">
                <a16:creationId xmlns:a16="http://schemas.microsoft.com/office/drawing/2014/main" id="{8ECC50C5-E578-4B18-944A-7E5CA82C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5836" y="4555745"/>
            <a:ext cx="2300587" cy="108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Lorem ipsum dolor sit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amet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consectetur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adipiscing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elit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Nullam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dapibus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erat</a:t>
            </a:r>
            <a:r>
              <a:rPr lang="en-US" sz="1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magna.</a:t>
            </a:r>
            <a:endParaRPr lang="zh-CN" altLang="en-US" sz="1800" dirty="0">
              <a:latin typeface="TH Sarabun New" panose="020B0500040200020003" pitchFamily="34" charset="-34"/>
              <a:cs typeface="TH Sarabun New" panose="020B0500040200020003" pitchFamily="34" charset="-34"/>
              <a:sym typeface="微软雅黑" panose="020B0503020204020204" pitchFamily="34" charset="-122"/>
            </a:endParaRP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299" y="93630"/>
            <a:ext cx="1998652" cy="7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6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86" grpId="0"/>
      <p:bldP spid="93" grpId="0"/>
      <p:bldP spid="96" grpId="0"/>
      <p:bldP spid="1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>
            <a:fillRect/>
          </a:stretch>
        </p:blipFill>
        <p:spPr/>
      </p:pic>
      <p:sp>
        <p:nvSpPr>
          <p:cNvPr id="13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>
            <a:off x="-3183016" y="-27559"/>
            <a:ext cx="7870730" cy="6896238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  <a:gd name="connsiteX0" fmla="*/ 2484539 w 6056837"/>
              <a:gd name="connsiteY0" fmla="*/ 3004379 h 5508171"/>
              <a:gd name="connsiteX1" fmla="*/ 0 w 6056837"/>
              <a:gd name="connsiteY1" fmla="*/ 0 h 5508171"/>
              <a:gd name="connsiteX2" fmla="*/ 3302751 w 6056837"/>
              <a:gd name="connsiteY2" fmla="*/ 0 h 5508171"/>
              <a:gd name="connsiteX3" fmla="*/ 6056837 w 6056837"/>
              <a:gd name="connsiteY3" fmla="*/ 2754086 h 5508171"/>
              <a:gd name="connsiteX4" fmla="*/ 3302751 w 6056837"/>
              <a:gd name="connsiteY4" fmla="*/ 5508171 h 5508171"/>
              <a:gd name="connsiteX5" fmla="*/ 0 w 6056837"/>
              <a:gd name="connsiteY5" fmla="*/ 5508171 h 5508171"/>
              <a:gd name="connsiteX6" fmla="*/ 2484539 w 6056837"/>
              <a:gd name="connsiteY6" fmla="*/ 3004379 h 5508171"/>
              <a:gd name="connsiteX0" fmla="*/ 3033259 w 6605557"/>
              <a:gd name="connsiteY0" fmla="*/ 3014005 h 5517797"/>
              <a:gd name="connsiteX1" fmla="*/ 0 w 6605557"/>
              <a:gd name="connsiteY1" fmla="*/ 0 h 5517797"/>
              <a:gd name="connsiteX2" fmla="*/ 3851471 w 6605557"/>
              <a:gd name="connsiteY2" fmla="*/ 9626 h 5517797"/>
              <a:gd name="connsiteX3" fmla="*/ 6605557 w 6605557"/>
              <a:gd name="connsiteY3" fmla="*/ 2763712 h 5517797"/>
              <a:gd name="connsiteX4" fmla="*/ 3851471 w 6605557"/>
              <a:gd name="connsiteY4" fmla="*/ 5517797 h 5517797"/>
              <a:gd name="connsiteX5" fmla="*/ 548720 w 6605557"/>
              <a:gd name="connsiteY5" fmla="*/ 5517797 h 5517797"/>
              <a:gd name="connsiteX6" fmla="*/ 3033259 w 6605557"/>
              <a:gd name="connsiteY6" fmla="*/ 3014005 h 5517797"/>
              <a:gd name="connsiteX0" fmla="*/ 3033259 w 6538170"/>
              <a:gd name="connsiteY0" fmla="*/ 3014005 h 5517797"/>
              <a:gd name="connsiteX1" fmla="*/ 0 w 6538170"/>
              <a:gd name="connsiteY1" fmla="*/ 0 h 5517797"/>
              <a:gd name="connsiteX2" fmla="*/ 3851471 w 6538170"/>
              <a:gd name="connsiteY2" fmla="*/ 9626 h 5517797"/>
              <a:gd name="connsiteX3" fmla="*/ 6538170 w 6538170"/>
              <a:gd name="connsiteY3" fmla="*/ 3052512 h 5517797"/>
              <a:gd name="connsiteX4" fmla="*/ 3851471 w 6538170"/>
              <a:gd name="connsiteY4" fmla="*/ 5517797 h 5517797"/>
              <a:gd name="connsiteX5" fmla="*/ 548720 w 6538170"/>
              <a:gd name="connsiteY5" fmla="*/ 5517797 h 5517797"/>
              <a:gd name="connsiteX6" fmla="*/ 3033259 w 6538170"/>
              <a:gd name="connsiteY6" fmla="*/ 3014005 h 5517797"/>
              <a:gd name="connsiteX0" fmla="*/ 3033259 w 6528543"/>
              <a:gd name="connsiteY0" fmla="*/ 3014005 h 5517797"/>
              <a:gd name="connsiteX1" fmla="*/ 0 w 6528543"/>
              <a:gd name="connsiteY1" fmla="*/ 0 h 5517797"/>
              <a:gd name="connsiteX2" fmla="*/ 3851471 w 6528543"/>
              <a:gd name="connsiteY2" fmla="*/ 9626 h 5517797"/>
              <a:gd name="connsiteX3" fmla="*/ 6528543 w 6528543"/>
              <a:gd name="connsiteY3" fmla="*/ 3052512 h 5517797"/>
              <a:gd name="connsiteX4" fmla="*/ 3851471 w 6528543"/>
              <a:gd name="connsiteY4" fmla="*/ 5517797 h 5517797"/>
              <a:gd name="connsiteX5" fmla="*/ 548720 w 6528543"/>
              <a:gd name="connsiteY5" fmla="*/ 5517797 h 5517797"/>
              <a:gd name="connsiteX6" fmla="*/ 3033259 w 6528543"/>
              <a:gd name="connsiteY6" fmla="*/ 3014005 h 5517797"/>
              <a:gd name="connsiteX0" fmla="*/ 3033259 w 6528543"/>
              <a:gd name="connsiteY0" fmla="*/ 3014005 h 5517797"/>
              <a:gd name="connsiteX1" fmla="*/ 0 w 6528543"/>
              <a:gd name="connsiteY1" fmla="*/ 0 h 5517797"/>
              <a:gd name="connsiteX2" fmla="*/ 3244991 w 6528543"/>
              <a:gd name="connsiteY2" fmla="*/ 38506 h 5517797"/>
              <a:gd name="connsiteX3" fmla="*/ 6528543 w 6528543"/>
              <a:gd name="connsiteY3" fmla="*/ 3052512 h 5517797"/>
              <a:gd name="connsiteX4" fmla="*/ 3851471 w 6528543"/>
              <a:gd name="connsiteY4" fmla="*/ 5517797 h 5517797"/>
              <a:gd name="connsiteX5" fmla="*/ 548720 w 6528543"/>
              <a:gd name="connsiteY5" fmla="*/ 5517797 h 5517797"/>
              <a:gd name="connsiteX6" fmla="*/ 3033259 w 6528543"/>
              <a:gd name="connsiteY6" fmla="*/ 3014005 h 5517797"/>
              <a:gd name="connsiteX0" fmla="*/ 3033259 w 6297503"/>
              <a:gd name="connsiteY0" fmla="*/ 3014005 h 5517797"/>
              <a:gd name="connsiteX1" fmla="*/ 0 w 6297503"/>
              <a:gd name="connsiteY1" fmla="*/ 0 h 5517797"/>
              <a:gd name="connsiteX2" fmla="*/ 3244991 w 6297503"/>
              <a:gd name="connsiteY2" fmla="*/ 38506 h 5517797"/>
              <a:gd name="connsiteX3" fmla="*/ 6297503 w 6297503"/>
              <a:gd name="connsiteY3" fmla="*/ 3052512 h 5517797"/>
              <a:gd name="connsiteX4" fmla="*/ 3851471 w 6297503"/>
              <a:gd name="connsiteY4" fmla="*/ 5517797 h 5517797"/>
              <a:gd name="connsiteX5" fmla="*/ 548720 w 6297503"/>
              <a:gd name="connsiteY5" fmla="*/ 5517797 h 5517797"/>
              <a:gd name="connsiteX6" fmla="*/ 3033259 w 6297503"/>
              <a:gd name="connsiteY6" fmla="*/ 3014005 h 551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97503" h="5517797">
                <a:moveTo>
                  <a:pt x="3033259" y="3014005"/>
                </a:moveTo>
                <a:lnTo>
                  <a:pt x="0" y="0"/>
                </a:lnTo>
                <a:lnTo>
                  <a:pt x="3244991" y="38506"/>
                </a:lnTo>
                <a:lnTo>
                  <a:pt x="6297503" y="3052512"/>
                </a:lnTo>
                <a:lnTo>
                  <a:pt x="3851471" y="5517797"/>
                </a:lnTo>
                <a:lnTo>
                  <a:pt x="548720" y="5517797"/>
                </a:lnTo>
                <a:lnTo>
                  <a:pt x="3033259" y="3014005"/>
                </a:lnTo>
                <a:close/>
              </a:path>
            </a:pathLst>
          </a:custGeom>
          <a:solidFill>
            <a:srgbClr val="0F6FC6">
              <a:alpha val="30196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>
            <a:off x="-900571" y="994068"/>
            <a:ext cx="7362437" cy="6116596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  <a:gd name="connsiteX0" fmla="*/ 2754086 w 6915761"/>
              <a:gd name="connsiteY0" fmla="*/ 2754086 h 5508171"/>
              <a:gd name="connsiteX1" fmla="*/ 0 w 6915761"/>
              <a:gd name="connsiteY1" fmla="*/ 0 h 5508171"/>
              <a:gd name="connsiteX2" fmla="*/ 3302751 w 6915761"/>
              <a:gd name="connsiteY2" fmla="*/ 0 h 5508171"/>
              <a:gd name="connsiteX3" fmla="*/ 6915761 w 6915761"/>
              <a:gd name="connsiteY3" fmla="*/ 2754086 h 5508171"/>
              <a:gd name="connsiteX4" fmla="*/ 3302751 w 6915761"/>
              <a:gd name="connsiteY4" fmla="*/ 5508171 h 5508171"/>
              <a:gd name="connsiteX5" fmla="*/ 0 w 6915761"/>
              <a:gd name="connsiteY5" fmla="*/ 5508171 h 5508171"/>
              <a:gd name="connsiteX6" fmla="*/ 2754086 w 6915761"/>
              <a:gd name="connsiteY6" fmla="*/ 2754086 h 5508171"/>
              <a:gd name="connsiteX0" fmla="*/ 2754086 w 6915761"/>
              <a:gd name="connsiteY0" fmla="*/ 2754086 h 5508171"/>
              <a:gd name="connsiteX1" fmla="*/ 0 w 6915761"/>
              <a:gd name="connsiteY1" fmla="*/ 0 h 5508171"/>
              <a:gd name="connsiteX2" fmla="*/ 3992151 w 6915761"/>
              <a:gd name="connsiteY2" fmla="*/ 22603 h 5508171"/>
              <a:gd name="connsiteX3" fmla="*/ 6915761 w 6915761"/>
              <a:gd name="connsiteY3" fmla="*/ 2754086 h 5508171"/>
              <a:gd name="connsiteX4" fmla="*/ 3302751 w 6915761"/>
              <a:gd name="connsiteY4" fmla="*/ 5508171 h 5508171"/>
              <a:gd name="connsiteX5" fmla="*/ 0 w 6915761"/>
              <a:gd name="connsiteY5" fmla="*/ 5508171 h 5508171"/>
              <a:gd name="connsiteX6" fmla="*/ 2754086 w 6915761"/>
              <a:gd name="connsiteY6" fmla="*/ 2754086 h 5508171"/>
              <a:gd name="connsiteX0" fmla="*/ 2754086 w 6915761"/>
              <a:gd name="connsiteY0" fmla="*/ 2754086 h 5508171"/>
              <a:gd name="connsiteX1" fmla="*/ 0 w 6915761"/>
              <a:gd name="connsiteY1" fmla="*/ 0 h 5508171"/>
              <a:gd name="connsiteX2" fmla="*/ 3992151 w 6915761"/>
              <a:gd name="connsiteY2" fmla="*/ 22603 h 5508171"/>
              <a:gd name="connsiteX3" fmla="*/ 6915761 w 6915761"/>
              <a:gd name="connsiteY3" fmla="*/ 2754086 h 5508171"/>
              <a:gd name="connsiteX4" fmla="*/ 4093866 w 6915761"/>
              <a:gd name="connsiteY4" fmla="*/ 5485568 h 5508171"/>
              <a:gd name="connsiteX5" fmla="*/ 0 w 6915761"/>
              <a:gd name="connsiteY5" fmla="*/ 5508171 h 5508171"/>
              <a:gd name="connsiteX6" fmla="*/ 2754086 w 6915761"/>
              <a:gd name="connsiteY6" fmla="*/ 2754086 h 5508171"/>
              <a:gd name="connsiteX0" fmla="*/ 2754086 w 6915761"/>
              <a:gd name="connsiteY0" fmla="*/ 2754086 h 5508171"/>
              <a:gd name="connsiteX1" fmla="*/ 0 w 6915761"/>
              <a:gd name="connsiteY1" fmla="*/ 0 h 5508171"/>
              <a:gd name="connsiteX2" fmla="*/ 3992151 w 6915761"/>
              <a:gd name="connsiteY2" fmla="*/ 22603 h 5508171"/>
              <a:gd name="connsiteX3" fmla="*/ 6915761 w 6915761"/>
              <a:gd name="connsiteY3" fmla="*/ 2754086 h 5508171"/>
              <a:gd name="connsiteX4" fmla="*/ 4285994 w 6915761"/>
              <a:gd name="connsiteY4" fmla="*/ 5496869 h 5508171"/>
              <a:gd name="connsiteX5" fmla="*/ 0 w 6915761"/>
              <a:gd name="connsiteY5" fmla="*/ 5508171 h 5508171"/>
              <a:gd name="connsiteX6" fmla="*/ 2754086 w 6915761"/>
              <a:gd name="connsiteY6" fmla="*/ 2754086 h 5508171"/>
              <a:gd name="connsiteX0" fmla="*/ 2754086 w 6915761"/>
              <a:gd name="connsiteY0" fmla="*/ 2754086 h 5722902"/>
              <a:gd name="connsiteX1" fmla="*/ 0 w 6915761"/>
              <a:gd name="connsiteY1" fmla="*/ 0 h 5722902"/>
              <a:gd name="connsiteX2" fmla="*/ 3992151 w 6915761"/>
              <a:gd name="connsiteY2" fmla="*/ 22603 h 5722902"/>
              <a:gd name="connsiteX3" fmla="*/ 6915761 w 6915761"/>
              <a:gd name="connsiteY3" fmla="*/ 2754086 h 5722902"/>
              <a:gd name="connsiteX4" fmla="*/ 4285994 w 6915761"/>
              <a:gd name="connsiteY4" fmla="*/ 5496869 h 5722902"/>
              <a:gd name="connsiteX5" fmla="*/ 0 w 6915761"/>
              <a:gd name="connsiteY5" fmla="*/ 5722902 h 5722902"/>
              <a:gd name="connsiteX6" fmla="*/ 2754086 w 6915761"/>
              <a:gd name="connsiteY6" fmla="*/ 2754086 h 5722902"/>
              <a:gd name="connsiteX0" fmla="*/ 2754086 w 6915761"/>
              <a:gd name="connsiteY0" fmla="*/ 2754086 h 5745505"/>
              <a:gd name="connsiteX1" fmla="*/ 0 w 6915761"/>
              <a:gd name="connsiteY1" fmla="*/ 0 h 5745505"/>
              <a:gd name="connsiteX2" fmla="*/ 3992151 w 6915761"/>
              <a:gd name="connsiteY2" fmla="*/ 22603 h 5745505"/>
              <a:gd name="connsiteX3" fmla="*/ 6915761 w 6915761"/>
              <a:gd name="connsiteY3" fmla="*/ 2754086 h 5745505"/>
              <a:gd name="connsiteX4" fmla="*/ 4285995 w 6915761"/>
              <a:gd name="connsiteY4" fmla="*/ 5745505 h 5745505"/>
              <a:gd name="connsiteX5" fmla="*/ 0 w 6915761"/>
              <a:gd name="connsiteY5" fmla="*/ 5722902 h 5745505"/>
              <a:gd name="connsiteX6" fmla="*/ 2754086 w 6915761"/>
              <a:gd name="connsiteY6" fmla="*/ 2754086 h 5745505"/>
              <a:gd name="connsiteX0" fmla="*/ 2754086 w 6915761"/>
              <a:gd name="connsiteY0" fmla="*/ 2754086 h 5768109"/>
              <a:gd name="connsiteX1" fmla="*/ 0 w 6915761"/>
              <a:gd name="connsiteY1" fmla="*/ 0 h 5768109"/>
              <a:gd name="connsiteX2" fmla="*/ 3992151 w 6915761"/>
              <a:gd name="connsiteY2" fmla="*/ 22603 h 5768109"/>
              <a:gd name="connsiteX3" fmla="*/ 6915761 w 6915761"/>
              <a:gd name="connsiteY3" fmla="*/ 2754086 h 5768109"/>
              <a:gd name="connsiteX4" fmla="*/ 4285995 w 6915761"/>
              <a:gd name="connsiteY4" fmla="*/ 5745505 h 5768109"/>
              <a:gd name="connsiteX5" fmla="*/ 0 w 6915761"/>
              <a:gd name="connsiteY5" fmla="*/ 5768109 h 5768109"/>
              <a:gd name="connsiteX6" fmla="*/ 2754086 w 6915761"/>
              <a:gd name="connsiteY6" fmla="*/ 2754086 h 5768109"/>
              <a:gd name="connsiteX0" fmla="*/ 2754086 w 6915761"/>
              <a:gd name="connsiteY0" fmla="*/ 2754086 h 5745506"/>
              <a:gd name="connsiteX1" fmla="*/ 0 w 6915761"/>
              <a:gd name="connsiteY1" fmla="*/ 0 h 5745506"/>
              <a:gd name="connsiteX2" fmla="*/ 3992151 w 6915761"/>
              <a:gd name="connsiteY2" fmla="*/ 22603 h 5745506"/>
              <a:gd name="connsiteX3" fmla="*/ 6915761 w 6915761"/>
              <a:gd name="connsiteY3" fmla="*/ 2754086 h 5745506"/>
              <a:gd name="connsiteX4" fmla="*/ 4285995 w 6915761"/>
              <a:gd name="connsiteY4" fmla="*/ 5745505 h 5745506"/>
              <a:gd name="connsiteX5" fmla="*/ 33904 w 6915761"/>
              <a:gd name="connsiteY5" fmla="*/ 5745506 h 5745506"/>
              <a:gd name="connsiteX6" fmla="*/ 2754086 w 6915761"/>
              <a:gd name="connsiteY6" fmla="*/ 2754086 h 5745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15761" h="5745506">
                <a:moveTo>
                  <a:pt x="2754086" y="2754086"/>
                </a:moveTo>
                <a:lnTo>
                  <a:pt x="0" y="0"/>
                </a:lnTo>
                <a:lnTo>
                  <a:pt x="3992151" y="22603"/>
                </a:lnTo>
                <a:lnTo>
                  <a:pt x="6915761" y="2754086"/>
                </a:lnTo>
                <a:lnTo>
                  <a:pt x="4285995" y="5745505"/>
                </a:lnTo>
                <a:lnTo>
                  <a:pt x="33904" y="5745506"/>
                </a:lnTo>
                <a:lnTo>
                  <a:pt x="2754086" y="2754086"/>
                </a:lnTo>
                <a:close/>
              </a:path>
            </a:pathLst>
          </a:custGeom>
          <a:solidFill>
            <a:srgbClr val="0F6FC6">
              <a:alpha val="65098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 rot="10800000">
            <a:off x="8546010" y="1991211"/>
            <a:ext cx="4966452" cy="6297233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  <a:gd name="connsiteX0" fmla="*/ 2754086 w 6056837"/>
              <a:gd name="connsiteY0" fmla="*/ 2754086 h 7679793"/>
              <a:gd name="connsiteX1" fmla="*/ 0 w 6056837"/>
              <a:gd name="connsiteY1" fmla="*/ 0 h 7679793"/>
              <a:gd name="connsiteX2" fmla="*/ 3302751 w 6056837"/>
              <a:gd name="connsiteY2" fmla="*/ 0 h 7679793"/>
              <a:gd name="connsiteX3" fmla="*/ 6056837 w 6056837"/>
              <a:gd name="connsiteY3" fmla="*/ 2754086 h 7679793"/>
              <a:gd name="connsiteX4" fmla="*/ 1189824 w 6056837"/>
              <a:gd name="connsiteY4" fmla="*/ 7679793 h 7679793"/>
              <a:gd name="connsiteX5" fmla="*/ 0 w 6056837"/>
              <a:gd name="connsiteY5" fmla="*/ 5508171 h 7679793"/>
              <a:gd name="connsiteX6" fmla="*/ 2754086 w 6056837"/>
              <a:gd name="connsiteY6" fmla="*/ 2754086 h 7679793"/>
              <a:gd name="connsiteX0" fmla="*/ 2754086 w 6056837"/>
              <a:gd name="connsiteY0" fmla="*/ 2754086 h 7679793"/>
              <a:gd name="connsiteX1" fmla="*/ 0 w 6056837"/>
              <a:gd name="connsiteY1" fmla="*/ 0 h 7679793"/>
              <a:gd name="connsiteX2" fmla="*/ 3302751 w 6056837"/>
              <a:gd name="connsiteY2" fmla="*/ 0 h 7679793"/>
              <a:gd name="connsiteX3" fmla="*/ 6056837 w 6056837"/>
              <a:gd name="connsiteY3" fmla="*/ 2754086 h 7679793"/>
              <a:gd name="connsiteX4" fmla="*/ 1189824 w 6056837"/>
              <a:gd name="connsiteY4" fmla="*/ 7679793 h 7679793"/>
              <a:gd name="connsiteX5" fmla="*/ 1217868 w 6056837"/>
              <a:gd name="connsiteY5" fmla="*/ 4246283 h 7679793"/>
              <a:gd name="connsiteX6" fmla="*/ 2754086 w 6056837"/>
              <a:gd name="connsiteY6" fmla="*/ 2754086 h 7679793"/>
              <a:gd name="connsiteX0" fmla="*/ 2754086 w 6056837"/>
              <a:gd name="connsiteY0" fmla="*/ 2754086 h 7679793"/>
              <a:gd name="connsiteX1" fmla="*/ 0 w 6056837"/>
              <a:gd name="connsiteY1" fmla="*/ 0 h 7679793"/>
              <a:gd name="connsiteX2" fmla="*/ 3302751 w 6056837"/>
              <a:gd name="connsiteY2" fmla="*/ 0 h 7679793"/>
              <a:gd name="connsiteX3" fmla="*/ 6056837 w 6056837"/>
              <a:gd name="connsiteY3" fmla="*/ 2754086 h 7679793"/>
              <a:gd name="connsiteX4" fmla="*/ 1189824 w 6056837"/>
              <a:gd name="connsiteY4" fmla="*/ 7679793 h 7679793"/>
              <a:gd name="connsiteX5" fmla="*/ 1203196 w 6056837"/>
              <a:gd name="connsiteY5" fmla="*/ 4246283 h 7679793"/>
              <a:gd name="connsiteX6" fmla="*/ 2754086 w 6056837"/>
              <a:gd name="connsiteY6" fmla="*/ 2754086 h 7679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56837" h="7679793">
                <a:moveTo>
                  <a:pt x="2754086" y="2754086"/>
                </a:moveTo>
                <a:lnTo>
                  <a:pt x="0" y="0"/>
                </a:lnTo>
                <a:lnTo>
                  <a:pt x="3302751" y="0"/>
                </a:lnTo>
                <a:lnTo>
                  <a:pt x="6056837" y="2754086"/>
                </a:lnTo>
                <a:lnTo>
                  <a:pt x="1189824" y="7679793"/>
                </a:lnTo>
                <a:cubicBezTo>
                  <a:pt x="1194281" y="6535290"/>
                  <a:pt x="1198739" y="5390786"/>
                  <a:pt x="1203196" y="4246283"/>
                </a:cubicBezTo>
                <a:lnTo>
                  <a:pt x="2754086" y="2754086"/>
                </a:lnTo>
                <a:close/>
              </a:path>
            </a:pathLst>
          </a:custGeom>
          <a:solidFill>
            <a:srgbClr val="0F6FC6">
              <a:alpha val="50196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24">
            <a:extLst>
              <a:ext uri="{FF2B5EF4-FFF2-40B4-BE49-F238E27FC236}">
                <a16:creationId xmlns:a16="http://schemas.microsoft.com/office/drawing/2014/main" id="{EF7B8635-2CCD-4620-92F8-A0BC50B248F9}"/>
              </a:ext>
            </a:extLst>
          </p:cNvPr>
          <p:cNvSpPr/>
          <p:nvPr/>
        </p:nvSpPr>
        <p:spPr>
          <a:xfrm rot="10800000">
            <a:off x="10315712" y="4049352"/>
            <a:ext cx="4227893" cy="3847182"/>
          </a:xfrm>
          <a:custGeom>
            <a:avLst/>
            <a:gdLst>
              <a:gd name="connsiteX0" fmla="*/ 2754086 w 6053250"/>
              <a:gd name="connsiteY0" fmla="*/ 2754086 h 5508171"/>
              <a:gd name="connsiteX1" fmla="*/ 0 w 6053250"/>
              <a:gd name="connsiteY1" fmla="*/ 0 h 5508171"/>
              <a:gd name="connsiteX2" fmla="*/ 3302751 w 6053250"/>
              <a:gd name="connsiteY2" fmla="*/ 0 h 5508171"/>
              <a:gd name="connsiteX3" fmla="*/ 6056837 w 6053250"/>
              <a:gd name="connsiteY3" fmla="*/ 2754086 h 5508171"/>
              <a:gd name="connsiteX4" fmla="*/ 3302751 w 6053250"/>
              <a:gd name="connsiteY4" fmla="*/ 5508171 h 5508171"/>
              <a:gd name="connsiteX5" fmla="*/ 0 w 6053250"/>
              <a:gd name="connsiteY5" fmla="*/ 5508171 h 550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3250" h="5508171">
                <a:moveTo>
                  <a:pt x="2754086" y="2754086"/>
                </a:moveTo>
                <a:lnTo>
                  <a:pt x="0" y="0"/>
                </a:lnTo>
                <a:lnTo>
                  <a:pt x="3302751" y="0"/>
                </a:lnTo>
                <a:lnTo>
                  <a:pt x="6056837" y="2754086"/>
                </a:lnTo>
                <a:lnTo>
                  <a:pt x="3302751" y="5508171"/>
                </a:lnTo>
                <a:lnTo>
                  <a:pt x="0" y="5508171"/>
                </a:lnTo>
                <a:close/>
              </a:path>
            </a:pathLst>
          </a:custGeom>
          <a:solidFill>
            <a:srgbClr val="0F6FC6">
              <a:alpha val="85000"/>
            </a:srgbClr>
          </a:solidFill>
          <a:ln w="1270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239254" y="3003341"/>
            <a:ext cx="5218162" cy="19559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rgbClr val="204470"/>
                </a:solidFill>
                <a:latin typeface="TH Sarabun New" panose="020B0500040200020003" pitchFamily="34" charset="-34"/>
                <a:ea typeface="+mj-ea"/>
                <a:cs typeface="TH Sarabun New" panose="020B0500040200020003" pitchFamily="34" charset="-34"/>
              </a:defRPr>
            </a:lvl1pPr>
          </a:lstStyle>
          <a:p>
            <a:pPr>
              <a:lnSpc>
                <a:spcPct val="80000"/>
              </a:lnSpc>
            </a:pPr>
            <a:r>
              <a:rPr lang="th-TH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ติดต่อเรา</a:t>
            </a:r>
          </a:p>
          <a:p>
            <a:pPr>
              <a:lnSpc>
                <a:spcPct val="80000"/>
              </a:lnSpc>
            </a:pPr>
            <a:r>
              <a:rPr lang="th-TH" sz="8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</a:t>
            </a:r>
            <a:endParaRPr lang="en-US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48" y="1104679"/>
            <a:ext cx="4440538" cy="15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6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" t="12665" r="4495" b="8362"/>
          <a:stretch/>
        </p:blipFill>
        <p:spPr/>
      </p:pic>
      <p:sp>
        <p:nvSpPr>
          <p:cNvPr id="15" name="Freeform 14"/>
          <p:cNvSpPr/>
          <p:nvPr/>
        </p:nvSpPr>
        <p:spPr>
          <a:xfrm>
            <a:off x="0" y="2399906"/>
            <a:ext cx="12185876" cy="4819042"/>
          </a:xfrm>
          <a:custGeom>
            <a:avLst/>
            <a:gdLst>
              <a:gd name="connsiteX0" fmla="*/ 6316818 w 12185876"/>
              <a:gd name="connsiteY0" fmla="*/ 0 h 4819042"/>
              <a:gd name="connsiteX1" fmla="*/ 6320836 w 12185876"/>
              <a:gd name="connsiteY1" fmla="*/ 508694 h 4819042"/>
              <a:gd name="connsiteX2" fmla="*/ 6397215 w 12185876"/>
              <a:gd name="connsiteY2" fmla="*/ 673796 h 4819042"/>
              <a:gd name="connsiteX3" fmla="*/ 6401235 w 12185876"/>
              <a:gd name="connsiteY3" fmla="*/ 673796 h 4819042"/>
              <a:gd name="connsiteX4" fmla="*/ 6429375 w 12185876"/>
              <a:gd name="connsiteY4" fmla="*/ 673796 h 4819042"/>
              <a:gd name="connsiteX5" fmla="*/ 6429375 w 12185876"/>
              <a:gd name="connsiteY5" fmla="*/ 722879 h 4819042"/>
              <a:gd name="connsiteX6" fmla="*/ 6430381 w 12185876"/>
              <a:gd name="connsiteY6" fmla="*/ 724553 h 4819042"/>
              <a:gd name="connsiteX7" fmla="*/ 6437415 w 12185876"/>
              <a:gd name="connsiteY7" fmla="*/ 736267 h 4819042"/>
              <a:gd name="connsiteX8" fmla="*/ 6437415 w 12185876"/>
              <a:gd name="connsiteY8" fmla="*/ 972765 h 4819042"/>
              <a:gd name="connsiteX9" fmla="*/ 6441937 w 12185876"/>
              <a:gd name="connsiteY9" fmla="*/ 972765 h 4819042"/>
              <a:gd name="connsiteX10" fmla="*/ 6473596 w 12185876"/>
              <a:gd name="connsiteY10" fmla="*/ 972765 h 4819042"/>
              <a:gd name="connsiteX11" fmla="*/ 6473596 w 12185876"/>
              <a:gd name="connsiteY11" fmla="*/ 1262808 h 4819042"/>
              <a:gd name="connsiteX12" fmla="*/ 6476610 w 12185876"/>
              <a:gd name="connsiteY12" fmla="*/ 1262250 h 4819042"/>
              <a:gd name="connsiteX13" fmla="*/ 6497715 w 12185876"/>
              <a:gd name="connsiteY13" fmla="*/ 1258347 h 4819042"/>
              <a:gd name="connsiteX14" fmla="*/ 6493695 w 12185876"/>
              <a:gd name="connsiteY14" fmla="*/ 1441296 h 4819042"/>
              <a:gd name="connsiteX15" fmla="*/ 6496709 w 12185876"/>
              <a:gd name="connsiteY15" fmla="*/ 1441855 h 4819042"/>
              <a:gd name="connsiteX16" fmla="*/ 6517814 w 12185876"/>
              <a:gd name="connsiteY16" fmla="*/ 1445759 h 4819042"/>
              <a:gd name="connsiteX17" fmla="*/ 6518316 w 12185876"/>
              <a:gd name="connsiteY17" fmla="*/ 1447433 h 4819042"/>
              <a:gd name="connsiteX18" fmla="*/ 6521834 w 12185876"/>
              <a:gd name="connsiteY18" fmla="*/ 1459147 h 4819042"/>
              <a:gd name="connsiteX19" fmla="*/ 6523342 w 12185876"/>
              <a:gd name="connsiteY19" fmla="*/ 1454127 h 4819042"/>
              <a:gd name="connsiteX20" fmla="*/ 6533894 w 12185876"/>
              <a:gd name="connsiteY20" fmla="*/ 1418987 h 4819042"/>
              <a:gd name="connsiteX21" fmla="*/ 6537411 w 12185876"/>
              <a:gd name="connsiteY21" fmla="*/ 1418987 h 4819042"/>
              <a:gd name="connsiteX22" fmla="*/ 6562034 w 12185876"/>
              <a:gd name="connsiteY22" fmla="*/ 1418987 h 4819042"/>
              <a:gd name="connsiteX23" fmla="*/ 6562034 w 12185876"/>
              <a:gd name="connsiteY23" fmla="*/ 1485919 h 4819042"/>
              <a:gd name="connsiteX24" fmla="*/ 6564043 w 12185876"/>
              <a:gd name="connsiteY24" fmla="*/ 1487035 h 4819042"/>
              <a:gd name="connsiteX25" fmla="*/ 6578114 w 12185876"/>
              <a:gd name="connsiteY25" fmla="*/ 1494844 h 4819042"/>
              <a:gd name="connsiteX26" fmla="*/ 6578114 w 12185876"/>
              <a:gd name="connsiteY26" fmla="*/ 1497633 h 4819042"/>
              <a:gd name="connsiteX27" fmla="*/ 6578114 w 12185876"/>
              <a:gd name="connsiteY27" fmla="*/ 1517155 h 4819042"/>
              <a:gd name="connsiteX28" fmla="*/ 6666553 w 12185876"/>
              <a:gd name="connsiteY28" fmla="*/ 1517155 h 4819042"/>
              <a:gd name="connsiteX29" fmla="*/ 6666553 w 12185876"/>
              <a:gd name="connsiteY29" fmla="*/ 1519387 h 4819042"/>
              <a:gd name="connsiteX30" fmla="*/ 6666553 w 12185876"/>
              <a:gd name="connsiteY30" fmla="*/ 1535004 h 4819042"/>
              <a:gd name="connsiteX31" fmla="*/ 6670571 w 12185876"/>
              <a:gd name="connsiteY31" fmla="*/ 1535004 h 4819042"/>
              <a:gd name="connsiteX32" fmla="*/ 6698711 w 12185876"/>
              <a:gd name="connsiteY32" fmla="*/ 1535004 h 4819042"/>
              <a:gd name="connsiteX33" fmla="*/ 6698711 w 12185876"/>
              <a:gd name="connsiteY33" fmla="*/ 1472533 h 4819042"/>
              <a:gd name="connsiteX34" fmla="*/ 6787149 w 12185876"/>
              <a:gd name="connsiteY34" fmla="*/ 1472533 h 4819042"/>
              <a:gd name="connsiteX35" fmla="*/ 6787149 w 12185876"/>
              <a:gd name="connsiteY35" fmla="*/ 1469744 h 4819042"/>
              <a:gd name="connsiteX36" fmla="*/ 6787149 w 12185876"/>
              <a:gd name="connsiteY36" fmla="*/ 1450221 h 4819042"/>
              <a:gd name="connsiteX37" fmla="*/ 6789161 w 12185876"/>
              <a:gd name="connsiteY37" fmla="*/ 1450221 h 4819042"/>
              <a:gd name="connsiteX38" fmla="*/ 6803229 w 12185876"/>
              <a:gd name="connsiteY38" fmla="*/ 1450221 h 4819042"/>
              <a:gd name="connsiteX39" fmla="*/ 6803229 w 12185876"/>
              <a:gd name="connsiteY39" fmla="*/ 1446318 h 4819042"/>
              <a:gd name="connsiteX40" fmla="*/ 6803229 w 12185876"/>
              <a:gd name="connsiteY40" fmla="*/ 1418987 h 4819042"/>
              <a:gd name="connsiteX41" fmla="*/ 6804737 w 12185876"/>
              <a:gd name="connsiteY41" fmla="*/ 1418987 h 4819042"/>
              <a:gd name="connsiteX42" fmla="*/ 6815289 w 12185876"/>
              <a:gd name="connsiteY42" fmla="*/ 1418987 h 4819042"/>
              <a:gd name="connsiteX43" fmla="*/ 6815289 w 12185876"/>
              <a:gd name="connsiteY43" fmla="*/ 1416755 h 4819042"/>
              <a:gd name="connsiteX44" fmla="*/ 6815289 w 12185876"/>
              <a:gd name="connsiteY44" fmla="*/ 1401136 h 4819042"/>
              <a:gd name="connsiteX45" fmla="*/ 6819310 w 12185876"/>
              <a:gd name="connsiteY45" fmla="*/ 1401136 h 4819042"/>
              <a:gd name="connsiteX46" fmla="*/ 6847450 w 12185876"/>
              <a:gd name="connsiteY46" fmla="*/ 1401136 h 4819042"/>
              <a:gd name="connsiteX47" fmla="*/ 6847450 w 12185876"/>
              <a:gd name="connsiteY47" fmla="*/ 1403367 h 4819042"/>
              <a:gd name="connsiteX48" fmla="*/ 6847450 w 12185876"/>
              <a:gd name="connsiteY48" fmla="*/ 1418987 h 4819042"/>
              <a:gd name="connsiteX49" fmla="*/ 6891667 w 12185876"/>
              <a:gd name="connsiteY49" fmla="*/ 1418987 h 4819042"/>
              <a:gd name="connsiteX50" fmla="*/ 6891667 w 12185876"/>
              <a:gd name="connsiteY50" fmla="*/ 1415081 h 4819042"/>
              <a:gd name="connsiteX51" fmla="*/ 6891667 w 12185876"/>
              <a:gd name="connsiteY51" fmla="*/ 1387750 h 4819042"/>
              <a:gd name="connsiteX52" fmla="*/ 6895187 w 12185876"/>
              <a:gd name="connsiteY52" fmla="*/ 1387750 h 4819042"/>
              <a:gd name="connsiteX53" fmla="*/ 6919807 w 12185876"/>
              <a:gd name="connsiteY53" fmla="*/ 1387750 h 4819042"/>
              <a:gd name="connsiteX54" fmla="*/ 6919807 w 12185876"/>
              <a:gd name="connsiteY54" fmla="*/ 1436835 h 4819042"/>
              <a:gd name="connsiteX55" fmla="*/ 6921818 w 12185876"/>
              <a:gd name="connsiteY55" fmla="*/ 1436835 h 4819042"/>
              <a:gd name="connsiteX56" fmla="*/ 6935888 w 12185876"/>
              <a:gd name="connsiteY56" fmla="*/ 1436835 h 4819042"/>
              <a:gd name="connsiteX57" fmla="*/ 6935888 w 12185876"/>
              <a:gd name="connsiteY57" fmla="*/ 1434604 h 4819042"/>
              <a:gd name="connsiteX58" fmla="*/ 6935888 w 12185876"/>
              <a:gd name="connsiteY58" fmla="*/ 1418987 h 4819042"/>
              <a:gd name="connsiteX59" fmla="*/ 6939404 w 12185876"/>
              <a:gd name="connsiteY59" fmla="*/ 1418987 h 4819042"/>
              <a:gd name="connsiteX60" fmla="*/ 6964028 w 12185876"/>
              <a:gd name="connsiteY60" fmla="*/ 1418987 h 4819042"/>
              <a:gd name="connsiteX61" fmla="*/ 6964028 w 12185876"/>
              <a:gd name="connsiteY61" fmla="*/ 1472533 h 4819042"/>
              <a:gd name="connsiteX62" fmla="*/ 6968048 w 12185876"/>
              <a:gd name="connsiteY62" fmla="*/ 1472533 h 4819042"/>
              <a:gd name="connsiteX63" fmla="*/ 6996186 w 12185876"/>
              <a:gd name="connsiteY63" fmla="*/ 1472533 h 4819042"/>
              <a:gd name="connsiteX64" fmla="*/ 6996186 w 12185876"/>
              <a:gd name="connsiteY64" fmla="*/ 1475879 h 4819042"/>
              <a:gd name="connsiteX65" fmla="*/ 6996186 w 12185876"/>
              <a:gd name="connsiteY65" fmla="*/ 1499307 h 4819042"/>
              <a:gd name="connsiteX66" fmla="*/ 6997693 w 12185876"/>
              <a:gd name="connsiteY66" fmla="*/ 1499307 h 4819042"/>
              <a:gd name="connsiteX67" fmla="*/ 7008248 w 12185876"/>
              <a:gd name="connsiteY67" fmla="*/ 1499307 h 4819042"/>
              <a:gd name="connsiteX68" fmla="*/ 7008248 w 12185876"/>
              <a:gd name="connsiteY68" fmla="*/ 1497633 h 4819042"/>
              <a:gd name="connsiteX69" fmla="*/ 7008248 w 12185876"/>
              <a:gd name="connsiteY69" fmla="*/ 1485919 h 4819042"/>
              <a:gd name="connsiteX70" fmla="*/ 7068547 w 12185876"/>
              <a:gd name="connsiteY70" fmla="*/ 1485919 h 4819042"/>
              <a:gd name="connsiteX71" fmla="*/ 7068547 w 12185876"/>
              <a:gd name="connsiteY71" fmla="*/ 1535004 h 4819042"/>
              <a:gd name="connsiteX72" fmla="*/ 7070556 w 12185876"/>
              <a:gd name="connsiteY72" fmla="*/ 1535004 h 4819042"/>
              <a:gd name="connsiteX73" fmla="*/ 7084626 w 12185876"/>
              <a:gd name="connsiteY73" fmla="*/ 1535004 h 4819042"/>
              <a:gd name="connsiteX74" fmla="*/ 7084626 w 12185876"/>
              <a:gd name="connsiteY74" fmla="*/ 1537235 h 4819042"/>
              <a:gd name="connsiteX75" fmla="*/ 7084626 w 12185876"/>
              <a:gd name="connsiteY75" fmla="*/ 1552853 h 4819042"/>
              <a:gd name="connsiteX76" fmla="*/ 7086133 w 12185876"/>
              <a:gd name="connsiteY76" fmla="*/ 1552853 h 4819042"/>
              <a:gd name="connsiteX77" fmla="*/ 7096687 w 12185876"/>
              <a:gd name="connsiteY77" fmla="*/ 1552853 h 4819042"/>
              <a:gd name="connsiteX78" fmla="*/ 7096687 w 12185876"/>
              <a:gd name="connsiteY78" fmla="*/ 1548390 h 4819042"/>
              <a:gd name="connsiteX79" fmla="*/ 7096687 w 12185876"/>
              <a:gd name="connsiteY79" fmla="*/ 1517155 h 4819042"/>
              <a:gd name="connsiteX80" fmla="*/ 7098696 w 12185876"/>
              <a:gd name="connsiteY80" fmla="*/ 1517155 h 4819042"/>
              <a:gd name="connsiteX81" fmla="*/ 7112766 w 12185876"/>
              <a:gd name="connsiteY81" fmla="*/ 1517155 h 4819042"/>
              <a:gd name="connsiteX82" fmla="*/ 7112766 w 12185876"/>
              <a:gd name="connsiteY82" fmla="*/ 1519387 h 4819042"/>
              <a:gd name="connsiteX83" fmla="*/ 7112766 w 12185876"/>
              <a:gd name="connsiteY83" fmla="*/ 1535004 h 4819042"/>
              <a:gd name="connsiteX84" fmla="*/ 7123318 w 12185876"/>
              <a:gd name="connsiteY84" fmla="*/ 1530890 h 4819042"/>
              <a:gd name="connsiteX85" fmla="*/ 7124826 w 12185876"/>
              <a:gd name="connsiteY85" fmla="*/ 1528867 h 4819042"/>
              <a:gd name="connsiteX86" fmla="*/ 7124826 w 12185876"/>
              <a:gd name="connsiteY86" fmla="*/ 1517155 h 4819042"/>
              <a:gd name="connsiteX87" fmla="*/ 7201204 w 12185876"/>
              <a:gd name="connsiteY87" fmla="*/ 1517155 h 4819042"/>
              <a:gd name="connsiteX88" fmla="*/ 7201204 w 12185876"/>
              <a:gd name="connsiteY88" fmla="*/ 1566239 h 4819042"/>
              <a:gd name="connsiteX89" fmla="*/ 7205223 w 12185876"/>
              <a:gd name="connsiteY89" fmla="*/ 1566239 h 4819042"/>
              <a:gd name="connsiteX90" fmla="*/ 7233363 w 12185876"/>
              <a:gd name="connsiteY90" fmla="*/ 1566239 h 4819042"/>
              <a:gd name="connsiteX91" fmla="*/ 7233363 w 12185876"/>
              <a:gd name="connsiteY91" fmla="*/ 1568470 h 4819042"/>
              <a:gd name="connsiteX92" fmla="*/ 7233363 w 12185876"/>
              <a:gd name="connsiteY92" fmla="*/ 1584087 h 4819042"/>
              <a:gd name="connsiteX93" fmla="*/ 7236882 w 12185876"/>
              <a:gd name="connsiteY93" fmla="*/ 1584087 h 4819042"/>
              <a:gd name="connsiteX94" fmla="*/ 7261503 w 12185876"/>
              <a:gd name="connsiteY94" fmla="*/ 1584087 h 4819042"/>
              <a:gd name="connsiteX95" fmla="*/ 7261503 w 12185876"/>
              <a:gd name="connsiteY95" fmla="*/ 1535004 h 4819042"/>
              <a:gd name="connsiteX96" fmla="*/ 7263512 w 12185876"/>
              <a:gd name="connsiteY96" fmla="*/ 1535004 h 4819042"/>
              <a:gd name="connsiteX97" fmla="*/ 7277583 w 12185876"/>
              <a:gd name="connsiteY97" fmla="*/ 1535004 h 4819042"/>
              <a:gd name="connsiteX98" fmla="*/ 7277583 w 12185876"/>
              <a:gd name="connsiteY98" fmla="*/ 1468070 h 4819042"/>
              <a:gd name="connsiteX99" fmla="*/ 7279593 w 12185876"/>
              <a:gd name="connsiteY99" fmla="*/ 1468070 h 4819042"/>
              <a:gd name="connsiteX100" fmla="*/ 7293663 w 12185876"/>
              <a:gd name="connsiteY100" fmla="*/ 1468070 h 4819042"/>
              <a:gd name="connsiteX101" fmla="*/ 7293663 w 12185876"/>
              <a:gd name="connsiteY101" fmla="*/ 1464167 h 4819042"/>
              <a:gd name="connsiteX102" fmla="*/ 7293663 w 12185876"/>
              <a:gd name="connsiteY102" fmla="*/ 1436835 h 4819042"/>
              <a:gd name="connsiteX103" fmla="*/ 7291151 w 12185876"/>
              <a:gd name="connsiteY103" fmla="*/ 1433487 h 4819042"/>
              <a:gd name="connsiteX104" fmla="*/ 7301703 w 12185876"/>
              <a:gd name="connsiteY104" fmla="*/ 1410061 h 4819042"/>
              <a:gd name="connsiteX105" fmla="*/ 7317783 w 12185876"/>
              <a:gd name="connsiteY105" fmla="*/ 1468070 h 4819042"/>
              <a:gd name="connsiteX106" fmla="*/ 7319291 w 12185876"/>
              <a:gd name="connsiteY106" fmla="*/ 1468070 h 4819042"/>
              <a:gd name="connsiteX107" fmla="*/ 7329843 w 12185876"/>
              <a:gd name="connsiteY107" fmla="*/ 1468070 h 4819042"/>
              <a:gd name="connsiteX108" fmla="*/ 7329843 w 12185876"/>
              <a:gd name="connsiteY108" fmla="*/ 1249422 h 4819042"/>
              <a:gd name="connsiteX109" fmla="*/ 7332857 w 12185876"/>
              <a:gd name="connsiteY109" fmla="*/ 1249422 h 4819042"/>
              <a:gd name="connsiteX110" fmla="*/ 7353962 w 12185876"/>
              <a:gd name="connsiteY110" fmla="*/ 1249422 h 4819042"/>
              <a:gd name="connsiteX111" fmla="*/ 7353962 w 12185876"/>
              <a:gd name="connsiteY111" fmla="*/ 1151253 h 4819042"/>
              <a:gd name="connsiteX112" fmla="*/ 7406221 w 12185876"/>
              <a:gd name="connsiteY112" fmla="*/ 1151253 h 4819042"/>
              <a:gd name="connsiteX113" fmla="*/ 7406221 w 12185876"/>
              <a:gd name="connsiteY113" fmla="*/ 1106630 h 4819042"/>
              <a:gd name="connsiteX114" fmla="*/ 7474561 w 12185876"/>
              <a:gd name="connsiteY114" fmla="*/ 1106630 h 4819042"/>
              <a:gd name="connsiteX115" fmla="*/ 7474561 w 12185876"/>
              <a:gd name="connsiteY115" fmla="*/ 1111650 h 4819042"/>
              <a:gd name="connsiteX116" fmla="*/ 7474561 w 12185876"/>
              <a:gd name="connsiteY116" fmla="*/ 1146790 h 4819042"/>
              <a:gd name="connsiteX117" fmla="*/ 7479083 w 12185876"/>
              <a:gd name="connsiteY117" fmla="*/ 1146790 h 4819042"/>
              <a:gd name="connsiteX118" fmla="*/ 7510740 w 12185876"/>
              <a:gd name="connsiteY118" fmla="*/ 1146790 h 4819042"/>
              <a:gd name="connsiteX119" fmla="*/ 7510740 w 12185876"/>
              <a:gd name="connsiteY119" fmla="*/ 1244959 h 4819042"/>
              <a:gd name="connsiteX120" fmla="*/ 7512749 w 12185876"/>
              <a:gd name="connsiteY120" fmla="*/ 1244959 h 4819042"/>
              <a:gd name="connsiteX121" fmla="*/ 7526820 w 12185876"/>
              <a:gd name="connsiteY121" fmla="*/ 1244959 h 4819042"/>
              <a:gd name="connsiteX122" fmla="*/ 7554960 w 12185876"/>
              <a:gd name="connsiteY122" fmla="*/ 1253884 h 4819042"/>
              <a:gd name="connsiteX123" fmla="*/ 7554960 w 12185876"/>
              <a:gd name="connsiteY123" fmla="*/ 1334204 h 4819042"/>
              <a:gd name="connsiteX124" fmla="*/ 7556969 w 12185876"/>
              <a:gd name="connsiteY124" fmla="*/ 1334204 h 4819042"/>
              <a:gd name="connsiteX125" fmla="*/ 7571038 w 12185876"/>
              <a:gd name="connsiteY125" fmla="*/ 1334204 h 4819042"/>
              <a:gd name="connsiteX126" fmla="*/ 7571038 w 12185876"/>
              <a:gd name="connsiteY126" fmla="*/ 1337550 h 4819042"/>
              <a:gd name="connsiteX127" fmla="*/ 7571038 w 12185876"/>
              <a:gd name="connsiteY127" fmla="*/ 1360976 h 4819042"/>
              <a:gd name="connsiteX128" fmla="*/ 7575058 w 12185876"/>
              <a:gd name="connsiteY128" fmla="*/ 1360976 h 4819042"/>
              <a:gd name="connsiteX129" fmla="*/ 7603198 w 12185876"/>
              <a:gd name="connsiteY129" fmla="*/ 1360976 h 4819042"/>
              <a:gd name="connsiteX130" fmla="*/ 7615258 w 12185876"/>
              <a:gd name="connsiteY130" fmla="*/ 1374364 h 4819042"/>
              <a:gd name="connsiteX131" fmla="*/ 7615258 w 12185876"/>
              <a:gd name="connsiteY131" fmla="*/ 1418987 h 4819042"/>
              <a:gd name="connsiteX132" fmla="*/ 7619781 w 12185876"/>
              <a:gd name="connsiteY132" fmla="*/ 1418987 h 4819042"/>
              <a:gd name="connsiteX133" fmla="*/ 7651437 w 12185876"/>
              <a:gd name="connsiteY133" fmla="*/ 1418987 h 4819042"/>
              <a:gd name="connsiteX134" fmla="*/ 7651437 w 12185876"/>
              <a:gd name="connsiteY134" fmla="*/ 1421216 h 4819042"/>
              <a:gd name="connsiteX135" fmla="*/ 7651437 w 12185876"/>
              <a:gd name="connsiteY135" fmla="*/ 1436835 h 4819042"/>
              <a:gd name="connsiteX136" fmla="*/ 7653950 w 12185876"/>
              <a:gd name="connsiteY136" fmla="*/ 1436835 h 4819042"/>
              <a:gd name="connsiteX137" fmla="*/ 7671538 w 12185876"/>
              <a:gd name="connsiteY137" fmla="*/ 1436835 h 4819042"/>
              <a:gd name="connsiteX138" fmla="*/ 7671538 w 12185876"/>
              <a:gd name="connsiteY138" fmla="*/ 1441296 h 4819042"/>
              <a:gd name="connsiteX139" fmla="*/ 7671538 w 12185876"/>
              <a:gd name="connsiteY139" fmla="*/ 1472533 h 4819042"/>
              <a:gd name="connsiteX140" fmla="*/ 7679577 w 12185876"/>
              <a:gd name="connsiteY140" fmla="*/ 1468627 h 4819042"/>
              <a:gd name="connsiteX141" fmla="*/ 7679577 w 12185876"/>
              <a:gd name="connsiteY141" fmla="*/ 1441296 h 4819042"/>
              <a:gd name="connsiteX142" fmla="*/ 7681586 w 12185876"/>
              <a:gd name="connsiteY142" fmla="*/ 1441296 h 4819042"/>
              <a:gd name="connsiteX143" fmla="*/ 7695658 w 12185876"/>
              <a:gd name="connsiteY143" fmla="*/ 1441296 h 4819042"/>
              <a:gd name="connsiteX144" fmla="*/ 7695658 w 12185876"/>
              <a:gd name="connsiteY144" fmla="*/ 1444644 h 4819042"/>
              <a:gd name="connsiteX145" fmla="*/ 7695658 w 12185876"/>
              <a:gd name="connsiteY145" fmla="*/ 1468070 h 4819042"/>
              <a:gd name="connsiteX146" fmla="*/ 7697165 w 12185876"/>
              <a:gd name="connsiteY146" fmla="*/ 1468070 h 4819042"/>
              <a:gd name="connsiteX147" fmla="*/ 7707717 w 12185876"/>
              <a:gd name="connsiteY147" fmla="*/ 1468070 h 4819042"/>
              <a:gd name="connsiteX148" fmla="*/ 7804194 w 12185876"/>
              <a:gd name="connsiteY148" fmla="*/ 1459147 h 4819042"/>
              <a:gd name="connsiteX149" fmla="*/ 7804194 w 12185876"/>
              <a:gd name="connsiteY149" fmla="*/ 1461935 h 4819042"/>
              <a:gd name="connsiteX150" fmla="*/ 7804194 w 12185876"/>
              <a:gd name="connsiteY150" fmla="*/ 1481456 h 4819042"/>
              <a:gd name="connsiteX151" fmla="*/ 7805702 w 12185876"/>
              <a:gd name="connsiteY151" fmla="*/ 1481456 h 4819042"/>
              <a:gd name="connsiteX152" fmla="*/ 7816256 w 12185876"/>
              <a:gd name="connsiteY152" fmla="*/ 1481456 h 4819042"/>
              <a:gd name="connsiteX153" fmla="*/ 7816256 w 12185876"/>
              <a:gd name="connsiteY153" fmla="*/ 1485919 h 4819042"/>
              <a:gd name="connsiteX154" fmla="*/ 7816256 w 12185876"/>
              <a:gd name="connsiteY154" fmla="*/ 1517155 h 4819042"/>
              <a:gd name="connsiteX155" fmla="*/ 7820275 w 12185876"/>
              <a:gd name="connsiteY155" fmla="*/ 1514367 h 4819042"/>
              <a:gd name="connsiteX156" fmla="*/ 7848415 w 12185876"/>
              <a:gd name="connsiteY156" fmla="*/ 1494844 h 4819042"/>
              <a:gd name="connsiteX157" fmla="*/ 7860474 w 12185876"/>
              <a:gd name="connsiteY157" fmla="*/ 1410061 h 4819042"/>
              <a:gd name="connsiteX158" fmla="*/ 7861982 w 12185876"/>
              <a:gd name="connsiteY158" fmla="*/ 1409504 h 4819042"/>
              <a:gd name="connsiteX159" fmla="*/ 7872534 w 12185876"/>
              <a:gd name="connsiteY159" fmla="*/ 1405599 h 4819042"/>
              <a:gd name="connsiteX160" fmla="*/ 7876554 w 12185876"/>
              <a:gd name="connsiteY160" fmla="*/ 1262808 h 4819042"/>
              <a:gd name="connsiteX161" fmla="*/ 7880575 w 12185876"/>
              <a:gd name="connsiteY161" fmla="*/ 1405599 h 4819042"/>
              <a:gd name="connsiteX162" fmla="*/ 7882082 w 12185876"/>
              <a:gd name="connsiteY162" fmla="*/ 1406156 h 4819042"/>
              <a:gd name="connsiteX163" fmla="*/ 7892634 w 12185876"/>
              <a:gd name="connsiteY163" fmla="*/ 1410061 h 4819042"/>
              <a:gd name="connsiteX164" fmla="*/ 7892634 w 12185876"/>
              <a:gd name="connsiteY164" fmla="*/ 1231573 h 4819042"/>
              <a:gd name="connsiteX165" fmla="*/ 7900674 w 12185876"/>
              <a:gd name="connsiteY165" fmla="*/ 1164639 h 4819042"/>
              <a:gd name="connsiteX166" fmla="*/ 7977052 w 12185876"/>
              <a:gd name="connsiteY166" fmla="*/ 1164639 h 4819042"/>
              <a:gd name="connsiteX167" fmla="*/ 7977052 w 12185876"/>
              <a:gd name="connsiteY167" fmla="*/ 1231573 h 4819042"/>
              <a:gd name="connsiteX168" fmla="*/ 7978560 w 12185876"/>
              <a:gd name="connsiteY168" fmla="*/ 1231573 h 4819042"/>
              <a:gd name="connsiteX169" fmla="*/ 7989112 w 12185876"/>
              <a:gd name="connsiteY169" fmla="*/ 1231573 h 4819042"/>
              <a:gd name="connsiteX170" fmla="*/ 7989112 w 12185876"/>
              <a:gd name="connsiteY170" fmla="*/ 1062008 h 4819042"/>
              <a:gd name="connsiteX171" fmla="*/ 7992631 w 12185876"/>
              <a:gd name="connsiteY171" fmla="*/ 1062008 h 4819042"/>
              <a:gd name="connsiteX172" fmla="*/ 8017252 w 12185876"/>
              <a:gd name="connsiteY172" fmla="*/ 1062008 h 4819042"/>
              <a:gd name="connsiteX173" fmla="*/ 8017252 w 12185876"/>
              <a:gd name="connsiteY173" fmla="*/ 1058104 h 4819042"/>
              <a:gd name="connsiteX174" fmla="*/ 8017252 w 12185876"/>
              <a:gd name="connsiteY174" fmla="*/ 1030773 h 4819042"/>
              <a:gd name="connsiteX175" fmla="*/ 8061472 w 12185876"/>
              <a:gd name="connsiteY175" fmla="*/ 1030773 h 4819042"/>
              <a:gd name="connsiteX176" fmla="*/ 8061472 w 12185876"/>
              <a:gd name="connsiteY176" fmla="*/ 1028542 h 4819042"/>
              <a:gd name="connsiteX177" fmla="*/ 8061472 w 12185876"/>
              <a:gd name="connsiteY177" fmla="*/ 1012925 h 4819042"/>
              <a:gd name="connsiteX178" fmla="*/ 8064989 w 12185876"/>
              <a:gd name="connsiteY178" fmla="*/ 1012925 h 4819042"/>
              <a:gd name="connsiteX179" fmla="*/ 8089612 w 12185876"/>
              <a:gd name="connsiteY179" fmla="*/ 1012925 h 4819042"/>
              <a:gd name="connsiteX180" fmla="*/ 8089612 w 12185876"/>
              <a:gd name="connsiteY180" fmla="*/ 1015156 h 4819042"/>
              <a:gd name="connsiteX181" fmla="*/ 8089612 w 12185876"/>
              <a:gd name="connsiteY181" fmla="*/ 1030773 h 4819042"/>
              <a:gd name="connsiteX182" fmla="*/ 8091120 w 12185876"/>
              <a:gd name="connsiteY182" fmla="*/ 1030773 h 4819042"/>
              <a:gd name="connsiteX183" fmla="*/ 8101672 w 12185876"/>
              <a:gd name="connsiteY183" fmla="*/ 1030773 h 4819042"/>
              <a:gd name="connsiteX184" fmla="*/ 8121770 w 12185876"/>
              <a:gd name="connsiteY184" fmla="*/ 1021848 h 4819042"/>
              <a:gd name="connsiteX185" fmla="*/ 8129810 w 12185876"/>
              <a:gd name="connsiteY185" fmla="*/ 1028542 h 4819042"/>
              <a:gd name="connsiteX186" fmla="*/ 8129810 w 12185876"/>
              <a:gd name="connsiteY186" fmla="*/ 1012925 h 4819042"/>
              <a:gd name="connsiteX187" fmla="*/ 8134332 w 12185876"/>
              <a:gd name="connsiteY187" fmla="*/ 1012925 h 4819042"/>
              <a:gd name="connsiteX188" fmla="*/ 8165991 w 12185876"/>
              <a:gd name="connsiteY188" fmla="*/ 1012925 h 4819042"/>
              <a:gd name="connsiteX189" fmla="*/ 8165991 w 12185876"/>
              <a:gd name="connsiteY189" fmla="*/ 1015156 h 4819042"/>
              <a:gd name="connsiteX190" fmla="*/ 8165991 w 12185876"/>
              <a:gd name="connsiteY190" fmla="*/ 1030773 h 4819042"/>
              <a:gd name="connsiteX191" fmla="*/ 8226289 w 12185876"/>
              <a:gd name="connsiteY191" fmla="*/ 1030773 h 4819042"/>
              <a:gd name="connsiteX192" fmla="*/ 8226289 w 12185876"/>
              <a:gd name="connsiteY192" fmla="*/ 1034119 h 4819042"/>
              <a:gd name="connsiteX193" fmla="*/ 8226289 w 12185876"/>
              <a:gd name="connsiteY193" fmla="*/ 1057547 h 4819042"/>
              <a:gd name="connsiteX194" fmla="*/ 8278548 w 12185876"/>
              <a:gd name="connsiteY194" fmla="*/ 1057547 h 4819042"/>
              <a:gd name="connsiteX195" fmla="*/ 8278548 w 12185876"/>
              <a:gd name="connsiteY195" fmla="*/ 1120016 h 4819042"/>
              <a:gd name="connsiteX196" fmla="*/ 8280055 w 12185876"/>
              <a:gd name="connsiteY196" fmla="*/ 1120016 h 4819042"/>
              <a:gd name="connsiteX197" fmla="*/ 8290607 w 12185876"/>
              <a:gd name="connsiteY197" fmla="*/ 1120016 h 4819042"/>
              <a:gd name="connsiteX198" fmla="*/ 8290607 w 12185876"/>
              <a:gd name="connsiteY198" fmla="*/ 1122248 h 4819042"/>
              <a:gd name="connsiteX199" fmla="*/ 8290607 w 12185876"/>
              <a:gd name="connsiteY199" fmla="*/ 1137867 h 4819042"/>
              <a:gd name="connsiteX200" fmla="*/ 8298649 w 12185876"/>
              <a:gd name="connsiteY200" fmla="*/ 1200336 h 4819042"/>
              <a:gd name="connsiteX201" fmla="*/ 8300156 w 12185876"/>
              <a:gd name="connsiteY201" fmla="*/ 1200336 h 4819042"/>
              <a:gd name="connsiteX202" fmla="*/ 8310709 w 12185876"/>
              <a:gd name="connsiteY202" fmla="*/ 1200336 h 4819042"/>
              <a:gd name="connsiteX203" fmla="*/ 8310709 w 12185876"/>
              <a:gd name="connsiteY203" fmla="*/ 1202010 h 4819042"/>
              <a:gd name="connsiteX204" fmla="*/ 8310709 w 12185876"/>
              <a:gd name="connsiteY204" fmla="*/ 1213724 h 4819042"/>
              <a:gd name="connsiteX205" fmla="*/ 8312718 w 12185876"/>
              <a:gd name="connsiteY205" fmla="*/ 1213724 h 4819042"/>
              <a:gd name="connsiteX206" fmla="*/ 8326786 w 12185876"/>
              <a:gd name="connsiteY206" fmla="*/ 1213724 h 4819042"/>
              <a:gd name="connsiteX207" fmla="*/ 8326786 w 12185876"/>
              <a:gd name="connsiteY207" fmla="*/ 1276196 h 4819042"/>
              <a:gd name="connsiteX208" fmla="*/ 8330808 w 12185876"/>
              <a:gd name="connsiteY208" fmla="*/ 1276196 h 4819042"/>
              <a:gd name="connsiteX209" fmla="*/ 8358947 w 12185876"/>
              <a:gd name="connsiteY209" fmla="*/ 1276196 h 4819042"/>
              <a:gd name="connsiteX210" fmla="*/ 8358947 w 12185876"/>
              <a:gd name="connsiteY210" fmla="*/ 1325279 h 4819042"/>
              <a:gd name="connsiteX211" fmla="*/ 8362968 w 12185876"/>
              <a:gd name="connsiteY211" fmla="*/ 1328625 h 4819042"/>
              <a:gd name="connsiteX212" fmla="*/ 8362968 w 12185876"/>
              <a:gd name="connsiteY212" fmla="*/ 1352053 h 4819042"/>
              <a:gd name="connsiteX213" fmla="*/ 8364475 w 12185876"/>
              <a:gd name="connsiteY213" fmla="*/ 1352053 h 4819042"/>
              <a:gd name="connsiteX214" fmla="*/ 8375027 w 12185876"/>
              <a:gd name="connsiteY214" fmla="*/ 1352053 h 4819042"/>
              <a:gd name="connsiteX215" fmla="*/ 8375027 w 12185876"/>
              <a:gd name="connsiteY215" fmla="*/ 1401136 h 4819042"/>
              <a:gd name="connsiteX216" fmla="*/ 8377539 w 12185876"/>
              <a:gd name="connsiteY216" fmla="*/ 1401136 h 4819042"/>
              <a:gd name="connsiteX217" fmla="*/ 8395126 w 12185876"/>
              <a:gd name="connsiteY217" fmla="*/ 1401136 h 4819042"/>
              <a:gd name="connsiteX218" fmla="*/ 8399146 w 12185876"/>
              <a:gd name="connsiteY218" fmla="*/ 1409504 h 4819042"/>
              <a:gd name="connsiteX219" fmla="*/ 8399146 w 12185876"/>
              <a:gd name="connsiteY219" fmla="*/ 1436835 h 4819042"/>
              <a:gd name="connsiteX220" fmla="*/ 8402161 w 12185876"/>
              <a:gd name="connsiteY220" fmla="*/ 1432930 h 4819042"/>
              <a:gd name="connsiteX221" fmla="*/ 8423266 w 12185876"/>
              <a:gd name="connsiteY221" fmla="*/ 1405599 h 4819042"/>
              <a:gd name="connsiteX222" fmla="*/ 8479546 w 12185876"/>
              <a:gd name="connsiteY222" fmla="*/ 1405599 h 4819042"/>
              <a:gd name="connsiteX223" fmla="*/ 8479546 w 12185876"/>
              <a:gd name="connsiteY223" fmla="*/ 1584087 h 4819042"/>
              <a:gd name="connsiteX224" fmla="*/ 8481053 w 12185876"/>
              <a:gd name="connsiteY224" fmla="*/ 1584087 h 4819042"/>
              <a:gd name="connsiteX225" fmla="*/ 8491605 w 12185876"/>
              <a:gd name="connsiteY225" fmla="*/ 1584087 h 4819042"/>
              <a:gd name="connsiteX226" fmla="*/ 8493112 w 12185876"/>
              <a:gd name="connsiteY226" fmla="*/ 1581299 h 4819042"/>
              <a:gd name="connsiteX227" fmla="*/ 8503666 w 12185876"/>
              <a:gd name="connsiteY227" fmla="*/ 1561776 h 4819042"/>
              <a:gd name="connsiteX228" fmla="*/ 8503666 w 12185876"/>
              <a:gd name="connsiteY228" fmla="*/ 1565681 h 4819042"/>
              <a:gd name="connsiteX229" fmla="*/ 8503666 w 12185876"/>
              <a:gd name="connsiteY229" fmla="*/ 1593013 h 4819042"/>
              <a:gd name="connsiteX230" fmla="*/ 8511704 w 12185876"/>
              <a:gd name="connsiteY230" fmla="*/ 1499307 h 4819042"/>
              <a:gd name="connsiteX231" fmla="*/ 8513212 w 12185876"/>
              <a:gd name="connsiteY231" fmla="*/ 1499307 h 4819042"/>
              <a:gd name="connsiteX232" fmla="*/ 8523764 w 12185876"/>
              <a:gd name="connsiteY232" fmla="*/ 1499307 h 4819042"/>
              <a:gd name="connsiteX233" fmla="*/ 8523764 w 12185876"/>
              <a:gd name="connsiteY233" fmla="*/ 1365439 h 4819042"/>
              <a:gd name="connsiteX234" fmla="*/ 8525774 w 12185876"/>
              <a:gd name="connsiteY234" fmla="*/ 1365439 h 4819042"/>
              <a:gd name="connsiteX235" fmla="*/ 8539844 w 12185876"/>
              <a:gd name="connsiteY235" fmla="*/ 1365439 h 4819042"/>
              <a:gd name="connsiteX236" fmla="*/ 8563964 w 12185876"/>
              <a:gd name="connsiteY236" fmla="*/ 1276196 h 4819042"/>
              <a:gd name="connsiteX237" fmla="*/ 8566476 w 12185876"/>
              <a:gd name="connsiteY237" fmla="*/ 1276196 h 4819042"/>
              <a:gd name="connsiteX238" fmla="*/ 8584064 w 12185876"/>
              <a:gd name="connsiteY238" fmla="*/ 1276196 h 4819042"/>
              <a:gd name="connsiteX239" fmla="*/ 8604163 w 12185876"/>
              <a:gd name="connsiteY239" fmla="*/ 1365439 h 4819042"/>
              <a:gd name="connsiteX240" fmla="*/ 8606172 w 12185876"/>
              <a:gd name="connsiteY240" fmla="*/ 1365439 h 4819042"/>
              <a:gd name="connsiteX241" fmla="*/ 8620243 w 12185876"/>
              <a:gd name="connsiteY241" fmla="*/ 1365439 h 4819042"/>
              <a:gd name="connsiteX242" fmla="*/ 8620243 w 12185876"/>
              <a:gd name="connsiteY242" fmla="*/ 1445759 h 4819042"/>
              <a:gd name="connsiteX243" fmla="*/ 8623760 w 12185876"/>
              <a:gd name="connsiteY243" fmla="*/ 1445759 h 4819042"/>
              <a:gd name="connsiteX244" fmla="*/ 8648383 w 12185876"/>
              <a:gd name="connsiteY244" fmla="*/ 1445759 h 4819042"/>
              <a:gd name="connsiteX245" fmla="*/ 8648383 w 12185876"/>
              <a:gd name="connsiteY245" fmla="*/ 1450221 h 4819042"/>
              <a:gd name="connsiteX246" fmla="*/ 8648383 w 12185876"/>
              <a:gd name="connsiteY246" fmla="*/ 1481456 h 4819042"/>
              <a:gd name="connsiteX247" fmla="*/ 8656422 w 12185876"/>
              <a:gd name="connsiteY247" fmla="*/ 1476995 h 4819042"/>
              <a:gd name="connsiteX248" fmla="*/ 8656422 w 12185876"/>
              <a:gd name="connsiteY248" fmla="*/ 1445759 h 4819042"/>
              <a:gd name="connsiteX249" fmla="*/ 8659437 w 12185876"/>
              <a:gd name="connsiteY249" fmla="*/ 1445759 h 4819042"/>
              <a:gd name="connsiteX250" fmla="*/ 8680542 w 12185876"/>
              <a:gd name="connsiteY250" fmla="*/ 1445759 h 4819042"/>
              <a:gd name="connsiteX251" fmla="*/ 8680542 w 12185876"/>
              <a:gd name="connsiteY251" fmla="*/ 1449105 h 4819042"/>
              <a:gd name="connsiteX252" fmla="*/ 8680542 w 12185876"/>
              <a:gd name="connsiteY252" fmla="*/ 1472533 h 4819042"/>
              <a:gd name="connsiteX253" fmla="*/ 8740842 w 12185876"/>
              <a:gd name="connsiteY253" fmla="*/ 1472533 h 4819042"/>
              <a:gd name="connsiteX254" fmla="*/ 8740842 w 12185876"/>
              <a:gd name="connsiteY254" fmla="*/ 1396675 h 4819042"/>
              <a:gd name="connsiteX255" fmla="*/ 8743353 w 12185876"/>
              <a:gd name="connsiteY255" fmla="*/ 1396675 h 4819042"/>
              <a:gd name="connsiteX256" fmla="*/ 8760940 w 12185876"/>
              <a:gd name="connsiteY256" fmla="*/ 1396675 h 4819042"/>
              <a:gd name="connsiteX257" fmla="*/ 8760940 w 12185876"/>
              <a:gd name="connsiteY257" fmla="*/ 1441296 h 4819042"/>
              <a:gd name="connsiteX258" fmla="*/ 8764961 w 12185876"/>
              <a:gd name="connsiteY258" fmla="*/ 1374364 h 4819042"/>
              <a:gd name="connsiteX259" fmla="*/ 8809179 w 12185876"/>
              <a:gd name="connsiteY259" fmla="*/ 1374364 h 4819042"/>
              <a:gd name="connsiteX260" fmla="*/ 8809179 w 12185876"/>
              <a:gd name="connsiteY260" fmla="*/ 1371016 h 4819042"/>
              <a:gd name="connsiteX261" fmla="*/ 8809179 w 12185876"/>
              <a:gd name="connsiteY261" fmla="*/ 1347590 h 4819042"/>
              <a:gd name="connsiteX262" fmla="*/ 8810687 w 12185876"/>
              <a:gd name="connsiteY262" fmla="*/ 1347590 h 4819042"/>
              <a:gd name="connsiteX263" fmla="*/ 8821239 w 12185876"/>
              <a:gd name="connsiteY263" fmla="*/ 1347590 h 4819042"/>
              <a:gd name="connsiteX264" fmla="*/ 8821239 w 12185876"/>
              <a:gd name="connsiteY264" fmla="*/ 1343687 h 4819042"/>
              <a:gd name="connsiteX265" fmla="*/ 8821239 w 12185876"/>
              <a:gd name="connsiteY265" fmla="*/ 1316356 h 4819042"/>
              <a:gd name="connsiteX266" fmla="*/ 8829280 w 12185876"/>
              <a:gd name="connsiteY266" fmla="*/ 1329742 h 4819042"/>
              <a:gd name="connsiteX267" fmla="*/ 8833803 w 12185876"/>
              <a:gd name="connsiteY267" fmla="*/ 1329742 h 4819042"/>
              <a:gd name="connsiteX268" fmla="*/ 8865459 w 12185876"/>
              <a:gd name="connsiteY268" fmla="*/ 1329742 h 4819042"/>
              <a:gd name="connsiteX269" fmla="*/ 8865459 w 12185876"/>
              <a:gd name="connsiteY269" fmla="*/ 1328068 h 4819042"/>
              <a:gd name="connsiteX270" fmla="*/ 8865459 w 12185876"/>
              <a:gd name="connsiteY270" fmla="*/ 1316356 h 4819042"/>
              <a:gd name="connsiteX271" fmla="*/ 8866967 w 12185876"/>
              <a:gd name="connsiteY271" fmla="*/ 1316356 h 4819042"/>
              <a:gd name="connsiteX272" fmla="*/ 8877519 w 12185876"/>
              <a:gd name="connsiteY272" fmla="*/ 1316356 h 4819042"/>
              <a:gd name="connsiteX273" fmla="*/ 8877519 w 12185876"/>
              <a:gd name="connsiteY273" fmla="*/ 1319144 h 4819042"/>
              <a:gd name="connsiteX274" fmla="*/ 8877519 w 12185876"/>
              <a:gd name="connsiteY274" fmla="*/ 1338667 h 4819042"/>
              <a:gd name="connsiteX275" fmla="*/ 8953897 w 12185876"/>
              <a:gd name="connsiteY275" fmla="*/ 1338667 h 4819042"/>
              <a:gd name="connsiteX276" fmla="*/ 8953897 w 12185876"/>
              <a:gd name="connsiteY276" fmla="*/ 1624247 h 4819042"/>
              <a:gd name="connsiteX277" fmla="*/ 8956912 w 12185876"/>
              <a:gd name="connsiteY277" fmla="*/ 1624247 h 4819042"/>
              <a:gd name="connsiteX278" fmla="*/ 8978017 w 12185876"/>
              <a:gd name="connsiteY278" fmla="*/ 1624247 h 4819042"/>
              <a:gd name="connsiteX279" fmla="*/ 8978017 w 12185876"/>
              <a:gd name="connsiteY279" fmla="*/ 1597475 h 4819042"/>
              <a:gd name="connsiteX280" fmla="*/ 8986057 w 12185876"/>
              <a:gd name="connsiteY280" fmla="*/ 1597475 h 4819042"/>
              <a:gd name="connsiteX281" fmla="*/ 8986057 w 12185876"/>
              <a:gd name="connsiteY281" fmla="*/ 1624247 h 4819042"/>
              <a:gd name="connsiteX282" fmla="*/ 9046356 w 12185876"/>
              <a:gd name="connsiteY282" fmla="*/ 1624247 h 4819042"/>
              <a:gd name="connsiteX283" fmla="*/ 9046356 w 12185876"/>
              <a:gd name="connsiteY283" fmla="*/ 1561776 h 4819042"/>
              <a:gd name="connsiteX284" fmla="*/ 9070476 w 12185876"/>
              <a:gd name="connsiteY284" fmla="*/ 1561776 h 4819042"/>
              <a:gd name="connsiteX285" fmla="*/ 9094595 w 12185876"/>
              <a:gd name="connsiteY285" fmla="*/ 1557315 h 4819042"/>
              <a:gd name="connsiteX286" fmla="*/ 9102636 w 12185876"/>
              <a:gd name="connsiteY286" fmla="*/ 1561776 h 4819042"/>
              <a:gd name="connsiteX287" fmla="*/ 9122735 w 12185876"/>
              <a:gd name="connsiteY287" fmla="*/ 1561776 h 4819042"/>
              <a:gd name="connsiteX288" fmla="*/ 9122735 w 12185876"/>
              <a:gd name="connsiteY288" fmla="*/ 1624247 h 4819042"/>
              <a:gd name="connsiteX289" fmla="*/ 9138815 w 12185876"/>
              <a:gd name="connsiteY289" fmla="*/ 1624247 h 4819042"/>
              <a:gd name="connsiteX290" fmla="*/ 9138815 w 12185876"/>
              <a:gd name="connsiteY290" fmla="*/ 1659947 h 4819042"/>
              <a:gd name="connsiteX291" fmla="*/ 9157334 w 12185876"/>
              <a:gd name="connsiteY291" fmla="*/ 1661815 h 4819042"/>
              <a:gd name="connsiteX292" fmla="*/ 9183035 w 12185876"/>
              <a:gd name="connsiteY292" fmla="*/ 1661815 h 4819042"/>
              <a:gd name="connsiteX293" fmla="*/ 9183035 w 12185876"/>
              <a:gd name="connsiteY293" fmla="*/ 1628710 h 4819042"/>
              <a:gd name="connsiteX294" fmla="*/ 9317826 w 12185876"/>
              <a:gd name="connsiteY294" fmla="*/ 1628710 h 4819042"/>
              <a:gd name="connsiteX295" fmla="*/ 9317826 w 12185876"/>
              <a:gd name="connsiteY295" fmla="*/ 1452736 h 4819042"/>
              <a:gd name="connsiteX296" fmla="*/ 9460654 w 12185876"/>
              <a:gd name="connsiteY296" fmla="*/ 1452736 h 4819042"/>
              <a:gd name="connsiteX297" fmla="*/ 9460654 w 12185876"/>
              <a:gd name="connsiteY297" fmla="*/ 1615324 h 4819042"/>
              <a:gd name="connsiteX298" fmla="*/ 9464430 w 12185876"/>
              <a:gd name="connsiteY298" fmla="*/ 1615324 h 4819042"/>
              <a:gd name="connsiteX299" fmla="*/ 9466894 w 12185876"/>
              <a:gd name="connsiteY299" fmla="*/ 1661815 h 4819042"/>
              <a:gd name="connsiteX300" fmla="*/ 9486086 w 12185876"/>
              <a:gd name="connsiteY300" fmla="*/ 1661815 h 4819042"/>
              <a:gd name="connsiteX301" fmla="*/ 9488550 w 12185876"/>
              <a:gd name="connsiteY301" fmla="*/ 1615324 h 4819042"/>
              <a:gd name="connsiteX302" fmla="*/ 9500609 w 12185876"/>
              <a:gd name="connsiteY302" fmla="*/ 1615324 h 4819042"/>
              <a:gd name="connsiteX303" fmla="*/ 9503073 w 12185876"/>
              <a:gd name="connsiteY303" fmla="*/ 1661815 h 4819042"/>
              <a:gd name="connsiteX304" fmla="*/ 9603482 w 12185876"/>
              <a:gd name="connsiteY304" fmla="*/ 1661815 h 4819042"/>
              <a:gd name="connsiteX305" fmla="*/ 9603482 w 12185876"/>
              <a:gd name="connsiteY305" fmla="*/ 1325302 h 4819042"/>
              <a:gd name="connsiteX306" fmla="*/ 9994880 w 12185876"/>
              <a:gd name="connsiteY306" fmla="*/ 1325302 h 4819042"/>
              <a:gd name="connsiteX307" fmla="*/ 9994880 w 12185876"/>
              <a:gd name="connsiteY307" fmla="*/ 1661815 h 4819042"/>
              <a:gd name="connsiteX308" fmla="*/ 10031965 w 12185876"/>
              <a:gd name="connsiteY308" fmla="*/ 1661815 h 4819042"/>
              <a:gd name="connsiteX309" fmla="*/ 10031965 w 12185876"/>
              <a:gd name="connsiteY309" fmla="*/ 1491124 h 4819042"/>
              <a:gd name="connsiteX310" fmla="*/ 10220635 w 12185876"/>
              <a:gd name="connsiteY310" fmla="*/ 1491124 h 4819042"/>
              <a:gd name="connsiteX311" fmla="*/ 10244298 w 12185876"/>
              <a:gd name="connsiteY311" fmla="*/ 834436 h 4819042"/>
              <a:gd name="connsiteX312" fmla="*/ 10220179 w 12185876"/>
              <a:gd name="connsiteY312" fmla="*/ 789813 h 4819042"/>
              <a:gd name="connsiteX313" fmla="*/ 10208119 w 12185876"/>
              <a:gd name="connsiteY313" fmla="*/ 780888 h 4819042"/>
              <a:gd name="connsiteX314" fmla="*/ 10224200 w 12185876"/>
              <a:gd name="connsiteY314" fmla="*/ 731805 h 4819042"/>
              <a:gd name="connsiteX315" fmla="*/ 10224200 w 12185876"/>
              <a:gd name="connsiteY315" fmla="*/ 696108 h 4819042"/>
              <a:gd name="connsiteX316" fmla="*/ 10252339 w 12185876"/>
              <a:gd name="connsiteY316" fmla="*/ 696108 h 4819042"/>
              <a:gd name="connsiteX317" fmla="*/ 10252339 w 12185876"/>
              <a:gd name="connsiteY317" fmla="*/ 651485 h 4819042"/>
              <a:gd name="connsiteX318" fmla="*/ 10256358 w 12185876"/>
              <a:gd name="connsiteY318" fmla="*/ 642560 h 4819042"/>
              <a:gd name="connsiteX319" fmla="*/ 10256358 w 12185876"/>
              <a:gd name="connsiteY319" fmla="*/ 481920 h 4819042"/>
              <a:gd name="connsiteX320" fmla="*/ 10252339 w 12185876"/>
              <a:gd name="connsiteY320" fmla="*/ 468534 h 4819042"/>
              <a:gd name="connsiteX321" fmla="*/ 10264399 w 12185876"/>
              <a:gd name="connsiteY321" fmla="*/ 455146 h 4819042"/>
              <a:gd name="connsiteX322" fmla="*/ 10264399 w 12185876"/>
              <a:gd name="connsiteY322" fmla="*/ 334666 h 4819042"/>
              <a:gd name="connsiteX323" fmla="*/ 10268418 w 12185876"/>
              <a:gd name="connsiteY323" fmla="*/ 325742 h 4819042"/>
              <a:gd name="connsiteX324" fmla="*/ 10268418 w 12185876"/>
              <a:gd name="connsiteY324" fmla="*/ 209725 h 4819042"/>
              <a:gd name="connsiteX325" fmla="*/ 10272439 w 12185876"/>
              <a:gd name="connsiteY325" fmla="*/ 169565 h 4819042"/>
              <a:gd name="connsiteX326" fmla="*/ 10280480 w 12185876"/>
              <a:gd name="connsiteY326" fmla="*/ 205263 h 4819042"/>
              <a:gd name="connsiteX327" fmla="*/ 10284498 w 12185876"/>
              <a:gd name="connsiteY327" fmla="*/ 325742 h 4819042"/>
              <a:gd name="connsiteX328" fmla="*/ 10288519 w 12185876"/>
              <a:gd name="connsiteY328" fmla="*/ 455146 h 4819042"/>
              <a:gd name="connsiteX329" fmla="*/ 10300578 w 12185876"/>
              <a:gd name="connsiteY329" fmla="*/ 468534 h 4819042"/>
              <a:gd name="connsiteX330" fmla="*/ 10296557 w 12185876"/>
              <a:gd name="connsiteY330" fmla="*/ 481920 h 4819042"/>
              <a:gd name="connsiteX331" fmla="*/ 10296557 w 12185876"/>
              <a:gd name="connsiteY331" fmla="*/ 642560 h 4819042"/>
              <a:gd name="connsiteX332" fmla="*/ 10300578 w 12185876"/>
              <a:gd name="connsiteY332" fmla="*/ 651485 h 4819042"/>
              <a:gd name="connsiteX333" fmla="*/ 10300578 w 12185876"/>
              <a:gd name="connsiteY333" fmla="*/ 696108 h 4819042"/>
              <a:gd name="connsiteX334" fmla="*/ 10328719 w 12185876"/>
              <a:gd name="connsiteY334" fmla="*/ 696108 h 4819042"/>
              <a:gd name="connsiteX335" fmla="*/ 10328719 w 12185876"/>
              <a:gd name="connsiteY335" fmla="*/ 731805 h 4819042"/>
              <a:gd name="connsiteX336" fmla="*/ 10344798 w 12185876"/>
              <a:gd name="connsiteY336" fmla="*/ 780888 h 4819042"/>
              <a:gd name="connsiteX337" fmla="*/ 10332739 w 12185876"/>
              <a:gd name="connsiteY337" fmla="*/ 789813 h 4819042"/>
              <a:gd name="connsiteX338" fmla="*/ 10308617 w 12185876"/>
              <a:gd name="connsiteY338" fmla="*/ 834436 h 4819042"/>
              <a:gd name="connsiteX339" fmla="*/ 10324698 w 12185876"/>
              <a:gd name="connsiteY339" fmla="*/ 1356516 h 4819042"/>
              <a:gd name="connsiteX340" fmla="*/ 10453336 w 12185876"/>
              <a:gd name="connsiteY340" fmla="*/ 1356516 h 4819042"/>
              <a:gd name="connsiteX341" fmla="*/ 10453336 w 12185876"/>
              <a:gd name="connsiteY341" fmla="*/ 1512693 h 4819042"/>
              <a:gd name="connsiteX342" fmla="*/ 10469415 w 12185876"/>
              <a:gd name="connsiteY342" fmla="*/ 1512693 h 4819042"/>
              <a:gd name="connsiteX343" fmla="*/ 10473436 w 12185876"/>
              <a:gd name="connsiteY343" fmla="*/ 1499307 h 4819042"/>
              <a:gd name="connsiteX344" fmla="*/ 10485496 w 12185876"/>
              <a:gd name="connsiteY344" fmla="*/ 1499307 h 4819042"/>
              <a:gd name="connsiteX345" fmla="*/ 10489516 w 12185876"/>
              <a:gd name="connsiteY345" fmla="*/ 1517155 h 4819042"/>
              <a:gd name="connsiteX346" fmla="*/ 10513636 w 12185876"/>
              <a:gd name="connsiteY346" fmla="*/ 1517155 h 4819042"/>
              <a:gd name="connsiteX347" fmla="*/ 10513636 w 12185876"/>
              <a:gd name="connsiteY347" fmla="*/ 1503767 h 4819042"/>
              <a:gd name="connsiteX348" fmla="*/ 10557855 w 12185876"/>
              <a:gd name="connsiteY348" fmla="*/ 1503767 h 4819042"/>
              <a:gd name="connsiteX349" fmla="*/ 10557855 w 12185876"/>
              <a:gd name="connsiteY349" fmla="*/ 1517155 h 4819042"/>
              <a:gd name="connsiteX350" fmla="*/ 10598054 w 12185876"/>
              <a:gd name="connsiteY350" fmla="*/ 1517155 h 4819042"/>
              <a:gd name="connsiteX351" fmla="*/ 10598054 w 12185876"/>
              <a:gd name="connsiteY351" fmla="*/ 1610861 h 4819042"/>
              <a:gd name="connsiteX352" fmla="*/ 10626194 w 12185876"/>
              <a:gd name="connsiteY352" fmla="*/ 1610861 h 4819042"/>
              <a:gd name="connsiteX353" fmla="*/ 10626194 w 12185876"/>
              <a:gd name="connsiteY353" fmla="*/ 1584087 h 4819042"/>
              <a:gd name="connsiteX354" fmla="*/ 10658354 w 12185876"/>
              <a:gd name="connsiteY354" fmla="*/ 1584087 h 4819042"/>
              <a:gd name="connsiteX355" fmla="*/ 10658354 w 12185876"/>
              <a:gd name="connsiteY355" fmla="*/ 1213724 h 4819042"/>
              <a:gd name="connsiteX356" fmla="*/ 10670414 w 12185876"/>
              <a:gd name="connsiteY356" fmla="*/ 1200336 h 4819042"/>
              <a:gd name="connsiteX357" fmla="*/ 10815131 w 12185876"/>
              <a:gd name="connsiteY357" fmla="*/ 1200336 h 4819042"/>
              <a:gd name="connsiteX358" fmla="*/ 10815131 w 12185876"/>
              <a:gd name="connsiteY358" fmla="*/ 1218187 h 4819042"/>
              <a:gd name="connsiteX359" fmla="*/ 10835230 w 12185876"/>
              <a:gd name="connsiteY359" fmla="*/ 1218187 h 4819042"/>
              <a:gd name="connsiteX360" fmla="*/ 10835230 w 12185876"/>
              <a:gd name="connsiteY360" fmla="*/ 1454684 h 4819042"/>
              <a:gd name="connsiteX361" fmla="*/ 10879450 w 12185876"/>
              <a:gd name="connsiteY361" fmla="*/ 1454684 h 4819042"/>
              <a:gd name="connsiteX362" fmla="*/ 10879450 w 12185876"/>
              <a:gd name="connsiteY362" fmla="*/ 1316356 h 4819042"/>
              <a:gd name="connsiteX363" fmla="*/ 10931709 w 12185876"/>
              <a:gd name="connsiteY363" fmla="*/ 1316356 h 4819042"/>
              <a:gd name="connsiteX364" fmla="*/ 10939749 w 12185876"/>
              <a:gd name="connsiteY364" fmla="*/ 1307430 h 4819042"/>
              <a:gd name="connsiteX365" fmla="*/ 10955830 w 12185876"/>
              <a:gd name="connsiteY365" fmla="*/ 1307430 h 4819042"/>
              <a:gd name="connsiteX366" fmla="*/ 10963869 w 12185876"/>
              <a:gd name="connsiteY366" fmla="*/ 1316356 h 4819042"/>
              <a:gd name="connsiteX367" fmla="*/ 11008088 w 12185876"/>
              <a:gd name="connsiteY367" fmla="*/ 1316356 h 4819042"/>
              <a:gd name="connsiteX368" fmla="*/ 11008088 w 12185876"/>
              <a:gd name="connsiteY368" fmla="*/ 1075396 h 4819042"/>
              <a:gd name="connsiteX369" fmla="*/ 11120646 w 12185876"/>
              <a:gd name="connsiteY369" fmla="*/ 1053084 h 4819042"/>
              <a:gd name="connsiteX370" fmla="*/ 11120646 w 12185876"/>
              <a:gd name="connsiteY370" fmla="*/ 1055316 h 4819042"/>
              <a:gd name="connsiteX371" fmla="*/ 11120646 w 12185876"/>
              <a:gd name="connsiteY371" fmla="*/ 1070933 h 4819042"/>
              <a:gd name="connsiteX372" fmla="*/ 11172905 w 12185876"/>
              <a:gd name="connsiteY372" fmla="*/ 1070933 h 4819042"/>
              <a:gd name="connsiteX373" fmla="*/ 11172905 w 12185876"/>
              <a:gd name="connsiteY373" fmla="*/ 1597475 h 4819042"/>
              <a:gd name="connsiteX374" fmla="*/ 11217125 w 12185876"/>
              <a:gd name="connsiteY374" fmla="*/ 1597475 h 4819042"/>
              <a:gd name="connsiteX375" fmla="*/ 11217125 w 12185876"/>
              <a:gd name="connsiteY375" fmla="*/ 1588550 h 4819042"/>
              <a:gd name="connsiteX376" fmla="*/ 11241245 w 12185876"/>
              <a:gd name="connsiteY376" fmla="*/ 1588550 h 4819042"/>
              <a:gd name="connsiteX377" fmla="*/ 11241245 w 12185876"/>
              <a:gd name="connsiteY377" fmla="*/ 1597475 h 4819042"/>
              <a:gd name="connsiteX378" fmla="*/ 11289483 w 12185876"/>
              <a:gd name="connsiteY378" fmla="*/ 1597475 h 4819042"/>
              <a:gd name="connsiteX379" fmla="*/ 11289483 w 12185876"/>
              <a:gd name="connsiteY379" fmla="*/ 1570701 h 4819042"/>
              <a:gd name="connsiteX380" fmla="*/ 11345763 w 12185876"/>
              <a:gd name="connsiteY380" fmla="*/ 1570701 h 4819042"/>
              <a:gd name="connsiteX381" fmla="*/ 11369883 w 12185876"/>
              <a:gd name="connsiteY381" fmla="*/ 1561776 h 4819042"/>
              <a:gd name="connsiteX382" fmla="*/ 11410082 w 12185876"/>
              <a:gd name="connsiteY382" fmla="*/ 1570701 h 4819042"/>
              <a:gd name="connsiteX383" fmla="*/ 11410082 w 12185876"/>
              <a:gd name="connsiteY383" fmla="*/ 1535004 h 4819042"/>
              <a:gd name="connsiteX384" fmla="*/ 11426163 w 12185876"/>
              <a:gd name="connsiteY384" fmla="*/ 1535004 h 4819042"/>
              <a:gd name="connsiteX385" fmla="*/ 11426163 w 12185876"/>
              <a:gd name="connsiteY385" fmla="*/ 1508230 h 4819042"/>
              <a:gd name="connsiteX386" fmla="*/ 11538720 w 12185876"/>
              <a:gd name="connsiteY386" fmla="*/ 1508230 h 4819042"/>
              <a:gd name="connsiteX387" fmla="*/ 11538720 w 12185876"/>
              <a:gd name="connsiteY387" fmla="*/ 1445759 h 4819042"/>
              <a:gd name="connsiteX388" fmla="*/ 11574899 w 12185876"/>
              <a:gd name="connsiteY388" fmla="*/ 1445759 h 4819042"/>
              <a:gd name="connsiteX389" fmla="*/ 11574899 w 12185876"/>
              <a:gd name="connsiteY389" fmla="*/ 1432373 h 4819042"/>
              <a:gd name="connsiteX390" fmla="*/ 11599019 w 12185876"/>
              <a:gd name="connsiteY390" fmla="*/ 1432373 h 4819042"/>
              <a:gd name="connsiteX391" fmla="*/ 11599019 w 12185876"/>
              <a:gd name="connsiteY391" fmla="*/ 1445759 h 4819042"/>
              <a:gd name="connsiteX392" fmla="*/ 11631179 w 12185876"/>
              <a:gd name="connsiteY392" fmla="*/ 1445759 h 4819042"/>
              <a:gd name="connsiteX393" fmla="*/ 11631179 w 12185876"/>
              <a:gd name="connsiteY393" fmla="*/ 1548390 h 4819042"/>
              <a:gd name="connsiteX394" fmla="*/ 11695498 w 12185876"/>
              <a:gd name="connsiteY394" fmla="*/ 1548390 h 4819042"/>
              <a:gd name="connsiteX395" fmla="*/ 11695498 w 12185876"/>
              <a:gd name="connsiteY395" fmla="*/ 1494844 h 4819042"/>
              <a:gd name="connsiteX396" fmla="*/ 11771877 w 12185876"/>
              <a:gd name="connsiteY396" fmla="*/ 1494844 h 4819042"/>
              <a:gd name="connsiteX397" fmla="*/ 11771877 w 12185876"/>
              <a:gd name="connsiteY397" fmla="*/ 1432373 h 4819042"/>
              <a:gd name="connsiteX398" fmla="*/ 11868356 w 12185876"/>
              <a:gd name="connsiteY398" fmla="*/ 1432373 h 4819042"/>
              <a:gd name="connsiteX399" fmla="*/ 11868356 w 12185876"/>
              <a:gd name="connsiteY399" fmla="*/ 1661815 h 4819042"/>
              <a:gd name="connsiteX400" fmla="*/ 11868356 w 12185876"/>
              <a:gd name="connsiteY400" fmla="*/ 1666768 h 4819042"/>
              <a:gd name="connsiteX401" fmla="*/ 12185876 w 12185876"/>
              <a:gd name="connsiteY401" fmla="*/ 1666768 h 4819042"/>
              <a:gd name="connsiteX402" fmla="*/ 12185876 w 12185876"/>
              <a:gd name="connsiteY402" fmla="*/ 4819042 h 4819042"/>
              <a:gd name="connsiteX403" fmla="*/ 11682664 w 12185876"/>
              <a:gd name="connsiteY403" fmla="*/ 4819042 h 4819042"/>
              <a:gd name="connsiteX404" fmla="*/ 11682664 w 12185876"/>
              <a:gd name="connsiteY404" fmla="*/ 4807010 h 4819042"/>
              <a:gd name="connsiteX405" fmla="*/ 188115 w 12185876"/>
              <a:gd name="connsiteY405" fmla="*/ 4807010 h 4819042"/>
              <a:gd name="connsiteX406" fmla="*/ 188115 w 12185876"/>
              <a:gd name="connsiteY406" fmla="*/ 4807009 h 4819042"/>
              <a:gd name="connsiteX407" fmla="*/ 0 w 12185876"/>
              <a:gd name="connsiteY407" fmla="*/ 4807009 h 4819042"/>
              <a:gd name="connsiteX408" fmla="*/ 0 w 12185876"/>
              <a:gd name="connsiteY408" fmla="*/ 1510356 h 4819042"/>
              <a:gd name="connsiteX409" fmla="*/ 188185 w 12185876"/>
              <a:gd name="connsiteY409" fmla="*/ 1510356 h 4819042"/>
              <a:gd name="connsiteX410" fmla="*/ 188114 w 12185876"/>
              <a:gd name="connsiteY410" fmla="*/ 1494844 h 4819042"/>
              <a:gd name="connsiteX411" fmla="*/ 228314 w 12185876"/>
              <a:gd name="connsiteY411" fmla="*/ 1494844 h 4819042"/>
              <a:gd name="connsiteX412" fmla="*/ 229319 w 12185876"/>
              <a:gd name="connsiteY412" fmla="*/ 1492612 h 4819042"/>
              <a:gd name="connsiteX413" fmla="*/ 236353 w 12185876"/>
              <a:gd name="connsiteY413" fmla="*/ 1476995 h 4819042"/>
              <a:gd name="connsiteX414" fmla="*/ 239872 w 12185876"/>
              <a:gd name="connsiteY414" fmla="*/ 1477552 h 4819042"/>
              <a:gd name="connsiteX415" fmla="*/ 264493 w 12185876"/>
              <a:gd name="connsiteY415" fmla="*/ 1481456 h 4819042"/>
              <a:gd name="connsiteX416" fmla="*/ 265499 w 12185876"/>
              <a:gd name="connsiteY416" fmla="*/ 1484246 h 4819042"/>
              <a:gd name="connsiteX417" fmla="*/ 272532 w 12185876"/>
              <a:gd name="connsiteY417" fmla="*/ 1503767 h 4819042"/>
              <a:gd name="connsiteX418" fmla="*/ 324791 w 12185876"/>
              <a:gd name="connsiteY418" fmla="*/ 1508230 h 4819042"/>
              <a:gd name="connsiteX419" fmla="*/ 324791 w 12185876"/>
              <a:gd name="connsiteY419" fmla="*/ 1253884 h 4819042"/>
              <a:gd name="connsiteX420" fmla="*/ 328812 w 12185876"/>
              <a:gd name="connsiteY420" fmla="*/ 1253884 h 4819042"/>
              <a:gd name="connsiteX421" fmla="*/ 356952 w 12185876"/>
              <a:gd name="connsiteY421" fmla="*/ 1253884 h 4819042"/>
              <a:gd name="connsiteX422" fmla="*/ 356952 w 12185876"/>
              <a:gd name="connsiteY422" fmla="*/ 972764 h 4819042"/>
              <a:gd name="connsiteX423" fmla="*/ 360469 w 12185876"/>
              <a:gd name="connsiteY423" fmla="*/ 972764 h 4819042"/>
              <a:gd name="connsiteX424" fmla="*/ 385092 w 12185876"/>
              <a:gd name="connsiteY424" fmla="*/ 972764 h 4819042"/>
              <a:gd name="connsiteX425" fmla="*/ 626288 w 12185876"/>
              <a:gd name="connsiteY425" fmla="*/ 972764 h 4819042"/>
              <a:gd name="connsiteX426" fmla="*/ 630810 w 12185876"/>
              <a:gd name="connsiteY426" fmla="*/ 972764 h 4819042"/>
              <a:gd name="connsiteX427" fmla="*/ 662468 w 12185876"/>
              <a:gd name="connsiteY427" fmla="*/ 972764 h 4819042"/>
              <a:gd name="connsiteX428" fmla="*/ 662468 w 12185876"/>
              <a:gd name="connsiteY428" fmla="*/ 1262807 h 4819042"/>
              <a:gd name="connsiteX429" fmla="*/ 665484 w 12185876"/>
              <a:gd name="connsiteY429" fmla="*/ 1262250 h 4819042"/>
              <a:gd name="connsiteX430" fmla="*/ 686588 w 12185876"/>
              <a:gd name="connsiteY430" fmla="*/ 1258347 h 4819042"/>
              <a:gd name="connsiteX431" fmla="*/ 682567 w 12185876"/>
              <a:gd name="connsiteY431" fmla="*/ 1441296 h 4819042"/>
              <a:gd name="connsiteX432" fmla="*/ 685582 w 12185876"/>
              <a:gd name="connsiteY432" fmla="*/ 1441855 h 4819042"/>
              <a:gd name="connsiteX433" fmla="*/ 706686 w 12185876"/>
              <a:gd name="connsiteY433" fmla="*/ 1445758 h 4819042"/>
              <a:gd name="connsiteX434" fmla="*/ 707188 w 12185876"/>
              <a:gd name="connsiteY434" fmla="*/ 1447432 h 4819042"/>
              <a:gd name="connsiteX435" fmla="*/ 710707 w 12185876"/>
              <a:gd name="connsiteY435" fmla="*/ 1459146 h 4819042"/>
              <a:gd name="connsiteX436" fmla="*/ 712215 w 12185876"/>
              <a:gd name="connsiteY436" fmla="*/ 1454126 h 4819042"/>
              <a:gd name="connsiteX437" fmla="*/ 722767 w 12185876"/>
              <a:gd name="connsiteY437" fmla="*/ 1418986 h 4819042"/>
              <a:gd name="connsiteX438" fmla="*/ 726283 w 12185876"/>
              <a:gd name="connsiteY438" fmla="*/ 1418986 h 4819042"/>
              <a:gd name="connsiteX439" fmla="*/ 750907 w 12185876"/>
              <a:gd name="connsiteY439" fmla="*/ 1418986 h 4819042"/>
              <a:gd name="connsiteX440" fmla="*/ 750907 w 12185876"/>
              <a:gd name="connsiteY440" fmla="*/ 1485918 h 4819042"/>
              <a:gd name="connsiteX441" fmla="*/ 752916 w 12185876"/>
              <a:gd name="connsiteY441" fmla="*/ 1487035 h 4819042"/>
              <a:gd name="connsiteX442" fmla="*/ 766987 w 12185876"/>
              <a:gd name="connsiteY442" fmla="*/ 1494844 h 4819042"/>
              <a:gd name="connsiteX443" fmla="*/ 766987 w 12185876"/>
              <a:gd name="connsiteY443" fmla="*/ 1497632 h 4819042"/>
              <a:gd name="connsiteX444" fmla="*/ 766987 w 12185876"/>
              <a:gd name="connsiteY444" fmla="*/ 1517155 h 4819042"/>
              <a:gd name="connsiteX445" fmla="*/ 855426 w 12185876"/>
              <a:gd name="connsiteY445" fmla="*/ 1517155 h 4819042"/>
              <a:gd name="connsiteX446" fmla="*/ 855426 w 12185876"/>
              <a:gd name="connsiteY446" fmla="*/ 1519386 h 4819042"/>
              <a:gd name="connsiteX447" fmla="*/ 855426 w 12185876"/>
              <a:gd name="connsiteY447" fmla="*/ 1535004 h 4819042"/>
              <a:gd name="connsiteX448" fmla="*/ 859444 w 12185876"/>
              <a:gd name="connsiteY448" fmla="*/ 1535004 h 4819042"/>
              <a:gd name="connsiteX449" fmla="*/ 887584 w 12185876"/>
              <a:gd name="connsiteY449" fmla="*/ 1535004 h 4819042"/>
              <a:gd name="connsiteX450" fmla="*/ 887584 w 12185876"/>
              <a:gd name="connsiteY450" fmla="*/ 1472532 h 4819042"/>
              <a:gd name="connsiteX451" fmla="*/ 976022 w 12185876"/>
              <a:gd name="connsiteY451" fmla="*/ 1472532 h 4819042"/>
              <a:gd name="connsiteX452" fmla="*/ 976022 w 12185876"/>
              <a:gd name="connsiteY452" fmla="*/ 1469744 h 4819042"/>
              <a:gd name="connsiteX453" fmla="*/ 976022 w 12185876"/>
              <a:gd name="connsiteY453" fmla="*/ 1450221 h 4819042"/>
              <a:gd name="connsiteX454" fmla="*/ 978033 w 12185876"/>
              <a:gd name="connsiteY454" fmla="*/ 1450221 h 4819042"/>
              <a:gd name="connsiteX455" fmla="*/ 992103 w 12185876"/>
              <a:gd name="connsiteY455" fmla="*/ 1450221 h 4819042"/>
              <a:gd name="connsiteX456" fmla="*/ 992103 w 12185876"/>
              <a:gd name="connsiteY456" fmla="*/ 1446318 h 4819042"/>
              <a:gd name="connsiteX457" fmla="*/ 992103 w 12185876"/>
              <a:gd name="connsiteY457" fmla="*/ 1418986 h 4819042"/>
              <a:gd name="connsiteX458" fmla="*/ 993610 w 12185876"/>
              <a:gd name="connsiteY458" fmla="*/ 1418986 h 4819042"/>
              <a:gd name="connsiteX459" fmla="*/ 1004162 w 12185876"/>
              <a:gd name="connsiteY459" fmla="*/ 1418986 h 4819042"/>
              <a:gd name="connsiteX460" fmla="*/ 1004162 w 12185876"/>
              <a:gd name="connsiteY460" fmla="*/ 1416755 h 4819042"/>
              <a:gd name="connsiteX461" fmla="*/ 1004162 w 12185876"/>
              <a:gd name="connsiteY461" fmla="*/ 1401136 h 4819042"/>
              <a:gd name="connsiteX462" fmla="*/ 1008182 w 12185876"/>
              <a:gd name="connsiteY462" fmla="*/ 1401136 h 4819042"/>
              <a:gd name="connsiteX463" fmla="*/ 1036322 w 12185876"/>
              <a:gd name="connsiteY463" fmla="*/ 1401136 h 4819042"/>
              <a:gd name="connsiteX464" fmla="*/ 1036322 w 12185876"/>
              <a:gd name="connsiteY464" fmla="*/ 1403367 h 4819042"/>
              <a:gd name="connsiteX465" fmla="*/ 1036322 w 12185876"/>
              <a:gd name="connsiteY465" fmla="*/ 1418986 h 4819042"/>
              <a:gd name="connsiteX466" fmla="*/ 1080541 w 12185876"/>
              <a:gd name="connsiteY466" fmla="*/ 1418986 h 4819042"/>
              <a:gd name="connsiteX467" fmla="*/ 1080541 w 12185876"/>
              <a:gd name="connsiteY467" fmla="*/ 1415081 h 4819042"/>
              <a:gd name="connsiteX468" fmla="*/ 1080541 w 12185876"/>
              <a:gd name="connsiteY468" fmla="*/ 1387750 h 4819042"/>
              <a:gd name="connsiteX469" fmla="*/ 1084059 w 12185876"/>
              <a:gd name="connsiteY469" fmla="*/ 1387750 h 4819042"/>
              <a:gd name="connsiteX470" fmla="*/ 1108681 w 12185876"/>
              <a:gd name="connsiteY470" fmla="*/ 1387750 h 4819042"/>
              <a:gd name="connsiteX471" fmla="*/ 1108681 w 12185876"/>
              <a:gd name="connsiteY471" fmla="*/ 1436835 h 4819042"/>
              <a:gd name="connsiteX472" fmla="*/ 1110692 w 12185876"/>
              <a:gd name="connsiteY472" fmla="*/ 1436835 h 4819042"/>
              <a:gd name="connsiteX473" fmla="*/ 1124761 w 12185876"/>
              <a:gd name="connsiteY473" fmla="*/ 1436835 h 4819042"/>
              <a:gd name="connsiteX474" fmla="*/ 1124761 w 12185876"/>
              <a:gd name="connsiteY474" fmla="*/ 1434604 h 4819042"/>
              <a:gd name="connsiteX475" fmla="*/ 1124761 w 12185876"/>
              <a:gd name="connsiteY475" fmla="*/ 1418986 h 4819042"/>
              <a:gd name="connsiteX476" fmla="*/ 1128277 w 12185876"/>
              <a:gd name="connsiteY476" fmla="*/ 1418986 h 4819042"/>
              <a:gd name="connsiteX477" fmla="*/ 1152900 w 12185876"/>
              <a:gd name="connsiteY477" fmla="*/ 1418986 h 4819042"/>
              <a:gd name="connsiteX478" fmla="*/ 1152900 w 12185876"/>
              <a:gd name="connsiteY478" fmla="*/ 1472532 h 4819042"/>
              <a:gd name="connsiteX479" fmla="*/ 1156921 w 12185876"/>
              <a:gd name="connsiteY479" fmla="*/ 1472532 h 4819042"/>
              <a:gd name="connsiteX480" fmla="*/ 1185059 w 12185876"/>
              <a:gd name="connsiteY480" fmla="*/ 1472532 h 4819042"/>
              <a:gd name="connsiteX481" fmla="*/ 1185059 w 12185876"/>
              <a:gd name="connsiteY481" fmla="*/ 1475878 h 4819042"/>
              <a:gd name="connsiteX482" fmla="*/ 1185059 w 12185876"/>
              <a:gd name="connsiteY482" fmla="*/ 1499306 h 4819042"/>
              <a:gd name="connsiteX483" fmla="*/ 1186566 w 12185876"/>
              <a:gd name="connsiteY483" fmla="*/ 1499306 h 4819042"/>
              <a:gd name="connsiteX484" fmla="*/ 1197121 w 12185876"/>
              <a:gd name="connsiteY484" fmla="*/ 1499306 h 4819042"/>
              <a:gd name="connsiteX485" fmla="*/ 1197121 w 12185876"/>
              <a:gd name="connsiteY485" fmla="*/ 1497632 h 4819042"/>
              <a:gd name="connsiteX486" fmla="*/ 1197121 w 12185876"/>
              <a:gd name="connsiteY486" fmla="*/ 1485918 h 4819042"/>
              <a:gd name="connsiteX487" fmla="*/ 1257419 w 12185876"/>
              <a:gd name="connsiteY487" fmla="*/ 1485918 h 4819042"/>
              <a:gd name="connsiteX488" fmla="*/ 1257419 w 12185876"/>
              <a:gd name="connsiteY488" fmla="*/ 1535004 h 4819042"/>
              <a:gd name="connsiteX489" fmla="*/ 1259428 w 12185876"/>
              <a:gd name="connsiteY489" fmla="*/ 1535004 h 4819042"/>
              <a:gd name="connsiteX490" fmla="*/ 1273499 w 12185876"/>
              <a:gd name="connsiteY490" fmla="*/ 1535004 h 4819042"/>
              <a:gd name="connsiteX491" fmla="*/ 1273499 w 12185876"/>
              <a:gd name="connsiteY491" fmla="*/ 1537235 h 4819042"/>
              <a:gd name="connsiteX492" fmla="*/ 1273499 w 12185876"/>
              <a:gd name="connsiteY492" fmla="*/ 1552852 h 4819042"/>
              <a:gd name="connsiteX493" fmla="*/ 1275006 w 12185876"/>
              <a:gd name="connsiteY493" fmla="*/ 1552852 h 4819042"/>
              <a:gd name="connsiteX494" fmla="*/ 1285559 w 12185876"/>
              <a:gd name="connsiteY494" fmla="*/ 1552852 h 4819042"/>
              <a:gd name="connsiteX495" fmla="*/ 1285559 w 12185876"/>
              <a:gd name="connsiteY495" fmla="*/ 1548390 h 4819042"/>
              <a:gd name="connsiteX496" fmla="*/ 1285559 w 12185876"/>
              <a:gd name="connsiteY496" fmla="*/ 1517155 h 4819042"/>
              <a:gd name="connsiteX497" fmla="*/ 1287568 w 12185876"/>
              <a:gd name="connsiteY497" fmla="*/ 1517155 h 4819042"/>
              <a:gd name="connsiteX498" fmla="*/ 1301639 w 12185876"/>
              <a:gd name="connsiteY498" fmla="*/ 1517155 h 4819042"/>
              <a:gd name="connsiteX499" fmla="*/ 1301639 w 12185876"/>
              <a:gd name="connsiteY499" fmla="*/ 1519386 h 4819042"/>
              <a:gd name="connsiteX500" fmla="*/ 1301639 w 12185876"/>
              <a:gd name="connsiteY500" fmla="*/ 1535004 h 4819042"/>
              <a:gd name="connsiteX501" fmla="*/ 1312191 w 12185876"/>
              <a:gd name="connsiteY501" fmla="*/ 1530890 h 4819042"/>
              <a:gd name="connsiteX502" fmla="*/ 1313699 w 12185876"/>
              <a:gd name="connsiteY502" fmla="*/ 1528867 h 4819042"/>
              <a:gd name="connsiteX503" fmla="*/ 1313699 w 12185876"/>
              <a:gd name="connsiteY503" fmla="*/ 1517155 h 4819042"/>
              <a:gd name="connsiteX504" fmla="*/ 1390077 w 12185876"/>
              <a:gd name="connsiteY504" fmla="*/ 1517155 h 4819042"/>
              <a:gd name="connsiteX505" fmla="*/ 1390077 w 12185876"/>
              <a:gd name="connsiteY505" fmla="*/ 1566238 h 4819042"/>
              <a:gd name="connsiteX506" fmla="*/ 1394096 w 12185876"/>
              <a:gd name="connsiteY506" fmla="*/ 1566238 h 4819042"/>
              <a:gd name="connsiteX507" fmla="*/ 1422235 w 12185876"/>
              <a:gd name="connsiteY507" fmla="*/ 1566238 h 4819042"/>
              <a:gd name="connsiteX508" fmla="*/ 1422235 w 12185876"/>
              <a:gd name="connsiteY508" fmla="*/ 1568470 h 4819042"/>
              <a:gd name="connsiteX509" fmla="*/ 1422235 w 12185876"/>
              <a:gd name="connsiteY509" fmla="*/ 1584087 h 4819042"/>
              <a:gd name="connsiteX510" fmla="*/ 1425755 w 12185876"/>
              <a:gd name="connsiteY510" fmla="*/ 1584087 h 4819042"/>
              <a:gd name="connsiteX511" fmla="*/ 1450375 w 12185876"/>
              <a:gd name="connsiteY511" fmla="*/ 1584087 h 4819042"/>
              <a:gd name="connsiteX512" fmla="*/ 1450375 w 12185876"/>
              <a:gd name="connsiteY512" fmla="*/ 1535004 h 4819042"/>
              <a:gd name="connsiteX513" fmla="*/ 1452384 w 12185876"/>
              <a:gd name="connsiteY513" fmla="*/ 1535004 h 4819042"/>
              <a:gd name="connsiteX514" fmla="*/ 1466456 w 12185876"/>
              <a:gd name="connsiteY514" fmla="*/ 1535004 h 4819042"/>
              <a:gd name="connsiteX515" fmla="*/ 1466456 w 12185876"/>
              <a:gd name="connsiteY515" fmla="*/ 1468070 h 4819042"/>
              <a:gd name="connsiteX516" fmla="*/ 1468465 w 12185876"/>
              <a:gd name="connsiteY516" fmla="*/ 1468070 h 4819042"/>
              <a:gd name="connsiteX517" fmla="*/ 1482536 w 12185876"/>
              <a:gd name="connsiteY517" fmla="*/ 1468070 h 4819042"/>
              <a:gd name="connsiteX518" fmla="*/ 1482536 w 12185876"/>
              <a:gd name="connsiteY518" fmla="*/ 1464166 h 4819042"/>
              <a:gd name="connsiteX519" fmla="*/ 1482536 w 12185876"/>
              <a:gd name="connsiteY519" fmla="*/ 1436835 h 4819042"/>
              <a:gd name="connsiteX520" fmla="*/ 1480023 w 12185876"/>
              <a:gd name="connsiteY520" fmla="*/ 1433487 h 4819042"/>
              <a:gd name="connsiteX521" fmla="*/ 1490575 w 12185876"/>
              <a:gd name="connsiteY521" fmla="*/ 1410061 h 4819042"/>
              <a:gd name="connsiteX522" fmla="*/ 1506655 w 12185876"/>
              <a:gd name="connsiteY522" fmla="*/ 1468070 h 4819042"/>
              <a:gd name="connsiteX523" fmla="*/ 1508163 w 12185876"/>
              <a:gd name="connsiteY523" fmla="*/ 1468070 h 4819042"/>
              <a:gd name="connsiteX524" fmla="*/ 1518715 w 12185876"/>
              <a:gd name="connsiteY524" fmla="*/ 1468070 h 4819042"/>
              <a:gd name="connsiteX525" fmla="*/ 1518715 w 12185876"/>
              <a:gd name="connsiteY525" fmla="*/ 1249421 h 4819042"/>
              <a:gd name="connsiteX526" fmla="*/ 1521730 w 12185876"/>
              <a:gd name="connsiteY526" fmla="*/ 1249421 h 4819042"/>
              <a:gd name="connsiteX527" fmla="*/ 1542835 w 12185876"/>
              <a:gd name="connsiteY527" fmla="*/ 1249421 h 4819042"/>
              <a:gd name="connsiteX528" fmla="*/ 1542835 w 12185876"/>
              <a:gd name="connsiteY528" fmla="*/ 1151253 h 4819042"/>
              <a:gd name="connsiteX529" fmla="*/ 1595094 w 12185876"/>
              <a:gd name="connsiteY529" fmla="*/ 1151253 h 4819042"/>
              <a:gd name="connsiteX530" fmla="*/ 1595094 w 12185876"/>
              <a:gd name="connsiteY530" fmla="*/ 1106630 h 4819042"/>
              <a:gd name="connsiteX531" fmla="*/ 1663433 w 12185876"/>
              <a:gd name="connsiteY531" fmla="*/ 1106630 h 4819042"/>
              <a:gd name="connsiteX532" fmla="*/ 1663433 w 12185876"/>
              <a:gd name="connsiteY532" fmla="*/ 1111650 h 4819042"/>
              <a:gd name="connsiteX533" fmla="*/ 1663433 w 12185876"/>
              <a:gd name="connsiteY533" fmla="*/ 1146790 h 4819042"/>
              <a:gd name="connsiteX534" fmla="*/ 1667956 w 12185876"/>
              <a:gd name="connsiteY534" fmla="*/ 1146790 h 4819042"/>
              <a:gd name="connsiteX535" fmla="*/ 1699612 w 12185876"/>
              <a:gd name="connsiteY535" fmla="*/ 1146790 h 4819042"/>
              <a:gd name="connsiteX536" fmla="*/ 1699612 w 12185876"/>
              <a:gd name="connsiteY536" fmla="*/ 1244959 h 4819042"/>
              <a:gd name="connsiteX537" fmla="*/ 1701621 w 12185876"/>
              <a:gd name="connsiteY537" fmla="*/ 1244959 h 4819042"/>
              <a:gd name="connsiteX538" fmla="*/ 1715693 w 12185876"/>
              <a:gd name="connsiteY538" fmla="*/ 1244959 h 4819042"/>
              <a:gd name="connsiteX539" fmla="*/ 1743833 w 12185876"/>
              <a:gd name="connsiteY539" fmla="*/ 1253884 h 4819042"/>
              <a:gd name="connsiteX540" fmla="*/ 1743833 w 12185876"/>
              <a:gd name="connsiteY540" fmla="*/ 1334204 h 4819042"/>
              <a:gd name="connsiteX541" fmla="*/ 1745842 w 12185876"/>
              <a:gd name="connsiteY541" fmla="*/ 1334204 h 4819042"/>
              <a:gd name="connsiteX542" fmla="*/ 1759910 w 12185876"/>
              <a:gd name="connsiteY542" fmla="*/ 1334204 h 4819042"/>
              <a:gd name="connsiteX543" fmla="*/ 1759910 w 12185876"/>
              <a:gd name="connsiteY543" fmla="*/ 1337550 h 4819042"/>
              <a:gd name="connsiteX544" fmla="*/ 1759910 w 12185876"/>
              <a:gd name="connsiteY544" fmla="*/ 1360976 h 4819042"/>
              <a:gd name="connsiteX545" fmla="*/ 1763931 w 12185876"/>
              <a:gd name="connsiteY545" fmla="*/ 1360976 h 4819042"/>
              <a:gd name="connsiteX546" fmla="*/ 1792071 w 12185876"/>
              <a:gd name="connsiteY546" fmla="*/ 1360976 h 4819042"/>
              <a:gd name="connsiteX547" fmla="*/ 1804131 w 12185876"/>
              <a:gd name="connsiteY547" fmla="*/ 1374364 h 4819042"/>
              <a:gd name="connsiteX548" fmla="*/ 1804131 w 12185876"/>
              <a:gd name="connsiteY548" fmla="*/ 1418986 h 4819042"/>
              <a:gd name="connsiteX549" fmla="*/ 1808653 w 12185876"/>
              <a:gd name="connsiteY549" fmla="*/ 1418986 h 4819042"/>
              <a:gd name="connsiteX550" fmla="*/ 1840310 w 12185876"/>
              <a:gd name="connsiteY550" fmla="*/ 1418986 h 4819042"/>
              <a:gd name="connsiteX551" fmla="*/ 1840310 w 12185876"/>
              <a:gd name="connsiteY551" fmla="*/ 1421216 h 4819042"/>
              <a:gd name="connsiteX552" fmla="*/ 1840310 w 12185876"/>
              <a:gd name="connsiteY552" fmla="*/ 1436835 h 4819042"/>
              <a:gd name="connsiteX553" fmla="*/ 1842823 w 12185876"/>
              <a:gd name="connsiteY553" fmla="*/ 1436835 h 4819042"/>
              <a:gd name="connsiteX554" fmla="*/ 1860411 w 12185876"/>
              <a:gd name="connsiteY554" fmla="*/ 1436835 h 4819042"/>
              <a:gd name="connsiteX555" fmla="*/ 1860411 w 12185876"/>
              <a:gd name="connsiteY555" fmla="*/ 1441296 h 4819042"/>
              <a:gd name="connsiteX556" fmla="*/ 1860411 w 12185876"/>
              <a:gd name="connsiteY556" fmla="*/ 1472532 h 4819042"/>
              <a:gd name="connsiteX557" fmla="*/ 1868450 w 12185876"/>
              <a:gd name="connsiteY557" fmla="*/ 1468627 h 4819042"/>
              <a:gd name="connsiteX558" fmla="*/ 1868450 w 12185876"/>
              <a:gd name="connsiteY558" fmla="*/ 1441296 h 4819042"/>
              <a:gd name="connsiteX559" fmla="*/ 1870459 w 12185876"/>
              <a:gd name="connsiteY559" fmla="*/ 1441296 h 4819042"/>
              <a:gd name="connsiteX560" fmla="*/ 1884530 w 12185876"/>
              <a:gd name="connsiteY560" fmla="*/ 1441296 h 4819042"/>
              <a:gd name="connsiteX561" fmla="*/ 1884530 w 12185876"/>
              <a:gd name="connsiteY561" fmla="*/ 1444644 h 4819042"/>
              <a:gd name="connsiteX562" fmla="*/ 1884530 w 12185876"/>
              <a:gd name="connsiteY562" fmla="*/ 1468070 h 4819042"/>
              <a:gd name="connsiteX563" fmla="*/ 1886038 w 12185876"/>
              <a:gd name="connsiteY563" fmla="*/ 1468070 h 4819042"/>
              <a:gd name="connsiteX564" fmla="*/ 1896589 w 12185876"/>
              <a:gd name="connsiteY564" fmla="*/ 1468070 h 4819042"/>
              <a:gd name="connsiteX565" fmla="*/ 1993067 w 12185876"/>
              <a:gd name="connsiteY565" fmla="*/ 1459146 h 4819042"/>
              <a:gd name="connsiteX566" fmla="*/ 1993067 w 12185876"/>
              <a:gd name="connsiteY566" fmla="*/ 1461935 h 4819042"/>
              <a:gd name="connsiteX567" fmla="*/ 1993067 w 12185876"/>
              <a:gd name="connsiteY567" fmla="*/ 1481456 h 4819042"/>
              <a:gd name="connsiteX568" fmla="*/ 1994575 w 12185876"/>
              <a:gd name="connsiteY568" fmla="*/ 1481456 h 4819042"/>
              <a:gd name="connsiteX569" fmla="*/ 2005129 w 12185876"/>
              <a:gd name="connsiteY569" fmla="*/ 1481456 h 4819042"/>
              <a:gd name="connsiteX570" fmla="*/ 2005129 w 12185876"/>
              <a:gd name="connsiteY570" fmla="*/ 1485918 h 4819042"/>
              <a:gd name="connsiteX571" fmla="*/ 2005129 w 12185876"/>
              <a:gd name="connsiteY571" fmla="*/ 1517155 h 4819042"/>
              <a:gd name="connsiteX572" fmla="*/ 2009147 w 12185876"/>
              <a:gd name="connsiteY572" fmla="*/ 1514366 h 4819042"/>
              <a:gd name="connsiteX573" fmla="*/ 2037287 w 12185876"/>
              <a:gd name="connsiteY573" fmla="*/ 1494844 h 4819042"/>
              <a:gd name="connsiteX574" fmla="*/ 2049346 w 12185876"/>
              <a:gd name="connsiteY574" fmla="*/ 1410061 h 4819042"/>
              <a:gd name="connsiteX575" fmla="*/ 2050854 w 12185876"/>
              <a:gd name="connsiteY575" fmla="*/ 1409504 h 4819042"/>
              <a:gd name="connsiteX576" fmla="*/ 2061407 w 12185876"/>
              <a:gd name="connsiteY576" fmla="*/ 1405598 h 4819042"/>
              <a:gd name="connsiteX577" fmla="*/ 2065427 w 12185876"/>
              <a:gd name="connsiteY577" fmla="*/ 1262807 h 4819042"/>
              <a:gd name="connsiteX578" fmla="*/ 2069448 w 12185876"/>
              <a:gd name="connsiteY578" fmla="*/ 1405598 h 4819042"/>
              <a:gd name="connsiteX579" fmla="*/ 2070955 w 12185876"/>
              <a:gd name="connsiteY579" fmla="*/ 1406156 h 4819042"/>
              <a:gd name="connsiteX580" fmla="*/ 2081508 w 12185876"/>
              <a:gd name="connsiteY580" fmla="*/ 1410061 h 4819042"/>
              <a:gd name="connsiteX581" fmla="*/ 2081508 w 12185876"/>
              <a:gd name="connsiteY581" fmla="*/ 1231573 h 4819042"/>
              <a:gd name="connsiteX582" fmla="*/ 2089547 w 12185876"/>
              <a:gd name="connsiteY582" fmla="*/ 1164639 h 4819042"/>
              <a:gd name="connsiteX583" fmla="*/ 2165924 w 12185876"/>
              <a:gd name="connsiteY583" fmla="*/ 1164639 h 4819042"/>
              <a:gd name="connsiteX584" fmla="*/ 2165924 w 12185876"/>
              <a:gd name="connsiteY584" fmla="*/ 1231573 h 4819042"/>
              <a:gd name="connsiteX585" fmla="*/ 2167433 w 12185876"/>
              <a:gd name="connsiteY585" fmla="*/ 1231573 h 4819042"/>
              <a:gd name="connsiteX586" fmla="*/ 2177985 w 12185876"/>
              <a:gd name="connsiteY586" fmla="*/ 1231573 h 4819042"/>
              <a:gd name="connsiteX587" fmla="*/ 2177985 w 12185876"/>
              <a:gd name="connsiteY587" fmla="*/ 1062007 h 4819042"/>
              <a:gd name="connsiteX588" fmla="*/ 2181503 w 12185876"/>
              <a:gd name="connsiteY588" fmla="*/ 1062007 h 4819042"/>
              <a:gd name="connsiteX589" fmla="*/ 2206125 w 12185876"/>
              <a:gd name="connsiteY589" fmla="*/ 1062007 h 4819042"/>
              <a:gd name="connsiteX590" fmla="*/ 2206125 w 12185876"/>
              <a:gd name="connsiteY590" fmla="*/ 1058104 h 4819042"/>
              <a:gd name="connsiteX591" fmla="*/ 2206125 w 12185876"/>
              <a:gd name="connsiteY591" fmla="*/ 1030773 h 4819042"/>
              <a:gd name="connsiteX592" fmla="*/ 2250344 w 12185876"/>
              <a:gd name="connsiteY592" fmla="*/ 1030773 h 4819042"/>
              <a:gd name="connsiteX593" fmla="*/ 2250344 w 12185876"/>
              <a:gd name="connsiteY593" fmla="*/ 1028541 h 4819042"/>
              <a:gd name="connsiteX594" fmla="*/ 2250344 w 12185876"/>
              <a:gd name="connsiteY594" fmla="*/ 1012924 h 4819042"/>
              <a:gd name="connsiteX595" fmla="*/ 2253862 w 12185876"/>
              <a:gd name="connsiteY595" fmla="*/ 1012924 h 4819042"/>
              <a:gd name="connsiteX596" fmla="*/ 2278484 w 12185876"/>
              <a:gd name="connsiteY596" fmla="*/ 1012924 h 4819042"/>
              <a:gd name="connsiteX597" fmla="*/ 2278484 w 12185876"/>
              <a:gd name="connsiteY597" fmla="*/ 1015155 h 4819042"/>
              <a:gd name="connsiteX598" fmla="*/ 2278484 w 12185876"/>
              <a:gd name="connsiteY598" fmla="*/ 1030773 h 4819042"/>
              <a:gd name="connsiteX599" fmla="*/ 2279992 w 12185876"/>
              <a:gd name="connsiteY599" fmla="*/ 1030773 h 4819042"/>
              <a:gd name="connsiteX600" fmla="*/ 2290545 w 12185876"/>
              <a:gd name="connsiteY600" fmla="*/ 1030773 h 4819042"/>
              <a:gd name="connsiteX601" fmla="*/ 2310644 w 12185876"/>
              <a:gd name="connsiteY601" fmla="*/ 1021847 h 4819042"/>
              <a:gd name="connsiteX602" fmla="*/ 2318683 w 12185876"/>
              <a:gd name="connsiteY602" fmla="*/ 1028541 h 4819042"/>
              <a:gd name="connsiteX603" fmla="*/ 2318683 w 12185876"/>
              <a:gd name="connsiteY603" fmla="*/ 1012924 h 4819042"/>
              <a:gd name="connsiteX604" fmla="*/ 2323205 w 12185876"/>
              <a:gd name="connsiteY604" fmla="*/ 1012924 h 4819042"/>
              <a:gd name="connsiteX605" fmla="*/ 2354863 w 12185876"/>
              <a:gd name="connsiteY605" fmla="*/ 1012924 h 4819042"/>
              <a:gd name="connsiteX606" fmla="*/ 2354863 w 12185876"/>
              <a:gd name="connsiteY606" fmla="*/ 1015155 h 4819042"/>
              <a:gd name="connsiteX607" fmla="*/ 2354863 w 12185876"/>
              <a:gd name="connsiteY607" fmla="*/ 1030773 h 4819042"/>
              <a:gd name="connsiteX608" fmla="*/ 2415161 w 12185876"/>
              <a:gd name="connsiteY608" fmla="*/ 1030773 h 4819042"/>
              <a:gd name="connsiteX609" fmla="*/ 2415161 w 12185876"/>
              <a:gd name="connsiteY609" fmla="*/ 1034119 h 4819042"/>
              <a:gd name="connsiteX610" fmla="*/ 2415161 w 12185876"/>
              <a:gd name="connsiteY610" fmla="*/ 1057547 h 4819042"/>
              <a:gd name="connsiteX611" fmla="*/ 2467421 w 12185876"/>
              <a:gd name="connsiteY611" fmla="*/ 1057547 h 4819042"/>
              <a:gd name="connsiteX612" fmla="*/ 2467421 w 12185876"/>
              <a:gd name="connsiteY612" fmla="*/ 1120016 h 4819042"/>
              <a:gd name="connsiteX613" fmla="*/ 2468928 w 12185876"/>
              <a:gd name="connsiteY613" fmla="*/ 1120016 h 4819042"/>
              <a:gd name="connsiteX614" fmla="*/ 2479481 w 12185876"/>
              <a:gd name="connsiteY614" fmla="*/ 1120016 h 4819042"/>
              <a:gd name="connsiteX615" fmla="*/ 2479481 w 12185876"/>
              <a:gd name="connsiteY615" fmla="*/ 1122247 h 4819042"/>
              <a:gd name="connsiteX616" fmla="*/ 2479481 w 12185876"/>
              <a:gd name="connsiteY616" fmla="*/ 1137867 h 4819042"/>
              <a:gd name="connsiteX617" fmla="*/ 2487522 w 12185876"/>
              <a:gd name="connsiteY617" fmla="*/ 1200336 h 4819042"/>
              <a:gd name="connsiteX618" fmla="*/ 2489029 w 12185876"/>
              <a:gd name="connsiteY618" fmla="*/ 1200336 h 4819042"/>
              <a:gd name="connsiteX619" fmla="*/ 2499581 w 12185876"/>
              <a:gd name="connsiteY619" fmla="*/ 1200336 h 4819042"/>
              <a:gd name="connsiteX620" fmla="*/ 2499581 w 12185876"/>
              <a:gd name="connsiteY620" fmla="*/ 1202010 h 4819042"/>
              <a:gd name="connsiteX621" fmla="*/ 2499581 w 12185876"/>
              <a:gd name="connsiteY621" fmla="*/ 1213724 h 4819042"/>
              <a:gd name="connsiteX622" fmla="*/ 2501590 w 12185876"/>
              <a:gd name="connsiteY622" fmla="*/ 1213724 h 4819042"/>
              <a:gd name="connsiteX623" fmla="*/ 2515660 w 12185876"/>
              <a:gd name="connsiteY623" fmla="*/ 1213724 h 4819042"/>
              <a:gd name="connsiteX624" fmla="*/ 2515660 w 12185876"/>
              <a:gd name="connsiteY624" fmla="*/ 1276195 h 4819042"/>
              <a:gd name="connsiteX625" fmla="*/ 2519680 w 12185876"/>
              <a:gd name="connsiteY625" fmla="*/ 1276195 h 4819042"/>
              <a:gd name="connsiteX626" fmla="*/ 2547820 w 12185876"/>
              <a:gd name="connsiteY626" fmla="*/ 1276195 h 4819042"/>
              <a:gd name="connsiteX627" fmla="*/ 2547820 w 12185876"/>
              <a:gd name="connsiteY627" fmla="*/ 1325279 h 4819042"/>
              <a:gd name="connsiteX628" fmla="*/ 2551840 w 12185876"/>
              <a:gd name="connsiteY628" fmla="*/ 1328624 h 4819042"/>
              <a:gd name="connsiteX629" fmla="*/ 2551840 w 12185876"/>
              <a:gd name="connsiteY629" fmla="*/ 1352053 h 4819042"/>
              <a:gd name="connsiteX630" fmla="*/ 2553348 w 12185876"/>
              <a:gd name="connsiteY630" fmla="*/ 1352053 h 4819042"/>
              <a:gd name="connsiteX631" fmla="*/ 2563900 w 12185876"/>
              <a:gd name="connsiteY631" fmla="*/ 1352053 h 4819042"/>
              <a:gd name="connsiteX632" fmla="*/ 2563900 w 12185876"/>
              <a:gd name="connsiteY632" fmla="*/ 1401136 h 4819042"/>
              <a:gd name="connsiteX633" fmla="*/ 2566411 w 12185876"/>
              <a:gd name="connsiteY633" fmla="*/ 1401136 h 4819042"/>
              <a:gd name="connsiteX634" fmla="*/ 2583999 w 12185876"/>
              <a:gd name="connsiteY634" fmla="*/ 1401136 h 4819042"/>
              <a:gd name="connsiteX635" fmla="*/ 2588019 w 12185876"/>
              <a:gd name="connsiteY635" fmla="*/ 1409504 h 4819042"/>
              <a:gd name="connsiteX636" fmla="*/ 2588019 w 12185876"/>
              <a:gd name="connsiteY636" fmla="*/ 1436835 h 4819042"/>
              <a:gd name="connsiteX637" fmla="*/ 2591035 w 12185876"/>
              <a:gd name="connsiteY637" fmla="*/ 1432930 h 4819042"/>
              <a:gd name="connsiteX638" fmla="*/ 2612139 w 12185876"/>
              <a:gd name="connsiteY638" fmla="*/ 1405598 h 4819042"/>
              <a:gd name="connsiteX639" fmla="*/ 2668419 w 12185876"/>
              <a:gd name="connsiteY639" fmla="*/ 1405598 h 4819042"/>
              <a:gd name="connsiteX640" fmla="*/ 2668419 w 12185876"/>
              <a:gd name="connsiteY640" fmla="*/ 1584087 h 4819042"/>
              <a:gd name="connsiteX641" fmla="*/ 2669926 w 12185876"/>
              <a:gd name="connsiteY641" fmla="*/ 1584087 h 4819042"/>
              <a:gd name="connsiteX642" fmla="*/ 2680478 w 12185876"/>
              <a:gd name="connsiteY642" fmla="*/ 1584087 h 4819042"/>
              <a:gd name="connsiteX643" fmla="*/ 2681986 w 12185876"/>
              <a:gd name="connsiteY643" fmla="*/ 1581298 h 4819042"/>
              <a:gd name="connsiteX644" fmla="*/ 2692538 w 12185876"/>
              <a:gd name="connsiteY644" fmla="*/ 1561776 h 4819042"/>
              <a:gd name="connsiteX645" fmla="*/ 2692538 w 12185876"/>
              <a:gd name="connsiteY645" fmla="*/ 1565681 h 4819042"/>
              <a:gd name="connsiteX646" fmla="*/ 2692538 w 12185876"/>
              <a:gd name="connsiteY646" fmla="*/ 1593012 h 4819042"/>
              <a:gd name="connsiteX647" fmla="*/ 2700577 w 12185876"/>
              <a:gd name="connsiteY647" fmla="*/ 1499306 h 4819042"/>
              <a:gd name="connsiteX648" fmla="*/ 2702084 w 12185876"/>
              <a:gd name="connsiteY648" fmla="*/ 1499306 h 4819042"/>
              <a:gd name="connsiteX649" fmla="*/ 2712637 w 12185876"/>
              <a:gd name="connsiteY649" fmla="*/ 1499306 h 4819042"/>
              <a:gd name="connsiteX650" fmla="*/ 2712637 w 12185876"/>
              <a:gd name="connsiteY650" fmla="*/ 1365438 h 4819042"/>
              <a:gd name="connsiteX651" fmla="*/ 2714649 w 12185876"/>
              <a:gd name="connsiteY651" fmla="*/ 1365438 h 4819042"/>
              <a:gd name="connsiteX652" fmla="*/ 2728717 w 12185876"/>
              <a:gd name="connsiteY652" fmla="*/ 1365438 h 4819042"/>
              <a:gd name="connsiteX653" fmla="*/ 2752836 w 12185876"/>
              <a:gd name="connsiteY653" fmla="*/ 1276195 h 4819042"/>
              <a:gd name="connsiteX654" fmla="*/ 2755350 w 12185876"/>
              <a:gd name="connsiteY654" fmla="*/ 1276195 h 4819042"/>
              <a:gd name="connsiteX655" fmla="*/ 2772938 w 12185876"/>
              <a:gd name="connsiteY655" fmla="*/ 1276195 h 4819042"/>
              <a:gd name="connsiteX656" fmla="*/ 2793037 w 12185876"/>
              <a:gd name="connsiteY656" fmla="*/ 1365438 h 4819042"/>
              <a:gd name="connsiteX657" fmla="*/ 2795046 w 12185876"/>
              <a:gd name="connsiteY657" fmla="*/ 1365438 h 4819042"/>
              <a:gd name="connsiteX658" fmla="*/ 2809116 w 12185876"/>
              <a:gd name="connsiteY658" fmla="*/ 1365438 h 4819042"/>
              <a:gd name="connsiteX659" fmla="*/ 2809116 w 12185876"/>
              <a:gd name="connsiteY659" fmla="*/ 1445758 h 4819042"/>
              <a:gd name="connsiteX660" fmla="*/ 2812633 w 12185876"/>
              <a:gd name="connsiteY660" fmla="*/ 1445758 h 4819042"/>
              <a:gd name="connsiteX661" fmla="*/ 2837256 w 12185876"/>
              <a:gd name="connsiteY661" fmla="*/ 1445758 h 4819042"/>
              <a:gd name="connsiteX662" fmla="*/ 2837256 w 12185876"/>
              <a:gd name="connsiteY662" fmla="*/ 1450221 h 4819042"/>
              <a:gd name="connsiteX663" fmla="*/ 2837256 w 12185876"/>
              <a:gd name="connsiteY663" fmla="*/ 1481456 h 4819042"/>
              <a:gd name="connsiteX664" fmla="*/ 2845295 w 12185876"/>
              <a:gd name="connsiteY664" fmla="*/ 1476995 h 4819042"/>
              <a:gd name="connsiteX665" fmla="*/ 2845295 w 12185876"/>
              <a:gd name="connsiteY665" fmla="*/ 1445758 h 4819042"/>
              <a:gd name="connsiteX666" fmla="*/ 2848310 w 12185876"/>
              <a:gd name="connsiteY666" fmla="*/ 1445758 h 4819042"/>
              <a:gd name="connsiteX667" fmla="*/ 2869415 w 12185876"/>
              <a:gd name="connsiteY667" fmla="*/ 1445758 h 4819042"/>
              <a:gd name="connsiteX668" fmla="*/ 2869415 w 12185876"/>
              <a:gd name="connsiteY668" fmla="*/ 1449104 h 4819042"/>
              <a:gd name="connsiteX669" fmla="*/ 2869415 w 12185876"/>
              <a:gd name="connsiteY669" fmla="*/ 1472532 h 4819042"/>
              <a:gd name="connsiteX670" fmla="*/ 2929715 w 12185876"/>
              <a:gd name="connsiteY670" fmla="*/ 1472532 h 4819042"/>
              <a:gd name="connsiteX671" fmla="*/ 2929715 w 12185876"/>
              <a:gd name="connsiteY671" fmla="*/ 1396675 h 4819042"/>
              <a:gd name="connsiteX672" fmla="*/ 2932226 w 12185876"/>
              <a:gd name="connsiteY672" fmla="*/ 1396675 h 4819042"/>
              <a:gd name="connsiteX673" fmla="*/ 2949814 w 12185876"/>
              <a:gd name="connsiteY673" fmla="*/ 1396675 h 4819042"/>
              <a:gd name="connsiteX674" fmla="*/ 2949814 w 12185876"/>
              <a:gd name="connsiteY674" fmla="*/ 1441296 h 4819042"/>
              <a:gd name="connsiteX675" fmla="*/ 2953834 w 12185876"/>
              <a:gd name="connsiteY675" fmla="*/ 1374364 h 4819042"/>
              <a:gd name="connsiteX676" fmla="*/ 2998053 w 12185876"/>
              <a:gd name="connsiteY676" fmla="*/ 1374364 h 4819042"/>
              <a:gd name="connsiteX677" fmla="*/ 2998053 w 12185876"/>
              <a:gd name="connsiteY677" fmla="*/ 1371016 h 4819042"/>
              <a:gd name="connsiteX678" fmla="*/ 2998053 w 12185876"/>
              <a:gd name="connsiteY678" fmla="*/ 1347590 h 4819042"/>
              <a:gd name="connsiteX679" fmla="*/ 2999560 w 12185876"/>
              <a:gd name="connsiteY679" fmla="*/ 1347590 h 4819042"/>
              <a:gd name="connsiteX680" fmla="*/ 3010112 w 12185876"/>
              <a:gd name="connsiteY680" fmla="*/ 1347590 h 4819042"/>
              <a:gd name="connsiteX681" fmla="*/ 3010112 w 12185876"/>
              <a:gd name="connsiteY681" fmla="*/ 1343687 h 4819042"/>
              <a:gd name="connsiteX682" fmla="*/ 3010112 w 12185876"/>
              <a:gd name="connsiteY682" fmla="*/ 1316355 h 4819042"/>
              <a:gd name="connsiteX683" fmla="*/ 3018153 w 12185876"/>
              <a:gd name="connsiteY683" fmla="*/ 1329741 h 4819042"/>
              <a:gd name="connsiteX684" fmla="*/ 3022676 w 12185876"/>
              <a:gd name="connsiteY684" fmla="*/ 1329741 h 4819042"/>
              <a:gd name="connsiteX685" fmla="*/ 3054333 w 12185876"/>
              <a:gd name="connsiteY685" fmla="*/ 1329741 h 4819042"/>
              <a:gd name="connsiteX686" fmla="*/ 3054333 w 12185876"/>
              <a:gd name="connsiteY686" fmla="*/ 1328067 h 4819042"/>
              <a:gd name="connsiteX687" fmla="*/ 3054333 w 12185876"/>
              <a:gd name="connsiteY687" fmla="*/ 1316355 h 4819042"/>
              <a:gd name="connsiteX688" fmla="*/ 3055840 w 12185876"/>
              <a:gd name="connsiteY688" fmla="*/ 1316355 h 4819042"/>
              <a:gd name="connsiteX689" fmla="*/ 3066392 w 12185876"/>
              <a:gd name="connsiteY689" fmla="*/ 1316355 h 4819042"/>
              <a:gd name="connsiteX690" fmla="*/ 3066392 w 12185876"/>
              <a:gd name="connsiteY690" fmla="*/ 1319144 h 4819042"/>
              <a:gd name="connsiteX691" fmla="*/ 3066392 w 12185876"/>
              <a:gd name="connsiteY691" fmla="*/ 1338667 h 4819042"/>
              <a:gd name="connsiteX692" fmla="*/ 3142771 w 12185876"/>
              <a:gd name="connsiteY692" fmla="*/ 1338667 h 4819042"/>
              <a:gd name="connsiteX693" fmla="*/ 3142771 w 12185876"/>
              <a:gd name="connsiteY693" fmla="*/ 1624247 h 4819042"/>
              <a:gd name="connsiteX694" fmla="*/ 3145785 w 12185876"/>
              <a:gd name="connsiteY694" fmla="*/ 1624247 h 4819042"/>
              <a:gd name="connsiteX695" fmla="*/ 3166891 w 12185876"/>
              <a:gd name="connsiteY695" fmla="*/ 1624247 h 4819042"/>
              <a:gd name="connsiteX696" fmla="*/ 3166891 w 12185876"/>
              <a:gd name="connsiteY696" fmla="*/ 1597475 h 4819042"/>
              <a:gd name="connsiteX697" fmla="*/ 3174931 w 12185876"/>
              <a:gd name="connsiteY697" fmla="*/ 1597475 h 4819042"/>
              <a:gd name="connsiteX698" fmla="*/ 3174931 w 12185876"/>
              <a:gd name="connsiteY698" fmla="*/ 1624247 h 4819042"/>
              <a:gd name="connsiteX699" fmla="*/ 3235230 w 12185876"/>
              <a:gd name="connsiteY699" fmla="*/ 1624247 h 4819042"/>
              <a:gd name="connsiteX700" fmla="*/ 3235230 w 12185876"/>
              <a:gd name="connsiteY700" fmla="*/ 1561776 h 4819042"/>
              <a:gd name="connsiteX701" fmla="*/ 3259349 w 12185876"/>
              <a:gd name="connsiteY701" fmla="*/ 1561776 h 4819042"/>
              <a:gd name="connsiteX702" fmla="*/ 3283469 w 12185876"/>
              <a:gd name="connsiteY702" fmla="*/ 1557315 h 4819042"/>
              <a:gd name="connsiteX703" fmla="*/ 3291509 w 12185876"/>
              <a:gd name="connsiteY703" fmla="*/ 1561776 h 4819042"/>
              <a:gd name="connsiteX704" fmla="*/ 3311608 w 12185876"/>
              <a:gd name="connsiteY704" fmla="*/ 1561776 h 4819042"/>
              <a:gd name="connsiteX705" fmla="*/ 3311608 w 12185876"/>
              <a:gd name="connsiteY705" fmla="*/ 1624247 h 4819042"/>
              <a:gd name="connsiteX706" fmla="*/ 3327688 w 12185876"/>
              <a:gd name="connsiteY706" fmla="*/ 1624247 h 4819042"/>
              <a:gd name="connsiteX707" fmla="*/ 3327688 w 12185876"/>
              <a:gd name="connsiteY707" fmla="*/ 1659946 h 4819042"/>
              <a:gd name="connsiteX708" fmla="*/ 3346206 w 12185876"/>
              <a:gd name="connsiteY708" fmla="*/ 1661814 h 4819042"/>
              <a:gd name="connsiteX709" fmla="*/ 3371909 w 12185876"/>
              <a:gd name="connsiteY709" fmla="*/ 1661814 h 4819042"/>
              <a:gd name="connsiteX710" fmla="*/ 3371909 w 12185876"/>
              <a:gd name="connsiteY710" fmla="*/ 1628710 h 4819042"/>
              <a:gd name="connsiteX711" fmla="*/ 3506699 w 12185876"/>
              <a:gd name="connsiteY711" fmla="*/ 1628710 h 4819042"/>
              <a:gd name="connsiteX712" fmla="*/ 3506699 w 12185876"/>
              <a:gd name="connsiteY712" fmla="*/ 1452735 h 4819042"/>
              <a:gd name="connsiteX713" fmla="*/ 3649527 w 12185876"/>
              <a:gd name="connsiteY713" fmla="*/ 1452735 h 4819042"/>
              <a:gd name="connsiteX714" fmla="*/ 3649527 w 12185876"/>
              <a:gd name="connsiteY714" fmla="*/ 1615324 h 4819042"/>
              <a:gd name="connsiteX715" fmla="*/ 3653303 w 12185876"/>
              <a:gd name="connsiteY715" fmla="*/ 1615324 h 4819042"/>
              <a:gd name="connsiteX716" fmla="*/ 3655767 w 12185876"/>
              <a:gd name="connsiteY716" fmla="*/ 1661814 h 4819042"/>
              <a:gd name="connsiteX717" fmla="*/ 3674960 w 12185876"/>
              <a:gd name="connsiteY717" fmla="*/ 1661814 h 4819042"/>
              <a:gd name="connsiteX718" fmla="*/ 3677423 w 12185876"/>
              <a:gd name="connsiteY718" fmla="*/ 1615324 h 4819042"/>
              <a:gd name="connsiteX719" fmla="*/ 3689483 w 12185876"/>
              <a:gd name="connsiteY719" fmla="*/ 1615324 h 4819042"/>
              <a:gd name="connsiteX720" fmla="*/ 3691946 w 12185876"/>
              <a:gd name="connsiteY720" fmla="*/ 1661814 h 4819042"/>
              <a:gd name="connsiteX721" fmla="*/ 3792355 w 12185876"/>
              <a:gd name="connsiteY721" fmla="*/ 1661814 h 4819042"/>
              <a:gd name="connsiteX722" fmla="*/ 3792355 w 12185876"/>
              <a:gd name="connsiteY722" fmla="*/ 1325301 h 4819042"/>
              <a:gd name="connsiteX723" fmla="*/ 4183753 w 12185876"/>
              <a:gd name="connsiteY723" fmla="*/ 1325301 h 4819042"/>
              <a:gd name="connsiteX724" fmla="*/ 4183753 w 12185876"/>
              <a:gd name="connsiteY724" fmla="*/ 1661814 h 4819042"/>
              <a:gd name="connsiteX725" fmla="*/ 4220838 w 12185876"/>
              <a:gd name="connsiteY725" fmla="*/ 1661814 h 4819042"/>
              <a:gd name="connsiteX726" fmla="*/ 4220838 w 12185876"/>
              <a:gd name="connsiteY726" fmla="*/ 1491124 h 4819042"/>
              <a:gd name="connsiteX727" fmla="*/ 4409509 w 12185876"/>
              <a:gd name="connsiteY727" fmla="*/ 1491124 h 4819042"/>
              <a:gd name="connsiteX728" fmla="*/ 4513570 w 12185876"/>
              <a:gd name="connsiteY728" fmla="*/ 1356515 h 4819042"/>
              <a:gd name="connsiteX729" fmla="*/ 4642208 w 12185876"/>
              <a:gd name="connsiteY729" fmla="*/ 1356515 h 4819042"/>
              <a:gd name="connsiteX730" fmla="*/ 4642208 w 12185876"/>
              <a:gd name="connsiteY730" fmla="*/ 1512692 h 4819042"/>
              <a:gd name="connsiteX731" fmla="*/ 4658288 w 12185876"/>
              <a:gd name="connsiteY731" fmla="*/ 1512692 h 4819042"/>
              <a:gd name="connsiteX732" fmla="*/ 4662310 w 12185876"/>
              <a:gd name="connsiteY732" fmla="*/ 1499306 h 4819042"/>
              <a:gd name="connsiteX733" fmla="*/ 4674369 w 12185876"/>
              <a:gd name="connsiteY733" fmla="*/ 1499306 h 4819042"/>
              <a:gd name="connsiteX734" fmla="*/ 4678389 w 12185876"/>
              <a:gd name="connsiteY734" fmla="*/ 1517155 h 4819042"/>
              <a:gd name="connsiteX735" fmla="*/ 4702509 w 12185876"/>
              <a:gd name="connsiteY735" fmla="*/ 1517155 h 4819042"/>
              <a:gd name="connsiteX736" fmla="*/ 4702509 w 12185876"/>
              <a:gd name="connsiteY736" fmla="*/ 1503767 h 4819042"/>
              <a:gd name="connsiteX737" fmla="*/ 4746726 w 12185876"/>
              <a:gd name="connsiteY737" fmla="*/ 1503767 h 4819042"/>
              <a:gd name="connsiteX738" fmla="*/ 4746726 w 12185876"/>
              <a:gd name="connsiteY738" fmla="*/ 1517155 h 4819042"/>
              <a:gd name="connsiteX739" fmla="*/ 4786927 w 12185876"/>
              <a:gd name="connsiteY739" fmla="*/ 1517155 h 4819042"/>
              <a:gd name="connsiteX740" fmla="*/ 4786927 w 12185876"/>
              <a:gd name="connsiteY740" fmla="*/ 1610861 h 4819042"/>
              <a:gd name="connsiteX741" fmla="*/ 4815066 w 12185876"/>
              <a:gd name="connsiteY741" fmla="*/ 1610861 h 4819042"/>
              <a:gd name="connsiteX742" fmla="*/ 4815066 w 12185876"/>
              <a:gd name="connsiteY742" fmla="*/ 1584087 h 4819042"/>
              <a:gd name="connsiteX743" fmla="*/ 4847227 w 12185876"/>
              <a:gd name="connsiteY743" fmla="*/ 1584087 h 4819042"/>
              <a:gd name="connsiteX744" fmla="*/ 4847227 w 12185876"/>
              <a:gd name="connsiteY744" fmla="*/ 1213724 h 4819042"/>
              <a:gd name="connsiteX745" fmla="*/ 4859287 w 12185876"/>
              <a:gd name="connsiteY745" fmla="*/ 1200336 h 4819042"/>
              <a:gd name="connsiteX746" fmla="*/ 5004004 w 12185876"/>
              <a:gd name="connsiteY746" fmla="*/ 1200336 h 4819042"/>
              <a:gd name="connsiteX747" fmla="*/ 5004004 w 12185876"/>
              <a:gd name="connsiteY747" fmla="*/ 1218187 h 4819042"/>
              <a:gd name="connsiteX748" fmla="*/ 5024103 w 12185876"/>
              <a:gd name="connsiteY748" fmla="*/ 1218187 h 4819042"/>
              <a:gd name="connsiteX749" fmla="*/ 5024103 w 12185876"/>
              <a:gd name="connsiteY749" fmla="*/ 1454684 h 4819042"/>
              <a:gd name="connsiteX750" fmla="*/ 5068324 w 12185876"/>
              <a:gd name="connsiteY750" fmla="*/ 1454684 h 4819042"/>
              <a:gd name="connsiteX751" fmla="*/ 5068324 w 12185876"/>
              <a:gd name="connsiteY751" fmla="*/ 1316355 h 4819042"/>
              <a:gd name="connsiteX752" fmla="*/ 5120582 w 12185876"/>
              <a:gd name="connsiteY752" fmla="*/ 1316355 h 4819042"/>
              <a:gd name="connsiteX753" fmla="*/ 5128622 w 12185876"/>
              <a:gd name="connsiteY753" fmla="*/ 1307430 h 4819042"/>
              <a:gd name="connsiteX754" fmla="*/ 5144702 w 12185876"/>
              <a:gd name="connsiteY754" fmla="*/ 1307430 h 4819042"/>
              <a:gd name="connsiteX755" fmla="*/ 5152740 w 12185876"/>
              <a:gd name="connsiteY755" fmla="*/ 1316355 h 4819042"/>
              <a:gd name="connsiteX756" fmla="*/ 5196962 w 12185876"/>
              <a:gd name="connsiteY756" fmla="*/ 1316355 h 4819042"/>
              <a:gd name="connsiteX757" fmla="*/ 5196962 w 12185876"/>
              <a:gd name="connsiteY757" fmla="*/ 1075395 h 4819042"/>
              <a:gd name="connsiteX758" fmla="*/ 5309519 w 12185876"/>
              <a:gd name="connsiteY758" fmla="*/ 1053084 h 4819042"/>
              <a:gd name="connsiteX759" fmla="*/ 5309519 w 12185876"/>
              <a:gd name="connsiteY759" fmla="*/ 1055315 h 4819042"/>
              <a:gd name="connsiteX760" fmla="*/ 5309519 w 12185876"/>
              <a:gd name="connsiteY760" fmla="*/ 1070933 h 4819042"/>
              <a:gd name="connsiteX761" fmla="*/ 5361778 w 12185876"/>
              <a:gd name="connsiteY761" fmla="*/ 1070933 h 4819042"/>
              <a:gd name="connsiteX762" fmla="*/ 5361778 w 12185876"/>
              <a:gd name="connsiteY762" fmla="*/ 1597475 h 4819042"/>
              <a:gd name="connsiteX763" fmla="*/ 5405998 w 12185876"/>
              <a:gd name="connsiteY763" fmla="*/ 1597475 h 4819042"/>
              <a:gd name="connsiteX764" fmla="*/ 5405998 w 12185876"/>
              <a:gd name="connsiteY764" fmla="*/ 1588550 h 4819042"/>
              <a:gd name="connsiteX765" fmla="*/ 5430117 w 12185876"/>
              <a:gd name="connsiteY765" fmla="*/ 1588550 h 4819042"/>
              <a:gd name="connsiteX766" fmla="*/ 5430117 w 12185876"/>
              <a:gd name="connsiteY766" fmla="*/ 1597475 h 4819042"/>
              <a:gd name="connsiteX767" fmla="*/ 5478356 w 12185876"/>
              <a:gd name="connsiteY767" fmla="*/ 1597475 h 4819042"/>
              <a:gd name="connsiteX768" fmla="*/ 5478356 w 12185876"/>
              <a:gd name="connsiteY768" fmla="*/ 1570701 h 4819042"/>
              <a:gd name="connsiteX769" fmla="*/ 5534636 w 12185876"/>
              <a:gd name="connsiteY769" fmla="*/ 1570701 h 4819042"/>
              <a:gd name="connsiteX770" fmla="*/ 5558756 w 12185876"/>
              <a:gd name="connsiteY770" fmla="*/ 1561776 h 4819042"/>
              <a:gd name="connsiteX771" fmla="*/ 5598955 w 12185876"/>
              <a:gd name="connsiteY771" fmla="*/ 1570701 h 4819042"/>
              <a:gd name="connsiteX772" fmla="*/ 5598955 w 12185876"/>
              <a:gd name="connsiteY772" fmla="*/ 1535004 h 4819042"/>
              <a:gd name="connsiteX773" fmla="*/ 5615035 w 12185876"/>
              <a:gd name="connsiteY773" fmla="*/ 1535004 h 4819042"/>
              <a:gd name="connsiteX774" fmla="*/ 5615035 w 12185876"/>
              <a:gd name="connsiteY774" fmla="*/ 1508230 h 4819042"/>
              <a:gd name="connsiteX775" fmla="*/ 5727593 w 12185876"/>
              <a:gd name="connsiteY775" fmla="*/ 1508230 h 4819042"/>
              <a:gd name="connsiteX776" fmla="*/ 5727593 w 12185876"/>
              <a:gd name="connsiteY776" fmla="*/ 1445758 h 4819042"/>
              <a:gd name="connsiteX777" fmla="*/ 5763772 w 12185876"/>
              <a:gd name="connsiteY777" fmla="*/ 1445758 h 4819042"/>
              <a:gd name="connsiteX778" fmla="*/ 5763772 w 12185876"/>
              <a:gd name="connsiteY778" fmla="*/ 1432372 h 4819042"/>
              <a:gd name="connsiteX779" fmla="*/ 5787891 w 12185876"/>
              <a:gd name="connsiteY779" fmla="*/ 1432372 h 4819042"/>
              <a:gd name="connsiteX780" fmla="*/ 5787891 w 12185876"/>
              <a:gd name="connsiteY780" fmla="*/ 1445758 h 4819042"/>
              <a:gd name="connsiteX781" fmla="*/ 5820052 w 12185876"/>
              <a:gd name="connsiteY781" fmla="*/ 1445758 h 4819042"/>
              <a:gd name="connsiteX782" fmla="*/ 5820052 w 12185876"/>
              <a:gd name="connsiteY782" fmla="*/ 1548390 h 4819042"/>
              <a:gd name="connsiteX783" fmla="*/ 5884370 w 12185876"/>
              <a:gd name="connsiteY783" fmla="*/ 1548390 h 4819042"/>
              <a:gd name="connsiteX784" fmla="*/ 5884370 w 12185876"/>
              <a:gd name="connsiteY784" fmla="*/ 1494844 h 4819042"/>
              <a:gd name="connsiteX785" fmla="*/ 5960749 w 12185876"/>
              <a:gd name="connsiteY785" fmla="*/ 1494844 h 4819042"/>
              <a:gd name="connsiteX786" fmla="*/ 5960749 w 12185876"/>
              <a:gd name="connsiteY786" fmla="*/ 1432372 h 4819042"/>
              <a:gd name="connsiteX787" fmla="*/ 6057229 w 12185876"/>
              <a:gd name="connsiteY787" fmla="*/ 1432372 h 4819042"/>
              <a:gd name="connsiteX788" fmla="*/ 6057464 w 12185876"/>
              <a:gd name="connsiteY788" fmla="*/ 1478578 h 4819042"/>
              <a:gd name="connsiteX789" fmla="*/ 6075621 w 12185876"/>
              <a:gd name="connsiteY789" fmla="*/ 1481456 h 4819042"/>
              <a:gd name="connsiteX790" fmla="*/ 6076627 w 12185876"/>
              <a:gd name="connsiteY790" fmla="*/ 1484247 h 4819042"/>
              <a:gd name="connsiteX791" fmla="*/ 6083659 w 12185876"/>
              <a:gd name="connsiteY791" fmla="*/ 1503767 h 4819042"/>
              <a:gd name="connsiteX792" fmla="*/ 6135919 w 12185876"/>
              <a:gd name="connsiteY792" fmla="*/ 1508230 h 4819042"/>
              <a:gd name="connsiteX793" fmla="*/ 6135919 w 12185876"/>
              <a:gd name="connsiteY793" fmla="*/ 1253884 h 4819042"/>
              <a:gd name="connsiteX794" fmla="*/ 6139939 w 12185876"/>
              <a:gd name="connsiteY794" fmla="*/ 1253884 h 4819042"/>
              <a:gd name="connsiteX795" fmla="*/ 6168079 w 12185876"/>
              <a:gd name="connsiteY795" fmla="*/ 1253884 h 4819042"/>
              <a:gd name="connsiteX796" fmla="*/ 6168079 w 12185876"/>
              <a:gd name="connsiteY796" fmla="*/ 972765 h 4819042"/>
              <a:gd name="connsiteX797" fmla="*/ 6171597 w 12185876"/>
              <a:gd name="connsiteY797" fmla="*/ 972765 h 4819042"/>
              <a:gd name="connsiteX798" fmla="*/ 6196219 w 12185876"/>
              <a:gd name="connsiteY798" fmla="*/ 972765 h 4819042"/>
              <a:gd name="connsiteX799" fmla="*/ 6196219 w 12185876"/>
              <a:gd name="connsiteY799" fmla="*/ 736267 h 4819042"/>
              <a:gd name="connsiteX800" fmla="*/ 6204258 w 12185876"/>
              <a:gd name="connsiteY800" fmla="*/ 678257 h 4819042"/>
              <a:gd name="connsiteX801" fmla="*/ 6208279 w 12185876"/>
              <a:gd name="connsiteY801" fmla="*/ 678257 h 4819042"/>
              <a:gd name="connsiteX802" fmla="*/ 6236419 w 12185876"/>
              <a:gd name="connsiteY802" fmla="*/ 678257 h 4819042"/>
              <a:gd name="connsiteX803" fmla="*/ 6308777 w 12185876"/>
              <a:gd name="connsiteY803" fmla="*/ 508694 h 4819042"/>
              <a:gd name="connsiteX804" fmla="*/ 6316818 w 12185876"/>
              <a:gd name="connsiteY804" fmla="*/ 0 h 481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</a:cxnLst>
            <a:rect l="l" t="t" r="r" b="b"/>
            <a:pathLst>
              <a:path w="12185876" h="4819042">
                <a:moveTo>
                  <a:pt x="6316818" y="0"/>
                </a:moveTo>
                <a:cubicBezTo>
                  <a:pt x="6316818" y="37"/>
                  <a:pt x="6316850" y="4211"/>
                  <a:pt x="6320836" y="508694"/>
                </a:cubicBezTo>
                <a:cubicBezTo>
                  <a:pt x="6320860" y="508743"/>
                  <a:pt x="6322140" y="511511"/>
                  <a:pt x="6397215" y="673796"/>
                </a:cubicBezTo>
                <a:lnTo>
                  <a:pt x="6401235" y="673796"/>
                </a:lnTo>
                <a:lnTo>
                  <a:pt x="6429375" y="673796"/>
                </a:lnTo>
                <a:lnTo>
                  <a:pt x="6429375" y="722879"/>
                </a:lnTo>
                <a:cubicBezTo>
                  <a:pt x="6429379" y="722892"/>
                  <a:pt x="6429455" y="723012"/>
                  <a:pt x="6430381" y="724553"/>
                </a:cubicBezTo>
                <a:lnTo>
                  <a:pt x="6437415" y="736267"/>
                </a:lnTo>
                <a:lnTo>
                  <a:pt x="6437415" y="972765"/>
                </a:lnTo>
                <a:lnTo>
                  <a:pt x="6441937" y="972765"/>
                </a:lnTo>
                <a:lnTo>
                  <a:pt x="6473596" y="972765"/>
                </a:lnTo>
                <a:lnTo>
                  <a:pt x="6473596" y="1262808"/>
                </a:lnTo>
                <a:cubicBezTo>
                  <a:pt x="6473615" y="1262806"/>
                  <a:pt x="6473838" y="1262762"/>
                  <a:pt x="6476610" y="1262250"/>
                </a:cubicBezTo>
                <a:lnTo>
                  <a:pt x="6497715" y="1258347"/>
                </a:lnTo>
                <a:cubicBezTo>
                  <a:pt x="6497715" y="1258392"/>
                  <a:pt x="6497655" y="1261146"/>
                  <a:pt x="6493695" y="1441296"/>
                </a:cubicBezTo>
                <a:cubicBezTo>
                  <a:pt x="6493714" y="1441300"/>
                  <a:pt x="6493934" y="1441341"/>
                  <a:pt x="6496709" y="1441855"/>
                </a:cubicBezTo>
                <a:lnTo>
                  <a:pt x="6517814" y="1445759"/>
                </a:lnTo>
                <a:cubicBezTo>
                  <a:pt x="6517817" y="1445773"/>
                  <a:pt x="6517857" y="1445905"/>
                  <a:pt x="6518316" y="1447433"/>
                </a:cubicBezTo>
                <a:lnTo>
                  <a:pt x="6521834" y="1459147"/>
                </a:lnTo>
                <a:cubicBezTo>
                  <a:pt x="6521839" y="1459128"/>
                  <a:pt x="6521928" y="1458833"/>
                  <a:pt x="6523342" y="1454127"/>
                </a:cubicBezTo>
                <a:lnTo>
                  <a:pt x="6533894" y="1418987"/>
                </a:lnTo>
                <a:lnTo>
                  <a:pt x="6537411" y="1418987"/>
                </a:lnTo>
                <a:lnTo>
                  <a:pt x="6562034" y="1418987"/>
                </a:lnTo>
                <a:lnTo>
                  <a:pt x="6562034" y="1485919"/>
                </a:lnTo>
                <a:cubicBezTo>
                  <a:pt x="6562046" y="1485929"/>
                  <a:pt x="6562199" y="1486012"/>
                  <a:pt x="6564043" y="1487035"/>
                </a:cubicBezTo>
                <a:lnTo>
                  <a:pt x="6578114" y="1494844"/>
                </a:lnTo>
                <a:lnTo>
                  <a:pt x="6578114" y="1497633"/>
                </a:lnTo>
                <a:lnTo>
                  <a:pt x="6578114" y="1517155"/>
                </a:lnTo>
                <a:lnTo>
                  <a:pt x="6666553" y="1517155"/>
                </a:lnTo>
                <a:lnTo>
                  <a:pt x="6666553" y="1519387"/>
                </a:lnTo>
                <a:lnTo>
                  <a:pt x="6666553" y="1535004"/>
                </a:lnTo>
                <a:lnTo>
                  <a:pt x="6670571" y="1535004"/>
                </a:lnTo>
                <a:lnTo>
                  <a:pt x="6698711" y="1535004"/>
                </a:lnTo>
                <a:lnTo>
                  <a:pt x="6698711" y="1472533"/>
                </a:lnTo>
                <a:lnTo>
                  <a:pt x="6787149" y="1472533"/>
                </a:lnTo>
                <a:lnTo>
                  <a:pt x="6787149" y="1469744"/>
                </a:lnTo>
                <a:lnTo>
                  <a:pt x="6787149" y="1450221"/>
                </a:lnTo>
                <a:lnTo>
                  <a:pt x="6789161" y="1450221"/>
                </a:lnTo>
                <a:lnTo>
                  <a:pt x="6803229" y="1450221"/>
                </a:lnTo>
                <a:lnTo>
                  <a:pt x="6803229" y="1446318"/>
                </a:lnTo>
                <a:lnTo>
                  <a:pt x="6803229" y="1418987"/>
                </a:lnTo>
                <a:lnTo>
                  <a:pt x="6804737" y="1418987"/>
                </a:lnTo>
                <a:lnTo>
                  <a:pt x="6815289" y="1418987"/>
                </a:lnTo>
                <a:lnTo>
                  <a:pt x="6815289" y="1416755"/>
                </a:lnTo>
                <a:lnTo>
                  <a:pt x="6815289" y="1401136"/>
                </a:lnTo>
                <a:lnTo>
                  <a:pt x="6819310" y="1401136"/>
                </a:lnTo>
                <a:lnTo>
                  <a:pt x="6847450" y="1401136"/>
                </a:lnTo>
                <a:lnTo>
                  <a:pt x="6847450" y="1403367"/>
                </a:lnTo>
                <a:lnTo>
                  <a:pt x="6847450" y="1418987"/>
                </a:lnTo>
                <a:lnTo>
                  <a:pt x="6891667" y="1418987"/>
                </a:lnTo>
                <a:lnTo>
                  <a:pt x="6891667" y="1415081"/>
                </a:lnTo>
                <a:lnTo>
                  <a:pt x="6891667" y="1387750"/>
                </a:lnTo>
                <a:lnTo>
                  <a:pt x="6895187" y="1387750"/>
                </a:lnTo>
                <a:lnTo>
                  <a:pt x="6919807" y="1387750"/>
                </a:lnTo>
                <a:lnTo>
                  <a:pt x="6919807" y="1436835"/>
                </a:lnTo>
                <a:lnTo>
                  <a:pt x="6921818" y="1436835"/>
                </a:lnTo>
                <a:lnTo>
                  <a:pt x="6935888" y="1436835"/>
                </a:lnTo>
                <a:lnTo>
                  <a:pt x="6935888" y="1434604"/>
                </a:lnTo>
                <a:lnTo>
                  <a:pt x="6935888" y="1418987"/>
                </a:lnTo>
                <a:lnTo>
                  <a:pt x="6939404" y="1418987"/>
                </a:lnTo>
                <a:lnTo>
                  <a:pt x="6964028" y="1418987"/>
                </a:lnTo>
                <a:lnTo>
                  <a:pt x="6964028" y="1472533"/>
                </a:lnTo>
                <a:lnTo>
                  <a:pt x="6968048" y="1472533"/>
                </a:lnTo>
                <a:lnTo>
                  <a:pt x="6996186" y="1472533"/>
                </a:lnTo>
                <a:lnTo>
                  <a:pt x="6996186" y="1475879"/>
                </a:lnTo>
                <a:lnTo>
                  <a:pt x="6996186" y="1499307"/>
                </a:lnTo>
                <a:lnTo>
                  <a:pt x="6997693" y="1499307"/>
                </a:lnTo>
                <a:lnTo>
                  <a:pt x="7008248" y="1499307"/>
                </a:lnTo>
                <a:lnTo>
                  <a:pt x="7008248" y="1497633"/>
                </a:lnTo>
                <a:lnTo>
                  <a:pt x="7008248" y="1485919"/>
                </a:lnTo>
                <a:lnTo>
                  <a:pt x="7068547" y="1485919"/>
                </a:lnTo>
                <a:lnTo>
                  <a:pt x="7068547" y="1535004"/>
                </a:lnTo>
                <a:lnTo>
                  <a:pt x="7070556" y="1535004"/>
                </a:lnTo>
                <a:lnTo>
                  <a:pt x="7084626" y="1535004"/>
                </a:lnTo>
                <a:lnTo>
                  <a:pt x="7084626" y="1537235"/>
                </a:lnTo>
                <a:lnTo>
                  <a:pt x="7084626" y="1552853"/>
                </a:lnTo>
                <a:lnTo>
                  <a:pt x="7086133" y="1552853"/>
                </a:lnTo>
                <a:lnTo>
                  <a:pt x="7096687" y="1552853"/>
                </a:lnTo>
                <a:lnTo>
                  <a:pt x="7096687" y="1548390"/>
                </a:lnTo>
                <a:lnTo>
                  <a:pt x="7096687" y="1517155"/>
                </a:lnTo>
                <a:lnTo>
                  <a:pt x="7098696" y="1517155"/>
                </a:lnTo>
                <a:lnTo>
                  <a:pt x="7112766" y="1517155"/>
                </a:lnTo>
                <a:lnTo>
                  <a:pt x="7112766" y="1519387"/>
                </a:lnTo>
                <a:lnTo>
                  <a:pt x="7112766" y="1535004"/>
                </a:lnTo>
                <a:lnTo>
                  <a:pt x="7123318" y="1530890"/>
                </a:lnTo>
                <a:cubicBezTo>
                  <a:pt x="7124826" y="1530122"/>
                  <a:pt x="7124826" y="1529705"/>
                  <a:pt x="7124826" y="1528867"/>
                </a:cubicBezTo>
                <a:lnTo>
                  <a:pt x="7124826" y="1517155"/>
                </a:lnTo>
                <a:lnTo>
                  <a:pt x="7201204" y="1517155"/>
                </a:lnTo>
                <a:lnTo>
                  <a:pt x="7201204" y="1566239"/>
                </a:lnTo>
                <a:lnTo>
                  <a:pt x="7205223" y="1566239"/>
                </a:lnTo>
                <a:lnTo>
                  <a:pt x="7233363" y="1566239"/>
                </a:lnTo>
                <a:lnTo>
                  <a:pt x="7233363" y="1568470"/>
                </a:lnTo>
                <a:lnTo>
                  <a:pt x="7233363" y="1584087"/>
                </a:lnTo>
                <a:lnTo>
                  <a:pt x="7236882" y="1584087"/>
                </a:lnTo>
                <a:lnTo>
                  <a:pt x="7261503" y="1584087"/>
                </a:lnTo>
                <a:lnTo>
                  <a:pt x="7261503" y="1535004"/>
                </a:lnTo>
                <a:lnTo>
                  <a:pt x="7263512" y="1535004"/>
                </a:lnTo>
                <a:lnTo>
                  <a:pt x="7277583" y="1535004"/>
                </a:lnTo>
                <a:lnTo>
                  <a:pt x="7277583" y="1468070"/>
                </a:lnTo>
                <a:lnTo>
                  <a:pt x="7279593" y="1468070"/>
                </a:lnTo>
                <a:lnTo>
                  <a:pt x="7293663" y="1468070"/>
                </a:lnTo>
                <a:lnTo>
                  <a:pt x="7293663" y="1464167"/>
                </a:lnTo>
                <a:lnTo>
                  <a:pt x="7293663" y="1436835"/>
                </a:lnTo>
                <a:cubicBezTo>
                  <a:pt x="7289643" y="1436835"/>
                  <a:pt x="7289643" y="1436835"/>
                  <a:pt x="7291151" y="1433487"/>
                </a:cubicBezTo>
                <a:lnTo>
                  <a:pt x="7301703" y="1410061"/>
                </a:lnTo>
                <a:cubicBezTo>
                  <a:pt x="7301713" y="1410097"/>
                  <a:pt x="7302099" y="1411488"/>
                  <a:pt x="7317783" y="1468070"/>
                </a:cubicBezTo>
                <a:lnTo>
                  <a:pt x="7319291" y="1468070"/>
                </a:lnTo>
                <a:lnTo>
                  <a:pt x="7329843" y="1468070"/>
                </a:lnTo>
                <a:lnTo>
                  <a:pt x="7329843" y="1249422"/>
                </a:lnTo>
                <a:lnTo>
                  <a:pt x="7332857" y="1249422"/>
                </a:lnTo>
                <a:lnTo>
                  <a:pt x="7353962" y="1249422"/>
                </a:lnTo>
                <a:lnTo>
                  <a:pt x="7353962" y="1151253"/>
                </a:lnTo>
                <a:lnTo>
                  <a:pt x="7406221" y="1151253"/>
                </a:lnTo>
                <a:lnTo>
                  <a:pt x="7406221" y="1106630"/>
                </a:lnTo>
                <a:lnTo>
                  <a:pt x="7474561" y="1106630"/>
                </a:lnTo>
                <a:lnTo>
                  <a:pt x="7474561" y="1111650"/>
                </a:lnTo>
                <a:lnTo>
                  <a:pt x="7474561" y="1146790"/>
                </a:lnTo>
                <a:lnTo>
                  <a:pt x="7479083" y="1146790"/>
                </a:lnTo>
                <a:lnTo>
                  <a:pt x="7510740" y="1146790"/>
                </a:lnTo>
                <a:lnTo>
                  <a:pt x="7510740" y="1244959"/>
                </a:lnTo>
                <a:lnTo>
                  <a:pt x="7512749" y="1244959"/>
                </a:lnTo>
                <a:lnTo>
                  <a:pt x="7526820" y="1244959"/>
                </a:lnTo>
                <a:lnTo>
                  <a:pt x="7554960" y="1253884"/>
                </a:lnTo>
                <a:lnTo>
                  <a:pt x="7554960" y="1334204"/>
                </a:lnTo>
                <a:lnTo>
                  <a:pt x="7556969" y="1334204"/>
                </a:lnTo>
                <a:lnTo>
                  <a:pt x="7571038" y="1334204"/>
                </a:lnTo>
                <a:lnTo>
                  <a:pt x="7571038" y="1337550"/>
                </a:lnTo>
                <a:lnTo>
                  <a:pt x="7571038" y="1360976"/>
                </a:lnTo>
                <a:lnTo>
                  <a:pt x="7575058" y="1360976"/>
                </a:lnTo>
                <a:lnTo>
                  <a:pt x="7603198" y="1360976"/>
                </a:lnTo>
                <a:lnTo>
                  <a:pt x="7615258" y="1374364"/>
                </a:lnTo>
                <a:lnTo>
                  <a:pt x="7615258" y="1418987"/>
                </a:lnTo>
                <a:lnTo>
                  <a:pt x="7619781" y="1418987"/>
                </a:lnTo>
                <a:lnTo>
                  <a:pt x="7651437" y="1418987"/>
                </a:lnTo>
                <a:lnTo>
                  <a:pt x="7651437" y="1421216"/>
                </a:lnTo>
                <a:lnTo>
                  <a:pt x="7651437" y="1436835"/>
                </a:lnTo>
                <a:lnTo>
                  <a:pt x="7653950" y="1436835"/>
                </a:lnTo>
                <a:lnTo>
                  <a:pt x="7671538" y="1436835"/>
                </a:lnTo>
                <a:lnTo>
                  <a:pt x="7671538" y="1441296"/>
                </a:lnTo>
                <a:lnTo>
                  <a:pt x="7671538" y="1472533"/>
                </a:lnTo>
                <a:cubicBezTo>
                  <a:pt x="7679577" y="1472533"/>
                  <a:pt x="7679577" y="1472533"/>
                  <a:pt x="7679577" y="1468627"/>
                </a:cubicBezTo>
                <a:lnTo>
                  <a:pt x="7679577" y="1441296"/>
                </a:lnTo>
                <a:lnTo>
                  <a:pt x="7681586" y="1441296"/>
                </a:lnTo>
                <a:lnTo>
                  <a:pt x="7695658" y="1441296"/>
                </a:lnTo>
                <a:lnTo>
                  <a:pt x="7695658" y="1444644"/>
                </a:lnTo>
                <a:lnTo>
                  <a:pt x="7695658" y="1468070"/>
                </a:lnTo>
                <a:lnTo>
                  <a:pt x="7697165" y="1468070"/>
                </a:lnTo>
                <a:lnTo>
                  <a:pt x="7707717" y="1468070"/>
                </a:lnTo>
                <a:cubicBezTo>
                  <a:pt x="7707717" y="1459147"/>
                  <a:pt x="7707717" y="1459147"/>
                  <a:pt x="7804194" y="1459147"/>
                </a:cubicBezTo>
                <a:lnTo>
                  <a:pt x="7804194" y="1461935"/>
                </a:lnTo>
                <a:lnTo>
                  <a:pt x="7804194" y="1481456"/>
                </a:lnTo>
                <a:lnTo>
                  <a:pt x="7805702" y="1481456"/>
                </a:lnTo>
                <a:lnTo>
                  <a:pt x="7816256" y="1481456"/>
                </a:lnTo>
                <a:lnTo>
                  <a:pt x="7816256" y="1485919"/>
                </a:lnTo>
                <a:lnTo>
                  <a:pt x="7816256" y="1517155"/>
                </a:lnTo>
                <a:cubicBezTo>
                  <a:pt x="7816272" y="1517147"/>
                  <a:pt x="7816502" y="1516986"/>
                  <a:pt x="7820275" y="1514367"/>
                </a:cubicBezTo>
                <a:lnTo>
                  <a:pt x="7848415" y="1494844"/>
                </a:lnTo>
                <a:cubicBezTo>
                  <a:pt x="7848418" y="1494805"/>
                  <a:pt x="7848678" y="1492999"/>
                  <a:pt x="7860474" y="1410061"/>
                </a:cubicBezTo>
                <a:cubicBezTo>
                  <a:pt x="7860492" y="1410057"/>
                  <a:pt x="7860629" y="1410004"/>
                  <a:pt x="7861982" y="1409504"/>
                </a:cubicBezTo>
                <a:lnTo>
                  <a:pt x="7872534" y="1405599"/>
                </a:lnTo>
                <a:cubicBezTo>
                  <a:pt x="7872534" y="1405566"/>
                  <a:pt x="7872599" y="1403376"/>
                  <a:pt x="7876554" y="1262808"/>
                </a:cubicBezTo>
                <a:cubicBezTo>
                  <a:pt x="7876554" y="1262845"/>
                  <a:pt x="7876619" y="1265097"/>
                  <a:pt x="7880575" y="1405599"/>
                </a:cubicBezTo>
                <a:cubicBezTo>
                  <a:pt x="7880592" y="1405605"/>
                  <a:pt x="7880734" y="1405657"/>
                  <a:pt x="7882082" y="1406156"/>
                </a:cubicBezTo>
                <a:lnTo>
                  <a:pt x="7892634" y="1410061"/>
                </a:lnTo>
                <a:lnTo>
                  <a:pt x="7892634" y="1231573"/>
                </a:lnTo>
                <a:cubicBezTo>
                  <a:pt x="7900674" y="1231573"/>
                  <a:pt x="7900674" y="1231573"/>
                  <a:pt x="7900674" y="1164639"/>
                </a:cubicBezTo>
                <a:lnTo>
                  <a:pt x="7977052" y="1164639"/>
                </a:lnTo>
                <a:lnTo>
                  <a:pt x="7977052" y="1231573"/>
                </a:lnTo>
                <a:lnTo>
                  <a:pt x="7978560" y="1231573"/>
                </a:lnTo>
                <a:lnTo>
                  <a:pt x="7989112" y="1231573"/>
                </a:lnTo>
                <a:lnTo>
                  <a:pt x="7989112" y="1062008"/>
                </a:lnTo>
                <a:lnTo>
                  <a:pt x="7992631" y="1062008"/>
                </a:lnTo>
                <a:lnTo>
                  <a:pt x="8017252" y="1062008"/>
                </a:lnTo>
                <a:lnTo>
                  <a:pt x="8017252" y="1058104"/>
                </a:lnTo>
                <a:lnTo>
                  <a:pt x="8017252" y="1030773"/>
                </a:lnTo>
                <a:lnTo>
                  <a:pt x="8061472" y="1030773"/>
                </a:lnTo>
                <a:lnTo>
                  <a:pt x="8061472" y="1028542"/>
                </a:lnTo>
                <a:lnTo>
                  <a:pt x="8061472" y="1012925"/>
                </a:lnTo>
                <a:lnTo>
                  <a:pt x="8064989" y="1012925"/>
                </a:lnTo>
                <a:lnTo>
                  <a:pt x="8089612" y="1012925"/>
                </a:lnTo>
                <a:lnTo>
                  <a:pt x="8089612" y="1015156"/>
                </a:lnTo>
                <a:lnTo>
                  <a:pt x="8089612" y="1030773"/>
                </a:lnTo>
                <a:lnTo>
                  <a:pt x="8091120" y="1030773"/>
                </a:lnTo>
                <a:lnTo>
                  <a:pt x="8101672" y="1030773"/>
                </a:lnTo>
                <a:lnTo>
                  <a:pt x="8121770" y="1021848"/>
                </a:lnTo>
                <a:lnTo>
                  <a:pt x="8129810" y="1028542"/>
                </a:lnTo>
                <a:lnTo>
                  <a:pt x="8129810" y="1012925"/>
                </a:lnTo>
                <a:lnTo>
                  <a:pt x="8134332" y="1012925"/>
                </a:lnTo>
                <a:lnTo>
                  <a:pt x="8165991" y="1012925"/>
                </a:lnTo>
                <a:lnTo>
                  <a:pt x="8165991" y="1015156"/>
                </a:lnTo>
                <a:lnTo>
                  <a:pt x="8165991" y="1030773"/>
                </a:lnTo>
                <a:lnTo>
                  <a:pt x="8226289" y="1030773"/>
                </a:lnTo>
                <a:lnTo>
                  <a:pt x="8226289" y="1034119"/>
                </a:lnTo>
                <a:lnTo>
                  <a:pt x="8226289" y="1057547"/>
                </a:lnTo>
                <a:lnTo>
                  <a:pt x="8278548" y="1057547"/>
                </a:lnTo>
                <a:lnTo>
                  <a:pt x="8278548" y="1120016"/>
                </a:lnTo>
                <a:lnTo>
                  <a:pt x="8280055" y="1120016"/>
                </a:lnTo>
                <a:lnTo>
                  <a:pt x="8290607" y="1120016"/>
                </a:lnTo>
                <a:lnTo>
                  <a:pt x="8290607" y="1122248"/>
                </a:lnTo>
                <a:lnTo>
                  <a:pt x="8290607" y="1137867"/>
                </a:lnTo>
                <a:cubicBezTo>
                  <a:pt x="8298649" y="1137867"/>
                  <a:pt x="8298649" y="1137867"/>
                  <a:pt x="8298649" y="1200336"/>
                </a:cubicBezTo>
                <a:lnTo>
                  <a:pt x="8300156" y="1200336"/>
                </a:lnTo>
                <a:lnTo>
                  <a:pt x="8310709" y="1200336"/>
                </a:lnTo>
                <a:lnTo>
                  <a:pt x="8310709" y="1202010"/>
                </a:lnTo>
                <a:lnTo>
                  <a:pt x="8310709" y="1213724"/>
                </a:lnTo>
                <a:lnTo>
                  <a:pt x="8312718" y="1213724"/>
                </a:lnTo>
                <a:lnTo>
                  <a:pt x="8326786" y="1213724"/>
                </a:lnTo>
                <a:lnTo>
                  <a:pt x="8326786" y="1276196"/>
                </a:lnTo>
                <a:lnTo>
                  <a:pt x="8330808" y="1276196"/>
                </a:lnTo>
                <a:lnTo>
                  <a:pt x="8358947" y="1276196"/>
                </a:lnTo>
                <a:lnTo>
                  <a:pt x="8358947" y="1325279"/>
                </a:lnTo>
                <a:cubicBezTo>
                  <a:pt x="8362968" y="1325279"/>
                  <a:pt x="8362968" y="1325279"/>
                  <a:pt x="8362968" y="1328625"/>
                </a:cubicBezTo>
                <a:lnTo>
                  <a:pt x="8362968" y="1352053"/>
                </a:lnTo>
                <a:lnTo>
                  <a:pt x="8364475" y="1352053"/>
                </a:lnTo>
                <a:lnTo>
                  <a:pt x="8375027" y="1352053"/>
                </a:lnTo>
                <a:lnTo>
                  <a:pt x="8375027" y="1401136"/>
                </a:lnTo>
                <a:lnTo>
                  <a:pt x="8377539" y="1401136"/>
                </a:lnTo>
                <a:lnTo>
                  <a:pt x="8395126" y="1401136"/>
                </a:lnTo>
                <a:cubicBezTo>
                  <a:pt x="8399146" y="1405599"/>
                  <a:pt x="8399146" y="1405599"/>
                  <a:pt x="8399146" y="1409504"/>
                </a:cubicBezTo>
                <a:lnTo>
                  <a:pt x="8399146" y="1436835"/>
                </a:lnTo>
                <a:cubicBezTo>
                  <a:pt x="8399156" y="1436821"/>
                  <a:pt x="8399328" y="1436600"/>
                  <a:pt x="8402161" y="1432930"/>
                </a:cubicBezTo>
                <a:lnTo>
                  <a:pt x="8423266" y="1405599"/>
                </a:lnTo>
                <a:lnTo>
                  <a:pt x="8479546" y="1405599"/>
                </a:lnTo>
                <a:lnTo>
                  <a:pt x="8479546" y="1584087"/>
                </a:lnTo>
                <a:lnTo>
                  <a:pt x="8481053" y="1584087"/>
                </a:lnTo>
                <a:lnTo>
                  <a:pt x="8491605" y="1584087"/>
                </a:lnTo>
                <a:cubicBezTo>
                  <a:pt x="8491613" y="1584071"/>
                  <a:pt x="8491730" y="1583864"/>
                  <a:pt x="8493112" y="1581299"/>
                </a:cubicBezTo>
                <a:lnTo>
                  <a:pt x="8503666" y="1561776"/>
                </a:lnTo>
                <a:lnTo>
                  <a:pt x="8503666" y="1565681"/>
                </a:lnTo>
                <a:lnTo>
                  <a:pt x="8503666" y="1593013"/>
                </a:lnTo>
                <a:cubicBezTo>
                  <a:pt x="8511704" y="1593013"/>
                  <a:pt x="8511704" y="1593013"/>
                  <a:pt x="8511704" y="1499307"/>
                </a:cubicBezTo>
                <a:lnTo>
                  <a:pt x="8513212" y="1499307"/>
                </a:lnTo>
                <a:lnTo>
                  <a:pt x="8523764" y="1499307"/>
                </a:lnTo>
                <a:lnTo>
                  <a:pt x="8523764" y="1365439"/>
                </a:lnTo>
                <a:lnTo>
                  <a:pt x="8525774" y="1365439"/>
                </a:lnTo>
                <a:lnTo>
                  <a:pt x="8539844" y="1365439"/>
                </a:lnTo>
                <a:cubicBezTo>
                  <a:pt x="8539856" y="1365395"/>
                  <a:pt x="8540380" y="1363455"/>
                  <a:pt x="8563964" y="1276196"/>
                </a:cubicBezTo>
                <a:lnTo>
                  <a:pt x="8566476" y="1276196"/>
                </a:lnTo>
                <a:lnTo>
                  <a:pt x="8584064" y="1276196"/>
                </a:lnTo>
                <a:cubicBezTo>
                  <a:pt x="8584074" y="1276243"/>
                  <a:pt x="8584522" y="1278237"/>
                  <a:pt x="8604163" y="1365439"/>
                </a:cubicBezTo>
                <a:lnTo>
                  <a:pt x="8606172" y="1365439"/>
                </a:lnTo>
                <a:lnTo>
                  <a:pt x="8620243" y="1365439"/>
                </a:lnTo>
                <a:lnTo>
                  <a:pt x="8620243" y="1445759"/>
                </a:lnTo>
                <a:lnTo>
                  <a:pt x="8623760" y="1445759"/>
                </a:lnTo>
                <a:lnTo>
                  <a:pt x="8648383" y="1445759"/>
                </a:lnTo>
                <a:lnTo>
                  <a:pt x="8648383" y="1450221"/>
                </a:lnTo>
                <a:lnTo>
                  <a:pt x="8648383" y="1481456"/>
                </a:lnTo>
                <a:cubicBezTo>
                  <a:pt x="8656422" y="1481456"/>
                  <a:pt x="8656422" y="1481456"/>
                  <a:pt x="8656422" y="1476995"/>
                </a:cubicBezTo>
                <a:lnTo>
                  <a:pt x="8656422" y="1445759"/>
                </a:lnTo>
                <a:lnTo>
                  <a:pt x="8659437" y="1445759"/>
                </a:lnTo>
                <a:lnTo>
                  <a:pt x="8680542" y="1445759"/>
                </a:lnTo>
                <a:lnTo>
                  <a:pt x="8680542" y="1449105"/>
                </a:lnTo>
                <a:lnTo>
                  <a:pt x="8680542" y="1472533"/>
                </a:lnTo>
                <a:lnTo>
                  <a:pt x="8740842" y="1472533"/>
                </a:lnTo>
                <a:lnTo>
                  <a:pt x="8740842" y="1396675"/>
                </a:lnTo>
                <a:lnTo>
                  <a:pt x="8743353" y="1396675"/>
                </a:lnTo>
                <a:lnTo>
                  <a:pt x="8760940" y="1396675"/>
                </a:lnTo>
                <a:lnTo>
                  <a:pt x="8760940" y="1441296"/>
                </a:lnTo>
                <a:cubicBezTo>
                  <a:pt x="8764961" y="1441296"/>
                  <a:pt x="8764961" y="1441296"/>
                  <a:pt x="8764961" y="1374364"/>
                </a:cubicBezTo>
                <a:lnTo>
                  <a:pt x="8809179" y="1374364"/>
                </a:lnTo>
                <a:lnTo>
                  <a:pt x="8809179" y="1371016"/>
                </a:lnTo>
                <a:lnTo>
                  <a:pt x="8809179" y="1347590"/>
                </a:lnTo>
                <a:lnTo>
                  <a:pt x="8810687" y="1347590"/>
                </a:lnTo>
                <a:lnTo>
                  <a:pt x="8821239" y="1347590"/>
                </a:lnTo>
                <a:lnTo>
                  <a:pt x="8821239" y="1343687"/>
                </a:lnTo>
                <a:lnTo>
                  <a:pt x="8821239" y="1316356"/>
                </a:lnTo>
                <a:lnTo>
                  <a:pt x="8829280" y="1329742"/>
                </a:lnTo>
                <a:lnTo>
                  <a:pt x="8833803" y="1329742"/>
                </a:lnTo>
                <a:lnTo>
                  <a:pt x="8865459" y="1329742"/>
                </a:lnTo>
                <a:lnTo>
                  <a:pt x="8865459" y="1328068"/>
                </a:lnTo>
                <a:lnTo>
                  <a:pt x="8865459" y="1316356"/>
                </a:lnTo>
                <a:lnTo>
                  <a:pt x="8866967" y="1316356"/>
                </a:lnTo>
                <a:lnTo>
                  <a:pt x="8877519" y="1316356"/>
                </a:lnTo>
                <a:lnTo>
                  <a:pt x="8877519" y="1319144"/>
                </a:lnTo>
                <a:lnTo>
                  <a:pt x="8877519" y="1338667"/>
                </a:lnTo>
                <a:lnTo>
                  <a:pt x="8953897" y="1338667"/>
                </a:lnTo>
                <a:lnTo>
                  <a:pt x="8953897" y="1624247"/>
                </a:lnTo>
                <a:lnTo>
                  <a:pt x="8956912" y="1624247"/>
                </a:lnTo>
                <a:lnTo>
                  <a:pt x="8978017" y="1624247"/>
                </a:lnTo>
                <a:lnTo>
                  <a:pt x="8978017" y="1597475"/>
                </a:lnTo>
                <a:lnTo>
                  <a:pt x="8986057" y="1597475"/>
                </a:lnTo>
                <a:lnTo>
                  <a:pt x="8986057" y="1624247"/>
                </a:lnTo>
                <a:lnTo>
                  <a:pt x="9046356" y="1624247"/>
                </a:lnTo>
                <a:lnTo>
                  <a:pt x="9046356" y="1561776"/>
                </a:lnTo>
                <a:lnTo>
                  <a:pt x="9070476" y="1561776"/>
                </a:lnTo>
                <a:lnTo>
                  <a:pt x="9094595" y="1557315"/>
                </a:lnTo>
                <a:cubicBezTo>
                  <a:pt x="9098615" y="1557315"/>
                  <a:pt x="9098615" y="1561776"/>
                  <a:pt x="9102636" y="1561776"/>
                </a:cubicBezTo>
                <a:lnTo>
                  <a:pt x="9122735" y="1561776"/>
                </a:lnTo>
                <a:lnTo>
                  <a:pt x="9122735" y="1624247"/>
                </a:lnTo>
                <a:lnTo>
                  <a:pt x="9138815" y="1624247"/>
                </a:lnTo>
                <a:lnTo>
                  <a:pt x="9138815" y="1659947"/>
                </a:lnTo>
                <a:lnTo>
                  <a:pt x="9157334" y="1661815"/>
                </a:lnTo>
                <a:lnTo>
                  <a:pt x="9183035" y="1661815"/>
                </a:lnTo>
                <a:lnTo>
                  <a:pt x="9183035" y="1628710"/>
                </a:lnTo>
                <a:lnTo>
                  <a:pt x="9317826" y="1628710"/>
                </a:lnTo>
                <a:lnTo>
                  <a:pt x="9317826" y="1452736"/>
                </a:lnTo>
                <a:lnTo>
                  <a:pt x="9460654" y="1452736"/>
                </a:lnTo>
                <a:lnTo>
                  <a:pt x="9460654" y="1615324"/>
                </a:lnTo>
                <a:lnTo>
                  <a:pt x="9464430" y="1615324"/>
                </a:lnTo>
                <a:lnTo>
                  <a:pt x="9466894" y="1661815"/>
                </a:lnTo>
                <a:lnTo>
                  <a:pt x="9486086" y="1661815"/>
                </a:lnTo>
                <a:cubicBezTo>
                  <a:pt x="9487149" y="1646924"/>
                  <a:pt x="9488550" y="1631125"/>
                  <a:pt x="9488550" y="1615324"/>
                </a:cubicBezTo>
                <a:lnTo>
                  <a:pt x="9500609" y="1615324"/>
                </a:lnTo>
                <a:lnTo>
                  <a:pt x="9503073" y="1661815"/>
                </a:lnTo>
                <a:lnTo>
                  <a:pt x="9603482" y="1661815"/>
                </a:lnTo>
                <a:lnTo>
                  <a:pt x="9603482" y="1325302"/>
                </a:lnTo>
                <a:lnTo>
                  <a:pt x="9994880" y="1325302"/>
                </a:lnTo>
                <a:lnTo>
                  <a:pt x="9994880" y="1661815"/>
                </a:lnTo>
                <a:lnTo>
                  <a:pt x="10031965" y="1661815"/>
                </a:lnTo>
                <a:lnTo>
                  <a:pt x="10031965" y="1491124"/>
                </a:lnTo>
                <a:lnTo>
                  <a:pt x="10220635" y="1491124"/>
                </a:lnTo>
                <a:cubicBezTo>
                  <a:pt x="10228718" y="1272282"/>
                  <a:pt x="10235418" y="1054569"/>
                  <a:pt x="10244298" y="834436"/>
                </a:cubicBezTo>
                <a:cubicBezTo>
                  <a:pt x="10224200" y="834436"/>
                  <a:pt x="10175961" y="807662"/>
                  <a:pt x="10220179" y="789813"/>
                </a:cubicBezTo>
                <a:cubicBezTo>
                  <a:pt x="10216159" y="785351"/>
                  <a:pt x="10212141" y="780888"/>
                  <a:pt x="10208119" y="780888"/>
                </a:cubicBezTo>
                <a:cubicBezTo>
                  <a:pt x="10208119" y="754116"/>
                  <a:pt x="10204099" y="749653"/>
                  <a:pt x="10224200" y="731805"/>
                </a:cubicBezTo>
                <a:lnTo>
                  <a:pt x="10224200" y="696108"/>
                </a:lnTo>
                <a:lnTo>
                  <a:pt x="10252339" y="696108"/>
                </a:lnTo>
                <a:lnTo>
                  <a:pt x="10252339" y="651485"/>
                </a:lnTo>
                <a:cubicBezTo>
                  <a:pt x="10252339" y="647022"/>
                  <a:pt x="10256358" y="647022"/>
                  <a:pt x="10256358" y="642560"/>
                </a:cubicBezTo>
                <a:lnTo>
                  <a:pt x="10256358" y="481920"/>
                </a:lnTo>
                <a:cubicBezTo>
                  <a:pt x="10256358" y="477457"/>
                  <a:pt x="10252339" y="472996"/>
                  <a:pt x="10252339" y="468534"/>
                </a:cubicBezTo>
                <a:lnTo>
                  <a:pt x="10264399" y="455146"/>
                </a:lnTo>
                <a:lnTo>
                  <a:pt x="10264399" y="334666"/>
                </a:lnTo>
                <a:cubicBezTo>
                  <a:pt x="10264399" y="330205"/>
                  <a:pt x="10264399" y="330205"/>
                  <a:pt x="10268418" y="325742"/>
                </a:cubicBezTo>
                <a:lnTo>
                  <a:pt x="10268418" y="209725"/>
                </a:lnTo>
                <a:cubicBezTo>
                  <a:pt x="10272439" y="191877"/>
                  <a:pt x="10272439" y="182951"/>
                  <a:pt x="10272439" y="169565"/>
                </a:cubicBezTo>
                <a:cubicBezTo>
                  <a:pt x="10280480" y="182951"/>
                  <a:pt x="10280480" y="191877"/>
                  <a:pt x="10280480" y="205263"/>
                </a:cubicBezTo>
                <a:cubicBezTo>
                  <a:pt x="10284498" y="249885"/>
                  <a:pt x="10284498" y="290045"/>
                  <a:pt x="10284498" y="325742"/>
                </a:cubicBezTo>
                <a:cubicBezTo>
                  <a:pt x="10288519" y="374826"/>
                  <a:pt x="10288519" y="414986"/>
                  <a:pt x="10288519" y="455146"/>
                </a:cubicBezTo>
                <a:lnTo>
                  <a:pt x="10300578" y="468534"/>
                </a:lnTo>
                <a:cubicBezTo>
                  <a:pt x="10300578" y="472996"/>
                  <a:pt x="10296557" y="477457"/>
                  <a:pt x="10296557" y="481920"/>
                </a:cubicBezTo>
                <a:lnTo>
                  <a:pt x="10296557" y="642560"/>
                </a:lnTo>
                <a:cubicBezTo>
                  <a:pt x="10296557" y="647022"/>
                  <a:pt x="10300578" y="647022"/>
                  <a:pt x="10300578" y="651485"/>
                </a:cubicBezTo>
                <a:lnTo>
                  <a:pt x="10300578" y="696108"/>
                </a:lnTo>
                <a:lnTo>
                  <a:pt x="10328719" y="696108"/>
                </a:lnTo>
                <a:lnTo>
                  <a:pt x="10328719" y="731805"/>
                </a:lnTo>
                <a:cubicBezTo>
                  <a:pt x="10344798" y="749653"/>
                  <a:pt x="10344798" y="749653"/>
                  <a:pt x="10344798" y="780888"/>
                </a:cubicBezTo>
                <a:cubicBezTo>
                  <a:pt x="10340778" y="780888"/>
                  <a:pt x="10336758" y="785351"/>
                  <a:pt x="10332739" y="789813"/>
                </a:cubicBezTo>
                <a:cubicBezTo>
                  <a:pt x="10372936" y="812125"/>
                  <a:pt x="10324698" y="829973"/>
                  <a:pt x="10308617" y="834436"/>
                </a:cubicBezTo>
                <a:cubicBezTo>
                  <a:pt x="10312638" y="1008462"/>
                  <a:pt x="10320677" y="1182488"/>
                  <a:pt x="10324698" y="1356516"/>
                </a:cubicBezTo>
                <a:lnTo>
                  <a:pt x="10453336" y="1356516"/>
                </a:lnTo>
                <a:lnTo>
                  <a:pt x="10453336" y="1512693"/>
                </a:lnTo>
                <a:lnTo>
                  <a:pt x="10469415" y="1512693"/>
                </a:lnTo>
                <a:cubicBezTo>
                  <a:pt x="10469415" y="1508230"/>
                  <a:pt x="10473436" y="1503767"/>
                  <a:pt x="10473436" y="1499307"/>
                </a:cubicBezTo>
                <a:lnTo>
                  <a:pt x="10485496" y="1499307"/>
                </a:lnTo>
                <a:cubicBezTo>
                  <a:pt x="10485496" y="1503767"/>
                  <a:pt x="10485496" y="1508230"/>
                  <a:pt x="10489516" y="1517155"/>
                </a:cubicBezTo>
                <a:lnTo>
                  <a:pt x="10513636" y="1517155"/>
                </a:lnTo>
                <a:lnTo>
                  <a:pt x="10513636" y="1503767"/>
                </a:lnTo>
                <a:lnTo>
                  <a:pt x="10557855" y="1503767"/>
                </a:lnTo>
                <a:lnTo>
                  <a:pt x="10557855" y="1517155"/>
                </a:lnTo>
                <a:lnTo>
                  <a:pt x="10598054" y="1517155"/>
                </a:lnTo>
                <a:lnTo>
                  <a:pt x="10598054" y="1610861"/>
                </a:lnTo>
                <a:lnTo>
                  <a:pt x="10626194" y="1610861"/>
                </a:lnTo>
                <a:lnTo>
                  <a:pt x="10626194" y="1584087"/>
                </a:lnTo>
                <a:lnTo>
                  <a:pt x="10658354" y="1584087"/>
                </a:lnTo>
                <a:lnTo>
                  <a:pt x="10658354" y="1213724"/>
                </a:lnTo>
                <a:lnTo>
                  <a:pt x="10670414" y="1200336"/>
                </a:lnTo>
                <a:lnTo>
                  <a:pt x="10815131" y="1200336"/>
                </a:lnTo>
                <a:lnTo>
                  <a:pt x="10815131" y="1218187"/>
                </a:lnTo>
                <a:lnTo>
                  <a:pt x="10835230" y="1218187"/>
                </a:lnTo>
                <a:lnTo>
                  <a:pt x="10835230" y="1454684"/>
                </a:lnTo>
                <a:lnTo>
                  <a:pt x="10879450" y="1454684"/>
                </a:lnTo>
                <a:lnTo>
                  <a:pt x="10879450" y="1316356"/>
                </a:lnTo>
                <a:lnTo>
                  <a:pt x="10931709" y="1316356"/>
                </a:lnTo>
                <a:cubicBezTo>
                  <a:pt x="10935728" y="1316356"/>
                  <a:pt x="10935728" y="1311893"/>
                  <a:pt x="10939749" y="1307430"/>
                </a:cubicBezTo>
                <a:lnTo>
                  <a:pt x="10955830" y="1307430"/>
                </a:lnTo>
                <a:cubicBezTo>
                  <a:pt x="10959848" y="1311893"/>
                  <a:pt x="10959848" y="1316356"/>
                  <a:pt x="10963869" y="1316356"/>
                </a:cubicBezTo>
                <a:lnTo>
                  <a:pt x="11008088" y="1316356"/>
                </a:lnTo>
                <a:lnTo>
                  <a:pt x="11008088" y="1075396"/>
                </a:lnTo>
                <a:cubicBezTo>
                  <a:pt x="11008116" y="1075390"/>
                  <a:pt x="11009836" y="1075051"/>
                  <a:pt x="11120646" y="1053084"/>
                </a:cubicBezTo>
                <a:lnTo>
                  <a:pt x="11120646" y="1055316"/>
                </a:lnTo>
                <a:lnTo>
                  <a:pt x="11120646" y="1070933"/>
                </a:lnTo>
                <a:lnTo>
                  <a:pt x="11172905" y="1070933"/>
                </a:lnTo>
                <a:lnTo>
                  <a:pt x="11172905" y="1597475"/>
                </a:lnTo>
                <a:lnTo>
                  <a:pt x="11217125" y="1597475"/>
                </a:lnTo>
                <a:lnTo>
                  <a:pt x="11217125" y="1588550"/>
                </a:lnTo>
                <a:lnTo>
                  <a:pt x="11241245" y="1588550"/>
                </a:lnTo>
                <a:lnTo>
                  <a:pt x="11241245" y="1597475"/>
                </a:lnTo>
                <a:lnTo>
                  <a:pt x="11289483" y="1597475"/>
                </a:lnTo>
                <a:lnTo>
                  <a:pt x="11289483" y="1570701"/>
                </a:lnTo>
                <a:lnTo>
                  <a:pt x="11345763" y="1570701"/>
                </a:lnTo>
                <a:cubicBezTo>
                  <a:pt x="11353802" y="1561776"/>
                  <a:pt x="11361844" y="1561776"/>
                  <a:pt x="11369883" y="1561776"/>
                </a:cubicBezTo>
                <a:cubicBezTo>
                  <a:pt x="11381942" y="1570701"/>
                  <a:pt x="11398023" y="1570701"/>
                  <a:pt x="11410082" y="1570701"/>
                </a:cubicBezTo>
                <a:lnTo>
                  <a:pt x="11410082" y="1535004"/>
                </a:lnTo>
                <a:lnTo>
                  <a:pt x="11426163" y="1535004"/>
                </a:lnTo>
                <a:lnTo>
                  <a:pt x="11426163" y="1508230"/>
                </a:lnTo>
                <a:lnTo>
                  <a:pt x="11538720" y="1508230"/>
                </a:lnTo>
                <a:lnTo>
                  <a:pt x="11538720" y="1445759"/>
                </a:lnTo>
                <a:lnTo>
                  <a:pt x="11574899" y="1445759"/>
                </a:lnTo>
                <a:lnTo>
                  <a:pt x="11574899" y="1432373"/>
                </a:lnTo>
                <a:lnTo>
                  <a:pt x="11599019" y="1432373"/>
                </a:lnTo>
                <a:lnTo>
                  <a:pt x="11599019" y="1445759"/>
                </a:lnTo>
                <a:lnTo>
                  <a:pt x="11631179" y="1445759"/>
                </a:lnTo>
                <a:lnTo>
                  <a:pt x="11631179" y="1548390"/>
                </a:lnTo>
                <a:lnTo>
                  <a:pt x="11695498" y="1548390"/>
                </a:lnTo>
                <a:lnTo>
                  <a:pt x="11695498" y="1494844"/>
                </a:lnTo>
                <a:lnTo>
                  <a:pt x="11771877" y="1494844"/>
                </a:lnTo>
                <a:lnTo>
                  <a:pt x="11771877" y="1432373"/>
                </a:lnTo>
                <a:lnTo>
                  <a:pt x="11868356" y="1432373"/>
                </a:lnTo>
                <a:lnTo>
                  <a:pt x="11868356" y="1661815"/>
                </a:lnTo>
                <a:lnTo>
                  <a:pt x="11868356" y="1666768"/>
                </a:lnTo>
                <a:lnTo>
                  <a:pt x="12185876" y="1666768"/>
                </a:lnTo>
                <a:lnTo>
                  <a:pt x="12185876" y="4819042"/>
                </a:lnTo>
                <a:lnTo>
                  <a:pt x="11682664" y="4819042"/>
                </a:lnTo>
                <a:lnTo>
                  <a:pt x="11682664" y="4807010"/>
                </a:lnTo>
                <a:lnTo>
                  <a:pt x="188115" y="4807010"/>
                </a:lnTo>
                <a:lnTo>
                  <a:pt x="188115" y="4807009"/>
                </a:lnTo>
                <a:lnTo>
                  <a:pt x="0" y="4807009"/>
                </a:lnTo>
                <a:lnTo>
                  <a:pt x="0" y="1510356"/>
                </a:lnTo>
                <a:lnTo>
                  <a:pt x="188185" y="1510356"/>
                </a:lnTo>
                <a:lnTo>
                  <a:pt x="188114" y="1494844"/>
                </a:lnTo>
                <a:lnTo>
                  <a:pt x="228314" y="1494844"/>
                </a:lnTo>
                <a:cubicBezTo>
                  <a:pt x="228322" y="1494831"/>
                  <a:pt x="228396" y="1494662"/>
                  <a:pt x="229319" y="1492612"/>
                </a:cubicBezTo>
                <a:lnTo>
                  <a:pt x="236353" y="1476995"/>
                </a:lnTo>
                <a:cubicBezTo>
                  <a:pt x="236371" y="1476997"/>
                  <a:pt x="236596" y="1477034"/>
                  <a:pt x="239872" y="1477552"/>
                </a:cubicBezTo>
                <a:lnTo>
                  <a:pt x="264493" y="1481456"/>
                </a:lnTo>
                <a:cubicBezTo>
                  <a:pt x="264499" y="1481476"/>
                  <a:pt x="264574" y="1481685"/>
                  <a:pt x="265499" y="1484246"/>
                </a:cubicBezTo>
                <a:lnTo>
                  <a:pt x="272532" y="1503767"/>
                </a:lnTo>
                <a:cubicBezTo>
                  <a:pt x="272560" y="1503769"/>
                  <a:pt x="273743" y="1503872"/>
                  <a:pt x="324791" y="1508230"/>
                </a:cubicBezTo>
                <a:lnTo>
                  <a:pt x="324791" y="1253884"/>
                </a:lnTo>
                <a:lnTo>
                  <a:pt x="328812" y="1253884"/>
                </a:lnTo>
                <a:lnTo>
                  <a:pt x="356952" y="1253884"/>
                </a:lnTo>
                <a:lnTo>
                  <a:pt x="356952" y="972764"/>
                </a:lnTo>
                <a:lnTo>
                  <a:pt x="360469" y="972764"/>
                </a:lnTo>
                <a:lnTo>
                  <a:pt x="385092" y="972764"/>
                </a:lnTo>
                <a:lnTo>
                  <a:pt x="626288" y="972764"/>
                </a:lnTo>
                <a:lnTo>
                  <a:pt x="630810" y="972764"/>
                </a:lnTo>
                <a:lnTo>
                  <a:pt x="662468" y="972764"/>
                </a:lnTo>
                <a:lnTo>
                  <a:pt x="662468" y="1262807"/>
                </a:lnTo>
                <a:cubicBezTo>
                  <a:pt x="662488" y="1262805"/>
                  <a:pt x="662711" y="1262762"/>
                  <a:pt x="665484" y="1262250"/>
                </a:cubicBezTo>
                <a:lnTo>
                  <a:pt x="686588" y="1258347"/>
                </a:lnTo>
                <a:cubicBezTo>
                  <a:pt x="686588" y="1258392"/>
                  <a:pt x="686528" y="1261146"/>
                  <a:pt x="682567" y="1441296"/>
                </a:cubicBezTo>
                <a:cubicBezTo>
                  <a:pt x="682587" y="1441300"/>
                  <a:pt x="682807" y="1441341"/>
                  <a:pt x="685582" y="1441855"/>
                </a:cubicBezTo>
                <a:lnTo>
                  <a:pt x="706686" y="1445758"/>
                </a:lnTo>
                <a:cubicBezTo>
                  <a:pt x="706691" y="1445773"/>
                  <a:pt x="706731" y="1445905"/>
                  <a:pt x="707188" y="1447432"/>
                </a:cubicBezTo>
                <a:lnTo>
                  <a:pt x="710707" y="1459146"/>
                </a:lnTo>
                <a:cubicBezTo>
                  <a:pt x="710711" y="1459128"/>
                  <a:pt x="710800" y="1458833"/>
                  <a:pt x="712215" y="1454126"/>
                </a:cubicBezTo>
                <a:lnTo>
                  <a:pt x="722767" y="1418986"/>
                </a:lnTo>
                <a:lnTo>
                  <a:pt x="726283" y="1418986"/>
                </a:lnTo>
                <a:lnTo>
                  <a:pt x="750907" y="1418986"/>
                </a:lnTo>
                <a:lnTo>
                  <a:pt x="750907" y="1485918"/>
                </a:lnTo>
                <a:cubicBezTo>
                  <a:pt x="750918" y="1485929"/>
                  <a:pt x="751071" y="1486011"/>
                  <a:pt x="752916" y="1487035"/>
                </a:cubicBezTo>
                <a:lnTo>
                  <a:pt x="766987" y="1494844"/>
                </a:lnTo>
                <a:lnTo>
                  <a:pt x="766987" y="1497632"/>
                </a:lnTo>
                <a:lnTo>
                  <a:pt x="766987" y="1517155"/>
                </a:lnTo>
                <a:lnTo>
                  <a:pt x="855426" y="1517155"/>
                </a:lnTo>
                <a:lnTo>
                  <a:pt x="855426" y="1519386"/>
                </a:lnTo>
                <a:lnTo>
                  <a:pt x="855426" y="1535004"/>
                </a:lnTo>
                <a:lnTo>
                  <a:pt x="859444" y="1535004"/>
                </a:lnTo>
                <a:lnTo>
                  <a:pt x="887584" y="1535004"/>
                </a:lnTo>
                <a:lnTo>
                  <a:pt x="887584" y="1472532"/>
                </a:lnTo>
                <a:lnTo>
                  <a:pt x="976022" y="1472532"/>
                </a:lnTo>
                <a:lnTo>
                  <a:pt x="976022" y="1469744"/>
                </a:lnTo>
                <a:lnTo>
                  <a:pt x="976022" y="1450221"/>
                </a:lnTo>
                <a:lnTo>
                  <a:pt x="978033" y="1450221"/>
                </a:lnTo>
                <a:lnTo>
                  <a:pt x="992103" y="1450221"/>
                </a:lnTo>
                <a:lnTo>
                  <a:pt x="992103" y="1446318"/>
                </a:lnTo>
                <a:lnTo>
                  <a:pt x="992103" y="1418986"/>
                </a:lnTo>
                <a:lnTo>
                  <a:pt x="993610" y="1418986"/>
                </a:lnTo>
                <a:lnTo>
                  <a:pt x="1004162" y="1418986"/>
                </a:lnTo>
                <a:lnTo>
                  <a:pt x="1004162" y="1416755"/>
                </a:lnTo>
                <a:lnTo>
                  <a:pt x="1004162" y="1401136"/>
                </a:lnTo>
                <a:lnTo>
                  <a:pt x="1008182" y="1401136"/>
                </a:lnTo>
                <a:lnTo>
                  <a:pt x="1036322" y="1401136"/>
                </a:lnTo>
                <a:lnTo>
                  <a:pt x="1036322" y="1403367"/>
                </a:lnTo>
                <a:lnTo>
                  <a:pt x="1036322" y="1418986"/>
                </a:lnTo>
                <a:lnTo>
                  <a:pt x="1080541" y="1418986"/>
                </a:lnTo>
                <a:lnTo>
                  <a:pt x="1080541" y="1415081"/>
                </a:lnTo>
                <a:lnTo>
                  <a:pt x="1080541" y="1387750"/>
                </a:lnTo>
                <a:lnTo>
                  <a:pt x="1084059" y="1387750"/>
                </a:lnTo>
                <a:lnTo>
                  <a:pt x="1108681" y="1387750"/>
                </a:lnTo>
                <a:lnTo>
                  <a:pt x="1108681" y="1436835"/>
                </a:lnTo>
                <a:lnTo>
                  <a:pt x="1110692" y="1436835"/>
                </a:lnTo>
                <a:lnTo>
                  <a:pt x="1124761" y="1436835"/>
                </a:lnTo>
                <a:lnTo>
                  <a:pt x="1124761" y="1434604"/>
                </a:lnTo>
                <a:lnTo>
                  <a:pt x="1124761" y="1418986"/>
                </a:lnTo>
                <a:lnTo>
                  <a:pt x="1128277" y="1418986"/>
                </a:lnTo>
                <a:lnTo>
                  <a:pt x="1152900" y="1418986"/>
                </a:lnTo>
                <a:lnTo>
                  <a:pt x="1152900" y="1472532"/>
                </a:lnTo>
                <a:lnTo>
                  <a:pt x="1156921" y="1472532"/>
                </a:lnTo>
                <a:lnTo>
                  <a:pt x="1185059" y="1472532"/>
                </a:lnTo>
                <a:lnTo>
                  <a:pt x="1185059" y="1475878"/>
                </a:lnTo>
                <a:lnTo>
                  <a:pt x="1185059" y="1499306"/>
                </a:lnTo>
                <a:lnTo>
                  <a:pt x="1186566" y="1499306"/>
                </a:lnTo>
                <a:lnTo>
                  <a:pt x="1197121" y="1499306"/>
                </a:lnTo>
                <a:lnTo>
                  <a:pt x="1197121" y="1497632"/>
                </a:lnTo>
                <a:lnTo>
                  <a:pt x="1197121" y="1485918"/>
                </a:lnTo>
                <a:lnTo>
                  <a:pt x="1257419" y="1485918"/>
                </a:lnTo>
                <a:lnTo>
                  <a:pt x="1257419" y="1535004"/>
                </a:lnTo>
                <a:lnTo>
                  <a:pt x="1259428" y="1535004"/>
                </a:lnTo>
                <a:lnTo>
                  <a:pt x="1273499" y="1535004"/>
                </a:lnTo>
                <a:lnTo>
                  <a:pt x="1273499" y="1537235"/>
                </a:lnTo>
                <a:lnTo>
                  <a:pt x="1273499" y="1552852"/>
                </a:lnTo>
                <a:lnTo>
                  <a:pt x="1275006" y="1552852"/>
                </a:lnTo>
                <a:lnTo>
                  <a:pt x="1285559" y="1552852"/>
                </a:lnTo>
                <a:lnTo>
                  <a:pt x="1285559" y="1548390"/>
                </a:lnTo>
                <a:lnTo>
                  <a:pt x="1285559" y="1517155"/>
                </a:lnTo>
                <a:lnTo>
                  <a:pt x="1287568" y="1517155"/>
                </a:lnTo>
                <a:lnTo>
                  <a:pt x="1301639" y="1517155"/>
                </a:lnTo>
                <a:lnTo>
                  <a:pt x="1301639" y="1519386"/>
                </a:lnTo>
                <a:lnTo>
                  <a:pt x="1301639" y="1535004"/>
                </a:lnTo>
                <a:lnTo>
                  <a:pt x="1312191" y="1530890"/>
                </a:lnTo>
                <a:cubicBezTo>
                  <a:pt x="1313699" y="1530122"/>
                  <a:pt x="1313699" y="1529705"/>
                  <a:pt x="1313699" y="1528867"/>
                </a:cubicBezTo>
                <a:lnTo>
                  <a:pt x="1313699" y="1517155"/>
                </a:lnTo>
                <a:lnTo>
                  <a:pt x="1390077" y="1517155"/>
                </a:lnTo>
                <a:lnTo>
                  <a:pt x="1390077" y="1566238"/>
                </a:lnTo>
                <a:lnTo>
                  <a:pt x="1394096" y="1566238"/>
                </a:lnTo>
                <a:lnTo>
                  <a:pt x="1422235" y="1566238"/>
                </a:lnTo>
                <a:lnTo>
                  <a:pt x="1422235" y="1568470"/>
                </a:lnTo>
                <a:lnTo>
                  <a:pt x="1422235" y="1584087"/>
                </a:lnTo>
                <a:lnTo>
                  <a:pt x="1425755" y="1584087"/>
                </a:lnTo>
                <a:lnTo>
                  <a:pt x="1450375" y="1584087"/>
                </a:lnTo>
                <a:lnTo>
                  <a:pt x="1450375" y="1535004"/>
                </a:lnTo>
                <a:lnTo>
                  <a:pt x="1452384" y="1535004"/>
                </a:lnTo>
                <a:lnTo>
                  <a:pt x="1466456" y="1535004"/>
                </a:lnTo>
                <a:lnTo>
                  <a:pt x="1466456" y="1468070"/>
                </a:lnTo>
                <a:lnTo>
                  <a:pt x="1468465" y="1468070"/>
                </a:lnTo>
                <a:lnTo>
                  <a:pt x="1482536" y="1468070"/>
                </a:lnTo>
                <a:lnTo>
                  <a:pt x="1482536" y="1464166"/>
                </a:lnTo>
                <a:lnTo>
                  <a:pt x="1482536" y="1436835"/>
                </a:lnTo>
                <a:cubicBezTo>
                  <a:pt x="1478515" y="1436835"/>
                  <a:pt x="1478515" y="1436835"/>
                  <a:pt x="1480023" y="1433487"/>
                </a:cubicBezTo>
                <a:lnTo>
                  <a:pt x="1490575" y="1410061"/>
                </a:lnTo>
                <a:cubicBezTo>
                  <a:pt x="1490585" y="1410096"/>
                  <a:pt x="1490972" y="1411487"/>
                  <a:pt x="1506655" y="1468070"/>
                </a:cubicBezTo>
                <a:lnTo>
                  <a:pt x="1508163" y="1468070"/>
                </a:lnTo>
                <a:lnTo>
                  <a:pt x="1518715" y="1468070"/>
                </a:lnTo>
                <a:lnTo>
                  <a:pt x="1518715" y="1249421"/>
                </a:lnTo>
                <a:lnTo>
                  <a:pt x="1521730" y="1249421"/>
                </a:lnTo>
                <a:lnTo>
                  <a:pt x="1542835" y="1249421"/>
                </a:lnTo>
                <a:lnTo>
                  <a:pt x="1542835" y="1151253"/>
                </a:lnTo>
                <a:lnTo>
                  <a:pt x="1595094" y="1151253"/>
                </a:lnTo>
                <a:lnTo>
                  <a:pt x="1595094" y="1106630"/>
                </a:lnTo>
                <a:lnTo>
                  <a:pt x="1663433" y="1106630"/>
                </a:lnTo>
                <a:lnTo>
                  <a:pt x="1663433" y="1111650"/>
                </a:lnTo>
                <a:lnTo>
                  <a:pt x="1663433" y="1146790"/>
                </a:lnTo>
                <a:lnTo>
                  <a:pt x="1667956" y="1146790"/>
                </a:lnTo>
                <a:lnTo>
                  <a:pt x="1699612" y="1146790"/>
                </a:lnTo>
                <a:lnTo>
                  <a:pt x="1699612" y="1244959"/>
                </a:lnTo>
                <a:lnTo>
                  <a:pt x="1701621" y="1244959"/>
                </a:lnTo>
                <a:lnTo>
                  <a:pt x="1715693" y="1244959"/>
                </a:lnTo>
                <a:lnTo>
                  <a:pt x="1743833" y="1253884"/>
                </a:lnTo>
                <a:lnTo>
                  <a:pt x="1743833" y="1334204"/>
                </a:lnTo>
                <a:lnTo>
                  <a:pt x="1745842" y="1334204"/>
                </a:lnTo>
                <a:lnTo>
                  <a:pt x="1759910" y="1334204"/>
                </a:lnTo>
                <a:lnTo>
                  <a:pt x="1759910" y="1337550"/>
                </a:lnTo>
                <a:lnTo>
                  <a:pt x="1759910" y="1360976"/>
                </a:lnTo>
                <a:lnTo>
                  <a:pt x="1763931" y="1360976"/>
                </a:lnTo>
                <a:lnTo>
                  <a:pt x="1792071" y="1360976"/>
                </a:lnTo>
                <a:lnTo>
                  <a:pt x="1804131" y="1374364"/>
                </a:lnTo>
                <a:lnTo>
                  <a:pt x="1804131" y="1418986"/>
                </a:lnTo>
                <a:lnTo>
                  <a:pt x="1808653" y="1418986"/>
                </a:lnTo>
                <a:lnTo>
                  <a:pt x="1840310" y="1418986"/>
                </a:lnTo>
                <a:lnTo>
                  <a:pt x="1840310" y="1421216"/>
                </a:lnTo>
                <a:lnTo>
                  <a:pt x="1840310" y="1436835"/>
                </a:lnTo>
                <a:lnTo>
                  <a:pt x="1842823" y="1436835"/>
                </a:lnTo>
                <a:lnTo>
                  <a:pt x="1860411" y="1436835"/>
                </a:lnTo>
                <a:lnTo>
                  <a:pt x="1860411" y="1441296"/>
                </a:lnTo>
                <a:lnTo>
                  <a:pt x="1860411" y="1472532"/>
                </a:lnTo>
                <a:cubicBezTo>
                  <a:pt x="1868450" y="1472532"/>
                  <a:pt x="1868450" y="1472532"/>
                  <a:pt x="1868450" y="1468627"/>
                </a:cubicBezTo>
                <a:lnTo>
                  <a:pt x="1868450" y="1441296"/>
                </a:lnTo>
                <a:lnTo>
                  <a:pt x="1870459" y="1441296"/>
                </a:lnTo>
                <a:lnTo>
                  <a:pt x="1884530" y="1441296"/>
                </a:lnTo>
                <a:lnTo>
                  <a:pt x="1884530" y="1444644"/>
                </a:lnTo>
                <a:lnTo>
                  <a:pt x="1884530" y="1468070"/>
                </a:lnTo>
                <a:lnTo>
                  <a:pt x="1886038" y="1468070"/>
                </a:lnTo>
                <a:lnTo>
                  <a:pt x="1896589" y="1468070"/>
                </a:lnTo>
                <a:cubicBezTo>
                  <a:pt x="1896589" y="1459146"/>
                  <a:pt x="1896589" y="1459146"/>
                  <a:pt x="1993067" y="1459146"/>
                </a:cubicBezTo>
                <a:lnTo>
                  <a:pt x="1993067" y="1461935"/>
                </a:lnTo>
                <a:lnTo>
                  <a:pt x="1993067" y="1481456"/>
                </a:lnTo>
                <a:lnTo>
                  <a:pt x="1994575" y="1481456"/>
                </a:lnTo>
                <a:lnTo>
                  <a:pt x="2005129" y="1481456"/>
                </a:lnTo>
                <a:lnTo>
                  <a:pt x="2005129" y="1485918"/>
                </a:lnTo>
                <a:lnTo>
                  <a:pt x="2005129" y="1517155"/>
                </a:lnTo>
                <a:cubicBezTo>
                  <a:pt x="2005144" y="1517147"/>
                  <a:pt x="2005375" y="1516986"/>
                  <a:pt x="2009147" y="1514366"/>
                </a:cubicBezTo>
                <a:lnTo>
                  <a:pt x="2037287" y="1494844"/>
                </a:lnTo>
                <a:cubicBezTo>
                  <a:pt x="2037291" y="1494805"/>
                  <a:pt x="2037551" y="1492998"/>
                  <a:pt x="2049346" y="1410061"/>
                </a:cubicBezTo>
                <a:cubicBezTo>
                  <a:pt x="2049365" y="1410057"/>
                  <a:pt x="2049501" y="1410003"/>
                  <a:pt x="2050854" y="1409504"/>
                </a:cubicBezTo>
                <a:lnTo>
                  <a:pt x="2061407" y="1405598"/>
                </a:lnTo>
                <a:cubicBezTo>
                  <a:pt x="2061407" y="1405565"/>
                  <a:pt x="2061472" y="1403375"/>
                  <a:pt x="2065427" y="1262807"/>
                </a:cubicBezTo>
                <a:cubicBezTo>
                  <a:pt x="2065427" y="1262844"/>
                  <a:pt x="2065493" y="1265096"/>
                  <a:pt x="2069448" y="1405598"/>
                </a:cubicBezTo>
                <a:cubicBezTo>
                  <a:pt x="2069466" y="1405605"/>
                  <a:pt x="2069606" y="1405656"/>
                  <a:pt x="2070955" y="1406156"/>
                </a:cubicBezTo>
                <a:lnTo>
                  <a:pt x="2081508" y="1410061"/>
                </a:lnTo>
                <a:lnTo>
                  <a:pt x="2081508" y="1231573"/>
                </a:lnTo>
                <a:cubicBezTo>
                  <a:pt x="2089547" y="1231573"/>
                  <a:pt x="2089547" y="1231573"/>
                  <a:pt x="2089547" y="1164639"/>
                </a:cubicBezTo>
                <a:lnTo>
                  <a:pt x="2165924" y="1164639"/>
                </a:lnTo>
                <a:lnTo>
                  <a:pt x="2165924" y="1231573"/>
                </a:lnTo>
                <a:lnTo>
                  <a:pt x="2167433" y="1231573"/>
                </a:lnTo>
                <a:lnTo>
                  <a:pt x="2177985" y="1231573"/>
                </a:lnTo>
                <a:lnTo>
                  <a:pt x="2177985" y="1062007"/>
                </a:lnTo>
                <a:lnTo>
                  <a:pt x="2181503" y="1062007"/>
                </a:lnTo>
                <a:lnTo>
                  <a:pt x="2206125" y="1062007"/>
                </a:lnTo>
                <a:lnTo>
                  <a:pt x="2206125" y="1058104"/>
                </a:lnTo>
                <a:lnTo>
                  <a:pt x="2206125" y="1030773"/>
                </a:lnTo>
                <a:lnTo>
                  <a:pt x="2250344" y="1030773"/>
                </a:lnTo>
                <a:lnTo>
                  <a:pt x="2250344" y="1028541"/>
                </a:lnTo>
                <a:lnTo>
                  <a:pt x="2250344" y="1012924"/>
                </a:lnTo>
                <a:lnTo>
                  <a:pt x="2253862" y="1012924"/>
                </a:lnTo>
                <a:lnTo>
                  <a:pt x="2278484" y="1012924"/>
                </a:lnTo>
                <a:lnTo>
                  <a:pt x="2278484" y="1015155"/>
                </a:lnTo>
                <a:lnTo>
                  <a:pt x="2278484" y="1030773"/>
                </a:lnTo>
                <a:lnTo>
                  <a:pt x="2279992" y="1030773"/>
                </a:lnTo>
                <a:lnTo>
                  <a:pt x="2290545" y="1030773"/>
                </a:lnTo>
                <a:lnTo>
                  <a:pt x="2310644" y="1021847"/>
                </a:lnTo>
                <a:lnTo>
                  <a:pt x="2318683" y="1028541"/>
                </a:lnTo>
                <a:lnTo>
                  <a:pt x="2318683" y="1012924"/>
                </a:lnTo>
                <a:lnTo>
                  <a:pt x="2323205" y="1012924"/>
                </a:lnTo>
                <a:lnTo>
                  <a:pt x="2354863" y="1012924"/>
                </a:lnTo>
                <a:lnTo>
                  <a:pt x="2354863" y="1015155"/>
                </a:lnTo>
                <a:lnTo>
                  <a:pt x="2354863" y="1030773"/>
                </a:lnTo>
                <a:lnTo>
                  <a:pt x="2415161" y="1030773"/>
                </a:lnTo>
                <a:lnTo>
                  <a:pt x="2415161" y="1034119"/>
                </a:lnTo>
                <a:lnTo>
                  <a:pt x="2415161" y="1057547"/>
                </a:lnTo>
                <a:lnTo>
                  <a:pt x="2467421" y="1057547"/>
                </a:lnTo>
                <a:lnTo>
                  <a:pt x="2467421" y="1120016"/>
                </a:lnTo>
                <a:lnTo>
                  <a:pt x="2468928" y="1120016"/>
                </a:lnTo>
                <a:lnTo>
                  <a:pt x="2479481" y="1120016"/>
                </a:lnTo>
                <a:lnTo>
                  <a:pt x="2479481" y="1122247"/>
                </a:lnTo>
                <a:lnTo>
                  <a:pt x="2479481" y="1137867"/>
                </a:lnTo>
                <a:cubicBezTo>
                  <a:pt x="2487522" y="1137867"/>
                  <a:pt x="2487522" y="1137867"/>
                  <a:pt x="2487522" y="1200336"/>
                </a:cubicBezTo>
                <a:lnTo>
                  <a:pt x="2489029" y="1200336"/>
                </a:lnTo>
                <a:lnTo>
                  <a:pt x="2499581" y="1200336"/>
                </a:lnTo>
                <a:lnTo>
                  <a:pt x="2499581" y="1202010"/>
                </a:lnTo>
                <a:lnTo>
                  <a:pt x="2499581" y="1213724"/>
                </a:lnTo>
                <a:lnTo>
                  <a:pt x="2501590" y="1213724"/>
                </a:lnTo>
                <a:lnTo>
                  <a:pt x="2515660" y="1213724"/>
                </a:lnTo>
                <a:lnTo>
                  <a:pt x="2515660" y="1276195"/>
                </a:lnTo>
                <a:lnTo>
                  <a:pt x="2519680" y="1276195"/>
                </a:lnTo>
                <a:lnTo>
                  <a:pt x="2547820" y="1276195"/>
                </a:lnTo>
                <a:lnTo>
                  <a:pt x="2547820" y="1325279"/>
                </a:lnTo>
                <a:cubicBezTo>
                  <a:pt x="2551840" y="1325279"/>
                  <a:pt x="2551840" y="1325279"/>
                  <a:pt x="2551840" y="1328624"/>
                </a:cubicBezTo>
                <a:lnTo>
                  <a:pt x="2551840" y="1352053"/>
                </a:lnTo>
                <a:lnTo>
                  <a:pt x="2553348" y="1352053"/>
                </a:lnTo>
                <a:lnTo>
                  <a:pt x="2563900" y="1352053"/>
                </a:lnTo>
                <a:lnTo>
                  <a:pt x="2563900" y="1401136"/>
                </a:lnTo>
                <a:lnTo>
                  <a:pt x="2566411" y="1401136"/>
                </a:lnTo>
                <a:lnTo>
                  <a:pt x="2583999" y="1401136"/>
                </a:lnTo>
                <a:cubicBezTo>
                  <a:pt x="2588019" y="1405598"/>
                  <a:pt x="2588019" y="1405598"/>
                  <a:pt x="2588019" y="1409504"/>
                </a:cubicBezTo>
                <a:lnTo>
                  <a:pt x="2588019" y="1436835"/>
                </a:lnTo>
                <a:cubicBezTo>
                  <a:pt x="2588029" y="1436821"/>
                  <a:pt x="2588202" y="1436600"/>
                  <a:pt x="2591035" y="1432930"/>
                </a:cubicBezTo>
                <a:lnTo>
                  <a:pt x="2612139" y="1405598"/>
                </a:lnTo>
                <a:lnTo>
                  <a:pt x="2668419" y="1405598"/>
                </a:lnTo>
                <a:lnTo>
                  <a:pt x="2668419" y="1584087"/>
                </a:lnTo>
                <a:lnTo>
                  <a:pt x="2669926" y="1584087"/>
                </a:lnTo>
                <a:lnTo>
                  <a:pt x="2680478" y="1584087"/>
                </a:lnTo>
                <a:cubicBezTo>
                  <a:pt x="2680487" y="1584070"/>
                  <a:pt x="2680603" y="1583864"/>
                  <a:pt x="2681986" y="1581298"/>
                </a:cubicBezTo>
                <a:lnTo>
                  <a:pt x="2692538" y="1561776"/>
                </a:lnTo>
                <a:lnTo>
                  <a:pt x="2692538" y="1565681"/>
                </a:lnTo>
                <a:lnTo>
                  <a:pt x="2692538" y="1593012"/>
                </a:lnTo>
                <a:cubicBezTo>
                  <a:pt x="2700577" y="1593012"/>
                  <a:pt x="2700577" y="1593012"/>
                  <a:pt x="2700577" y="1499306"/>
                </a:cubicBezTo>
                <a:lnTo>
                  <a:pt x="2702084" y="1499306"/>
                </a:lnTo>
                <a:lnTo>
                  <a:pt x="2712637" y="1499306"/>
                </a:lnTo>
                <a:lnTo>
                  <a:pt x="2712637" y="1365438"/>
                </a:lnTo>
                <a:lnTo>
                  <a:pt x="2714649" y="1365438"/>
                </a:lnTo>
                <a:lnTo>
                  <a:pt x="2728717" y="1365438"/>
                </a:lnTo>
                <a:cubicBezTo>
                  <a:pt x="2728729" y="1365395"/>
                  <a:pt x="2729253" y="1363455"/>
                  <a:pt x="2752836" y="1276195"/>
                </a:cubicBezTo>
                <a:lnTo>
                  <a:pt x="2755350" y="1276195"/>
                </a:lnTo>
                <a:lnTo>
                  <a:pt x="2772938" y="1276195"/>
                </a:lnTo>
                <a:cubicBezTo>
                  <a:pt x="2772947" y="1276243"/>
                  <a:pt x="2773396" y="1278237"/>
                  <a:pt x="2793037" y="1365438"/>
                </a:cubicBezTo>
                <a:lnTo>
                  <a:pt x="2795046" y="1365438"/>
                </a:lnTo>
                <a:lnTo>
                  <a:pt x="2809116" y="1365438"/>
                </a:lnTo>
                <a:lnTo>
                  <a:pt x="2809116" y="1445758"/>
                </a:lnTo>
                <a:lnTo>
                  <a:pt x="2812633" y="1445758"/>
                </a:lnTo>
                <a:lnTo>
                  <a:pt x="2837256" y="1445758"/>
                </a:lnTo>
                <a:lnTo>
                  <a:pt x="2837256" y="1450221"/>
                </a:lnTo>
                <a:lnTo>
                  <a:pt x="2837256" y="1481456"/>
                </a:lnTo>
                <a:cubicBezTo>
                  <a:pt x="2845295" y="1481456"/>
                  <a:pt x="2845295" y="1481456"/>
                  <a:pt x="2845295" y="1476995"/>
                </a:cubicBezTo>
                <a:lnTo>
                  <a:pt x="2845295" y="1445758"/>
                </a:lnTo>
                <a:lnTo>
                  <a:pt x="2848310" y="1445758"/>
                </a:lnTo>
                <a:lnTo>
                  <a:pt x="2869415" y="1445758"/>
                </a:lnTo>
                <a:lnTo>
                  <a:pt x="2869415" y="1449104"/>
                </a:lnTo>
                <a:lnTo>
                  <a:pt x="2869415" y="1472532"/>
                </a:lnTo>
                <a:lnTo>
                  <a:pt x="2929715" y="1472532"/>
                </a:lnTo>
                <a:lnTo>
                  <a:pt x="2929715" y="1396675"/>
                </a:lnTo>
                <a:lnTo>
                  <a:pt x="2932226" y="1396675"/>
                </a:lnTo>
                <a:lnTo>
                  <a:pt x="2949814" y="1396675"/>
                </a:lnTo>
                <a:lnTo>
                  <a:pt x="2949814" y="1441296"/>
                </a:lnTo>
                <a:cubicBezTo>
                  <a:pt x="2953834" y="1441296"/>
                  <a:pt x="2953834" y="1441296"/>
                  <a:pt x="2953834" y="1374364"/>
                </a:cubicBezTo>
                <a:lnTo>
                  <a:pt x="2998053" y="1374364"/>
                </a:lnTo>
                <a:lnTo>
                  <a:pt x="2998053" y="1371016"/>
                </a:lnTo>
                <a:lnTo>
                  <a:pt x="2998053" y="1347590"/>
                </a:lnTo>
                <a:lnTo>
                  <a:pt x="2999560" y="1347590"/>
                </a:lnTo>
                <a:lnTo>
                  <a:pt x="3010112" y="1347590"/>
                </a:lnTo>
                <a:lnTo>
                  <a:pt x="3010112" y="1343687"/>
                </a:lnTo>
                <a:lnTo>
                  <a:pt x="3010112" y="1316355"/>
                </a:lnTo>
                <a:lnTo>
                  <a:pt x="3018153" y="1329741"/>
                </a:lnTo>
                <a:lnTo>
                  <a:pt x="3022676" y="1329741"/>
                </a:lnTo>
                <a:lnTo>
                  <a:pt x="3054333" y="1329741"/>
                </a:lnTo>
                <a:lnTo>
                  <a:pt x="3054333" y="1328067"/>
                </a:lnTo>
                <a:lnTo>
                  <a:pt x="3054333" y="1316355"/>
                </a:lnTo>
                <a:lnTo>
                  <a:pt x="3055840" y="1316355"/>
                </a:lnTo>
                <a:lnTo>
                  <a:pt x="3066392" y="1316355"/>
                </a:lnTo>
                <a:lnTo>
                  <a:pt x="3066392" y="1319144"/>
                </a:lnTo>
                <a:lnTo>
                  <a:pt x="3066392" y="1338667"/>
                </a:lnTo>
                <a:lnTo>
                  <a:pt x="3142771" y="1338667"/>
                </a:lnTo>
                <a:lnTo>
                  <a:pt x="3142771" y="1624247"/>
                </a:lnTo>
                <a:lnTo>
                  <a:pt x="3145785" y="1624247"/>
                </a:lnTo>
                <a:lnTo>
                  <a:pt x="3166891" y="1624247"/>
                </a:lnTo>
                <a:lnTo>
                  <a:pt x="3166891" y="1597475"/>
                </a:lnTo>
                <a:lnTo>
                  <a:pt x="3174931" y="1597475"/>
                </a:lnTo>
                <a:lnTo>
                  <a:pt x="3174931" y="1624247"/>
                </a:lnTo>
                <a:lnTo>
                  <a:pt x="3235230" y="1624247"/>
                </a:lnTo>
                <a:lnTo>
                  <a:pt x="3235230" y="1561776"/>
                </a:lnTo>
                <a:lnTo>
                  <a:pt x="3259349" y="1561776"/>
                </a:lnTo>
                <a:lnTo>
                  <a:pt x="3283469" y="1557315"/>
                </a:lnTo>
                <a:cubicBezTo>
                  <a:pt x="3287489" y="1557315"/>
                  <a:pt x="3287489" y="1561776"/>
                  <a:pt x="3291509" y="1561776"/>
                </a:cubicBezTo>
                <a:lnTo>
                  <a:pt x="3311608" y="1561776"/>
                </a:lnTo>
                <a:lnTo>
                  <a:pt x="3311608" y="1624247"/>
                </a:lnTo>
                <a:lnTo>
                  <a:pt x="3327688" y="1624247"/>
                </a:lnTo>
                <a:lnTo>
                  <a:pt x="3327688" y="1659946"/>
                </a:lnTo>
                <a:lnTo>
                  <a:pt x="3346206" y="1661814"/>
                </a:lnTo>
                <a:lnTo>
                  <a:pt x="3371909" y="1661814"/>
                </a:lnTo>
                <a:lnTo>
                  <a:pt x="3371909" y="1628710"/>
                </a:lnTo>
                <a:lnTo>
                  <a:pt x="3506699" y="1628710"/>
                </a:lnTo>
                <a:lnTo>
                  <a:pt x="3506699" y="1452735"/>
                </a:lnTo>
                <a:lnTo>
                  <a:pt x="3649527" y="1452735"/>
                </a:lnTo>
                <a:lnTo>
                  <a:pt x="3649527" y="1615324"/>
                </a:lnTo>
                <a:lnTo>
                  <a:pt x="3653303" y="1615324"/>
                </a:lnTo>
                <a:lnTo>
                  <a:pt x="3655767" y="1661814"/>
                </a:lnTo>
                <a:lnTo>
                  <a:pt x="3674960" y="1661814"/>
                </a:lnTo>
                <a:cubicBezTo>
                  <a:pt x="3676022" y="1646924"/>
                  <a:pt x="3677423" y="1631125"/>
                  <a:pt x="3677423" y="1615324"/>
                </a:cubicBezTo>
                <a:lnTo>
                  <a:pt x="3689483" y="1615324"/>
                </a:lnTo>
                <a:lnTo>
                  <a:pt x="3691946" y="1661814"/>
                </a:lnTo>
                <a:lnTo>
                  <a:pt x="3792355" y="1661814"/>
                </a:lnTo>
                <a:lnTo>
                  <a:pt x="3792355" y="1325301"/>
                </a:lnTo>
                <a:lnTo>
                  <a:pt x="4183753" y="1325301"/>
                </a:lnTo>
                <a:lnTo>
                  <a:pt x="4183753" y="1661814"/>
                </a:lnTo>
                <a:lnTo>
                  <a:pt x="4220838" y="1661814"/>
                </a:lnTo>
                <a:lnTo>
                  <a:pt x="4220838" y="1491124"/>
                </a:lnTo>
                <a:lnTo>
                  <a:pt x="4409509" y="1491124"/>
                </a:lnTo>
                <a:cubicBezTo>
                  <a:pt x="4458296" y="1468689"/>
                  <a:pt x="4474787" y="1378950"/>
                  <a:pt x="4513570" y="1356515"/>
                </a:cubicBezTo>
                <a:lnTo>
                  <a:pt x="4642208" y="1356515"/>
                </a:lnTo>
                <a:lnTo>
                  <a:pt x="4642208" y="1512692"/>
                </a:lnTo>
                <a:lnTo>
                  <a:pt x="4658288" y="1512692"/>
                </a:lnTo>
                <a:cubicBezTo>
                  <a:pt x="4658288" y="1508230"/>
                  <a:pt x="4662310" y="1503767"/>
                  <a:pt x="4662310" y="1499306"/>
                </a:cubicBezTo>
                <a:lnTo>
                  <a:pt x="4674369" y="1499306"/>
                </a:lnTo>
                <a:cubicBezTo>
                  <a:pt x="4674369" y="1503767"/>
                  <a:pt x="4674369" y="1508230"/>
                  <a:pt x="4678389" y="1517155"/>
                </a:cubicBezTo>
                <a:lnTo>
                  <a:pt x="4702509" y="1517155"/>
                </a:lnTo>
                <a:lnTo>
                  <a:pt x="4702509" y="1503767"/>
                </a:lnTo>
                <a:lnTo>
                  <a:pt x="4746726" y="1503767"/>
                </a:lnTo>
                <a:lnTo>
                  <a:pt x="4746726" y="1517155"/>
                </a:lnTo>
                <a:lnTo>
                  <a:pt x="4786927" y="1517155"/>
                </a:lnTo>
                <a:lnTo>
                  <a:pt x="4786927" y="1610861"/>
                </a:lnTo>
                <a:lnTo>
                  <a:pt x="4815066" y="1610861"/>
                </a:lnTo>
                <a:lnTo>
                  <a:pt x="4815066" y="1584087"/>
                </a:lnTo>
                <a:lnTo>
                  <a:pt x="4847227" y="1584087"/>
                </a:lnTo>
                <a:lnTo>
                  <a:pt x="4847227" y="1213724"/>
                </a:lnTo>
                <a:lnTo>
                  <a:pt x="4859287" y="1200336"/>
                </a:lnTo>
                <a:lnTo>
                  <a:pt x="5004004" y="1200336"/>
                </a:lnTo>
                <a:lnTo>
                  <a:pt x="5004004" y="1218187"/>
                </a:lnTo>
                <a:lnTo>
                  <a:pt x="5024103" y="1218187"/>
                </a:lnTo>
                <a:lnTo>
                  <a:pt x="5024103" y="1454684"/>
                </a:lnTo>
                <a:lnTo>
                  <a:pt x="5068324" y="1454684"/>
                </a:lnTo>
                <a:lnTo>
                  <a:pt x="5068324" y="1316355"/>
                </a:lnTo>
                <a:lnTo>
                  <a:pt x="5120582" y="1316355"/>
                </a:lnTo>
                <a:cubicBezTo>
                  <a:pt x="5124601" y="1316355"/>
                  <a:pt x="5124601" y="1311893"/>
                  <a:pt x="5128622" y="1307430"/>
                </a:cubicBezTo>
                <a:lnTo>
                  <a:pt x="5144702" y="1307430"/>
                </a:lnTo>
                <a:cubicBezTo>
                  <a:pt x="5148720" y="1311893"/>
                  <a:pt x="5148720" y="1316355"/>
                  <a:pt x="5152740" y="1316355"/>
                </a:cubicBezTo>
                <a:lnTo>
                  <a:pt x="5196962" y="1316355"/>
                </a:lnTo>
                <a:lnTo>
                  <a:pt x="5196962" y="1075395"/>
                </a:lnTo>
                <a:cubicBezTo>
                  <a:pt x="5196989" y="1075389"/>
                  <a:pt x="5198709" y="1075051"/>
                  <a:pt x="5309519" y="1053084"/>
                </a:cubicBezTo>
                <a:lnTo>
                  <a:pt x="5309519" y="1055315"/>
                </a:lnTo>
                <a:lnTo>
                  <a:pt x="5309519" y="1070933"/>
                </a:lnTo>
                <a:lnTo>
                  <a:pt x="5361778" y="1070933"/>
                </a:lnTo>
                <a:lnTo>
                  <a:pt x="5361778" y="1597475"/>
                </a:lnTo>
                <a:lnTo>
                  <a:pt x="5405998" y="1597475"/>
                </a:lnTo>
                <a:lnTo>
                  <a:pt x="5405998" y="1588550"/>
                </a:lnTo>
                <a:lnTo>
                  <a:pt x="5430117" y="1588550"/>
                </a:lnTo>
                <a:lnTo>
                  <a:pt x="5430117" y="1597475"/>
                </a:lnTo>
                <a:lnTo>
                  <a:pt x="5478356" y="1597475"/>
                </a:lnTo>
                <a:lnTo>
                  <a:pt x="5478356" y="1570701"/>
                </a:lnTo>
                <a:lnTo>
                  <a:pt x="5534636" y="1570701"/>
                </a:lnTo>
                <a:cubicBezTo>
                  <a:pt x="5542676" y="1561776"/>
                  <a:pt x="5550716" y="1561776"/>
                  <a:pt x="5558756" y="1561776"/>
                </a:cubicBezTo>
                <a:cubicBezTo>
                  <a:pt x="5570816" y="1570701"/>
                  <a:pt x="5586896" y="1570701"/>
                  <a:pt x="5598955" y="1570701"/>
                </a:cubicBezTo>
                <a:lnTo>
                  <a:pt x="5598955" y="1535004"/>
                </a:lnTo>
                <a:lnTo>
                  <a:pt x="5615035" y="1535004"/>
                </a:lnTo>
                <a:lnTo>
                  <a:pt x="5615035" y="1508230"/>
                </a:lnTo>
                <a:lnTo>
                  <a:pt x="5727593" y="1508230"/>
                </a:lnTo>
                <a:lnTo>
                  <a:pt x="5727593" y="1445758"/>
                </a:lnTo>
                <a:lnTo>
                  <a:pt x="5763772" y="1445758"/>
                </a:lnTo>
                <a:lnTo>
                  <a:pt x="5763772" y="1432372"/>
                </a:lnTo>
                <a:lnTo>
                  <a:pt x="5787891" y="1432372"/>
                </a:lnTo>
                <a:lnTo>
                  <a:pt x="5787891" y="1445758"/>
                </a:lnTo>
                <a:lnTo>
                  <a:pt x="5820052" y="1445758"/>
                </a:lnTo>
                <a:lnTo>
                  <a:pt x="5820052" y="1548390"/>
                </a:lnTo>
                <a:lnTo>
                  <a:pt x="5884370" y="1548390"/>
                </a:lnTo>
                <a:lnTo>
                  <a:pt x="5884370" y="1494844"/>
                </a:lnTo>
                <a:lnTo>
                  <a:pt x="5960749" y="1494844"/>
                </a:lnTo>
                <a:lnTo>
                  <a:pt x="5960749" y="1432372"/>
                </a:lnTo>
                <a:lnTo>
                  <a:pt x="6057229" y="1432372"/>
                </a:lnTo>
                <a:lnTo>
                  <a:pt x="6057464" y="1478578"/>
                </a:lnTo>
                <a:lnTo>
                  <a:pt x="6075621" y="1481456"/>
                </a:lnTo>
                <a:cubicBezTo>
                  <a:pt x="6075626" y="1481477"/>
                  <a:pt x="6075702" y="1481685"/>
                  <a:pt x="6076627" y="1484247"/>
                </a:cubicBezTo>
                <a:lnTo>
                  <a:pt x="6083659" y="1503767"/>
                </a:lnTo>
                <a:cubicBezTo>
                  <a:pt x="6083688" y="1503769"/>
                  <a:pt x="6084870" y="1503873"/>
                  <a:pt x="6135919" y="1508230"/>
                </a:cubicBezTo>
                <a:lnTo>
                  <a:pt x="6135919" y="1253884"/>
                </a:lnTo>
                <a:lnTo>
                  <a:pt x="6139939" y="1253884"/>
                </a:lnTo>
                <a:lnTo>
                  <a:pt x="6168079" y="1253884"/>
                </a:lnTo>
                <a:lnTo>
                  <a:pt x="6168079" y="972765"/>
                </a:lnTo>
                <a:lnTo>
                  <a:pt x="6171597" y="972765"/>
                </a:lnTo>
                <a:lnTo>
                  <a:pt x="6196219" y="972765"/>
                </a:lnTo>
                <a:lnTo>
                  <a:pt x="6196219" y="736267"/>
                </a:lnTo>
                <a:cubicBezTo>
                  <a:pt x="6204258" y="731805"/>
                  <a:pt x="6204258" y="731805"/>
                  <a:pt x="6204258" y="678257"/>
                </a:cubicBezTo>
                <a:lnTo>
                  <a:pt x="6208279" y="678257"/>
                </a:lnTo>
                <a:lnTo>
                  <a:pt x="6236419" y="678257"/>
                </a:lnTo>
                <a:cubicBezTo>
                  <a:pt x="6236441" y="678209"/>
                  <a:pt x="6237642" y="675388"/>
                  <a:pt x="6308777" y="508694"/>
                </a:cubicBezTo>
                <a:cubicBezTo>
                  <a:pt x="6308777" y="508665"/>
                  <a:pt x="6308845" y="504638"/>
                  <a:pt x="6316818" y="0"/>
                </a:cubicBezTo>
                <a:close/>
              </a:path>
            </a:pathLst>
          </a:custGeom>
          <a:solidFill>
            <a:srgbClr val="0F6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13353A-8ABE-4E26-B945-775C3D2474C6}"/>
              </a:ext>
            </a:extLst>
          </p:cNvPr>
          <p:cNvSpPr txBox="1"/>
          <p:nvPr/>
        </p:nvSpPr>
        <p:spPr>
          <a:xfrm>
            <a:off x="591330" y="4201941"/>
            <a:ext cx="3644235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altLang="ko-KR" sz="40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ข้อมูลการติดต่อ</a:t>
            </a:r>
          </a:p>
          <a:p>
            <a:pPr algn="ctr">
              <a:lnSpc>
                <a:spcPct val="80000"/>
              </a:lnSpc>
            </a:pPr>
            <a:r>
              <a:rPr lang="th-TH" altLang="ko-KR" sz="40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และการเดินทาง</a:t>
            </a:r>
            <a:endParaRPr lang="ko-KR" altLang="en-US" sz="4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F92244-AE8A-4424-9829-B75C16847F0D}"/>
              </a:ext>
            </a:extLst>
          </p:cNvPr>
          <p:cNvSpPr/>
          <p:nvPr/>
        </p:nvSpPr>
        <p:spPr>
          <a:xfrm flipH="1">
            <a:off x="4215209" y="4294873"/>
            <a:ext cx="45719" cy="2451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A8112F-0483-40CF-A8AB-034E9C123FEC}"/>
              </a:ext>
            </a:extLst>
          </p:cNvPr>
          <p:cNvSpPr txBox="1"/>
          <p:nvPr/>
        </p:nvSpPr>
        <p:spPr>
          <a:xfrm>
            <a:off x="4847105" y="4198587"/>
            <a:ext cx="6903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มหาวิทยาลัยเทคโนโลยีราชมงคลธัญบุรี</a:t>
            </a:r>
          </a:p>
          <a:p>
            <a:r>
              <a:rPr lang="en-US" altLang="ko-KR" sz="2800" dirty="0" err="1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Rajamangala</a:t>
            </a:r>
            <a:r>
              <a:rPr lang="en-US" altLang="ko-KR" sz="28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University of Technology </a:t>
            </a:r>
            <a:r>
              <a:rPr lang="en-US" altLang="ko-KR" sz="2800" dirty="0" err="1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Thanyaburi</a:t>
            </a:r>
            <a:endParaRPr lang="en-US" altLang="ko-KR" sz="28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6F00B8-CD50-4C7F-923F-25482BBE5F79}"/>
              </a:ext>
            </a:extLst>
          </p:cNvPr>
          <p:cNvSpPr txBox="1"/>
          <p:nvPr/>
        </p:nvSpPr>
        <p:spPr>
          <a:xfrm>
            <a:off x="5728388" y="5216615"/>
            <a:ext cx="60054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2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กองประชาสัมพันธ์ : 0-2549-4990-2</a:t>
            </a:r>
          </a:p>
          <a:p>
            <a:r>
              <a:rPr lang="th-TH" altLang="ko-KR" sz="2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สำนักส่งเสริมวิชาการและงานทะเบียน : 0-2549-3690</a:t>
            </a:r>
          </a:p>
          <a:p>
            <a:r>
              <a:rPr lang="th-TH" altLang="ko-KR" sz="2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ฝ่ายพัฒนาและเผยแพร่เว็บไซต์ : 0-2549-3083</a:t>
            </a:r>
            <a:endParaRPr lang="ko-KR" altLang="en-US" sz="22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3472EC-D7EB-49EA-95F2-C71B965E3BA4}"/>
              </a:ext>
            </a:extLst>
          </p:cNvPr>
          <p:cNvSpPr txBox="1"/>
          <p:nvPr/>
        </p:nvSpPr>
        <p:spPr>
          <a:xfrm>
            <a:off x="5728388" y="6406381"/>
            <a:ext cx="3620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www.rmutt.ac.th</a:t>
            </a:r>
            <a:endParaRPr lang="ko-KR" altLang="en-US" sz="24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Freeform 25">
            <a:extLst>
              <a:ext uri="{FF2B5EF4-FFF2-40B4-BE49-F238E27FC236}">
                <a16:creationId xmlns:a16="http://schemas.microsoft.com/office/drawing/2014/main" id="{115A3EAB-6A86-45ED-8F48-A7797A2D6676}"/>
              </a:ext>
            </a:extLst>
          </p:cNvPr>
          <p:cNvSpPr/>
          <p:nvPr/>
        </p:nvSpPr>
        <p:spPr>
          <a:xfrm>
            <a:off x="5206989" y="5364036"/>
            <a:ext cx="367730" cy="455042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" fmla="*/ 371475 w 1600200"/>
              <a:gd name="connsiteY0" fmla="*/ 0 h 1917951"/>
              <a:gd name="connsiteX1" fmla="*/ 628650 w 1600200"/>
              <a:gd name="connsiteY1" fmla="*/ 584451 h 1917951"/>
              <a:gd name="connsiteX2" fmla="*/ 400050 w 1600200"/>
              <a:gd name="connsiteY2" fmla="*/ 622551 h 1917951"/>
              <a:gd name="connsiteX3" fmla="*/ 1019175 w 1600200"/>
              <a:gd name="connsiteY3" fmla="*/ 1498851 h 1917951"/>
              <a:gd name="connsiteX4" fmla="*/ 1219200 w 1600200"/>
              <a:gd name="connsiteY4" fmla="*/ 1298826 h 1917951"/>
              <a:gd name="connsiteX5" fmla="*/ 1600200 w 1600200"/>
              <a:gd name="connsiteY5" fmla="*/ 1727451 h 1917951"/>
              <a:gd name="connsiteX6" fmla="*/ 1038225 w 1600200"/>
              <a:gd name="connsiteY6" fmla="*/ 1917951 h 1917951"/>
              <a:gd name="connsiteX7" fmla="*/ 0 w 1600200"/>
              <a:gd name="connsiteY7" fmla="*/ 374901 h 1917951"/>
              <a:gd name="connsiteX8" fmla="*/ 371475 w 1600200"/>
              <a:gd name="connsiteY8" fmla="*/ 0 h 1917951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544 h 1919495"/>
              <a:gd name="connsiteX1" fmla="*/ 628650 w 1600200"/>
              <a:gd name="connsiteY1" fmla="*/ 585995 h 1919495"/>
              <a:gd name="connsiteX2" fmla="*/ 400050 w 1600200"/>
              <a:gd name="connsiteY2" fmla="*/ 624095 h 1919495"/>
              <a:gd name="connsiteX3" fmla="*/ 1019175 w 1600200"/>
              <a:gd name="connsiteY3" fmla="*/ 1500395 h 1919495"/>
              <a:gd name="connsiteX4" fmla="*/ 1219200 w 1600200"/>
              <a:gd name="connsiteY4" fmla="*/ 1300370 h 1919495"/>
              <a:gd name="connsiteX5" fmla="*/ 1600200 w 1600200"/>
              <a:gd name="connsiteY5" fmla="*/ 1728995 h 1919495"/>
              <a:gd name="connsiteX6" fmla="*/ 1038225 w 1600200"/>
              <a:gd name="connsiteY6" fmla="*/ 1919495 h 1919495"/>
              <a:gd name="connsiteX7" fmla="*/ 0 w 1600200"/>
              <a:gd name="connsiteY7" fmla="*/ 376445 h 1919495"/>
              <a:gd name="connsiteX8" fmla="*/ 371475 w 1600200"/>
              <a:gd name="connsiteY8" fmla="*/ 1544 h 1919495"/>
              <a:gd name="connsiteX0" fmla="*/ 371475 w 1600200"/>
              <a:gd name="connsiteY0" fmla="*/ 1487 h 1919438"/>
              <a:gd name="connsiteX1" fmla="*/ 568075 w 1600200"/>
              <a:gd name="connsiteY1" fmla="*/ 603245 h 1919438"/>
              <a:gd name="connsiteX2" fmla="*/ 400050 w 1600200"/>
              <a:gd name="connsiteY2" fmla="*/ 624038 h 1919438"/>
              <a:gd name="connsiteX3" fmla="*/ 1019175 w 1600200"/>
              <a:gd name="connsiteY3" fmla="*/ 1500338 h 1919438"/>
              <a:gd name="connsiteX4" fmla="*/ 1219200 w 1600200"/>
              <a:gd name="connsiteY4" fmla="*/ 1300313 h 1919438"/>
              <a:gd name="connsiteX5" fmla="*/ 1600200 w 1600200"/>
              <a:gd name="connsiteY5" fmla="*/ 1728938 h 1919438"/>
              <a:gd name="connsiteX6" fmla="*/ 1038225 w 1600200"/>
              <a:gd name="connsiteY6" fmla="*/ 1919438 h 1919438"/>
              <a:gd name="connsiteX7" fmla="*/ 0 w 1600200"/>
              <a:gd name="connsiteY7" fmla="*/ 376388 h 1919438"/>
              <a:gd name="connsiteX8" fmla="*/ 371475 w 1600200"/>
              <a:gd name="connsiteY8" fmla="*/ 1487 h 1919438"/>
              <a:gd name="connsiteX0" fmla="*/ 371475 w 1600200"/>
              <a:gd name="connsiteY0" fmla="*/ 1032 h 1918983"/>
              <a:gd name="connsiteX1" fmla="*/ 568075 w 1600200"/>
              <a:gd name="connsiteY1" fmla="*/ 602790 h 1918983"/>
              <a:gd name="connsiteX2" fmla="*/ 400050 w 1600200"/>
              <a:gd name="connsiteY2" fmla="*/ 623583 h 1918983"/>
              <a:gd name="connsiteX3" fmla="*/ 1019175 w 1600200"/>
              <a:gd name="connsiteY3" fmla="*/ 1499883 h 1918983"/>
              <a:gd name="connsiteX4" fmla="*/ 1219200 w 1600200"/>
              <a:gd name="connsiteY4" fmla="*/ 1299858 h 1918983"/>
              <a:gd name="connsiteX5" fmla="*/ 1600200 w 1600200"/>
              <a:gd name="connsiteY5" fmla="*/ 1728483 h 1918983"/>
              <a:gd name="connsiteX6" fmla="*/ 1038225 w 1600200"/>
              <a:gd name="connsiteY6" fmla="*/ 1918983 h 1918983"/>
              <a:gd name="connsiteX7" fmla="*/ 0 w 1600200"/>
              <a:gd name="connsiteY7" fmla="*/ 375933 h 1918983"/>
              <a:gd name="connsiteX8" fmla="*/ 371475 w 1600200"/>
              <a:gd name="connsiteY8" fmla="*/ 1032 h 1918983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0050 w 1600200"/>
              <a:gd name="connsiteY2" fmla="*/ 623669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8703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59666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70138 w 1600200"/>
              <a:gd name="connsiteY3" fmla="*/ 1517276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0522 w 1600200"/>
              <a:gd name="connsiteY3" fmla="*/ 1534584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96099 w 1600200"/>
              <a:gd name="connsiteY3" fmla="*/ 1546122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588662"/>
              <a:gd name="connsiteY0" fmla="*/ 1118 h 1919069"/>
              <a:gd name="connsiteX1" fmla="*/ 568075 w 1588662"/>
              <a:gd name="connsiteY1" fmla="*/ 602876 h 1919069"/>
              <a:gd name="connsiteX2" fmla="*/ 374089 w 1588662"/>
              <a:gd name="connsiteY2" fmla="*/ 646744 h 1919069"/>
              <a:gd name="connsiteX3" fmla="*/ 987445 w 1588662"/>
              <a:gd name="connsiteY3" fmla="*/ 1528815 h 1919069"/>
              <a:gd name="connsiteX4" fmla="*/ 1173048 w 1588662"/>
              <a:gd name="connsiteY4" fmla="*/ 1311482 h 1919069"/>
              <a:gd name="connsiteX5" fmla="*/ 1588662 w 1588662"/>
              <a:gd name="connsiteY5" fmla="*/ 1699723 h 1919069"/>
              <a:gd name="connsiteX6" fmla="*/ 1038225 w 1588662"/>
              <a:gd name="connsiteY6" fmla="*/ 1919069 h 1919069"/>
              <a:gd name="connsiteX7" fmla="*/ 0 w 1588662"/>
              <a:gd name="connsiteY7" fmla="*/ 376019 h 1919069"/>
              <a:gd name="connsiteX8" fmla="*/ 371475 w 1588662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46976"/>
              <a:gd name="connsiteX1" fmla="*/ 568075 w 1596260"/>
              <a:gd name="connsiteY1" fmla="*/ 602876 h 1946976"/>
              <a:gd name="connsiteX2" fmla="*/ 374089 w 1596260"/>
              <a:gd name="connsiteY2" fmla="*/ 646744 h 1946976"/>
              <a:gd name="connsiteX3" fmla="*/ 987445 w 1596260"/>
              <a:gd name="connsiteY3" fmla="*/ 1528815 h 1946976"/>
              <a:gd name="connsiteX4" fmla="*/ 1173048 w 1596260"/>
              <a:gd name="connsiteY4" fmla="*/ 1311482 h 1946976"/>
              <a:gd name="connsiteX5" fmla="*/ 1588662 w 1596260"/>
              <a:gd name="connsiteY5" fmla="*/ 1699723 h 1946976"/>
              <a:gd name="connsiteX6" fmla="*/ 1038225 w 1596260"/>
              <a:gd name="connsiteY6" fmla="*/ 1919069 h 1946976"/>
              <a:gd name="connsiteX7" fmla="*/ 0 w 1596260"/>
              <a:gd name="connsiteY7" fmla="*/ 376019 h 1946976"/>
              <a:gd name="connsiteX8" fmla="*/ 371475 w 1596260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33976 w 1558761"/>
              <a:gd name="connsiteY0" fmla="*/ 1118 h 1946976"/>
              <a:gd name="connsiteX1" fmla="*/ 530576 w 1558761"/>
              <a:gd name="connsiteY1" fmla="*/ 602876 h 1946976"/>
              <a:gd name="connsiteX2" fmla="*/ 336590 w 1558761"/>
              <a:gd name="connsiteY2" fmla="*/ 646744 h 1946976"/>
              <a:gd name="connsiteX3" fmla="*/ 949946 w 1558761"/>
              <a:gd name="connsiteY3" fmla="*/ 1528815 h 1946976"/>
              <a:gd name="connsiteX4" fmla="*/ 1135549 w 1558761"/>
              <a:gd name="connsiteY4" fmla="*/ 1311482 h 1946976"/>
              <a:gd name="connsiteX5" fmla="*/ 1551163 w 1558761"/>
              <a:gd name="connsiteY5" fmla="*/ 1699723 h 1946976"/>
              <a:gd name="connsiteX6" fmla="*/ 1000726 w 1558761"/>
              <a:gd name="connsiteY6" fmla="*/ 1919069 h 1946976"/>
              <a:gd name="connsiteX7" fmla="*/ 0 w 1558761"/>
              <a:gd name="connsiteY7" fmla="*/ 390441 h 1946976"/>
              <a:gd name="connsiteX8" fmla="*/ 333976 w 1558761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44260 w 1560662"/>
              <a:gd name="connsiteY2" fmla="*/ 655398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96 h 1946054"/>
              <a:gd name="connsiteX1" fmla="*/ 532477 w 1560662"/>
              <a:gd name="connsiteY1" fmla="*/ 601954 h 1946054"/>
              <a:gd name="connsiteX2" fmla="*/ 344260 w 1560662"/>
              <a:gd name="connsiteY2" fmla="*/ 654476 h 1946054"/>
              <a:gd name="connsiteX3" fmla="*/ 951847 w 1560662"/>
              <a:gd name="connsiteY3" fmla="*/ 1527893 h 1946054"/>
              <a:gd name="connsiteX4" fmla="*/ 1137450 w 1560662"/>
              <a:gd name="connsiteY4" fmla="*/ 1310560 h 1946054"/>
              <a:gd name="connsiteX5" fmla="*/ 1553064 w 1560662"/>
              <a:gd name="connsiteY5" fmla="*/ 1698801 h 1946054"/>
              <a:gd name="connsiteX6" fmla="*/ 1002627 w 1560662"/>
              <a:gd name="connsiteY6" fmla="*/ 1918147 h 1946054"/>
              <a:gd name="connsiteX7" fmla="*/ 1901 w 1560662"/>
              <a:gd name="connsiteY7" fmla="*/ 389519 h 1946054"/>
              <a:gd name="connsiteX8" fmla="*/ 335877 w 1560662"/>
              <a:gd name="connsiteY8" fmla="*/ 196 h 1946054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3" name="Block Arc 14">
            <a:extLst>
              <a:ext uri="{FF2B5EF4-FFF2-40B4-BE49-F238E27FC236}">
                <a16:creationId xmlns:a16="http://schemas.microsoft.com/office/drawing/2014/main" id="{F84CC100-88A8-4E3E-8091-D49E44C308ED}"/>
              </a:ext>
            </a:extLst>
          </p:cNvPr>
          <p:cNvSpPr/>
          <p:nvPr/>
        </p:nvSpPr>
        <p:spPr>
          <a:xfrm rot="16200000">
            <a:off x="5149684" y="6290441"/>
            <a:ext cx="482340" cy="482658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59" y="5271453"/>
            <a:ext cx="1475375" cy="147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5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C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 t="7729" r="5856" b="7729"/>
          <a:stretch/>
        </p:blipFill>
        <p:spPr>
          <a:xfrm>
            <a:off x="2506894" y="0"/>
            <a:ext cx="9698805" cy="68580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9ECCBF-682A-450A-97FB-14D28189D118}"/>
              </a:ext>
            </a:extLst>
          </p:cNvPr>
          <p:cNvSpPr txBox="1"/>
          <p:nvPr/>
        </p:nvSpPr>
        <p:spPr>
          <a:xfrm>
            <a:off x="3867165" y="1923974"/>
            <a:ext cx="6002813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th-TH" sz="2800" b="1" dirty="0" smtClean="0">
                <a:solidFill>
                  <a:srgbClr val="0037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พัฒนาโดย. ฝ่ายพัฒนาและเผยแพร่เว็บไซต์</a:t>
            </a:r>
          </a:p>
          <a:p>
            <a:pPr algn="ctr">
              <a:lnSpc>
                <a:spcPct val="80000"/>
              </a:lnSpc>
            </a:pPr>
            <a:r>
              <a:rPr lang="th-TH" sz="2800" b="1" dirty="0" smtClean="0">
                <a:solidFill>
                  <a:srgbClr val="0037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สำนัก</a:t>
            </a:r>
            <a:r>
              <a:rPr lang="th-TH" sz="2800" b="1" dirty="0" err="1" smtClean="0">
                <a:solidFill>
                  <a:srgbClr val="0037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วิทยบริ</a:t>
            </a:r>
            <a:r>
              <a:rPr lang="th-TH" sz="2800" b="1" dirty="0" smtClean="0">
                <a:solidFill>
                  <a:srgbClr val="00376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การและเทคโนโลยีสารสนเทศ มทร.ธัญบุรี</a:t>
            </a:r>
            <a:endParaRPr lang="th-TH" sz="2800" b="1" dirty="0">
              <a:solidFill>
                <a:srgbClr val="00376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10215562" y="5210175"/>
            <a:ext cx="1976438" cy="1647825"/>
          </a:xfrm>
          <a:custGeom>
            <a:avLst/>
            <a:gdLst>
              <a:gd name="connsiteX0" fmla="*/ 0 w 1971675"/>
              <a:gd name="connsiteY0" fmla="*/ 1371600 h 1371600"/>
              <a:gd name="connsiteX1" fmla="*/ 985838 w 1971675"/>
              <a:gd name="connsiteY1" fmla="*/ 0 h 1371600"/>
              <a:gd name="connsiteX2" fmla="*/ 1971675 w 1971675"/>
              <a:gd name="connsiteY2" fmla="*/ 1371600 h 1371600"/>
              <a:gd name="connsiteX3" fmla="*/ 0 w 1971675"/>
              <a:gd name="connsiteY3" fmla="*/ 1371600 h 1371600"/>
              <a:gd name="connsiteX0" fmla="*/ 0 w 1976438"/>
              <a:gd name="connsiteY0" fmla="*/ 1647825 h 1647825"/>
              <a:gd name="connsiteX1" fmla="*/ 1976438 w 1976438"/>
              <a:gd name="connsiteY1" fmla="*/ 0 h 1647825"/>
              <a:gd name="connsiteX2" fmla="*/ 1971675 w 1976438"/>
              <a:gd name="connsiteY2" fmla="*/ 1647825 h 1647825"/>
              <a:gd name="connsiteX3" fmla="*/ 0 w 1976438"/>
              <a:gd name="connsiteY3" fmla="*/ 1647825 h 16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6438" h="1647825">
                <a:moveTo>
                  <a:pt x="0" y="1647825"/>
                </a:moveTo>
                <a:lnTo>
                  <a:pt x="1976438" y="0"/>
                </a:lnTo>
                <a:cubicBezTo>
                  <a:pt x="1974850" y="549275"/>
                  <a:pt x="1973263" y="1098550"/>
                  <a:pt x="1971675" y="1647825"/>
                </a:cubicBezTo>
                <a:lnTo>
                  <a:pt x="0" y="1647825"/>
                </a:lnTo>
                <a:close/>
              </a:path>
            </a:pathLst>
          </a:custGeom>
          <a:solidFill>
            <a:srgbClr val="0065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89" y="1017142"/>
            <a:ext cx="2799479" cy="52495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73" y="458739"/>
            <a:ext cx="3124399" cy="111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3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Diamond 5">
            <a:extLst>
              <a:ext uri="{FF2B5EF4-FFF2-40B4-BE49-F238E27FC236}">
                <a16:creationId xmlns:a16="http://schemas.microsoft.com/office/drawing/2014/main" id="{AEDEE15B-09BE-4416-8D55-46095E20C00D}"/>
              </a:ext>
            </a:extLst>
          </p:cNvPr>
          <p:cNvSpPr/>
          <p:nvPr/>
        </p:nvSpPr>
        <p:spPr>
          <a:xfrm>
            <a:off x="6112070" y="1492152"/>
            <a:ext cx="523149" cy="524695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5273316" y="1562686"/>
            <a:ext cx="523147" cy="383626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57">
            <a:extLst>
              <a:ext uri="{FF2B5EF4-FFF2-40B4-BE49-F238E27FC236}">
                <a16:creationId xmlns:a16="http://schemas.microsoft.com/office/drawing/2014/main" id="{4E76B488-B2CD-463B-861A-27D4912FE160}"/>
              </a:ext>
            </a:extLst>
          </p:cNvPr>
          <p:cNvSpPr/>
          <p:nvPr/>
        </p:nvSpPr>
        <p:spPr>
          <a:xfrm>
            <a:off x="6114156" y="4520206"/>
            <a:ext cx="313133" cy="707899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57" name="Rectangle 7">
            <a:extLst>
              <a:ext uri="{FF2B5EF4-FFF2-40B4-BE49-F238E27FC236}">
                <a16:creationId xmlns:a16="http://schemas.microsoft.com/office/drawing/2014/main" id="{84693C49-05C6-4CD0-A900-4B843CF3016D}"/>
              </a:ext>
            </a:extLst>
          </p:cNvPr>
          <p:cNvSpPr/>
          <p:nvPr/>
        </p:nvSpPr>
        <p:spPr>
          <a:xfrm rot="18900000">
            <a:off x="9585735" y="3654558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Parallelogram 15">
            <a:extLst>
              <a:ext uri="{FF2B5EF4-FFF2-40B4-BE49-F238E27FC236}">
                <a16:creationId xmlns:a16="http://schemas.microsoft.com/office/drawing/2014/main" id="{7A9FBE9D-EE5A-4F1B-8EDD-3D011F43183E}"/>
              </a:ext>
            </a:extLst>
          </p:cNvPr>
          <p:cNvSpPr/>
          <p:nvPr/>
        </p:nvSpPr>
        <p:spPr>
          <a:xfrm flipH="1">
            <a:off x="5267026" y="4641909"/>
            <a:ext cx="464493" cy="46449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Freeform 19">
            <a:extLst>
              <a:ext uri="{FF2B5EF4-FFF2-40B4-BE49-F238E27FC236}">
                <a16:creationId xmlns:a16="http://schemas.microsoft.com/office/drawing/2014/main" id="{DD59881D-26FD-493B-8AE1-06C59DF34840}"/>
              </a:ext>
            </a:extLst>
          </p:cNvPr>
          <p:cNvSpPr/>
          <p:nvPr/>
        </p:nvSpPr>
        <p:spPr>
          <a:xfrm>
            <a:off x="7745410" y="3642506"/>
            <a:ext cx="460778" cy="453389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11063701" y="3600566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ectangle 7">
            <a:extLst>
              <a:ext uri="{FF2B5EF4-FFF2-40B4-BE49-F238E27FC236}">
                <a16:creationId xmlns:a16="http://schemas.microsoft.com/office/drawing/2014/main" id="{A2454068-D6A0-42C7-BCE1-D03833DCF2E4}"/>
              </a:ext>
            </a:extLst>
          </p:cNvPr>
          <p:cNvSpPr/>
          <p:nvPr/>
        </p:nvSpPr>
        <p:spPr>
          <a:xfrm>
            <a:off x="6950824" y="1518716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Rectangle 15">
            <a:extLst>
              <a:ext uri="{FF2B5EF4-FFF2-40B4-BE49-F238E27FC236}">
                <a16:creationId xmlns:a16="http://schemas.microsoft.com/office/drawing/2014/main" id="{ECBB7944-2021-44C3-960E-8480CFC6DEF9}"/>
              </a:ext>
            </a:extLst>
          </p:cNvPr>
          <p:cNvSpPr/>
          <p:nvPr/>
        </p:nvSpPr>
        <p:spPr>
          <a:xfrm rot="5400000">
            <a:off x="7737684" y="1518715"/>
            <a:ext cx="472195" cy="471568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3" name="Pie 24">
            <a:extLst>
              <a:ext uri="{FF2B5EF4-FFF2-40B4-BE49-F238E27FC236}">
                <a16:creationId xmlns:a16="http://schemas.microsoft.com/office/drawing/2014/main" id="{DB38F196-AF37-4B00-AA3E-183F9372FBAD}"/>
              </a:ext>
            </a:extLst>
          </p:cNvPr>
          <p:cNvSpPr/>
          <p:nvPr/>
        </p:nvSpPr>
        <p:spPr>
          <a:xfrm>
            <a:off x="6809927" y="4618984"/>
            <a:ext cx="513183" cy="510342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4" name="Parallelogram 30">
            <a:extLst>
              <a:ext uri="{FF2B5EF4-FFF2-40B4-BE49-F238E27FC236}">
                <a16:creationId xmlns:a16="http://schemas.microsoft.com/office/drawing/2014/main" id="{07A9DF64-EAEC-4F98-A0C9-E2239CA0F425}"/>
              </a:ext>
            </a:extLst>
          </p:cNvPr>
          <p:cNvSpPr/>
          <p:nvPr/>
        </p:nvSpPr>
        <p:spPr>
          <a:xfrm flipH="1">
            <a:off x="11038458" y="2527766"/>
            <a:ext cx="514976" cy="51625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5" name="Block Arc 14">
            <a:extLst>
              <a:ext uri="{FF2B5EF4-FFF2-40B4-BE49-F238E27FC236}">
                <a16:creationId xmlns:a16="http://schemas.microsoft.com/office/drawing/2014/main" id="{F84CC100-88A8-4E3E-8091-D49E44C308ED}"/>
              </a:ext>
            </a:extLst>
          </p:cNvPr>
          <p:cNvSpPr/>
          <p:nvPr/>
        </p:nvSpPr>
        <p:spPr>
          <a:xfrm rot="16200000">
            <a:off x="8525358" y="1470612"/>
            <a:ext cx="567400" cy="567774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6" name="Block Arc 41">
            <a:extLst>
              <a:ext uri="{FF2B5EF4-FFF2-40B4-BE49-F238E27FC236}">
                <a16:creationId xmlns:a16="http://schemas.microsoft.com/office/drawing/2014/main" id="{39949893-05ED-44C7-999C-84CE9B52D118}"/>
              </a:ext>
            </a:extLst>
          </p:cNvPr>
          <p:cNvSpPr/>
          <p:nvPr/>
        </p:nvSpPr>
        <p:spPr>
          <a:xfrm>
            <a:off x="9408551" y="1424302"/>
            <a:ext cx="473301" cy="660394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7" name="Right Triangle 17">
            <a:extLst>
              <a:ext uri="{FF2B5EF4-FFF2-40B4-BE49-F238E27FC236}">
                <a16:creationId xmlns:a16="http://schemas.microsoft.com/office/drawing/2014/main" id="{6ADCC979-BA1C-4251-B6F5-CE5AA2B72FD0}"/>
              </a:ext>
            </a:extLst>
          </p:cNvPr>
          <p:cNvSpPr/>
          <p:nvPr/>
        </p:nvSpPr>
        <p:spPr>
          <a:xfrm>
            <a:off x="7705746" y="4600959"/>
            <a:ext cx="385790" cy="546392"/>
          </a:xfrm>
          <a:custGeom>
            <a:avLst/>
            <a:gdLst/>
            <a:ahLst/>
            <a:cxnLst/>
            <a:rect l="l" t="t" r="r" b="b"/>
            <a:pathLst>
              <a:path w="2387678" h="3240000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Oval 27">
            <a:extLst>
              <a:ext uri="{FF2B5EF4-FFF2-40B4-BE49-F238E27FC236}">
                <a16:creationId xmlns:a16="http://schemas.microsoft.com/office/drawing/2014/main" id="{7DB6E0EE-B33A-443E-887E-C319F0DAF534}"/>
              </a:ext>
            </a:extLst>
          </p:cNvPr>
          <p:cNvSpPr/>
          <p:nvPr/>
        </p:nvSpPr>
        <p:spPr>
          <a:xfrm>
            <a:off x="4418496" y="5469184"/>
            <a:ext cx="409732" cy="779216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Parallelogram 15">
            <a:extLst>
              <a:ext uri="{FF2B5EF4-FFF2-40B4-BE49-F238E27FC236}">
                <a16:creationId xmlns:a16="http://schemas.microsoft.com/office/drawing/2014/main" id="{24ABDD0B-564D-4579-ACF2-A3B23447A0E6}"/>
              </a:ext>
            </a:extLst>
          </p:cNvPr>
          <p:cNvSpPr/>
          <p:nvPr/>
        </p:nvSpPr>
        <p:spPr>
          <a:xfrm rot="16200000">
            <a:off x="8536863" y="3545131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ound Same Side Corner Rectangle 21">
            <a:extLst>
              <a:ext uri="{FF2B5EF4-FFF2-40B4-BE49-F238E27FC236}">
                <a16:creationId xmlns:a16="http://schemas.microsoft.com/office/drawing/2014/main" id="{A705FB8C-4E2D-4F93-8F3B-7B97C7830918}"/>
              </a:ext>
            </a:extLst>
          </p:cNvPr>
          <p:cNvSpPr/>
          <p:nvPr/>
        </p:nvSpPr>
        <p:spPr>
          <a:xfrm rot="10800000">
            <a:off x="9311063" y="2543932"/>
            <a:ext cx="386665" cy="436639"/>
          </a:xfrm>
          <a:custGeom>
            <a:avLst/>
            <a:gdLst/>
            <a:ahLst/>
            <a:cxnLst/>
            <a:rect l="l" t="t" r="r" b="b"/>
            <a:pathLst>
              <a:path w="2880320" h="3252576">
                <a:moveTo>
                  <a:pt x="612726" y="2220771"/>
                </a:moveTo>
                <a:cubicBezTo>
                  <a:pt x="662432" y="2220771"/>
                  <a:pt x="702726" y="2180477"/>
                  <a:pt x="702726" y="2130771"/>
                </a:cubicBezTo>
                <a:lnTo>
                  <a:pt x="702726" y="438771"/>
                </a:lnTo>
                <a:cubicBezTo>
                  <a:pt x="702726" y="389065"/>
                  <a:pt x="662432" y="348771"/>
                  <a:pt x="612726" y="348771"/>
                </a:cubicBezTo>
                <a:cubicBezTo>
                  <a:pt x="563020" y="348771"/>
                  <a:pt x="522726" y="389065"/>
                  <a:pt x="522726" y="438771"/>
                </a:cubicBezTo>
                <a:lnTo>
                  <a:pt x="522726" y="2130771"/>
                </a:lnTo>
                <a:cubicBezTo>
                  <a:pt x="522726" y="2180477"/>
                  <a:pt x="563020" y="2220771"/>
                  <a:pt x="612726" y="2220771"/>
                </a:cubicBezTo>
                <a:close/>
                <a:moveTo>
                  <a:pt x="1188790" y="2220771"/>
                </a:moveTo>
                <a:cubicBezTo>
                  <a:pt x="1238496" y="2220771"/>
                  <a:pt x="1278790" y="2180477"/>
                  <a:pt x="1278790" y="2130771"/>
                </a:cubicBezTo>
                <a:lnTo>
                  <a:pt x="1278790" y="438771"/>
                </a:lnTo>
                <a:cubicBezTo>
                  <a:pt x="1278790" y="389065"/>
                  <a:pt x="1238496" y="348771"/>
                  <a:pt x="1188790" y="348771"/>
                </a:cubicBezTo>
                <a:cubicBezTo>
                  <a:pt x="1139084" y="348771"/>
                  <a:pt x="1098790" y="389065"/>
                  <a:pt x="1098790" y="438771"/>
                </a:cubicBezTo>
                <a:lnTo>
                  <a:pt x="1098790" y="2130771"/>
                </a:lnTo>
                <a:cubicBezTo>
                  <a:pt x="1098790" y="2180477"/>
                  <a:pt x="1139084" y="2220771"/>
                  <a:pt x="1188790" y="2220771"/>
                </a:cubicBezTo>
                <a:close/>
                <a:moveTo>
                  <a:pt x="1764854" y="2220771"/>
                </a:moveTo>
                <a:cubicBezTo>
                  <a:pt x="1814560" y="2220771"/>
                  <a:pt x="1854854" y="2180477"/>
                  <a:pt x="1854854" y="2130771"/>
                </a:cubicBezTo>
                <a:lnTo>
                  <a:pt x="1854854" y="438771"/>
                </a:lnTo>
                <a:cubicBezTo>
                  <a:pt x="1854854" y="389065"/>
                  <a:pt x="1814560" y="348771"/>
                  <a:pt x="1764854" y="348771"/>
                </a:cubicBezTo>
                <a:cubicBezTo>
                  <a:pt x="1715148" y="348771"/>
                  <a:pt x="1674854" y="389065"/>
                  <a:pt x="1674854" y="438771"/>
                </a:cubicBezTo>
                <a:lnTo>
                  <a:pt x="1674854" y="2130771"/>
                </a:lnTo>
                <a:cubicBezTo>
                  <a:pt x="1674854" y="2180477"/>
                  <a:pt x="1715148" y="2220771"/>
                  <a:pt x="1764854" y="2220771"/>
                </a:cubicBezTo>
                <a:close/>
                <a:moveTo>
                  <a:pt x="2340918" y="2220771"/>
                </a:moveTo>
                <a:cubicBezTo>
                  <a:pt x="2390624" y="2220771"/>
                  <a:pt x="2430918" y="2180477"/>
                  <a:pt x="2430918" y="2130771"/>
                </a:cubicBezTo>
                <a:lnTo>
                  <a:pt x="2430918" y="438771"/>
                </a:lnTo>
                <a:cubicBezTo>
                  <a:pt x="2430918" y="389065"/>
                  <a:pt x="2390624" y="348771"/>
                  <a:pt x="2340918" y="348771"/>
                </a:cubicBezTo>
                <a:cubicBezTo>
                  <a:pt x="2291212" y="348771"/>
                  <a:pt x="2250918" y="389065"/>
                  <a:pt x="2250918" y="438771"/>
                </a:cubicBezTo>
                <a:lnTo>
                  <a:pt x="2250918" y="2130771"/>
                </a:lnTo>
                <a:cubicBezTo>
                  <a:pt x="2250918" y="2180477"/>
                  <a:pt x="2291212" y="2220771"/>
                  <a:pt x="2340918" y="2220771"/>
                </a:cubicBezTo>
                <a:close/>
                <a:moveTo>
                  <a:pt x="2784182" y="2519920"/>
                </a:moveTo>
                <a:lnTo>
                  <a:pt x="96136" y="2519920"/>
                </a:lnTo>
                <a:lnTo>
                  <a:pt x="96136" y="419995"/>
                </a:lnTo>
                <a:cubicBezTo>
                  <a:pt x="96136" y="188038"/>
                  <a:pt x="284174" y="0"/>
                  <a:pt x="516131" y="0"/>
                </a:cubicBezTo>
                <a:lnTo>
                  <a:pt x="2364187" y="0"/>
                </a:lnTo>
                <a:cubicBezTo>
                  <a:pt x="2596144" y="0"/>
                  <a:pt x="2784182" y="188038"/>
                  <a:pt x="2784182" y="419995"/>
                </a:cubicBezTo>
                <a:close/>
                <a:moveTo>
                  <a:pt x="1687966" y="3252576"/>
                </a:moveTo>
                <a:lnTo>
                  <a:pt x="1192350" y="3252576"/>
                </a:lnTo>
                <a:cubicBezTo>
                  <a:pt x="1129224" y="3252576"/>
                  <a:pt x="1078050" y="3201402"/>
                  <a:pt x="1078050" y="3138276"/>
                </a:cubicBezTo>
                <a:lnTo>
                  <a:pt x="1078050" y="3023976"/>
                </a:lnTo>
                <a:lnTo>
                  <a:pt x="60008" y="3023976"/>
                </a:lnTo>
                <a:cubicBezTo>
                  <a:pt x="26866" y="3023976"/>
                  <a:pt x="0" y="2997110"/>
                  <a:pt x="0" y="2963968"/>
                </a:cubicBezTo>
                <a:lnTo>
                  <a:pt x="0" y="2723944"/>
                </a:lnTo>
                <a:cubicBezTo>
                  <a:pt x="0" y="2690802"/>
                  <a:pt x="26866" y="2663936"/>
                  <a:pt x="60008" y="2663936"/>
                </a:cubicBezTo>
                <a:lnTo>
                  <a:pt x="2820312" y="2663936"/>
                </a:lnTo>
                <a:cubicBezTo>
                  <a:pt x="2853454" y="2663936"/>
                  <a:pt x="2880320" y="2690802"/>
                  <a:pt x="2880320" y="2723944"/>
                </a:cubicBezTo>
                <a:lnTo>
                  <a:pt x="2880320" y="2963968"/>
                </a:lnTo>
                <a:cubicBezTo>
                  <a:pt x="2880320" y="2997110"/>
                  <a:pt x="2853454" y="3023976"/>
                  <a:pt x="2820312" y="3023976"/>
                </a:cubicBezTo>
                <a:lnTo>
                  <a:pt x="1802266" y="3023976"/>
                </a:lnTo>
                <a:lnTo>
                  <a:pt x="1802266" y="3138276"/>
                </a:lnTo>
                <a:cubicBezTo>
                  <a:pt x="1802266" y="3201402"/>
                  <a:pt x="1751092" y="3252576"/>
                  <a:pt x="1687966" y="32525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Oval 26">
            <a:extLst>
              <a:ext uri="{FF2B5EF4-FFF2-40B4-BE49-F238E27FC236}">
                <a16:creationId xmlns:a16="http://schemas.microsoft.com/office/drawing/2014/main" id="{A8611118-4553-45C9-837B-A5EA5C617D63}"/>
              </a:ext>
            </a:extLst>
          </p:cNvPr>
          <p:cNvSpPr/>
          <p:nvPr/>
        </p:nvSpPr>
        <p:spPr>
          <a:xfrm>
            <a:off x="6966942" y="3587275"/>
            <a:ext cx="472482" cy="563852"/>
          </a:xfrm>
          <a:custGeom>
            <a:avLst/>
            <a:gdLst/>
            <a:ahLst/>
            <a:cxnLst/>
            <a:rect l="l" t="t" r="r" b="b"/>
            <a:pathLst>
              <a:path w="2543357" h="3035197">
                <a:moveTo>
                  <a:pt x="1932497" y="885460"/>
                </a:moveTo>
                <a:lnTo>
                  <a:pt x="1858608" y="981586"/>
                </a:lnTo>
                <a:cubicBezTo>
                  <a:pt x="2087948" y="1157874"/>
                  <a:pt x="2221364" y="1431493"/>
                  <a:pt x="2219022" y="1720748"/>
                </a:cubicBezTo>
                <a:lnTo>
                  <a:pt x="2340261" y="1721729"/>
                </a:lnTo>
                <a:cubicBezTo>
                  <a:pt x="2342911" y="1394473"/>
                  <a:pt x="2191967" y="1084907"/>
                  <a:pt x="1932497" y="885460"/>
                </a:cubicBezTo>
                <a:close/>
                <a:moveTo>
                  <a:pt x="1028922" y="281987"/>
                </a:moveTo>
                <a:cubicBezTo>
                  <a:pt x="1157068" y="321344"/>
                  <a:pt x="1128134" y="299573"/>
                  <a:pt x="1193247" y="332230"/>
                </a:cubicBezTo>
                <a:cubicBezTo>
                  <a:pt x="1269854" y="451410"/>
                  <a:pt x="1301375" y="602654"/>
                  <a:pt x="1295736" y="739575"/>
                </a:cubicBezTo>
                <a:cubicBezTo>
                  <a:pt x="1418781" y="730097"/>
                  <a:pt x="1391656" y="622269"/>
                  <a:pt x="1842154" y="674175"/>
                </a:cubicBezTo>
                <a:cubicBezTo>
                  <a:pt x="2251963" y="725703"/>
                  <a:pt x="2543357" y="1202505"/>
                  <a:pt x="2543357" y="1911138"/>
                </a:cubicBezTo>
                <a:cubicBezTo>
                  <a:pt x="2543357" y="2619771"/>
                  <a:pt x="2228290" y="3174439"/>
                  <a:pt x="1189012" y="3004227"/>
                </a:cubicBezTo>
                <a:cubicBezTo>
                  <a:pt x="266689" y="3142266"/>
                  <a:pt x="99973" y="2479414"/>
                  <a:pt x="24671" y="2089269"/>
                </a:cubicBezTo>
                <a:cubicBezTo>
                  <a:pt x="-50631" y="1699124"/>
                  <a:pt x="9514" y="922425"/>
                  <a:pt x="737199" y="663358"/>
                </a:cubicBezTo>
                <a:cubicBezTo>
                  <a:pt x="1021153" y="585721"/>
                  <a:pt x="1093645" y="690425"/>
                  <a:pt x="1216376" y="728497"/>
                </a:cubicBezTo>
                <a:cubicBezTo>
                  <a:pt x="1183268" y="569368"/>
                  <a:pt x="1135766" y="458984"/>
                  <a:pt x="1028922" y="281987"/>
                </a:cubicBezTo>
                <a:close/>
                <a:moveTo>
                  <a:pt x="1919942" y="47"/>
                </a:moveTo>
                <a:cubicBezTo>
                  <a:pt x="2086542" y="1491"/>
                  <a:pt x="2263938" y="35583"/>
                  <a:pt x="2350876" y="60453"/>
                </a:cubicBezTo>
                <a:cubicBezTo>
                  <a:pt x="2672784" y="174000"/>
                  <a:pt x="2321773" y="213881"/>
                  <a:pt x="2220060" y="345654"/>
                </a:cubicBezTo>
                <a:cubicBezTo>
                  <a:pt x="2118347" y="477427"/>
                  <a:pt x="2005019" y="609932"/>
                  <a:pt x="1770740" y="609932"/>
                </a:cubicBezTo>
                <a:lnTo>
                  <a:pt x="1326444" y="614956"/>
                </a:lnTo>
                <a:lnTo>
                  <a:pt x="1346541" y="320533"/>
                </a:lnTo>
                <a:cubicBezTo>
                  <a:pt x="1401807" y="115484"/>
                  <a:pt x="1563158" y="44336"/>
                  <a:pt x="1760692" y="11037"/>
                </a:cubicBezTo>
                <a:cubicBezTo>
                  <a:pt x="1810076" y="2712"/>
                  <a:pt x="1864409" y="-434"/>
                  <a:pt x="1919942" y="4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Freeform 32">
            <a:extLst>
              <a:ext uri="{FF2B5EF4-FFF2-40B4-BE49-F238E27FC236}">
                <a16:creationId xmlns:a16="http://schemas.microsoft.com/office/drawing/2014/main" id="{9C5A04AA-A50B-457A-A783-D941E78BCCDF}"/>
              </a:ext>
            </a:extLst>
          </p:cNvPr>
          <p:cNvSpPr/>
          <p:nvPr/>
        </p:nvSpPr>
        <p:spPr>
          <a:xfrm>
            <a:off x="4360223" y="1480860"/>
            <a:ext cx="597487" cy="547278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10">
            <a:extLst>
              <a:ext uri="{FF2B5EF4-FFF2-40B4-BE49-F238E27FC236}">
                <a16:creationId xmlns:a16="http://schemas.microsoft.com/office/drawing/2014/main" id="{B55467B8-5BFB-46FE-82D2-AA896BC192F1}"/>
              </a:ext>
            </a:extLst>
          </p:cNvPr>
          <p:cNvSpPr/>
          <p:nvPr/>
        </p:nvSpPr>
        <p:spPr>
          <a:xfrm>
            <a:off x="8534202" y="2515987"/>
            <a:ext cx="372169" cy="49252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32">
            <a:extLst>
              <a:ext uri="{FF2B5EF4-FFF2-40B4-BE49-F238E27FC236}">
                <a16:creationId xmlns:a16="http://schemas.microsoft.com/office/drawing/2014/main" id="{A7C45BCB-0B8E-4E0E-842A-DD554B68B1C0}"/>
              </a:ext>
            </a:extLst>
          </p:cNvPr>
          <p:cNvSpPr/>
          <p:nvPr/>
        </p:nvSpPr>
        <p:spPr>
          <a:xfrm>
            <a:off x="10179594" y="3623455"/>
            <a:ext cx="491492" cy="4914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5324216" y="2538243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Rounded Rectangle 7">
            <a:extLst>
              <a:ext uri="{FF2B5EF4-FFF2-40B4-BE49-F238E27FC236}">
                <a16:creationId xmlns:a16="http://schemas.microsoft.com/office/drawing/2014/main" id="{890A206E-8EB0-46CB-87E5-BB62DA827BE4}"/>
              </a:ext>
            </a:extLst>
          </p:cNvPr>
          <p:cNvSpPr/>
          <p:nvPr/>
        </p:nvSpPr>
        <p:spPr>
          <a:xfrm>
            <a:off x="7858216" y="2527504"/>
            <a:ext cx="271294" cy="469495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7" name="Rectangle 18">
            <a:extLst>
              <a:ext uri="{FF2B5EF4-FFF2-40B4-BE49-F238E27FC236}">
                <a16:creationId xmlns:a16="http://schemas.microsoft.com/office/drawing/2014/main" id="{D8BFBE69-EC90-491A-A905-789398F4B3A8}"/>
              </a:ext>
            </a:extLst>
          </p:cNvPr>
          <p:cNvSpPr/>
          <p:nvPr/>
        </p:nvSpPr>
        <p:spPr>
          <a:xfrm>
            <a:off x="6258752" y="2567175"/>
            <a:ext cx="491054" cy="39015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8" name="Rounded Rectangle 25">
            <a:extLst>
              <a:ext uri="{FF2B5EF4-FFF2-40B4-BE49-F238E27FC236}">
                <a16:creationId xmlns:a16="http://schemas.microsoft.com/office/drawing/2014/main" id="{4572E89B-D1A8-4A73-807F-C57BE0137D47}"/>
              </a:ext>
            </a:extLst>
          </p:cNvPr>
          <p:cNvSpPr/>
          <p:nvPr/>
        </p:nvSpPr>
        <p:spPr>
          <a:xfrm>
            <a:off x="7154498" y="2552022"/>
            <a:ext cx="299026" cy="4204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9" name="Chord 14">
            <a:extLst>
              <a:ext uri="{FF2B5EF4-FFF2-40B4-BE49-F238E27FC236}">
                <a16:creationId xmlns:a16="http://schemas.microsoft.com/office/drawing/2014/main" id="{55CB0732-5078-415F-A13A-7992B69C1679}"/>
              </a:ext>
            </a:extLst>
          </p:cNvPr>
          <p:cNvSpPr/>
          <p:nvPr/>
        </p:nvSpPr>
        <p:spPr>
          <a:xfrm>
            <a:off x="5919945" y="5535338"/>
            <a:ext cx="512639" cy="646909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0" name="Rounded Rectangle 6">
            <a:extLst>
              <a:ext uri="{FF2B5EF4-FFF2-40B4-BE49-F238E27FC236}">
                <a16:creationId xmlns:a16="http://schemas.microsoft.com/office/drawing/2014/main" id="{11DB8BB9-D675-470D-AC1D-C9EF80405172}"/>
              </a:ext>
            </a:extLst>
          </p:cNvPr>
          <p:cNvSpPr/>
          <p:nvPr/>
        </p:nvSpPr>
        <p:spPr>
          <a:xfrm>
            <a:off x="4411373" y="2471636"/>
            <a:ext cx="508153" cy="516633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1" name="Oval 66">
            <a:extLst>
              <a:ext uri="{FF2B5EF4-FFF2-40B4-BE49-F238E27FC236}">
                <a16:creationId xmlns:a16="http://schemas.microsoft.com/office/drawing/2014/main" id="{64136ECC-E882-4D1E-8298-06A6A02A6E1A}"/>
              </a:ext>
            </a:extLst>
          </p:cNvPr>
          <p:cNvSpPr/>
          <p:nvPr/>
        </p:nvSpPr>
        <p:spPr>
          <a:xfrm rot="20700000">
            <a:off x="6137536" y="3634206"/>
            <a:ext cx="548680" cy="469988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2" name="Isosceles Triangle 13">
            <a:extLst>
              <a:ext uri="{FF2B5EF4-FFF2-40B4-BE49-F238E27FC236}">
                <a16:creationId xmlns:a16="http://schemas.microsoft.com/office/drawing/2014/main" id="{A54A6140-C0D9-4440-A5D4-E05BC900724C}"/>
              </a:ext>
            </a:extLst>
          </p:cNvPr>
          <p:cNvSpPr/>
          <p:nvPr/>
        </p:nvSpPr>
        <p:spPr>
          <a:xfrm rot="10800000">
            <a:off x="5188220" y="5485943"/>
            <a:ext cx="376548" cy="745701"/>
          </a:xfrm>
          <a:custGeom>
            <a:avLst/>
            <a:gdLst/>
            <a:ahLst/>
            <a:cxnLst/>
            <a:rect l="l" t="t" r="r" b="b"/>
            <a:pathLst>
              <a:path w="1613569" h="3195455">
                <a:moveTo>
                  <a:pt x="1348422" y="2012960"/>
                </a:moveTo>
                <a:lnTo>
                  <a:pt x="264249" y="2012960"/>
                </a:lnTo>
                <a:cubicBezTo>
                  <a:pt x="99656" y="1932015"/>
                  <a:pt x="172" y="1814225"/>
                  <a:pt x="0" y="1686651"/>
                </a:cubicBezTo>
                <a:lnTo>
                  <a:pt x="716785" y="1678553"/>
                </a:lnTo>
                <a:lnTo>
                  <a:pt x="716785" y="360000"/>
                </a:lnTo>
                <a:lnTo>
                  <a:pt x="716785" y="355479"/>
                </a:lnTo>
                <a:lnTo>
                  <a:pt x="717916" y="355479"/>
                </a:lnTo>
                <a:lnTo>
                  <a:pt x="806785" y="0"/>
                </a:lnTo>
                <a:lnTo>
                  <a:pt x="895655" y="355479"/>
                </a:lnTo>
                <a:lnTo>
                  <a:pt x="896785" y="355479"/>
                </a:lnTo>
                <a:lnTo>
                  <a:pt x="896785" y="360000"/>
                </a:lnTo>
                <a:lnTo>
                  <a:pt x="896785" y="1676520"/>
                </a:lnTo>
                <a:lnTo>
                  <a:pt x="1612906" y="1668429"/>
                </a:lnTo>
                <a:cubicBezTo>
                  <a:pt x="1622778" y="1802631"/>
                  <a:pt x="1521918" y="1928220"/>
                  <a:pt x="1348422" y="2012960"/>
                </a:cubicBezTo>
                <a:close/>
                <a:moveTo>
                  <a:pt x="1175921" y="2908428"/>
                </a:moveTo>
                <a:lnTo>
                  <a:pt x="437641" y="2908428"/>
                </a:lnTo>
                <a:lnTo>
                  <a:pt x="250570" y="2083962"/>
                </a:lnTo>
                <a:lnTo>
                  <a:pt x="1362992" y="2083962"/>
                </a:lnTo>
                <a:close/>
                <a:moveTo>
                  <a:pt x="1155969" y="3195455"/>
                </a:moveTo>
                <a:lnTo>
                  <a:pt x="457593" y="3195455"/>
                </a:lnTo>
                <a:cubicBezTo>
                  <a:pt x="397940" y="3195455"/>
                  <a:pt x="349581" y="3147096"/>
                  <a:pt x="349581" y="3087443"/>
                </a:cubicBezTo>
                <a:cubicBezTo>
                  <a:pt x="349581" y="3027790"/>
                  <a:pt x="397940" y="2979431"/>
                  <a:pt x="457593" y="2979431"/>
                </a:cubicBezTo>
                <a:lnTo>
                  <a:pt x="1155969" y="2979431"/>
                </a:lnTo>
                <a:cubicBezTo>
                  <a:pt x="1215622" y="2979431"/>
                  <a:pt x="1263981" y="3027790"/>
                  <a:pt x="1263981" y="3087443"/>
                </a:cubicBezTo>
                <a:cubicBezTo>
                  <a:pt x="1263981" y="3147096"/>
                  <a:pt x="1215622" y="3195455"/>
                  <a:pt x="1155969" y="319545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3" name="Smiley Face 14">
            <a:extLst>
              <a:ext uri="{FF2B5EF4-FFF2-40B4-BE49-F238E27FC236}">
                <a16:creationId xmlns:a16="http://schemas.microsoft.com/office/drawing/2014/main" id="{BD37565A-D14C-4133-B9E1-D7F8BF1C6551}"/>
              </a:ext>
            </a:extLst>
          </p:cNvPr>
          <p:cNvSpPr/>
          <p:nvPr/>
        </p:nvSpPr>
        <p:spPr>
          <a:xfrm>
            <a:off x="7617042" y="557882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10160622" y="557882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Smiley Face 15">
            <a:extLst>
              <a:ext uri="{FF2B5EF4-FFF2-40B4-BE49-F238E27FC236}">
                <a16:creationId xmlns:a16="http://schemas.microsoft.com/office/drawing/2014/main" id="{7DB0A6EE-0534-4660-BA3C-A3E8C9FF112F}"/>
              </a:ext>
            </a:extLst>
          </p:cNvPr>
          <p:cNvSpPr/>
          <p:nvPr/>
        </p:nvSpPr>
        <p:spPr>
          <a:xfrm>
            <a:off x="8468995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6" name="Oval 37">
            <a:extLst>
              <a:ext uri="{FF2B5EF4-FFF2-40B4-BE49-F238E27FC236}">
                <a16:creationId xmlns:a16="http://schemas.microsoft.com/office/drawing/2014/main" id="{1430B71C-D580-4CA6-A442-26AED5FAE293}"/>
              </a:ext>
            </a:extLst>
          </p:cNvPr>
          <p:cNvSpPr/>
          <p:nvPr/>
        </p:nvSpPr>
        <p:spPr>
          <a:xfrm>
            <a:off x="11012576" y="5575424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9314808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8" name="Rectangle 16">
            <a:extLst>
              <a:ext uri="{FF2B5EF4-FFF2-40B4-BE49-F238E27FC236}">
                <a16:creationId xmlns:a16="http://schemas.microsoft.com/office/drawing/2014/main" id="{EE8124F3-717D-48CF-A47F-1E6B4110895D}"/>
              </a:ext>
            </a:extLst>
          </p:cNvPr>
          <p:cNvSpPr/>
          <p:nvPr/>
        </p:nvSpPr>
        <p:spPr>
          <a:xfrm rot="2700000">
            <a:off x="5325698" y="3520150"/>
            <a:ext cx="389390" cy="69810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9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4401174" y="3545247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0" name="Round Same Side Corner Rectangle 6">
            <a:extLst>
              <a:ext uri="{FF2B5EF4-FFF2-40B4-BE49-F238E27FC236}">
                <a16:creationId xmlns:a16="http://schemas.microsoft.com/office/drawing/2014/main" id="{11207448-F26A-4EF1-8764-2D6798600849}"/>
              </a:ext>
            </a:extLst>
          </p:cNvPr>
          <p:cNvSpPr/>
          <p:nvPr/>
        </p:nvSpPr>
        <p:spPr>
          <a:xfrm rot="2700000">
            <a:off x="6979028" y="5476482"/>
            <a:ext cx="190721" cy="764622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1" name="Frame 17">
            <a:extLst>
              <a:ext uri="{FF2B5EF4-FFF2-40B4-BE49-F238E27FC236}">
                <a16:creationId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4376235" y="4613417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Rounded Rectangle 5">
            <a:extLst>
              <a:ext uri="{FF2B5EF4-FFF2-40B4-BE49-F238E27FC236}">
                <a16:creationId xmlns:a16="http://schemas.microsoft.com/office/drawing/2014/main" id="{B5A177C8-7AB0-4E40-873A-70F231B3FA06}"/>
              </a:ext>
            </a:extLst>
          </p:cNvPr>
          <p:cNvSpPr/>
          <p:nvPr/>
        </p:nvSpPr>
        <p:spPr>
          <a:xfrm flipH="1">
            <a:off x="10102420" y="2554106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3" name="Teardrop 1">
            <a:extLst>
              <a:ext uri="{FF2B5EF4-FFF2-40B4-BE49-F238E27FC236}">
                <a16:creationId xmlns:a16="http://schemas.microsoft.com/office/drawing/2014/main" id="{45BBC696-75E7-44AB-A411-9B80C52FFE5A}"/>
              </a:ext>
            </a:extLst>
          </p:cNvPr>
          <p:cNvSpPr/>
          <p:nvPr/>
        </p:nvSpPr>
        <p:spPr>
          <a:xfrm rot="18805991">
            <a:off x="10126692" y="1539348"/>
            <a:ext cx="551843" cy="546086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4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10932820" y="1539414"/>
            <a:ext cx="544577" cy="547049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Right Triangle 17">
            <a:extLst>
              <a:ext uri="{FF2B5EF4-FFF2-40B4-BE49-F238E27FC236}">
                <a16:creationId xmlns:a16="http://schemas.microsoft.com/office/drawing/2014/main" id="{5B989D8F-E127-48E7-B329-C52CA522C191}"/>
              </a:ext>
            </a:extLst>
          </p:cNvPr>
          <p:cNvSpPr>
            <a:spLocks noChangeAspect="1"/>
          </p:cNvSpPr>
          <p:nvPr/>
        </p:nvSpPr>
        <p:spPr>
          <a:xfrm>
            <a:off x="9363473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1999321" y="2603448"/>
                </a:moveTo>
                <a:lnTo>
                  <a:pt x="1999321" y="2772810"/>
                </a:lnTo>
                <a:lnTo>
                  <a:pt x="2528507" y="2772810"/>
                </a:lnTo>
                <a:lnTo>
                  <a:pt x="2528507" y="2603448"/>
                </a:lnTo>
                <a:close/>
                <a:moveTo>
                  <a:pt x="2263914" y="2230929"/>
                </a:moveTo>
                <a:cubicBezTo>
                  <a:pt x="2516419" y="2230929"/>
                  <a:pt x="2721114" y="2435624"/>
                  <a:pt x="2721114" y="2688129"/>
                </a:cubicBezTo>
                <a:cubicBezTo>
                  <a:pt x="2721114" y="2940634"/>
                  <a:pt x="2516419" y="3145329"/>
                  <a:pt x="2263914" y="3145329"/>
                </a:cubicBezTo>
                <a:cubicBezTo>
                  <a:pt x="2011409" y="3145329"/>
                  <a:pt x="1806714" y="2940634"/>
                  <a:pt x="1806714" y="2688129"/>
                </a:cubicBezTo>
                <a:cubicBezTo>
                  <a:pt x="1806714" y="2435624"/>
                  <a:pt x="2011409" y="2230929"/>
                  <a:pt x="2263914" y="2230929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6" name="Right Triangle 17">
            <a:extLst>
              <a:ext uri="{FF2B5EF4-FFF2-40B4-BE49-F238E27FC236}">
                <a16:creationId xmlns:a16="http://schemas.microsoft.com/office/drawing/2014/main" id="{D61B263F-9E2B-4D6D-AE92-C6B011C62C98}"/>
              </a:ext>
            </a:extLst>
          </p:cNvPr>
          <p:cNvSpPr>
            <a:spLocks noChangeAspect="1"/>
          </p:cNvSpPr>
          <p:nvPr/>
        </p:nvSpPr>
        <p:spPr>
          <a:xfrm>
            <a:off x="8488431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79233" y="2431577"/>
                </a:moveTo>
                <a:lnTo>
                  <a:pt x="2179233" y="2611489"/>
                </a:lnTo>
                <a:lnTo>
                  <a:pt x="1999321" y="2611489"/>
                </a:lnTo>
                <a:lnTo>
                  <a:pt x="1999321" y="2780851"/>
                </a:lnTo>
                <a:lnTo>
                  <a:pt x="2179233" y="2780851"/>
                </a:lnTo>
                <a:lnTo>
                  <a:pt x="2179233" y="2960763"/>
                </a:lnTo>
                <a:lnTo>
                  <a:pt x="2348595" y="2960763"/>
                </a:lnTo>
                <a:lnTo>
                  <a:pt x="2348595" y="2780851"/>
                </a:lnTo>
                <a:lnTo>
                  <a:pt x="2528507" y="2780851"/>
                </a:lnTo>
                <a:lnTo>
                  <a:pt x="2528507" y="2611489"/>
                </a:lnTo>
                <a:lnTo>
                  <a:pt x="2348595" y="2611489"/>
                </a:lnTo>
                <a:lnTo>
                  <a:pt x="2348595" y="24315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ight Triangle 17">
            <a:extLst>
              <a:ext uri="{FF2B5EF4-FFF2-40B4-BE49-F238E27FC236}">
                <a16:creationId xmlns:a16="http://schemas.microsoft.com/office/drawing/2014/main" id="{5E5AE7B0-988E-44BF-89EA-013033086F96}"/>
              </a:ext>
            </a:extLst>
          </p:cNvPr>
          <p:cNvSpPr>
            <a:spLocks noChangeAspect="1"/>
          </p:cNvSpPr>
          <p:nvPr/>
        </p:nvSpPr>
        <p:spPr>
          <a:xfrm>
            <a:off x="10238515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36698" y="2449196"/>
                </a:moveTo>
                <a:lnTo>
                  <a:pt x="2016940" y="2568954"/>
                </a:lnTo>
                <a:lnTo>
                  <a:pt x="2144156" y="2696170"/>
                </a:lnTo>
                <a:lnTo>
                  <a:pt x="2016940" y="2823386"/>
                </a:lnTo>
                <a:lnTo>
                  <a:pt x="2136698" y="2943144"/>
                </a:lnTo>
                <a:lnTo>
                  <a:pt x="2263914" y="2815928"/>
                </a:lnTo>
                <a:lnTo>
                  <a:pt x="2391130" y="2943144"/>
                </a:lnTo>
                <a:lnTo>
                  <a:pt x="2510888" y="2823386"/>
                </a:lnTo>
                <a:lnTo>
                  <a:pt x="2383672" y="2696170"/>
                </a:lnTo>
                <a:lnTo>
                  <a:pt x="2510888" y="2568954"/>
                </a:lnTo>
                <a:lnTo>
                  <a:pt x="2391130" y="2449196"/>
                </a:lnTo>
                <a:lnTo>
                  <a:pt x="2263914" y="2576412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44">
            <a:extLst>
              <a:ext uri="{FF2B5EF4-FFF2-40B4-BE49-F238E27FC236}">
                <a16:creationId xmlns:a16="http://schemas.microsoft.com/office/drawing/2014/main" id="{94195A6D-E3B2-4E10-BD54-AC5E4FED7A15}"/>
              </a:ext>
            </a:extLst>
          </p:cNvPr>
          <p:cNvSpPr>
            <a:spLocks noChangeAspect="1"/>
          </p:cNvSpPr>
          <p:nvPr/>
        </p:nvSpPr>
        <p:spPr>
          <a:xfrm>
            <a:off x="11113556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1" name="Rounded Rectangle 50"/>
          <p:cNvSpPr/>
          <p:nvPr/>
        </p:nvSpPr>
        <p:spPr>
          <a:xfrm>
            <a:off x="279870" y="884456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52" name="Text Placeholder 1"/>
          <p:cNvSpPr txBox="1">
            <a:spLocks/>
          </p:cNvSpPr>
          <p:nvPr/>
        </p:nvSpPr>
        <p:spPr>
          <a:xfrm>
            <a:off x="426679" y="884456"/>
            <a:ext cx="3265035" cy="5402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0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Icon Sets: </a:t>
            </a:r>
            <a:r>
              <a:rPr lang="th-TH" sz="60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</a:t>
            </a:r>
            <a:endParaRPr lang="en-US" sz="6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47">
            <a:extLst>
              <a:ext uri="{FF2B5EF4-FFF2-40B4-BE49-F238E27FC236}">
                <a16:creationId xmlns:a16="http://schemas.microsoft.com/office/drawing/2014/main" id="{C23D3A46-4648-419A-831A-39A9EF5FA6C6}"/>
              </a:ext>
            </a:extLst>
          </p:cNvPr>
          <p:cNvSpPr>
            <a:spLocks noChangeAspect="1"/>
          </p:cNvSpPr>
          <p:nvPr/>
        </p:nvSpPr>
        <p:spPr>
          <a:xfrm>
            <a:off x="4430860" y="1410562"/>
            <a:ext cx="530134" cy="529812"/>
          </a:xfrm>
          <a:custGeom>
            <a:avLst/>
            <a:gdLst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5619 w 1901727"/>
              <a:gd name="connsiteY10" fmla="*/ 633909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71474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858302 w 2014192"/>
              <a:gd name="connsiteY0" fmla="*/ 0 h 1958316"/>
              <a:gd name="connsiteX1" fmla="*/ 858302 w 2014192"/>
              <a:gd name="connsiteY1" fmla="*/ 0 h 1958316"/>
              <a:gd name="connsiteX2" fmla="*/ 1093914 w 2014192"/>
              <a:gd name="connsiteY2" fmla="*/ 5610 h 1958316"/>
              <a:gd name="connsiteX3" fmla="*/ 1088304 w 2014192"/>
              <a:gd name="connsiteY3" fmla="*/ 493664 h 1958316"/>
              <a:gd name="connsiteX4" fmla="*/ 1222940 w 2014192"/>
              <a:gd name="connsiteY4" fmla="*/ 572201 h 1958316"/>
              <a:gd name="connsiteX5" fmla="*/ 1419283 w 2014192"/>
              <a:gd name="connsiteY5" fmla="*/ 375858 h 1958316"/>
              <a:gd name="connsiteX6" fmla="*/ 1969045 w 2014192"/>
              <a:gd name="connsiteY6" fmla="*/ 1924167 h 1958316"/>
              <a:gd name="connsiteX7" fmla="*/ 1121962 w 2014192"/>
              <a:gd name="connsiteY7" fmla="*/ 1486600 h 1958316"/>
              <a:gd name="connsiteX8" fmla="*/ 1105134 w 2014192"/>
              <a:gd name="connsiteY8" fmla="*/ 1144403 h 1958316"/>
              <a:gd name="connsiteX9" fmla="*/ 1155622 w 2014192"/>
              <a:gd name="connsiteY9" fmla="*/ 757325 h 1958316"/>
              <a:gd name="connsiteX10" fmla="*/ 987327 w 2014192"/>
              <a:gd name="connsiteY10" fmla="*/ 611470 h 1958316"/>
              <a:gd name="connsiteX11" fmla="*/ 796594 w 2014192"/>
              <a:gd name="connsiteY11" fmla="*/ 751715 h 1958316"/>
              <a:gd name="connsiteX12" fmla="*/ 807813 w 2014192"/>
              <a:gd name="connsiteY12" fmla="*/ 1161232 h 1958316"/>
              <a:gd name="connsiteX13" fmla="*/ 852692 w 2014192"/>
              <a:gd name="connsiteY13" fmla="*/ 1509040 h 1958316"/>
              <a:gd name="connsiteX14" fmla="*/ 0 w 2014192"/>
              <a:gd name="connsiteY14" fmla="*/ 1952216 h 1958316"/>
              <a:gd name="connsiteX15" fmla="*/ 488054 w 2014192"/>
              <a:gd name="connsiteY15" fmla="*/ 375858 h 1958316"/>
              <a:gd name="connsiteX16" fmla="*/ 718056 w 2014192"/>
              <a:gd name="connsiteY16" fmla="*/ 611470 h 1958316"/>
              <a:gd name="connsiteX17" fmla="*/ 880741 w 2014192"/>
              <a:gd name="connsiteY17" fmla="*/ 499274 h 1958316"/>
              <a:gd name="connsiteX18" fmla="*/ 858302 w 2014192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7994 w 2103393"/>
              <a:gd name="connsiteY8" fmla="*/ 1194891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2384 w 2103393"/>
              <a:gd name="connsiteY8" fmla="*/ 117806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3064"/>
              <a:gd name="connsiteX1" fmla="*/ 947503 w 2103393"/>
              <a:gd name="connsiteY1" fmla="*/ 0 h 1963064"/>
              <a:gd name="connsiteX2" fmla="*/ 1183115 w 2103393"/>
              <a:gd name="connsiteY2" fmla="*/ 5610 h 1963064"/>
              <a:gd name="connsiteX3" fmla="*/ 1177505 w 2103393"/>
              <a:gd name="connsiteY3" fmla="*/ 493664 h 1963064"/>
              <a:gd name="connsiteX4" fmla="*/ 1312141 w 2103393"/>
              <a:gd name="connsiteY4" fmla="*/ 572201 h 1963064"/>
              <a:gd name="connsiteX5" fmla="*/ 1508484 w 2103393"/>
              <a:gd name="connsiteY5" fmla="*/ 375858 h 1963064"/>
              <a:gd name="connsiteX6" fmla="*/ 2058246 w 2103393"/>
              <a:gd name="connsiteY6" fmla="*/ 1924167 h 1963064"/>
              <a:gd name="connsiteX7" fmla="*/ 1244822 w 2103393"/>
              <a:gd name="connsiteY7" fmla="*/ 1514649 h 1963064"/>
              <a:gd name="connsiteX8" fmla="*/ 1205554 w 2103393"/>
              <a:gd name="connsiteY8" fmla="*/ 1200502 h 1963064"/>
              <a:gd name="connsiteX9" fmla="*/ 1244823 w 2103393"/>
              <a:gd name="connsiteY9" fmla="*/ 757325 h 1963064"/>
              <a:gd name="connsiteX10" fmla="*/ 1076528 w 2103393"/>
              <a:gd name="connsiteY10" fmla="*/ 611470 h 1963064"/>
              <a:gd name="connsiteX11" fmla="*/ 885795 w 2103393"/>
              <a:gd name="connsiteY11" fmla="*/ 751715 h 1963064"/>
              <a:gd name="connsiteX12" fmla="*/ 919453 w 2103393"/>
              <a:gd name="connsiteY12" fmla="*/ 1189281 h 1963064"/>
              <a:gd name="connsiteX13" fmla="*/ 891405 w 2103393"/>
              <a:gd name="connsiteY13" fmla="*/ 1509040 h 1963064"/>
              <a:gd name="connsiteX14" fmla="*/ 89201 w 2103393"/>
              <a:gd name="connsiteY14" fmla="*/ 1952216 h 1963064"/>
              <a:gd name="connsiteX15" fmla="*/ 577255 w 2103393"/>
              <a:gd name="connsiteY15" fmla="*/ 375858 h 1963064"/>
              <a:gd name="connsiteX16" fmla="*/ 807257 w 2103393"/>
              <a:gd name="connsiteY16" fmla="*/ 611470 h 1963064"/>
              <a:gd name="connsiteX17" fmla="*/ 969942 w 2103393"/>
              <a:gd name="connsiteY17" fmla="*/ 499274 h 1963064"/>
              <a:gd name="connsiteX18" fmla="*/ 947503 w 2103393"/>
              <a:gd name="connsiteY18" fmla="*/ 0 h 1963064"/>
              <a:gd name="connsiteX0" fmla="*/ 947503 w 2103393"/>
              <a:gd name="connsiteY0" fmla="*/ 0 h 1964995"/>
              <a:gd name="connsiteX1" fmla="*/ 947503 w 2103393"/>
              <a:gd name="connsiteY1" fmla="*/ 0 h 1964995"/>
              <a:gd name="connsiteX2" fmla="*/ 1183115 w 2103393"/>
              <a:gd name="connsiteY2" fmla="*/ 5610 h 1964995"/>
              <a:gd name="connsiteX3" fmla="*/ 1177505 w 2103393"/>
              <a:gd name="connsiteY3" fmla="*/ 493664 h 1964995"/>
              <a:gd name="connsiteX4" fmla="*/ 1312141 w 2103393"/>
              <a:gd name="connsiteY4" fmla="*/ 572201 h 1964995"/>
              <a:gd name="connsiteX5" fmla="*/ 1508484 w 2103393"/>
              <a:gd name="connsiteY5" fmla="*/ 375858 h 1964995"/>
              <a:gd name="connsiteX6" fmla="*/ 2058246 w 2103393"/>
              <a:gd name="connsiteY6" fmla="*/ 1924167 h 1964995"/>
              <a:gd name="connsiteX7" fmla="*/ 1244822 w 2103393"/>
              <a:gd name="connsiteY7" fmla="*/ 1514649 h 1964995"/>
              <a:gd name="connsiteX8" fmla="*/ 1205554 w 2103393"/>
              <a:gd name="connsiteY8" fmla="*/ 1200502 h 1964995"/>
              <a:gd name="connsiteX9" fmla="*/ 1244823 w 2103393"/>
              <a:gd name="connsiteY9" fmla="*/ 757325 h 1964995"/>
              <a:gd name="connsiteX10" fmla="*/ 1076528 w 2103393"/>
              <a:gd name="connsiteY10" fmla="*/ 611470 h 1964995"/>
              <a:gd name="connsiteX11" fmla="*/ 885795 w 2103393"/>
              <a:gd name="connsiteY11" fmla="*/ 751715 h 1964995"/>
              <a:gd name="connsiteX12" fmla="*/ 919453 w 2103393"/>
              <a:gd name="connsiteY12" fmla="*/ 1189281 h 1964995"/>
              <a:gd name="connsiteX13" fmla="*/ 891405 w 2103393"/>
              <a:gd name="connsiteY13" fmla="*/ 1509040 h 1964995"/>
              <a:gd name="connsiteX14" fmla="*/ 89201 w 2103393"/>
              <a:gd name="connsiteY14" fmla="*/ 1952216 h 1964995"/>
              <a:gd name="connsiteX15" fmla="*/ 577255 w 2103393"/>
              <a:gd name="connsiteY15" fmla="*/ 375858 h 1964995"/>
              <a:gd name="connsiteX16" fmla="*/ 807257 w 2103393"/>
              <a:gd name="connsiteY16" fmla="*/ 611470 h 1964995"/>
              <a:gd name="connsiteX17" fmla="*/ 969942 w 2103393"/>
              <a:gd name="connsiteY17" fmla="*/ 499274 h 1964995"/>
              <a:gd name="connsiteX18" fmla="*/ 947503 w 2103393"/>
              <a:gd name="connsiteY18" fmla="*/ 0 h 1964995"/>
              <a:gd name="connsiteX0" fmla="*/ 947503 w 2103393"/>
              <a:gd name="connsiteY0" fmla="*/ 13781 h 1978776"/>
              <a:gd name="connsiteX1" fmla="*/ 947503 w 2103393"/>
              <a:gd name="connsiteY1" fmla="*/ 13781 h 1978776"/>
              <a:gd name="connsiteX2" fmla="*/ 1183115 w 2103393"/>
              <a:gd name="connsiteY2" fmla="*/ 19391 h 1978776"/>
              <a:gd name="connsiteX3" fmla="*/ 1177505 w 2103393"/>
              <a:gd name="connsiteY3" fmla="*/ 507445 h 1978776"/>
              <a:gd name="connsiteX4" fmla="*/ 1312141 w 2103393"/>
              <a:gd name="connsiteY4" fmla="*/ 585982 h 1978776"/>
              <a:gd name="connsiteX5" fmla="*/ 1508484 w 2103393"/>
              <a:gd name="connsiteY5" fmla="*/ 389639 h 1978776"/>
              <a:gd name="connsiteX6" fmla="*/ 2058246 w 2103393"/>
              <a:gd name="connsiteY6" fmla="*/ 1937948 h 1978776"/>
              <a:gd name="connsiteX7" fmla="*/ 1244822 w 2103393"/>
              <a:gd name="connsiteY7" fmla="*/ 1528430 h 1978776"/>
              <a:gd name="connsiteX8" fmla="*/ 1205554 w 2103393"/>
              <a:gd name="connsiteY8" fmla="*/ 1214283 h 1978776"/>
              <a:gd name="connsiteX9" fmla="*/ 1244823 w 2103393"/>
              <a:gd name="connsiteY9" fmla="*/ 771106 h 1978776"/>
              <a:gd name="connsiteX10" fmla="*/ 1076528 w 2103393"/>
              <a:gd name="connsiteY10" fmla="*/ 625251 h 1978776"/>
              <a:gd name="connsiteX11" fmla="*/ 885795 w 2103393"/>
              <a:gd name="connsiteY11" fmla="*/ 765496 h 1978776"/>
              <a:gd name="connsiteX12" fmla="*/ 919453 w 2103393"/>
              <a:gd name="connsiteY12" fmla="*/ 1203062 h 1978776"/>
              <a:gd name="connsiteX13" fmla="*/ 891405 w 2103393"/>
              <a:gd name="connsiteY13" fmla="*/ 1522821 h 1978776"/>
              <a:gd name="connsiteX14" fmla="*/ 89201 w 2103393"/>
              <a:gd name="connsiteY14" fmla="*/ 1965997 h 1978776"/>
              <a:gd name="connsiteX15" fmla="*/ 577255 w 2103393"/>
              <a:gd name="connsiteY15" fmla="*/ 389639 h 1978776"/>
              <a:gd name="connsiteX16" fmla="*/ 807257 w 2103393"/>
              <a:gd name="connsiteY16" fmla="*/ 625251 h 1978776"/>
              <a:gd name="connsiteX17" fmla="*/ 969942 w 2103393"/>
              <a:gd name="connsiteY17" fmla="*/ 513055 h 1978776"/>
              <a:gd name="connsiteX18" fmla="*/ 947503 w 2103393"/>
              <a:gd name="connsiteY18" fmla="*/ 13781 h 1978776"/>
              <a:gd name="connsiteX0" fmla="*/ 964333 w 2103393"/>
              <a:gd name="connsiteY0" fmla="*/ 55026 h 1980752"/>
              <a:gd name="connsiteX1" fmla="*/ 947503 w 2103393"/>
              <a:gd name="connsiteY1" fmla="*/ 15757 h 1980752"/>
              <a:gd name="connsiteX2" fmla="*/ 1183115 w 2103393"/>
              <a:gd name="connsiteY2" fmla="*/ 21367 h 1980752"/>
              <a:gd name="connsiteX3" fmla="*/ 1177505 w 2103393"/>
              <a:gd name="connsiteY3" fmla="*/ 509421 h 1980752"/>
              <a:gd name="connsiteX4" fmla="*/ 1312141 w 2103393"/>
              <a:gd name="connsiteY4" fmla="*/ 587958 h 1980752"/>
              <a:gd name="connsiteX5" fmla="*/ 1508484 w 2103393"/>
              <a:gd name="connsiteY5" fmla="*/ 391615 h 1980752"/>
              <a:gd name="connsiteX6" fmla="*/ 2058246 w 2103393"/>
              <a:gd name="connsiteY6" fmla="*/ 1939924 h 1980752"/>
              <a:gd name="connsiteX7" fmla="*/ 1244822 w 2103393"/>
              <a:gd name="connsiteY7" fmla="*/ 1530406 h 1980752"/>
              <a:gd name="connsiteX8" fmla="*/ 1205554 w 2103393"/>
              <a:gd name="connsiteY8" fmla="*/ 1216259 h 1980752"/>
              <a:gd name="connsiteX9" fmla="*/ 1244823 w 2103393"/>
              <a:gd name="connsiteY9" fmla="*/ 773082 h 1980752"/>
              <a:gd name="connsiteX10" fmla="*/ 1076528 w 2103393"/>
              <a:gd name="connsiteY10" fmla="*/ 627227 h 1980752"/>
              <a:gd name="connsiteX11" fmla="*/ 885795 w 2103393"/>
              <a:gd name="connsiteY11" fmla="*/ 767472 h 1980752"/>
              <a:gd name="connsiteX12" fmla="*/ 919453 w 2103393"/>
              <a:gd name="connsiteY12" fmla="*/ 1205038 h 1980752"/>
              <a:gd name="connsiteX13" fmla="*/ 891405 w 2103393"/>
              <a:gd name="connsiteY13" fmla="*/ 1524797 h 1980752"/>
              <a:gd name="connsiteX14" fmla="*/ 89201 w 2103393"/>
              <a:gd name="connsiteY14" fmla="*/ 1967973 h 1980752"/>
              <a:gd name="connsiteX15" fmla="*/ 577255 w 2103393"/>
              <a:gd name="connsiteY15" fmla="*/ 391615 h 1980752"/>
              <a:gd name="connsiteX16" fmla="*/ 807257 w 2103393"/>
              <a:gd name="connsiteY16" fmla="*/ 627227 h 1980752"/>
              <a:gd name="connsiteX17" fmla="*/ 969942 w 2103393"/>
              <a:gd name="connsiteY17" fmla="*/ 515031 h 1980752"/>
              <a:gd name="connsiteX18" fmla="*/ 964333 w 2103393"/>
              <a:gd name="connsiteY18" fmla="*/ 55026 h 1980752"/>
              <a:gd name="connsiteX0" fmla="*/ 913845 w 2103393"/>
              <a:gd name="connsiteY0" fmla="*/ 72662 h 1981559"/>
              <a:gd name="connsiteX1" fmla="*/ 947503 w 2103393"/>
              <a:gd name="connsiteY1" fmla="*/ 16564 h 1981559"/>
              <a:gd name="connsiteX2" fmla="*/ 1183115 w 2103393"/>
              <a:gd name="connsiteY2" fmla="*/ 22174 h 1981559"/>
              <a:gd name="connsiteX3" fmla="*/ 1177505 w 2103393"/>
              <a:gd name="connsiteY3" fmla="*/ 510228 h 1981559"/>
              <a:gd name="connsiteX4" fmla="*/ 1312141 w 2103393"/>
              <a:gd name="connsiteY4" fmla="*/ 588765 h 1981559"/>
              <a:gd name="connsiteX5" fmla="*/ 1508484 w 2103393"/>
              <a:gd name="connsiteY5" fmla="*/ 392422 h 1981559"/>
              <a:gd name="connsiteX6" fmla="*/ 2058246 w 2103393"/>
              <a:gd name="connsiteY6" fmla="*/ 1940731 h 1981559"/>
              <a:gd name="connsiteX7" fmla="*/ 1244822 w 2103393"/>
              <a:gd name="connsiteY7" fmla="*/ 1531213 h 1981559"/>
              <a:gd name="connsiteX8" fmla="*/ 1205554 w 2103393"/>
              <a:gd name="connsiteY8" fmla="*/ 1217066 h 1981559"/>
              <a:gd name="connsiteX9" fmla="*/ 1244823 w 2103393"/>
              <a:gd name="connsiteY9" fmla="*/ 773889 h 1981559"/>
              <a:gd name="connsiteX10" fmla="*/ 1076528 w 2103393"/>
              <a:gd name="connsiteY10" fmla="*/ 628034 h 1981559"/>
              <a:gd name="connsiteX11" fmla="*/ 885795 w 2103393"/>
              <a:gd name="connsiteY11" fmla="*/ 768279 h 1981559"/>
              <a:gd name="connsiteX12" fmla="*/ 919453 w 2103393"/>
              <a:gd name="connsiteY12" fmla="*/ 1205845 h 1981559"/>
              <a:gd name="connsiteX13" fmla="*/ 891405 w 2103393"/>
              <a:gd name="connsiteY13" fmla="*/ 1525604 h 1981559"/>
              <a:gd name="connsiteX14" fmla="*/ 89201 w 2103393"/>
              <a:gd name="connsiteY14" fmla="*/ 1968780 h 1981559"/>
              <a:gd name="connsiteX15" fmla="*/ 577255 w 2103393"/>
              <a:gd name="connsiteY15" fmla="*/ 392422 h 1981559"/>
              <a:gd name="connsiteX16" fmla="*/ 807257 w 2103393"/>
              <a:gd name="connsiteY16" fmla="*/ 628034 h 1981559"/>
              <a:gd name="connsiteX17" fmla="*/ 969942 w 2103393"/>
              <a:gd name="connsiteY17" fmla="*/ 515838 h 1981559"/>
              <a:gd name="connsiteX18" fmla="*/ 913845 w 2103393"/>
              <a:gd name="connsiteY18" fmla="*/ 72662 h 1981559"/>
              <a:gd name="connsiteX0" fmla="*/ 913845 w 2103393"/>
              <a:gd name="connsiteY0" fmla="*/ 103017 h 2011914"/>
              <a:gd name="connsiteX1" fmla="*/ 1003601 w 2103393"/>
              <a:gd name="connsiteY1" fmla="*/ 2040 h 2011914"/>
              <a:gd name="connsiteX2" fmla="*/ 1183115 w 2103393"/>
              <a:gd name="connsiteY2" fmla="*/ 52529 h 2011914"/>
              <a:gd name="connsiteX3" fmla="*/ 1177505 w 2103393"/>
              <a:gd name="connsiteY3" fmla="*/ 540583 h 2011914"/>
              <a:gd name="connsiteX4" fmla="*/ 1312141 w 2103393"/>
              <a:gd name="connsiteY4" fmla="*/ 619120 h 2011914"/>
              <a:gd name="connsiteX5" fmla="*/ 1508484 w 2103393"/>
              <a:gd name="connsiteY5" fmla="*/ 422777 h 2011914"/>
              <a:gd name="connsiteX6" fmla="*/ 2058246 w 2103393"/>
              <a:gd name="connsiteY6" fmla="*/ 1971086 h 2011914"/>
              <a:gd name="connsiteX7" fmla="*/ 1244822 w 2103393"/>
              <a:gd name="connsiteY7" fmla="*/ 1561568 h 2011914"/>
              <a:gd name="connsiteX8" fmla="*/ 1205554 w 2103393"/>
              <a:gd name="connsiteY8" fmla="*/ 1247421 h 2011914"/>
              <a:gd name="connsiteX9" fmla="*/ 1244823 w 2103393"/>
              <a:gd name="connsiteY9" fmla="*/ 804244 h 2011914"/>
              <a:gd name="connsiteX10" fmla="*/ 1076528 w 2103393"/>
              <a:gd name="connsiteY10" fmla="*/ 658389 h 2011914"/>
              <a:gd name="connsiteX11" fmla="*/ 885795 w 2103393"/>
              <a:gd name="connsiteY11" fmla="*/ 798634 h 2011914"/>
              <a:gd name="connsiteX12" fmla="*/ 919453 w 2103393"/>
              <a:gd name="connsiteY12" fmla="*/ 1236200 h 2011914"/>
              <a:gd name="connsiteX13" fmla="*/ 891405 w 2103393"/>
              <a:gd name="connsiteY13" fmla="*/ 1555959 h 2011914"/>
              <a:gd name="connsiteX14" fmla="*/ 89201 w 2103393"/>
              <a:gd name="connsiteY14" fmla="*/ 1999135 h 2011914"/>
              <a:gd name="connsiteX15" fmla="*/ 577255 w 2103393"/>
              <a:gd name="connsiteY15" fmla="*/ 422777 h 2011914"/>
              <a:gd name="connsiteX16" fmla="*/ 807257 w 2103393"/>
              <a:gd name="connsiteY16" fmla="*/ 658389 h 2011914"/>
              <a:gd name="connsiteX17" fmla="*/ 969942 w 2103393"/>
              <a:gd name="connsiteY17" fmla="*/ 546193 h 2011914"/>
              <a:gd name="connsiteX18" fmla="*/ 913845 w 2103393"/>
              <a:gd name="connsiteY18" fmla="*/ 103017 h 2011914"/>
              <a:gd name="connsiteX0" fmla="*/ 930675 w 2103393"/>
              <a:gd name="connsiteY0" fmla="*/ 67702 h 2010258"/>
              <a:gd name="connsiteX1" fmla="*/ 1003601 w 2103393"/>
              <a:gd name="connsiteY1" fmla="*/ 384 h 2010258"/>
              <a:gd name="connsiteX2" fmla="*/ 1183115 w 2103393"/>
              <a:gd name="connsiteY2" fmla="*/ 50873 h 2010258"/>
              <a:gd name="connsiteX3" fmla="*/ 1177505 w 2103393"/>
              <a:gd name="connsiteY3" fmla="*/ 538927 h 2010258"/>
              <a:gd name="connsiteX4" fmla="*/ 1312141 w 2103393"/>
              <a:gd name="connsiteY4" fmla="*/ 617464 h 2010258"/>
              <a:gd name="connsiteX5" fmla="*/ 1508484 w 2103393"/>
              <a:gd name="connsiteY5" fmla="*/ 421121 h 2010258"/>
              <a:gd name="connsiteX6" fmla="*/ 2058246 w 2103393"/>
              <a:gd name="connsiteY6" fmla="*/ 1969430 h 2010258"/>
              <a:gd name="connsiteX7" fmla="*/ 1244822 w 2103393"/>
              <a:gd name="connsiteY7" fmla="*/ 1559912 h 2010258"/>
              <a:gd name="connsiteX8" fmla="*/ 1205554 w 2103393"/>
              <a:gd name="connsiteY8" fmla="*/ 1245765 h 2010258"/>
              <a:gd name="connsiteX9" fmla="*/ 1244823 w 2103393"/>
              <a:gd name="connsiteY9" fmla="*/ 802588 h 2010258"/>
              <a:gd name="connsiteX10" fmla="*/ 1076528 w 2103393"/>
              <a:gd name="connsiteY10" fmla="*/ 656733 h 2010258"/>
              <a:gd name="connsiteX11" fmla="*/ 885795 w 2103393"/>
              <a:gd name="connsiteY11" fmla="*/ 796978 h 2010258"/>
              <a:gd name="connsiteX12" fmla="*/ 919453 w 2103393"/>
              <a:gd name="connsiteY12" fmla="*/ 1234544 h 2010258"/>
              <a:gd name="connsiteX13" fmla="*/ 891405 w 2103393"/>
              <a:gd name="connsiteY13" fmla="*/ 1554303 h 2010258"/>
              <a:gd name="connsiteX14" fmla="*/ 89201 w 2103393"/>
              <a:gd name="connsiteY14" fmla="*/ 1997479 h 2010258"/>
              <a:gd name="connsiteX15" fmla="*/ 577255 w 2103393"/>
              <a:gd name="connsiteY15" fmla="*/ 421121 h 2010258"/>
              <a:gd name="connsiteX16" fmla="*/ 807257 w 2103393"/>
              <a:gd name="connsiteY16" fmla="*/ 656733 h 2010258"/>
              <a:gd name="connsiteX17" fmla="*/ 969942 w 2103393"/>
              <a:gd name="connsiteY17" fmla="*/ 544537 h 2010258"/>
              <a:gd name="connsiteX18" fmla="*/ 930675 w 2103393"/>
              <a:gd name="connsiteY18" fmla="*/ 67702 h 2010258"/>
              <a:gd name="connsiteX0" fmla="*/ 930675 w 2103393"/>
              <a:gd name="connsiteY0" fmla="*/ 69239 h 2011795"/>
              <a:gd name="connsiteX1" fmla="*/ 1183115 w 2103393"/>
              <a:gd name="connsiteY1" fmla="*/ 52410 h 2011795"/>
              <a:gd name="connsiteX2" fmla="*/ 1177505 w 2103393"/>
              <a:gd name="connsiteY2" fmla="*/ 540464 h 2011795"/>
              <a:gd name="connsiteX3" fmla="*/ 1312141 w 2103393"/>
              <a:gd name="connsiteY3" fmla="*/ 619001 h 2011795"/>
              <a:gd name="connsiteX4" fmla="*/ 1508484 w 2103393"/>
              <a:gd name="connsiteY4" fmla="*/ 422658 h 2011795"/>
              <a:gd name="connsiteX5" fmla="*/ 2058246 w 2103393"/>
              <a:gd name="connsiteY5" fmla="*/ 1970967 h 2011795"/>
              <a:gd name="connsiteX6" fmla="*/ 1244822 w 2103393"/>
              <a:gd name="connsiteY6" fmla="*/ 1561449 h 2011795"/>
              <a:gd name="connsiteX7" fmla="*/ 1205554 w 2103393"/>
              <a:gd name="connsiteY7" fmla="*/ 1247302 h 2011795"/>
              <a:gd name="connsiteX8" fmla="*/ 1244823 w 2103393"/>
              <a:gd name="connsiteY8" fmla="*/ 804125 h 2011795"/>
              <a:gd name="connsiteX9" fmla="*/ 1076528 w 2103393"/>
              <a:gd name="connsiteY9" fmla="*/ 658270 h 2011795"/>
              <a:gd name="connsiteX10" fmla="*/ 885795 w 2103393"/>
              <a:gd name="connsiteY10" fmla="*/ 798515 h 2011795"/>
              <a:gd name="connsiteX11" fmla="*/ 919453 w 2103393"/>
              <a:gd name="connsiteY11" fmla="*/ 1236081 h 2011795"/>
              <a:gd name="connsiteX12" fmla="*/ 891405 w 2103393"/>
              <a:gd name="connsiteY12" fmla="*/ 1555840 h 2011795"/>
              <a:gd name="connsiteX13" fmla="*/ 89201 w 2103393"/>
              <a:gd name="connsiteY13" fmla="*/ 1999016 h 2011795"/>
              <a:gd name="connsiteX14" fmla="*/ 577255 w 2103393"/>
              <a:gd name="connsiteY14" fmla="*/ 422658 h 2011795"/>
              <a:gd name="connsiteX15" fmla="*/ 807257 w 2103393"/>
              <a:gd name="connsiteY15" fmla="*/ 658270 h 2011795"/>
              <a:gd name="connsiteX16" fmla="*/ 969942 w 2103393"/>
              <a:gd name="connsiteY16" fmla="*/ 546074 h 2011795"/>
              <a:gd name="connsiteX17" fmla="*/ 930675 w 2103393"/>
              <a:gd name="connsiteY17" fmla="*/ 69239 h 2011795"/>
              <a:gd name="connsiteX0" fmla="*/ 930675 w 2103393"/>
              <a:gd name="connsiteY0" fmla="*/ 63795 h 2006351"/>
              <a:gd name="connsiteX1" fmla="*/ 1183115 w 2103393"/>
              <a:gd name="connsiteY1" fmla="*/ 46966 h 2006351"/>
              <a:gd name="connsiteX2" fmla="*/ 1177505 w 2103393"/>
              <a:gd name="connsiteY2" fmla="*/ 535020 h 2006351"/>
              <a:gd name="connsiteX3" fmla="*/ 1312141 w 2103393"/>
              <a:gd name="connsiteY3" fmla="*/ 613557 h 2006351"/>
              <a:gd name="connsiteX4" fmla="*/ 1508484 w 2103393"/>
              <a:gd name="connsiteY4" fmla="*/ 417214 h 2006351"/>
              <a:gd name="connsiteX5" fmla="*/ 2058246 w 2103393"/>
              <a:gd name="connsiteY5" fmla="*/ 1965523 h 2006351"/>
              <a:gd name="connsiteX6" fmla="*/ 1244822 w 2103393"/>
              <a:gd name="connsiteY6" fmla="*/ 1556005 h 2006351"/>
              <a:gd name="connsiteX7" fmla="*/ 1205554 w 2103393"/>
              <a:gd name="connsiteY7" fmla="*/ 1241858 h 2006351"/>
              <a:gd name="connsiteX8" fmla="*/ 1244823 w 2103393"/>
              <a:gd name="connsiteY8" fmla="*/ 798681 h 2006351"/>
              <a:gd name="connsiteX9" fmla="*/ 1076528 w 2103393"/>
              <a:gd name="connsiteY9" fmla="*/ 652826 h 2006351"/>
              <a:gd name="connsiteX10" fmla="*/ 885795 w 2103393"/>
              <a:gd name="connsiteY10" fmla="*/ 793071 h 2006351"/>
              <a:gd name="connsiteX11" fmla="*/ 919453 w 2103393"/>
              <a:gd name="connsiteY11" fmla="*/ 1230637 h 2006351"/>
              <a:gd name="connsiteX12" fmla="*/ 891405 w 2103393"/>
              <a:gd name="connsiteY12" fmla="*/ 1550396 h 2006351"/>
              <a:gd name="connsiteX13" fmla="*/ 89201 w 2103393"/>
              <a:gd name="connsiteY13" fmla="*/ 1993572 h 2006351"/>
              <a:gd name="connsiteX14" fmla="*/ 577255 w 2103393"/>
              <a:gd name="connsiteY14" fmla="*/ 417214 h 2006351"/>
              <a:gd name="connsiteX15" fmla="*/ 807257 w 2103393"/>
              <a:gd name="connsiteY15" fmla="*/ 652826 h 2006351"/>
              <a:gd name="connsiteX16" fmla="*/ 969942 w 2103393"/>
              <a:gd name="connsiteY16" fmla="*/ 540630 h 2006351"/>
              <a:gd name="connsiteX17" fmla="*/ 930675 w 2103393"/>
              <a:gd name="connsiteY17" fmla="*/ 63795 h 2006351"/>
              <a:gd name="connsiteX0" fmla="*/ 930675 w 2103393"/>
              <a:gd name="connsiteY0" fmla="*/ 51191 h 2016186"/>
              <a:gd name="connsiteX1" fmla="*/ 1183115 w 2103393"/>
              <a:gd name="connsiteY1" fmla="*/ 56801 h 2016186"/>
              <a:gd name="connsiteX2" fmla="*/ 1177505 w 2103393"/>
              <a:gd name="connsiteY2" fmla="*/ 544855 h 2016186"/>
              <a:gd name="connsiteX3" fmla="*/ 1312141 w 2103393"/>
              <a:gd name="connsiteY3" fmla="*/ 623392 h 2016186"/>
              <a:gd name="connsiteX4" fmla="*/ 1508484 w 2103393"/>
              <a:gd name="connsiteY4" fmla="*/ 427049 h 2016186"/>
              <a:gd name="connsiteX5" fmla="*/ 2058246 w 2103393"/>
              <a:gd name="connsiteY5" fmla="*/ 1975358 h 2016186"/>
              <a:gd name="connsiteX6" fmla="*/ 1244822 w 2103393"/>
              <a:gd name="connsiteY6" fmla="*/ 1565840 h 2016186"/>
              <a:gd name="connsiteX7" fmla="*/ 1205554 w 2103393"/>
              <a:gd name="connsiteY7" fmla="*/ 1251693 h 2016186"/>
              <a:gd name="connsiteX8" fmla="*/ 1244823 w 2103393"/>
              <a:gd name="connsiteY8" fmla="*/ 808516 h 2016186"/>
              <a:gd name="connsiteX9" fmla="*/ 1076528 w 2103393"/>
              <a:gd name="connsiteY9" fmla="*/ 662661 h 2016186"/>
              <a:gd name="connsiteX10" fmla="*/ 885795 w 2103393"/>
              <a:gd name="connsiteY10" fmla="*/ 802906 h 2016186"/>
              <a:gd name="connsiteX11" fmla="*/ 919453 w 2103393"/>
              <a:gd name="connsiteY11" fmla="*/ 1240472 h 2016186"/>
              <a:gd name="connsiteX12" fmla="*/ 891405 w 2103393"/>
              <a:gd name="connsiteY12" fmla="*/ 1560231 h 2016186"/>
              <a:gd name="connsiteX13" fmla="*/ 89201 w 2103393"/>
              <a:gd name="connsiteY13" fmla="*/ 2003407 h 2016186"/>
              <a:gd name="connsiteX14" fmla="*/ 577255 w 2103393"/>
              <a:gd name="connsiteY14" fmla="*/ 427049 h 2016186"/>
              <a:gd name="connsiteX15" fmla="*/ 807257 w 2103393"/>
              <a:gd name="connsiteY15" fmla="*/ 662661 h 2016186"/>
              <a:gd name="connsiteX16" fmla="*/ 969942 w 2103393"/>
              <a:gd name="connsiteY16" fmla="*/ 550465 h 2016186"/>
              <a:gd name="connsiteX17" fmla="*/ 930675 w 2103393"/>
              <a:gd name="connsiteY17" fmla="*/ 51191 h 2016186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24191 h 2051098"/>
              <a:gd name="connsiteX1" fmla="*/ 1183115 w 2103393"/>
              <a:gd name="connsiteY1" fmla="*/ 91713 h 2051098"/>
              <a:gd name="connsiteX2" fmla="*/ 1177505 w 2103393"/>
              <a:gd name="connsiteY2" fmla="*/ 579767 h 2051098"/>
              <a:gd name="connsiteX3" fmla="*/ 1312141 w 2103393"/>
              <a:gd name="connsiteY3" fmla="*/ 658304 h 2051098"/>
              <a:gd name="connsiteX4" fmla="*/ 1508484 w 2103393"/>
              <a:gd name="connsiteY4" fmla="*/ 461961 h 2051098"/>
              <a:gd name="connsiteX5" fmla="*/ 2058246 w 2103393"/>
              <a:gd name="connsiteY5" fmla="*/ 2010270 h 2051098"/>
              <a:gd name="connsiteX6" fmla="*/ 1244822 w 2103393"/>
              <a:gd name="connsiteY6" fmla="*/ 1600752 h 2051098"/>
              <a:gd name="connsiteX7" fmla="*/ 1205554 w 2103393"/>
              <a:gd name="connsiteY7" fmla="*/ 1286605 h 2051098"/>
              <a:gd name="connsiteX8" fmla="*/ 1244823 w 2103393"/>
              <a:gd name="connsiteY8" fmla="*/ 843428 h 2051098"/>
              <a:gd name="connsiteX9" fmla="*/ 1076528 w 2103393"/>
              <a:gd name="connsiteY9" fmla="*/ 697573 h 2051098"/>
              <a:gd name="connsiteX10" fmla="*/ 885795 w 2103393"/>
              <a:gd name="connsiteY10" fmla="*/ 837818 h 2051098"/>
              <a:gd name="connsiteX11" fmla="*/ 919453 w 2103393"/>
              <a:gd name="connsiteY11" fmla="*/ 1275384 h 2051098"/>
              <a:gd name="connsiteX12" fmla="*/ 891405 w 2103393"/>
              <a:gd name="connsiteY12" fmla="*/ 1595143 h 2051098"/>
              <a:gd name="connsiteX13" fmla="*/ 89201 w 2103393"/>
              <a:gd name="connsiteY13" fmla="*/ 2038319 h 2051098"/>
              <a:gd name="connsiteX14" fmla="*/ 577255 w 2103393"/>
              <a:gd name="connsiteY14" fmla="*/ 461961 h 2051098"/>
              <a:gd name="connsiteX15" fmla="*/ 807257 w 2103393"/>
              <a:gd name="connsiteY15" fmla="*/ 697573 h 2051098"/>
              <a:gd name="connsiteX16" fmla="*/ 969942 w 2103393"/>
              <a:gd name="connsiteY16" fmla="*/ 585377 h 2051098"/>
              <a:gd name="connsiteX17" fmla="*/ 930675 w 2103393"/>
              <a:gd name="connsiteY17" fmla="*/ 24191 h 2051098"/>
              <a:gd name="connsiteX0" fmla="*/ 930675 w 2103393"/>
              <a:gd name="connsiteY0" fmla="*/ 51153 h 2078060"/>
              <a:gd name="connsiteX1" fmla="*/ 1190398 w 2103393"/>
              <a:gd name="connsiteY1" fmla="*/ 49480 h 2078060"/>
              <a:gd name="connsiteX2" fmla="*/ 1177505 w 2103393"/>
              <a:gd name="connsiteY2" fmla="*/ 606729 h 2078060"/>
              <a:gd name="connsiteX3" fmla="*/ 1312141 w 2103393"/>
              <a:gd name="connsiteY3" fmla="*/ 685266 h 2078060"/>
              <a:gd name="connsiteX4" fmla="*/ 1508484 w 2103393"/>
              <a:gd name="connsiteY4" fmla="*/ 488923 h 2078060"/>
              <a:gd name="connsiteX5" fmla="*/ 2058246 w 2103393"/>
              <a:gd name="connsiteY5" fmla="*/ 2037232 h 2078060"/>
              <a:gd name="connsiteX6" fmla="*/ 1244822 w 2103393"/>
              <a:gd name="connsiteY6" fmla="*/ 1627714 h 2078060"/>
              <a:gd name="connsiteX7" fmla="*/ 1205554 w 2103393"/>
              <a:gd name="connsiteY7" fmla="*/ 1313567 h 2078060"/>
              <a:gd name="connsiteX8" fmla="*/ 1244823 w 2103393"/>
              <a:gd name="connsiteY8" fmla="*/ 870390 h 2078060"/>
              <a:gd name="connsiteX9" fmla="*/ 1076528 w 2103393"/>
              <a:gd name="connsiteY9" fmla="*/ 724535 h 2078060"/>
              <a:gd name="connsiteX10" fmla="*/ 885795 w 2103393"/>
              <a:gd name="connsiteY10" fmla="*/ 864780 h 2078060"/>
              <a:gd name="connsiteX11" fmla="*/ 919453 w 2103393"/>
              <a:gd name="connsiteY11" fmla="*/ 1302346 h 2078060"/>
              <a:gd name="connsiteX12" fmla="*/ 891405 w 2103393"/>
              <a:gd name="connsiteY12" fmla="*/ 1622105 h 2078060"/>
              <a:gd name="connsiteX13" fmla="*/ 89201 w 2103393"/>
              <a:gd name="connsiteY13" fmla="*/ 2065281 h 2078060"/>
              <a:gd name="connsiteX14" fmla="*/ 577255 w 2103393"/>
              <a:gd name="connsiteY14" fmla="*/ 488923 h 2078060"/>
              <a:gd name="connsiteX15" fmla="*/ 807257 w 2103393"/>
              <a:gd name="connsiteY15" fmla="*/ 724535 h 2078060"/>
              <a:gd name="connsiteX16" fmla="*/ 969942 w 2103393"/>
              <a:gd name="connsiteY16" fmla="*/ 612339 h 2078060"/>
              <a:gd name="connsiteX17" fmla="*/ 930675 w 2103393"/>
              <a:gd name="connsiteY17" fmla="*/ 51153 h 2078060"/>
              <a:gd name="connsiteX0" fmla="*/ 930675 w 2103393"/>
              <a:gd name="connsiteY0" fmla="*/ 57180 h 2084087"/>
              <a:gd name="connsiteX1" fmla="*/ 1190398 w 2103393"/>
              <a:gd name="connsiteY1" fmla="*/ 55507 h 2084087"/>
              <a:gd name="connsiteX2" fmla="*/ 1177505 w 2103393"/>
              <a:gd name="connsiteY2" fmla="*/ 612756 h 2084087"/>
              <a:gd name="connsiteX3" fmla="*/ 1312141 w 2103393"/>
              <a:gd name="connsiteY3" fmla="*/ 691293 h 2084087"/>
              <a:gd name="connsiteX4" fmla="*/ 1508484 w 2103393"/>
              <a:gd name="connsiteY4" fmla="*/ 494950 h 2084087"/>
              <a:gd name="connsiteX5" fmla="*/ 2058246 w 2103393"/>
              <a:gd name="connsiteY5" fmla="*/ 2043259 h 2084087"/>
              <a:gd name="connsiteX6" fmla="*/ 1244822 w 2103393"/>
              <a:gd name="connsiteY6" fmla="*/ 1633741 h 2084087"/>
              <a:gd name="connsiteX7" fmla="*/ 1205554 w 2103393"/>
              <a:gd name="connsiteY7" fmla="*/ 1319594 h 2084087"/>
              <a:gd name="connsiteX8" fmla="*/ 1244823 w 2103393"/>
              <a:gd name="connsiteY8" fmla="*/ 876417 h 2084087"/>
              <a:gd name="connsiteX9" fmla="*/ 1076528 w 2103393"/>
              <a:gd name="connsiteY9" fmla="*/ 730562 h 2084087"/>
              <a:gd name="connsiteX10" fmla="*/ 885795 w 2103393"/>
              <a:gd name="connsiteY10" fmla="*/ 870807 h 2084087"/>
              <a:gd name="connsiteX11" fmla="*/ 919453 w 2103393"/>
              <a:gd name="connsiteY11" fmla="*/ 1308373 h 2084087"/>
              <a:gd name="connsiteX12" fmla="*/ 891405 w 2103393"/>
              <a:gd name="connsiteY12" fmla="*/ 1628132 h 2084087"/>
              <a:gd name="connsiteX13" fmla="*/ 89201 w 2103393"/>
              <a:gd name="connsiteY13" fmla="*/ 2071308 h 2084087"/>
              <a:gd name="connsiteX14" fmla="*/ 577255 w 2103393"/>
              <a:gd name="connsiteY14" fmla="*/ 494950 h 2084087"/>
              <a:gd name="connsiteX15" fmla="*/ 807257 w 2103393"/>
              <a:gd name="connsiteY15" fmla="*/ 730562 h 2084087"/>
              <a:gd name="connsiteX16" fmla="*/ 969942 w 2103393"/>
              <a:gd name="connsiteY16" fmla="*/ 618366 h 2084087"/>
              <a:gd name="connsiteX17" fmla="*/ 930675 w 2103393"/>
              <a:gd name="connsiteY17" fmla="*/ 57180 h 2084087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73853 h 2100760"/>
              <a:gd name="connsiteX1" fmla="*/ 1190398 w 2103393"/>
              <a:gd name="connsiteY1" fmla="*/ 72180 h 2100760"/>
              <a:gd name="connsiteX2" fmla="*/ 1177505 w 2103393"/>
              <a:gd name="connsiteY2" fmla="*/ 629429 h 2100760"/>
              <a:gd name="connsiteX3" fmla="*/ 1312141 w 2103393"/>
              <a:gd name="connsiteY3" fmla="*/ 707966 h 2100760"/>
              <a:gd name="connsiteX4" fmla="*/ 1508484 w 2103393"/>
              <a:gd name="connsiteY4" fmla="*/ 511623 h 2100760"/>
              <a:gd name="connsiteX5" fmla="*/ 2058246 w 2103393"/>
              <a:gd name="connsiteY5" fmla="*/ 2059932 h 2100760"/>
              <a:gd name="connsiteX6" fmla="*/ 1244822 w 2103393"/>
              <a:gd name="connsiteY6" fmla="*/ 1650414 h 2100760"/>
              <a:gd name="connsiteX7" fmla="*/ 1205554 w 2103393"/>
              <a:gd name="connsiteY7" fmla="*/ 1336267 h 2100760"/>
              <a:gd name="connsiteX8" fmla="*/ 1244823 w 2103393"/>
              <a:gd name="connsiteY8" fmla="*/ 893090 h 2100760"/>
              <a:gd name="connsiteX9" fmla="*/ 1076528 w 2103393"/>
              <a:gd name="connsiteY9" fmla="*/ 747235 h 2100760"/>
              <a:gd name="connsiteX10" fmla="*/ 885795 w 2103393"/>
              <a:gd name="connsiteY10" fmla="*/ 887480 h 2100760"/>
              <a:gd name="connsiteX11" fmla="*/ 919453 w 2103393"/>
              <a:gd name="connsiteY11" fmla="*/ 1325046 h 2100760"/>
              <a:gd name="connsiteX12" fmla="*/ 891405 w 2103393"/>
              <a:gd name="connsiteY12" fmla="*/ 1644805 h 2100760"/>
              <a:gd name="connsiteX13" fmla="*/ 89201 w 2103393"/>
              <a:gd name="connsiteY13" fmla="*/ 2087981 h 2100760"/>
              <a:gd name="connsiteX14" fmla="*/ 577255 w 2103393"/>
              <a:gd name="connsiteY14" fmla="*/ 511623 h 2100760"/>
              <a:gd name="connsiteX15" fmla="*/ 807257 w 2103393"/>
              <a:gd name="connsiteY15" fmla="*/ 747235 h 2100760"/>
              <a:gd name="connsiteX16" fmla="*/ 969942 w 2103393"/>
              <a:gd name="connsiteY16" fmla="*/ 635039 h 2100760"/>
              <a:gd name="connsiteX17" fmla="*/ 930675 w 2103393"/>
              <a:gd name="connsiteY17" fmla="*/ 73853 h 2100760"/>
              <a:gd name="connsiteX0" fmla="*/ 930675 w 2103393"/>
              <a:gd name="connsiteY0" fmla="*/ 77953 h 2104860"/>
              <a:gd name="connsiteX1" fmla="*/ 1190398 w 2103393"/>
              <a:gd name="connsiteY1" fmla="*/ 76280 h 2104860"/>
              <a:gd name="connsiteX2" fmla="*/ 1177505 w 2103393"/>
              <a:gd name="connsiteY2" fmla="*/ 633529 h 2104860"/>
              <a:gd name="connsiteX3" fmla="*/ 1312141 w 2103393"/>
              <a:gd name="connsiteY3" fmla="*/ 712066 h 2104860"/>
              <a:gd name="connsiteX4" fmla="*/ 1508484 w 2103393"/>
              <a:gd name="connsiteY4" fmla="*/ 515723 h 2104860"/>
              <a:gd name="connsiteX5" fmla="*/ 2058246 w 2103393"/>
              <a:gd name="connsiteY5" fmla="*/ 2064032 h 2104860"/>
              <a:gd name="connsiteX6" fmla="*/ 1244822 w 2103393"/>
              <a:gd name="connsiteY6" fmla="*/ 1654514 h 2104860"/>
              <a:gd name="connsiteX7" fmla="*/ 1205554 w 2103393"/>
              <a:gd name="connsiteY7" fmla="*/ 1340367 h 2104860"/>
              <a:gd name="connsiteX8" fmla="*/ 1244823 w 2103393"/>
              <a:gd name="connsiteY8" fmla="*/ 897190 h 2104860"/>
              <a:gd name="connsiteX9" fmla="*/ 1076528 w 2103393"/>
              <a:gd name="connsiteY9" fmla="*/ 751335 h 2104860"/>
              <a:gd name="connsiteX10" fmla="*/ 885795 w 2103393"/>
              <a:gd name="connsiteY10" fmla="*/ 891580 h 2104860"/>
              <a:gd name="connsiteX11" fmla="*/ 919453 w 2103393"/>
              <a:gd name="connsiteY11" fmla="*/ 1329146 h 2104860"/>
              <a:gd name="connsiteX12" fmla="*/ 891405 w 2103393"/>
              <a:gd name="connsiteY12" fmla="*/ 1648905 h 2104860"/>
              <a:gd name="connsiteX13" fmla="*/ 89201 w 2103393"/>
              <a:gd name="connsiteY13" fmla="*/ 2092081 h 2104860"/>
              <a:gd name="connsiteX14" fmla="*/ 577255 w 2103393"/>
              <a:gd name="connsiteY14" fmla="*/ 515723 h 2104860"/>
              <a:gd name="connsiteX15" fmla="*/ 807257 w 2103393"/>
              <a:gd name="connsiteY15" fmla="*/ 751335 h 2104860"/>
              <a:gd name="connsiteX16" fmla="*/ 969942 w 2103393"/>
              <a:gd name="connsiteY16" fmla="*/ 639139 h 2104860"/>
              <a:gd name="connsiteX17" fmla="*/ 930675 w 2103393"/>
              <a:gd name="connsiteY17" fmla="*/ 77953 h 2104860"/>
              <a:gd name="connsiteX0" fmla="*/ 930675 w 2103393"/>
              <a:gd name="connsiteY0" fmla="*/ 71187 h 2098094"/>
              <a:gd name="connsiteX1" fmla="*/ 1190398 w 2103393"/>
              <a:gd name="connsiteY1" fmla="*/ 69514 h 2098094"/>
              <a:gd name="connsiteX2" fmla="*/ 1177505 w 2103393"/>
              <a:gd name="connsiteY2" fmla="*/ 626763 h 2098094"/>
              <a:gd name="connsiteX3" fmla="*/ 1312141 w 2103393"/>
              <a:gd name="connsiteY3" fmla="*/ 705300 h 2098094"/>
              <a:gd name="connsiteX4" fmla="*/ 1508484 w 2103393"/>
              <a:gd name="connsiteY4" fmla="*/ 508957 h 2098094"/>
              <a:gd name="connsiteX5" fmla="*/ 2058246 w 2103393"/>
              <a:gd name="connsiteY5" fmla="*/ 2057266 h 2098094"/>
              <a:gd name="connsiteX6" fmla="*/ 1244822 w 2103393"/>
              <a:gd name="connsiteY6" fmla="*/ 1647748 h 2098094"/>
              <a:gd name="connsiteX7" fmla="*/ 1205554 w 2103393"/>
              <a:gd name="connsiteY7" fmla="*/ 1333601 h 2098094"/>
              <a:gd name="connsiteX8" fmla="*/ 1244823 w 2103393"/>
              <a:gd name="connsiteY8" fmla="*/ 890424 h 2098094"/>
              <a:gd name="connsiteX9" fmla="*/ 1076528 w 2103393"/>
              <a:gd name="connsiteY9" fmla="*/ 744569 h 2098094"/>
              <a:gd name="connsiteX10" fmla="*/ 885795 w 2103393"/>
              <a:gd name="connsiteY10" fmla="*/ 884814 h 2098094"/>
              <a:gd name="connsiteX11" fmla="*/ 919453 w 2103393"/>
              <a:gd name="connsiteY11" fmla="*/ 1322380 h 2098094"/>
              <a:gd name="connsiteX12" fmla="*/ 891405 w 2103393"/>
              <a:gd name="connsiteY12" fmla="*/ 1642139 h 2098094"/>
              <a:gd name="connsiteX13" fmla="*/ 89201 w 2103393"/>
              <a:gd name="connsiteY13" fmla="*/ 2085315 h 2098094"/>
              <a:gd name="connsiteX14" fmla="*/ 577255 w 2103393"/>
              <a:gd name="connsiteY14" fmla="*/ 508957 h 2098094"/>
              <a:gd name="connsiteX15" fmla="*/ 807257 w 2103393"/>
              <a:gd name="connsiteY15" fmla="*/ 744569 h 2098094"/>
              <a:gd name="connsiteX16" fmla="*/ 969942 w 2103393"/>
              <a:gd name="connsiteY16" fmla="*/ 632373 h 2098094"/>
              <a:gd name="connsiteX17" fmla="*/ 930675 w 2103393"/>
              <a:gd name="connsiteY17" fmla="*/ 71187 h 2098094"/>
              <a:gd name="connsiteX0" fmla="*/ 930675 w 2103393"/>
              <a:gd name="connsiteY0" fmla="*/ 75207 h 2102114"/>
              <a:gd name="connsiteX1" fmla="*/ 1190398 w 2103393"/>
              <a:gd name="connsiteY1" fmla="*/ 73534 h 2102114"/>
              <a:gd name="connsiteX2" fmla="*/ 1177505 w 2103393"/>
              <a:gd name="connsiteY2" fmla="*/ 630783 h 2102114"/>
              <a:gd name="connsiteX3" fmla="*/ 1312141 w 2103393"/>
              <a:gd name="connsiteY3" fmla="*/ 709320 h 2102114"/>
              <a:gd name="connsiteX4" fmla="*/ 1508484 w 2103393"/>
              <a:gd name="connsiteY4" fmla="*/ 512977 h 2102114"/>
              <a:gd name="connsiteX5" fmla="*/ 2058246 w 2103393"/>
              <a:gd name="connsiteY5" fmla="*/ 2061286 h 2102114"/>
              <a:gd name="connsiteX6" fmla="*/ 1244822 w 2103393"/>
              <a:gd name="connsiteY6" fmla="*/ 1651768 h 2102114"/>
              <a:gd name="connsiteX7" fmla="*/ 1205554 w 2103393"/>
              <a:gd name="connsiteY7" fmla="*/ 1337621 h 2102114"/>
              <a:gd name="connsiteX8" fmla="*/ 1244823 w 2103393"/>
              <a:gd name="connsiteY8" fmla="*/ 894444 h 2102114"/>
              <a:gd name="connsiteX9" fmla="*/ 1076528 w 2103393"/>
              <a:gd name="connsiteY9" fmla="*/ 748589 h 2102114"/>
              <a:gd name="connsiteX10" fmla="*/ 885795 w 2103393"/>
              <a:gd name="connsiteY10" fmla="*/ 888834 h 2102114"/>
              <a:gd name="connsiteX11" fmla="*/ 919453 w 2103393"/>
              <a:gd name="connsiteY11" fmla="*/ 1326400 h 2102114"/>
              <a:gd name="connsiteX12" fmla="*/ 891405 w 2103393"/>
              <a:gd name="connsiteY12" fmla="*/ 1646159 h 2102114"/>
              <a:gd name="connsiteX13" fmla="*/ 89201 w 2103393"/>
              <a:gd name="connsiteY13" fmla="*/ 2089335 h 2102114"/>
              <a:gd name="connsiteX14" fmla="*/ 577255 w 2103393"/>
              <a:gd name="connsiteY14" fmla="*/ 512977 h 2102114"/>
              <a:gd name="connsiteX15" fmla="*/ 807257 w 2103393"/>
              <a:gd name="connsiteY15" fmla="*/ 748589 h 2102114"/>
              <a:gd name="connsiteX16" fmla="*/ 969942 w 2103393"/>
              <a:gd name="connsiteY16" fmla="*/ 636393 h 2102114"/>
              <a:gd name="connsiteX17" fmla="*/ 930675 w 2103393"/>
              <a:gd name="connsiteY17" fmla="*/ 75207 h 210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03393" h="2102114">
                <a:moveTo>
                  <a:pt x="930675" y="75207"/>
                </a:moveTo>
                <a:cubicBezTo>
                  <a:pt x="914336" y="-26367"/>
                  <a:pt x="1202803" y="-23213"/>
                  <a:pt x="1190398" y="73534"/>
                </a:cubicBezTo>
                <a:lnTo>
                  <a:pt x="1177505" y="630783"/>
                </a:lnTo>
                <a:lnTo>
                  <a:pt x="1312141" y="709320"/>
                </a:lnTo>
                <a:cubicBezTo>
                  <a:pt x="1349539" y="621433"/>
                  <a:pt x="1403768" y="466228"/>
                  <a:pt x="1508484" y="512977"/>
                </a:cubicBezTo>
                <a:cubicBezTo>
                  <a:pt x="1961009" y="692492"/>
                  <a:pt x="2211581" y="1696648"/>
                  <a:pt x="2058246" y="2061286"/>
                </a:cubicBezTo>
                <a:cubicBezTo>
                  <a:pt x="1912391" y="2233320"/>
                  <a:pt x="1542142" y="1816322"/>
                  <a:pt x="1244822" y="1651768"/>
                </a:cubicBezTo>
                <a:cubicBezTo>
                  <a:pt x="1113927" y="1590061"/>
                  <a:pt x="1184984" y="1466646"/>
                  <a:pt x="1205554" y="1337621"/>
                </a:cubicBezTo>
                <a:cubicBezTo>
                  <a:pt x="1233603" y="1238514"/>
                  <a:pt x="1127017" y="1161846"/>
                  <a:pt x="1244823" y="894444"/>
                </a:cubicBezTo>
                <a:cubicBezTo>
                  <a:pt x="1188725" y="845826"/>
                  <a:pt x="1155065" y="802817"/>
                  <a:pt x="1076528" y="748589"/>
                </a:cubicBezTo>
                <a:cubicBezTo>
                  <a:pt x="973682" y="789728"/>
                  <a:pt x="949373" y="842086"/>
                  <a:pt x="885795" y="888834"/>
                </a:cubicBezTo>
                <a:cubicBezTo>
                  <a:pt x="951243" y="1053389"/>
                  <a:pt x="898883" y="1240382"/>
                  <a:pt x="919453" y="1326400"/>
                </a:cubicBezTo>
                <a:cubicBezTo>
                  <a:pt x="930673" y="1432986"/>
                  <a:pt x="1003602" y="1595671"/>
                  <a:pt x="891405" y="1646159"/>
                </a:cubicBezTo>
                <a:cubicBezTo>
                  <a:pt x="685711" y="1737785"/>
                  <a:pt x="311722" y="2121123"/>
                  <a:pt x="89201" y="2089335"/>
                </a:cubicBezTo>
                <a:cubicBezTo>
                  <a:pt x="-118362" y="2035107"/>
                  <a:pt x="33103" y="774768"/>
                  <a:pt x="577255" y="512977"/>
                </a:cubicBezTo>
                <a:cubicBezTo>
                  <a:pt x="704411" y="464359"/>
                  <a:pt x="736199" y="673791"/>
                  <a:pt x="807257" y="748589"/>
                </a:cubicBezTo>
                <a:lnTo>
                  <a:pt x="969942" y="636393"/>
                </a:lnTo>
                <a:cubicBezTo>
                  <a:pt x="968072" y="483058"/>
                  <a:pt x="947112" y="235825"/>
                  <a:pt x="930675" y="752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Freeform 48">
            <a:extLst>
              <a:ext uri="{FF2B5EF4-FFF2-40B4-BE49-F238E27FC236}">
                <a16:creationId xmlns:a16="http://schemas.microsoft.com/office/drawing/2014/main" id="{67772B45-BD3F-44C4-8C3C-0A45A7F5D7AA}"/>
              </a:ext>
            </a:extLst>
          </p:cNvPr>
          <p:cNvSpPr>
            <a:spLocks noChangeAspect="1"/>
          </p:cNvSpPr>
          <p:nvPr/>
        </p:nvSpPr>
        <p:spPr>
          <a:xfrm>
            <a:off x="5278002" y="1454850"/>
            <a:ext cx="529812" cy="441236"/>
          </a:xfrm>
          <a:custGeom>
            <a:avLst/>
            <a:gdLst/>
            <a:ahLst/>
            <a:cxnLst/>
            <a:rect l="l" t="t" r="r" b="b"/>
            <a:pathLst>
              <a:path w="3240001" h="2698329">
                <a:moveTo>
                  <a:pt x="2548075" y="5025"/>
                </a:moveTo>
                <a:cubicBezTo>
                  <a:pt x="2888705" y="21427"/>
                  <a:pt x="3205543" y="144443"/>
                  <a:pt x="3236875" y="324866"/>
                </a:cubicBezTo>
                <a:cubicBezTo>
                  <a:pt x="3272384" y="584869"/>
                  <a:pt x="3000845" y="793843"/>
                  <a:pt x="2654112" y="922630"/>
                </a:cubicBezTo>
                <a:cubicBezTo>
                  <a:pt x="2512076" y="1002818"/>
                  <a:pt x="2288579" y="1396468"/>
                  <a:pt x="2077615" y="1155904"/>
                </a:cubicBezTo>
                <a:cubicBezTo>
                  <a:pt x="1902159" y="985808"/>
                  <a:pt x="1914692" y="662627"/>
                  <a:pt x="1946024" y="426923"/>
                </a:cubicBezTo>
                <a:cubicBezTo>
                  <a:pt x="1958557" y="234957"/>
                  <a:pt x="1977355" y="79442"/>
                  <a:pt x="2209208" y="25983"/>
                </a:cubicBezTo>
                <a:cubicBezTo>
                  <a:pt x="2318345" y="5936"/>
                  <a:pt x="2434532" y="-443"/>
                  <a:pt x="2548075" y="5025"/>
                </a:cubicBezTo>
                <a:close/>
                <a:moveTo>
                  <a:pt x="1184195" y="86"/>
                </a:moveTo>
                <a:cubicBezTo>
                  <a:pt x="1412849" y="2955"/>
                  <a:pt x="1621488" y="77771"/>
                  <a:pt x="1732975" y="244677"/>
                </a:cubicBezTo>
                <a:cubicBezTo>
                  <a:pt x="1866656" y="436642"/>
                  <a:pt x="1793548" y="672347"/>
                  <a:pt x="1801904" y="871602"/>
                </a:cubicBezTo>
                <a:cubicBezTo>
                  <a:pt x="1820702" y="1041698"/>
                  <a:pt x="1996160" y="1255532"/>
                  <a:pt x="1889631" y="1396469"/>
                </a:cubicBezTo>
                <a:cubicBezTo>
                  <a:pt x="1714174" y="1644320"/>
                  <a:pt x="1482324" y="1717219"/>
                  <a:pt x="1300601" y="1906754"/>
                </a:cubicBezTo>
                <a:cubicBezTo>
                  <a:pt x="1068750" y="2152178"/>
                  <a:pt x="736639" y="2754803"/>
                  <a:pt x="442124" y="2694054"/>
                </a:cubicBezTo>
                <a:cubicBezTo>
                  <a:pt x="189385" y="2609005"/>
                  <a:pt x="149697" y="2276103"/>
                  <a:pt x="78680" y="2016101"/>
                </a:cubicBezTo>
                <a:cubicBezTo>
                  <a:pt x="-50823" y="1442635"/>
                  <a:pt x="-61268" y="759824"/>
                  <a:pt x="366928" y="302996"/>
                </a:cubicBezTo>
                <a:cubicBezTo>
                  <a:pt x="563141" y="111638"/>
                  <a:pt x="890211" y="-3604"/>
                  <a:pt x="1184195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Freeform 49">
            <a:extLst>
              <a:ext uri="{FF2B5EF4-FFF2-40B4-BE49-F238E27FC236}">
                <a16:creationId xmlns:a16="http://schemas.microsoft.com/office/drawing/2014/main" id="{7993CC28-260D-4BB5-BA6E-195B880D9905}"/>
              </a:ext>
            </a:extLst>
          </p:cNvPr>
          <p:cNvSpPr>
            <a:spLocks noChangeAspect="1"/>
          </p:cNvSpPr>
          <p:nvPr/>
        </p:nvSpPr>
        <p:spPr>
          <a:xfrm>
            <a:off x="6995432" y="1440016"/>
            <a:ext cx="470907" cy="470907"/>
          </a:xfrm>
          <a:custGeom>
            <a:avLst/>
            <a:gdLst>
              <a:gd name="connsiteX0" fmla="*/ 1054645 w 3259303"/>
              <a:gd name="connsiteY0" fmla="*/ 0 h 3248084"/>
              <a:gd name="connsiteX1" fmla="*/ 1469772 w 3259303"/>
              <a:gd name="connsiteY1" fmla="*/ 28049 h 3248084"/>
              <a:gd name="connsiteX2" fmla="*/ 1682945 w 3259303"/>
              <a:gd name="connsiteY2" fmla="*/ 740496 h 3248084"/>
              <a:gd name="connsiteX3" fmla="*/ 2417830 w 3259303"/>
              <a:gd name="connsiteY3" fmla="*/ 566592 h 3248084"/>
              <a:gd name="connsiteX4" fmla="*/ 3259303 w 3259303"/>
              <a:gd name="connsiteY4" fmla="*/ 1834410 h 3248084"/>
              <a:gd name="connsiteX5" fmla="*/ 2311244 w 3259303"/>
              <a:gd name="connsiteY5" fmla="*/ 3113448 h 3248084"/>
              <a:gd name="connsiteX6" fmla="*/ 622689 w 3259303"/>
              <a:gd name="connsiteY6" fmla="*/ 2670273 h 3248084"/>
              <a:gd name="connsiteX7" fmla="*/ 398297 w 3259303"/>
              <a:gd name="connsiteY7" fmla="*/ 3248084 h 3248084"/>
              <a:gd name="connsiteX8" fmla="*/ 0 w 3259303"/>
              <a:gd name="connsiteY8" fmla="*/ 3242474 h 3248084"/>
              <a:gd name="connsiteX9" fmla="*/ 218783 w 3259303"/>
              <a:gd name="connsiteY9" fmla="*/ 2333684 h 3248084"/>
              <a:gd name="connsiteX10" fmla="*/ 1593187 w 3259303"/>
              <a:gd name="connsiteY10" fmla="*/ 1997095 h 3248084"/>
              <a:gd name="connsiteX11" fmla="*/ 1250989 w 3259303"/>
              <a:gd name="connsiteY11" fmla="*/ 964889 h 3248084"/>
              <a:gd name="connsiteX12" fmla="*/ 1054645 w 3259303"/>
              <a:gd name="connsiteY12" fmla="*/ 0 h 3248084"/>
              <a:gd name="connsiteX0" fmla="*/ 1054645 w 3259303"/>
              <a:gd name="connsiteY0" fmla="*/ 0 h 3225645"/>
              <a:gd name="connsiteX1" fmla="*/ 1469772 w 3259303"/>
              <a:gd name="connsiteY1" fmla="*/ 5610 h 3225645"/>
              <a:gd name="connsiteX2" fmla="*/ 1682945 w 3259303"/>
              <a:gd name="connsiteY2" fmla="*/ 718057 h 3225645"/>
              <a:gd name="connsiteX3" fmla="*/ 2417830 w 3259303"/>
              <a:gd name="connsiteY3" fmla="*/ 544153 h 3225645"/>
              <a:gd name="connsiteX4" fmla="*/ 3259303 w 3259303"/>
              <a:gd name="connsiteY4" fmla="*/ 1811971 h 3225645"/>
              <a:gd name="connsiteX5" fmla="*/ 2311244 w 3259303"/>
              <a:gd name="connsiteY5" fmla="*/ 3091009 h 3225645"/>
              <a:gd name="connsiteX6" fmla="*/ 622689 w 3259303"/>
              <a:gd name="connsiteY6" fmla="*/ 2647834 h 3225645"/>
              <a:gd name="connsiteX7" fmla="*/ 398297 w 3259303"/>
              <a:gd name="connsiteY7" fmla="*/ 3225645 h 3225645"/>
              <a:gd name="connsiteX8" fmla="*/ 0 w 3259303"/>
              <a:gd name="connsiteY8" fmla="*/ 3220035 h 3225645"/>
              <a:gd name="connsiteX9" fmla="*/ 218783 w 3259303"/>
              <a:gd name="connsiteY9" fmla="*/ 2311245 h 3225645"/>
              <a:gd name="connsiteX10" fmla="*/ 1593187 w 3259303"/>
              <a:gd name="connsiteY10" fmla="*/ 1974656 h 3225645"/>
              <a:gd name="connsiteX11" fmla="*/ 1250989 w 3259303"/>
              <a:gd name="connsiteY11" fmla="*/ 942450 h 3225645"/>
              <a:gd name="connsiteX12" fmla="*/ 1054645 w 3259303"/>
              <a:gd name="connsiteY12" fmla="*/ 0 h 3225645"/>
              <a:gd name="connsiteX0" fmla="*/ 1054645 w 3259303"/>
              <a:gd name="connsiteY0" fmla="*/ 0 h 3242475"/>
              <a:gd name="connsiteX1" fmla="*/ 1469772 w 3259303"/>
              <a:gd name="connsiteY1" fmla="*/ 22440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54645 w 3259303"/>
              <a:gd name="connsiteY0" fmla="*/ 0 h 3242475"/>
              <a:gd name="connsiteX1" fmla="*/ 1464162 w 3259303"/>
              <a:gd name="connsiteY1" fmla="*/ 1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65864 w 3259303"/>
              <a:gd name="connsiteY0" fmla="*/ 5609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5609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04156 w 3197595"/>
              <a:gd name="connsiteY0" fmla="*/ 16828 h 3242474"/>
              <a:gd name="connsiteX1" fmla="*/ 1402454 w 3197595"/>
              <a:gd name="connsiteY1" fmla="*/ 0 h 3242474"/>
              <a:gd name="connsiteX2" fmla="*/ 1621237 w 3197595"/>
              <a:gd name="connsiteY2" fmla="*/ 734886 h 3242474"/>
              <a:gd name="connsiteX3" fmla="*/ 2356122 w 3197595"/>
              <a:gd name="connsiteY3" fmla="*/ 560982 h 3242474"/>
              <a:gd name="connsiteX4" fmla="*/ 3197595 w 3197595"/>
              <a:gd name="connsiteY4" fmla="*/ 1828800 h 3242474"/>
              <a:gd name="connsiteX5" fmla="*/ 2249536 w 3197595"/>
              <a:gd name="connsiteY5" fmla="*/ 3107838 h 3242474"/>
              <a:gd name="connsiteX6" fmla="*/ 560981 w 3197595"/>
              <a:gd name="connsiteY6" fmla="*/ 2664663 h 3242474"/>
              <a:gd name="connsiteX7" fmla="*/ 336589 w 3197595"/>
              <a:gd name="connsiteY7" fmla="*/ 3242474 h 3242474"/>
              <a:gd name="connsiteX8" fmla="*/ 0 w 3197595"/>
              <a:gd name="connsiteY8" fmla="*/ 3236864 h 3242474"/>
              <a:gd name="connsiteX9" fmla="*/ 387077 w 3197595"/>
              <a:gd name="connsiteY9" fmla="*/ 2232708 h 3242474"/>
              <a:gd name="connsiteX10" fmla="*/ 1514650 w 3197595"/>
              <a:gd name="connsiteY10" fmla="*/ 1991485 h 3242474"/>
              <a:gd name="connsiteX11" fmla="*/ 1189281 w 3197595"/>
              <a:gd name="connsiteY11" fmla="*/ 959279 h 3242474"/>
              <a:gd name="connsiteX12" fmla="*/ 1004156 w 3197595"/>
              <a:gd name="connsiteY12" fmla="*/ 16828 h 3242474"/>
              <a:gd name="connsiteX0" fmla="*/ 1011476 w 3204915"/>
              <a:gd name="connsiteY0" fmla="*/ 16828 h 3242474"/>
              <a:gd name="connsiteX1" fmla="*/ 1409774 w 3204915"/>
              <a:gd name="connsiteY1" fmla="*/ 0 h 3242474"/>
              <a:gd name="connsiteX2" fmla="*/ 1628557 w 3204915"/>
              <a:gd name="connsiteY2" fmla="*/ 734886 h 3242474"/>
              <a:gd name="connsiteX3" fmla="*/ 2363442 w 3204915"/>
              <a:gd name="connsiteY3" fmla="*/ 560982 h 3242474"/>
              <a:gd name="connsiteX4" fmla="*/ 3204915 w 3204915"/>
              <a:gd name="connsiteY4" fmla="*/ 1828800 h 3242474"/>
              <a:gd name="connsiteX5" fmla="*/ 2256856 w 3204915"/>
              <a:gd name="connsiteY5" fmla="*/ 3107838 h 3242474"/>
              <a:gd name="connsiteX6" fmla="*/ 568301 w 3204915"/>
              <a:gd name="connsiteY6" fmla="*/ 2664663 h 3242474"/>
              <a:gd name="connsiteX7" fmla="*/ 343909 w 3204915"/>
              <a:gd name="connsiteY7" fmla="*/ 3242474 h 3242474"/>
              <a:gd name="connsiteX8" fmla="*/ 7320 w 3204915"/>
              <a:gd name="connsiteY8" fmla="*/ 3236864 h 3242474"/>
              <a:gd name="connsiteX9" fmla="*/ 394397 w 3204915"/>
              <a:gd name="connsiteY9" fmla="*/ 2232708 h 3242474"/>
              <a:gd name="connsiteX10" fmla="*/ 1521970 w 3204915"/>
              <a:gd name="connsiteY10" fmla="*/ 1991485 h 3242474"/>
              <a:gd name="connsiteX11" fmla="*/ 1196601 w 3204915"/>
              <a:gd name="connsiteY11" fmla="*/ 959279 h 3242474"/>
              <a:gd name="connsiteX12" fmla="*/ 1011476 w 3204915"/>
              <a:gd name="connsiteY12" fmla="*/ 16828 h 3242474"/>
              <a:gd name="connsiteX0" fmla="*/ 1007292 w 3200731"/>
              <a:gd name="connsiteY0" fmla="*/ 16828 h 3242474"/>
              <a:gd name="connsiteX1" fmla="*/ 1405590 w 3200731"/>
              <a:gd name="connsiteY1" fmla="*/ 0 h 3242474"/>
              <a:gd name="connsiteX2" fmla="*/ 1624373 w 3200731"/>
              <a:gd name="connsiteY2" fmla="*/ 734886 h 3242474"/>
              <a:gd name="connsiteX3" fmla="*/ 2359258 w 3200731"/>
              <a:gd name="connsiteY3" fmla="*/ 560982 h 3242474"/>
              <a:gd name="connsiteX4" fmla="*/ 3200731 w 3200731"/>
              <a:gd name="connsiteY4" fmla="*/ 1828800 h 3242474"/>
              <a:gd name="connsiteX5" fmla="*/ 2252672 w 3200731"/>
              <a:gd name="connsiteY5" fmla="*/ 3107838 h 3242474"/>
              <a:gd name="connsiteX6" fmla="*/ 564117 w 3200731"/>
              <a:gd name="connsiteY6" fmla="*/ 2664663 h 3242474"/>
              <a:gd name="connsiteX7" fmla="*/ 339725 w 3200731"/>
              <a:gd name="connsiteY7" fmla="*/ 3242474 h 3242474"/>
              <a:gd name="connsiteX8" fmla="*/ 3136 w 3200731"/>
              <a:gd name="connsiteY8" fmla="*/ 3236864 h 3242474"/>
              <a:gd name="connsiteX9" fmla="*/ 390213 w 3200731"/>
              <a:gd name="connsiteY9" fmla="*/ 2232708 h 3242474"/>
              <a:gd name="connsiteX10" fmla="*/ 1517786 w 3200731"/>
              <a:gd name="connsiteY10" fmla="*/ 1991485 h 3242474"/>
              <a:gd name="connsiteX11" fmla="*/ 1192417 w 3200731"/>
              <a:gd name="connsiteY11" fmla="*/ 959279 h 3242474"/>
              <a:gd name="connsiteX12" fmla="*/ 1007292 w 3200731"/>
              <a:gd name="connsiteY12" fmla="*/ 16828 h 3242474"/>
              <a:gd name="connsiteX0" fmla="*/ 1051443 w 3244882"/>
              <a:gd name="connsiteY0" fmla="*/ 16828 h 3242474"/>
              <a:gd name="connsiteX1" fmla="*/ 1449741 w 3244882"/>
              <a:gd name="connsiteY1" fmla="*/ 0 h 3242474"/>
              <a:gd name="connsiteX2" fmla="*/ 1668524 w 3244882"/>
              <a:gd name="connsiteY2" fmla="*/ 734886 h 3242474"/>
              <a:gd name="connsiteX3" fmla="*/ 2403409 w 3244882"/>
              <a:gd name="connsiteY3" fmla="*/ 560982 h 3242474"/>
              <a:gd name="connsiteX4" fmla="*/ 3244882 w 3244882"/>
              <a:gd name="connsiteY4" fmla="*/ 1828800 h 3242474"/>
              <a:gd name="connsiteX5" fmla="*/ 2296823 w 3244882"/>
              <a:gd name="connsiteY5" fmla="*/ 3107838 h 3242474"/>
              <a:gd name="connsiteX6" fmla="*/ 608268 w 3244882"/>
              <a:gd name="connsiteY6" fmla="*/ 2664663 h 3242474"/>
              <a:gd name="connsiteX7" fmla="*/ 383876 w 3244882"/>
              <a:gd name="connsiteY7" fmla="*/ 3242474 h 3242474"/>
              <a:gd name="connsiteX8" fmla="*/ 2408 w 3244882"/>
              <a:gd name="connsiteY8" fmla="*/ 3236864 h 3242474"/>
              <a:gd name="connsiteX9" fmla="*/ 434364 w 3244882"/>
              <a:gd name="connsiteY9" fmla="*/ 2232708 h 3242474"/>
              <a:gd name="connsiteX10" fmla="*/ 1561937 w 3244882"/>
              <a:gd name="connsiteY10" fmla="*/ 1991485 h 3242474"/>
              <a:gd name="connsiteX11" fmla="*/ 1236568 w 3244882"/>
              <a:gd name="connsiteY11" fmla="*/ 959279 h 3242474"/>
              <a:gd name="connsiteX12" fmla="*/ 1051443 w 3244882"/>
              <a:gd name="connsiteY12" fmla="*/ 16828 h 3242474"/>
              <a:gd name="connsiteX0" fmla="*/ 1049313 w 3242752"/>
              <a:gd name="connsiteY0" fmla="*/ 16828 h 3242474"/>
              <a:gd name="connsiteX1" fmla="*/ 1447611 w 3242752"/>
              <a:gd name="connsiteY1" fmla="*/ 0 h 3242474"/>
              <a:gd name="connsiteX2" fmla="*/ 1666394 w 3242752"/>
              <a:gd name="connsiteY2" fmla="*/ 734886 h 3242474"/>
              <a:gd name="connsiteX3" fmla="*/ 2401279 w 3242752"/>
              <a:gd name="connsiteY3" fmla="*/ 560982 h 3242474"/>
              <a:gd name="connsiteX4" fmla="*/ 3242752 w 3242752"/>
              <a:gd name="connsiteY4" fmla="*/ 1828800 h 3242474"/>
              <a:gd name="connsiteX5" fmla="*/ 2294693 w 3242752"/>
              <a:gd name="connsiteY5" fmla="*/ 3107838 h 3242474"/>
              <a:gd name="connsiteX6" fmla="*/ 606138 w 3242752"/>
              <a:gd name="connsiteY6" fmla="*/ 2664663 h 3242474"/>
              <a:gd name="connsiteX7" fmla="*/ 381746 w 3242752"/>
              <a:gd name="connsiteY7" fmla="*/ 3242474 h 3242474"/>
              <a:gd name="connsiteX8" fmla="*/ 278 w 3242752"/>
              <a:gd name="connsiteY8" fmla="*/ 3236864 h 3242474"/>
              <a:gd name="connsiteX9" fmla="*/ 432234 w 3242752"/>
              <a:gd name="connsiteY9" fmla="*/ 2232708 h 3242474"/>
              <a:gd name="connsiteX10" fmla="*/ 1559807 w 3242752"/>
              <a:gd name="connsiteY10" fmla="*/ 1991485 h 3242474"/>
              <a:gd name="connsiteX11" fmla="*/ 1234438 w 3242752"/>
              <a:gd name="connsiteY11" fmla="*/ 959279 h 3242474"/>
              <a:gd name="connsiteX12" fmla="*/ 1049313 w 3242752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34409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516103 w 3203206"/>
              <a:gd name="connsiteY9" fmla="*/ 224953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3570" h="3242474">
                <a:moveTo>
                  <a:pt x="1049035" y="16828"/>
                </a:moveTo>
                <a:lnTo>
                  <a:pt x="1447333" y="0"/>
                </a:lnTo>
                <a:cubicBezTo>
                  <a:pt x="1441724" y="284231"/>
                  <a:pt x="1413674" y="613340"/>
                  <a:pt x="1666116" y="734886"/>
                </a:cubicBezTo>
                <a:cubicBezTo>
                  <a:pt x="1888639" y="783504"/>
                  <a:pt x="1937256" y="473095"/>
                  <a:pt x="2401001" y="560982"/>
                </a:cubicBezTo>
                <a:cubicBezTo>
                  <a:pt x="2875965" y="635779"/>
                  <a:pt x="3216295" y="1035945"/>
                  <a:pt x="3203206" y="1834409"/>
                </a:cubicBezTo>
                <a:cubicBezTo>
                  <a:pt x="3175156" y="2587994"/>
                  <a:pt x="2844177" y="2814257"/>
                  <a:pt x="2300025" y="3046130"/>
                </a:cubicBezTo>
                <a:cubicBezTo>
                  <a:pt x="1406194" y="3347190"/>
                  <a:pt x="820903" y="2705801"/>
                  <a:pt x="605860" y="2664663"/>
                </a:cubicBezTo>
                <a:cubicBezTo>
                  <a:pt x="379598" y="2621655"/>
                  <a:pt x="355288" y="2954503"/>
                  <a:pt x="381468" y="3242474"/>
                </a:cubicBezTo>
                <a:lnTo>
                  <a:pt x="0" y="3236864"/>
                </a:lnTo>
                <a:cubicBezTo>
                  <a:pt x="9350" y="2823607"/>
                  <a:pt x="-31788" y="2191567"/>
                  <a:pt x="516103" y="2249538"/>
                </a:cubicBezTo>
                <a:cubicBezTo>
                  <a:pt x="918138" y="2305637"/>
                  <a:pt x="1303347" y="2423441"/>
                  <a:pt x="1559529" y="1991485"/>
                </a:cubicBezTo>
                <a:cubicBezTo>
                  <a:pt x="1720344" y="1686686"/>
                  <a:pt x="1701645" y="1337006"/>
                  <a:pt x="1234160" y="959279"/>
                </a:cubicBezTo>
                <a:cubicBezTo>
                  <a:pt x="1155622" y="891961"/>
                  <a:pt x="981717" y="516102"/>
                  <a:pt x="1049035" y="168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Freeform 50">
            <a:extLst>
              <a:ext uri="{FF2B5EF4-FFF2-40B4-BE49-F238E27FC236}">
                <a16:creationId xmlns:a16="http://schemas.microsoft.com/office/drawing/2014/main" id="{605A5CD8-DE95-4E92-98B2-C8DFAA6AF85E}"/>
              </a:ext>
            </a:extLst>
          </p:cNvPr>
          <p:cNvSpPr>
            <a:spLocks noChangeAspect="1"/>
          </p:cNvSpPr>
          <p:nvPr/>
        </p:nvSpPr>
        <p:spPr>
          <a:xfrm>
            <a:off x="6115987" y="1451770"/>
            <a:ext cx="529812" cy="447396"/>
          </a:xfrm>
          <a:custGeom>
            <a:avLst/>
            <a:gdLst/>
            <a:ahLst/>
            <a:cxnLst/>
            <a:rect l="l" t="t" r="r" b="b"/>
            <a:pathLst>
              <a:path w="3213653" h="2719059">
                <a:moveTo>
                  <a:pt x="1378151" y="1333546"/>
                </a:moveTo>
                <a:cubicBezTo>
                  <a:pt x="1319627" y="1375402"/>
                  <a:pt x="1250513" y="1400241"/>
                  <a:pt x="1177640" y="1404742"/>
                </a:cubicBezTo>
                <a:cubicBezTo>
                  <a:pt x="1183273" y="1421668"/>
                  <a:pt x="1185388" y="1439329"/>
                  <a:pt x="1185029" y="1457608"/>
                </a:cubicBezTo>
                <a:lnTo>
                  <a:pt x="1182201" y="1517198"/>
                </a:lnTo>
                <a:cubicBezTo>
                  <a:pt x="1256472" y="1514781"/>
                  <a:pt x="1326341" y="1484168"/>
                  <a:pt x="1378151" y="1432005"/>
                </a:cubicBezTo>
                <a:close/>
                <a:moveTo>
                  <a:pt x="1765736" y="0"/>
                </a:moveTo>
                <a:cubicBezTo>
                  <a:pt x="1820598" y="0"/>
                  <a:pt x="1865072" y="44474"/>
                  <a:pt x="1865072" y="99336"/>
                </a:cubicBezTo>
                <a:lnTo>
                  <a:pt x="1865072" y="1145199"/>
                </a:lnTo>
                <a:cubicBezTo>
                  <a:pt x="1927584" y="1198906"/>
                  <a:pt x="2002197" y="1234373"/>
                  <a:pt x="2081262" y="1252128"/>
                </a:cubicBezTo>
                <a:cubicBezTo>
                  <a:pt x="2096727" y="1219747"/>
                  <a:pt x="2112543" y="1186289"/>
                  <a:pt x="2123992" y="1149920"/>
                </a:cubicBezTo>
                <a:cubicBezTo>
                  <a:pt x="1899600" y="1041464"/>
                  <a:pt x="1832282" y="585198"/>
                  <a:pt x="1933258" y="437473"/>
                </a:cubicBezTo>
                <a:cubicBezTo>
                  <a:pt x="2028156" y="327848"/>
                  <a:pt x="2131647" y="265468"/>
                  <a:pt x="2345195" y="261608"/>
                </a:cubicBezTo>
                <a:cubicBezTo>
                  <a:pt x="2375702" y="261056"/>
                  <a:pt x="2408455" y="261699"/>
                  <a:pt x="2443750" y="263569"/>
                </a:cubicBezTo>
                <a:cubicBezTo>
                  <a:pt x="2954244" y="291618"/>
                  <a:pt x="3189856" y="886259"/>
                  <a:pt x="3206686" y="1323824"/>
                </a:cubicBezTo>
                <a:cubicBezTo>
                  <a:pt x="3247823" y="2015701"/>
                  <a:pt x="3103839" y="2270013"/>
                  <a:pt x="2853267" y="2462617"/>
                </a:cubicBezTo>
                <a:cubicBezTo>
                  <a:pt x="2511068" y="2735627"/>
                  <a:pt x="2157650" y="2470097"/>
                  <a:pt x="2084722" y="2170906"/>
                </a:cubicBezTo>
                <a:cubicBezTo>
                  <a:pt x="2058544" y="2038140"/>
                  <a:pt x="2127730" y="1922204"/>
                  <a:pt x="2202528" y="1800658"/>
                </a:cubicBezTo>
                <a:lnTo>
                  <a:pt x="2143866" y="1730900"/>
                </a:lnTo>
                <a:cubicBezTo>
                  <a:pt x="2096151" y="1741682"/>
                  <a:pt x="2046910" y="1746675"/>
                  <a:pt x="1997032" y="1746402"/>
                </a:cubicBezTo>
                <a:lnTo>
                  <a:pt x="1887189" y="1736891"/>
                </a:lnTo>
                <a:lnTo>
                  <a:pt x="1887189" y="2619722"/>
                </a:lnTo>
                <a:cubicBezTo>
                  <a:pt x="1887189" y="2674584"/>
                  <a:pt x="1842715" y="2719058"/>
                  <a:pt x="1787853" y="2719058"/>
                </a:cubicBezTo>
                <a:cubicBezTo>
                  <a:pt x="1732991" y="2719058"/>
                  <a:pt x="1688517" y="2674584"/>
                  <a:pt x="1688517" y="2619722"/>
                </a:cubicBezTo>
                <a:lnTo>
                  <a:pt x="1688517" y="1730093"/>
                </a:lnTo>
                <a:cubicBezTo>
                  <a:pt x="1688517" y="1710960"/>
                  <a:pt x="1693926" y="1693091"/>
                  <a:pt x="1704798" y="1678857"/>
                </a:cubicBezTo>
                <a:cubicBezTo>
                  <a:pt x="1659024" y="1659660"/>
                  <a:pt x="1616387" y="1633873"/>
                  <a:pt x="1576823" y="1603655"/>
                </a:cubicBezTo>
                <a:lnTo>
                  <a:pt x="1576823" y="2619723"/>
                </a:lnTo>
                <a:cubicBezTo>
                  <a:pt x="1576823" y="2674585"/>
                  <a:pt x="1532349" y="2719059"/>
                  <a:pt x="1477487" y="2719059"/>
                </a:cubicBezTo>
                <a:cubicBezTo>
                  <a:pt x="1422625" y="2719059"/>
                  <a:pt x="1378151" y="2674585"/>
                  <a:pt x="1378151" y="2619723"/>
                </a:cubicBezTo>
                <a:lnTo>
                  <a:pt x="1378151" y="1615564"/>
                </a:lnTo>
                <a:cubicBezTo>
                  <a:pt x="1313743" y="1650180"/>
                  <a:pt x="1240907" y="1668612"/>
                  <a:pt x="1165758" y="1668570"/>
                </a:cubicBezTo>
                <a:lnTo>
                  <a:pt x="1143358" y="1665899"/>
                </a:lnTo>
                <a:cubicBezTo>
                  <a:pt x="1108602" y="1733381"/>
                  <a:pt x="1056017" y="1769960"/>
                  <a:pt x="1011125" y="1833465"/>
                </a:cubicBezTo>
                <a:cubicBezTo>
                  <a:pt x="1085923" y="1955011"/>
                  <a:pt x="1155109" y="2070947"/>
                  <a:pt x="1128931" y="2203713"/>
                </a:cubicBezTo>
                <a:cubicBezTo>
                  <a:pt x="1056003" y="2502904"/>
                  <a:pt x="702585" y="2768434"/>
                  <a:pt x="360386" y="2495424"/>
                </a:cubicBezTo>
                <a:cubicBezTo>
                  <a:pt x="109814" y="2302820"/>
                  <a:pt x="-34170" y="2048508"/>
                  <a:pt x="6967" y="1356631"/>
                </a:cubicBezTo>
                <a:cubicBezTo>
                  <a:pt x="23797" y="919066"/>
                  <a:pt x="259409" y="324425"/>
                  <a:pt x="769903" y="296376"/>
                </a:cubicBezTo>
                <a:cubicBezTo>
                  <a:pt x="805198" y="294506"/>
                  <a:pt x="837951" y="293863"/>
                  <a:pt x="868458" y="294415"/>
                </a:cubicBezTo>
                <a:cubicBezTo>
                  <a:pt x="1082006" y="298276"/>
                  <a:pt x="1185497" y="360655"/>
                  <a:pt x="1280395" y="470280"/>
                </a:cubicBezTo>
                <a:cubicBezTo>
                  <a:pt x="1381371" y="618005"/>
                  <a:pt x="1314053" y="1074271"/>
                  <a:pt x="1089661" y="1182727"/>
                </a:cubicBezTo>
                <a:cubicBezTo>
                  <a:pt x="1098183" y="1209798"/>
                  <a:pt x="1109125" y="1235256"/>
                  <a:pt x="1120578" y="1259840"/>
                </a:cubicBezTo>
                <a:cubicBezTo>
                  <a:pt x="1123656" y="1260899"/>
                  <a:pt x="1126770" y="1260948"/>
                  <a:pt x="1129891" y="1260950"/>
                </a:cubicBezTo>
                <a:cubicBezTo>
                  <a:pt x="1227949" y="1261006"/>
                  <a:pt x="1320161" y="1214330"/>
                  <a:pt x="1378151" y="1135267"/>
                </a:cubicBezTo>
                <a:lnTo>
                  <a:pt x="1378151" y="118395"/>
                </a:lnTo>
                <a:cubicBezTo>
                  <a:pt x="1378151" y="63533"/>
                  <a:pt x="1422625" y="19059"/>
                  <a:pt x="1477487" y="19059"/>
                </a:cubicBezTo>
                <a:cubicBezTo>
                  <a:pt x="1532349" y="19059"/>
                  <a:pt x="1576823" y="63533"/>
                  <a:pt x="1576823" y="118395"/>
                </a:cubicBezTo>
                <a:lnTo>
                  <a:pt x="1576823" y="1413063"/>
                </a:lnTo>
                <a:cubicBezTo>
                  <a:pt x="1680597" y="1536757"/>
                  <a:pt x="1834575" y="1607590"/>
                  <a:pt x="1997786" y="1608484"/>
                </a:cubicBezTo>
                <a:lnTo>
                  <a:pt x="2057480" y="1605248"/>
                </a:lnTo>
                <a:cubicBezTo>
                  <a:pt x="2038910" y="1561698"/>
                  <a:pt x="2027992" y="1505121"/>
                  <a:pt x="2028624" y="1424801"/>
                </a:cubicBezTo>
                <a:lnTo>
                  <a:pt x="2034537" y="1382501"/>
                </a:lnTo>
                <a:cubicBezTo>
                  <a:pt x="1972012" y="1367348"/>
                  <a:pt x="1912047" y="1342676"/>
                  <a:pt x="1856155" y="1310037"/>
                </a:cubicBezTo>
                <a:cubicBezTo>
                  <a:pt x="1840993" y="1344880"/>
                  <a:pt x="1806188" y="1369059"/>
                  <a:pt x="1765736" y="1369059"/>
                </a:cubicBezTo>
                <a:cubicBezTo>
                  <a:pt x="1710874" y="1369059"/>
                  <a:pt x="1666400" y="1324585"/>
                  <a:pt x="1666400" y="1269723"/>
                </a:cubicBezTo>
                <a:lnTo>
                  <a:pt x="1666400" y="99336"/>
                </a:lnTo>
                <a:cubicBezTo>
                  <a:pt x="1666400" y="44474"/>
                  <a:pt x="1710874" y="0"/>
                  <a:pt x="17657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Teardrop 9">
            <a:extLst>
              <a:ext uri="{FF2B5EF4-FFF2-40B4-BE49-F238E27FC236}">
                <a16:creationId xmlns:a16="http://schemas.microsoft.com/office/drawing/2014/main" id="{4408BA9B-C6A7-4C33-9FEA-0E214549F256}"/>
              </a:ext>
            </a:extLst>
          </p:cNvPr>
          <p:cNvSpPr>
            <a:spLocks noChangeAspect="1"/>
          </p:cNvSpPr>
          <p:nvPr/>
        </p:nvSpPr>
        <p:spPr>
          <a:xfrm rot="18900000">
            <a:off x="7840756" y="2475143"/>
            <a:ext cx="512877" cy="437727"/>
          </a:xfrm>
          <a:custGeom>
            <a:avLst/>
            <a:gdLst/>
            <a:ahLst/>
            <a:cxnLst/>
            <a:rect l="l" t="t" r="r" b="b"/>
            <a:pathLst>
              <a:path w="3552042" h="3031575">
                <a:moveTo>
                  <a:pt x="1499560" y="1284945"/>
                </a:moveTo>
                <a:lnTo>
                  <a:pt x="1272419" y="1057805"/>
                </a:lnTo>
                <a:lnTo>
                  <a:pt x="1054631" y="1275593"/>
                </a:lnTo>
                <a:lnTo>
                  <a:pt x="836843" y="1057805"/>
                </a:lnTo>
                <a:lnTo>
                  <a:pt x="609703" y="1284945"/>
                </a:lnTo>
                <a:lnTo>
                  <a:pt x="827491" y="1502733"/>
                </a:lnTo>
                <a:lnTo>
                  <a:pt x="609703" y="1720522"/>
                </a:lnTo>
                <a:lnTo>
                  <a:pt x="836843" y="1947662"/>
                </a:lnTo>
                <a:lnTo>
                  <a:pt x="1054631" y="1729874"/>
                </a:lnTo>
                <a:lnTo>
                  <a:pt x="1272419" y="1947662"/>
                </a:lnTo>
                <a:lnTo>
                  <a:pt x="1499560" y="1720522"/>
                </a:lnTo>
                <a:lnTo>
                  <a:pt x="1281771" y="1502733"/>
                </a:lnTo>
                <a:close/>
                <a:moveTo>
                  <a:pt x="3552042" y="1021270"/>
                </a:moveTo>
                <a:cubicBezTo>
                  <a:pt x="3346428" y="1488389"/>
                  <a:pt x="3240687" y="1885112"/>
                  <a:pt x="3146822" y="2229032"/>
                </a:cubicBezTo>
                <a:cubicBezTo>
                  <a:pt x="3047091" y="2666397"/>
                  <a:pt x="2787512" y="3031575"/>
                  <a:pt x="2344279" y="3031575"/>
                </a:cubicBezTo>
                <a:cubicBezTo>
                  <a:pt x="1991740" y="3031575"/>
                  <a:pt x="1692293" y="2804263"/>
                  <a:pt x="1587926" y="2487045"/>
                </a:cubicBezTo>
                <a:cubicBezTo>
                  <a:pt x="1859795" y="2308350"/>
                  <a:pt x="2033031" y="1980125"/>
                  <a:pt x="2117061" y="1611614"/>
                </a:cubicBezTo>
                <a:cubicBezTo>
                  <a:pt x="2127904" y="1571883"/>
                  <a:pt x="2138872" y="1531598"/>
                  <a:pt x="2150086" y="1490753"/>
                </a:cubicBezTo>
                <a:cubicBezTo>
                  <a:pt x="2212338" y="1465032"/>
                  <a:pt x="2277652" y="1444164"/>
                  <a:pt x="2344279" y="1426490"/>
                </a:cubicBezTo>
                <a:cubicBezTo>
                  <a:pt x="2764465" y="1315024"/>
                  <a:pt x="3073190" y="1226884"/>
                  <a:pt x="3552042" y="1021270"/>
                </a:cubicBezTo>
                <a:close/>
                <a:moveTo>
                  <a:pt x="2557365" y="0"/>
                </a:moveTo>
                <a:cubicBezTo>
                  <a:pt x="2295797" y="594236"/>
                  <a:pt x="2161281" y="1098917"/>
                  <a:pt x="2041873" y="1536428"/>
                </a:cubicBezTo>
                <a:cubicBezTo>
                  <a:pt x="1915003" y="2092812"/>
                  <a:pt x="1584785" y="2557364"/>
                  <a:pt x="1020937" y="2557364"/>
                </a:cubicBezTo>
                <a:cubicBezTo>
                  <a:pt x="457089" y="2557364"/>
                  <a:pt x="0" y="2100276"/>
                  <a:pt x="0" y="1536428"/>
                </a:cubicBezTo>
                <a:cubicBezTo>
                  <a:pt x="0" y="972580"/>
                  <a:pt x="475939" y="660066"/>
                  <a:pt x="1020937" y="515492"/>
                </a:cubicBezTo>
                <a:cubicBezTo>
                  <a:pt x="1555467" y="373694"/>
                  <a:pt x="1948204" y="261568"/>
                  <a:pt x="25573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Freeform 97">
            <a:extLst>
              <a:ext uri="{FF2B5EF4-FFF2-40B4-BE49-F238E27FC236}">
                <a16:creationId xmlns:a16="http://schemas.microsoft.com/office/drawing/2014/main" id="{EC2CC9E2-613C-4C7C-AA96-FC8E238EAB9F}"/>
              </a:ext>
            </a:extLst>
          </p:cNvPr>
          <p:cNvSpPr>
            <a:spLocks noChangeAspect="1"/>
          </p:cNvSpPr>
          <p:nvPr/>
        </p:nvSpPr>
        <p:spPr>
          <a:xfrm>
            <a:off x="8560808" y="1444151"/>
            <a:ext cx="619107" cy="462636"/>
          </a:xfrm>
          <a:custGeom>
            <a:avLst/>
            <a:gdLst/>
            <a:ahLst/>
            <a:cxnLst/>
            <a:rect l="l" t="t" r="r" b="b"/>
            <a:pathLst>
              <a:path w="3246245" h="2425805">
                <a:moveTo>
                  <a:pt x="2545666" y="706851"/>
                </a:moveTo>
                <a:cubicBezTo>
                  <a:pt x="2704742" y="706851"/>
                  <a:pt x="2833698" y="835807"/>
                  <a:pt x="2833698" y="994883"/>
                </a:cubicBezTo>
                <a:cubicBezTo>
                  <a:pt x="2833698" y="1153959"/>
                  <a:pt x="2704742" y="1282915"/>
                  <a:pt x="2545666" y="1282915"/>
                </a:cubicBezTo>
                <a:cubicBezTo>
                  <a:pt x="2386590" y="1282915"/>
                  <a:pt x="2257634" y="1153959"/>
                  <a:pt x="2257634" y="994883"/>
                </a:cubicBezTo>
                <a:cubicBezTo>
                  <a:pt x="2257634" y="835807"/>
                  <a:pt x="2386590" y="706851"/>
                  <a:pt x="2545666" y="706851"/>
                </a:cubicBezTo>
                <a:close/>
                <a:moveTo>
                  <a:pt x="700580" y="706851"/>
                </a:moveTo>
                <a:cubicBezTo>
                  <a:pt x="859656" y="706851"/>
                  <a:pt x="988612" y="835807"/>
                  <a:pt x="988612" y="994883"/>
                </a:cubicBezTo>
                <a:cubicBezTo>
                  <a:pt x="988612" y="1153959"/>
                  <a:pt x="859656" y="1282915"/>
                  <a:pt x="700580" y="1282915"/>
                </a:cubicBezTo>
                <a:cubicBezTo>
                  <a:pt x="541504" y="1282915"/>
                  <a:pt x="412548" y="1153959"/>
                  <a:pt x="412548" y="994883"/>
                </a:cubicBezTo>
                <a:cubicBezTo>
                  <a:pt x="412548" y="835807"/>
                  <a:pt x="541504" y="706851"/>
                  <a:pt x="700580" y="706851"/>
                </a:cubicBezTo>
                <a:close/>
                <a:moveTo>
                  <a:pt x="1619971" y="0"/>
                </a:moveTo>
                <a:cubicBezTo>
                  <a:pt x="1621025" y="5"/>
                  <a:pt x="1622076" y="12"/>
                  <a:pt x="1623123" y="141"/>
                </a:cubicBezTo>
                <a:cubicBezTo>
                  <a:pt x="1624170" y="12"/>
                  <a:pt x="1625221" y="5"/>
                  <a:pt x="1626275" y="0"/>
                </a:cubicBezTo>
                <a:lnTo>
                  <a:pt x="1626274" y="282"/>
                </a:lnTo>
                <a:cubicBezTo>
                  <a:pt x="1966825" y="4283"/>
                  <a:pt x="1974816" y="220494"/>
                  <a:pt x="2177568" y="171426"/>
                </a:cubicBezTo>
                <a:cubicBezTo>
                  <a:pt x="2600959" y="50212"/>
                  <a:pt x="2963165" y="85364"/>
                  <a:pt x="3172404" y="310875"/>
                </a:cubicBezTo>
                <a:cubicBezTo>
                  <a:pt x="3300075" y="473051"/>
                  <a:pt x="3301971" y="794993"/>
                  <a:pt x="2851767" y="1164523"/>
                </a:cubicBezTo>
                <a:cubicBezTo>
                  <a:pt x="2918303" y="1029844"/>
                  <a:pt x="2927052" y="857771"/>
                  <a:pt x="2799829" y="746887"/>
                </a:cubicBezTo>
                <a:cubicBezTo>
                  <a:pt x="3115459" y="786295"/>
                  <a:pt x="3165949" y="533368"/>
                  <a:pt x="3049873" y="419809"/>
                </a:cubicBezTo>
                <a:cubicBezTo>
                  <a:pt x="2811516" y="207658"/>
                  <a:pt x="2338612" y="298041"/>
                  <a:pt x="2253222" y="493802"/>
                </a:cubicBezTo>
                <a:cubicBezTo>
                  <a:pt x="2139861" y="783555"/>
                  <a:pt x="2165869" y="1185485"/>
                  <a:pt x="2076302" y="1369861"/>
                </a:cubicBezTo>
                <a:cubicBezTo>
                  <a:pt x="1906668" y="1634081"/>
                  <a:pt x="1716639" y="1881305"/>
                  <a:pt x="1713569" y="2080938"/>
                </a:cubicBezTo>
                <a:cubicBezTo>
                  <a:pt x="1706472" y="2158984"/>
                  <a:pt x="1709123" y="2405980"/>
                  <a:pt x="1625847" y="2423204"/>
                </a:cubicBezTo>
                <a:cubicBezTo>
                  <a:pt x="1625847" y="2424071"/>
                  <a:pt x="1625843" y="2424938"/>
                  <a:pt x="1625839" y="2425805"/>
                </a:cubicBezTo>
                <a:lnTo>
                  <a:pt x="1623123" y="2424507"/>
                </a:lnTo>
                <a:lnTo>
                  <a:pt x="1620407" y="2425805"/>
                </a:lnTo>
                <a:cubicBezTo>
                  <a:pt x="1620403" y="2424938"/>
                  <a:pt x="1620399" y="2424071"/>
                  <a:pt x="1620399" y="2423204"/>
                </a:cubicBezTo>
                <a:cubicBezTo>
                  <a:pt x="1537123" y="2405980"/>
                  <a:pt x="1539774" y="2158984"/>
                  <a:pt x="1532677" y="2080938"/>
                </a:cubicBezTo>
                <a:cubicBezTo>
                  <a:pt x="1529607" y="1881305"/>
                  <a:pt x="1339578" y="1634081"/>
                  <a:pt x="1169944" y="1369861"/>
                </a:cubicBezTo>
                <a:cubicBezTo>
                  <a:pt x="1080377" y="1185485"/>
                  <a:pt x="1106385" y="783555"/>
                  <a:pt x="993024" y="493802"/>
                </a:cubicBezTo>
                <a:cubicBezTo>
                  <a:pt x="907634" y="298041"/>
                  <a:pt x="434730" y="207658"/>
                  <a:pt x="196373" y="419809"/>
                </a:cubicBezTo>
                <a:cubicBezTo>
                  <a:pt x="80297" y="533368"/>
                  <a:pt x="130787" y="786295"/>
                  <a:pt x="446417" y="746887"/>
                </a:cubicBezTo>
                <a:cubicBezTo>
                  <a:pt x="319194" y="857771"/>
                  <a:pt x="327943" y="1029844"/>
                  <a:pt x="394479" y="1164523"/>
                </a:cubicBezTo>
                <a:cubicBezTo>
                  <a:pt x="-55725" y="794993"/>
                  <a:pt x="-53829" y="473051"/>
                  <a:pt x="73842" y="310875"/>
                </a:cubicBezTo>
                <a:cubicBezTo>
                  <a:pt x="283081" y="85364"/>
                  <a:pt x="645287" y="50212"/>
                  <a:pt x="1068678" y="171426"/>
                </a:cubicBezTo>
                <a:cubicBezTo>
                  <a:pt x="1271430" y="220494"/>
                  <a:pt x="1279421" y="4283"/>
                  <a:pt x="1619972" y="2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Donut 22">
            <a:extLst>
              <a:ext uri="{FF2B5EF4-FFF2-40B4-BE49-F238E27FC236}">
                <a16:creationId xmlns:a16="http://schemas.microsoft.com/office/drawing/2014/main" id="{CE7A0D83-9523-4EB8-8677-1D7D4415C973}"/>
              </a:ext>
            </a:extLst>
          </p:cNvPr>
          <p:cNvSpPr>
            <a:spLocks noChangeAspect="1"/>
          </p:cNvSpPr>
          <p:nvPr/>
        </p:nvSpPr>
        <p:spPr>
          <a:xfrm>
            <a:off x="10277429" y="1539784"/>
            <a:ext cx="529812" cy="271370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1" name="Freeform 99">
            <a:extLst>
              <a:ext uri="{FF2B5EF4-FFF2-40B4-BE49-F238E27FC236}">
                <a16:creationId xmlns:a16="http://schemas.microsoft.com/office/drawing/2014/main" id="{6EFBEDF3-F563-421B-9E3D-7024636F370F}"/>
              </a:ext>
            </a:extLst>
          </p:cNvPr>
          <p:cNvSpPr>
            <a:spLocks noChangeAspect="1"/>
          </p:cNvSpPr>
          <p:nvPr/>
        </p:nvSpPr>
        <p:spPr>
          <a:xfrm>
            <a:off x="7902810" y="1432248"/>
            <a:ext cx="388767" cy="486441"/>
          </a:xfrm>
          <a:custGeom>
            <a:avLst/>
            <a:gdLst/>
            <a:ahLst/>
            <a:cxnLst/>
            <a:rect l="l" t="t" r="r" b="b"/>
            <a:pathLst>
              <a:path w="2427821" h="3249943">
                <a:moveTo>
                  <a:pt x="1783445" y="477276"/>
                </a:moveTo>
                <a:cubicBezTo>
                  <a:pt x="1867295" y="479049"/>
                  <a:pt x="1940306" y="495815"/>
                  <a:pt x="1995323" y="528655"/>
                </a:cubicBezTo>
                <a:cubicBezTo>
                  <a:pt x="2375187" y="892595"/>
                  <a:pt x="1478983" y="963108"/>
                  <a:pt x="1620010" y="1047270"/>
                </a:cubicBezTo>
                <a:cubicBezTo>
                  <a:pt x="1920260" y="1267909"/>
                  <a:pt x="2179568" y="1563610"/>
                  <a:pt x="2275102" y="1879783"/>
                </a:cubicBezTo>
                <a:cubicBezTo>
                  <a:pt x="2386559" y="2264195"/>
                  <a:pt x="2620845" y="2969329"/>
                  <a:pt x="2118153" y="3196792"/>
                </a:cubicBezTo>
                <a:cubicBezTo>
                  <a:pt x="862559" y="3474297"/>
                  <a:pt x="146052" y="2612212"/>
                  <a:pt x="9574" y="1838839"/>
                </a:cubicBezTo>
                <a:cubicBezTo>
                  <a:pt x="-38192" y="1613652"/>
                  <a:pt x="98284" y="1313401"/>
                  <a:pt x="296177" y="1170100"/>
                </a:cubicBezTo>
                <a:cubicBezTo>
                  <a:pt x="391711" y="1081390"/>
                  <a:pt x="330296" y="876673"/>
                  <a:pt x="323472" y="671956"/>
                </a:cubicBezTo>
                <a:cubicBezTo>
                  <a:pt x="296177" y="474063"/>
                  <a:pt x="760199" y="351234"/>
                  <a:pt x="664666" y="1211043"/>
                </a:cubicBezTo>
                <a:cubicBezTo>
                  <a:pt x="853176" y="743465"/>
                  <a:pt x="1420091" y="469595"/>
                  <a:pt x="1783445" y="477276"/>
                </a:cubicBezTo>
                <a:close/>
                <a:moveTo>
                  <a:pt x="1024970" y="33"/>
                </a:moveTo>
                <a:cubicBezTo>
                  <a:pt x="1115949" y="3590"/>
                  <a:pt x="1140206" y="286408"/>
                  <a:pt x="1176458" y="269348"/>
                </a:cubicBezTo>
                <a:cubicBezTo>
                  <a:pt x="1251521" y="278446"/>
                  <a:pt x="1265168" y="21414"/>
                  <a:pt x="1401646" y="44160"/>
                </a:cubicBezTo>
                <a:cubicBezTo>
                  <a:pt x="1469884" y="71456"/>
                  <a:pt x="1374351" y="221581"/>
                  <a:pt x="1360703" y="310292"/>
                </a:cubicBezTo>
                <a:lnTo>
                  <a:pt x="1517652" y="453593"/>
                </a:lnTo>
                <a:cubicBezTo>
                  <a:pt x="974016" y="540030"/>
                  <a:pt x="901229" y="790238"/>
                  <a:pt x="753379" y="951737"/>
                </a:cubicBezTo>
                <a:lnTo>
                  <a:pt x="705610" y="644662"/>
                </a:lnTo>
                <a:lnTo>
                  <a:pt x="787497" y="521832"/>
                </a:lnTo>
                <a:cubicBezTo>
                  <a:pt x="712435" y="433122"/>
                  <a:pt x="446303" y="364883"/>
                  <a:pt x="562310" y="255701"/>
                </a:cubicBezTo>
                <a:cubicBezTo>
                  <a:pt x="739730" y="98751"/>
                  <a:pt x="862560" y="337587"/>
                  <a:pt x="1012685" y="378530"/>
                </a:cubicBezTo>
                <a:cubicBezTo>
                  <a:pt x="1010410" y="253426"/>
                  <a:pt x="796596" y="101025"/>
                  <a:pt x="1005861" y="3217"/>
                </a:cubicBezTo>
                <a:cubicBezTo>
                  <a:pt x="1012543" y="800"/>
                  <a:pt x="1018905" y="-204"/>
                  <a:pt x="1024970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2" name="Oval 10">
            <a:extLst>
              <a:ext uri="{FF2B5EF4-FFF2-40B4-BE49-F238E27FC236}">
                <a16:creationId xmlns:a16="http://schemas.microsoft.com/office/drawing/2014/main" id="{8624E4A5-1602-4F93-B497-F8D7323B39B1}"/>
              </a:ext>
            </a:extLst>
          </p:cNvPr>
          <p:cNvSpPr/>
          <p:nvPr/>
        </p:nvSpPr>
        <p:spPr>
          <a:xfrm>
            <a:off x="9460302" y="1433265"/>
            <a:ext cx="486653" cy="484407"/>
          </a:xfrm>
          <a:custGeom>
            <a:avLst/>
            <a:gdLst/>
            <a:ahLst/>
            <a:cxnLst/>
            <a:rect l="l" t="t" r="r" b="b"/>
            <a:pathLst>
              <a:path w="3229769" h="3214867">
                <a:moveTo>
                  <a:pt x="388922" y="0"/>
                </a:moveTo>
                <a:cubicBezTo>
                  <a:pt x="481031" y="0"/>
                  <a:pt x="564991" y="34887"/>
                  <a:pt x="627459" y="93109"/>
                </a:cubicBezTo>
                <a:cubicBezTo>
                  <a:pt x="689927" y="34887"/>
                  <a:pt x="773888" y="0"/>
                  <a:pt x="865996" y="0"/>
                </a:cubicBezTo>
                <a:cubicBezTo>
                  <a:pt x="958105" y="0"/>
                  <a:pt x="1042065" y="34887"/>
                  <a:pt x="1104533" y="93109"/>
                </a:cubicBezTo>
                <a:cubicBezTo>
                  <a:pt x="1167001" y="34887"/>
                  <a:pt x="1250962" y="0"/>
                  <a:pt x="1343070" y="0"/>
                </a:cubicBezTo>
                <a:cubicBezTo>
                  <a:pt x="1435179" y="0"/>
                  <a:pt x="1519139" y="34887"/>
                  <a:pt x="1581607" y="93109"/>
                </a:cubicBezTo>
                <a:cubicBezTo>
                  <a:pt x="1644075" y="34887"/>
                  <a:pt x="1728036" y="0"/>
                  <a:pt x="1820144" y="0"/>
                </a:cubicBezTo>
                <a:cubicBezTo>
                  <a:pt x="1912253" y="0"/>
                  <a:pt x="1996213" y="34887"/>
                  <a:pt x="2058681" y="93109"/>
                </a:cubicBezTo>
                <a:cubicBezTo>
                  <a:pt x="2121149" y="34887"/>
                  <a:pt x="2205110" y="0"/>
                  <a:pt x="2297218" y="0"/>
                </a:cubicBezTo>
                <a:cubicBezTo>
                  <a:pt x="2389326" y="0"/>
                  <a:pt x="2473286" y="34887"/>
                  <a:pt x="2535755" y="93108"/>
                </a:cubicBezTo>
                <a:cubicBezTo>
                  <a:pt x="2598223" y="34887"/>
                  <a:pt x="2682183" y="0"/>
                  <a:pt x="2774291" y="0"/>
                </a:cubicBezTo>
                <a:cubicBezTo>
                  <a:pt x="2971429" y="0"/>
                  <a:pt x="3131241" y="159812"/>
                  <a:pt x="3131241" y="356950"/>
                </a:cubicBezTo>
                <a:cubicBezTo>
                  <a:pt x="3131241" y="414550"/>
                  <a:pt x="3117598" y="468963"/>
                  <a:pt x="3092026" y="516460"/>
                </a:cubicBezTo>
                <a:cubicBezTo>
                  <a:pt x="3176259" y="580602"/>
                  <a:pt x="3229769" y="682177"/>
                  <a:pt x="3229769" y="796250"/>
                </a:cubicBezTo>
                <a:cubicBezTo>
                  <a:pt x="3229769" y="902465"/>
                  <a:pt x="3183377" y="997845"/>
                  <a:pt x="3108820" y="1062184"/>
                </a:cubicBezTo>
                <a:cubicBezTo>
                  <a:pt x="3183377" y="1126523"/>
                  <a:pt x="3229769" y="1221903"/>
                  <a:pt x="3229769" y="1328118"/>
                </a:cubicBezTo>
                <a:cubicBezTo>
                  <a:pt x="3229769" y="1434333"/>
                  <a:pt x="3183377" y="1529713"/>
                  <a:pt x="3108820" y="1594052"/>
                </a:cubicBezTo>
                <a:cubicBezTo>
                  <a:pt x="3183377" y="1658391"/>
                  <a:pt x="3229769" y="1753771"/>
                  <a:pt x="3229769" y="1859986"/>
                </a:cubicBezTo>
                <a:cubicBezTo>
                  <a:pt x="3229769" y="2057124"/>
                  <a:pt x="3069957" y="2216936"/>
                  <a:pt x="2872819" y="2216936"/>
                </a:cubicBezTo>
                <a:lnTo>
                  <a:pt x="2849067" y="2214542"/>
                </a:lnTo>
                <a:cubicBezTo>
                  <a:pt x="2790894" y="2329236"/>
                  <a:pt x="2671548" y="2406987"/>
                  <a:pt x="2534043" y="2406987"/>
                </a:cubicBezTo>
                <a:cubicBezTo>
                  <a:pt x="2483158" y="2406987"/>
                  <a:pt x="2434760" y="2396340"/>
                  <a:pt x="2391120" y="2376775"/>
                </a:cubicBezTo>
                <a:cubicBezTo>
                  <a:pt x="2326908" y="2456876"/>
                  <a:pt x="2228003" y="2507238"/>
                  <a:pt x="2117336" y="2507238"/>
                </a:cubicBezTo>
                <a:lnTo>
                  <a:pt x="2081608" y="2503636"/>
                </a:lnTo>
                <a:cubicBezTo>
                  <a:pt x="2058765" y="2546355"/>
                  <a:pt x="2027330" y="2583686"/>
                  <a:pt x="1987704" y="2611019"/>
                </a:cubicBezTo>
                <a:cubicBezTo>
                  <a:pt x="2049806" y="2674751"/>
                  <a:pt x="2087711" y="2761907"/>
                  <a:pt x="2087711" y="2857917"/>
                </a:cubicBezTo>
                <a:cubicBezTo>
                  <a:pt x="2087711" y="3055055"/>
                  <a:pt x="1927899" y="3214867"/>
                  <a:pt x="1730761" y="3214867"/>
                </a:cubicBezTo>
                <a:cubicBezTo>
                  <a:pt x="1533623" y="3214867"/>
                  <a:pt x="1373811" y="3055055"/>
                  <a:pt x="1373811" y="2857917"/>
                </a:cubicBezTo>
                <a:cubicBezTo>
                  <a:pt x="1373811" y="2743560"/>
                  <a:pt x="1427588" y="2641764"/>
                  <a:pt x="1512161" y="2577627"/>
                </a:cubicBezTo>
                <a:cubicBezTo>
                  <a:pt x="1450743" y="2514125"/>
                  <a:pt x="1413385" y="2427536"/>
                  <a:pt x="1413385" y="2332221"/>
                </a:cubicBezTo>
                <a:cubicBezTo>
                  <a:pt x="1413385" y="2135083"/>
                  <a:pt x="1573197" y="1975271"/>
                  <a:pt x="1770335" y="1975271"/>
                </a:cubicBezTo>
                <a:lnTo>
                  <a:pt x="1806063" y="1978873"/>
                </a:lnTo>
                <a:cubicBezTo>
                  <a:pt x="1865384" y="1867935"/>
                  <a:pt x="1982649" y="1793338"/>
                  <a:pt x="2117336" y="1793338"/>
                </a:cubicBezTo>
                <a:cubicBezTo>
                  <a:pt x="2168221" y="1793338"/>
                  <a:pt x="2216619" y="1803986"/>
                  <a:pt x="2260259" y="1823550"/>
                </a:cubicBezTo>
                <a:cubicBezTo>
                  <a:pt x="2324471" y="1743450"/>
                  <a:pt x="2423376" y="1693087"/>
                  <a:pt x="2534043" y="1693087"/>
                </a:cubicBezTo>
                <a:lnTo>
                  <a:pt x="2557875" y="1695490"/>
                </a:lnTo>
                <a:cubicBezTo>
                  <a:pt x="2576891" y="1656391"/>
                  <a:pt x="2604151" y="1622242"/>
                  <a:pt x="2636819" y="1594052"/>
                </a:cubicBezTo>
                <a:cubicBezTo>
                  <a:pt x="2562261" y="1529713"/>
                  <a:pt x="2515869" y="1434333"/>
                  <a:pt x="2515869" y="1328118"/>
                </a:cubicBezTo>
                <a:cubicBezTo>
                  <a:pt x="2515869" y="1221903"/>
                  <a:pt x="2562261" y="1126523"/>
                  <a:pt x="2636819" y="1062184"/>
                </a:cubicBezTo>
                <a:cubicBezTo>
                  <a:pt x="2562261" y="997845"/>
                  <a:pt x="2515869" y="902465"/>
                  <a:pt x="2515869" y="796250"/>
                </a:cubicBezTo>
                <a:cubicBezTo>
                  <a:pt x="2515869" y="738650"/>
                  <a:pt x="2529512" y="684237"/>
                  <a:pt x="2555084" y="636740"/>
                </a:cubicBezTo>
                <a:lnTo>
                  <a:pt x="2537209" y="619592"/>
                </a:lnTo>
                <a:cubicBezTo>
                  <a:pt x="2474524" y="678496"/>
                  <a:pt x="2390006" y="713900"/>
                  <a:pt x="2297218" y="713900"/>
                </a:cubicBezTo>
                <a:cubicBezTo>
                  <a:pt x="2205110" y="713900"/>
                  <a:pt x="2121149" y="679013"/>
                  <a:pt x="2058681" y="620791"/>
                </a:cubicBezTo>
                <a:cubicBezTo>
                  <a:pt x="1996213" y="679013"/>
                  <a:pt x="1912253" y="713900"/>
                  <a:pt x="1820144" y="713900"/>
                </a:cubicBezTo>
                <a:cubicBezTo>
                  <a:pt x="1728036" y="713900"/>
                  <a:pt x="1644075" y="679013"/>
                  <a:pt x="1581607" y="620791"/>
                </a:cubicBezTo>
                <a:cubicBezTo>
                  <a:pt x="1519139" y="679013"/>
                  <a:pt x="1435179" y="713900"/>
                  <a:pt x="1343070" y="713900"/>
                </a:cubicBezTo>
                <a:cubicBezTo>
                  <a:pt x="1250962" y="713900"/>
                  <a:pt x="1167001" y="679013"/>
                  <a:pt x="1104533" y="620791"/>
                </a:cubicBezTo>
                <a:cubicBezTo>
                  <a:pt x="1042065" y="679013"/>
                  <a:pt x="958105" y="713900"/>
                  <a:pt x="865996" y="713900"/>
                </a:cubicBezTo>
                <a:cubicBezTo>
                  <a:pt x="773370" y="713900"/>
                  <a:pt x="688985" y="678620"/>
                  <a:pt x="626352" y="619878"/>
                </a:cubicBezTo>
                <a:cubicBezTo>
                  <a:pt x="623659" y="623930"/>
                  <a:pt x="620064" y="626957"/>
                  <a:pt x="616405" y="629911"/>
                </a:cubicBezTo>
                <a:cubicBezTo>
                  <a:pt x="686492" y="694366"/>
                  <a:pt x="729886" y="786957"/>
                  <a:pt x="729886" y="889683"/>
                </a:cubicBezTo>
                <a:cubicBezTo>
                  <a:pt x="729886" y="993972"/>
                  <a:pt x="685162" y="1087815"/>
                  <a:pt x="613058" y="1152216"/>
                </a:cubicBezTo>
                <a:cubicBezTo>
                  <a:pt x="675622" y="1216104"/>
                  <a:pt x="713900" y="1303645"/>
                  <a:pt x="713900" y="1400126"/>
                </a:cubicBezTo>
                <a:cubicBezTo>
                  <a:pt x="713900" y="1487795"/>
                  <a:pt x="682295" y="1568081"/>
                  <a:pt x="628622" y="1629172"/>
                </a:cubicBezTo>
                <a:cubicBezTo>
                  <a:pt x="691419" y="1693140"/>
                  <a:pt x="729886" y="1780874"/>
                  <a:pt x="729886" y="1877593"/>
                </a:cubicBezTo>
                <a:cubicBezTo>
                  <a:pt x="729886" y="2034043"/>
                  <a:pt x="629234" y="2166985"/>
                  <a:pt x="488639" y="2213706"/>
                </a:cubicBezTo>
                <a:lnTo>
                  <a:pt x="488639" y="2375547"/>
                </a:lnTo>
                <a:cubicBezTo>
                  <a:pt x="488639" y="2448277"/>
                  <a:pt x="429679" y="2507237"/>
                  <a:pt x="356949" y="2507237"/>
                </a:cubicBezTo>
                <a:cubicBezTo>
                  <a:pt x="284219" y="2507237"/>
                  <a:pt x="225259" y="2448277"/>
                  <a:pt x="225259" y="2375547"/>
                </a:cubicBezTo>
                <a:lnTo>
                  <a:pt x="225259" y="2201750"/>
                </a:lnTo>
                <a:cubicBezTo>
                  <a:pt x="101654" y="2146256"/>
                  <a:pt x="15986" y="2021929"/>
                  <a:pt x="15986" y="1877593"/>
                </a:cubicBezTo>
                <a:cubicBezTo>
                  <a:pt x="15986" y="1789924"/>
                  <a:pt x="47591" y="1709638"/>
                  <a:pt x="101264" y="1648547"/>
                </a:cubicBezTo>
                <a:cubicBezTo>
                  <a:pt x="38467" y="1584579"/>
                  <a:pt x="0" y="1496845"/>
                  <a:pt x="0" y="1400126"/>
                </a:cubicBezTo>
                <a:cubicBezTo>
                  <a:pt x="0" y="1295837"/>
                  <a:pt x="44724" y="1201994"/>
                  <a:pt x="116828" y="1137593"/>
                </a:cubicBezTo>
                <a:cubicBezTo>
                  <a:pt x="54264" y="1073704"/>
                  <a:pt x="15986" y="986164"/>
                  <a:pt x="15986" y="889683"/>
                </a:cubicBezTo>
                <a:cubicBezTo>
                  <a:pt x="15986" y="779482"/>
                  <a:pt x="65925" y="680945"/>
                  <a:pt x="145453" y="616722"/>
                </a:cubicBezTo>
                <a:cubicBezTo>
                  <a:pt x="75366" y="552267"/>
                  <a:pt x="31972" y="459676"/>
                  <a:pt x="31972" y="356950"/>
                </a:cubicBezTo>
                <a:cubicBezTo>
                  <a:pt x="31972" y="159812"/>
                  <a:pt x="191784" y="0"/>
                  <a:pt x="3889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3" name="Freeform 101">
            <a:extLst>
              <a:ext uri="{FF2B5EF4-FFF2-40B4-BE49-F238E27FC236}">
                <a16:creationId xmlns:a16="http://schemas.microsoft.com/office/drawing/2014/main" id="{398DE87D-E996-4168-8931-FBF1633FDCD5}"/>
              </a:ext>
            </a:extLst>
          </p:cNvPr>
          <p:cNvSpPr/>
          <p:nvPr/>
        </p:nvSpPr>
        <p:spPr>
          <a:xfrm>
            <a:off x="11180535" y="1485955"/>
            <a:ext cx="284691" cy="379029"/>
          </a:xfrm>
          <a:custGeom>
            <a:avLst/>
            <a:gdLst>
              <a:gd name="connsiteX0" fmla="*/ 143301 w 1910686"/>
              <a:gd name="connsiteY0" fmla="*/ 0 h 3268639"/>
              <a:gd name="connsiteX1" fmla="*/ 0 w 1910686"/>
              <a:gd name="connsiteY1" fmla="*/ 1705970 h 3268639"/>
              <a:gd name="connsiteX2" fmla="*/ 436728 w 1910686"/>
              <a:gd name="connsiteY2" fmla="*/ 3268639 h 3268639"/>
              <a:gd name="connsiteX3" fmla="*/ 928047 w 1910686"/>
              <a:gd name="connsiteY3" fmla="*/ 1944806 h 3268639"/>
              <a:gd name="connsiteX4" fmla="*/ 1364776 w 1910686"/>
              <a:gd name="connsiteY4" fmla="*/ 3268639 h 3268639"/>
              <a:gd name="connsiteX5" fmla="*/ 1910686 w 1910686"/>
              <a:gd name="connsiteY5" fmla="*/ 1726442 h 3268639"/>
              <a:gd name="connsiteX6" fmla="*/ 1603612 w 1910686"/>
              <a:gd name="connsiteY6" fmla="*/ 6824 h 3268639"/>
              <a:gd name="connsiteX7" fmla="*/ 1521725 w 1910686"/>
              <a:gd name="connsiteY7" fmla="*/ 20472 h 3268639"/>
              <a:gd name="connsiteX8" fmla="*/ 907576 w 1910686"/>
              <a:gd name="connsiteY8" fmla="*/ 163773 h 3268639"/>
              <a:gd name="connsiteX9" fmla="*/ 143301 w 1910686"/>
              <a:gd name="connsiteY9" fmla="*/ 0 h 3268639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326627 w 2094012"/>
              <a:gd name="connsiteY0" fmla="*/ 27296 h 3261815"/>
              <a:gd name="connsiteX1" fmla="*/ 183326 w 2094012"/>
              <a:gd name="connsiteY1" fmla="*/ 1699146 h 3261815"/>
              <a:gd name="connsiteX2" fmla="*/ 620054 w 2094012"/>
              <a:gd name="connsiteY2" fmla="*/ 3261815 h 3261815"/>
              <a:gd name="connsiteX3" fmla="*/ 1111373 w 2094012"/>
              <a:gd name="connsiteY3" fmla="*/ 1937982 h 3261815"/>
              <a:gd name="connsiteX4" fmla="*/ 1548102 w 2094012"/>
              <a:gd name="connsiteY4" fmla="*/ 3261815 h 3261815"/>
              <a:gd name="connsiteX5" fmla="*/ 2094012 w 2094012"/>
              <a:gd name="connsiteY5" fmla="*/ 1719618 h 3261815"/>
              <a:gd name="connsiteX6" fmla="*/ 1786938 w 2094012"/>
              <a:gd name="connsiteY6" fmla="*/ 0 h 3261815"/>
              <a:gd name="connsiteX7" fmla="*/ 1705051 w 2094012"/>
              <a:gd name="connsiteY7" fmla="*/ 13648 h 3261815"/>
              <a:gd name="connsiteX8" fmla="*/ 1090902 w 2094012"/>
              <a:gd name="connsiteY8" fmla="*/ 156949 h 3261815"/>
              <a:gd name="connsiteX9" fmla="*/ 326627 w 2094012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377501 w 2144886"/>
              <a:gd name="connsiteY0" fmla="*/ 27296 h 3261815"/>
              <a:gd name="connsiteX1" fmla="*/ 295615 w 2144886"/>
              <a:gd name="connsiteY1" fmla="*/ 1774209 h 3261815"/>
              <a:gd name="connsiteX2" fmla="*/ 670928 w 2144886"/>
              <a:gd name="connsiteY2" fmla="*/ 3261815 h 3261815"/>
              <a:gd name="connsiteX3" fmla="*/ 1162247 w 2144886"/>
              <a:gd name="connsiteY3" fmla="*/ 1937982 h 3261815"/>
              <a:gd name="connsiteX4" fmla="*/ 1598976 w 2144886"/>
              <a:gd name="connsiteY4" fmla="*/ 3261815 h 3261815"/>
              <a:gd name="connsiteX5" fmla="*/ 2144886 w 2144886"/>
              <a:gd name="connsiteY5" fmla="*/ 1719618 h 3261815"/>
              <a:gd name="connsiteX6" fmla="*/ 1837812 w 2144886"/>
              <a:gd name="connsiteY6" fmla="*/ 0 h 3261815"/>
              <a:gd name="connsiteX7" fmla="*/ 1755925 w 2144886"/>
              <a:gd name="connsiteY7" fmla="*/ 13648 h 3261815"/>
              <a:gd name="connsiteX8" fmla="*/ 1141776 w 2144886"/>
              <a:gd name="connsiteY8" fmla="*/ 156949 h 3261815"/>
              <a:gd name="connsiteX9" fmla="*/ 377501 w 2144886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80396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205171"/>
              <a:gd name="connsiteY0" fmla="*/ 27296 h 3261815"/>
              <a:gd name="connsiteX1" fmla="*/ 322444 w 2205171"/>
              <a:gd name="connsiteY1" fmla="*/ 1801504 h 3261815"/>
              <a:gd name="connsiteX2" fmla="*/ 704581 w 2205171"/>
              <a:gd name="connsiteY2" fmla="*/ 3261815 h 3261815"/>
              <a:gd name="connsiteX3" fmla="*/ 1216372 w 2205171"/>
              <a:gd name="connsiteY3" fmla="*/ 1951629 h 3261815"/>
              <a:gd name="connsiteX4" fmla="*/ 1707692 w 2205171"/>
              <a:gd name="connsiteY4" fmla="*/ 3254991 h 3261815"/>
              <a:gd name="connsiteX5" fmla="*/ 2144420 w 2205171"/>
              <a:gd name="connsiteY5" fmla="*/ 1753737 h 3261815"/>
              <a:gd name="connsiteX6" fmla="*/ 1871465 w 2205171"/>
              <a:gd name="connsiteY6" fmla="*/ 0 h 3261815"/>
              <a:gd name="connsiteX7" fmla="*/ 1789578 w 2205171"/>
              <a:gd name="connsiteY7" fmla="*/ 13648 h 3261815"/>
              <a:gd name="connsiteX8" fmla="*/ 1175429 w 2205171"/>
              <a:gd name="connsiteY8" fmla="*/ 156949 h 3261815"/>
              <a:gd name="connsiteX9" fmla="*/ 411154 w 2205171"/>
              <a:gd name="connsiteY9" fmla="*/ 27296 h 3261815"/>
              <a:gd name="connsiteX0" fmla="*/ 411154 w 2145061"/>
              <a:gd name="connsiteY0" fmla="*/ 23869 h 3258388"/>
              <a:gd name="connsiteX1" fmla="*/ 322444 w 2145061"/>
              <a:gd name="connsiteY1" fmla="*/ 1798077 h 3258388"/>
              <a:gd name="connsiteX2" fmla="*/ 704581 w 2145061"/>
              <a:gd name="connsiteY2" fmla="*/ 3258388 h 3258388"/>
              <a:gd name="connsiteX3" fmla="*/ 1216372 w 2145061"/>
              <a:gd name="connsiteY3" fmla="*/ 1948202 h 3258388"/>
              <a:gd name="connsiteX4" fmla="*/ 1707692 w 2145061"/>
              <a:gd name="connsiteY4" fmla="*/ 3251564 h 3258388"/>
              <a:gd name="connsiteX5" fmla="*/ 2144420 w 2145061"/>
              <a:gd name="connsiteY5" fmla="*/ 1750310 h 3258388"/>
              <a:gd name="connsiteX6" fmla="*/ 1789578 w 2145061"/>
              <a:gd name="connsiteY6" fmla="*/ 10221 h 3258388"/>
              <a:gd name="connsiteX7" fmla="*/ 1175429 w 2145061"/>
              <a:gd name="connsiteY7" fmla="*/ 153522 h 3258388"/>
              <a:gd name="connsiteX8" fmla="*/ 411154 w 2145061"/>
              <a:gd name="connsiteY8" fmla="*/ 23869 h 3258388"/>
              <a:gd name="connsiteX0" fmla="*/ 411154 w 2146076"/>
              <a:gd name="connsiteY0" fmla="*/ 23869 h 3258388"/>
              <a:gd name="connsiteX1" fmla="*/ 322444 w 2146076"/>
              <a:gd name="connsiteY1" fmla="*/ 1798077 h 3258388"/>
              <a:gd name="connsiteX2" fmla="*/ 704581 w 2146076"/>
              <a:gd name="connsiteY2" fmla="*/ 3258388 h 3258388"/>
              <a:gd name="connsiteX3" fmla="*/ 1216372 w 2146076"/>
              <a:gd name="connsiteY3" fmla="*/ 1948202 h 3258388"/>
              <a:gd name="connsiteX4" fmla="*/ 1707692 w 2146076"/>
              <a:gd name="connsiteY4" fmla="*/ 3251564 h 3258388"/>
              <a:gd name="connsiteX5" fmla="*/ 2144420 w 2146076"/>
              <a:gd name="connsiteY5" fmla="*/ 1750310 h 3258388"/>
              <a:gd name="connsiteX6" fmla="*/ 1926056 w 2146076"/>
              <a:gd name="connsiteY6" fmla="*/ 17045 h 3258388"/>
              <a:gd name="connsiteX7" fmla="*/ 1175429 w 2146076"/>
              <a:gd name="connsiteY7" fmla="*/ 153522 h 3258388"/>
              <a:gd name="connsiteX8" fmla="*/ 411154 w 2146076"/>
              <a:gd name="connsiteY8" fmla="*/ 23869 h 3258388"/>
              <a:gd name="connsiteX0" fmla="*/ 411154 w 2374416"/>
              <a:gd name="connsiteY0" fmla="*/ 23869 h 3258388"/>
              <a:gd name="connsiteX1" fmla="*/ 322444 w 2374416"/>
              <a:gd name="connsiteY1" fmla="*/ 1798077 h 3258388"/>
              <a:gd name="connsiteX2" fmla="*/ 704581 w 2374416"/>
              <a:gd name="connsiteY2" fmla="*/ 3258388 h 3258388"/>
              <a:gd name="connsiteX3" fmla="*/ 1216372 w 2374416"/>
              <a:gd name="connsiteY3" fmla="*/ 1948202 h 3258388"/>
              <a:gd name="connsiteX4" fmla="*/ 1707692 w 2374416"/>
              <a:gd name="connsiteY4" fmla="*/ 3251564 h 3258388"/>
              <a:gd name="connsiteX5" fmla="*/ 2144420 w 2374416"/>
              <a:gd name="connsiteY5" fmla="*/ 1750310 h 3258388"/>
              <a:gd name="connsiteX6" fmla="*/ 1926056 w 2374416"/>
              <a:gd name="connsiteY6" fmla="*/ 17045 h 3258388"/>
              <a:gd name="connsiteX7" fmla="*/ 1175429 w 2374416"/>
              <a:gd name="connsiteY7" fmla="*/ 153522 h 3258388"/>
              <a:gd name="connsiteX8" fmla="*/ 411154 w 2374416"/>
              <a:gd name="connsiteY8" fmla="*/ 23869 h 3258388"/>
              <a:gd name="connsiteX0" fmla="*/ 411154 w 2441693"/>
              <a:gd name="connsiteY0" fmla="*/ 23869 h 3258388"/>
              <a:gd name="connsiteX1" fmla="*/ 322444 w 2441693"/>
              <a:gd name="connsiteY1" fmla="*/ 1798077 h 3258388"/>
              <a:gd name="connsiteX2" fmla="*/ 704581 w 2441693"/>
              <a:gd name="connsiteY2" fmla="*/ 3258388 h 3258388"/>
              <a:gd name="connsiteX3" fmla="*/ 1216372 w 2441693"/>
              <a:gd name="connsiteY3" fmla="*/ 1948202 h 3258388"/>
              <a:gd name="connsiteX4" fmla="*/ 1707692 w 2441693"/>
              <a:gd name="connsiteY4" fmla="*/ 3251564 h 3258388"/>
              <a:gd name="connsiteX5" fmla="*/ 2144420 w 2441693"/>
              <a:gd name="connsiteY5" fmla="*/ 1750310 h 3258388"/>
              <a:gd name="connsiteX6" fmla="*/ 1926056 w 2441693"/>
              <a:gd name="connsiteY6" fmla="*/ 17045 h 3258388"/>
              <a:gd name="connsiteX7" fmla="*/ 1175429 w 2441693"/>
              <a:gd name="connsiteY7" fmla="*/ 153522 h 3258388"/>
              <a:gd name="connsiteX8" fmla="*/ 411154 w 2441693"/>
              <a:gd name="connsiteY8" fmla="*/ 23869 h 3258388"/>
              <a:gd name="connsiteX0" fmla="*/ 411154 w 2377348"/>
              <a:gd name="connsiteY0" fmla="*/ 23869 h 3258388"/>
              <a:gd name="connsiteX1" fmla="*/ 322444 w 2377348"/>
              <a:gd name="connsiteY1" fmla="*/ 1798077 h 3258388"/>
              <a:gd name="connsiteX2" fmla="*/ 704581 w 2377348"/>
              <a:gd name="connsiteY2" fmla="*/ 3258388 h 3258388"/>
              <a:gd name="connsiteX3" fmla="*/ 1216372 w 2377348"/>
              <a:gd name="connsiteY3" fmla="*/ 1948202 h 3258388"/>
              <a:gd name="connsiteX4" fmla="*/ 1707692 w 2377348"/>
              <a:gd name="connsiteY4" fmla="*/ 3251564 h 3258388"/>
              <a:gd name="connsiteX5" fmla="*/ 2144420 w 2377348"/>
              <a:gd name="connsiteY5" fmla="*/ 1750310 h 3258388"/>
              <a:gd name="connsiteX6" fmla="*/ 1926056 w 2377348"/>
              <a:gd name="connsiteY6" fmla="*/ 17045 h 3258388"/>
              <a:gd name="connsiteX7" fmla="*/ 1175429 w 2377348"/>
              <a:gd name="connsiteY7" fmla="*/ 153522 h 3258388"/>
              <a:gd name="connsiteX8" fmla="*/ 411154 w 2377348"/>
              <a:gd name="connsiteY8" fmla="*/ 23869 h 3258388"/>
              <a:gd name="connsiteX0" fmla="*/ 411154 w 2424220"/>
              <a:gd name="connsiteY0" fmla="*/ 23869 h 3258388"/>
              <a:gd name="connsiteX1" fmla="*/ 322444 w 2424220"/>
              <a:gd name="connsiteY1" fmla="*/ 1798077 h 3258388"/>
              <a:gd name="connsiteX2" fmla="*/ 704581 w 2424220"/>
              <a:gd name="connsiteY2" fmla="*/ 3258388 h 3258388"/>
              <a:gd name="connsiteX3" fmla="*/ 1216372 w 2424220"/>
              <a:gd name="connsiteY3" fmla="*/ 1948202 h 3258388"/>
              <a:gd name="connsiteX4" fmla="*/ 1707692 w 2424220"/>
              <a:gd name="connsiteY4" fmla="*/ 3251564 h 3258388"/>
              <a:gd name="connsiteX5" fmla="*/ 2144420 w 2424220"/>
              <a:gd name="connsiteY5" fmla="*/ 1750310 h 3258388"/>
              <a:gd name="connsiteX6" fmla="*/ 1926056 w 2424220"/>
              <a:gd name="connsiteY6" fmla="*/ 17045 h 3258388"/>
              <a:gd name="connsiteX7" fmla="*/ 1175429 w 2424220"/>
              <a:gd name="connsiteY7" fmla="*/ 153522 h 3258388"/>
              <a:gd name="connsiteX8" fmla="*/ 411154 w 2424220"/>
              <a:gd name="connsiteY8" fmla="*/ 23869 h 3258388"/>
              <a:gd name="connsiteX0" fmla="*/ 411154 w 2449010"/>
              <a:gd name="connsiteY0" fmla="*/ 23869 h 3258388"/>
              <a:gd name="connsiteX1" fmla="*/ 322444 w 2449010"/>
              <a:gd name="connsiteY1" fmla="*/ 1798077 h 3258388"/>
              <a:gd name="connsiteX2" fmla="*/ 704581 w 2449010"/>
              <a:gd name="connsiteY2" fmla="*/ 3258388 h 3258388"/>
              <a:gd name="connsiteX3" fmla="*/ 1216372 w 2449010"/>
              <a:gd name="connsiteY3" fmla="*/ 1948202 h 3258388"/>
              <a:gd name="connsiteX4" fmla="*/ 1707692 w 2449010"/>
              <a:gd name="connsiteY4" fmla="*/ 3251564 h 3258388"/>
              <a:gd name="connsiteX5" fmla="*/ 2144420 w 2449010"/>
              <a:gd name="connsiteY5" fmla="*/ 1750310 h 3258388"/>
              <a:gd name="connsiteX6" fmla="*/ 1926056 w 2449010"/>
              <a:gd name="connsiteY6" fmla="*/ 17045 h 3258388"/>
              <a:gd name="connsiteX7" fmla="*/ 1175429 w 2449010"/>
              <a:gd name="connsiteY7" fmla="*/ 153522 h 3258388"/>
              <a:gd name="connsiteX8" fmla="*/ 411154 w 2449010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593" h="3258388">
                <a:moveTo>
                  <a:pt x="411154" y="23869"/>
                </a:moveTo>
                <a:cubicBezTo>
                  <a:pt x="-257586" y="355964"/>
                  <a:pt x="22194" y="1036078"/>
                  <a:pt x="322444" y="1798077"/>
                </a:cubicBezTo>
                <a:cubicBezTo>
                  <a:pt x="338366" y="2660163"/>
                  <a:pt x="545357" y="3249289"/>
                  <a:pt x="704581" y="3258388"/>
                </a:cubicBezTo>
                <a:cubicBezTo>
                  <a:pt x="1018479" y="3247015"/>
                  <a:pt x="779644" y="1925457"/>
                  <a:pt x="1216372" y="1948202"/>
                </a:cubicBezTo>
                <a:cubicBezTo>
                  <a:pt x="1580313" y="1945929"/>
                  <a:pt x="1473406" y="3281133"/>
                  <a:pt x="1707692" y="3251564"/>
                </a:cubicBezTo>
                <a:cubicBezTo>
                  <a:pt x="2048886" y="3121910"/>
                  <a:pt x="2001118" y="2180214"/>
                  <a:pt x="2144420" y="1750310"/>
                </a:cubicBezTo>
                <a:cubicBezTo>
                  <a:pt x="2451495" y="1080432"/>
                  <a:pt x="2681232" y="64812"/>
                  <a:pt x="1926056" y="17045"/>
                </a:cubicBezTo>
                <a:lnTo>
                  <a:pt x="1175429" y="153522"/>
                </a:lnTo>
                <a:cubicBezTo>
                  <a:pt x="920671" y="110304"/>
                  <a:pt x="679560" y="-62566"/>
                  <a:pt x="411154" y="238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64" name="Group 102">
            <a:extLst>
              <a:ext uri="{FF2B5EF4-FFF2-40B4-BE49-F238E27FC236}">
                <a16:creationId xmlns:a16="http://schemas.microsoft.com/office/drawing/2014/main" id="{3B22177F-3D45-4A9B-976C-0E5FC31B92C4}"/>
              </a:ext>
            </a:extLst>
          </p:cNvPr>
          <p:cNvGrpSpPr>
            <a:grpSpLocks noChangeAspect="1"/>
          </p:cNvGrpSpPr>
          <p:nvPr/>
        </p:nvGrpSpPr>
        <p:grpSpPr>
          <a:xfrm>
            <a:off x="8707494" y="2429101"/>
            <a:ext cx="325734" cy="529812"/>
            <a:chOff x="2071598" y="2060848"/>
            <a:chExt cx="1917605" cy="3137144"/>
          </a:xfrm>
          <a:solidFill>
            <a:schemeClr val="accent4"/>
          </a:solidFill>
        </p:grpSpPr>
        <p:sp>
          <p:nvSpPr>
            <p:cNvPr id="65" name="Freeform 103">
              <a:extLst>
                <a:ext uri="{FF2B5EF4-FFF2-40B4-BE49-F238E27FC236}">
                  <a16:creationId xmlns:a16="http://schemas.microsoft.com/office/drawing/2014/main" id="{45551A25-8F0E-4347-975E-A924A7130E47}"/>
                </a:ext>
              </a:extLst>
            </p:cNvPr>
            <p:cNvSpPr/>
            <p:nvPr/>
          </p:nvSpPr>
          <p:spPr>
            <a:xfrm>
              <a:off x="2483768" y="206084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6" name="Freeform 104">
              <a:extLst>
                <a:ext uri="{FF2B5EF4-FFF2-40B4-BE49-F238E27FC236}">
                  <a16:creationId xmlns:a16="http://schemas.microsoft.com/office/drawing/2014/main" id="{1D56ED84-718A-4F64-9201-3371A122B353}"/>
                </a:ext>
              </a:extLst>
            </p:cNvPr>
            <p:cNvSpPr/>
            <p:nvPr/>
          </p:nvSpPr>
          <p:spPr>
            <a:xfrm rot="21253755">
              <a:off x="2170737" y="2710023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7" name="Freeform 105">
              <a:extLst>
                <a:ext uri="{FF2B5EF4-FFF2-40B4-BE49-F238E27FC236}">
                  <a16:creationId xmlns:a16="http://schemas.microsoft.com/office/drawing/2014/main" id="{C13BBB19-70FE-4952-97D0-FDEBC2A1BBF6}"/>
                </a:ext>
              </a:extLst>
            </p:cNvPr>
            <p:cNvSpPr/>
            <p:nvPr/>
          </p:nvSpPr>
          <p:spPr>
            <a:xfrm rot="20634645">
              <a:off x="2071598" y="3466865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7ABD01DA-F7D7-478D-A532-2A1B78A013CF}"/>
                </a:ext>
              </a:extLst>
            </p:cNvPr>
            <p:cNvSpPr/>
            <p:nvPr/>
          </p:nvSpPr>
          <p:spPr>
            <a:xfrm rot="19632933">
              <a:off x="2257651" y="418223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69" name="Freeform 107">
            <a:extLst>
              <a:ext uri="{FF2B5EF4-FFF2-40B4-BE49-F238E27FC236}">
                <a16:creationId xmlns:a16="http://schemas.microsoft.com/office/drawing/2014/main" id="{5F7DADB8-BA7C-4AE5-BF1E-BC82543D1EA9}"/>
              </a:ext>
            </a:extLst>
          </p:cNvPr>
          <p:cNvSpPr>
            <a:spLocks noChangeAspect="1"/>
          </p:cNvSpPr>
          <p:nvPr/>
        </p:nvSpPr>
        <p:spPr>
          <a:xfrm>
            <a:off x="9618682" y="2429101"/>
            <a:ext cx="169894" cy="529812"/>
          </a:xfrm>
          <a:custGeom>
            <a:avLst/>
            <a:gdLst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25685 w 779830"/>
              <a:gd name="connsiteY0" fmla="*/ 1331843 h 2449001"/>
              <a:gd name="connsiteX1" fmla="*/ 537004 w 779830"/>
              <a:gd name="connsiteY1" fmla="*/ 1379551 h 2449001"/>
              <a:gd name="connsiteX2" fmla="*/ 758434 w 779830"/>
              <a:gd name="connsiteY2" fmla="*/ 1406369 h 2449001"/>
              <a:gd name="connsiteX3" fmla="*/ 620492 w 779830"/>
              <a:gd name="connsiteY3" fmla="*/ 1741335 h 2449001"/>
              <a:gd name="connsiteX4" fmla="*/ 604589 w 779830"/>
              <a:gd name="connsiteY4" fmla="*/ 2441050 h 2449001"/>
              <a:gd name="connsiteX5" fmla="*/ 314367 w 779830"/>
              <a:gd name="connsiteY5" fmla="*/ 2445025 h 2449001"/>
              <a:gd name="connsiteX6" fmla="*/ 207024 w 779830"/>
              <a:gd name="connsiteY6" fmla="*/ 1673750 h 2449001"/>
              <a:gd name="connsiteX7" fmla="*/ 203049 w 779830"/>
              <a:gd name="connsiteY7" fmla="*/ 2441050 h 2449001"/>
              <a:gd name="connsiteX8" fmla="*/ 131487 w 779830"/>
              <a:gd name="connsiteY8" fmla="*/ 2449001 h 2449001"/>
              <a:gd name="connsiteX9" fmla="*/ 290 w 779830"/>
              <a:gd name="connsiteY9" fmla="*/ 1701579 h 2449001"/>
              <a:gd name="connsiteX10" fmla="*/ 95803 w 779830"/>
              <a:gd name="connsiteY10" fmla="*/ 1597201 h 2449001"/>
              <a:gd name="connsiteX11" fmla="*/ 84332 w 779830"/>
              <a:gd name="connsiteY11" fmla="*/ 1389262 h 2449001"/>
              <a:gd name="connsiteX12" fmla="*/ 334245 w 779830"/>
              <a:gd name="connsiteY12" fmla="*/ 1375575 h 2449001"/>
              <a:gd name="connsiteX13" fmla="*/ 425685 w 779830"/>
              <a:gd name="connsiteY13" fmla="*/ 1331843 h 2449001"/>
              <a:gd name="connsiteX14" fmla="*/ 238828 w 779830"/>
              <a:gd name="connsiteY14" fmla="*/ 0 h 2449001"/>
              <a:gd name="connsiteX15" fmla="*/ 552904 w 779830"/>
              <a:gd name="connsiteY15" fmla="*/ 0 h 2449001"/>
              <a:gd name="connsiteX16" fmla="*/ 684102 w 779830"/>
              <a:gd name="connsiteY16" fmla="*/ 962108 h 2449001"/>
              <a:gd name="connsiteX17" fmla="*/ 719882 w 779830"/>
              <a:gd name="connsiteY17" fmla="*/ 1307990 h 2449001"/>
              <a:gd name="connsiteX18" fmla="*/ 409781 w 779830"/>
              <a:gd name="connsiteY18" fmla="*/ 1268233 h 2449001"/>
              <a:gd name="connsiteX19" fmla="*/ 99681 w 779830"/>
              <a:gd name="connsiteY19" fmla="*/ 1288111 h 2449001"/>
              <a:gd name="connsiteX20" fmla="*/ 119559 w 779830"/>
              <a:gd name="connsiteY20" fmla="*/ 1017766 h 2449001"/>
              <a:gd name="connsiteX21" fmla="*/ 238828 w 779830"/>
              <a:gd name="connsiteY21" fmla="*/ 0 h 2449001"/>
              <a:gd name="connsiteX0" fmla="*/ 425766 w 779911"/>
              <a:gd name="connsiteY0" fmla="*/ 1331843 h 2449001"/>
              <a:gd name="connsiteX1" fmla="*/ 537085 w 779911"/>
              <a:gd name="connsiteY1" fmla="*/ 1379551 h 2449001"/>
              <a:gd name="connsiteX2" fmla="*/ 758515 w 779911"/>
              <a:gd name="connsiteY2" fmla="*/ 1406369 h 2449001"/>
              <a:gd name="connsiteX3" fmla="*/ 620573 w 779911"/>
              <a:gd name="connsiteY3" fmla="*/ 1741335 h 2449001"/>
              <a:gd name="connsiteX4" fmla="*/ 604670 w 779911"/>
              <a:gd name="connsiteY4" fmla="*/ 2441050 h 2449001"/>
              <a:gd name="connsiteX5" fmla="*/ 314448 w 779911"/>
              <a:gd name="connsiteY5" fmla="*/ 2445025 h 2449001"/>
              <a:gd name="connsiteX6" fmla="*/ 207105 w 779911"/>
              <a:gd name="connsiteY6" fmla="*/ 1673750 h 2449001"/>
              <a:gd name="connsiteX7" fmla="*/ 203130 w 779911"/>
              <a:gd name="connsiteY7" fmla="*/ 2441050 h 2449001"/>
              <a:gd name="connsiteX8" fmla="*/ 131568 w 779911"/>
              <a:gd name="connsiteY8" fmla="*/ 2449001 h 2449001"/>
              <a:gd name="connsiteX9" fmla="*/ 371 w 779911"/>
              <a:gd name="connsiteY9" fmla="*/ 1701579 h 2449001"/>
              <a:gd name="connsiteX10" fmla="*/ 95884 w 779911"/>
              <a:gd name="connsiteY10" fmla="*/ 1597201 h 2449001"/>
              <a:gd name="connsiteX11" fmla="*/ 84413 w 779911"/>
              <a:gd name="connsiteY11" fmla="*/ 1389262 h 2449001"/>
              <a:gd name="connsiteX12" fmla="*/ 334326 w 779911"/>
              <a:gd name="connsiteY12" fmla="*/ 1375575 h 2449001"/>
              <a:gd name="connsiteX13" fmla="*/ 425766 w 779911"/>
              <a:gd name="connsiteY13" fmla="*/ 1331843 h 2449001"/>
              <a:gd name="connsiteX14" fmla="*/ 238909 w 779911"/>
              <a:gd name="connsiteY14" fmla="*/ 0 h 2449001"/>
              <a:gd name="connsiteX15" fmla="*/ 552985 w 779911"/>
              <a:gd name="connsiteY15" fmla="*/ 0 h 2449001"/>
              <a:gd name="connsiteX16" fmla="*/ 684183 w 779911"/>
              <a:gd name="connsiteY16" fmla="*/ 962108 h 2449001"/>
              <a:gd name="connsiteX17" fmla="*/ 719963 w 779911"/>
              <a:gd name="connsiteY17" fmla="*/ 1307990 h 2449001"/>
              <a:gd name="connsiteX18" fmla="*/ 409862 w 779911"/>
              <a:gd name="connsiteY18" fmla="*/ 1268233 h 2449001"/>
              <a:gd name="connsiteX19" fmla="*/ 99762 w 779911"/>
              <a:gd name="connsiteY19" fmla="*/ 1288111 h 2449001"/>
              <a:gd name="connsiteX20" fmla="*/ 119640 w 779911"/>
              <a:gd name="connsiteY20" fmla="*/ 1017766 h 2449001"/>
              <a:gd name="connsiteX21" fmla="*/ 238909 w 779911"/>
              <a:gd name="connsiteY21" fmla="*/ 0 h 2449001"/>
              <a:gd name="connsiteX0" fmla="*/ 425696 w 779841"/>
              <a:gd name="connsiteY0" fmla="*/ 1331843 h 2449001"/>
              <a:gd name="connsiteX1" fmla="*/ 537015 w 779841"/>
              <a:gd name="connsiteY1" fmla="*/ 1379551 h 2449001"/>
              <a:gd name="connsiteX2" fmla="*/ 758445 w 779841"/>
              <a:gd name="connsiteY2" fmla="*/ 1406369 h 2449001"/>
              <a:gd name="connsiteX3" fmla="*/ 620503 w 779841"/>
              <a:gd name="connsiteY3" fmla="*/ 1741335 h 2449001"/>
              <a:gd name="connsiteX4" fmla="*/ 604600 w 779841"/>
              <a:gd name="connsiteY4" fmla="*/ 2441050 h 2449001"/>
              <a:gd name="connsiteX5" fmla="*/ 314378 w 779841"/>
              <a:gd name="connsiteY5" fmla="*/ 2445025 h 2449001"/>
              <a:gd name="connsiteX6" fmla="*/ 207035 w 779841"/>
              <a:gd name="connsiteY6" fmla="*/ 1673750 h 2449001"/>
              <a:gd name="connsiteX7" fmla="*/ 203060 w 779841"/>
              <a:gd name="connsiteY7" fmla="*/ 2441050 h 2449001"/>
              <a:gd name="connsiteX8" fmla="*/ 131498 w 779841"/>
              <a:gd name="connsiteY8" fmla="*/ 2449001 h 2449001"/>
              <a:gd name="connsiteX9" fmla="*/ 301 w 779841"/>
              <a:gd name="connsiteY9" fmla="*/ 1701579 h 2449001"/>
              <a:gd name="connsiteX10" fmla="*/ 95814 w 779841"/>
              <a:gd name="connsiteY10" fmla="*/ 1597201 h 2449001"/>
              <a:gd name="connsiteX11" fmla="*/ 84343 w 779841"/>
              <a:gd name="connsiteY11" fmla="*/ 1389262 h 2449001"/>
              <a:gd name="connsiteX12" fmla="*/ 334256 w 779841"/>
              <a:gd name="connsiteY12" fmla="*/ 1375575 h 2449001"/>
              <a:gd name="connsiteX13" fmla="*/ 425696 w 779841"/>
              <a:gd name="connsiteY13" fmla="*/ 1331843 h 2449001"/>
              <a:gd name="connsiteX14" fmla="*/ 238839 w 779841"/>
              <a:gd name="connsiteY14" fmla="*/ 0 h 2449001"/>
              <a:gd name="connsiteX15" fmla="*/ 552915 w 779841"/>
              <a:gd name="connsiteY15" fmla="*/ 0 h 2449001"/>
              <a:gd name="connsiteX16" fmla="*/ 684113 w 779841"/>
              <a:gd name="connsiteY16" fmla="*/ 962108 h 2449001"/>
              <a:gd name="connsiteX17" fmla="*/ 719893 w 779841"/>
              <a:gd name="connsiteY17" fmla="*/ 1307990 h 2449001"/>
              <a:gd name="connsiteX18" fmla="*/ 409792 w 779841"/>
              <a:gd name="connsiteY18" fmla="*/ 1268233 h 2449001"/>
              <a:gd name="connsiteX19" fmla="*/ 99692 w 779841"/>
              <a:gd name="connsiteY19" fmla="*/ 1288111 h 2449001"/>
              <a:gd name="connsiteX20" fmla="*/ 119570 w 779841"/>
              <a:gd name="connsiteY20" fmla="*/ 1017766 h 2449001"/>
              <a:gd name="connsiteX21" fmla="*/ 238839 w 779841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19570 w 794874"/>
              <a:gd name="connsiteY20" fmla="*/ 1017766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1314"/>
              <a:gd name="connsiteY0" fmla="*/ 1331843 h 2449001"/>
              <a:gd name="connsiteX1" fmla="*/ 537015 w 791314"/>
              <a:gd name="connsiteY1" fmla="*/ 1379551 h 2449001"/>
              <a:gd name="connsiteX2" fmla="*/ 758445 w 791314"/>
              <a:gd name="connsiteY2" fmla="*/ 1406369 h 2449001"/>
              <a:gd name="connsiteX3" fmla="*/ 620503 w 791314"/>
              <a:gd name="connsiteY3" fmla="*/ 1741335 h 2449001"/>
              <a:gd name="connsiteX4" fmla="*/ 604600 w 791314"/>
              <a:gd name="connsiteY4" fmla="*/ 2441050 h 2449001"/>
              <a:gd name="connsiteX5" fmla="*/ 314378 w 791314"/>
              <a:gd name="connsiteY5" fmla="*/ 2445025 h 2449001"/>
              <a:gd name="connsiteX6" fmla="*/ 207035 w 791314"/>
              <a:gd name="connsiteY6" fmla="*/ 1673750 h 2449001"/>
              <a:gd name="connsiteX7" fmla="*/ 203060 w 791314"/>
              <a:gd name="connsiteY7" fmla="*/ 2441050 h 2449001"/>
              <a:gd name="connsiteX8" fmla="*/ 131498 w 791314"/>
              <a:gd name="connsiteY8" fmla="*/ 2449001 h 2449001"/>
              <a:gd name="connsiteX9" fmla="*/ 301 w 791314"/>
              <a:gd name="connsiteY9" fmla="*/ 1701579 h 2449001"/>
              <a:gd name="connsiteX10" fmla="*/ 95814 w 791314"/>
              <a:gd name="connsiteY10" fmla="*/ 1597201 h 2449001"/>
              <a:gd name="connsiteX11" fmla="*/ 84343 w 791314"/>
              <a:gd name="connsiteY11" fmla="*/ 1389262 h 2449001"/>
              <a:gd name="connsiteX12" fmla="*/ 334256 w 791314"/>
              <a:gd name="connsiteY12" fmla="*/ 1375575 h 2449001"/>
              <a:gd name="connsiteX13" fmla="*/ 425696 w 791314"/>
              <a:gd name="connsiteY13" fmla="*/ 1331843 h 2449001"/>
              <a:gd name="connsiteX14" fmla="*/ 218310 w 791314"/>
              <a:gd name="connsiteY14" fmla="*/ 0 h 2449001"/>
              <a:gd name="connsiteX15" fmla="*/ 570023 w 791314"/>
              <a:gd name="connsiteY15" fmla="*/ 3422 h 2449001"/>
              <a:gd name="connsiteX16" fmla="*/ 677271 w 791314"/>
              <a:gd name="connsiteY16" fmla="*/ 938156 h 2449001"/>
              <a:gd name="connsiteX17" fmla="*/ 719893 w 791314"/>
              <a:gd name="connsiteY17" fmla="*/ 1307990 h 2449001"/>
              <a:gd name="connsiteX18" fmla="*/ 409792 w 791314"/>
              <a:gd name="connsiteY18" fmla="*/ 1268233 h 2449001"/>
              <a:gd name="connsiteX19" fmla="*/ 99692 w 791314"/>
              <a:gd name="connsiteY19" fmla="*/ 1288111 h 2449001"/>
              <a:gd name="connsiteX20" fmla="*/ 133257 w 791314"/>
              <a:gd name="connsiteY20" fmla="*/ 945913 h 2449001"/>
              <a:gd name="connsiteX21" fmla="*/ 218310 w 791314"/>
              <a:gd name="connsiteY21" fmla="*/ 0 h 2449001"/>
              <a:gd name="connsiteX0" fmla="*/ 425696 w 791740"/>
              <a:gd name="connsiteY0" fmla="*/ 1331843 h 2449001"/>
              <a:gd name="connsiteX1" fmla="*/ 537015 w 791740"/>
              <a:gd name="connsiteY1" fmla="*/ 1379551 h 2449001"/>
              <a:gd name="connsiteX2" fmla="*/ 775553 w 791740"/>
              <a:gd name="connsiteY2" fmla="*/ 1406369 h 2449001"/>
              <a:gd name="connsiteX3" fmla="*/ 620503 w 791740"/>
              <a:gd name="connsiteY3" fmla="*/ 1741335 h 2449001"/>
              <a:gd name="connsiteX4" fmla="*/ 604600 w 791740"/>
              <a:gd name="connsiteY4" fmla="*/ 2441050 h 2449001"/>
              <a:gd name="connsiteX5" fmla="*/ 314378 w 791740"/>
              <a:gd name="connsiteY5" fmla="*/ 2445025 h 2449001"/>
              <a:gd name="connsiteX6" fmla="*/ 207035 w 791740"/>
              <a:gd name="connsiteY6" fmla="*/ 1673750 h 2449001"/>
              <a:gd name="connsiteX7" fmla="*/ 203060 w 791740"/>
              <a:gd name="connsiteY7" fmla="*/ 2441050 h 2449001"/>
              <a:gd name="connsiteX8" fmla="*/ 131498 w 791740"/>
              <a:gd name="connsiteY8" fmla="*/ 2449001 h 2449001"/>
              <a:gd name="connsiteX9" fmla="*/ 301 w 791740"/>
              <a:gd name="connsiteY9" fmla="*/ 1701579 h 2449001"/>
              <a:gd name="connsiteX10" fmla="*/ 95814 w 791740"/>
              <a:gd name="connsiteY10" fmla="*/ 1597201 h 2449001"/>
              <a:gd name="connsiteX11" fmla="*/ 84343 w 791740"/>
              <a:gd name="connsiteY11" fmla="*/ 1389262 h 2449001"/>
              <a:gd name="connsiteX12" fmla="*/ 334256 w 791740"/>
              <a:gd name="connsiteY12" fmla="*/ 1375575 h 2449001"/>
              <a:gd name="connsiteX13" fmla="*/ 425696 w 791740"/>
              <a:gd name="connsiteY13" fmla="*/ 1331843 h 2449001"/>
              <a:gd name="connsiteX14" fmla="*/ 218310 w 791740"/>
              <a:gd name="connsiteY14" fmla="*/ 0 h 2449001"/>
              <a:gd name="connsiteX15" fmla="*/ 570023 w 791740"/>
              <a:gd name="connsiteY15" fmla="*/ 3422 h 2449001"/>
              <a:gd name="connsiteX16" fmla="*/ 677271 w 791740"/>
              <a:gd name="connsiteY16" fmla="*/ 938156 h 2449001"/>
              <a:gd name="connsiteX17" fmla="*/ 719893 w 791740"/>
              <a:gd name="connsiteY17" fmla="*/ 1307990 h 2449001"/>
              <a:gd name="connsiteX18" fmla="*/ 409792 w 791740"/>
              <a:gd name="connsiteY18" fmla="*/ 1268233 h 2449001"/>
              <a:gd name="connsiteX19" fmla="*/ 99692 w 791740"/>
              <a:gd name="connsiteY19" fmla="*/ 1288111 h 2449001"/>
              <a:gd name="connsiteX20" fmla="*/ 133257 w 791740"/>
              <a:gd name="connsiteY20" fmla="*/ 945913 h 2449001"/>
              <a:gd name="connsiteX21" fmla="*/ 218310 w 791740"/>
              <a:gd name="connsiteY21" fmla="*/ 0 h 2449001"/>
              <a:gd name="connsiteX0" fmla="*/ 425696 w 798638"/>
              <a:gd name="connsiteY0" fmla="*/ 1331843 h 2449001"/>
              <a:gd name="connsiteX1" fmla="*/ 537015 w 798638"/>
              <a:gd name="connsiteY1" fmla="*/ 1379551 h 2449001"/>
              <a:gd name="connsiteX2" fmla="*/ 775553 w 798638"/>
              <a:gd name="connsiteY2" fmla="*/ 1406369 h 2449001"/>
              <a:gd name="connsiteX3" fmla="*/ 620503 w 798638"/>
              <a:gd name="connsiteY3" fmla="*/ 1741335 h 2449001"/>
              <a:gd name="connsiteX4" fmla="*/ 604600 w 798638"/>
              <a:gd name="connsiteY4" fmla="*/ 2441050 h 2449001"/>
              <a:gd name="connsiteX5" fmla="*/ 314378 w 798638"/>
              <a:gd name="connsiteY5" fmla="*/ 2445025 h 2449001"/>
              <a:gd name="connsiteX6" fmla="*/ 207035 w 798638"/>
              <a:gd name="connsiteY6" fmla="*/ 1673750 h 2449001"/>
              <a:gd name="connsiteX7" fmla="*/ 203060 w 798638"/>
              <a:gd name="connsiteY7" fmla="*/ 2441050 h 2449001"/>
              <a:gd name="connsiteX8" fmla="*/ 131498 w 798638"/>
              <a:gd name="connsiteY8" fmla="*/ 2449001 h 2449001"/>
              <a:gd name="connsiteX9" fmla="*/ 301 w 798638"/>
              <a:gd name="connsiteY9" fmla="*/ 1701579 h 2449001"/>
              <a:gd name="connsiteX10" fmla="*/ 95814 w 798638"/>
              <a:gd name="connsiteY10" fmla="*/ 1597201 h 2449001"/>
              <a:gd name="connsiteX11" fmla="*/ 84343 w 798638"/>
              <a:gd name="connsiteY11" fmla="*/ 1389262 h 2449001"/>
              <a:gd name="connsiteX12" fmla="*/ 334256 w 798638"/>
              <a:gd name="connsiteY12" fmla="*/ 1375575 h 2449001"/>
              <a:gd name="connsiteX13" fmla="*/ 425696 w 798638"/>
              <a:gd name="connsiteY13" fmla="*/ 1331843 h 2449001"/>
              <a:gd name="connsiteX14" fmla="*/ 218310 w 798638"/>
              <a:gd name="connsiteY14" fmla="*/ 0 h 2449001"/>
              <a:gd name="connsiteX15" fmla="*/ 570023 w 798638"/>
              <a:gd name="connsiteY15" fmla="*/ 3422 h 2449001"/>
              <a:gd name="connsiteX16" fmla="*/ 677271 w 798638"/>
              <a:gd name="connsiteY16" fmla="*/ 938156 h 2449001"/>
              <a:gd name="connsiteX17" fmla="*/ 719893 w 798638"/>
              <a:gd name="connsiteY17" fmla="*/ 1307990 h 2449001"/>
              <a:gd name="connsiteX18" fmla="*/ 409792 w 798638"/>
              <a:gd name="connsiteY18" fmla="*/ 1268233 h 2449001"/>
              <a:gd name="connsiteX19" fmla="*/ 99692 w 798638"/>
              <a:gd name="connsiteY19" fmla="*/ 1288111 h 2449001"/>
              <a:gd name="connsiteX20" fmla="*/ 133257 w 798638"/>
              <a:gd name="connsiteY20" fmla="*/ 945913 h 2449001"/>
              <a:gd name="connsiteX21" fmla="*/ 218310 w 798638"/>
              <a:gd name="connsiteY21" fmla="*/ 0 h 2449001"/>
              <a:gd name="connsiteX0" fmla="*/ 425696 w 798137"/>
              <a:gd name="connsiteY0" fmla="*/ 1331843 h 2449001"/>
              <a:gd name="connsiteX1" fmla="*/ 537015 w 798137"/>
              <a:gd name="connsiteY1" fmla="*/ 1379551 h 2449001"/>
              <a:gd name="connsiteX2" fmla="*/ 775553 w 798137"/>
              <a:gd name="connsiteY2" fmla="*/ 1406369 h 2449001"/>
              <a:gd name="connsiteX3" fmla="*/ 613659 w 798137"/>
              <a:gd name="connsiteY3" fmla="*/ 1785816 h 2449001"/>
              <a:gd name="connsiteX4" fmla="*/ 604600 w 798137"/>
              <a:gd name="connsiteY4" fmla="*/ 2441050 h 2449001"/>
              <a:gd name="connsiteX5" fmla="*/ 314378 w 798137"/>
              <a:gd name="connsiteY5" fmla="*/ 2445025 h 2449001"/>
              <a:gd name="connsiteX6" fmla="*/ 207035 w 798137"/>
              <a:gd name="connsiteY6" fmla="*/ 1673750 h 2449001"/>
              <a:gd name="connsiteX7" fmla="*/ 203060 w 798137"/>
              <a:gd name="connsiteY7" fmla="*/ 2441050 h 2449001"/>
              <a:gd name="connsiteX8" fmla="*/ 131498 w 798137"/>
              <a:gd name="connsiteY8" fmla="*/ 2449001 h 2449001"/>
              <a:gd name="connsiteX9" fmla="*/ 301 w 798137"/>
              <a:gd name="connsiteY9" fmla="*/ 1701579 h 2449001"/>
              <a:gd name="connsiteX10" fmla="*/ 95814 w 798137"/>
              <a:gd name="connsiteY10" fmla="*/ 1597201 h 2449001"/>
              <a:gd name="connsiteX11" fmla="*/ 84343 w 798137"/>
              <a:gd name="connsiteY11" fmla="*/ 1389262 h 2449001"/>
              <a:gd name="connsiteX12" fmla="*/ 334256 w 798137"/>
              <a:gd name="connsiteY12" fmla="*/ 1375575 h 2449001"/>
              <a:gd name="connsiteX13" fmla="*/ 425696 w 798137"/>
              <a:gd name="connsiteY13" fmla="*/ 1331843 h 2449001"/>
              <a:gd name="connsiteX14" fmla="*/ 218310 w 798137"/>
              <a:gd name="connsiteY14" fmla="*/ 0 h 2449001"/>
              <a:gd name="connsiteX15" fmla="*/ 570023 w 798137"/>
              <a:gd name="connsiteY15" fmla="*/ 3422 h 2449001"/>
              <a:gd name="connsiteX16" fmla="*/ 677271 w 798137"/>
              <a:gd name="connsiteY16" fmla="*/ 938156 h 2449001"/>
              <a:gd name="connsiteX17" fmla="*/ 719893 w 798137"/>
              <a:gd name="connsiteY17" fmla="*/ 1307990 h 2449001"/>
              <a:gd name="connsiteX18" fmla="*/ 409792 w 798137"/>
              <a:gd name="connsiteY18" fmla="*/ 1268233 h 2449001"/>
              <a:gd name="connsiteX19" fmla="*/ 99692 w 798137"/>
              <a:gd name="connsiteY19" fmla="*/ 1288111 h 2449001"/>
              <a:gd name="connsiteX20" fmla="*/ 133257 w 798137"/>
              <a:gd name="connsiteY20" fmla="*/ 945913 h 2449001"/>
              <a:gd name="connsiteX21" fmla="*/ 218310 w 798137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07035 w 797686"/>
              <a:gd name="connsiteY6" fmla="*/ 1673750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24143 w 797686"/>
              <a:gd name="connsiteY6" fmla="*/ 1721654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05179 w 777169"/>
              <a:gd name="connsiteY0" fmla="*/ 1331843 h 2449001"/>
              <a:gd name="connsiteX1" fmla="*/ 516498 w 777169"/>
              <a:gd name="connsiteY1" fmla="*/ 1379551 h 2449001"/>
              <a:gd name="connsiteX2" fmla="*/ 755036 w 777169"/>
              <a:gd name="connsiteY2" fmla="*/ 1406369 h 2449001"/>
              <a:gd name="connsiteX3" fmla="*/ 593142 w 777169"/>
              <a:gd name="connsiteY3" fmla="*/ 1785816 h 2449001"/>
              <a:gd name="connsiteX4" fmla="*/ 584083 w 777169"/>
              <a:gd name="connsiteY4" fmla="*/ 2441050 h 2449001"/>
              <a:gd name="connsiteX5" fmla="*/ 293861 w 777169"/>
              <a:gd name="connsiteY5" fmla="*/ 2445025 h 2449001"/>
              <a:gd name="connsiteX6" fmla="*/ 203626 w 777169"/>
              <a:gd name="connsiteY6" fmla="*/ 1721654 h 2449001"/>
              <a:gd name="connsiteX7" fmla="*/ 182543 w 777169"/>
              <a:gd name="connsiteY7" fmla="*/ 2441050 h 2449001"/>
              <a:gd name="connsiteX8" fmla="*/ 110981 w 777169"/>
              <a:gd name="connsiteY8" fmla="*/ 2449001 h 2449001"/>
              <a:gd name="connsiteX9" fmla="*/ 313 w 777169"/>
              <a:gd name="connsiteY9" fmla="*/ 1749481 h 2449001"/>
              <a:gd name="connsiteX10" fmla="*/ 92405 w 777169"/>
              <a:gd name="connsiteY10" fmla="*/ 1641682 h 2449001"/>
              <a:gd name="connsiteX11" fmla="*/ 63826 w 777169"/>
              <a:gd name="connsiteY11" fmla="*/ 1389262 h 2449001"/>
              <a:gd name="connsiteX12" fmla="*/ 313739 w 777169"/>
              <a:gd name="connsiteY12" fmla="*/ 1375575 h 2449001"/>
              <a:gd name="connsiteX13" fmla="*/ 405179 w 777169"/>
              <a:gd name="connsiteY13" fmla="*/ 1331843 h 2449001"/>
              <a:gd name="connsiteX14" fmla="*/ 197793 w 777169"/>
              <a:gd name="connsiteY14" fmla="*/ 0 h 2449001"/>
              <a:gd name="connsiteX15" fmla="*/ 549506 w 777169"/>
              <a:gd name="connsiteY15" fmla="*/ 3422 h 2449001"/>
              <a:gd name="connsiteX16" fmla="*/ 656754 w 777169"/>
              <a:gd name="connsiteY16" fmla="*/ 938156 h 2449001"/>
              <a:gd name="connsiteX17" fmla="*/ 699376 w 777169"/>
              <a:gd name="connsiteY17" fmla="*/ 1307990 h 2449001"/>
              <a:gd name="connsiteX18" fmla="*/ 389275 w 777169"/>
              <a:gd name="connsiteY18" fmla="*/ 1268233 h 2449001"/>
              <a:gd name="connsiteX19" fmla="*/ 79175 w 777169"/>
              <a:gd name="connsiteY19" fmla="*/ 1288111 h 2449001"/>
              <a:gd name="connsiteX20" fmla="*/ 112740 w 777169"/>
              <a:gd name="connsiteY20" fmla="*/ 945913 h 2449001"/>
              <a:gd name="connsiteX21" fmla="*/ 197793 w 777169"/>
              <a:gd name="connsiteY21" fmla="*/ 0 h 2449001"/>
              <a:gd name="connsiteX0" fmla="*/ 413332 w 785322"/>
              <a:gd name="connsiteY0" fmla="*/ 1331843 h 2449001"/>
              <a:gd name="connsiteX1" fmla="*/ 524651 w 785322"/>
              <a:gd name="connsiteY1" fmla="*/ 1379551 h 2449001"/>
              <a:gd name="connsiteX2" fmla="*/ 763189 w 785322"/>
              <a:gd name="connsiteY2" fmla="*/ 1406369 h 2449001"/>
              <a:gd name="connsiteX3" fmla="*/ 601295 w 785322"/>
              <a:gd name="connsiteY3" fmla="*/ 1785816 h 2449001"/>
              <a:gd name="connsiteX4" fmla="*/ 592236 w 785322"/>
              <a:gd name="connsiteY4" fmla="*/ 2441050 h 2449001"/>
              <a:gd name="connsiteX5" fmla="*/ 302014 w 785322"/>
              <a:gd name="connsiteY5" fmla="*/ 2445025 h 2449001"/>
              <a:gd name="connsiteX6" fmla="*/ 211779 w 785322"/>
              <a:gd name="connsiteY6" fmla="*/ 1721654 h 2449001"/>
              <a:gd name="connsiteX7" fmla="*/ 190696 w 785322"/>
              <a:gd name="connsiteY7" fmla="*/ 2441050 h 2449001"/>
              <a:gd name="connsiteX8" fmla="*/ 119134 w 785322"/>
              <a:gd name="connsiteY8" fmla="*/ 2449001 h 2449001"/>
              <a:gd name="connsiteX9" fmla="*/ 8466 w 785322"/>
              <a:gd name="connsiteY9" fmla="*/ 1749481 h 2449001"/>
              <a:gd name="connsiteX10" fmla="*/ 100558 w 785322"/>
              <a:gd name="connsiteY10" fmla="*/ 1641682 h 2449001"/>
              <a:gd name="connsiteX11" fmla="*/ 71979 w 785322"/>
              <a:gd name="connsiteY11" fmla="*/ 1389262 h 2449001"/>
              <a:gd name="connsiteX12" fmla="*/ 321892 w 785322"/>
              <a:gd name="connsiteY12" fmla="*/ 1375575 h 2449001"/>
              <a:gd name="connsiteX13" fmla="*/ 413332 w 785322"/>
              <a:gd name="connsiteY13" fmla="*/ 1331843 h 2449001"/>
              <a:gd name="connsiteX14" fmla="*/ 205946 w 785322"/>
              <a:gd name="connsiteY14" fmla="*/ 0 h 2449001"/>
              <a:gd name="connsiteX15" fmla="*/ 557659 w 785322"/>
              <a:gd name="connsiteY15" fmla="*/ 3422 h 2449001"/>
              <a:gd name="connsiteX16" fmla="*/ 664907 w 785322"/>
              <a:gd name="connsiteY16" fmla="*/ 938156 h 2449001"/>
              <a:gd name="connsiteX17" fmla="*/ 707529 w 785322"/>
              <a:gd name="connsiteY17" fmla="*/ 1307990 h 2449001"/>
              <a:gd name="connsiteX18" fmla="*/ 397428 w 785322"/>
              <a:gd name="connsiteY18" fmla="*/ 1268233 h 2449001"/>
              <a:gd name="connsiteX19" fmla="*/ 87328 w 785322"/>
              <a:gd name="connsiteY19" fmla="*/ 1288111 h 2449001"/>
              <a:gd name="connsiteX20" fmla="*/ 120893 w 785322"/>
              <a:gd name="connsiteY20" fmla="*/ 945913 h 2449001"/>
              <a:gd name="connsiteX21" fmla="*/ 205946 w 785322"/>
              <a:gd name="connsiteY21" fmla="*/ 0 h 244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5322" h="2449001">
                <a:moveTo>
                  <a:pt x="413332" y="1331843"/>
                </a:moveTo>
                <a:cubicBezTo>
                  <a:pt x="470316" y="1339795"/>
                  <a:pt x="487545" y="1363648"/>
                  <a:pt x="524651" y="1379551"/>
                </a:cubicBezTo>
                <a:cubicBezTo>
                  <a:pt x="598461" y="1388490"/>
                  <a:pt x="730438" y="1342684"/>
                  <a:pt x="763189" y="1406369"/>
                </a:cubicBezTo>
                <a:cubicBezTo>
                  <a:pt x="860365" y="1644887"/>
                  <a:pt x="606378" y="1660931"/>
                  <a:pt x="601295" y="1785816"/>
                </a:cubicBezTo>
                <a:cubicBezTo>
                  <a:pt x="592018" y="1995200"/>
                  <a:pt x="585610" y="2024932"/>
                  <a:pt x="592236" y="2441050"/>
                </a:cubicBezTo>
                <a:lnTo>
                  <a:pt x="302014" y="2445025"/>
                </a:lnTo>
                <a:cubicBezTo>
                  <a:pt x="266233" y="2198535"/>
                  <a:pt x="340856" y="1660357"/>
                  <a:pt x="211779" y="1721654"/>
                </a:cubicBezTo>
                <a:cubicBezTo>
                  <a:pt x="170697" y="1762736"/>
                  <a:pt x="192021" y="2185283"/>
                  <a:pt x="190696" y="2441050"/>
                </a:cubicBezTo>
                <a:cubicBezTo>
                  <a:pt x="146301" y="2445688"/>
                  <a:pt x="179432" y="2445688"/>
                  <a:pt x="119134" y="2449001"/>
                </a:cubicBezTo>
                <a:cubicBezTo>
                  <a:pt x="103231" y="1623390"/>
                  <a:pt x="60150" y="1875377"/>
                  <a:pt x="8466" y="1749481"/>
                </a:cubicBezTo>
                <a:cubicBezTo>
                  <a:pt x="-31697" y="1604092"/>
                  <a:pt x="83130" y="1642413"/>
                  <a:pt x="100558" y="1641682"/>
                </a:cubicBezTo>
                <a:cubicBezTo>
                  <a:pt x="5622" y="1561516"/>
                  <a:pt x="-3874" y="1450657"/>
                  <a:pt x="71979" y="1389262"/>
                </a:cubicBezTo>
                <a:cubicBezTo>
                  <a:pt x="119567" y="1358010"/>
                  <a:pt x="239728" y="1375575"/>
                  <a:pt x="321892" y="1375575"/>
                </a:cubicBezTo>
                <a:cubicBezTo>
                  <a:pt x="347071" y="1360998"/>
                  <a:pt x="364299" y="1334493"/>
                  <a:pt x="413332" y="1331843"/>
                </a:cubicBezTo>
                <a:close/>
                <a:moveTo>
                  <a:pt x="205946" y="0"/>
                </a:moveTo>
                <a:lnTo>
                  <a:pt x="557659" y="3422"/>
                </a:lnTo>
                <a:cubicBezTo>
                  <a:pt x="580863" y="327547"/>
                  <a:pt x="489978" y="820211"/>
                  <a:pt x="664907" y="938156"/>
                </a:cubicBezTo>
                <a:cubicBezTo>
                  <a:pt x="834535" y="1061401"/>
                  <a:pt x="785141" y="1256861"/>
                  <a:pt x="707529" y="1307990"/>
                </a:cubicBezTo>
                <a:cubicBezTo>
                  <a:pt x="596211" y="1362324"/>
                  <a:pt x="496819" y="1313291"/>
                  <a:pt x="397428" y="1268233"/>
                </a:cubicBezTo>
                <a:cubicBezTo>
                  <a:pt x="324542" y="1317265"/>
                  <a:pt x="192020" y="1358347"/>
                  <a:pt x="87328" y="1288111"/>
                </a:cubicBezTo>
                <a:cubicBezTo>
                  <a:pt x="-33267" y="1184744"/>
                  <a:pt x="58608" y="985670"/>
                  <a:pt x="120893" y="945913"/>
                </a:cubicBezTo>
                <a:cubicBezTo>
                  <a:pt x="259584" y="846619"/>
                  <a:pt x="211126" y="365206"/>
                  <a:pt x="20594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0" name="Freeform 108">
            <a:extLst>
              <a:ext uri="{FF2B5EF4-FFF2-40B4-BE49-F238E27FC236}">
                <a16:creationId xmlns:a16="http://schemas.microsoft.com/office/drawing/2014/main" id="{6A02011B-41CE-4E20-9214-001F7D847E12}"/>
              </a:ext>
            </a:extLst>
          </p:cNvPr>
          <p:cNvSpPr/>
          <p:nvPr/>
        </p:nvSpPr>
        <p:spPr>
          <a:xfrm>
            <a:off x="6129967" y="2416730"/>
            <a:ext cx="501857" cy="554554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1" name="Oval 8">
            <a:extLst>
              <a:ext uri="{FF2B5EF4-FFF2-40B4-BE49-F238E27FC236}">
                <a16:creationId xmlns:a16="http://schemas.microsoft.com/office/drawing/2014/main" id="{E3D5639C-49CF-43D9-965F-7653D69F451F}"/>
              </a:ext>
            </a:extLst>
          </p:cNvPr>
          <p:cNvSpPr/>
          <p:nvPr/>
        </p:nvSpPr>
        <p:spPr>
          <a:xfrm>
            <a:off x="6967308" y="2429072"/>
            <a:ext cx="527152" cy="529870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72" name="Group 110">
            <a:extLst>
              <a:ext uri="{FF2B5EF4-FFF2-40B4-BE49-F238E27FC236}">
                <a16:creationId xmlns:a16="http://schemas.microsoft.com/office/drawing/2014/main" id="{D519BD50-C580-4623-8810-E04695FA5F45}"/>
              </a:ext>
            </a:extLst>
          </p:cNvPr>
          <p:cNvGrpSpPr/>
          <p:nvPr/>
        </p:nvGrpSpPr>
        <p:grpSpPr>
          <a:xfrm>
            <a:off x="5291981" y="2416730"/>
            <a:ext cx="501857" cy="554554"/>
            <a:chOff x="4835382" y="73243"/>
            <a:chExt cx="2920830" cy="3227535"/>
          </a:xfrm>
          <a:solidFill>
            <a:schemeClr val="accent4"/>
          </a:solidFill>
        </p:grpSpPr>
        <p:sp>
          <p:nvSpPr>
            <p:cNvPr id="73" name="Freeform 111">
              <a:extLst>
                <a:ext uri="{FF2B5EF4-FFF2-40B4-BE49-F238E27FC236}">
                  <a16:creationId xmlns:a16="http://schemas.microsoft.com/office/drawing/2014/main" id="{BBCCCC44-B257-423A-BB40-01303C1A40E8}"/>
                </a:ext>
              </a:extLst>
            </p:cNvPr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" fmla="*/ 3030279 w 4784651"/>
                <a:gd name="connsiteY0" fmla="*/ 114 h 5890551"/>
                <a:gd name="connsiteX1" fmla="*/ 765544 w 4784651"/>
                <a:gd name="connsiteY1" fmla="*/ 1935240 h 5890551"/>
                <a:gd name="connsiteX2" fmla="*/ 0 w 4784651"/>
                <a:gd name="connsiteY2" fmla="*/ 3051658 h 5890551"/>
                <a:gd name="connsiteX3" fmla="*/ 510363 w 4784651"/>
                <a:gd name="connsiteY3" fmla="*/ 3328105 h 5890551"/>
                <a:gd name="connsiteX4" fmla="*/ 297711 w 4784651"/>
                <a:gd name="connsiteY4" fmla="*/ 3657714 h 5890551"/>
                <a:gd name="connsiteX5" fmla="*/ 489097 w 4784651"/>
                <a:gd name="connsiteY5" fmla="*/ 3870365 h 5890551"/>
                <a:gd name="connsiteX6" fmla="*/ 372139 w 4784651"/>
                <a:gd name="connsiteY6" fmla="*/ 4061751 h 5890551"/>
                <a:gd name="connsiteX7" fmla="*/ 563525 w 4784651"/>
                <a:gd name="connsiteY7" fmla="*/ 4316933 h 5890551"/>
                <a:gd name="connsiteX8" fmla="*/ 499730 w 4784651"/>
                <a:gd name="connsiteY8" fmla="*/ 4976151 h 5890551"/>
                <a:gd name="connsiteX9" fmla="*/ 1754372 w 4784651"/>
                <a:gd name="connsiteY9" fmla="*/ 5199435 h 5890551"/>
                <a:gd name="connsiteX10" fmla="*/ 1945758 w 4784651"/>
                <a:gd name="connsiteY10" fmla="*/ 5890551 h 5890551"/>
                <a:gd name="connsiteX11" fmla="*/ 4784651 w 4784651"/>
                <a:gd name="connsiteY11" fmla="*/ 5858654 h 5890551"/>
                <a:gd name="connsiteX12" fmla="*/ 4561367 w 4784651"/>
                <a:gd name="connsiteY12" fmla="*/ 4189342 h 5890551"/>
                <a:gd name="connsiteX13" fmla="*/ 3030279 w 4784651"/>
                <a:gd name="connsiteY13" fmla="*/ 114 h 5890551"/>
                <a:gd name="connsiteX0" fmla="*/ 3030279 w 4784651"/>
                <a:gd name="connsiteY0" fmla="*/ 398 h 5890835"/>
                <a:gd name="connsiteX1" fmla="*/ 765544 w 4784651"/>
                <a:gd name="connsiteY1" fmla="*/ 1935524 h 5890835"/>
                <a:gd name="connsiteX2" fmla="*/ 0 w 4784651"/>
                <a:gd name="connsiteY2" fmla="*/ 3051942 h 5890835"/>
                <a:gd name="connsiteX3" fmla="*/ 510363 w 4784651"/>
                <a:gd name="connsiteY3" fmla="*/ 3328389 h 5890835"/>
                <a:gd name="connsiteX4" fmla="*/ 297711 w 4784651"/>
                <a:gd name="connsiteY4" fmla="*/ 3657998 h 5890835"/>
                <a:gd name="connsiteX5" fmla="*/ 489097 w 4784651"/>
                <a:gd name="connsiteY5" fmla="*/ 3870649 h 5890835"/>
                <a:gd name="connsiteX6" fmla="*/ 372139 w 4784651"/>
                <a:gd name="connsiteY6" fmla="*/ 4062035 h 5890835"/>
                <a:gd name="connsiteX7" fmla="*/ 563525 w 4784651"/>
                <a:gd name="connsiteY7" fmla="*/ 4317217 h 5890835"/>
                <a:gd name="connsiteX8" fmla="*/ 499730 w 4784651"/>
                <a:gd name="connsiteY8" fmla="*/ 4976435 h 5890835"/>
                <a:gd name="connsiteX9" fmla="*/ 1754372 w 4784651"/>
                <a:gd name="connsiteY9" fmla="*/ 5199719 h 5890835"/>
                <a:gd name="connsiteX10" fmla="*/ 1945758 w 4784651"/>
                <a:gd name="connsiteY10" fmla="*/ 5890835 h 5890835"/>
                <a:gd name="connsiteX11" fmla="*/ 4784651 w 4784651"/>
                <a:gd name="connsiteY11" fmla="*/ 5858938 h 5890835"/>
                <a:gd name="connsiteX12" fmla="*/ 4561367 w 4784651"/>
                <a:gd name="connsiteY12" fmla="*/ 4189626 h 5890835"/>
                <a:gd name="connsiteX13" fmla="*/ 3030279 w 4784651"/>
                <a:gd name="connsiteY13" fmla="*/ 398 h 5890835"/>
                <a:gd name="connsiteX0" fmla="*/ 3030279 w 5042277"/>
                <a:gd name="connsiteY0" fmla="*/ 663 h 5891100"/>
                <a:gd name="connsiteX1" fmla="*/ 765544 w 5042277"/>
                <a:gd name="connsiteY1" fmla="*/ 1935789 h 5891100"/>
                <a:gd name="connsiteX2" fmla="*/ 0 w 5042277"/>
                <a:gd name="connsiteY2" fmla="*/ 3052207 h 5891100"/>
                <a:gd name="connsiteX3" fmla="*/ 510363 w 5042277"/>
                <a:gd name="connsiteY3" fmla="*/ 3328654 h 5891100"/>
                <a:gd name="connsiteX4" fmla="*/ 297711 w 5042277"/>
                <a:gd name="connsiteY4" fmla="*/ 3658263 h 5891100"/>
                <a:gd name="connsiteX5" fmla="*/ 489097 w 5042277"/>
                <a:gd name="connsiteY5" fmla="*/ 3870914 h 5891100"/>
                <a:gd name="connsiteX6" fmla="*/ 372139 w 5042277"/>
                <a:gd name="connsiteY6" fmla="*/ 4062300 h 5891100"/>
                <a:gd name="connsiteX7" fmla="*/ 563525 w 5042277"/>
                <a:gd name="connsiteY7" fmla="*/ 4317482 h 5891100"/>
                <a:gd name="connsiteX8" fmla="*/ 499730 w 5042277"/>
                <a:gd name="connsiteY8" fmla="*/ 4976700 h 5891100"/>
                <a:gd name="connsiteX9" fmla="*/ 1754372 w 5042277"/>
                <a:gd name="connsiteY9" fmla="*/ 5199984 h 5891100"/>
                <a:gd name="connsiteX10" fmla="*/ 1945758 w 5042277"/>
                <a:gd name="connsiteY10" fmla="*/ 5891100 h 5891100"/>
                <a:gd name="connsiteX11" fmla="*/ 4784651 w 5042277"/>
                <a:gd name="connsiteY11" fmla="*/ 5859203 h 5891100"/>
                <a:gd name="connsiteX12" fmla="*/ 4561367 w 5042277"/>
                <a:gd name="connsiteY12" fmla="*/ 4189891 h 5891100"/>
                <a:gd name="connsiteX13" fmla="*/ 3030279 w 5042277"/>
                <a:gd name="connsiteY13" fmla="*/ 663 h 5891100"/>
                <a:gd name="connsiteX0" fmla="*/ 3030279 w 5316637"/>
                <a:gd name="connsiteY0" fmla="*/ 1079 h 5891516"/>
                <a:gd name="connsiteX1" fmla="*/ 765544 w 5316637"/>
                <a:gd name="connsiteY1" fmla="*/ 1936205 h 5891516"/>
                <a:gd name="connsiteX2" fmla="*/ 0 w 5316637"/>
                <a:gd name="connsiteY2" fmla="*/ 3052623 h 5891516"/>
                <a:gd name="connsiteX3" fmla="*/ 510363 w 5316637"/>
                <a:gd name="connsiteY3" fmla="*/ 3329070 h 5891516"/>
                <a:gd name="connsiteX4" fmla="*/ 297711 w 5316637"/>
                <a:gd name="connsiteY4" fmla="*/ 3658679 h 5891516"/>
                <a:gd name="connsiteX5" fmla="*/ 489097 w 5316637"/>
                <a:gd name="connsiteY5" fmla="*/ 3871330 h 5891516"/>
                <a:gd name="connsiteX6" fmla="*/ 372139 w 5316637"/>
                <a:gd name="connsiteY6" fmla="*/ 4062716 h 5891516"/>
                <a:gd name="connsiteX7" fmla="*/ 563525 w 5316637"/>
                <a:gd name="connsiteY7" fmla="*/ 4317898 h 5891516"/>
                <a:gd name="connsiteX8" fmla="*/ 499730 w 5316637"/>
                <a:gd name="connsiteY8" fmla="*/ 4977116 h 5891516"/>
                <a:gd name="connsiteX9" fmla="*/ 1754372 w 5316637"/>
                <a:gd name="connsiteY9" fmla="*/ 5200400 h 5891516"/>
                <a:gd name="connsiteX10" fmla="*/ 1945758 w 5316637"/>
                <a:gd name="connsiteY10" fmla="*/ 5891516 h 5891516"/>
                <a:gd name="connsiteX11" fmla="*/ 4784651 w 5316637"/>
                <a:gd name="connsiteY11" fmla="*/ 5859619 h 5891516"/>
                <a:gd name="connsiteX12" fmla="*/ 4890977 w 5316637"/>
                <a:gd name="connsiteY12" fmla="*/ 3520456 h 5891516"/>
                <a:gd name="connsiteX13" fmla="*/ 3030279 w 5316637"/>
                <a:gd name="connsiteY13" fmla="*/ 1079 h 5891516"/>
                <a:gd name="connsiteX0" fmla="*/ 3030279 w 5338934"/>
                <a:gd name="connsiteY0" fmla="*/ 561 h 5890998"/>
                <a:gd name="connsiteX1" fmla="*/ 765544 w 5338934"/>
                <a:gd name="connsiteY1" fmla="*/ 1935687 h 5890998"/>
                <a:gd name="connsiteX2" fmla="*/ 0 w 5338934"/>
                <a:gd name="connsiteY2" fmla="*/ 3052105 h 5890998"/>
                <a:gd name="connsiteX3" fmla="*/ 510363 w 5338934"/>
                <a:gd name="connsiteY3" fmla="*/ 3328552 h 5890998"/>
                <a:gd name="connsiteX4" fmla="*/ 297711 w 5338934"/>
                <a:gd name="connsiteY4" fmla="*/ 3658161 h 5890998"/>
                <a:gd name="connsiteX5" fmla="*/ 489097 w 5338934"/>
                <a:gd name="connsiteY5" fmla="*/ 3870812 h 5890998"/>
                <a:gd name="connsiteX6" fmla="*/ 372139 w 5338934"/>
                <a:gd name="connsiteY6" fmla="*/ 4062198 h 5890998"/>
                <a:gd name="connsiteX7" fmla="*/ 563525 w 5338934"/>
                <a:gd name="connsiteY7" fmla="*/ 4317380 h 5890998"/>
                <a:gd name="connsiteX8" fmla="*/ 499730 w 5338934"/>
                <a:gd name="connsiteY8" fmla="*/ 4976598 h 5890998"/>
                <a:gd name="connsiteX9" fmla="*/ 1754372 w 5338934"/>
                <a:gd name="connsiteY9" fmla="*/ 5199882 h 5890998"/>
                <a:gd name="connsiteX10" fmla="*/ 1945758 w 5338934"/>
                <a:gd name="connsiteY10" fmla="*/ 5890998 h 5890998"/>
                <a:gd name="connsiteX11" fmla="*/ 4784651 w 5338934"/>
                <a:gd name="connsiteY11" fmla="*/ 5859101 h 5890998"/>
                <a:gd name="connsiteX12" fmla="*/ 4890977 w 5338934"/>
                <a:gd name="connsiteY12" fmla="*/ 3519938 h 5890998"/>
                <a:gd name="connsiteX13" fmla="*/ 3030279 w 5338934"/>
                <a:gd name="connsiteY13" fmla="*/ 561 h 5890998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75 h 5890612"/>
                <a:gd name="connsiteX1" fmla="*/ 765544 w 5381346"/>
                <a:gd name="connsiteY1" fmla="*/ 1935301 h 5890612"/>
                <a:gd name="connsiteX2" fmla="*/ 0 w 5381346"/>
                <a:gd name="connsiteY2" fmla="*/ 3051719 h 5890612"/>
                <a:gd name="connsiteX3" fmla="*/ 510363 w 5381346"/>
                <a:gd name="connsiteY3" fmla="*/ 3328166 h 5890612"/>
                <a:gd name="connsiteX4" fmla="*/ 297711 w 5381346"/>
                <a:gd name="connsiteY4" fmla="*/ 3657775 h 5890612"/>
                <a:gd name="connsiteX5" fmla="*/ 489097 w 5381346"/>
                <a:gd name="connsiteY5" fmla="*/ 3870426 h 5890612"/>
                <a:gd name="connsiteX6" fmla="*/ 372139 w 5381346"/>
                <a:gd name="connsiteY6" fmla="*/ 4061812 h 5890612"/>
                <a:gd name="connsiteX7" fmla="*/ 563525 w 5381346"/>
                <a:gd name="connsiteY7" fmla="*/ 4316994 h 5890612"/>
                <a:gd name="connsiteX8" fmla="*/ 499730 w 5381346"/>
                <a:gd name="connsiteY8" fmla="*/ 4976212 h 5890612"/>
                <a:gd name="connsiteX9" fmla="*/ 1754372 w 5381346"/>
                <a:gd name="connsiteY9" fmla="*/ 5199496 h 5890612"/>
                <a:gd name="connsiteX10" fmla="*/ 1945758 w 5381346"/>
                <a:gd name="connsiteY10" fmla="*/ 5890612 h 5890612"/>
                <a:gd name="connsiteX11" fmla="*/ 4784651 w 5381346"/>
                <a:gd name="connsiteY11" fmla="*/ 5858715 h 5890612"/>
                <a:gd name="connsiteX12" fmla="*/ 4890977 w 5381346"/>
                <a:gd name="connsiteY12" fmla="*/ 3519552 h 5890612"/>
                <a:gd name="connsiteX13" fmla="*/ 3030279 w 5381346"/>
                <a:gd name="connsiteY13" fmla="*/ 175 h 5890612"/>
                <a:gd name="connsiteX0" fmla="*/ 3030279 w 5381346"/>
                <a:gd name="connsiteY0" fmla="*/ 1733 h 5892170"/>
                <a:gd name="connsiteX1" fmla="*/ 0 w 5381346"/>
                <a:gd name="connsiteY1" fmla="*/ 3053277 h 5892170"/>
                <a:gd name="connsiteX2" fmla="*/ 510363 w 5381346"/>
                <a:gd name="connsiteY2" fmla="*/ 3329724 h 5892170"/>
                <a:gd name="connsiteX3" fmla="*/ 297711 w 5381346"/>
                <a:gd name="connsiteY3" fmla="*/ 3659333 h 5892170"/>
                <a:gd name="connsiteX4" fmla="*/ 489097 w 5381346"/>
                <a:gd name="connsiteY4" fmla="*/ 3871984 h 5892170"/>
                <a:gd name="connsiteX5" fmla="*/ 372139 w 5381346"/>
                <a:gd name="connsiteY5" fmla="*/ 4063370 h 5892170"/>
                <a:gd name="connsiteX6" fmla="*/ 563525 w 5381346"/>
                <a:gd name="connsiteY6" fmla="*/ 4318552 h 5892170"/>
                <a:gd name="connsiteX7" fmla="*/ 499730 w 5381346"/>
                <a:gd name="connsiteY7" fmla="*/ 4977770 h 5892170"/>
                <a:gd name="connsiteX8" fmla="*/ 1754372 w 5381346"/>
                <a:gd name="connsiteY8" fmla="*/ 5201054 h 5892170"/>
                <a:gd name="connsiteX9" fmla="*/ 1945758 w 5381346"/>
                <a:gd name="connsiteY9" fmla="*/ 5892170 h 5892170"/>
                <a:gd name="connsiteX10" fmla="*/ 4784651 w 5381346"/>
                <a:gd name="connsiteY10" fmla="*/ 5860273 h 5892170"/>
                <a:gd name="connsiteX11" fmla="*/ 4890977 w 5381346"/>
                <a:gd name="connsiteY11" fmla="*/ 3521110 h 5892170"/>
                <a:gd name="connsiteX12" fmla="*/ 3030279 w 5381346"/>
                <a:gd name="connsiteY12" fmla="*/ 1733 h 5892170"/>
                <a:gd name="connsiteX0" fmla="*/ 3030279 w 5381346"/>
                <a:gd name="connsiteY0" fmla="*/ 4 h 5890441"/>
                <a:gd name="connsiteX1" fmla="*/ 0 w 5381346"/>
                <a:gd name="connsiteY1" fmla="*/ 3051548 h 5890441"/>
                <a:gd name="connsiteX2" fmla="*/ 510363 w 5381346"/>
                <a:gd name="connsiteY2" fmla="*/ 3327995 h 5890441"/>
                <a:gd name="connsiteX3" fmla="*/ 297711 w 5381346"/>
                <a:gd name="connsiteY3" fmla="*/ 3657604 h 5890441"/>
                <a:gd name="connsiteX4" fmla="*/ 489097 w 5381346"/>
                <a:gd name="connsiteY4" fmla="*/ 3870255 h 5890441"/>
                <a:gd name="connsiteX5" fmla="*/ 372139 w 5381346"/>
                <a:gd name="connsiteY5" fmla="*/ 4061641 h 5890441"/>
                <a:gd name="connsiteX6" fmla="*/ 563525 w 5381346"/>
                <a:gd name="connsiteY6" fmla="*/ 4316823 h 5890441"/>
                <a:gd name="connsiteX7" fmla="*/ 499730 w 5381346"/>
                <a:gd name="connsiteY7" fmla="*/ 4976041 h 5890441"/>
                <a:gd name="connsiteX8" fmla="*/ 1754372 w 5381346"/>
                <a:gd name="connsiteY8" fmla="*/ 5199325 h 5890441"/>
                <a:gd name="connsiteX9" fmla="*/ 1945758 w 5381346"/>
                <a:gd name="connsiteY9" fmla="*/ 5890441 h 5890441"/>
                <a:gd name="connsiteX10" fmla="*/ 4784651 w 5381346"/>
                <a:gd name="connsiteY10" fmla="*/ 5858544 h 5890441"/>
                <a:gd name="connsiteX11" fmla="*/ 4890977 w 5381346"/>
                <a:gd name="connsiteY11" fmla="*/ 3519381 h 5890441"/>
                <a:gd name="connsiteX12" fmla="*/ 3030279 w 5381346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30279 w 5381346"/>
                <a:gd name="connsiteY0" fmla="*/ 92120 h 5982557"/>
                <a:gd name="connsiteX1" fmla="*/ 914399 w 5381346"/>
                <a:gd name="connsiteY1" fmla="*/ 1187274 h 5982557"/>
                <a:gd name="connsiteX2" fmla="*/ 0 w 5381346"/>
                <a:gd name="connsiteY2" fmla="*/ 3143664 h 5982557"/>
                <a:gd name="connsiteX3" fmla="*/ 510363 w 5381346"/>
                <a:gd name="connsiteY3" fmla="*/ 3420111 h 5982557"/>
                <a:gd name="connsiteX4" fmla="*/ 297711 w 5381346"/>
                <a:gd name="connsiteY4" fmla="*/ 3749720 h 5982557"/>
                <a:gd name="connsiteX5" fmla="*/ 489097 w 5381346"/>
                <a:gd name="connsiteY5" fmla="*/ 3962371 h 5982557"/>
                <a:gd name="connsiteX6" fmla="*/ 372139 w 5381346"/>
                <a:gd name="connsiteY6" fmla="*/ 4153757 h 5982557"/>
                <a:gd name="connsiteX7" fmla="*/ 563525 w 5381346"/>
                <a:gd name="connsiteY7" fmla="*/ 4408939 h 5982557"/>
                <a:gd name="connsiteX8" fmla="*/ 499730 w 5381346"/>
                <a:gd name="connsiteY8" fmla="*/ 5068157 h 5982557"/>
                <a:gd name="connsiteX9" fmla="*/ 1754372 w 5381346"/>
                <a:gd name="connsiteY9" fmla="*/ 5291441 h 5982557"/>
                <a:gd name="connsiteX10" fmla="*/ 1945758 w 5381346"/>
                <a:gd name="connsiteY10" fmla="*/ 5982557 h 5982557"/>
                <a:gd name="connsiteX11" fmla="*/ 4784651 w 5381346"/>
                <a:gd name="connsiteY11" fmla="*/ 5950660 h 5982557"/>
                <a:gd name="connsiteX12" fmla="*/ 4890977 w 5381346"/>
                <a:gd name="connsiteY12" fmla="*/ 3611497 h 5982557"/>
                <a:gd name="connsiteX13" fmla="*/ 3030279 w 5381346"/>
                <a:gd name="connsiteY13" fmla="*/ 92120 h 5982557"/>
                <a:gd name="connsiteX0" fmla="*/ 3030279 w 5381346"/>
                <a:gd name="connsiteY0" fmla="*/ 94250 h 5984687"/>
                <a:gd name="connsiteX1" fmla="*/ 914399 w 5381346"/>
                <a:gd name="connsiteY1" fmla="*/ 1189404 h 5984687"/>
                <a:gd name="connsiteX2" fmla="*/ 0 w 5381346"/>
                <a:gd name="connsiteY2" fmla="*/ 3145794 h 5984687"/>
                <a:gd name="connsiteX3" fmla="*/ 510363 w 5381346"/>
                <a:gd name="connsiteY3" fmla="*/ 3422241 h 5984687"/>
                <a:gd name="connsiteX4" fmla="*/ 297711 w 5381346"/>
                <a:gd name="connsiteY4" fmla="*/ 3751850 h 5984687"/>
                <a:gd name="connsiteX5" fmla="*/ 489097 w 5381346"/>
                <a:gd name="connsiteY5" fmla="*/ 3964501 h 5984687"/>
                <a:gd name="connsiteX6" fmla="*/ 372139 w 5381346"/>
                <a:gd name="connsiteY6" fmla="*/ 4155887 h 5984687"/>
                <a:gd name="connsiteX7" fmla="*/ 563525 w 5381346"/>
                <a:gd name="connsiteY7" fmla="*/ 4411069 h 5984687"/>
                <a:gd name="connsiteX8" fmla="*/ 499730 w 5381346"/>
                <a:gd name="connsiteY8" fmla="*/ 5070287 h 5984687"/>
                <a:gd name="connsiteX9" fmla="*/ 1754372 w 5381346"/>
                <a:gd name="connsiteY9" fmla="*/ 5293571 h 5984687"/>
                <a:gd name="connsiteX10" fmla="*/ 1945758 w 5381346"/>
                <a:gd name="connsiteY10" fmla="*/ 5984687 h 5984687"/>
                <a:gd name="connsiteX11" fmla="*/ 4784651 w 5381346"/>
                <a:gd name="connsiteY11" fmla="*/ 5952790 h 5984687"/>
                <a:gd name="connsiteX12" fmla="*/ 4890977 w 5381346"/>
                <a:gd name="connsiteY12" fmla="*/ 3613627 h 5984687"/>
                <a:gd name="connsiteX13" fmla="*/ 3030279 w 5381346"/>
                <a:gd name="connsiteY13" fmla="*/ 94250 h 598468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765 w 5381832"/>
                <a:gd name="connsiteY0" fmla="*/ 0 h 5890437"/>
                <a:gd name="connsiteX1" fmla="*/ 890167 w 5381832"/>
                <a:gd name="connsiteY1" fmla="*/ 1098883 h 5890437"/>
                <a:gd name="connsiteX2" fmla="*/ 672821 w 5381832"/>
                <a:gd name="connsiteY2" fmla="*/ 2220272 h 5890437"/>
                <a:gd name="connsiteX3" fmla="*/ 486 w 5381832"/>
                <a:gd name="connsiteY3" fmla="*/ 3051544 h 5890437"/>
                <a:gd name="connsiteX4" fmla="*/ 510849 w 5381832"/>
                <a:gd name="connsiteY4" fmla="*/ 3327991 h 5890437"/>
                <a:gd name="connsiteX5" fmla="*/ 339761 w 5381832"/>
                <a:gd name="connsiteY5" fmla="*/ 3734790 h 5890437"/>
                <a:gd name="connsiteX6" fmla="*/ 531147 w 5381832"/>
                <a:gd name="connsiteY6" fmla="*/ 3870251 h 5890437"/>
                <a:gd name="connsiteX7" fmla="*/ 372625 w 5381832"/>
                <a:gd name="connsiteY7" fmla="*/ 4061637 h 5890437"/>
                <a:gd name="connsiteX8" fmla="*/ 564011 w 5381832"/>
                <a:gd name="connsiteY8" fmla="*/ 4316819 h 5890437"/>
                <a:gd name="connsiteX9" fmla="*/ 500216 w 5381832"/>
                <a:gd name="connsiteY9" fmla="*/ 4976037 h 5890437"/>
                <a:gd name="connsiteX10" fmla="*/ 1754858 w 5381832"/>
                <a:gd name="connsiteY10" fmla="*/ 5039004 h 5890437"/>
                <a:gd name="connsiteX11" fmla="*/ 1946244 w 5381832"/>
                <a:gd name="connsiteY11" fmla="*/ 5890437 h 5890437"/>
                <a:gd name="connsiteX12" fmla="*/ 4785137 w 5381832"/>
                <a:gd name="connsiteY12" fmla="*/ 5858540 h 5890437"/>
                <a:gd name="connsiteX13" fmla="*/ 4891463 w 5381832"/>
                <a:gd name="connsiteY13" fmla="*/ 3519377 h 5890437"/>
                <a:gd name="connsiteX14" fmla="*/ 3030765 w 5381832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1751 h 5892188"/>
                <a:gd name="connsiteX1" fmla="*/ 927042 w 5381929"/>
                <a:gd name="connsiteY1" fmla="*/ 868002 h 5892188"/>
                <a:gd name="connsiteX2" fmla="*/ 672918 w 5381929"/>
                <a:gd name="connsiteY2" fmla="*/ 2222023 h 5892188"/>
                <a:gd name="connsiteX3" fmla="*/ 583 w 5381929"/>
                <a:gd name="connsiteY3" fmla="*/ 3053295 h 5892188"/>
                <a:gd name="connsiteX4" fmla="*/ 510946 w 5381929"/>
                <a:gd name="connsiteY4" fmla="*/ 3329742 h 5892188"/>
                <a:gd name="connsiteX5" fmla="*/ 339858 w 5381929"/>
                <a:gd name="connsiteY5" fmla="*/ 3736541 h 5892188"/>
                <a:gd name="connsiteX6" fmla="*/ 531244 w 5381929"/>
                <a:gd name="connsiteY6" fmla="*/ 3872002 h 5892188"/>
                <a:gd name="connsiteX7" fmla="*/ 372722 w 5381929"/>
                <a:gd name="connsiteY7" fmla="*/ 4063388 h 5892188"/>
                <a:gd name="connsiteX8" fmla="*/ 564108 w 5381929"/>
                <a:gd name="connsiteY8" fmla="*/ 4318570 h 5892188"/>
                <a:gd name="connsiteX9" fmla="*/ 500313 w 5381929"/>
                <a:gd name="connsiteY9" fmla="*/ 4977788 h 5892188"/>
                <a:gd name="connsiteX10" fmla="*/ 1754955 w 5381929"/>
                <a:gd name="connsiteY10" fmla="*/ 5040755 h 5892188"/>
                <a:gd name="connsiteX11" fmla="*/ 1946341 w 5381929"/>
                <a:gd name="connsiteY11" fmla="*/ 5892188 h 5892188"/>
                <a:gd name="connsiteX12" fmla="*/ 4785234 w 5381929"/>
                <a:gd name="connsiteY12" fmla="*/ 5860291 h 5892188"/>
                <a:gd name="connsiteX13" fmla="*/ 4891560 w 5381929"/>
                <a:gd name="connsiteY13" fmla="*/ 3521128 h 5892188"/>
                <a:gd name="connsiteX14" fmla="*/ 3030862 w 5381929"/>
                <a:gd name="connsiteY14" fmla="*/ 1751 h 5892188"/>
                <a:gd name="connsiteX0" fmla="*/ 3031042 w 5382109"/>
                <a:gd name="connsiteY0" fmla="*/ 1751 h 5892188"/>
                <a:gd name="connsiteX1" fmla="*/ 927222 w 5382109"/>
                <a:gd name="connsiteY1" fmla="*/ 868002 h 5892188"/>
                <a:gd name="connsiteX2" fmla="*/ 577563 w 5382109"/>
                <a:gd name="connsiteY2" fmla="*/ 2303910 h 5892188"/>
                <a:gd name="connsiteX3" fmla="*/ 763 w 5382109"/>
                <a:gd name="connsiteY3" fmla="*/ 3053295 h 5892188"/>
                <a:gd name="connsiteX4" fmla="*/ 511126 w 5382109"/>
                <a:gd name="connsiteY4" fmla="*/ 3329742 h 5892188"/>
                <a:gd name="connsiteX5" fmla="*/ 340038 w 5382109"/>
                <a:gd name="connsiteY5" fmla="*/ 3736541 h 5892188"/>
                <a:gd name="connsiteX6" fmla="*/ 531424 w 5382109"/>
                <a:gd name="connsiteY6" fmla="*/ 3872002 h 5892188"/>
                <a:gd name="connsiteX7" fmla="*/ 372902 w 5382109"/>
                <a:gd name="connsiteY7" fmla="*/ 4063388 h 5892188"/>
                <a:gd name="connsiteX8" fmla="*/ 564288 w 5382109"/>
                <a:gd name="connsiteY8" fmla="*/ 4318570 h 5892188"/>
                <a:gd name="connsiteX9" fmla="*/ 500493 w 5382109"/>
                <a:gd name="connsiteY9" fmla="*/ 4977788 h 5892188"/>
                <a:gd name="connsiteX10" fmla="*/ 1755135 w 5382109"/>
                <a:gd name="connsiteY10" fmla="*/ 5040755 h 5892188"/>
                <a:gd name="connsiteX11" fmla="*/ 1946521 w 5382109"/>
                <a:gd name="connsiteY11" fmla="*/ 5892188 h 5892188"/>
                <a:gd name="connsiteX12" fmla="*/ 4785414 w 5382109"/>
                <a:gd name="connsiteY12" fmla="*/ 5860291 h 5892188"/>
                <a:gd name="connsiteX13" fmla="*/ 4891740 w 5382109"/>
                <a:gd name="connsiteY13" fmla="*/ 3521128 h 5892188"/>
                <a:gd name="connsiteX14" fmla="*/ 3031042 w 5382109"/>
                <a:gd name="connsiteY14" fmla="*/ 1751 h 5892188"/>
                <a:gd name="connsiteX0" fmla="*/ 3031042 w 5382109"/>
                <a:gd name="connsiteY0" fmla="*/ 2101 h 5892538"/>
                <a:gd name="connsiteX1" fmla="*/ 913575 w 5382109"/>
                <a:gd name="connsiteY1" fmla="*/ 827408 h 5892538"/>
                <a:gd name="connsiteX2" fmla="*/ 577563 w 5382109"/>
                <a:gd name="connsiteY2" fmla="*/ 2304260 h 5892538"/>
                <a:gd name="connsiteX3" fmla="*/ 763 w 5382109"/>
                <a:gd name="connsiteY3" fmla="*/ 3053645 h 5892538"/>
                <a:gd name="connsiteX4" fmla="*/ 511126 w 5382109"/>
                <a:gd name="connsiteY4" fmla="*/ 3330092 h 5892538"/>
                <a:gd name="connsiteX5" fmla="*/ 340038 w 5382109"/>
                <a:gd name="connsiteY5" fmla="*/ 3736891 h 5892538"/>
                <a:gd name="connsiteX6" fmla="*/ 531424 w 5382109"/>
                <a:gd name="connsiteY6" fmla="*/ 3872352 h 5892538"/>
                <a:gd name="connsiteX7" fmla="*/ 372902 w 5382109"/>
                <a:gd name="connsiteY7" fmla="*/ 4063738 h 5892538"/>
                <a:gd name="connsiteX8" fmla="*/ 564288 w 5382109"/>
                <a:gd name="connsiteY8" fmla="*/ 4318920 h 5892538"/>
                <a:gd name="connsiteX9" fmla="*/ 500493 w 5382109"/>
                <a:gd name="connsiteY9" fmla="*/ 4978138 h 5892538"/>
                <a:gd name="connsiteX10" fmla="*/ 1755135 w 5382109"/>
                <a:gd name="connsiteY10" fmla="*/ 5041105 h 5892538"/>
                <a:gd name="connsiteX11" fmla="*/ 1946521 w 5382109"/>
                <a:gd name="connsiteY11" fmla="*/ 5892538 h 5892538"/>
                <a:gd name="connsiteX12" fmla="*/ 4785414 w 5382109"/>
                <a:gd name="connsiteY12" fmla="*/ 5860641 h 5892538"/>
                <a:gd name="connsiteX13" fmla="*/ 4891740 w 5382109"/>
                <a:gd name="connsiteY13" fmla="*/ 3521478 h 5892538"/>
                <a:gd name="connsiteX14" fmla="*/ 3031042 w 5382109"/>
                <a:gd name="connsiteY14" fmla="*/ 2101 h 5892538"/>
                <a:gd name="connsiteX0" fmla="*/ 3031042 w 5382109"/>
                <a:gd name="connsiteY0" fmla="*/ 941 h 5891378"/>
                <a:gd name="connsiteX1" fmla="*/ 886280 w 5382109"/>
                <a:gd name="connsiteY1" fmla="*/ 1071908 h 5891378"/>
                <a:gd name="connsiteX2" fmla="*/ 577563 w 5382109"/>
                <a:gd name="connsiteY2" fmla="*/ 2303100 h 5891378"/>
                <a:gd name="connsiteX3" fmla="*/ 763 w 5382109"/>
                <a:gd name="connsiteY3" fmla="*/ 3052485 h 5891378"/>
                <a:gd name="connsiteX4" fmla="*/ 511126 w 5382109"/>
                <a:gd name="connsiteY4" fmla="*/ 3328932 h 5891378"/>
                <a:gd name="connsiteX5" fmla="*/ 340038 w 5382109"/>
                <a:gd name="connsiteY5" fmla="*/ 3735731 h 5891378"/>
                <a:gd name="connsiteX6" fmla="*/ 531424 w 5382109"/>
                <a:gd name="connsiteY6" fmla="*/ 3871192 h 5891378"/>
                <a:gd name="connsiteX7" fmla="*/ 372902 w 5382109"/>
                <a:gd name="connsiteY7" fmla="*/ 4062578 h 5891378"/>
                <a:gd name="connsiteX8" fmla="*/ 564288 w 5382109"/>
                <a:gd name="connsiteY8" fmla="*/ 4317760 h 5891378"/>
                <a:gd name="connsiteX9" fmla="*/ 500493 w 5382109"/>
                <a:gd name="connsiteY9" fmla="*/ 4976978 h 5891378"/>
                <a:gd name="connsiteX10" fmla="*/ 1755135 w 5382109"/>
                <a:gd name="connsiteY10" fmla="*/ 5039945 h 5891378"/>
                <a:gd name="connsiteX11" fmla="*/ 1946521 w 5382109"/>
                <a:gd name="connsiteY11" fmla="*/ 5891378 h 5891378"/>
                <a:gd name="connsiteX12" fmla="*/ 4785414 w 5382109"/>
                <a:gd name="connsiteY12" fmla="*/ 5859481 h 5891378"/>
                <a:gd name="connsiteX13" fmla="*/ 4891740 w 5382109"/>
                <a:gd name="connsiteY13" fmla="*/ 3520318 h 5891378"/>
                <a:gd name="connsiteX14" fmla="*/ 3031042 w 5382109"/>
                <a:gd name="connsiteY14" fmla="*/ 941 h 5891378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627 h 5891064"/>
                <a:gd name="connsiteX1" fmla="*/ 777098 w 5382109"/>
                <a:gd name="connsiteY1" fmla="*/ 1180776 h 5891064"/>
                <a:gd name="connsiteX2" fmla="*/ 577563 w 5382109"/>
                <a:gd name="connsiteY2" fmla="*/ 2302786 h 5891064"/>
                <a:gd name="connsiteX3" fmla="*/ 763 w 5382109"/>
                <a:gd name="connsiteY3" fmla="*/ 3052171 h 5891064"/>
                <a:gd name="connsiteX4" fmla="*/ 511126 w 5382109"/>
                <a:gd name="connsiteY4" fmla="*/ 3328618 h 5891064"/>
                <a:gd name="connsiteX5" fmla="*/ 340038 w 5382109"/>
                <a:gd name="connsiteY5" fmla="*/ 3735417 h 5891064"/>
                <a:gd name="connsiteX6" fmla="*/ 531424 w 5382109"/>
                <a:gd name="connsiteY6" fmla="*/ 3870878 h 5891064"/>
                <a:gd name="connsiteX7" fmla="*/ 372902 w 5382109"/>
                <a:gd name="connsiteY7" fmla="*/ 4062264 h 5891064"/>
                <a:gd name="connsiteX8" fmla="*/ 564288 w 5382109"/>
                <a:gd name="connsiteY8" fmla="*/ 4317446 h 5891064"/>
                <a:gd name="connsiteX9" fmla="*/ 500493 w 5382109"/>
                <a:gd name="connsiteY9" fmla="*/ 4976664 h 5891064"/>
                <a:gd name="connsiteX10" fmla="*/ 1755135 w 5382109"/>
                <a:gd name="connsiteY10" fmla="*/ 5039631 h 5891064"/>
                <a:gd name="connsiteX11" fmla="*/ 1946521 w 5382109"/>
                <a:gd name="connsiteY11" fmla="*/ 5891064 h 5891064"/>
                <a:gd name="connsiteX12" fmla="*/ 4785414 w 5382109"/>
                <a:gd name="connsiteY12" fmla="*/ 5859167 h 5891064"/>
                <a:gd name="connsiteX13" fmla="*/ 4891740 w 5382109"/>
                <a:gd name="connsiteY13" fmla="*/ 3520004 h 5891064"/>
                <a:gd name="connsiteX14" fmla="*/ 3031042 w 5382109"/>
                <a:gd name="connsiteY14" fmla="*/ 627 h 5891064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8119 w 5389186"/>
                <a:gd name="connsiteY0" fmla="*/ 968 h 5891405"/>
                <a:gd name="connsiteX1" fmla="*/ 784175 w 5389186"/>
                <a:gd name="connsiteY1" fmla="*/ 1181117 h 5891405"/>
                <a:gd name="connsiteX2" fmla="*/ 530049 w 5389186"/>
                <a:gd name="connsiteY2" fmla="*/ 2303127 h 5891405"/>
                <a:gd name="connsiteX3" fmla="*/ 7840 w 5389186"/>
                <a:gd name="connsiteY3" fmla="*/ 3052512 h 5891405"/>
                <a:gd name="connsiteX4" fmla="*/ 518203 w 5389186"/>
                <a:gd name="connsiteY4" fmla="*/ 3328959 h 5891405"/>
                <a:gd name="connsiteX5" fmla="*/ 347115 w 5389186"/>
                <a:gd name="connsiteY5" fmla="*/ 3735758 h 5891405"/>
                <a:gd name="connsiteX6" fmla="*/ 538501 w 5389186"/>
                <a:gd name="connsiteY6" fmla="*/ 3871219 h 5891405"/>
                <a:gd name="connsiteX7" fmla="*/ 379979 w 5389186"/>
                <a:gd name="connsiteY7" fmla="*/ 4062605 h 5891405"/>
                <a:gd name="connsiteX8" fmla="*/ 571365 w 5389186"/>
                <a:gd name="connsiteY8" fmla="*/ 4317787 h 5891405"/>
                <a:gd name="connsiteX9" fmla="*/ 507570 w 5389186"/>
                <a:gd name="connsiteY9" fmla="*/ 4977005 h 5891405"/>
                <a:gd name="connsiteX10" fmla="*/ 1762212 w 5389186"/>
                <a:gd name="connsiteY10" fmla="*/ 5039972 h 5891405"/>
                <a:gd name="connsiteX11" fmla="*/ 1953598 w 5389186"/>
                <a:gd name="connsiteY11" fmla="*/ 5891405 h 5891405"/>
                <a:gd name="connsiteX12" fmla="*/ 4792491 w 5389186"/>
                <a:gd name="connsiteY12" fmla="*/ 5859508 h 5891405"/>
                <a:gd name="connsiteX13" fmla="*/ 4898817 w 5389186"/>
                <a:gd name="connsiteY13" fmla="*/ 3520345 h 5891405"/>
                <a:gd name="connsiteX14" fmla="*/ 3038119 w 5389186"/>
                <a:gd name="connsiteY14" fmla="*/ 968 h 5891405"/>
                <a:gd name="connsiteX0" fmla="*/ 3037057 w 5388124"/>
                <a:gd name="connsiteY0" fmla="*/ 968 h 5891405"/>
                <a:gd name="connsiteX1" fmla="*/ 783113 w 5388124"/>
                <a:gd name="connsiteY1" fmla="*/ 1181117 h 5891405"/>
                <a:gd name="connsiteX2" fmla="*/ 528987 w 5388124"/>
                <a:gd name="connsiteY2" fmla="*/ 2303127 h 5891405"/>
                <a:gd name="connsiteX3" fmla="*/ 6778 w 5388124"/>
                <a:gd name="connsiteY3" fmla="*/ 3052512 h 5891405"/>
                <a:gd name="connsiteX4" fmla="*/ 517141 w 5388124"/>
                <a:gd name="connsiteY4" fmla="*/ 3328959 h 5891405"/>
                <a:gd name="connsiteX5" fmla="*/ 346053 w 5388124"/>
                <a:gd name="connsiteY5" fmla="*/ 3735758 h 5891405"/>
                <a:gd name="connsiteX6" fmla="*/ 537439 w 5388124"/>
                <a:gd name="connsiteY6" fmla="*/ 3871219 h 5891405"/>
                <a:gd name="connsiteX7" fmla="*/ 378917 w 5388124"/>
                <a:gd name="connsiteY7" fmla="*/ 4062605 h 5891405"/>
                <a:gd name="connsiteX8" fmla="*/ 570303 w 5388124"/>
                <a:gd name="connsiteY8" fmla="*/ 4317787 h 5891405"/>
                <a:gd name="connsiteX9" fmla="*/ 506508 w 5388124"/>
                <a:gd name="connsiteY9" fmla="*/ 4977005 h 5891405"/>
                <a:gd name="connsiteX10" fmla="*/ 1761150 w 5388124"/>
                <a:gd name="connsiteY10" fmla="*/ 5039972 h 5891405"/>
                <a:gd name="connsiteX11" fmla="*/ 1952536 w 5388124"/>
                <a:gd name="connsiteY11" fmla="*/ 5891405 h 5891405"/>
                <a:gd name="connsiteX12" fmla="*/ 4791429 w 5388124"/>
                <a:gd name="connsiteY12" fmla="*/ 5859508 h 5891405"/>
                <a:gd name="connsiteX13" fmla="*/ 4897755 w 5388124"/>
                <a:gd name="connsiteY13" fmla="*/ 3520345 h 5891405"/>
                <a:gd name="connsiteX14" fmla="*/ 3037057 w 5388124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2980702 w 5331769"/>
                <a:gd name="connsiteY0" fmla="*/ 968 h 5891405"/>
                <a:gd name="connsiteX1" fmla="*/ 726758 w 5331769"/>
                <a:gd name="connsiteY1" fmla="*/ 1181117 h 5891405"/>
                <a:gd name="connsiteX2" fmla="*/ 472632 w 5331769"/>
                <a:gd name="connsiteY2" fmla="*/ 2303127 h 5891405"/>
                <a:gd name="connsiteX3" fmla="*/ 5014 w 5331769"/>
                <a:gd name="connsiteY3" fmla="*/ 3079808 h 5891405"/>
                <a:gd name="connsiteX4" fmla="*/ 460786 w 5331769"/>
                <a:gd name="connsiteY4" fmla="*/ 3328959 h 5891405"/>
                <a:gd name="connsiteX5" fmla="*/ 289698 w 5331769"/>
                <a:gd name="connsiteY5" fmla="*/ 3735758 h 5891405"/>
                <a:gd name="connsiteX6" fmla="*/ 481084 w 5331769"/>
                <a:gd name="connsiteY6" fmla="*/ 3871219 h 5891405"/>
                <a:gd name="connsiteX7" fmla="*/ 322562 w 5331769"/>
                <a:gd name="connsiteY7" fmla="*/ 4062605 h 5891405"/>
                <a:gd name="connsiteX8" fmla="*/ 513948 w 5331769"/>
                <a:gd name="connsiteY8" fmla="*/ 4317787 h 5891405"/>
                <a:gd name="connsiteX9" fmla="*/ 450153 w 5331769"/>
                <a:gd name="connsiteY9" fmla="*/ 4977005 h 5891405"/>
                <a:gd name="connsiteX10" fmla="*/ 1704795 w 5331769"/>
                <a:gd name="connsiteY10" fmla="*/ 5039972 h 5891405"/>
                <a:gd name="connsiteX11" fmla="*/ 1896181 w 5331769"/>
                <a:gd name="connsiteY11" fmla="*/ 5891405 h 5891405"/>
                <a:gd name="connsiteX12" fmla="*/ 4735074 w 5331769"/>
                <a:gd name="connsiteY12" fmla="*/ 5859508 h 5891405"/>
                <a:gd name="connsiteX13" fmla="*/ 4841400 w 5331769"/>
                <a:gd name="connsiteY13" fmla="*/ 3520345 h 5891405"/>
                <a:gd name="connsiteX14" fmla="*/ 2980702 w 5331769"/>
                <a:gd name="connsiteY14" fmla="*/ 968 h 5891405"/>
                <a:gd name="connsiteX0" fmla="*/ 2980491 w 5331558"/>
                <a:gd name="connsiteY0" fmla="*/ 968 h 5891405"/>
                <a:gd name="connsiteX1" fmla="*/ 726547 w 5331558"/>
                <a:gd name="connsiteY1" fmla="*/ 1181117 h 5891405"/>
                <a:gd name="connsiteX2" fmla="*/ 486068 w 5331558"/>
                <a:gd name="connsiteY2" fmla="*/ 2371366 h 5891405"/>
                <a:gd name="connsiteX3" fmla="*/ 4803 w 5331558"/>
                <a:gd name="connsiteY3" fmla="*/ 3079808 h 5891405"/>
                <a:gd name="connsiteX4" fmla="*/ 460575 w 5331558"/>
                <a:gd name="connsiteY4" fmla="*/ 3328959 h 5891405"/>
                <a:gd name="connsiteX5" fmla="*/ 289487 w 5331558"/>
                <a:gd name="connsiteY5" fmla="*/ 3735758 h 5891405"/>
                <a:gd name="connsiteX6" fmla="*/ 480873 w 5331558"/>
                <a:gd name="connsiteY6" fmla="*/ 3871219 h 5891405"/>
                <a:gd name="connsiteX7" fmla="*/ 322351 w 5331558"/>
                <a:gd name="connsiteY7" fmla="*/ 4062605 h 5891405"/>
                <a:gd name="connsiteX8" fmla="*/ 513737 w 5331558"/>
                <a:gd name="connsiteY8" fmla="*/ 4317787 h 5891405"/>
                <a:gd name="connsiteX9" fmla="*/ 449942 w 5331558"/>
                <a:gd name="connsiteY9" fmla="*/ 4977005 h 5891405"/>
                <a:gd name="connsiteX10" fmla="*/ 1704584 w 5331558"/>
                <a:gd name="connsiteY10" fmla="*/ 5039972 h 5891405"/>
                <a:gd name="connsiteX11" fmla="*/ 1895970 w 5331558"/>
                <a:gd name="connsiteY11" fmla="*/ 5891405 h 5891405"/>
                <a:gd name="connsiteX12" fmla="*/ 4734863 w 5331558"/>
                <a:gd name="connsiteY12" fmla="*/ 5859508 h 5891405"/>
                <a:gd name="connsiteX13" fmla="*/ 4841189 w 5331558"/>
                <a:gd name="connsiteY13" fmla="*/ 3520345 h 5891405"/>
                <a:gd name="connsiteX14" fmla="*/ 2980491 w 5331558"/>
                <a:gd name="connsiteY14" fmla="*/ 968 h 589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4" name="Oval 37">
              <a:extLst>
                <a:ext uri="{FF2B5EF4-FFF2-40B4-BE49-F238E27FC236}">
                  <a16:creationId xmlns:a16="http://schemas.microsoft.com/office/drawing/2014/main" id="{0711327E-9191-4394-B64D-73AD56C41377}"/>
                </a:ext>
              </a:extLst>
            </p:cNvPr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75" name="Rectangle 19">
            <a:extLst>
              <a:ext uri="{FF2B5EF4-FFF2-40B4-BE49-F238E27FC236}">
                <a16:creationId xmlns:a16="http://schemas.microsoft.com/office/drawing/2014/main" id="{8025BC4E-7A4E-42D9-9569-8844F8906CE5}"/>
              </a:ext>
            </a:extLst>
          </p:cNvPr>
          <p:cNvSpPr/>
          <p:nvPr/>
        </p:nvSpPr>
        <p:spPr>
          <a:xfrm>
            <a:off x="4471052" y="2446822"/>
            <a:ext cx="449751" cy="494370"/>
          </a:xfrm>
          <a:custGeom>
            <a:avLst/>
            <a:gdLst/>
            <a:ahLst/>
            <a:cxnLst/>
            <a:rect l="l" t="t" r="r" b="b"/>
            <a:pathLst>
              <a:path w="2926108" h="3216409">
                <a:moveTo>
                  <a:pt x="1150286" y="2039882"/>
                </a:moveTo>
                <a:cubicBezTo>
                  <a:pt x="1216487" y="2110220"/>
                  <a:pt x="1249586" y="2238485"/>
                  <a:pt x="1348889" y="2250897"/>
                </a:cubicBezTo>
                <a:cubicBezTo>
                  <a:pt x="1452327" y="2213659"/>
                  <a:pt x="1530941" y="2147458"/>
                  <a:pt x="1597142" y="2052295"/>
                </a:cubicBezTo>
                <a:cubicBezTo>
                  <a:pt x="1634380" y="2030228"/>
                  <a:pt x="1712994" y="2049536"/>
                  <a:pt x="1721269" y="2072982"/>
                </a:cubicBezTo>
                <a:cubicBezTo>
                  <a:pt x="1533700" y="2362611"/>
                  <a:pt x="1615072" y="2763954"/>
                  <a:pt x="1568179" y="2830155"/>
                </a:cubicBezTo>
                <a:cubicBezTo>
                  <a:pt x="1391644" y="2965315"/>
                  <a:pt x="1231658" y="2893598"/>
                  <a:pt x="1063398" y="2925319"/>
                </a:cubicBezTo>
                <a:cubicBezTo>
                  <a:pt x="925479" y="2954282"/>
                  <a:pt x="820660" y="3107371"/>
                  <a:pt x="686879" y="3148747"/>
                </a:cubicBezTo>
                <a:cubicBezTo>
                  <a:pt x="536548" y="3184606"/>
                  <a:pt x="373804" y="3224602"/>
                  <a:pt x="215198" y="3214948"/>
                </a:cubicBezTo>
                <a:cubicBezTo>
                  <a:pt x="93829" y="3209431"/>
                  <a:pt x="71763" y="3046687"/>
                  <a:pt x="136584" y="2925318"/>
                </a:cubicBezTo>
                <a:cubicBezTo>
                  <a:pt x="168305" y="2828775"/>
                  <a:pt x="121415" y="2802571"/>
                  <a:pt x="107623" y="2710165"/>
                </a:cubicBezTo>
                <a:cubicBezTo>
                  <a:pt x="111150" y="2693172"/>
                  <a:pt x="127647" y="2691385"/>
                  <a:pt x="158288" y="2695563"/>
                </a:cubicBezTo>
                <a:lnTo>
                  <a:pt x="158288" y="2626239"/>
                </a:lnTo>
                <a:lnTo>
                  <a:pt x="266288" y="2626239"/>
                </a:lnTo>
                <a:lnTo>
                  <a:pt x="266288" y="2708276"/>
                </a:lnTo>
                <a:lnTo>
                  <a:pt x="307224" y="2711894"/>
                </a:lnTo>
                <a:lnTo>
                  <a:pt x="307224" y="2626239"/>
                </a:lnTo>
                <a:lnTo>
                  <a:pt x="415224" y="2626239"/>
                </a:lnTo>
                <a:lnTo>
                  <a:pt x="415224" y="2711420"/>
                </a:lnTo>
                <a:cubicBezTo>
                  <a:pt x="428487" y="2711947"/>
                  <a:pt x="442136" y="2710942"/>
                  <a:pt x="456160" y="2708700"/>
                </a:cubicBezTo>
                <a:lnTo>
                  <a:pt x="456160" y="2617963"/>
                </a:lnTo>
                <a:lnTo>
                  <a:pt x="564160" y="2617963"/>
                </a:lnTo>
                <a:lnTo>
                  <a:pt x="564160" y="2692500"/>
                </a:lnTo>
                <a:cubicBezTo>
                  <a:pt x="577696" y="2691220"/>
                  <a:pt x="591289" y="2688332"/>
                  <a:pt x="605096" y="2684680"/>
                </a:cubicBezTo>
                <a:lnTo>
                  <a:pt x="605096" y="2601411"/>
                </a:lnTo>
                <a:lnTo>
                  <a:pt x="713096" y="2601411"/>
                </a:lnTo>
                <a:lnTo>
                  <a:pt x="713096" y="2654658"/>
                </a:lnTo>
                <a:lnTo>
                  <a:pt x="754032" y="2641463"/>
                </a:lnTo>
                <a:lnTo>
                  <a:pt x="754032" y="2580721"/>
                </a:lnTo>
                <a:lnTo>
                  <a:pt x="862032" y="2580721"/>
                </a:lnTo>
                <a:lnTo>
                  <a:pt x="862032" y="2599792"/>
                </a:lnTo>
                <a:cubicBezTo>
                  <a:pt x="897454" y="2584791"/>
                  <a:pt x="934214" y="2567836"/>
                  <a:pt x="972371" y="2548802"/>
                </a:cubicBezTo>
                <a:cubicBezTo>
                  <a:pt x="1030297" y="2506047"/>
                  <a:pt x="939271" y="2219176"/>
                  <a:pt x="947546" y="2122633"/>
                </a:cubicBezTo>
                <a:cubicBezTo>
                  <a:pt x="957201" y="2082636"/>
                  <a:pt x="1082706" y="2067466"/>
                  <a:pt x="1150286" y="2039882"/>
                </a:cubicBezTo>
                <a:close/>
                <a:moveTo>
                  <a:pt x="394278" y="1320337"/>
                </a:moveTo>
                <a:cubicBezTo>
                  <a:pt x="356565" y="1315036"/>
                  <a:pt x="316914" y="1320983"/>
                  <a:pt x="277262" y="1344774"/>
                </a:cubicBezTo>
                <a:cubicBezTo>
                  <a:pt x="169686" y="1368221"/>
                  <a:pt x="281399" y="1532343"/>
                  <a:pt x="314500" y="1626128"/>
                </a:cubicBezTo>
                <a:cubicBezTo>
                  <a:pt x="335188" y="1715776"/>
                  <a:pt x="306225" y="1838523"/>
                  <a:pt x="376563" y="1820593"/>
                </a:cubicBezTo>
                <a:cubicBezTo>
                  <a:pt x="535169" y="1786113"/>
                  <a:pt x="681363" y="1673020"/>
                  <a:pt x="628954" y="1493726"/>
                </a:cubicBezTo>
                <a:cubicBezTo>
                  <a:pt x="603094" y="1453384"/>
                  <a:pt x="507414" y="1336241"/>
                  <a:pt x="394278" y="1320337"/>
                </a:cubicBezTo>
                <a:close/>
                <a:moveTo>
                  <a:pt x="1526804" y="66"/>
                </a:moveTo>
                <a:cubicBezTo>
                  <a:pt x="2066065" y="2824"/>
                  <a:pt x="2621877" y="129710"/>
                  <a:pt x="2896335" y="1038593"/>
                </a:cubicBezTo>
                <a:cubicBezTo>
                  <a:pt x="3057700" y="1564063"/>
                  <a:pt x="2532230" y="2366749"/>
                  <a:pt x="2064686" y="2292273"/>
                </a:cubicBezTo>
                <a:cubicBezTo>
                  <a:pt x="1885392" y="2267447"/>
                  <a:pt x="1950214" y="2015056"/>
                  <a:pt x="1555767" y="1940580"/>
                </a:cubicBezTo>
                <a:cubicBezTo>
                  <a:pt x="1179249" y="1868862"/>
                  <a:pt x="732393" y="2186075"/>
                  <a:pt x="554478" y="2159871"/>
                </a:cubicBezTo>
                <a:cubicBezTo>
                  <a:pt x="466211" y="2141942"/>
                  <a:pt x="394493" y="1904722"/>
                  <a:pt x="364151" y="1932305"/>
                </a:cubicBezTo>
                <a:cubicBezTo>
                  <a:pt x="322774" y="1970922"/>
                  <a:pt x="405526" y="2146079"/>
                  <a:pt x="467589" y="2205384"/>
                </a:cubicBezTo>
                <a:cubicBezTo>
                  <a:pt x="525515" y="2241243"/>
                  <a:pt x="732393" y="2202626"/>
                  <a:pt x="873070" y="2139183"/>
                </a:cubicBezTo>
                <a:cubicBezTo>
                  <a:pt x="913066" y="2128149"/>
                  <a:pt x="870312" y="2253655"/>
                  <a:pt x="877208" y="2333648"/>
                </a:cubicBezTo>
                <a:lnTo>
                  <a:pt x="862033" y="2337135"/>
                </a:lnTo>
                <a:lnTo>
                  <a:pt x="862033" y="2415799"/>
                </a:lnTo>
                <a:lnTo>
                  <a:pt x="754033" y="2415799"/>
                </a:lnTo>
                <a:lnTo>
                  <a:pt x="754033" y="2360695"/>
                </a:lnTo>
                <a:lnTo>
                  <a:pt x="713097" y="2366601"/>
                </a:lnTo>
                <a:lnTo>
                  <a:pt x="713097" y="2428213"/>
                </a:lnTo>
                <a:lnTo>
                  <a:pt x="605097" y="2428213"/>
                </a:lnTo>
                <a:lnTo>
                  <a:pt x="605097" y="2379641"/>
                </a:lnTo>
                <a:lnTo>
                  <a:pt x="564161" y="2382960"/>
                </a:lnTo>
                <a:lnTo>
                  <a:pt x="564161" y="2436489"/>
                </a:lnTo>
                <a:lnTo>
                  <a:pt x="456161" y="2436489"/>
                </a:lnTo>
                <a:lnTo>
                  <a:pt x="456161" y="2388351"/>
                </a:lnTo>
                <a:lnTo>
                  <a:pt x="415225" y="2389346"/>
                </a:lnTo>
                <a:lnTo>
                  <a:pt x="415225" y="2436489"/>
                </a:lnTo>
                <a:lnTo>
                  <a:pt x="307225" y="2436489"/>
                </a:lnTo>
                <a:lnTo>
                  <a:pt x="307225" y="2386989"/>
                </a:lnTo>
                <a:cubicBezTo>
                  <a:pt x="293173" y="2387203"/>
                  <a:pt x="279516" y="2386340"/>
                  <a:pt x="266289" y="2385150"/>
                </a:cubicBezTo>
                <a:lnTo>
                  <a:pt x="266289" y="2428213"/>
                </a:lnTo>
                <a:lnTo>
                  <a:pt x="158289" y="2428213"/>
                </a:lnTo>
                <a:lnTo>
                  <a:pt x="158289" y="2370613"/>
                </a:lnTo>
                <a:cubicBezTo>
                  <a:pt x="107017" y="2360332"/>
                  <a:pt x="72014" y="2345184"/>
                  <a:pt x="62108" y="2325373"/>
                </a:cubicBezTo>
                <a:cubicBezTo>
                  <a:pt x="37284" y="2261930"/>
                  <a:pt x="103484" y="2223314"/>
                  <a:pt x="124172" y="2172284"/>
                </a:cubicBezTo>
                <a:cubicBezTo>
                  <a:pt x="111759" y="2144700"/>
                  <a:pt x="74522" y="2141942"/>
                  <a:pt x="86934" y="2089533"/>
                </a:cubicBezTo>
                <a:cubicBezTo>
                  <a:pt x="96588" y="2053674"/>
                  <a:pt x="242782" y="2030228"/>
                  <a:pt x="264849" y="1994369"/>
                </a:cubicBezTo>
                <a:cubicBezTo>
                  <a:pt x="273125" y="1919892"/>
                  <a:pt x="-4093" y="1721291"/>
                  <a:pt x="45" y="1671639"/>
                </a:cubicBezTo>
                <a:cubicBezTo>
                  <a:pt x="12458" y="1619230"/>
                  <a:pt x="124172" y="1558546"/>
                  <a:pt x="190373" y="1477174"/>
                </a:cubicBezTo>
                <a:cubicBezTo>
                  <a:pt x="222094" y="1438557"/>
                  <a:pt x="80038" y="1267538"/>
                  <a:pt x="91072" y="1224783"/>
                </a:cubicBezTo>
                <a:cubicBezTo>
                  <a:pt x="111760" y="1092381"/>
                  <a:pt x="240023" y="943429"/>
                  <a:pt x="264849" y="703451"/>
                </a:cubicBezTo>
                <a:cubicBezTo>
                  <a:pt x="342084" y="332450"/>
                  <a:pt x="961338" y="-5451"/>
                  <a:pt x="1526804" y="6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6" name="Freeform 114">
            <a:extLst>
              <a:ext uri="{FF2B5EF4-FFF2-40B4-BE49-F238E27FC236}">
                <a16:creationId xmlns:a16="http://schemas.microsoft.com/office/drawing/2014/main" id="{353DEA2B-7F2E-4C6B-B5D7-248AF895CCDB}"/>
              </a:ext>
            </a:extLst>
          </p:cNvPr>
          <p:cNvSpPr>
            <a:spLocks noChangeAspect="1"/>
          </p:cNvSpPr>
          <p:nvPr/>
        </p:nvSpPr>
        <p:spPr>
          <a:xfrm>
            <a:off x="10267646" y="2429101"/>
            <a:ext cx="549379" cy="529812"/>
          </a:xfrm>
          <a:custGeom>
            <a:avLst/>
            <a:gdLst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955441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745816" h="3316502">
                <a:moveTo>
                  <a:pt x="2500704" y="2026790"/>
                </a:moveTo>
                <a:cubicBezTo>
                  <a:pt x="2380149" y="2047261"/>
                  <a:pt x="2334656" y="2081381"/>
                  <a:pt x="2261868" y="2108676"/>
                </a:cubicBezTo>
                <a:cubicBezTo>
                  <a:pt x="2220926" y="2245154"/>
                  <a:pt x="2248220" y="2327040"/>
                  <a:pt x="2364227" y="2313393"/>
                </a:cubicBezTo>
                <a:cubicBezTo>
                  <a:pt x="2491606" y="2272450"/>
                  <a:pt x="2502979" y="2190563"/>
                  <a:pt x="2500704" y="2026790"/>
                </a:cubicBezTo>
                <a:close/>
                <a:moveTo>
                  <a:pt x="1245112" y="2026790"/>
                </a:moveTo>
                <a:cubicBezTo>
                  <a:pt x="1242837" y="2190563"/>
                  <a:pt x="1254210" y="2272450"/>
                  <a:pt x="1381589" y="2313393"/>
                </a:cubicBezTo>
                <a:cubicBezTo>
                  <a:pt x="1497596" y="2327040"/>
                  <a:pt x="1524890" y="2245154"/>
                  <a:pt x="1483948" y="2108676"/>
                </a:cubicBezTo>
                <a:cubicBezTo>
                  <a:pt x="1411160" y="2081381"/>
                  <a:pt x="1365667" y="2047261"/>
                  <a:pt x="1245112" y="2026790"/>
                </a:cubicBezTo>
                <a:close/>
                <a:moveTo>
                  <a:pt x="3185000" y="1670667"/>
                </a:moveTo>
                <a:cubicBezTo>
                  <a:pt x="3206444" y="1672444"/>
                  <a:pt x="3226596" y="1679339"/>
                  <a:pt x="3244509" y="1692418"/>
                </a:cubicBezTo>
                <a:cubicBezTo>
                  <a:pt x="3340044" y="1731086"/>
                  <a:pt x="3210389" y="1885761"/>
                  <a:pt x="3380986" y="1856191"/>
                </a:cubicBezTo>
                <a:cubicBezTo>
                  <a:pt x="3424203" y="1826621"/>
                  <a:pt x="3528837" y="1837994"/>
                  <a:pt x="3599350" y="1903959"/>
                </a:cubicBezTo>
                <a:cubicBezTo>
                  <a:pt x="3647117" y="1983571"/>
                  <a:pt x="3783594" y="2056359"/>
                  <a:pt x="3735827" y="2142795"/>
                </a:cubicBezTo>
                <a:cubicBezTo>
                  <a:pt x="3653941" y="2374806"/>
                  <a:pt x="3606173" y="2422574"/>
                  <a:pt x="3572054" y="2620466"/>
                </a:cubicBezTo>
                <a:cubicBezTo>
                  <a:pt x="3574328" y="2882048"/>
                  <a:pt x="3542485" y="3061744"/>
                  <a:pt x="3551583" y="3316502"/>
                </a:cubicBezTo>
                <a:lnTo>
                  <a:pt x="3292276" y="3302855"/>
                </a:lnTo>
                <a:cubicBezTo>
                  <a:pt x="3310472" y="3025350"/>
                  <a:pt x="3315022" y="2788789"/>
                  <a:pt x="3271804" y="2511284"/>
                </a:cubicBezTo>
                <a:cubicBezTo>
                  <a:pt x="3217213" y="2465791"/>
                  <a:pt x="3189917" y="2399828"/>
                  <a:pt x="3278628" y="2272449"/>
                </a:cubicBezTo>
                <a:cubicBezTo>
                  <a:pt x="3244509" y="2190562"/>
                  <a:pt x="3271804" y="2142795"/>
                  <a:pt x="3128502" y="2108675"/>
                </a:cubicBezTo>
                <a:cubicBezTo>
                  <a:pt x="3042066" y="2051809"/>
                  <a:pt x="2921512" y="2165541"/>
                  <a:pt x="2869195" y="2019965"/>
                </a:cubicBezTo>
                <a:cubicBezTo>
                  <a:pt x="2821427" y="1896567"/>
                  <a:pt x="3034887" y="1658228"/>
                  <a:pt x="3185000" y="1670667"/>
                </a:cubicBezTo>
                <a:close/>
                <a:moveTo>
                  <a:pt x="560816" y="1670667"/>
                </a:moveTo>
                <a:cubicBezTo>
                  <a:pt x="710929" y="1658228"/>
                  <a:pt x="924389" y="1896567"/>
                  <a:pt x="876621" y="2019965"/>
                </a:cubicBezTo>
                <a:cubicBezTo>
                  <a:pt x="824304" y="2165541"/>
                  <a:pt x="703750" y="2051809"/>
                  <a:pt x="617314" y="2108675"/>
                </a:cubicBezTo>
                <a:cubicBezTo>
                  <a:pt x="474012" y="2142795"/>
                  <a:pt x="501307" y="2190562"/>
                  <a:pt x="467188" y="2272449"/>
                </a:cubicBezTo>
                <a:cubicBezTo>
                  <a:pt x="555899" y="2399828"/>
                  <a:pt x="528603" y="2465791"/>
                  <a:pt x="474012" y="2511284"/>
                </a:cubicBezTo>
                <a:cubicBezTo>
                  <a:pt x="430794" y="2788789"/>
                  <a:pt x="435344" y="3025350"/>
                  <a:pt x="453540" y="3302855"/>
                </a:cubicBezTo>
                <a:lnTo>
                  <a:pt x="194233" y="3316502"/>
                </a:lnTo>
                <a:cubicBezTo>
                  <a:pt x="203331" y="3061744"/>
                  <a:pt x="171488" y="2882048"/>
                  <a:pt x="173762" y="2620466"/>
                </a:cubicBezTo>
                <a:cubicBezTo>
                  <a:pt x="139643" y="2422574"/>
                  <a:pt x="91875" y="2374806"/>
                  <a:pt x="9989" y="2142795"/>
                </a:cubicBezTo>
                <a:cubicBezTo>
                  <a:pt x="-37778" y="2056359"/>
                  <a:pt x="98699" y="1983571"/>
                  <a:pt x="146466" y="1903959"/>
                </a:cubicBezTo>
                <a:cubicBezTo>
                  <a:pt x="216979" y="1837994"/>
                  <a:pt x="321613" y="1826621"/>
                  <a:pt x="364830" y="1856191"/>
                </a:cubicBezTo>
                <a:cubicBezTo>
                  <a:pt x="535427" y="1885761"/>
                  <a:pt x="405772" y="1731086"/>
                  <a:pt x="501307" y="1692418"/>
                </a:cubicBezTo>
                <a:cubicBezTo>
                  <a:pt x="519220" y="1679339"/>
                  <a:pt x="539372" y="1672444"/>
                  <a:pt x="560816" y="1670667"/>
                </a:cubicBezTo>
                <a:close/>
                <a:moveTo>
                  <a:pt x="2609647" y="1003649"/>
                </a:moveTo>
                <a:cubicBezTo>
                  <a:pt x="2444889" y="994437"/>
                  <a:pt x="2381715" y="1312839"/>
                  <a:pt x="2234575" y="1385343"/>
                </a:cubicBezTo>
                <a:cubicBezTo>
                  <a:pt x="2013936" y="1460406"/>
                  <a:pt x="1963895" y="1651474"/>
                  <a:pt x="1968444" y="1951725"/>
                </a:cubicBezTo>
                <a:cubicBezTo>
                  <a:pt x="1979817" y="2035887"/>
                  <a:pt x="2134492" y="1956274"/>
                  <a:pt x="2248223" y="1897134"/>
                </a:cubicBezTo>
                <a:cubicBezTo>
                  <a:pt x="2393799" y="1812972"/>
                  <a:pt x="2839626" y="1121486"/>
                  <a:pt x="2644008" y="1010029"/>
                </a:cubicBezTo>
                <a:cubicBezTo>
                  <a:pt x="2632066" y="1006333"/>
                  <a:pt x="2620631" y="1004263"/>
                  <a:pt x="2609647" y="1003649"/>
                </a:cubicBezTo>
                <a:close/>
                <a:moveTo>
                  <a:pt x="1136169" y="1003649"/>
                </a:moveTo>
                <a:cubicBezTo>
                  <a:pt x="1125185" y="1004263"/>
                  <a:pt x="1113750" y="1006333"/>
                  <a:pt x="1101808" y="1010029"/>
                </a:cubicBezTo>
                <a:cubicBezTo>
                  <a:pt x="906190" y="1121486"/>
                  <a:pt x="1352017" y="1812972"/>
                  <a:pt x="1497593" y="1897134"/>
                </a:cubicBezTo>
                <a:cubicBezTo>
                  <a:pt x="1611324" y="1956274"/>
                  <a:pt x="1765999" y="2035887"/>
                  <a:pt x="1777372" y="1951725"/>
                </a:cubicBezTo>
                <a:cubicBezTo>
                  <a:pt x="1781921" y="1651474"/>
                  <a:pt x="1731880" y="1460406"/>
                  <a:pt x="1511241" y="1385343"/>
                </a:cubicBezTo>
                <a:cubicBezTo>
                  <a:pt x="1364101" y="1312839"/>
                  <a:pt x="1300927" y="994437"/>
                  <a:pt x="1136169" y="1003649"/>
                </a:cubicBezTo>
                <a:close/>
                <a:moveTo>
                  <a:pt x="665081" y="96"/>
                </a:moveTo>
                <a:cubicBezTo>
                  <a:pt x="1486802" y="-2174"/>
                  <a:pt x="1309537" y="573200"/>
                  <a:pt x="1862679" y="634117"/>
                </a:cubicBezTo>
                <a:cubicBezTo>
                  <a:pt x="2415888" y="573192"/>
                  <a:pt x="2259021" y="-2174"/>
                  <a:pt x="3080735" y="96"/>
                </a:cubicBezTo>
                <a:cubicBezTo>
                  <a:pt x="3608448" y="-9003"/>
                  <a:pt x="3767673" y="636991"/>
                  <a:pt x="3619822" y="921320"/>
                </a:cubicBezTo>
                <a:cubicBezTo>
                  <a:pt x="3590251" y="1010030"/>
                  <a:pt x="3519739" y="941793"/>
                  <a:pt x="3456049" y="955441"/>
                </a:cubicBezTo>
                <a:cubicBezTo>
                  <a:pt x="3416937" y="1011300"/>
                  <a:pt x="3385716" y="1096130"/>
                  <a:pt x="3370271" y="1159232"/>
                </a:cubicBezTo>
                <a:lnTo>
                  <a:pt x="3189917" y="1317105"/>
                </a:lnTo>
                <a:cubicBezTo>
                  <a:pt x="3271804" y="1426286"/>
                  <a:pt x="3258156" y="1555942"/>
                  <a:pt x="3155798" y="1596884"/>
                </a:cubicBezTo>
                <a:cubicBezTo>
                  <a:pt x="2973828" y="1651475"/>
                  <a:pt x="2866920" y="1726538"/>
                  <a:pt x="2848723" y="1842544"/>
                </a:cubicBezTo>
                <a:cubicBezTo>
                  <a:pt x="2830525" y="2001768"/>
                  <a:pt x="2832803" y="2481714"/>
                  <a:pt x="2650831" y="2518108"/>
                </a:cubicBezTo>
                <a:cubicBezTo>
                  <a:pt x="2498431" y="2522657"/>
                  <a:pt x="2373325" y="2513559"/>
                  <a:pt x="2193630" y="2531756"/>
                </a:cubicBezTo>
                <a:cubicBezTo>
                  <a:pt x="2088997" y="2522657"/>
                  <a:pt x="1998012" y="2349785"/>
                  <a:pt x="1941147" y="2211033"/>
                </a:cubicBezTo>
                <a:lnTo>
                  <a:pt x="1872908" y="2313392"/>
                </a:lnTo>
                <a:lnTo>
                  <a:pt x="1804669" y="2211033"/>
                </a:lnTo>
                <a:cubicBezTo>
                  <a:pt x="1747804" y="2349785"/>
                  <a:pt x="1656819" y="2522657"/>
                  <a:pt x="1552186" y="2531756"/>
                </a:cubicBezTo>
                <a:cubicBezTo>
                  <a:pt x="1372491" y="2513559"/>
                  <a:pt x="1247385" y="2522657"/>
                  <a:pt x="1094985" y="2518108"/>
                </a:cubicBezTo>
                <a:cubicBezTo>
                  <a:pt x="913013" y="2481714"/>
                  <a:pt x="915291" y="2001768"/>
                  <a:pt x="897093" y="1842544"/>
                </a:cubicBezTo>
                <a:cubicBezTo>
                  <a:pt x="878896" y="1726538"/>
                  <a:pt x="771988" y="1651475"/>
                  <a:pt x="590018" y="1596884"/>
                </a:cubicBezTo>
                <a:cubicBezTo>
                  <a:pt x="487660" y="1555942"/>
                  <a:pt x="474012" y="1426286"/>
                  <a:pt x="555899" y="1317105"/>
                </a:cubicBezTo>
                <a:cubicBezTo>
                  <a:pt x="497354" y="1247580"/>
                  <a:pt x="494034" y="1228756"/>
                  <a:pt x="380265" y="1173717"/>
                </a:cubicBezTo>
                <a:cubicBezTo>
                  <a:pt x="350099" y="1122687"/>
                  <a:pt x="319933" y="1057172"/>
                  <a:pt x="289767" y="1006142"/>
                </a:cubicBezTo>
                <a:cubicBezTo>
                  <a:pt x="226077" y="992494"/>
                  <a:pt x="155565" y="1010030"/>
                  <a:pt x="125994" y="921320"/>
                </a:cubicBezTo>
                <a:cubicBezTo>
                  <a:pt x="-21857" y="636991"/>
                  <a:pt x="137368" y="-9003"/>
                  <a:pt x="665081" y="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7" name="Rounded Rectangle 31">
            <a:extLst>
              <a:ext uri="{FF2B5EF4-FFF2-40B4-BE49-F238E27FC236}">
                <a16:creationId xmlns:a16="http://schemas.microsoft.com/office/drawing/2014/main" id="{B25FCE9B-6DC5-4836-8DD9-E737D6782AA3}"/>
              </a:ext>
            </a:extLst>
          </p:cNvPr>
          <p:cNvSpPr>
            <a:spLocks noChangeAspect="1"/>
          </p:cNvSpPr>
          <p:nvPr/>
        </p:nvSpPr>
        <p:spPr>
          <a:xfrm>
            <a:off x="4509610" y="3571006"/>
            <a:ext cx="372634" cy="529812"/>
          </a:xfrm>
          <a:custGeom>
            <a:avLst/>
            <a:gdLst/>
            <a:ahLst/>
            <a:cxnLst/>
            <a:rect l="l" t="t" r="r" b="b"/>
            <a:pathLst>
              <a:path w="2273269" h="3232141">
                <a:moveTo>
                  <a:pt x="1301358" y="1224998"/>
                </a:moveTo>
                <a:cubicBezTo>
                  <a:pt x="1288512" y="1224739"/>
                  <a:pt x="1275404" y="1226994"/>
                  <a:pt x="1262722" y="1232060"/>
                </a:cubicBezTo>
                <a:cubicBezTo>
                  <a:pt x="1224020" y="1247517"/>
                  <a:pt x="1200469" y="1284678"/>
                  <a:pt x="1200858" y="1323955"/>
                </a:cubicBezTo>
                <a:lnTo>
                  <a:pt x="1068969" y="1816173"/>
                </a:lnTo>
                <a:lnTo>
                  <a:pt x="975827" y="1468563"/>
                </a:lnTo>
                <a:cubicBezTo>
                  <a:pt x="965224" y="1428990"/>
                  <a:pt x="932065" y="1401484"/>
                  <a:pt x="893889" y="1396168"/>
                </a:cubicBezTo>
                <a:cubicBezTo>
                  <a:pt x="887581" y="1395290"/>
                  <a:pt x="881136" y="1395017"/>
                  <a:pt x="874749" y="1397368"/>
                </a:cubicBezTo>
                <a:lnTo>
                  <a:pt x="873048" y="1397069"/>
                </a:lnTo>
                <a:cubicBezTo>
                  <a:pt x="871822" y="1397102"/>
                  <a:pt x="870599" y="1397158"/>
                  <a:pt x="869409" y="1397702"/>
                </a:cubicBezTo>
                <a:lnTo>
                  <a:pt x="854690" y="1398625"/>
                </a:lnTo>
                <a:cubicBezTo>
                  <a:pt x="852870" y="1399112"/>
                  <a:pt x="851076" y="1399648"/>
                  <a:pt x="849610" y="1401148"/>
                </a:cubicBezTo>
                <a:cubicBezTo>
                  <a:pt x="820426" y="1408603"/>
                  <a:pt x="795399" y="1429720"/>
                  <a:pt x="783580" y="1459921"/>
                </a:cubicBezTo>
                <a:lnTo>
                  <a:pt x="576552" y="1988920"/>
                </a:lnTo>
                <a:lnTo>
                  <a:pt x="360960" y="1988920"/>
                </a:lnTo>
                <a:cubicBezTo>
                  <a:pt x="306335" y="1988920"/>
                  <a:pt x="262052" y="2033203"/>
                  <a:pt x="262052" y="2087828"/>
                </a:cubicBezTo>
                <a:cubicBezTo>
                  <a:pt x="262052" y="2142453"/>
                  <a:pt x="306335" y="2186736"/>
                  <a:pt x="360960" y="2186736"/>
                </a:cubicBezTo>
                <a:lnTo>
                  <a:pt x="624414" y="2186736"/>
                </a:lnTo>
                <a:cubicBezTo>
                  <a:pt x="655679" y="2194749"/>
                  <a:pt x="687884" y="2184847"/>
                  <a:pt x="710155" y="2162843"/>
                </a:cubicBezTo>
                <a:cubicBezTo>
                  <a:pt x="728043" y="2149675"/>
                  <a:pt x="740236" y="2129868"/>
                  <a:pt x="742804" y="2106901"/>
                </a:cubicBezTo>
                <a:lnTo>
                  <a:pt x="861090" y="1804659"/>
                </a:lnTo>
                <a:lnTo>
                  <a:pt x="967256" y="2200878"/>
                </a:lnTo>
                <a:cubicBezTo>
                  <a:pt x="956121" y="2251327"/>
                  <a:pt x="986997" y="2301788"/>
                  <a:pt x="1037612" y="2315350"/>
                </a:cubicBezTo>
                <a:cubicBezTo>
                  <a:pt x="1044252" y="2317129"/>
                  <a:pt x="1050915" y="2318189"/>
                  <a:pt x="1057633" y="2316605"/>
                </a:cubicBezTo>
                <a:cubicBezTo>
                  <a:pt x="1061264" y="2317900"/>
                  <a:pt x="1065062" y="2318350"/>
                  <a:pt x="1068971" y="2317315"/>
                </a:cubicBezTo>
                <a:cubicBezTo>
                  <a:pt x="1072878" y="2318349"/>
                  <a:pt x="1076674" y="2317900"/>
                  <a:pt x="1080303" y="2316605"/>
                </a:cubicBezTo>
                <a:lnTo>
                  <a:pt x="1100326" y="2315350"/>
                </a:lnTo>
                <a:cubicBezTo>
                  <a:pt x="1150941" y="2301788"/>
                  <a:pt x="1181817" y="2251327"/>
                  <a:pt x="1170682" y="2200878"/>
                </a:cubicBezTo>
                <a:lnTo>
                  <a:pt x="1320238" y="1642726"/>
                </a:lnTo>
                <a:lnTo>
                  <a:pt x="1513977" y="2127797"/>
                </a:lnTo>
                <a:cubicBezTo>
                  <a:pt x="1531567" y="2171838"/>
                  <a:pt x="1577262" y="2196260"/>
                  <a:pt x="1621871" y="2186737"/>
                </a:cubicBezTo>
                <a:lnTo>
                  <a:pt x="1878495" y="2186737"/>
                </a:lnTo>
                <a:cubicBezTo>
                  <a:pt x="1933120" y="2186737"/>
                  <a:pt x="1977403" y="2142454"/>
                  <a:pt x="1977403" y="2087829"/>
                </a:cubicBezTo>
                <a:cubicBezTo>
                  <a:pt x="1977403" y="2033204"/>
                  <a:pt x="1933120" y="1988921"/>
                  <a:pt x="1878495" y="1988921"/>
                </a:cubicBezTo>
                <a:lnTo>
                  <a:pt x="1671520" y="1988921"/>
                </a:lnTo>
                <a:lnTo>
                  <a:pt x="1391261" y="1287226"/>
                </a:lnTo>
                <a:cubicBezTo>
                  <a:pt x="1376065" y="1249180"/>
                  <a:pt x="1339894" y="1225775"/>
                  <a:pt x="1301358" y="1224998"/>
                </a:cubicBezTo>
                <a:close/>
                <a:moveTo>
                  <a:pt x="335892" y="524745"/>
                </a:moveTo>
                <a:lnTo>
                  <a:pt x="1937377" y="524745"/>
                </a:lnTo>
                <a:cubicBezTo>
                  <a:pt x="1996486" y="524745"/>
                  <a:pt x="2044403" y="572662"/>
                  <a:pt x="2044403" y="631771"/>
                </a:cubicBezTo>
                <a:lnTo>
                  <a:pt x="2044403" y="2898384"/>
                </a:lnTo>
                <a:cubicBezTo>
                  <a:pt x="2044403" y="2957493"/>
                  <a:pt x="1996486" y="3005410"/>
                  <a:pt x="1937377" y="3005410"/>
                </a:cubicBezTo>
                <a:lnTo>
                  <a:pt x="335892" y="3005410"/>
                </a:lnTo>
                <a:cubicBezTo>
                  <a:pt x="276783" y="3005410"/>
                  <a:pt x="228866" y="2957493"/>
                  <a:pt x="228866" y="2898384"/>
                </a:cubicBezTo>
                <a:lnTo>
                  <a:pt x="228866" y="631771"/>
                </a:lnTo>
                <a:cubicBezTo>
                  <a:pt x="228866" y="572662"/>
                  <a:pt x="276783" y="524745"/>
                  <a:pt x="335892" y="524745"/>
                </a:cubicBezTo>
                <a:close/>
                <a:moveTo>
                  <a:pt x="245659" y="437009"/>
                </a:moveTo>
                <a:cubicBezTo>
                  <a:pt x="179890" y="437009"/>
                  <a:pt x="126573" y="490326"/>
                  <a:pt x="126573" y="556095"/>
                </a:cubicBezTo>
                <a:lnTo>
                  <a:pt x="126573" y="2974061"/>
                </a:lnTo>
                <a:cubicBezTo>
                  <a:pt x="126573" y="3039830"/>
                  <a:pt x="179890" y="3093147"/>
                  <a:pt x="245659" y="3093147"/>
                </a:cubicBezTo>
                <a:lnTo>
                  <a:pt x="2027611" y="3093147"/>
                </a:lnTo>
                <a:cubicBezTo>
                  <a:pt x="2093380" y="3093147"/>
                  <a:pt x="2146697" y="3039830"/>
                  <a:pt x="2146697" y="2974061"/>
                </a:cubicBezTo>
                <a:lnTo>
                  <a:pt x="2146697" y="556095"/>
                </a:lnTo>
                <a:cubicBezTo>
                  <a:pt x="2146697" y="490326"/>
                  <a:pt x="2093380" y="437009"/>
                  <a:pt x="2027611" y="437009"/>
                </a:cubicBezTo>
                <a:close/>
                <a:moveTo>
                  <a:pt x="974181" y="0"/>
                </a:moveTo>
                <a:lnTo>
                  <a:pt x="1299087" y="0"/>
                </a:lnTo>
                <a:cubicBezTo>
                  <a:pt x="1327680" y="0"/>
                  <a:pt x="1350860" y="23180"/>
                  <a:pt x="1350860" y="51773"/>
                </a:cubicBezTo>
                <a:lnTo>
                  <a:pt x="1350860" y="155306"/>
                </a:lnTo>
                <a:lnTo>
                  <a:pt x="1381614" y="155306"/>
                </a:lnTo>
                <a:cubicBezTo>
                  <a:pt x="1410207" y="155306"/>
                  <a:pt x="1433387" y="178486"/>
                  <a:pt x="1433387" y="207079"/>
                </a:cubicBezTo>
                <a:lnTo>
                  <a:pt x="1433387" y="298015"/>
                </a:lnTo>
                <a:lnTo>
                  <a:pt x="2081269" y="298015"/>
                </a:lnTo>
                <a:cubicBezTo>
                  <a:pt x="2187308" y="298015"/>
                  <a:pt x="2273269" y="383976"/>
                  <a:pt x="2273269" y="490015"/>
                </a:cubicBezTo>
                <a:lnTo>
                  <a:pt x="2273269" y="3040141"/>
                </a:lnTo>
                <a:cubicBezTo>
                  <a:pt x="2273269" y="3146180"/>
                  <a:pt x="2187308" y="3232141"/>
                  <a:pt x="2081269" y="3232141"/>
                </a:cubicBezTo>
                <a:lnTo>
                  <a:pt x="192000" y="3232141"/>
                </a:lnTo>
                <a:cubicBezTo>
                  <a:pt x="85961" y="3232141"/>
                  <a:pt x="0" y="3146180"/>
                  <a:pt x="0" y="3040141"/>
                </a:cubicBezTo>
                <a:lnTo>
                  <a:pt x="0" y="490015"/>
                </a:lnTo>
                <a:cubicBezTo>
                  <a:pt x="0" y="383976"/>
                  <a:pt x="85961" y="298015"/>
                  <a:pt x="192000" y="298015"/>
                </a:cubicBezTo>
                <a:lnTo>
                  <a:pt x="839881" y="298015"/>
                </a:lnTo>
                <a:lnTo>
                  <a:pt x="839881" y="207079"/>
                </a:lnTo>
                <a:cubicBezTo>
                  <a:pt x="839881" y="178486"/>
                  <a:pt x="863061" y="155306"/>
                  <a:pt x="891654" y="155306"/>
                </a:cubicBezTo>
                <a:lnTo>
                  <a:pt x="922408" y="155306"/>
                </a:lnTo>
                <a:lnTo>
                  <a:pt x="922408" y="51773"/>
                </a:lnTo>
                <a:cubicBezTo>
                  <a:pt x="922408" y="23180"/>
                  <a:pt x="945588" y="0"/>
                  <a:pt x="9741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Oval 47">
            <a:extLst>
              <a:ext uri="{FF2B5EF4-FFF2-40B4-BE49-F238E27FC236}">
                <a16:creationId xmlns:a16="http://schemas.microsoft.com/office/drawing/2014/main" id="{2A7B72D2-455E-4647-BA7D-2D9A0D0187FB}"/>
              </a:ext>
            </a:extLst>
          </p:cNvPr>
          <p:cNvSpPr>
            <a:spLocks noChangeAspect="1"/>
          </p:cNvSpPr>
          <p:nvPr/>
        </p:nvSpPr>
        <p:spPr>
          <a:xfrm>
            <a:off x="11057974" y="2429101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Oval 50">
            <a:extLst>
              <a:ext uri="{FF2B5EF4-FFF2-40B4-BE49-F238E27FC236}">
                <a16:creationId xmlns:a16="http://schemas.microsoft.com/office/drawing/2014/main" id="{91CDD124-ED61-4ED3-81C2-B526853B9B84}"/>
              </a:ext>
            </a:extLst>
          </p:cNvPr>
          <p:cNvSpPr>
            <a:spLocks noChangeAspect="1"/>
          </p:cNvSpPr>
          <p:nvPr/>
        </p:nvSpPr>
        <p:spPr>
          <a:xfrm>
            <a:off x="5308362" y="3571006"/>
            <a:ext cx="469094" cy="529812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Heart 17">
            <a:extLst>
              <a:ext uri="{FF2B5EF4-FFF2-40B4-BE49-F238E27FC236}">
                <a16:creationId xmlns:a16="http://schemas.microsoft.com/office/drawing/2014/main" id="{FD25AA3C-FD36-4FC1-9406-60F9CCE3DC0D}"/>
              </a:ext>
            </a:extLst>
          </p:cNvPr>
          <p:cNvSpPr/>
          <p:nvPr/>
        </p:nvSpPr>
        <p:spPr>
          <a:xfrm>
            <a:off x="7846544" y="3588496"/>
            <a:ext cx="501299" cy="491506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Rounded Rectangle 25">
            <a:extLst>
              <a:ext uri="{FF2B5EF4-FFF2-40B4-BE49-F238E27FC236}">
                <a16:creationId xmlns:a16="http://schemas.microsoft.com/office/drawing/2014/main" id="{A53FDB1A-403D-4EBD-8EB6-3E1911FAEEC5}"/>
              </a:ext>
            </a:extLst>
          </p:cNvPr>
          <p:cNvSpPr/>
          <p:nvPr/>
        </p:nvSpPr>
        <p:spPr>
          <a:xfrm>
            <a:off x="6982048" y="3626197"/>
            <a:ext cx="497670" cy="41943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Chord 32">
            <a:extLst>
              <a:ext uri="{FF2B5EF4-FFF2-40B4-BE49-F238E27FC236}">
                <a16:creationId xmlns:a16="http://schemas.microsoft.com/office/drawing/2014/main" id="{3D1BBD17-EB21-4265-8BCB-65380AD568C6}"/>
              </a:ext>
            </a:extLst>
          </p:cNvPr>
          <p:cNvSpPr/>
          <p:nvPr/>
        </p:nvSpPr>
        <p:spPr>
          <a:xfrm>
            <a:off x="6132058" y="3589260"/>
            <a:ext cx="497670" cy="493305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Rounded Rectangle 40">
            <a:extLst>
              <a:ext uri="{FF2B5EF4-FFF2-40B4-BE49-F238E27FC236}">
                <a16:creationId xmlns:a16="http://schemas.microsoft.com/office/drawing/2014/main" id="{9EAE5B7B-9157-44FC-AC9D-E519CCFB3F84}"/>
              </a:ext>
            </a:extLst>
          </p:cNvPr>
          <p:cNvSpPr/>
          <p:nvPr/>
        </p:nvSpPr>
        <p:spPr>
          <a:xfrm rot="2942052">
            <a:off x="8639059" y="3589842"/>
            <a:ext cx="462604" cy="492140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Rounded Rectangle 7">
            <a:extLst>
              <a:ext uri="{FF2B5EF4-FFF2-40B4-BE49-F238E27FC236}">
                <a16:creationId xmlns:a16="http://schemas.microsoft.com/office/drawing/2014/main" id="{EC656316-B78D-4EC1-9C72-547CA566FED0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6299616" y="4621988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Rounded Rectangle 17">
            <a:extLst>
              <a:ext uri="{FF2B5EF4-FFF2-40B4-BE49-F238E27FC236}">
                <a16:creationId xmlns:a16="http://schemas.microsoft.com/office/drawing/2014/main" id="{6B94B2D2-8266-41F5-8364-5F47F1CD6CCC}"/>
              </a:ext>
            </a:extLst>
          </p:cNvPr>
          <p:cNvSpPr>
            <a:spLocks noChangeAspect="1"/>
          </p:cNvSpPr>
          <p:nvPr/>
        </p:nvSpPr>
        <p:spPr>
          <a:xfrm>
            <a:off x="11156386" y="3571006"/>
            <a:ext cx="332990" cy="529812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Oval 21">
            <a:extLst>
              <a:ext uri="{FF2B5EF4-FFF2-40B4-BE49-F238E27FC236}">
                <a16:creationId xmlns:a16="http://schemas.microsoft.com/office/drawing/2014/main" id="{97FCD430-8257-484B-9F8F-22D7D55C6EEE}"/>
              </a:ext>
            </a:extLst>
          </p:cNvPr>
          <p:cNvSpPr>
            <a:spLocks noChangeAspect="1"/>
          </p:cNvSpPr>
          <p:nvPr/>
        </p:nvSpPr>
        <p:spPr>
          <a:xfrm>
            <a:off x="9438721" y="3571006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799999" y="306000"/>
                </a:moveTo>
                <a:lnTo>
                  <a:pt x="1440000" y="306000"/>
                </a:lnTo>
                <a:lnTo>
                  <a:pt x="1440000" y="1308231"/>
                </a:lnTo>
                <a:lnTo>
                  <a:pt x="572043" y="807116"/>
                </a:lnTo>
                <a:lnTo>
                  <a:pt x="392043" y="1118885"/>
                </a:lnTo>
                <a:lnTo>
                  <a:pt x="1260000" y="1620000"/>
                </a:lnTo>
                <a:lnTo>
                  <a:pt x="392043" y="2121116"/>
                </a:lnTo>
                <a:lnTo>
                  <a:pt x="572043" y="2432885"/>
                </a:lnTo>
                <a:lnTo>
                  <a:pt x="1440000" y="1931769"/>
                </a:lnTo>
                <a:lnTo>
                  <a:pt x="1440000" y="2934000"/>
                </a:lnTo>
                <a:lnTo>
                  <a:pt x="1800000" y="2934000"/>
                </a:lnTo>
                <a:lnTo>
                  <a:pt x="1800000" y="1931769"/>
                </a:lnTo>
                <a:lnTo>
                  <a:pt x="2667957" y="2432884"/>
                </a:lnTo>
                <a:lnTo>
                  <a:pt x="2847957" y="2121116"/>
                </a:lnTo>
                <a:lnTo>
                  <a:pt x="1980000" y="1620000"/>
                </a:lnTo>
                <a:lnTo>
                  <a:pt x="2847958" y="1118885"/>
                </a:lnTo>
                <a:lnTo>
                  <a:pt x="2667957" y="807116"/>
                </a:lnTo>
                <a:lnTo>
                  <a:pt x="1800000" y="1308231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10277790" y="3571006"/>
            <a:ext cx="529090" cy="529812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Block Arc 20">
            <a:extLst>
              <a:ext uri="{FF2B5EF4-FFF2-40B4-BE49-F238E27FC236}">
                <a16:creationId xmlns:a16="http://schemas.microsoft.com/office/drawing/2014/main" id="{442BD419-0F67-4BAB-976B-E90CC1C4AECE}"/>
              </a:ext>
            </a:extLst>
          </p:cNvPr>
          <p:cNvSpPr>
            <a:spLocks noChangeAspect="1"/>
          </p:cNvSpPr>
          <p:nvPr/>
        </p:nvSpPr>
        <p:spPr>
          <a:xfrm rot="10800000">
            <a:off x="5298601" y="4674968"/>
            <a:ext cx="488619" cy="529812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8710309" y="4659312"/>
            <a:ext cx="320105" cy="520850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Rectangle 21">
            <a:extLst>
              <a:ext uri="{FF2B5EF4-FFF2-40B4-BE49-F238E27FC236}">
                <a16:creationId xmlns:a16="http://schemas.microsoft.com/office/drawing/2014/main" id="{3DFB5373-0015-4A31-8F01-1597E404815D}"/>
              </a:ext>
            </a:extLst>
          </p:cNvPr>
          <p:cNvSpPr/>
          <p:nvPr/>
        </p:nvSpPr>
        <p:spPr>
          <a:xfrm>
            <a:off x="6977936" y="4798176"/>
            <a:ext cx="505898" cy="283399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Round Same Side Corner Rectangle 8">
            <a:extLst>
              <a:ext uri="{FF2B5EF4-FFF2-40B4-BE49-F238E27FC236}">
                <a16:creationId xmlns:a16="http://schemas.microsoft.com/office/drawing/2014/main" id="{E4451B41-2F0A-4F98-8F16-0D0192492445}"/>
              </a:ext>
            </a:extLst>
          </p:cNvPr>
          <p:cNvSpPr/>
          <p:nvPr/>
        </p:nvSpPr>
        <p:spPr>
          <a:xfrm>
            <a:off x="11061660" y="4700090"/>
            <a:ext cx="522441" cy="523242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2" name="Rounded Rectangle 51">
            <a:extLst>
              <a:ext uri="{FF2B5EF4-FFF2-40B4-BE49-F238E27FC236}">
                <a16:creationId xmlns:a16="http://schemas.microsoft.com/office/drawing/2014/main" id="{B83253D3-E181-4488-9CD9-39D21527F719}"/>
              </a:ext>
            </a:extLst>
          </p:cNvPr>
          <p:cNvSpPr/>
          <p:nvPr/>
        </p:nvSpPr>
        <p:spPr>
          <a:xfrm rot="16200000" flipH="1">
            <a:off x="9442736" y="5628226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Isosceles Triangle 5">
            <a:extLst>
              <a:ext uri="{FF2B5EF4-FFF2-40B4-BE49-F238E27FC236}">
                <a16:creationId xmlns:a16="http://schemas.microsoft.com/office/drawing/2014/main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7895083" y="4737985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Trapezoid 22">
            <a:extLst>
              <a:ext uri="{FF2B5EF4-FFF2-40B4-BE49-F238E27FC236}">
                <a16:creationId xmlns:a16="http://schemas.microsoft.com/office/drawing/2014/main" id="{D2EC6B0A-E896-40D9-B4A8-1556019F68B9}"/>
              </a:ext>
            </a:extLst>
          </p:cNvPr>
          <p:cNvSpPr>
            <a:spLocks noChangeAspect="1"/>
          </p:cNvSpPr>
          <p:nvPr/>
        </p:nvSpPr>
        <p:spPr>
          <a:xfrm>
            <a:off x="9438721" y="4805113"/>
            <a:ext cx="529812" cy="269525"/>
          </a:xfrm>
          <a:custGeom>
            <a:avLst/>
            <a:gdLst/>
            <a:ahLst/>
            <a:cxnLst/>
            <a:rect l="l" t="t" r="r" b="b"/>
            <a:pathLst>
              <a:path w="3261500" h="1659188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5" name="Rounded Rectangle 20">
            <a:extLst>
              <a:ext uri="{FF2B5EF4-FFF2-40B4-BE49-F238E27FC236}">
                <a16:creationId xmlns:a16="http://schemas.microsoft.com/office/drawing/2014/main" id="{B5A75B4D-CA52-4F78-AC74-CB42B7BD2898}"/>
              </a:ext>
            </a:extLst>
          </p:cNvPr>
          <p:cNvSpPr>
            <a:spLocks noChangeAspect="1"/>
          </p:cNvSpPr>
          <p:nvPr/>
        </p:nvSpPr>
        <p:spPr>
          <a:xfrm rot="2160000">
            <a:off x="10296822" y="4674968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Trapezoid 28">
            <a:extLst>
              <a:ext uri="{FF2B5EF4-FFF2-40B4-BE49-F238E27FC236}">
                <a16:creationId xmlns:a16="http://schemas.microsoft.com/office/drawing/2014/main" id="{013F6F7D-652C-40EF-B339-66A172676932}"/>
              </a:ext>
            </a:extLst>
          </p:cNvPr>
          <p:cNvSpPr>
            <a:spLocks noChangeAspect="1"/>
          </p:cNvSpPr>
          <p:nvPr/>
        </p:nvSpPr>
        <p:spPr>
          <a:xfrm>
            <a:off x="4477340" y="4674968"/>
            <a:ext cx="437175" cy="529812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2CB3F902-7F51-468E-928D-DF8ED92CA432}"/>
              </a:ext>
            </a:extLst>
          </p:cNvPr>
          <p:cNvSpPr/>
          <p:nvPr/>
        </p:nvSpPr>
        <p:spPr>
          <a:xfrm>
            <a:off x="5283276" y="5634756"/>
            <a:ext cx="519265" cy="51926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8" name="Rounded Rectangle 8">
            <a:extLst>
              <a:ext uri="{FF2B5EF4-FFF2-40B4-BE49-F238E27FC236}">
                <a16:creationId xmlns:a16="http://schemas.microsoft.com/office/drawing/2014/main" id="{CF999092-51D0-4040-A441-EE93FB3BE0AB}"/>
              </a:ext>
            </a:extLst>
          </p:cNvPr>
          <p:cNvSpPr/>
          <p:nvPr/>
        </p:nvSpPr>
        <p:spPr>
          <a:xfrm>
            <a:off x="4436267" y="5634756"/>
            <a:ext cx="519323" cy="519265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394194E-40CF-4800-82F4-DA12261F9012}"/>
              </a:ext>
            </a:extLst>
          </p:cNvPr>
          <p:cNvSpPr/>
          <p:nvPr/>
        </p:nvSpPr>
        <p:spPr>
          <a:xfrm>
            <a:off x="6971252" y="5634756"/>
            <a:ext cx="519265" cy="519265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0" name="Rounded Rectangle 3">
            <a:extLst>
              <a:ext uri="{FF2B5EF4-FFF2-40B4-BE49-F238E27FC236}">
                <a16:creationId xmlns:a16="http://schemas.microsoft.com/office/drawing/2014/main" id="{C2FE4DD9-BD0F-42FA-8558-1E2788EACC02}"/>
              </a:ext>
            </a:extLst>
          </p:cNvPr>
          <p:cNvSpPr>
            <a:spLocks noChangeAspect="1"/>
          </p:cNvSpPr>
          <p:nvPr/>
        </p:nvSpPr>
        <p:spPr>
          <a:xfrm>
            <a:off x="6121262" y="5634756"/>
            <a:ext cx="519265" cy="519265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1" name="Rounded Rectangle 10">
            <a:extLst>
              <a:ext uri="{FF2B5EF4-FFF2-40B4-BE49-F238E27FC236}">
                <a16:creationId xmlns:a16="http://schemas.microsoft.com/office/drawing/2014/main" id="{798E328E-1056-4BD6-8D0A-FEC675AE63E6}"/>
              </a:ext>
            </a:extLst>
          </p:cNvPr>
          <p:cNvSpPr>
            <a:spLocks noChangeAspect="1"/>
          </p:cNvSpPr>
          <p:nvPr/>
        </p:nvSpPr>
        <p:spPr>
          <a:xfrm>
            <a:off x="7836637" y="5624208"/>
            <a:ext cx="521115" cy="529812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" name="Block Arc 6">
            <a:extLst>
              <a:ext uri="{FF2B5EF4-FFF2-40B4-BE49-F238E27FC236}">
                <a16:creationId xmlns:a16="http://schemas.microsoft.com/office/drawing/2014/main" id="{62965521-2EFF-4BE9-866C-3D9369FA5C74}"/>
              </a:ext>
            </a:extLst>
          </p:cNvPr>
          <p:cNvSpPr/>
          <p:nvPr/>
        </p:nvSpPr>
        <p:spPr>
          <a:xfrm>
            <a:off x="8626102" y="5660698"/>
            <a:ext cx="488516" cy="493322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151233"/>
              <a:gd name="connsiteY0" fmla="*/ 2175617 h 3221116"/>
              <a:gd name="connsiteX1" fmla="*/ 2658205 w 3151233"/>
              <a:gd name="connsiteY1" fmla="*/ 2178566 h 3221116"/>
              <a:gd name="connsiteX2" fmla="*/ 2664630 w 3151233"/>
              <a:gd name="connsiteY2" fmla="*/ 2175617 h 3221116"/>
              <a:gd name="connsiteX3" fmla="*/ 1477043 w 3151233"/>
              <a:gd name="connsiteY3" fmla="*/ 1144372 h 3221116"/>
              <a:gd name="connsiteX4" fmla="*/ 1409070 w 3151233"/>
              <a:gd name="connsiteY4" fmla="*/ 1159393 h 3221116"/>
              <a:gd name="connsiteX5" fmla="*/ 1152384 w 3151233"/>
              <a:gd name="connsiteY5" fmla="*/ 1703728 h 3221116"/>
              <a:gd name="connsiteX6" fmla="*/ 1514013 w 3151233"/>
              <a:gd name="connsiteY6" fmla="*/ 2152290 h 3221116"/>
              <a:gd name="connsiteX7" fmla="*/ 1850815 w 3151233"/>
              <a:gd name="connsiteY7" fmla="*/ 1654259 h 3221116"/>
              <a:gd name="connsiteX8" fmla="*/ 1830467 w 3151233"/>
              <a:gd name="connsiteY8" fmla="*/ 1515986 h 3221116"/>
              <a:gd name="connsiteX9" fmla="*/ 1477043 w 3151233"/>
              <a:gd name="connsiteY9" fmla="*/ 1144372 h 3221116"/>
              <a:gd name="connsiteX10" fmla="*/ 1651152 w 3151233"/>
              <a:gd name="connsiteY10" fmla="*/ 501 h 3221116"/>
              <a:gd name="connsiteX11" fmla="*/ 2580395 w 3151233"/>
              <a:gd name="connsiteY11" fmla="*/ 324821 h 3221116"/>
              <a:gd name="connsiteX12" fmla="*/ 3030464 w 3151233"/>
              <a:gd name="connsiteY12" fmla="*/ 2249544 h 3221116"/>
              <a:gd name="connsiteX13" fmla="*/ 2585849 w 3151233"/>
              <a:gd name="connsiteY13" fmla="*/ 2588887 h 3221116"/>
              <a:gd name="connsiteX14" fmla="*/ 1973374 w 3151233"/>
              <a:gd name="connsiteY14" fmla="*/ 2195096 h 3221116"/>
              <a:gd name="connsiteX15" fmla="*/ 1390827 w 3151233"/>
              <a:gd name="connsiteY15" fmla="*/ 2527630 h 3221116"/>
              <a:gd name="connsiteX16" fmla="*/ 783896 w 3151233"/>
              <a:gd name="connsiteY16" fmla="*/ 1665044 h 3221116"/>
              <a:gd name="connsiteX17" fmla="*/ 1268509 w 3151233"/>
              <a:gd name="connsiteY17" fmla="*/ 819983 h 3221116"/>
              <a:gd name="connsiteX18" fmla="*/ 1328805 w 3151233"/>
              <a:gd name="connsiteY18" fmla="*/ 807930 h 3221116"/>
              <a:gd name="connsiteX19" fmla="*/ 1390827 w 3151233"/>
              <a:gd name="connsiteY19" fmla="*/ 802457 h 3221116"/>
              <a:gd name="connsiteX20" fmla="*/ 1462242 w 3151233"/>
              <a:gd name="connsiteY20" fmla="*/ 801708 h 3221116"/>
              <a:gd name="connsiteX21" fmla="*/ 1956122 w 3151233"/>
              <a:gd name="connsiteY21" fmla="*/ 1110076 h 3221116"/>
              <a:gd name="connsiteX22" fmla="*/ 1973374 w 3151233"/>
              <a:gd name="connsiteY22" fmla="*/ 875315 h 3221116"/>
              <a:gd name="connsiteX23" fmla="*/ 2333414 w 3151233"/>
              <a:gd name="connsiteY23" fmla="*/ 875315 h 3221116"/>
              <a:gd name="connsiteX24" fmla="*/ 2324788 w 3151233"/>
              <a:gd name="connsiteY24" fmla="*/ 2054049 h 3221116"/>
              <a:gd name="connsiteX25" fmla="*/ 2661746 w 3151233"/>
              <a:gd name="connsiteY25" fmla="*/ 2179658 h 3221116"/>
              <a:gd name="connsiteX26" fmla="*/ 2691046 w 3151233"/>
              <a:gd name="connsiteY26" fmla="*/ 2188689 h 3221116"/>
              <a:gd name="connsiteX27" fmla="*/ 2667011 w 3151233"/>
              <a:gd name="connsiteY27" fmla="*/ 2175828 h 3221116"/>
              <a:gd name="connsiteX28" fmla="*/ 2332141 w 3151233"/>
              <a:gd name="connsiteY28" fmla="*/ 653899 h 3221116"/>
              <a:gd name="connsiteX29" fmla="*/ 776764 w 3151233"/>
              <a:gd name="connsiteY29" fmla="*/ 749845 h 3221116"/>
              <a:gd name="connsiteX30" fmla="*/ 631487 w 3151233"/>
              <a:gd name="connsiteY30" fmla="*/ 2301392 h 3221116"/>
              <a:gd name="connsiteX31" fmla="*/ 2142017 w 3151233"/>
              <a:gd name="connsiteY31" fmla="*/ 2684410 h 3221116"/>
              <a:gd name="connsiteX32" fmla="*/ 2324866 w 3151233"/>
              <a:gd name="connsiteY32" fmla="*/ 3053856 h 3221116"/>
              <a:gd name="connsiteX33" fmla="*/ 294693 w 3151233"/>
              <a:gd name="connsiteY33" fmla="*/ 2539075 h 3221116"/>
              <a:gd name="connsiteX34" fmla="*/ 489947 w 3151233"/>
              <a:gd name="connsiteY34" fmla="*/ 453774 h 3221116"/>
              <a:gd name="connsiteX35" fmla="*/ 1651152 w 3151233"/>
              <a:gd name="connsiteY35" fmla="*/ 501 h 3221116"/>
              <a:gd name="connsiteX0" fmla="*/ 2664630 w 3161851"/>
              <a:gd name="connsiteY0" fmla="*/ 2175617 h 3221116"/>
              <a:gd name="connsiteX1" fmla="*/ 2658205 w 3161851"/>
              <a:gd name="connsiteY1" fmla="*/ 2178566 h 3221116"/>
              <a:gd name="connsiteX2" fmla="*/ 2664630 w 3161851"/>
              <a:gd name="connsiteY2" fmla="*/ 2175617 h 3221116"/>
              <a:gd name="connsiteX3" fmla="*/ 1477043 w 3161851"/>
              <a:gd name="connsiteY3" fmla="*/ 1144372 h 3221116"/>
              <a:gd name="connsiteX4" fmla="*/ 1409070 w 3161851"/>
              <a:gd name="connsiteY4" fmla="*/ 1159393 h 3221116"/>
              <a:gd name="connsiteX5" fmla="*/ 1152384 w 3161851"/>
              <a:gd name="connsiteY5" fmla="*/ 1703728 h 3221116"/>
              <a:gd name="connsiteX6" fmla="*/ 1514013 w 3161851"/>
              <a:gd name="connsiteY6" fmla="*/ 2152290 h 3221116"/>
              <a:gd name="connsiteX7" fmla="*/ 1850815 w 3161851"/>
              <a:gd name="connsiteY7" fmla="*/ 1654259 h 3221116"/>
              <a:gd name="connsiteX8" fmla="*/ 1830467 w 3161851"/>
              <a:gd name="connsiteY8" fmla="*/ 1515986 h 3221116"/>
              <a:gd name="connsiteX9" fmla="*/ 1477043 w 3161851"/>
              <a:gd name="connsiteY9" fmla="*/ 1144372 h 3221116"/>
              <a:gd name="connsiteX10" fmla="*/ 1651152 w 3161851"/>
              <a:gd name="connsiteY10" fmla="*/ 501 h 3221116"/>
              <a:gd name="connsiteX11" fmla="*/ 2580395 w 3161851"/>
              <a:gd name="connsiteY11" fmla="*/ 324821 h 3221116"/>
              <a:gd name="connsiteX12" fmla="*/ 3030464 w 3161851"/>
              <a:gd name="connsiteY12" fmla="*/ 2249544 h 3221116"/>
              <a:gd name="connsiteX13" fmla="*/ 2585849 w 3161851"/>
              <a:gd name="connsiteY13" fmla="*/ 2588887 h 3221116"/>
              <a:gd name="connsiteX14" fmla="*/ 1973374 w 3161851"/>
              <a:gd name="connsiteY14" fmla="*/ 2195096 h 3221116"/>
              <a:gd name="connsiteX15" fmla="*/ 1390827 w 3161851"/>
              <a:gd name="connsiteY15" fmla="*/ 2527630 h 3221116"/>
              <a:gd name="connsiteX16" fmla="*/ 783896 w 3161851"/>
              <a:gd name="connsiteY16" fmla="*/ 1665044 h 3221116"/>
              <a:gd name="connsiteX17" fmla="*/ 1268509 w 3161851"/>
              <a:gd name="connsiteY17" fmla="*/ 819983 h 3221116"/>
              <a:gd name="connsiteX18" fmla="*/ 1328805 w 3161851"/>
              <a:gd name="connsiteY18" fmla="*/ 807930 h 3221116"/>
              <a:gd name="connsiteX19" fmla="*/ 1390827 w 3161851"/>
              <a:gd name="connsiteY19" fmla="*/ 802457 h 3221116"/>
              <a:gd name="connsiteX20" fmla="*/ 1462242 w 3161851"/>
              <a:gd name="connsiteY20" fmla="*/ 801708 h 3221116"/>
              <a:gd name="connsiteX21" fmla="*/ 1956122 w 3161851"/>
              <a:gd name="connsiteY21" fmla="*/ 1110076 h 3221116"/>
              <a:gd name="connsiteX22" fmla="*/ 1973374 w 3161851"/>
              <a:gd name="connsiteY22" fmla="*/ 875315 h 3221116"/>
              <a:gd name="connsiteX23" fmla="*/ 2333414 w 3161851"/>
              <a:gd name="connsiteY23" fmla="*/ 875315 h 3221116"/>
              <a:gd name="connsiteX24" fmla="*/ 2324788 w 3161851"/>
              <a:gd name="connsiteY24" fmla="*/ 2054049 h 3221116"/>
              <a:gd name="connsiteX25" fmla="*/ 2661746 w 3161851"/>
              <a:gd name="connsiteY25" fmla="*/ 2179658 h 3221116"/>
              <a:gd name="connsiteX26" fmla="*/ 2691046 w 3161851"/>
              <a:gd name="connsiteY26" fmla="*/ 2188689 h 3221116"/>
              <a:gd name="connsiteX27" fmla="*/ 2667011 w 3161851"/>
              <a:gd name="connsiteY27" fmla="*/ 2175828 h 3221116"/>
              <a:gd name="connsiteX28" fmla="*/ 2332141 w 3161851"/>
              <a:gd name="connsiteY28" fmla="*/ 653899 h 3221116"/>
              <a:gd name="connsiteX29" fmla="*/ 776764 w 3161851"/>
              <a:gd name="connsiteY29" fmla="*/ 749845 h 3221116"/>
              <a:gd name="connsiteX30" fmla="*/ 631487 w 3161851"/>
              <a:gd name="connsiteY30" fmla="*/ 2301392 h 3221116"/>
              <a:gd name="connsiteX31" fmla="*/ 2142017 w 3161851"/>
              <a:gd name="connsiteY31" fmla="*/ 2684410 h 3221116"/>
              <a:gd name="connsiteX32" fmla="*/ 2324866 w 3161851"/>
              <a:gd name="connsiteY32" fmla="*/ 3053856 h 3221116"/>
              <a:gd name="connsiteX33" fmla="*/ 294693 w 3161851"/>
              <a:gd name="connsiteY33" fmla="*/ 2539075 h 3221116"/>
              <a:gd name="connsiteX34" fmla="*/ 489947 w 3161851"/>
              <a:gd name="connsiteY34" fmla="*/ 453774 h 3221116"/>
              <a:gd name="connsiteX35" fmla="*/ 1651152 w 3161851"/>
              <a:gd name="connsiteY35" fmla="*/ 501 h 3221116"/>
              <a:gd name="connsiteX0" fmla="*/ 2664630 w 3182629"/>
              <a:gd name="connsiteY0" fmla="*/ 2175617 h 3221116"/>
              <a:gd name="connsiteX1" fmla="*/ 2658205 w 3182629"/>
              <a:gd name="connsiteY1" fmla="*/ 2178566 h 3221116"/>
              <a:gd name="connsiteX2" fmla="*/ 2664630 w 3182629"/>
              <a:gd name="connsiteY2" fmla="*/ 2175617 h 3221116"/>
              <a:gd name="connsiteX3" fmla="*/ 1477043 w 3182629"/>
              <a:gd name="connsiteY3" fmla="*/ 1144372 h 3221116"/>
              <a:gd name="connsiteX4" fmla="*/ 1409070 w 3182629"/>
              <a:gd name="connsiteY4" fmla="*/ 1159393 h 3221116"/>
              <a:gd name="connsiteX5" fmla="*/ 1152384 w 3182629"/>
              <a:gd name="connsiteY5" fmla="*/ 1703728 h 3221116"/>
              <a:gd name="connsiteX6" fmla="*/ 1514013 w 3182629"/>
              <a:gd name="connsiteY6" fmla="*/ 2152290 h 3221116"/>
              <a:gd name="connsiteX7" fmla="*/ 1850815 w 3182629"/>
              <a:gd name="connsiteY7" fmla="*/ 1654259 h 3221116"/>
              <a:gd name="connsiteX8" fmla="*/ 1830467 w 3182629"/>
              <a:gd name="connsiteY8" fmla="*/ 1515986 h 3221116"/>
              <a:gd name="connsiteX9" fmla="*/ 1477043 w 3182629"/>
              <a:gd name="connsiteY9" fmla="*/ 1144372 h 3221116"/>
              <a:gd name="connsiteX10" fmla="*/ 1651152 w 3182629"/>
              <a:gd name="connsiteY10" fmla="*/ 501 h 3221116"/>
              <a:gd name="connsiteX11" fmla="*/ 2580395 w 3182629"/>
              <a:gd name="connsiteY11" fmla="*/ 324821 h 3221116"/>
              <a:gd name="connsiteX12" fmla="*/ 3030464 w 3182629"/>
              <a:gd name="connsiteY12" fmla="*/ 2249544 h 3221116"/>
              <a:gd name="connsiteX13" fmla="*/ 2585849 w 3182629"/>
              <a:gd name="connsiteY13" fmla="*/ 2588887 h 3221116"/>
              <a:gd name="connsiteX14" fmla="*/ 1973374 w 3182629"/>
              <a:gd name="connsiteY14" fmla="*/ 2195096 h 3221116"/>
              <a:gd name="connsiteX15" fmla="*/ 1390827 w 3182629"/>
              <a:gd name="connsiteY15" fmla="*/ 2527630 h 3221116"/>
              <a:gd name="connsiteX16" fmla="*/ 783896 w 3182629"/>
              <a:gd name="connsiteY16" fmla="*/ 1665044 h 3221116"/>
              <a:gd name="connsiteX17" fmla="*/ 1268509 w 3182629"/>
              <a:gd name="connsiteY17" fmla="*/ 819983 h 3221116"/>
              <a:gd name="connsiteX18" fmla="*/ 1328805 w 3182629"/>
              <a:gd name="connsiteY18" fmla="*/ 807930 h 3221116"/>
              <a:gd name="connsiteX19" fmla="*/ 1390827 w 3182629"/>
              <a:gd name="connsiteY19" fmla="*/ 802457 h 3221116"/>
              <a:gd name="connsiteX20" fmla="*/ 1462242 w 3182629"/>
              <a:gd name="connsiteY20" fmla="*/ 801708 h 3221116"/>
              <a:gd name="connsiteX21" fmla="*/ 1956122 w 3182629"/>
              <a:gd name="connsiteY21" fmla="*/ 1110076 h 3221116"/>
              <a:gd name="connsiteX22" fmla="*/ 1973374 w 3182629"/>
              <a:gd name="connsiteY22" fmla="*/ 875315 h 3221116"/>
              <a:gd name="connsiteX23" fmla="*/ 2333414 w 3182629"/>
              <a:gd name="connsiteY23" fmla="*/ 875315 h 3221116"/>
              <a:gd name="connsiteX24" fmla="*/ 2324788 w 3182629"/>
              <a:gd name="connsiteY24" fmla="*/ 2054049 h 3221116"/>
              <a:gd name="connsiteX25" fmla="*/ 2661746 w 3182629"/>
              <a:gd name="connsiteY25" fmla="*/ 2179658 h 3221116"/>
              <a:gd name="connsiteX26" fmla="*/ 2691046 w 3182629"/>
              <a:gd name="connsiteY26" fmla="*/ 2188689 h 3221116"/>
              <a:gd name="connsiteX27" fmla="*/ 2667011 w 3182629"/>
              <a:gd name="connsiteY27" fmla="*/ 2175828 h 3221116"/>
              <a:gd name="connsiteX28" fmla="*/ 2332141 w 3182629"/>
              <a:gd name="connsiteY28" fmla="*/ 653899 h 3221116"/>
              <a:gd name="connsiteX29" fmla="*/ 776764 w 3182629"/>
              <a:gd name="connsiteY29" fmla="*/ 749845 h 3221116"/>
              <a:gd name="connsiteX30" fmla="*/ 631487 w 3182629"/>
              <a:gd name="connsiteY30" fmla="*/ 2301392 h 3221116"/>
              <a:gd name="connsiteX31" fmla="*/ 2142017 w 3182629"/>
              <a:gd name="connsiteY31" fmla="*/ 2684410 h 3221116"/>
              <a:gd name="connsiteX32" fmla="*/ 2324866 w 3182629"/>
              <a:gd name="connsiteY32" fmla="*/ 3053856 h 3221116"/>
              <a:gd name="connsiteX33" fmla="*/ 294693 w 3182629"/>
              <a:gd name="connsiteY33" fmla="*/ 2539075 h 3221116"/>
              <a:gd name="connsiteX34" fmla="*/ 489947 w 3182629"/>
              <a:gd name="connsiteY34" fmla="*/ 453774 h 3221116"/>
              <a:gd name="connsiteX35" fmla="*/ 1651152 w 3182629"/>
              <a:gd name="connsiteY35" fmla="*/ 501 h 3221116"/>
              <a:gd name="connsiteX0" fmla="*/ 2664630 w 3189723"/>
              <a:gd name="connsiteY0" fmla="*/ 2175617 h 3221116"/>
              <a:gd name="connsiteX1" fmla="*/ 2658205 w 3189723"/>
              <a:gd name="connsiteY1" fmla="*/ 2178566 h 3221116"/>
              <a:gd name="connsiteX2" fmla="*/ 2664630 w 3189723"/>
              <a:gd name="connsiteY2" fmla="*/ 2175617 h 3221116"/>
              <a:gd name="connsiteX3" fmla="*/ 1477043 w 3189723"/>
              <a:gd name="connsiteY3" fmla="*/ 1144372 h 3221116"/>
              <a:gd name="connsiteX4" fmla="*/ 1409070 w 3189723"/>
              <a:gd name="connsiteY4" fmla="*/ 1159393 h 3221116"/>
              <a:gd name="connsiteX5" fmla="*/ 1152384 w 3189723"/>
              <a:gd name="connsiteY5" fmla="*/ 1703728 h 3221116"/>
              <a:gd name="connsiteX6" fmla="*/ 1514013 w 3189723"/>
              <a:gd name="connsiteY6" fmla="*/ 2152290 h 3221116"/>
              <a:gd name="connsiteX7" fmla="*/ 1850815 w 3189723"/>
              <a:gd name="connsiteY7" fmla="*/ 1654259 h 3221116"/>
              <a:gd name="connsiteX8" fmla="*/ 1830467 w 3189723"/>
              <a:gd name="connsiteY8" fmla="*/ 1515986 h 3221116"/>
              <a:gd name="connsiteX9" fmla="*/ 1477043 w 3189723"/>
              <a:gd name="connsiteY9" fmla="*/ 1144372 h 3221116"/>
              <a:gd name="connsiteX10" fmla="*/ 1651152 w 3189723"/>
              <a:gd name="connsiteY10" fmla="*/ 501 h 3221116"/>
              <a:gd name="connsiteX11" fmla="*/ 2580395 w 3189723"/>
              <a:gd name="connsiteY11" fmla="*/ 324821 h 3221116"/>
              <a:gd name="connsiteX12" fmla="*/ 3030464 w 3189723"/>
              <a:gd name="connsiteY12" fmla="*/ 2249544 h 3221116"/>
              <a:gd name="connsiteX13" fmla="*/ 2585849 w 3189723"/>
              <a:gd name="connsiteY13" fmla="*/ 2588887 h 3221116"/>
              <a:gd name="connsiteX14" fmla="*/ 1973374 w 3189723"/>
              <a:gd name="connsiteY14" fmla="*/ 2195096 h 3221116"/>
              <a:gd name="connsiteX15" fmla="*/ 1390827 w 3189723"/>
              <a:gd name="connsiteY15" fmla="*/ 2527630 h 3221116"/>
              <a:gd name="connsiteX16" fmla="*/ 783896 w 3189723"/>
              <a:gd name="connsiteY16" fmla="*/ 1665044 h 3221116"/>
              <a:gd name="connsiteX17" fmla="*/ 1268509 w 3189723"/>
              <a:gd name="connsiteY17" fmla="*/ 819983 h 3221116"/>
              <a:gd name="connsiteX18" fmla="*/ 1328805 w 3189723"/>
              <a:gd name="connsiteY18" fmla="*/ 807930 h 3221116"/>
              <a:gd name="connsiteX19" fmla="*/ 1390827 w 3189723"/>
              <a:gd name="connsiteY19" fmla="*/ 802457 h 3221116"/>
              <a:gd name="connsiteX20" fmla="*/ 1462242 w 3189723"/>
              <a:gd name="connsiteY20" fmla="*/ 801708 h 3221116"/>
              <a:gd name="connsiteX21" fmla="*/ 1956122 w 3189723"/>
              <a:gd name="connsiteY21" fmla="*/ 1110076 h 3221116"/>
              <a:gd name="connsiteX22" fmla="*/ 1973374 w 3189723"/>
              <a:gd name="connsiteY22" fmla="*/ 875315 h 3221116"/>
              <a:gd name="connsiteX23" fmla="*/ 2333414 w 3189723"/>
              <a:gd name="connsiteY23" fmla="*/ 875315 h 3221116"/>
              <a:gd name="connsiteX24" fmla="*/ 2324788 w 3189723"/>
              <a:gd name="connsiteY24" fmla="*/ 2054049 h 3221116"/>
              <a:gd name="connsiteX25" fmla="*/ 2661746 w 3189723"/>
              <a:gd name="connsiteY25" fmla="*/ 2179658 h 3221116"/>
              <a:gd name="connsiteX26" fmla="*/ 2691046 w 3189723"/>
              <a:gd name="connsiteY26" fmla="*/ 2188689 h 3221116"/>
              <a:gd name="connsiteX27" fmla="*/ 2667011 w 3189723"/>
              <a:gd name="connsiteY27" fmla="*/ 2175828 h 3221116"/>
              <a:gd name="connsiteX28" fmla="*/ 2332141 w 3189723"/>
              <a:gd name="connsiteY28" fmla="*/ 653899 h 3221116"/>
              <a:gd name="connsiteX29" fmla="*/ 776764 w 3189723"/>
              <a:gd name="connsiteY29" fmla="*/ 749845 h 3221116"/>
              <a:gd name="connsiteX30" fmla="*/ 631487 w 3189723"/>
              <a:gd name="connsiteY30" fmla="*/ 2301392 h 3221116"/>
              <a:gd name="connsiteX31" fmla="*/ 2142017 w 3189723"/>
              <a:gd name="connsiteY31" fmla="*/ 2684410 h 3221116"/>
              <a:gd name="connsiteX32" fmla="*/ 2324866 w 3189723"/>
              <a:gd name="connsiteY32" fmla="*/ 3053856 h 3221116"/>
              <a:gd name="connsiteX33" fmla="*/ 294693 w 3189723"/>
              <a:gd name="connsiteY33" fmla="*/ 2539075 h 3221116"/>
              <a:gd name="connsiteX34" fmla="*/ 489947 w 3189723"/>
              <a:gd name="connsiteY34" fmla="*/ 453774 h 3221116"/>
              <a:gd name="connsiteX35" fmla="*/ 1651152 w 3189723"/>
              <a:gd name="connsiteY35" fmla="*/ 501 h 322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3" name="Left Arrow 1">
            <a:extLst>
              <a:ext uri="{FF2B5EF4-FFF2-40B4-BE49-F238E27FC236}">
                <a16:creationId xmlns:a16="http://schemas.microsoft.com/office/drawing/2014/main" id="{1947BE1D-5A1D-43CF-B583-1D9110F2864D}"/>
              </a:ext>
            </a:extLst>
          </p:cNvPr>
          <p:cNvSpPr>
            <a:spLocks noChangeAspect="1"/>
          </p:cNvSpPr>
          <p:nvPr/>
        </p:nvSpPr>
        <p:spPr>
          <a:xfrm>
            <a:off x="11088980" y="5624208"/>
            <a:ext cx="544340" cy="529812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4" name="Oval 35">
            <a:extLst>
              <a:ext uri="{FF2B5EF4-FFF2-40B4-BE49-F238E27FC236}">
                <a16:creationId xmlns:a16="http://schemas.microsoft.com/office/drawing/2014/main" id="{BCF76AF1-1ADE-45FB-9D44-99BC7FEECFA3}"/>
              </a:ext>
            </a:extLst>
          </p:cNvPr>
          <p:cNvSpPr/>
          <p:nvPr/>
        </p:nvSpPr>
        <p:spPr>
          <a:xfrm>
            <a:off x="10359195" y="5625275"/>
            <a:ext cx="426213" cy="537400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9" name="Rounded Rectangle 108"/>
          <p:cNvSpPr/>
          <p:nvPr/>
        </p:nvSpPr>
        <p:spPr>
          <a:xfrm>
            <a:off x="279870" y="884456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110" name="Text Placeholder 1"/>
          <p:cNvSpPr txBox="1">
            <a:spLocks/>
          </p:cNvSpPr>
          <p:nvPr/>
        </p:nvSpPr>
        <p:spPr>
          <a:xfrm>
            <a:off x="426679" y="884456"/>
            <a:ext cx="3265035" cy="5402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0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Icon Sets: </a:t>
            </a:r>
            <a:r>
              <a:rPr lang="th-TH" sz="6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</a:t>
            </a:r>
            <a:endParaRPr lang="en-US" sz="6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0795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Isosceles Triangle 68">
            <a:extLst>
              <a:ext uri="{FF2B5EF4-FFF2-40B4-BE49-F238E27FC236}">
                <a16:creationId xmlns:a16="http://schemas.microsoft.com/office/drawing/2014/main" id="{870C564B-4826-4504-AD55-BCA183FFA29B}"/>
              </a:ext>
            </a:extLst>
          </p:cNvPr>
          <p:cNvSpPr/>
          <p:nvPr/>
        </p:nvSpPr>
        <p:spPr>
          <a:xfrm rot="10800000">
            <a:off x="7797794" y="4363105"/>
            <a:ext cx="220703" cy="687310"/>
          </a:xfrm>
          <a:custGeom>
            <a:avLst/>
            <a:gdLst/>
            <a:ahLst/>
            <a:cxnLst/>
            <a:rect l="l" t="t" r="r" b="b"/>
            <a:pathLst>
              <a:path w="1040400" h="324000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id="{F4DF7C3C-D955-465B-A7ED-DA6CEFF74209}"/>
              </a:ext>
            </a:extLst>
          </p:cNvPr>
          <p:cNvSpPr/>
          <p:nvPr/>
        </p:nvSpPr>
        <p:spPr>
          <a:xfrm>
            <a:off x="8361400" y="4442459"/>
            <a:ext cx="529466" cy="528605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8">
            <a:extLst>
              <a:ext uri="{FF2B5EF4-FFF2-40B4-BE49-F238E27FC236}">
                <a16:creationId xmlns:a16="http://schemas.microsoft.com/office/drawing/2014/main" id="{FED1BF7A-7546-4AF8-89CC-3CEC8A5874C0}"/>
              </a:ext>
            </a:extLst>
          </p:cNvPr>
          <p:cNvSpPr/>
          <p:nvPr/>
        </p:nvSpPr>
        <p:spPr>
          <a:xfrm rot="16200000">
            <a:off x="4285168" y="3387236"/>
            <a:ext cx="444149" cy="529543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Donut 8">
            <a:extLst>
              <a:ext uri="{FF2B5EF4-FFF2-40B4-BE49-F238E27FC236}">
                <a16:creationId xmlns:a16="http://schemas.microsoft.com/office/drawing/2014/main" id="{E6D41FF5-B672-4C8A-A062-73A4028D9602}"/>
              </a:ext>
            </a:extLst>
          </p:cNvPr>
          <p:cNvSpPr/>
          <p:nvPr/>
        </p:nvSpPr>
        <p:spPr>
          <a:xfrm>
            <a:off x="9400994" y="3361413"/>
            <a:ext cx="486216" cy="581184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F57ADD61-A5C9-4BA6-A485-F46349246C4A}"/>
              </a:ext>
            </a:extLst>
          </p:cNvPr>
          <p:cNvSpPr/>
          <p:nvPr/>
        </p:nvSpPr>
        <p:spPr>
          <a:xfrm>
            <a:off x="10030800" y="4500424"/>
            <a:ext cx="511325" cy="412677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Oval 7">
            <a:extLst>
              <a:ext uri="{FF2B5EF4-FFF2-40B4-BE49-F238E27FC236}">
                <a16:creationId xmlns:a16="http://schemas.microsoft.com/office/drawing/2014/main" id="{5B3365E1-0E4A-4E37-8487-402BEAEC4C18}"/>
              </a:ext>
            </a:extLst>
          </p:cNvPr>
          <p:cNvSpPr/>
          <p:nvPr/>
        </p:nvSpPr>
        <p:spPr>
          <a:xfrm>
            <a:off x="10178131" y="3394754"/>
            <a:ext cx="514505" cy="51450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Freeform 20">
            <a:extLst>
              <a:ext uri="{FF2B5EF4-FFF2-40B4-BE49-F238E27FC236}">
                <a16:creationId xmlns:a16="http://schemas.microsoft.com/office/drawing/2014/main" id="{E674EC10-6DF4-4D79-8C68-8E0E302F4814}"/>
              </a:ext>
            </a:extLst>
          </p:cNvPr>
          <p:cNvSpPr/>
          <p:nvPr/>
        </p:nvSpPr>
        <p:spPr>
          <a:xfrm>
            <a:off x="10924077" y="5405637"/>
            <a:ext cx="536427" cy="573297"/>
          </a:xfrm>
          <a:custGeom>
            <a:avLst/>
            <a:gdLst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700645 w 2149434"/>
              <a:gd name="connsiteY3" fmla="*/ 166255 h 2933205"/>
              <a:gd name="connsiteX4" fmla="*/ 676894 w 2149434"/>
              <a:gd name="connsiteY4" fmla="*/ 0 h 2933205"/>
              <a:gd name="connsiteX5" fmla="*/ 2066307 w 2149434"/>
              <a:gd name="connsiteY5" fmla="*/ 819397 h 2933205"/>
              <a:gd name="connsiteX6" fmla="*/ 2149434 w 2149434"/>
              <a:gd name="connsiteY6" fmla="*/ 593766 h 2933205"/>
              <a:gd name="connsiteX7" fmla="*/ 1816925 w 2149434"/>
              <a:gd name="connsiteY7" fmla="*/ 2933205 h 2933205"/>
              <a:gd name="connsiteX8" fmla="*/ 1187533 w 2149434"/>
              <a:gd name="connsiteY8" fmla="*/ 926275 h 2933205"/>
              <a:gd name="connsiteX9" fmla="*/ 1080655 w 2149434"/>
              <a:gd name="connsiteY9" fmla="*/ 1828800 h 2933205"/>
              <a:gd name="connsiteX10" fmla="*/ 914400 w 2149434"/>
              <a:gd name="connsiteY10" fmla="*/ 1448790 h 2933205"/>
              <a:gd name="connsiteX11" fmla="*/ 795647 w 2149434"/>
              <a:gd name="connsiteY11" fmla="*/ 2933205 h 2933205"/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676894 w 2149434"/>
              <a:gd name="connsiteY3" fmla="*/ 0 h 2933205"/>
              <a:gd name="connsiteX4" fmla="*/ 2066307 w 2149434"/>
              <a:gd name="connsiteY4" fmla="*/ 819397 h 2933205"/>
              <a:gd name="connsiteX5" fmla="*/ 2149434 w 2149434"/>
              <a:gd name="connsiteY5" fmla="*/ 593766 h 2933205"/>
              <a:gd name="connsiteX6" fmla="*/ 1816925 w 2149434"/>
              <a:gd name="connsiteY6" fmla="*/ 2933205 h 2933205"/>
              <a:gd name="connsiteX7" fmla="*/ 1187533 w 2149434"/>
              <a:gd name="connsiteY7" fmla="*/ 926275 h 2933205"/>
              <a:gd name="connsiteX8" fmla="*/ 1080655 w 2149434"/>
              <a:gd name="connsiteY8" fmla="*/ 1828800 h 2933205"/>
              <a:gd name="connsiteX9" fmla="*/ 914400 w 2149434"/>
              <a:gd name="connsiteY9" fmla="*/ 1448790 h 2933205"/>
              <a:gd name="connsiteX10" fmla="*/ 795647 w 2149434"/>
              <a:gd name="connsiteY10" fmla="*/ 2933205 h 2933205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095113"/>
              <a:gd name="connsiteY0" fmla="*/ 3150488 h 3150488"/>
              <a:gd name="connsiteX1" fmla="*/ 0 w 2095113"/>
              <a:gd name="connsiteY1" fmla="*/ 1749200 h 3150488"/>
              <a:gd name="connsiteX2" fmla="*/ 463138 w 2095113"/>
              <a:gd name="connsiteY2" fmla="*/ 1951080 h 3150488"/>
              <a:gd name="connsiteX3" fmla="*/ 776482 w 2095113"/>
              <a:gd name="connsiteY3" fmla="*/ 0 h 3150488"/>
              <a:gd name="connsiteX4" fmla="*/ 1975772 w 2095113"/>
              <a:gd name="connsiteY4" fmla="*/ 991413 h 3150488"/>
              <a:gd name="connsiteX5" fmla="*/ 2095113 w 2095113"/>
              <a:gd name="connsiteY5" fmla="*/ 702407 h 3150488"/>
              <a:gd name="connsiteX6" fmla="*/ 1816925 w 2095113"/>
              <a:gd name="connsiteY6" fmla="*/ 3150488 h 3150488"/>
              <a:gd name="connsiteX7" fmla="*/ 1187533 w 2095113"/>
              <a:gd name="connsiteY7" fmla="*/ 1143558 h 3150488"/>
              <a:gd name="connsiteX8" fmla="*/ 1080655 w 2095113"/>
              <a:gd name="connsiteY8" fmla="*/ 2046083 h 3150488"/>
              <a:gd name="connsiteX9" fmla="*/ 914400 w 2095113"/>
              <a:gd name="connsiteY9" fmla="*/ 1666073 h 3150488"/>
              <a:gd name="connsiteX10" fmla="*/ 795647 w 2095113"/>
              <a:gd name="connsiteY10" fmla="*/ 3150488 h 3150488"/>
              <a:gd name="connsiteX0" fmla="*/ 795647 w 2760540"/>
              <a:gd name="connsiteY0" fmla="*/ 3150488 h 3150488"/>
              <a:gd name="connsiteX1" fmla="*/ 0 w 2760540"/>
              <a:gd name="connsiteY1" fmla="*/ 1749200 h 3150488"/>
              <a:gd name="connsiteX2" fmla="*/ 463138 w 2760540"/>
              <a:gd name="connsiteY2" fmla="*/ 1951080 h 3150488"/>
              <a:gd name="connsiteX3" fmla="*/ 776482 w 2760540"/>
              <a:gd name="connsiteY3" fmla="*/ 0 h 3150488"/>
              <a:gd name="connsiteX4" fmla="*/ 1975772 w 2760540"/>
              <a:gd name="connsiteY4" fmla="*/ 991413 h 3150488"/>
              <a:gd name="connsiteX5" fmla="*/ 2095113 w 2760540"/>
              <a:gd name="connsiteY5" fmla="*/ 702407 h 3150488"/>
              <a:gd name="connsiteX6" fmla="*/ 1816925 w 2760540"/>
              <a:gd name="connsiteY6" fmla="*/ 3150488 h 3150488"/>
              <a:gd name="connsiteX7" fmla="*/ 1187533 w 2760540"/>
              <a:gd name="connsiteY7" fmla="*/ 1143558 h 3150488"/>
              <a:gd name="connsiteX8" fmla="*/ 1080655 w 2760540"/>
              <a:gd name="connsiteY8" fmla="*/ 2046083 h 3150488"/>
              <a:gd name="connsiteX9" fmla="*/ 914400 w 2760540"/>
              <a:gd name="connsiteY9" fmla="*/ 1666073 h 3150488"/>
              <a:gd name="connsiteX10" fmla="*/ 795647 w 2760540"/>
              <a:gd name="connsiteY10" fmla="*/ 3150488 h 3150488"/>
              <a:gd name="connsiteX0" fmla="*/ 795647 w 2904019"/>
              <a:gd name="connsiteY0" fmla="*/ 3150488 h 3150488"/>
              <a:gd name="connsiteX1" fmla="*/ 0 w 2904019"/>
              <a:gd name="connsiteY1" fmla="*/ 1749200 h 3150488"/>
              <a:gd name="connsiteX2" fmla="*/ 463138 w 2904019"/>
              <a:gd name="connsiteY2" fmla="*/ 1951080 h 3150488"/>
              <a:gd name="connsiteX3" fmla="*/ 776482 w 2904019"/>
              <a:gd name="connsiteY3" fmla="*/ 0 h 3150488"/>
              <a:gd name="connsiteX4" fmla="*/ 1975772 w 2904019"/>
              <a:gd name="connsiteY4" fmla="*/ 991413 h 3150488"/>
              <a:gd name="connsiteX5" fmla="*/ 2095113 w 2904019"/>
              <a:gd name="connsiteY5" fmla="*/ 702407 h 3150488"/>
              <a:gd name="connsiteX6" fmla="*/ 1816925 w 2904019"/>
              <a:gd name="connsiteY6" fmla="*/ 3150488 h 3150488"/>
              <a:gd name="connsiteX7" fmla="*/ 1187533 w 2904019"/>
              <a:gd name="connsiteY7" fmla="*/ 1143558 h 3150488"/>
              <a:gd name="connsiteX8" fmla="*/ 1080655 w 2904019"/>
              <a:gd name="connsiteY8" fmla="*/ 2046083 h 3150488"/>
              <a:gd name="connsiteX9" fmla="*/ 914400 w 2904019"/>
              <a:gd name="connsiteY9" fmla="*/ 1666073 h 3150488"/>
              <a:gd name="connsiteX10" fmla="*/ 795647 w 2904019"/>
              <a:gd name="connsiteY10" fmla="*/ 3150488 h 3150488"/>
              <a:gd name="connsiteX0" fmla="*/ 795647 w 2905418"/>
              <a:gd name="connsiteY0" fmla="*/ 3150488 h 3186701"/>
              <a:gd name="connsiteX1" fmla="*/ 0 w 2905418"/>
              <a:gd name="connsiteY1" fmla="*/ 1749200 h 3186701"/>
              <a:gd name="connsiteX2" fmla="*/ 463138 w 2905418"/>
              <a:gd name="connsiteY2" fmla="*/ 1951080 h 3186701"/>
              <a:gd name="connsiteX3" fmla="*/ 776482 w 2905418"/>
              <a:gd name="connsiteY3" fmla="*/ 0 h 3186701"/>
              <a:gd name="connsiteX4" fmla="*/ 1975772 w 2905418"/>
              <a:gd name="connsiteY4" fmla="*/ 991413 h 3186701"/>
              <a:gd name="connsiteX5" fmla="*/ 2095113 w 2905418"/>
              <a:gd name="connsiteY5" fmla="*/ 702407 h 3186701"/>
              <a:gd name="connsiteX6" fmla="*/ 1821452 w 2905418"/>
              <a:gd name="connsiteY6" fmla="*/ 3186701 h 3186701"/>
              <a:gd name="connsiteX7" fmla="*/ 1187533 w 2905418"/>
              <a:gd name="connsiteY7" fmla="*/ 1143558 h 3186701"/>
              <a:gd name="connsiteX8" fmla="*/ 1080655 w 2905418"/>
              <a:gd name="connsiteY8" fmla="*/ 2046083 h 3186701"/>
              <a:gd name="connsiteX9" fmla="*/ 914400 w 2905418"/>
              <a:gd name="connsiteY9" fmla="*/ 1666073 h 3186701"/>
              <a:gd name="connsiteX10" fmla="*/ 795647 w 2905418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1975772 w 2937337"/>
              <a:gd name="connsiteY4" fmla="*/ 991413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893849"/>
              <a:gd name="connsiteY0" fmla="*/ 3150488 h 3186701"/>
              <a:gd name="connsiteX1" fmla="*/ 0 w 2893849"/>
              <a:gd name="connsiteY1" fmla="*/ 1749200 h 3186701"/>
              <a:gd name="connsiteX2" fmla="*/ 463138 w 2893849"/>
              <a:gd name="connsiteY2" fmla="*/ 1951080 h 3186701"/>
              <a:gd name="connsiteX3" fmla="*/ 776482 w 2893849"/>
              <a:gd name="connsiteY3" fmla="*/ 0 h 3186701"/>
              <a:gd name="connsiteX4" fmla="*/ 2034620 w 2893849"/>
              <a:gd name="connsiteY4" fmla="*/ 1294704 h 3186701"/>
              <a:gd name="connsiteX5" fmla="*/ 2031739 w 2893849"/>
              <a:gd name="connsiteY5" fmla="*/ 711461 h 3186701"/>
              <a:gd name="connsiteX6" fmla="*/ 1821452 w 2893849"/>
              <a:gd name="connsiteY6" fmla="*/ 3186701 h 3186701"/>
              <a:gd name="connsiteX7" fmla="*/ 1187533 w 2893849"/>
              <a:gd name="connsiteY7" fmla="*/ 1143558 h 3186701"/>
              <a:gd name="connsiteX8" fmla="*/ 1080655 w 2893849"/>
              <a:gd name="connsiteY8" fmla="*/ 2046083 h 3186701"/>
              <a:gd name="connsiteX9" fmla="*/ 914400 w 2893849"/>
              <a:gd name="connsiteY9" fmla="*/ 1666073 h 3186701"/>
              <a:gd name="connsiteX10" fmla="*/ 795647 w 2893849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03465 w 2936139"/>
              <a:gd name="connsiteY0" fmla="*/ 3168594 h 3186701"/>
              <a:gd name="connsiteX1" fmla="*/ 0 w 2936139"/>
              <a:gd name="connsiteY1" fmla="*/ 1726566 h 3186701"/>
              <a:gd name="connsiteX2" fmla="*/ 404291 w 2936139"/>
              <a:gd name="connsiteY2" fmla="*/ 2009927 h 3186701"/>
              <a:gd name="connsiteX3" fmla="*/ 781009 w 2936139"/>
              <a:gd name="connsiteY3" fmla="*/ 0 h 3186701"/>
              <a:gd name="connsiteX4" fmla="*/ 2039147 w 2936139"/>
              <a:gd name="connsiteY4" fmla="*/ 1294704 h 3186701"/>
              <a:gd name="connsiteX5" fmla="*/ 2036266 w 2936139"/>
              <a:gd name="connsiteY5" fmla="*/ 711461 h 3186701"/>
              <a:gd name="connsiteX6" fmla="*/ 1825979 w 2936139"/>
              <a:gd name="connsiteY6" fmla="*/ 3186701 h 3186701"/>
              <a:gd name="connsiteX7" fmla="*/ 1192060 w 2936139"/>
              <a:gd name="connsiteY7" fmla="*/ 1143558 h 3186701"/>
              <a:gd name="connsiteX8" fmla="*/ 1085182 w 2936139"/>
              <a:gd name="connsiteY8" fmla="*/ 2046083 h 3186701"/>
              <a:gd name="connsiteX9" fmla="*/ 918927 w 2936139"/>
              <a:gd name="connsiteY9" fmla="*/ 1666073 h 3186701"/>
              <a:gd name="connsiteX10" fmla="*/ 1103465 w 2936139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897156"/>
              <a:gd name="connsiteY0" fmla="*/ 3168594 h 3173121"/>
              <a:gd name="connsiteX1" fmla="*/ 0 w 2897156"/>
              <a:gd name="connsiteY1" fmla="*/ 1749200 h 3173121"/>
              <a:gd name="connsiteX2" fmla="*/ 449559 w 2897156"/>
              <a:gd name="connsiteY2" fmla="*/ 2009927 h 3173121"/>
              <a:gd name="connsiteX3" fmla="*/ 826277 w 2897156"/>
              <a:gd name="connsiteY3" fmla="*/ 0 h 3173121"/>
              <a:gd name="connsiteX4" fmla="*/ 2084415 w 2897156"/>
              <a:gd name="connsiteY4" fmla="*/ 1294704 h 3173121"/>
              <a:gd name="connsiteX5" fmla="*/ 2081534 w 2897156"/>
              <a:gd name="connsiteY5" fmla="*/ 711461 h 3173121"/>
              <a:gd name="connsiteX6" fmla="*/ 1581537 w 2897156"/>
              <a:gd name="connsiteY6" fmla="*/ 3173121 h 3173121"/>
              <a:gd name="connsiteX7" fmla="*/ 1237328 w 2897156"/>
              <a:gd name="connsiteY7" fmla="*/ 1143558 h 3173121"/>
              <a:gd name="connsiteX8" fmla="*/ 1130450 w 2897156"/>
              <a:gd name="connsiteY8" fmla="*/ 2046083 h 3173121"/>
              <a:gd name="connsiteX9" fmla="*/ 918927 w 2897156"/>
              <a:gd name="connsiteY9" fmla="*/ 1697760 h 3173121"/>
              <a:gd name="connsiteX10" fmla="*/ 1148733 w 2897156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288886 w 2969045"/>
              <a:gd name="connsiteY8" fmla="*/ 2367481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9045" h="3173121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ounded Rectangle 25">
            <a:extLst>
              <a:ext uri="{FF2B5EF4-FFF2-40B4-BE49-F238E27FC236}">
                <a16:creationId xmlns:a16="http://schemas.microsoft.com/office/drawing/2014/main" id="{52251A18-A73B-4A26-9FEC-6B831E23205B}"/>
              </a:ext>
            </a:extLst>
          </p:cNvPr>
          <p:cNvSpPr/>
          <p:nvPr/>
        </p:nvSpPr>
        <p:spPr>
          <a:xfrm>
            <a:off x="10898799" y="2393684"/>
            <a:ext cx="586980" cy="430164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Block Arc 41">
            <a:extLst>
              <a:ext uri="{FF2B5EF4-FFF2-40B4-BE49-F238E27FC236}">
                <a16:creationId xmlns:a16="http://schemas.microsoft.com/office/drawing/2014/main" id="{36DCD789-FED8-401C-8C81-CF9F331DAB6D}"/>
              </a:ext>
            </a:extLst>
          </p:cNvPr>
          <p:cNvSpPr/>
          <p:nvPr/>
        </p:nvSpPr>
        <p:spPr>
          <a:xfrm>
            <a:off x="9379945" y="5407056"/>
            <a:ext cx="563324" cy="570461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3" name="Round Same Side Corner Rectangle 11">
            <a:extLst>
              <a:ext uri="{FF2B5EF4-FFF2-40B4-BE49-F238E27FC236}">
                <a16:creationId xmlns:a16="http://schemas.microsoft.com/office/drawing/2014/main" id="{AFBCEF67-A3DE-45DE-97FD-374E910A67D8}"/>
              </a:ext>
            </a:extLst>
          </p:cNvPr>
          <p:cNvSpPr/>
          <p:nvPr/>
        </p:nvSpPr>
        <p:spPr>
          <a:xfrm rot="9900000">
            <a:off x="10134770" y="1287852"/>
            <a:ext cx="579867" cy="492485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4" name="Donut 39">
            <a:extLst>
              <a:ext uri="{FF2B5EF4-FFF2-40B4-BE49-F238E27FC236}">
                <a16:creationId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4172161" y="4418993"/>
            <a:ext cx="575536" cy="57553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5" name="Freeform 25">
            <a:extLst>
              <a:ext uri="{FF2B5EF4-FFF2-40B4-BE49-F238E27FC236}">
                <a16:creationId xmlns:a16="http://schemas.microsoft.com/office/drawing/2014/main" id="{115A3EAB-6A86-45ED-8F48-A7797A2D6676}"/>
              </a:ext>
            </a:extLst>
          </p:cNvPr>
          <p:cNvSpPr/>
          <p:nvPr/>
        </p:nvSpPr>
        <p:spPr>
          <a:xfrm>
            <a:off x="8692218" y="3393471"/>
            <a:ext cx="417857" cy="517071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" fmla="*/ 371475 w 1600200"/>
              <a:gd name="connsiteY0" fmla="*/ 0 h 1917951"/>
              <a:gd name="connsiteX1" fmla="*/ 628650 w 1600200"/>
              <a:gd name="connsiteY1" fmla="*/ 584451 h 1917951"/>
              <a:gd name="connsiteX2" fmla="*/ 400050 w 1600200"/>
              <a:gd name="connsiteY2" fmla="*/ 622551 h 1917951"/>
              <a:gd name="connsiteX3" fmla="*/ 1019175 w 1600200"/>
              <a:gd name="connsiteY3" fmla="*/ 1498851 h 1917951"/>
              <a:gd name="connsiteX4" fmla="*/ 1219200 w 1600200"/>
              <a:gd name="connsiteY4" fmla="*/ 1298826 h 1917951"/>
              <a:gd name="connsiteX5" fmla="*/ 1600200 w 1600200"/>
              <a:gd name="connsiteY5" fmla="*/ 1727451 h 1917951"/>
              <a:gd name="connsiteX6" fmla="*/ 1038225 w 1600200"/>
              <a:gd name="connsiteY6" fmla="*/ 1917951 h 1917951"/>
              <a:gd name="connsiteX7" fmla="*/ 0 w 1600200"/>
              <a:gd name="connsiteY7" fmla="*/ 374901 h 1917951"/>
              <a:gd name="connsiteX8" fmla="*/ 371475 w 1600200"/>
              <a:gd name="connsiteY8" fmla="*/ 0 h 1917951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544 h 1919495"/>
              <a:gd name="connsiteX1" fmla="*/ 628650 w 1600200"/>
              <a:gd name="connsiteY1" fmla="*/ 585995 h 1919495"/>
              <a:gd name="connsiteX2" fmla="*/ 400050 w 1600200"/>
              <a:gd name="connsiteY2" fmla="*/ 624095 h 1919495"/>
              <a:gd name="connsiteX3" fmla="*/ 1019175 w 1600200"/>
              <a:gd name="connsiteY3" fmla="*/ 1500395 h 1919495"/>
              <a:gd name="connsiteX4" fmla="*/ 1219200 w 1600200"/>
              <a:gd name="connsiteY4" fmla="*/ 1300370 h 1919495"/>
              <a:gd name="connsiteX5" fmla="*/ 1600200 w 1600200"/>
              <a:gd name="connsiteY5" fmla="*/ 1728995 h 1919495"/>
              <a:gd name="connsiteX6" fmla="*/ 1038225 w 1600200"/>
              <a:gd name="connsiteY6" fmla="*/ 1919495 h 1919495"/>
              <a:gd name="connsiteX7" fmla="*/ 0 w 1600200"/>
              <a:gd name="connsiteY7" fmla="*/ 376445 h 1919495"/>
              <a:gd name="connsiteX8" fmla="*/ 371475 w 1600200"/>
              <a:gd name="connsiteY8" fmla="*/ 1544 h 1919495"/>
              <a:gd name="connsiteX0" fmla="*/ 371475 w 1600200"/>
              <a:gd name="connsiteY0" fmla="*/ 1487 h 1919438"/>
              <a:gd name="connsiteX1" fmla="*/ 568075 w 1600200"/>
              <a:gd name="connsiteY1" fmla="*/ 603245 h 1919438"/>
              <a:gd name="connsiteX2" fmla="*/ 400050 w 1600200"/>
              <a:gd name="connsiteY2" fmla="*/ 624038 h 1919438"/>
              <a:gd name="connsiteX3" fmla="*/ 1019175 w 1600200"/>
              <a:gd name="connsiteY3" fmla="*/ 1500338 h 1919438"/>
              <a:gd name="connsiteX4" fmla="*/ 1219200 w 1600200"/>
              <a:gd name="connsiteY4" fmla="*/ 1300313 h 1919438"/>
              <a:gd name="connsiteX5" fmla="*/ 1600200 w 1600200"/>
              <a:gd name="connsiteY5" fmla="*/ 1728938 h 1919438"/>
              <a:gd name="connsiteX6" fmla="*/ 1038225 w 1600200"/>
              <a:gd name="connsiteY6" fmla="*/ 1919438 h 1919438"/>
              <a:gd name="connsiteX7" fmla="*/ 0 w 1600200"/>
              <a:gd name="connsiteY7" fmla="*/ 376388 h 1919438"/>
              <a:gd name="connsiteX8" fmla="*/ 371475 w 1600200"/>
              <a:gd name="connsiteY8" fmla="*/ 1487 h 1919438"/>
              <a:gd name="connsiteX0" fmla="*/ 371475 w 1600200"/>
              <a:gd name="connsiteY0" fmla="*/ 1032 h 1918983"/>
              <a:gd name="connsiteX1" fmla="*/ 568075 w 1600200"/>
              <a:gd name="connsiteY1" fmla="*/ 602790 h 1918983"/>
              <a:gd name="connsiteX2" fmla="*/ 400050 w 1600200"/>
              <a:gd name="connsiteY2" fmla="*/ 623583 h 1918983"/>
              <a:gd name="connsiteX3" fmla="*/ 1019175 w 1600200"/>
              <a:gd name="connsiteY3" fmla="*/ 1499883 h 1918983"/>
              <a:gd name="connsiteX4" fmla="*/ 1219200 w 1600200"/>
              <a:gd name="connsiteY4" fmla="*/ 1299858 h 1918983"/>
              <a:gd name="connsiteX5" fmla="*/ 1600200 w 1600200"/>
              <a:gd name="connsiteY5" fmla="*/ 1728483 h 1918983"/>
              <a:gd name="connsiteX6" fmla="*/ 1038225 w 1600200"/>
              <a:gd name="connsiteY6" fmla="*/ 1918983 h 1918983"/>
              <a:gd name="connsiteX7" fmla="*/ 0 w 1600200"/>
              <a:gd name="connsiteY7" fmla="*/ 375933 h 1918983"/>
              <a:gd name="connsiteX8" fmla="*/ 371475 w 1600200"/>
              <a:gd name="connsiteY8" fmla="*/ 1032 h 1918983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0050 w 1600200"/>
              <a:gd name="connsiteY2" fmla="*/ 623669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8703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59666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70138 w 1600200"/>
              <a:gd name="connsiteY3" fmla="*/ 1517276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0522 w 1600200"/>
              <a:gd name="connsiteY3" fmla="*/ 1534584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96099 w 1600200"/>
              <a:gd name="connsiteY3" fmla="*/ 1546122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588662"/>
              <a:gd name="connsiteY0" fmla="*/ 1118 h 1919069"/>
              <a:gd name="connsiteX1" fmla="*/ 568075 w 1588662"/>
              <a:gd name="connsiteY1" fmla="*/ 602876 h 1919069"/>
              <a:gd name="connsiteX2" fmla="*/ 374089 w 1588662"/>
              <a:gd name="connsiteY2" fmla="*/ 646744 h 1919069"/>
              <a:gd name="connsiteX3" fmla="*/ 987445 w 1588662"/>
              <a:gd name="connsiteY3" fmla="*/ 1528815 h 1919069"/>
              <a:gd name="connsiteX4" fmla="*/ 1173048 w 1588662"/>
              <a:gd name="connsiteY4" fmla="*/ 1311482 h 1919069"/>
              <a:gd name="connsiteX5" fmla="*/ 1588662 w 1588662"/>
              <a:gd name="connsiteY5" fmla="*/ 1699723 h 1919069"/>
              <a:gd name="connsiteX6" fmla="*/ 1038225 w 1588662"/>
              <a:gd name="connsiteY6" fmla="*/ 1919069 h 1919069"/>
              <a:gd name="connsiteX7" fmla="*/ 0 w 1588662"/>
              <a:gd name="connsiteY7" fmla="*/ 376019 h 1919069"/>
              <a:gd name="connsiteX8" fmla="*/ 371475 w 1588662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46976"/>
              <a:gd name="connsiteX1" fmla="*/ 568075 w 1596260"/>
              <a:gd name="connsiteY1" fmla="*/ 602876 h 1946976"/>
              <a:gd name="connsiteX2" fmla="*/ 374089 w 1596260"/>
              <a:gd name="connsiteY2" fmla="*/ 646744 h 1946976"/>
              <a:gd name="connsiteX3" fmla="*/ 987445 w 1596260"/>
              <a:gd name="connsiteY3" fmla="*/ 1528815 h 1946976"/>
              <a:gd name="connsiteX4" fmla="*/ 1173048 w 1596260"/>
              <a:gd name="connsiteY4" fmla="*/ 1311482 h 1946976"/>
              <a:gd name="connsiteX5" fmla="*/ 1588662 w 1596260"/>
              <a:gd name="connsiteY5" fmla="*/ 1699723 h 1946976"/>
              <a:gd name="connsiteX6" fmla="*/ 1038225 w 1596260"/>
              <a:gd name="connsiteY6" fmla="*/ 1919069 h 1946976"/>
              <a:gd name="connsiteX7" fmla="*/ 0 w 1596260"/>
              <a:gd name="connsiteY7" fmla="*/ 376019 h 1946976"/>
              <a:gd name="connsiteX8" fmla="*/ 371475 w 1596260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33976 w 1558761"/>
              <a:gd name="connsiteY0" fmla="*/ 1118 h 1946976"/>
              <a:gd name="connsiteX1" fmla="*/ 530576 w 1558761"/>
              <a:gd name="connsiteY1" fmla="*/ 602876 h 1946976"/>
              <a:gd name="connsiteX2" fmla="*/ 336590 w 1558761"/>
              <a:gd name="connsiteY2" fmla="*/ 646744 h 1946976"/>
              <a:gd name="connsiteX3" fmla="*/ 949946 w 1558761"/>
              <a:gd name="connsiteY3" fmla="*/ 1528815 h 1946976"/>
              <a:gd name="connsiteX4" fmla="*/ 1135549 w 1558761"/>
              <a:gd name="connsiteY4" fmla="*/ 1311482 h 1946976"/>
              <a:gd name="connsiteX5" fmla="*/ 1551163 w 1558761"/>
              <a:gd name="connsiteY5" fmla="*/ 1699723 h 1946976"/>
              <a:gd name="connsiteX6" fmla="*/ 1000726 w 1558761"/>
              <a:gd name="connsiteY6" fmla="*/ 1919069 h 1946976"/>
              <a:gd name="connsiteX7" fmla="*/ 0 w 1558761"/>
              <a:gd name="connsiteY7" fmla="*/ 390441 h 1946976"/>
              <a:gd name="connsiteX8" fmla="*/ 333976 w 1558761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44260 w 1560662"/>
              <a:gd name="connsiteY2" fmla="*/ 655398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96 h 1946054"/>
              <a:gd name="connsiteX1" fmla="*/ 532477 w 1560662"/>
              <a:gd name="connsiteY1" fmla="*/ 601954 h 1946054"/>
              <a:gd name="connsiteX2" fmla="*/ 344260 w 1560662"/>
              <a:gd name="connsiteY2" fmla="*/ 654476 h 1946054"/>
              <a:gd name="connsiteX3" fmla="*/ 951847 w 1560662"/>
              <a:gd name="connsiteY3" fmla="*/ 1527893 h 1946054"/>
              <a:gd name="connsiteX4" fmla="*/ 1137450 w 1560662"/>
              <a:gd name="connsiteY4" fmla="*/ 1310560 h 1946054"/>
              <a:gd name="connsiteX5" fmla="*/ 1553064 w 1560662"/>
              <a:gd name="connsiteY5" fmla="*/ 1698801 h 1946054"/>
              <a:gd name="connsiteX6" fmla="*/ 1002627 w 1560662"/>
              <a:gd name="connsiteY6" fmla="*/ 1918147 h 1946054"/>
              <a:gd name="connsiteX7" fmla="*/ 1901 w 1560662"/>
              <a:gd name="connsiteY7" fmla="*/ 389519 h 1946054"/>
              <a:gd name="connsiteX8" fmla="*/ 335877 w 1560662"/>
              <a:gd name="connsiteY8" fmla="*/ 196 h 1946054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6" name="Rectangle 36">
            <a:extLst>
              <a:ext uri="{FF2B5EF4-FFF2-40B4-BE49-F238E27FC236}">
                <a16:creationId xmlns:a16="http://schemas.microsoft.com/office/drawing/2014/main" id="{11A06711-0A15-47E5-AAA2-F0E6DC05BD1B}"/>
              </a:ext>
            </a:extLst>
          </p:cNvPr>
          <p:cNvSpPr/>
          <p:nvPr/>
        </p:nvSpPr>
        <p:spPr>
          <a:xfrm>
            <a:off x="5090600" y="4461780"/>
            <a:ext cx="586136" cy="489963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7" name="Rounded Rectangle 27">
            <a:extLst>
              <a:ext uri="{FF2B5EF4-FFF2-40B4-BE49-F238E27FC236}">
                <a16:creationId xmlns:a16="http://schemas.microsoft.com/office/drawing/2014/main" id="{7A5ED58F-9964-4886-8BFC-E301F23293AB}"/>
              </a:ext>
            </a:extLst>
          </p:cNvPr>
          <p:cNvSpPr/>
          <p:nvPr/>
        </p:nvSpPr>
        <p:spPr>
          <a:xfrm>
            <a:off x="8242315" y="1301611"/>
            <a:ext cx="605315" cy="464964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Rounded Rectangle 7">
            <a:extLst>
              <a:ext uri="{FF2B5EF4-FFF2-40B4-BE49-F238E27FC236}">
                <a16:creationId xmlns:a16="http://schemas.microsoft.com/office/drawing/2014/main" id="{7D6C3C70-FD86-419A-8B89-365FC328FB88}"/>
              </a:ext>
            </a:extLst>
          </p:cNvPr>
          <p:cNvSpPr/>
          <p:nvPr/>
        </p:nvSpPr>
        <p:spPr>
          <a:xfrm>
            <a:off x="9183491" y="1268545"/>
            <a:ext cx="615416" cy="53109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Chord 15">
            <a:extLst>
              <a:ext uri="{FF2B5EF4-FFF2-40B4-BE49-F238E27FC236}">
                <a16:creationId xmlns:a16="http://schemas.microsoft.com/office/drawing/2014/main" id="{42E9D490-3DD3-4F66-B124-FE910E0FACBF}"/>
              </a:ext>
            </a:extLst>
          </p:cNvPr>
          <p:cNvSpPr/>
          <p:nvPr/>
        </p:nvSpPr>
        <p:spPr>
          <a:xfrm>
            <a:off x="11050500" y="1224953"/>
            <a:ext cx="283580" cy="618280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ectangle 16">
            <a:extLst>
              <a:ext uri="{FF2B5EF4-FFF2-40B4-BE49-F238E27FC236}">
                <a16:creationId xmlns:a16="http://schemas.microsoft.com/office/drawing/2014/main" id="{F1978DC7-2159-40E0-A5D4-88F414868797}"/>
              </a:ext>
            </a:extLst>
          </p:cNvPr>
          <p:cNvSpPr/>
          <p:nvPr/>
        </p:nvSpPr>
        <p:spPr>
          <a:xfrm>
            <a:off x="6019640" y="4504531"/>
            <a:ext cx="615416" cy="40446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Rounded Rectangle 6">
            <a:extLst>
              <a:ext uri="{FF2B5EF4-FFF2-40B4-BE49-F238E27FC236}">
                <a16:creationId xmlns:a16="http://schemas.microsoft.com/office/drawing/2014/main" id="{48E90455-C4C4-4792-86FF-218C5EFE04F0}"/>
              </a:ext>
            </a:extLst>
          </p:cNvPr>
          <p:cNvSpPr/>
          <p:nvPr/>
        </p:nvSpPr>
        <p:spPr>
          <a:xfrm>
            <a:off x="5062932" y="3503555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Rounded Rectangle 6">
            <a:extLst>
              <a:ext uri="{FF2B5EF4-FFF2-40B4-BE49-F238E27FC236}">
                <a16:creationId xmlns:a16="http://schemas.microsoft.com/office/drawing/2014/main" id="{8329069E-6F6C-4466-BEA3-223D7C56FECC}"/>
              </a:ext>
            </a:extLst>
          </p:cNvPr>
          <p:cNvSpPr/>
          <p:nvPr/>
        </p:nvSpPr>
        <p:spPr>
          <a:xfrm>
            <a:off x="5970254" y="3503555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6">
            <a:extLst>
              <a:ext uri="{FF2B5EF4-FFF2-40B4-BE49-F238E27FC236}">
                <a16:creationId xmlns:a16="http://schemas.microsoft.com/office/drawing/2014/main" id="{740CC869-4793-4E41-A92A-FDB14A2B194C}"/>
              </a:ext>
            </a:extLst>
          </p:cNvPr>
          <p:cNvSpPr/>
          <p:nvPr/>
        </p:nvSpPr>
        <p:spPr>
          <a:xfrm>
            <a:off x="6877576" y="3503555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6">
            <a:extLst>
              <a:ext uri="{FF2B5EF4-FFF2-40B4-BE49-F238E27FC236}">
                <a16:creationId xmlns:a16="http://schemas.microsoft.com/office/drawing/2014/main" id="{17C1EAE2-459E-491D-81FC-F8924F353B13}"/>
              </a:ext>
            </a:extLst>
          </p:cNvPr>
          <p:cNvSpPr/>
          <p:nvPr/>
        </p:nvSpPr>
        <p:spPr>
          <a:xfrm>
            <a:off x="7784896" y="3503555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240385" y="234376"/>
                </a:moveTo>
                <a:lnTo>
                  <a:pt x="2744441" y="234376"/>
                </a:lnTo>
                <a:lnTo>
                  <a:pt x="2744441" y="1314376"/>
                </a:lnTo>
                <a:lnTo>
                  <a:pt x="2240385" y="1314376"/>
                </a:ln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eardrop 6">
            <a:extLst>
              <a:ext uri="{FF2B5EF4-FFF2-40B4-BE49-F238E27FC236}">
                <a16:creationId xmlns:a16="http://schemas.microsoft.com/office/drawing/2014/main" id="{3FF8E6D1-A5CA-4857-BFE4-E947E4F2F934}"/>
              </a:ext>
            </a:extLst>
          </p:cNvPr>
          <p:cNvSpPr/>
          <p:nvPr/>
        </p:nvSpPr>
        <p:spPr>
          <a:xfrm rot="8100000">
            <a:off x="10983553" y="3443267"/>
            <a:ext cx="417475" cy="417476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Donut 24">
            <a:extLst>
              <a:ext uri="{FF2B5EF4-FFF2-40B4-BE49-F238E27FC236}">
                <a16:creationId xmlns:a16="http://schemas.microsoft.com/office/drawing/2014/main" id="{2358F6B7-5407-478C-BBCE-24DB33354B70}"/>
              </a:ext>
            </a:extLst>
          </p:cNvPr>
          <p:cNvSpPr/>
          <p:nvPr/>
        </p:nvSpPr>
        <p:spPr>
          <a:xfrm>
            <a:off x="5699464" y="2297500"/>
            <a:ext cx="617508" cy="622535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7" name="Chord 38">
            <a:extLst>
              <a:ext uri="{FF2B5EF4-FFF2-40B4-BE49-F238E27FC236}">
                <a16:creationId xmlns:a16="http://schemas.microsoft.com/office/drawing/2014/main" id="{284AD387-FD7A-4FAE-86E7-99768FD2F34F}"/>
              </a:ext>
            </a:extLst>
          </p:cNvPr>
          <p:cNvSpPr/>
          <p:nvPr/>
        </p:nvSpPr>
        <p:spPr>
          <a:xfrm>
            <a:off x="6659308" y="2296973"/>
            <a:ext cx="484927" cy="623588"/>
          </a:xfrm>
          <a:custGeom>
            <a:avLst/>
            <a:gdLst/>
            <a:ahLst/>
            <a:cxnLst/>
            <a:rect l="l" t="t" r="r" b="b"/>
            <a:pathLst>
              <a:path w="2519554" h="3240000">
                <a:moveTo>
                  <a:pt x="1259778" y="0"/>
                </a:moveTo>
                <a:cubicBezTo>
                  <a:pt x="1299543" y="0"/>
                  <a:pt x="1331778" y="32235"/>
                  <a:pt x="1331778" y="72000"/>
                </a:cubicBezTo>
                <a:lnTo>
                  <a:pt x="1331778" y="292696"/>
                </a:lnTo>
                <a:cubicBezTo>
                  <a:pt x="1526887" y="301316"/>
                  <a:pt x="1719796" y="357828"/>
                  <a:pt x="1894309" y="459601"/>
                </a:cubicBezTo>
                <a:cubicBezTo>
                  <a:pt x="2284331" y="687055"/>
                  <a:pt x="2522839" y="1105809"/>
                  <a:pt x="2519520" y="1557297"/>
                </a:cubicBezTo>
                <a:lnTo>
                  <a:pt x="2509882" y="1557270"/>
                </a:lnTo>
                <a:cubicBezTo>
                  <a:pt x="2413806" y="1435449"/>
                  <a:pt x="2264527" y="1358626"/>
                  <a:pt x="2097304" y="1358626"/>
                </a:cubicBezTo>
                <a:cubicBezTo>
                  <a:pt x="1931567" y="1358626"/>
                  <a:pt x="1783455" y="1434091"/>
                  <a:pt x="1688484" y="1554913"/>
                </a:cubicBezTo>
                <a:lnTo>
                  <a:pt x="1657888" y="1554825"/>
                </a:lnTo>
                <a:cubicBezTo>
                  <a:pt x="1579123" y="1454657"/>
                  <a:pt x="1463823" y="1385682"/>
                  <a:pt x="1331778" y="1368008"/>
                </a:cubicBezTo>
                <a:lnTo>
                  <a:pt x="1331778" y="2507895"/>
                </a:lnTo>
                <a:lnTo>
                  <a:pt x="1356113" y="2507895"/>
                </a:lnTo>
                <a:lnTo>
                  <a:pt x="1356113" y="2868215"/>
                </a:lnTo>
                <a:lnTo>
                  <a:pt x="1353558" y="2868215"/>
                </a:lnTo>
                <a:cubicBezTo>
                  <a:pt x="1347515" y="3074779"/>
                  <a:pt x="1177830" y="3240000"/>
                  <a:pt x="969556" y="3240000"/>
                </a:cubicBezTo>
                <a:cubicBezTo>
                  <a:pt x="759529" y="3240000"/>
                  <a:pt x="588743" y="3071985"/>
                  <a:pt x="585029" y="2863014"/>
                </a:cubicBezTo>
                <a:cubicBezTo>
                  <a:pt x="584214" y="2861474"/>
                  <a:pt x="584183" y="2859896"/>
                  <a:pt x="584183" y="2858310"/>
                </a:cubicBezTo>
                <a:lnTo>
                  <a:pt x="584422" y="2856985"/>
                </a:lnTo>
                <a:cubicBezTo>
                  <a:pt x="584186" y="2856201"/>
                  <a:pt x="584184" y="2855415"/>
                  <a:pt x="584184" y="2854628"/>
                </a:cubicBezTo>
                <a:lnTo>
                  <a:pt x="584846" y="2854628"/>
                </a:lnTo>
                <a:cubicBezTo>
                  <a:pt x="585977" y="2797047"/>
                  <a:pt x="628115" y="2750982"/>
                  <a:pt x="679843" y="2750982"/>
                </a:cubicBezTo>
                <a:cubicBezTo>
                  <a:pt x="731571" y="2750982"/>
                  <a:pt x="773709" y="2797047"/>
                  <a:pt x="774841" y="2854628"/>
                </a:cubicBezTo>
                <a:lnTo>
                  <a:pt x="776870" y="2854628"/>
                </a:lnTo>
                <a:cubicBezTo>
                  <a:pt x="776870" y="2961046"/>
                  <a:pt x="863138" y="3047314"/>
                  <a:pt x="969556" y="3047314"/>
                </a:cubicBezTo>
                <a:cubicBezTo>
                  <a:pt x="1075974" y="3047314"/>
                  <a:pt x="1162242" y="2961046"/>
                  <a:pt x="1162242" y="2854628"/>
                </a:cubicBezTo>
                <a:lnTo>
                  <a:pt x="1163439" y="2854628"/>
                </a:lnTo>
                <a:lnTo>
                  <a:pt x="1163439" y="2507895"/>
                </a:lnTo>
                <a:lnTo>
                  <a:pt x="1187778" y="2507895"/>
                </a:lnTo>
                <a:lnTo>
                  <a:pt x="1187778" y="1365548"/>
                </a:lnTo>
                <a:cubicBezTo>
                  <a:pt x="1048083" y="1378241"/>
                  <a:pt x="925400" y="1448176"/>
                  <a:pt x="842602" y="1552487"/>
                </a:cubicBezTo>
                <a:lnTo>
                  <a:pt x="807450" y="1552386"/>
                </a:lnTo>
                <a:cubicBezTo>
                  <a:pt x="712615" y="1432960"/>
                  <a:pt x="565486" y="1358626"/>
                  <a:pt x="400996" y="1358626"/>
                </a:cubicBezTo>
                <a:cubicBezTo>
                  <a:pt x="240343" y="1358626"/>
                  <a:pt x="96251" y="1429532"/>
                  <a:pt x="0" y="1543232"/>
                </a:cubicBezTo>
                <a:cubicBezTo>
                  <a:pt x="1264" y="1094357"/>
                  <a:pt x="241710" y="680052"/>
                  <a:pt x="631054" y="455977"/>
                </a:cubicBezTo>
                <a:cubicBezTo>
                  <a:pt x="804121" y="356374"/>
                  <a:pt x="994908" y="301092"/>
                  <a:pt x="1187778" y="292721"/>
                </a:cubicBezTo>
                <a:lnTo>
                  <a:pt x="1187778" y="72000"/>
                </a:lnTo>
                <a:cubicBezTo>
                  <a:pt x="1187778" y="32235"/>
                  <a:pt x="1220013" y="0"/>
                  <a:pt x="12597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Heart 38">
            <a:extLst>
              <a:ext uri="{FF2B5EF4-FFF2-40B4-BE49-F238E27FC236}">
                <a16:creationId xmlns:a16="http://schemas.microsoft.com/office/drawing/2014/main" id="{07191768-391A-445C-9738-68FC969D5D3B}"/>
              </a:ext>
            </a:extLst>
          </p:cNvPr>
          <p:cNvSpPr/>
          <p:nvPr/>
        </p:nvSpPr>
        <p:spPr>
          <a:xfrm>
            <a:off x="7362177" y="1261957"/>
            <a:ext cx="544275" cy="544275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Round Same Side Corner Rectangle 19">
            <a:extLst>
              <a:ext uri="{FF2B5EF4-FFF2-40B4-BE49-F238E27FC236}">
                <a16:creationId xmlns:a16="http://schemas.microsoft.com/office/drawing/2014/main" id="{4F6F0E8F-9F3A-4C37-B8FA-77940D946D49}"/>
              </a:ext>
            </a:extLst>
          </p:cNvPr>
          <p:cNvSpPr/>
          <p:nvPr/>
        </p:nvSpPr>
        <p:spPr>
          <a:xfrm>
            <a:off x="10227820" y="5437949"/>
            <a:ext cx="411706" cy="508675"/>
          </a:xfrm>
          <a:custGeom>
            <a:avLst/>
            <a:gdLst/>
            <a:ahLst/>
            <a:cxnLst/>
            <a:rect l="l" t="t" r="r" b="b"/>
            <a:pathLst>
              <a:path w="2600931" h="3213524">
                <a:moveTo>
                  <a:pt x="1304260" y="0"/>
                </a:moveTo>
                <a:cubicBezTo>
                  <a:pt x="1403671" y="0"/>
                  <a:pt x="1484260" y="80589"/>
                  <a:pt x="1484260" y="180000"/>
                </a:cubicBezTo>
                <a:lnTo>
                  <a:pt x="1484260" y="412061"/>
                </a:lnTo>
                <a:lnTo>
                  <a:pt x="2330931" y="412061"/>
                </a:lnTo>
                <a:lnTo>
                  <a:pt x="2600931" y="682061"/>
                </a:lnTo>
                <a:lnTo>
                  <a:pt x="2330931" y="952061"/>
                </a:lnTo>
                <a:lnTo>
                  <a:pt x="1484260" y="952061"/>
                </a:lnTo>
                <a:lnTo>
                  <a:pt x="1484260" y="1110244"/>
                </a:lnTo>
                <a:lnTo>
                  <a:pt x="2375646" y="1110244"/>
                </a:lnTo>
                <a:lnTo>
                  <a:pt x="2375646" y="1650244"/>
                </a:lnTo>
                <a:lnTo>
                  <a:pt x="1484260" y="1650244"/>
                </a:lnTo>
                <a:lnTo>
                  <a:pt x="1484260" y="3213524"/>
                </a:lnTo>
                <a:lnTo>
                  <a:pt x="1124260" y="3213524"/>
                </a:lnTo>
                <a:lnTo>
                  <a:pt x="1124260" y="1650244"/>
                </a:lnTo>
                <a:lnTo>
                  <a:pt x="270000" y="1650244"/>
                </a:lnTo>
                <a:lnTo>
                  <a:pt x="0" y="1380244"/>
                </a:lnTo>
                <a:lnTo>
                  <a:pt x="270000" y="1110244"/>
                </a:lnTo>
                <a:lnTo>
                  <a:pt x="1124260" y="1110244"/>
                </a:lnTo>
                <a:lnTo>
                  <a:pt x="1124260" y="952061"/>
                </a:lnTo>
                <a:lnTo>
                  <a:pt x="224931" y="952061"/>
                </a:lnTo>
                <a:lnTo>
                  <a:pt x="224931" y="412061"/>
                </a:lnTo>
                <a:lnTo>
                  <a:pt x="1124260" y="412061"/>
                </a:lnTo>
                <a:lnTo>
                  <a:pt x="1124260" y="180000"/>
                </a:lnTo>
                <a:cubicBezTo>
                  <a:pt x="1124260" y="80589"/>
                  <a:pt x="1204849" y="0"/>
                  <a:pt x="130426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Rectangle 23">
            <a:extLst>
              <a:ext uri="{FF2B5EF4-FFF2-40B4-BE49-F238E27FC236}">
                <a16:creationId xmlns:a16="http://schemas.microsoft.com/office/drawing/2014/main" id="{411254AD-C704-4DA8-B5ED-2CB7E0E42884}"/>
              </a:ext>
            </a:extLst>
          </p:cNvPr>
          <p:cNvSpPr/>
          <p:nvPr/>
        </p:nvSpPr>
        <p:spPr>
          <a:xfrm>
            <a:off x="4168190" y="5492847"/>
            <a:ext cx="678102" cy="398876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Oval 31">
            <a:extLst>
              <a:ext uri="{FF2B5EF4-FFF2-40B4-BE49-F238E27FC236}">
                <a16:creationId xmlns:a16="http://schemas.microsoft.com/office/drawing/2014/main" id="{9CEA4298-5C72-495F-935E-04B7A42F93E1}"/>
              </a:ext>
            </a:extLst>
          </p:cNvPr>
          <p:cNvSpPr/>
          <p:nvPr/>
        </p:nvSpPr>
        <p:spPr>
          <a:xfrm>
            <a:off x="8590890" y="5437659"/>
            <a:ext cx="504505" cy="509254"/>
          </a:xfrm>
          <a:custGeom>
            <a:avLst/>
            <a:gdLst/>
            <a:ahLst/>
            <a:cxnLst/>
            <a:rect l="l" t="t" r="r" b="b"/>
            <a:pathLst>
              <a:path w="3187187" h="3217189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D1D013BE-5839-41BC-BC72-D7D6A426C477}"/>
              </a:ext>
            </a:extLst>
          </p:cNvPr>
          <p:cNvSpPr/>
          <p:nvPr/>
        </p:nvSpPr>
        <p:spPr>
          <a:xfrm>
            <a:off x="5889034" y="5469339"/>
            <a:ext cx="691882" cy="445892"/>
          </a:xfrm>
          <a:custGeom>
            <a:avLst/>
            <a:gdLst/>
            <a:ahLst/>
            <a:cxnLst/>
            <a:rect l="l" t="t" r="r" b="b"/>
            <a:pathLst>
              <a:path w="3224845" h="2078296">
                <a:moveTo>
                  <a:pt x="1153236" y="427959"/>
                </a:moveTo>
                <a:cubicBezTo>
                  <a:pt x="1348431" y="427959"/>
                  <a:pt x="1521080" y="524490"/>
                  <a:pt x="1617434" y="678532"/>
                </a:cubicBezTo>
                <a:cubicBezTo>
                  <a:pt x="1678138" y="623092"/>
                  <a:pt x="1759417" y="592820"/>
                  <a:pt x="1847771" y="592820"/>
                </a:cubicBezTo>
                <a:cubicBezTo>
                  <a:pt x="2039655" y="592820"/>
                  <a:pt x="2198190" y="735609"/>
                  <a:pt x="2216233" y="921620"/>
                </a:cubicBezTo>
                <a:cubicBezTo>
                  <a:pt x="2219548" y="919625"/>
                  <a:pt x="2222903" y="919594"/>
                  <a:pt x="2226267" y="919594"/>
                </a:cubicBezTo>
                <a:cubicBezTo>
                  <a:pt x="2546231" y="919594"/>
                  <a:pt x="2805617" y="1178981"/>
                  <a:pt x="2805617" y="1498945"/>
                </a:cubicBezTo>
                <a:cubicBezTo>
                  <a:pt x="2805617" y="1801051"/>
                  <a:pt x="2574378" y="2049153"/>
                  <a:pt x="2279216" y="2075622"/>
                </a:cubicBezTo>
                <a:lnTo>
                  <a:pt x="2279216" y="2078296"/>
                </a:lnTo>
                <a:lnTo>
                  <a:pt x="2226267" y="2078296"/>
                </a:lnTo>
                <a:lnTo>
                  <a:pt x="646561" y="2078296"/>
                </a:lnTo>
                <a:lnTo>
                  <a:pt x="646561" y="2073975"/>
                </a:lnTo>
                <a:cubicBezTo>
                  <a:pt x="624550" y="2076984"/>
                  <a:pt x="602103" y="2078296"/>
                  <a:pt x="579350" y="2078296"/>
                </a:cubicBezTo>
                <a:cubicBezTo>
                  <a:pt x="259386" y="2078296"/>
                  <a:pt x="0" y="1818910"/>
                  <a:pt x="0" y="1498945"/>
                </a:cubicBezTo>
                <a:cubicBezTo>
                  <a:pt x="0" y="1178981"/>
                  <a:pt x="259386" y="919594"/>
                  <a:pt x="579350" y="919594"/>
                </a:cubicBezTo>
                <a:lnTo>
                  <a:pt x="591118" y="921972"/>
                </a:lnTo>
                <a:cubicBezTo>
                  <a:pt x="622324" y="641639"/>
                  <a:pt x="862826" y="427959"/>
                  <a:pt x="1153236" y="427959"/>
                </a:cubicBezTo>
                <a:close/>
                <a:moveTo>
                  <a:pt x="1844671" y="0"/>
                </a:moveTo>
                <a:cubicBezTo>
                  <a:pt x="2007709" y="0"/>
                  <a:pt x="2151917" y="80629"/>
                  <a:pt x="2232398" y="209295"/>
                </a:cubicBezTo>
                <a:cubicBezTo>
                  <a:pt x="2283102" y="162988"/>
                  <a:pt x="2350992" y="137703"/>
                  <a:pt x="2424790" y="137703"/>
                </a:cubicBezTo>
                <a:cubicBezTo>
                  <a:pt x="2585064" y="137703"/>
                  <a:pt x="2717483" y="256969"/>
                  <a:pt x="2732554" y="412337"/>
                </a:cubicBezTo>
                <a:cubicBezTo>
                  <a:pt x="2735322" y="410671"/>
                  <a:pt x="2738125" y="410646"/>
                  <a:pt x="2740934" y="410646"/>
                </a:cubicBezTo>
                <a:cubicBezTo>
                  <a:pt x="3008189" y="410646"/>
                  <a:pt x="3224845" y="627302"/>
                  <a:pt x="3224845" y="894557"/>
                </a:cubicBezTo>
                <a:cubicBezTo>
                  <a:pt x="3224845" y="1096996"/>
                  <a:pt x="3100535" y="1270403"/>
                  <a:pt x="2923312" y="1340619"/>
                </a:cubicBezTo>
                <a:cubicBezTo>
                  <a:pt x="2866347" y="1049229"/>
                  <a:pt x="2609521" y="829523"/>
                  <a:pt x="2301383" y="829523"/>
                </a:cubicBezTo>
                <a:cubicBezTo>
                  <a:pt x="2297701" y="829523"/>
                  <a:pt x="2294026" y="829557"/>
                  <a:pt x="2290397" y="831741"/>
                </a:cubicBezTo>
                <a:cubicBezTo>
                  <a:pt x="2270640" y="628070"/>
                  <a:pt x="2097054" y="471725"/>
                  <a:pt x="1886953" y="471725"/>
                </a:cubicBezTo>
                <a:cubicBezTo>
                  <a:pt x="1790211" y="471725"/>
                  <a:pt x="1701214" y="504871"/>
                  <a:pt x="1634747" y="565575"/>
                </a:cubicBezTo>
                <a:cubicBezTo>
                  <a:pt x="1575570" y="470966"/>
                  <a:pt x="1490108" y="396171"/>
                  <a:pt x="1388252" y="349790"/>
                </a:cubicBezTo>
                <a:cubicBezTo>
                  <a:pt x="1438607" y="147092"/>
                  <a:pt x="1624461" y="0"/>
                  <a:pt x="18446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Oval 31">
            <a:extLst>
              <a:ext uri="{FF2B5EF4-FFF2-40B4-BE49-F238E27FC236}">
                <a16:creationId xmlns:a16="http://schemas.microsoft.com/office/drawing/2014/main" id="{F2B4C20E-6F83-4700-819A-B889CC4F8028}"/>
              </a:ext>
            </a:extLst>
          </p:cNvPr>
          <p:cNvSpPr/>
          <p:nvPr/>
        </p:nvSpPr>
        <p:spPr>
          <a:xfrm>
            <a:off x="6865466" y="5406245"/>
            <a:ext cx="579873" cy="572083"/>
          </a:xfrm>
          <a:custGeom>
            <a:avLst/>
            <a:gdLst/>
            <a:ahLst/>
            <a:cxnLst/>
            <a:rect l="l" t="t" r="r" b="b"/>
            <a:pathLst>
              <a:path w="3240076" h="3196551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Teardrop 17">
            <a:extLst>
              <a:ext uri="{FF2B5EF4-FFF2-40B4-BE49-F238E27FC236}">
                <a16:creationId xmlns:a16="http://schemas.microsoft.com/office/drawing/2014/main" id="{04CFE412-7B77-4FD8-A796-DE7E55B89403}"/>
              </a:ext>
            </a:extLst>
          </p:cNvPr>
          <p:cNvSpPr/>
          <p:nvPr/>
        </p:nvSpPr>
        <p:spPr>
          <a:xfrm rot="18900000">
            <a:off x="5130842" y="5451745"/>
            <a:ext cx="473640" cy="481082"/>
          </a:xfrm>
          <a:custGeom>
            <a:avLst/>
            <a:gdLst/>
            <a:ahLst/>
            <a:cxnLst/>
            <a:rect l="l" t="t" r="r" b="b"/>
            <a:pathLst>
              <a:path w="2646489" h="2688071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5" name="Rectangle 23">
            <a:extLst>
              <a:ext uri="{FF2B5EF4-FFF2-40B4-BE49-F238E27FC236}">
                <a16:creationId xmlns:a16="http://schemas.microsoft.com/office/drawing/2014/main" id="{2246F171-72B7-42E7-B6C0-D78C12504E9B}"/>
              </a:ext>
            </a:extLst>
          </p:cNvPr>
          <p:cNvSpPr/>
          <p:nvPr/>
        </p:nvSpPr>
        <p:spPr>
          <a:xfrm>
            <a:off x="7729890" y="5402357"/>
            <a:ext cx="576449" cy="579858"/>
          </a:xfrm>
          <a:custGeom>
            <a:avLst/>
            <a:gdLst/>
            <a:ahLst/>
            <a:cxnLst/>
            <a:rect l="l" t="t" r="r" b="b"/>
            <a:pathLst>
              <a:path w="3220951" h="3240001">
                <a:moveTo>
                  <a:pt x="1308278" y="1367793"/>
                </a:moveTo>
                <a:cubicBezTo>
                  <a:pt x="1529714" y="1367793"/>
                  <a:pt x="1725574" y="1477302"/>
                  <a:pt x="1834882" y="1652053"/>
                </a:cubicBezTo>
                <a:cubicBezTo>
                  <a:pt x="1903747" y="1589160"/>
                  <a:pt x="1995954" y="1554818"/>
                  <a:pt x="2096186" y="1554818"/>
                </a:cubicBezTo>
                <a:cubicBezTo>
                  <a:pt x="2313867" y="1554818"/>
                  <a:pt x="2493715" y="1716803"/>
                  <a:pt x="2514185" y="1927821"/>
                </a:cubicBezTo>
                <a:cubicBezTo>
                  <a:pt x="2517944" y="1925558"/>
                  <a:pt x="2521751" y="1925524"/>
                  <a:pt x="2525567" y="1925524"/>
                </a:cubicBezTo>
                <a:cubicBezTo>
                  <a:pt x="2888547" y="1925524"/>
                  <a:pt x="3182805" y="2219782"/>
                  <a:pt x="3182805" y="2582762"/>
                </a:cubicBezTo>
                <a:cubicBezTo>
                  <a:pt x="3182805" y="2925484"/>
                  <a:pt x="2920478" y="3206940"/>
                  <a:pt x="2585635" y="3236968"/>
                </a:cubicBezTo>
                <a:lnTo>
                  <a:pt x="2585635" y="3240001"/>
                </a:lnTo>
                <a:lnTo>
                  <a:pt x="2525567" y="3240001"/>
                </a:lnTo>
                <a:lnTo>
                  <a:pt x="733485" y="3240001"/>
                </a:lnTo>
                <a:lnTo>
                  <a:pt x="733485" y="3235099"/>
                </a:lnTo>
                <a:cubicBezTo>
                  <a:pt x="708515" y="3238513"/>
                  <a:pt x="683051" y="3240001"/>
                  <a:pt x="657239" y="3240001"/>
                </a:cubicBezTo>
                <a:cubicBezTo>
                  <a:pt x="294258" y="3240001"/>
                  <a:pt x="0" y="2945743"/>
                  <a:pt x="0" y="2582762"/>
                </a:cubicBezTo>
                <a:cubicBezTo>
                  <a:pt x="0" y="2219782"/>
                  <a:pt x="294258" y="1925524"/>
                  <a:pt x="657239" y="1925524"/>
                </a:cubicBezTo>
                <a:lnTo>
                  <a:pt x="670588" y="1928221"/>
                </a:lnTo>
                <a:cubicBezTo>
                  <a:pt x="705989" y="1610200"/>
                  <a:pt x="978825" y="1367793"/>
                  <a:pt x="1308278" y="1367793"/>
                </a:cubicBezTo>
                <a:close/>
                <a:moveTo>
                  <a:pt x="1589786" y="0"/>
                </a:moveTo>
                <a:cubicBezTo>
                  <a:pt x="1520182" y="453314"/>
                  <a:pt x="1668069" y="912942"/>
                  <a:pt x="1988957" y="1240613"/>
                </a:cubicBezTo>
                <a:cubicBezTo>
                  <a:pt x="2309845" y="1568285"/>
                  <a:pt x="2766281" y="1725754"/>
                  <a:pt x="3220951" y="1665645"/>
                </a:cubicBezTo>
                <a:cubicBezTo>
                  <a:pt x="3108976" y="1775302"/>
                  <a:pt x="2980523" y="1857805"/>
                  <a:pt x="2843553" y="1912752"/>
                </a:cubicBezTo>
                <a:cubicBezTo>
                  <a:pt x="2756367" y="1866073"/>
                  <a:pt x="2656598" y="1841175"/>
                  <a:pt x="2551012" y="1841175"/>
                </a:cubicBezTo>
                <a:cubicBezTo>
                  <a:pt x="2547197" y="1841176"/>
                  <a:pt x="2543390" y="1841210"/>
                  <a:pt x="2539631" y="1843473"/>
                </a:cubicBezTo>
                <a:cubicBezTo>
                  <a:pt x="2519161" y="1632454"/>
                  <a:pt x="2339312" y="1470470"/>
                  <a:pt x="2121631" y="1470470"/>
                </a:cubicBezTo>
                <a:cubicBezTo>
                  <a:pt x="2021400" y="1470470"/>
                  <a:pt x="1929192" y="1504812"/>
                  <a:pt x="1860327" y="1567705"/>
                </a:cubicBezTo>
                <a:cubicBezTo>
                  <a:pt x="1751020" y="1392954"/>
                  <a:pt x="1555160" y="1283445"/>
                  <a:pt x="1333723" y="1283445"/>
                </a:cubicBezTo>
                <a:lnTo>
                  <a:pt x="1331160" y="1283679"/>
                </a:lnTo>
                <a:cubicBezTo>
                  <a:pt x="1150898" y="856385"/>
                  <a:pt x="1238290" y="344219"/>
                  <a:pt x="158978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Round Same Side Corner Rectangle 8">
            <a:extLst>
              <a:ext uri="{FF2B5EF4-FFF2-40B4-BE49-F238E27FC236}">
                <a16:creationId xmlns:a16="http://schemas.microsoft.com/office/drawing/2014/main" id="{DB67113F-D303-42DA-95BD-610BBED8BE92}"/>
              </a:ext>
            </a:extLst>
          </p:cNvPr>
          <p:cNvSpPr/>
          <p:nvPr/>
        </p:nvSpPr>
        <p:spPr>
          <a:xfrm>
            <a:off x="4381590" y="1203160"/>
            <a:ext cx="251302" cy="661867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Round Same Side Corner Rectangle 20">
            <a:extLst>
              <a:ext uri="{FF2B5EF4-FFF2-40B4-BE49-F238E27FC236}">
                <a16:creationId xmlns:a16="http://schemas.microsoft.com/office/drawing/2014/main" id="{64493E6A-B33B-4279-A44A-DC445D86772A}"/>
              </a:ext>
            </a:extLst>
          </p:cNvPr>
          <p:cNvSpPr/>
          <p:nvPr/>
        </p:nvSpPr>
        <p:spPr>
          <a:xfrm rot="10800000">
            <a:off x="4968753" y="1200104"/>
            <a:ext cx="313136" cy="667981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Donut 87">
            <a:extLst>
              <a:ext uri="{FF2B5EF4-FFF2-40B4-BE49-F238E27FC236}">
                <a16:creationId xmlns:a16="http://schemas.microsoft.com/office/drawing/2014/main" id="{4E09E652-E42B-4D35-B750-1E418CF08FA6}"/>
              </a:ext>
            </a:extLst>
          </p:cNvPr>
          <p:cNvSpPr/>
          <p:nvPr/>
        </p:nvSpPr>
        <p:spPr>
          <a:xfrm>
            <a:off x="5617753" y="1292807"/>
            <a:ext cx="507661" cy="521714"/>
          </a:xfrm>
          <a:custGeom>
            <a:avLst/>
            <a:gdLst/>
            <a:ahLst/>
            <a:cxnLst/>
            <a:rect l="l" t="t" r="r" b="b"/>
            <a:pathLst>
              <a:path w="356471" h="366339">
                <a:moveTo>
                  <a:pt x="144025" y="123680"/>
                </a:moveTo>
                <a:cubicBezTo>
                  <a:pt x="89551" y="123680"/>
                  <a:pt x="45391" y="167840"/>
                  <a:pt x="45391" y="222314"/>
                </a:cubicBezTo>
                <a:cubicBezTo>
                  <a:pt x="45391" y="276788"/>
                  <a:pt x="89551" y="320948"/>
                  <a:pt x="144025" y="320948"/>
                </a:cubicBezTo>
                <a:cubicBezTo>
                  <a:pt x="198499" y="320948"/>
                  <a:pt x="242659" y="276788"/>
                  <a:pt x="242659" y="222314"/>
                </a:cubicBezTo>
                <a:cubicBezTo>
                  <a:pt x="242659" y="167840"/>
                  <a:pt x="198499" y="123680"/>
                  <a:pt x="144025" y="123680"/>
                </a:cubicBezTo>
                <a:close/>
                <a:moveTo>
                  <a:pt x="354808" y="0"/>
                </a:moveTo>
                <a:lnTo>
                  <a:pt x="356471" y="85288"/>
                </a:lnTo>
                <a:lnTo>
                  <a:pt x="334733" y="64382"/>
                </a:lnTo>
                <a:lnTo>
                  <a:pt x="260258" y="141819"/>
                </a:lnTo>
                <a:cubicBezTo>
                  <a:pt x="278587" y="163579"/>
                  <a:pt x="288050" y="191841"/>
                  <a:pt x="288050" y="222314"/>
                </a:cubicBezTo>
                <a:cubicBezTo>
                  <a:pt x="288050" y="301857"/>
                  <a:pt x="223568" y="366339"/>
                  <a:pt x="144025" y="366339"/>
                </a:cubicBezTo>
                <a:cubicBezTo>
                  <a:pt x="64482" y="366339"/>
                  <a:pt x="0" y="301857"/>
                  <a:pt x="0" y="222314"/>
                </a:cubicBezTo>
                <a:cubicBezTo>
                  <a:pt x="0" y="142771"/>
                  <a:pt x="64482" y="78289"/>
                  <a:pt x="144025" y="78289"/>
                </a:cubicBezTo>
                <a:cubicBezTo>
                  <a:pt x="170876" y="78289"/>
                  <a:pt x="196011" y="85637"/>
                  <a:pt x="216282" y="100527"/>
                </a:cubicBezTo>
                <a:lnTo>
                  <a:pt x="291257" y="22569"/>
                </a:lnTo>
                <a:lnTo>
                  <a:pt x="269519" y="16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Donut 90">
            <a:extLst>
              <a:ext uri="{FF2B5EF4-FFF2-40B4-BE49-F238E27FC236}">
                <a16:creationId xmlns:a16="http://schemas.microsoft.com/office/drawing/2014/main" id="{D86BE85A-63D8-48D0-8B07-9669B75E9D9D}"/>
              </a:ext>
            </a:extLst>
          </p:cNvPr>
          <p:cNvSpPr/>
          <p:nvPr/>
        </p:nvSpPr>
        <p:spPr>
          <a:xfrm>
            <a:off x="6494262" y="1254742"/>
            <a:ext cx="532052" cy="543757"/>
          </a:xfrm>
          <a:custGeom>
            <a:avLst/>
            <a:gdLst/>
            <a:ahLst/>
            <a:cxnLst/>
            <a:rect l="l" t="t" r="r" b="b"/>
            <a:pathLst>
              <a:path w="373598" h="381817">
                <a:moveTo>
                  <a:pt x="229573" y="45391"/>
                </a:moveTo>
                <a:cubicBezTo>
                  <a:pt x="175099" y="45391"/>
                  <a:pt x="130939" y="89551"/>
                  <a:pt x="130939" y="144025"/>
                </a:cubicBezTo>
                <a:cubicBezTo>
                  <a:pt x="130939" y="198499"/>
                  <a:pt x="175099" y="242659"/>
                  <a:pt x="229573" y="242659"/>
                </a:cubicBezTo>
                <a:cubicBezTo>
                  <a:pt x="284047" y="242659"/>
                  <a:pt x="328207" y="198499"/>
                  <a:pt x="328207" y="144025"/>
                </a:cubicBezTo>
                <a:cubicBezTo>
                  <a:pt x="328207" y="89551"/>
                  <a:pt x="284047" y="45391"/>
                  <a:pt x="229573" y="45391"/>
                </a:cubicBezTo>
                <a:close/>
                <a:moveTo>
                  <a:pt x="229573" y="0"/>
                </a:moveTo>
                <a:cubicBezTo>
                  <a:pt x="309116" y="0"/>
                  <a:pt x="373598" y="64482"/>
                  <a:pt x="373598" y="144025"/>
                </a:cubicBezTo>
                <a:cubicBezTo>
                  <a:pt x="373598" y="223568"/>
                  <a:pt x="309116" y="288050"/>
                  <a:pt x="229573" y="288050"/>
                </a:cubicBezTo>
                <a:cubicBezTo>
                  <a:pt x="202172" y="288050"/>
                  <a:pt x="176558" y="280398"/>
                  <a:pt x="156060" y="264966"/>
                </a:cubicBezTo>
                <a:lnTo>
                  <a:pt x="128993" y="292033"/>
                </a:lnTo>
                <a:lnTo>
                  <a:pt x="160228" y="323268"/>
                </a:lnTo>
                <a:cubicBezTo>
                  <a:pt x="171055" y="334095"/>
                  <a:pt x="171055" y="351650"/>
                  <a:pt x="160228" y="362477"/>
                </a:cubicBezTo>
                <a:cubicBezTo>
                  <a:pt x="149401" y="373304"/>
                  <a:pt x="131846" y="373304"/>
                  <a:pt x="121019" y="362477"/>
                </a:cubicBezTo>
                <a:lnTo>
                  <a:pt x="89784" y="331242"/>
                </a:lnTo>
                <a:lnTo>
                  <a:pt x="39209" y="381817"/>
                </a:lnTo>
                <a:cubicBezTo>
                  <a:pt x="28381" y="392644"/>
                  <a:pt x="10827" y="392644"/>
                  <a:pt x="0" y="381817"/>
                </a:cubicBezTo>
                <a:cubicBezTo>
                  <a:pt x="-10828" y="370989"/>
                  <a:pt x="-10828" y="353435"/>
                  <a:pt x="0" y="342608"/>
                </a:cubicBezTo>
                <a:lnTo>
                  <a:pt x="50575" y="292033"/>
                </a:lnTo>
                <a:lnTo>
                  <a:pt x="16166" y="257624"/>
                </a:lnTo>
                <a:cubicBezTo>
                  <a:pt x="5339" y="246797"/>
                  <a:pt x="5339" y="229242"/>
                  <a:pt x="16166" y="218415"/>
                </a:cubicBezTo>
                <a:cubicBezTo>
                  <a:pt x="26993" y="207588"/>
                  <a:pt x="44548" y="207588"/>
                  <a:pt x="55375" y="218415"/>
                </a:cubicBezTo>
                <a:lnTo>
                  <a:pt x="89784" y="252824"/>
                </a:lnTo>
                <a:lnTo>
                  <a:pt x="115252" y="227356"/>
                </a:lnTo>
                <a:cubicBezTo>
                  <a:pt x="95803" y="205073"/>
                  <a:pt x="85548" y="175747"/>
                  <a:pt x="85548" y="144025"/>
                </a:cubicBezTo>
                <a:cubicBezTo>
                  <a:pt x="85548" y="64482"/>
                  <a:pt x="150030" y="0"/>
                  <a:pt x="2295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Oval 6">
            <a:extLst>
              <a:ext uri="{FF2B5EF4-FFF2-40B4-BE49-F238E27FC236}">
                <a16:creationId xmlns:a16="http://schemas.microsoft.com/office/drawing/2014/main" id="{319E467E-1F19-4CBB-A070-3B6CE4078D17}"/>
              </a:ext>
            </a:extLst>
          </p:cNvPr>
          <p:cNvSpPr/>
          <p:nvPr/>
        </p:nvSpPr>
        <p:spPr>
          <a:xfrm>
            <a:off x="7486570" y="2357448"/>
            <a:ext cx="507960" cy="502639"/>
          </a:xfrm>
          <a:custGeom>
            <a:avLst/>
            <a:gdLst/>
            <a:ahLst/>
            <a:cxnLst/>
            <a:rect l="l" t="t" r="r" b="b"/>
            <a:pathLst>
              <a:path w="3220460" h="3186731">
                <a:moveTo>
                  <a:pt x="1762834" y="1282034"/>
                </a:moveTo>
                <a:lnTo>
                  <a:pt x="273698" y="2771171"/>
                </a:lnTo>
                <a:cubicBezTo>
                  <a:pt x="253145" y="2791724"/>
                  <a:pt x="253145" y="2825048"/>
                  <a:pt x="273698" y="2845601"/>
                </a:cubicBezTo>
                <a:cubicBezTo>
                  <a:pt x="294251" y="2866154"/>
                  <a:pt x="327575" y="2866154"/>
                  <a:pt x="348128" y="2845601"/>
                </a:cubicBezTo>
                <a:lnTo>
                  <a:pt x="1830131" y="1363598"/>
                </a:lnTo>
                <a:close/>
                <a:moveTo>
                  <a:pt x="2703218" y="237332"/>
                </a:moveTo>
                <a:cubicBezTo>
                  <a:pt x="2623680" y="237332"/>
                  <a:pt x="2559202" y="301810"/>
                  <a:pt x="2559202" y="381348"/>
                </a:cubicBezTo>
                <a:cubicBezTo>
                  <a:pt x="2559202" y="460886"/>
                  <a:pt x="2623680" y="525364"/>
                  <a:pt x="2703218" y="525364"/>
                </a:cubicBezTo>
                <a:cubicBezTo>
                  <a:pt x="2782756" y="525364"/>
                  <a:pt x="2847234" y="460886"/>
                  <a:pt x="2847234" y="381348"/>
                </a:cubicBezTo>
                <a:cubicBezTo>
                  <a:pt x="2847234" y="301810"/>
                  <a:pt x="2782756" y="237332"/>
                  <a:pt x="2703218" y="237332"/>
                </a:cubicBezTo>
                <a:close/>
                <a:moveTo>
                  <a:pt x="2413103" y="0"/>
                </a:moveTo>
                <a:cubicBezTo>
                  <a:pt x="2858994" y="0"/>
                  <a:pt x="3220460" y="361466"/>
                  <a:pt x="3220460" y="807357"/>
                </a:cubicBezTo>
                <a:cubicBezTo>
                  <a:pt x="3220460" y="1253248"/>
                  <a:pt x="2858994" y="1614714"/>
                  <a:pt x="2413103" y="1614714"/>
                </a:cubicBezTo>
                <a:cubicBezTo>
                  <a:pt x="2305542" y="1614714"/>
                  <a:pt x="2202893" y="1593680"/>
                  <a:pt x="2109223" y="1555067"/>
                </a:cubicBezTo>
                <a:lnTo>
                  <a:pt x="2191945" y="1637789"/>
                </a:lnTo>
                <a:cubicBezTo>
                  <a:pt x="2226856" y="1672699"/>
                  <a:pt x="2226855" y="1729300"/>
                  <a:pt x="2191945" y="1764210"/>
                </a:cubicBezTo>
                <a:lnTo>
                  <a:pt x="2045068" y="1911087"/>
                </a:lnTo>
                <a:cubicBezTo>
                  <a:pt x="2010158" y="1945998"/>
                  <a:pt x="1953557" y="1945998"/>
                  <a:pt x="1918647" y="1911087"/>
                </a:cubicBezTo>
                <a:lnTo>
                  <a:pt x="1799123" y="1791564"/>
                </a:lnTo>
                <a:lnTo>
                  <a:pt x="1749496" y="1841190"/>
                </a:lnTo>
                <a:lnTo>
                  <a:pt x="1832980" y="1924673"/>
                </a:lnTo>
                <a:lnTo>
                  <a:pt x="1761893" y="1995760"/>
                </a:lnTo>
                <a:lnTo>
                  <a:pt x="1678410" y="1912277"/>
                </a:lnTo>
                <a:lnTo>
                  <a:pt x="1650246" y="1940441"/>
                </a:lnTo>
                <a:lnTo>
                  <a:pt x="1735612" y="2025807"/>
                </a:lnTo>
                <a:lnTo>
                  <a:pt x="1573330" y="2188089"/>
                </a:lnTo>
                <a:lnTo>
                  <a:pt x="1487964" y="2102723"/>
                </a:lnTo>
                <a:lnTo>
                  <a:pt x="1451742" y="2138944"/>
                </a:lnTo>
                <a:lnTo>
                  <a:pt x="1537109" y="2224311"/>
                </a:lnTo>
                <a:lnTo>
                  <a:pt x="1374830" y="2386590"/>
                </a:lnTo>
                <a:lnTo>
                  <a:pt x="1289463" y="2301223"/>
                </a:lnTo>
                <a:lnTo>
                  <a:pt x="1225079" y="2365608"/>
                </a:lnTo>
                <a:lnTo>
                  <a:pt x="1310445" y="2450974"/>
                </a:lnTo>
                <a:lnTo>
                  <a:pt x="1239358" y="2522061"/>
                </a:lnTo>
                <a:lnTo>
                  <a:pt x="1153992" y="2436695"/>
                </a:lnTo>
                <a:lnTo>
                  <a:pt x="1104364" y="2486322"/>
                </a:lnTo>
                <a:lnTo>
                  <a:pt x="1189730" y="2571689"/>
                </a:lnTo>
                <a:lnTo>
                  <a:pt x="1034153" y="2727266"/>
                </a:lnTo>
                <a:lnTo>
                  <a:pt x="948787" y="2641900"/>
                </a:lnTo>
                <a:lnTo>
                  <a:pt x="905863" y="2684824"/>
                </a:lnTo>
                <a:lnTo>
                  <a:pt x="991230" y="2770191"/>
                </a:lnTo>
                <a:lnTo>
                  <a:pt x="842353" y="2919067"/>
                </a:lnTo>
                <a:lnTo>
                  <a:pt x="756986" y="2833700"/>
                </a:lnTo>
                <a:lnTo>
                  <a:pt x="692119" y="2898567"/>
                </a:lnTo>
                <a:lnTo>
                  <a:pt x="777486" y="2983934"/>
                </a:lnTo>
                <a:lnTo>
                  <a:pt x="628610" y="3132811"/>
                </a:lnTo>
                <a:lnTo>
                  <a:pt x="618557" y="3122757"/>
                </a:lnTo>
                <a:lnTo>
                  <a:pt x="622830" y="3134825"/>
                </a:lnTo>
                <a:lnTo>
                  <a:pt x="346551" y="3150831"/>
                </a:lnTo>
                <a:lnTo>
                  <a:pt x="0" y="3186731"/>
                </a:lnTo>
                <a:lnTo>
                  <a:pt x="51749" y="2750557"/>
                </a:lnTo>
                <a:lnTo>
                  <a:pt x="48979" y="2747788"/>
                </a:lnTo>
                <a:lnTo>
                  <a:pt x="52495" y="2744272"/>
                </a:lnTo>
                <a:lnTo>
                  <a:pt x="52938" y="2740533"/>
                </a:lnTo>
                <a:lnTo>
                  <a:pt x="54575" y="2742192"/>
                </a:lnTo>
                <a:lnTo>
                  <a:pt x="1671288" y="1125479"/>
                </a:lnTo>
                <a:cubicBezTo>
                  <a:pt x="1628971" y="1027979"/>
                  <a:pt x="1605746" y="920380"/>
                  <a:pt x="1605746" y="807357"/>
                </a:cubicBezTo>
                <a:cubicBezTo>
                  <a:pt x="1605746" y="361466"/>
                  <a:pt x="1967212" y="0"/>
                  <a:pt x="24131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Block Arc 25">
            <a:extLst>
              <a:ext uri="{FF2B5EF4-FFF2-40B4-BE49-F238E27FC236}">
                <a16:creationId xmlns:a16="http://schemas.microsoft.com/office/drawing/2014/main" id="{5F7FD4D6-1C06-4ABB-98F4-AC79D3C6A6D8}"/>
              </a:ext>
            </a:extLst>
          </p:cNvPr>
          <p:cNvSpPr/>
          <p:nvPr/>
        </p:nvSpPr>
        <p:spPr>
          <a:xfrm>
            <a:off x="5007657" y="2356325"/>
            <a:ext cx="349473" cy="504884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Block Arc 31">
            <a:extLst>
              <a:ext uri="{FF2B5EF4-FFF2-40B4-BE49-F238E27FC236}">
                <a16:creationId xmlns:a16="http://schemas.microsoft.com/office/drawing/2014/main" id="{7D9DF903-DA8F-4191-AEDF-7DDF26A64847}"/>
              </a:ext>
            </a:extLst>
          </p:cNvPr>
          <p:cNvSpPr/>
          <p:nvPr/>
        </p:nvSpPr>
        <p:spPr>
          <a:xfrm>
            <a:off x="8336865" y="2356325"/>
            <a:ext cx="455959" cy="504884"/>
          </a:xfrm>
          <a:custGeom>
            <a:avLst/>
            <a:gdLst/>
            <a:ahLst/>
            <a:cxnLst/>
            <a:rect l="l" t="t" r="r" b="b"/>
            <a:pathLst>
              <a:path w="2890784" h="3200962">
                <a:moveTo>
                  <a:pt x="1107828" y="2097026"/>
                </a:moveTo>
                <a:cubicBezTo>
                  <a:pt x="1025313" y="2097026"/>
                  <a:pt x="958422" y="2163918"/>
                  <a:pt x="958422" y="2246432"/>
                </a:cubicBezTo>
                <a:cubicBezTo>
                  <a:pt x="958422" y="2302715"/>
                  <a:pt x="989545" y="2351730"/>
                  <a:pt x="1036589" y="2375275"/>
                </a:cubicBezTo>
                <a:lnTo>
                  <a:pt x="985421" y="2684898"/>
                </a:lnTo>
                <a:lnTo>
                  <a:pt x="1230235" y="2684898"/>
                </a:lnTo>
                <a:lnTo>
                  <a:pt x="1179067" y="2375275"/>
                </a:lnTo>
                <a:cubicBezTo>
                  <a:pt x="1226111" y="2351730"/>
                  <a:pt x="1257233" y="2302715"/>
                  <a:pt x="1257233" y="2246432"/>
                </a:cubicBezTo>
                <a:cubicBezTo>
                  <a:pt x="1257233" y="2163918"/>
                  <a:pt x="1190342" y="2097026"/>
                  <a:pt x="1107828" y="2097026"/>
                </a:cubicBezTo>
                <a:close/>
                <a:moveTo>
                  <a:pt x="2199259" y="56"/>
                </a:moveTo>
                <a:cubicBezTo>
                  <a:pt x="2572924" y="-4720"/>
                  <a:pt x="2881009" y="291773"/>
                  <a:pt x="2890561" y="665346"/>
                </a:cubicBezTo>
                <a:lnTo>
                  <a:pt x="2843000" y="666562"/>
                </a:lnTo>
                <a:lnTo>
                  <a:pt x="2890784" y="666562"/>
                </a:lnTo>
                <a:lnTo>
                  <a:pt x="2890784" y="1580962"/>
                </a:lnTo>
                <a:lnTo>
                  <a:pt x="2625345" y="1580962"/>
                </a:lnTo>
                <a:lnTo>
                  <a:pt x="2625345" y="672127"/>
                </a:lnTo>
                <a:lnTo>
                  <a:pt x="2623811" y="672166"/>
                </a:lnTo>
                <a:cubicBezTo>
                  <a:pt x="2617992" y="444585"/>
                  <a:pt x="2430306" y="263961"/>
                  <a:pt x="2202670" y="266871"/>
                </a:cubicBezTo>
                <a:cubicBezTo>
                  <a:pt x="1975033" y="269781"/>
                  <a:pt x="1792025" y="455143"/>
                  <a:pt x="1792025" y="682798"/>
                </a:cubicBezTo>
                <a:lnTo>
                  <a:pt x="1790626" y="682798"/>
                </a:lnTo>
                <a:lnTo>
                  <a:pt x="1790626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1525187" y="1580962"/>
                </a:lnTo>
                <a:lnTo>
                  <a:pt x="1525187" y="676764"/>
                </a:lnTo>
                <a:lnTo>
                  <a:pt x="1525791" y="676764"/>
                </a:lnTo>
                <a:cubicBezTo>
                  <a:pt x="1528430" y="305830"/>
                  <a:pt x="1827609" y="4806"/>
                  <a:pt x="2199259" y="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Freeform 53">
            <a:extLst>
              <a:ext uri="{FF2B5EF4-FFF2-40B4-BE49-F238E27FC236}">
                <a16:creationId xmlns:a16="http://schemas.microsoft.com/office/drawing/2014/main" id="{D57F2C4B-7240-41A7-B169-E1E9E5390396}"/>
              </a:ext>
            </a:extLst>
          </p:cNvPr>
          <p:cNvSpPr/>
          <p:nvPr/>
        </p:nvSpPr>
        <p:spPr>
          <a:xfrm>
            <a:off x="10056799" y="2352613"/>
            <a:ext cx="499664" cy="512309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Block Arc 10">
            <a:extLst>
              <a:ext uri="{FF2B5EF4-FFF2-40B4-BE49-F238E27FC236}">
                <a16:creationId xmlns:a16="http://schemas.microsoft.com/office/drawing/2014/main" id="{75C14C12-5F78-4BDD-B8A3-69BB465A2216}"/>
              </a:ext>
            </a:extLst>
          </p:cNvPr>
          <p:cNvSpPr/>
          <p:nvPr/>
        </p:nvSpPr>
        <p:spPr>
          <a:xfrm>
            <a:off x="10885028" y="4498639"/>
            <a:ext cx="614525" cy="416246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4349160" y="2221415"/>
            <a:ext cx="316162" cy="774705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Round Same Side Corner Rectangle 36">
            <a:extLst>
              <a:ext uri="{FF2B5EF4-FFF2-40B4-BE49-F238E27FC236}">
                <a16:creationId xmlns:a16="http://schemas.microsoft.com/office/drawing/2014/main" id="{E0C4F70F-DCCD-48F1-A750-DF4F32AC8F75}"/>
              </a:ext>
            </a:extLst>
          </p:cNvPr>
          <p:cNvSpPr/>
          <p:nvPr/>
        </p:nvSpPr>
        <p:spPr>
          <a:xfrm>
            <a:off x="9135160" y="2379763"/>
            <a:ext cx="579306" cy="458009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7" name="Oval 21">
            <a:extLst>
              <a:ext uri="{FF2B5EF4-FFF2-40B4-BE49-F238E27FC236}">
                <a16:creationId xmlns:a16="http://schemas.microsoft.com/office/drawing/2014/main" id="{B92F2676-D90E-40BF-8AC5-C623D6EC5932}"/>
              </a:ext>
            </a:extLst>
          </p:cNvPr>
          <p:cNvSpPr>
            <a:spLocks noChangeAspect="1"/>
          </p:cNvSpPr>
          <p:nvPr/>
        </p:nvSpPr>
        <p:spPr>
          <a:xfrm>
            <a:off x="6977960" y="4466303"/>
            <a:ext cx="476931" cy="4809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32">
            <a:extLst>
              <a:ext uri="{FF2B5EF4-FFF2-40B4-BE49-F238E27FC236}">
                <a16:creationId xmlns:a16="http://schemas.microsoft.com/office/drawing/2014/main" id="{06C7F06B-394E-4FE3-88AA-93210AFF9C00}"/>
              </a:ext>
            </a:extLst>
          </p:cNvPr>
          <p:cNvSpPr/>
          <p:nvPr/>
        </p:nvSpPr>
        <p:spPr>
          <a:xfrm>
            <a:off x="9233768" y="4433598"/>
            <a:ext cx="454128" cy="546324"/>
          </a:xfrm>
          <a:custGeom>
            <a:avLst/>
            <a:gdLst/>
            <a:ahLst/>
            <a:cxnLst/>
            <a:rect l="l" t="t" r="r" b="b"/>
            <a:pathLst>
              <a:path w="2671236" h="3213546">
                <a:moveTo>
                  <a:pt x="1336943" y="151152"/>
                </a:moveTo>
                <a:cubicBezTo>
                  <a:pt x="1223677" y="151152"/>
                  <a:pt x="1131857" y="242973"/>
                  <a:pt x="1131857" y="356239"/>
                </a:cubicBezTo>
                <a:cubicBezTo>
                  <a:pt x="1131857" y="469506"/>
                  <a:pt x="1223677" y="561326"/>
                  <a:pt x="1336943" y="561326"/>
                </a:cubicBezTo>
                <a:cubicBezTo>
                  <a:pt x="1450210" y="561326"/>
                  <a:pt x="1542030" y="469506"/>
                  <a:pt x="1542030" y="356239"/>
                </a:cubicBezTo>
                <a:cubicBezTo>
                  <a:pt x="1542030" y="242973"/>
                  <a:pt x="1450210" y="151152"/>
                  <a:pt x="1336943" y="151152"/>
                </a:cubicBezTo>
                <a:close/>
                <a:moveTo>
                  <a:pt x="1336943" y="0"/>
                </a:moveTo>
                <a:cubicBezTo>
                  <a:pt x="1533689" y="0"/>
                  <a:pt x="1693182" y="159493"/>
                  <a:pt x="1693182" y="356239"/>
                </a:cubicBezTo>
                <a:cubicBezTo>
                  <a:pt x="1693182" y="499348"/>
                  <a:pt x="1608797" y="622748"/>
                  <a:pt x="1486649" y="678491"/>
                </a:cubicBezTo>
                <a:lnTo>
                  <a:pt x="1504985" y="861628"/>
                </a:lnTo>
                <a:lnTo>
                  <a:pt x="2050955" y="861628"/>
                </a:lnTo>
                <a:cubicBezTo>
                  <a:pt x="2073924" y="808095"/>
                  <a:pt x="2127168" y="770742"/>
                  <a:pt x="2189136" y="770742"/>
                </a:cubicBezTo>
                <a:cubicBezTo>
                  <a:pt x="2272476" y="770742"/>
                  <a:pt x="2340037" y="838303"/>
                  <a:pt x="2340037" y="921643"/>
                </a:cubicBezTo>
                <a:cubicBezTo>
                  <a:pt x="2340037" y="1004983"/>
                  <a:pt x="2272476" y="1072544"/>
                  <a:pt x="2189136" y="1072544"/>
                </a:cubicBezTo>
                <a:cubicBezTo>
                  <a:pt x="2127168" y="1072544"/>
                  <a:pt x="2073924" y="1035191"/>
                  <a:pt x="2050955" y="981658"/>
                </a:cubicBezTo>
                <a:lnTo>
                  <a:pt x="1517002" y="981658"/>
                </a:lnTo>
                <a:lnTo>
                  <a:pt x="1678124" y="2590970"/>
                </a:lnTo>
                <a:cubicBezTo>
                  <a:pt x="2063444" y="2451708"/>
                  <a:pt x="2360829" y="2287813"/>
                  <a:pt x="2381761" y="1860600"/>
                </a:cubicBezTo>
                <a:cubicBezTo>
                  <a:pt x="2329006" y="1862811"/>
                  <a:pt x="2276981" y="1871755"/>
                  <a:pt x="2228094" y="1886075"/>
                </a:cubicBezTo>
                <a:cubicBezTo>
                  <a:pt x="2324645" y="1771974"/>
                  <a:pt x="2415523" y="1665436"/>
                  <a:pt x="2449665" y="1504055"/>
                </a:cubicBezTo>
                <a:cubicBezTo>
                  <a:pt x="2485699" y="1663545"/>
                  <a:pt x="2574685" y="1764408"/>
                  <a:pt x="2671236" y="1886075"/>
                </a:cubicBezTo>
                <a:cubicBezTo>
                  <a:pt x="2622475" y="1872164"/>
                  <a:pt x="2568855" y="1862858"/>
                  <a:pt x="2513341" y="1860541"/>
                </a:cubicBezTo>
                <a:cubicBezTo>
                  <a:pt x="2486075" y="2436981"/>
                  <a:pt x="2151724" y="2992040"/>
                  <a:pt x="1522375" y="3040581"/>
                </a:cubicBezTo>
                <a:cubicBezTo>
                  <a:pt x="1427529" y="3119259"/>
                  <a:pt x="1392747" y="3155891"/>
                  <a:pt x="1336943" y="3213546"/>
                </a:cubicBezTo>
                <a:cubicBezTo>
                  <a:pt x="1284048" y="3153728"/>
                  <a:pt x="1252174" y="3120936"/>
                  <a:pt x="1157234" y="3046101"/>
                </a:cubicBezTo>
                <a:cubicBezTo>
                  <a:pt x="592479" y="2980043"/>
                  <a:pt x="187829" y="2438320"/>
                  <a:pt x="160409" y="1860193"/>
                </a:cubicBezTo>
                <a:cubicBezTo>
                  <a:pt x="105366" y="1862056"/>
                  <a:pt x="50978" y="1871143"/>
                  <a:pt x="0" y="1886075"/>
                </a:cubicBezTo>
                <a:cubicBezTo>
                  <a:pt x="96552" y="1771974"/>
                  <a:pt x="187429" y="1665436"/>
                  <a:pt x="221571" y="1504055"/>
                </a:cubicBezTo>
                <a:cubicBezTo>
                  <a:pt x="257605" y="1663545"/>
                  <a:pt x="346591" y="1764408"/>
                  <a:pt x="443143" y="1886075"/>
                </a:cubicBezTo>
                <a:cubicBezTo>
                  <a:pt x="396276" y="1872705"/>
                  <a:pt x="344922" y="1863589"/>
                  <a:pt x="291687" y="1860996"/>
                </a:cubicBezTo>
                <a:cubicBezTo>
                  <a:pt x="313360" y="2289054"/>
                  <a:pt x="617325" y="2454996"/>
                  <a:pt x="1001768" y="2593980"/>
                </a:cubicBezTo>
                <a:lnTo>
                  <a:pt x="1157883" y="981658"/>
                </a:lnTo>
                <a:lnTo>
                  <a:pt x="666108" y="981658"/>
                </a:lnTo>
                <a:cubicBezTo>
                  <a:pt x="643139" y="1035191"/>
                  <a:pt x="589896" y="1072543"/>
                  <a:pt x="527928" y="1072543"/>
                </a:cubicBezTo>
                <a:cubicBezTo>
                  <a:pt x="444588" y="1072543"/>
                  <a:pt x="377027" y="1004982"/>
                  <a:pt x="377027" y="921642"/>
                </a:cubicBezTo>
                <a:cubicBezTo>
                  <a:pt x="377027" y="838302"/>
                  <a:pt x="444588" y="770741"/>
                  <a:pt x="527928" y="770741"/>
                </a:cubicBezTo>
                <a:cubicBezTo>
                  <a:pt x="589896" y="770741"/>
                  <a:pt x="643141" y="808095"/>
                  <a:pt x="666110" y="861628"/>
                </a:cubicBezTo>
                <a:lnTo>
                  <a:pt x="1169505" y="861628"/>
                </a:lnTo>
                <a:lnTo>
                  <a:pt x="1187237" y="678491"/>
                </a:lnTo>
                <a:cubicBezTo>
                  <a:pt x="1065090" y="622748"/>
                  <a:pt x="980704" y="499348"/>
                  <a:pt x="980704" y="356239"/>
                </a:cubicBezTo>
                <a:cubicBezTo>
                  <a:pt x="980704" y="159493"/>
                  <a:pt x="1140198" y="0"/>
                  <a:pt x="1336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8" name="Rounded Rectangle 47"/>
          <p:cNvSpPr/>
          <p:nvPr/>
        </p:nvSpPr>
        <p:spPr>
          <a:xfrm>
            <a:off x="279870" y="884456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26679" y="884456"/>
            <a:ext cx="3265035" cy="5402561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Fully Editable </a:t>
            </a:r>
            <a:endParaRPr lang="th-TH" b="1" dirty="0" smtClean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l"/>
            <a:r>
              <a:rPr lang="en-US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Icon </a:t>
            </a:r>
            <a:r>
              <a:rPr lang="en-US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Sets: C</a:t>
            </a:r>
          </a:p>
        </p:txBody>
      </p:sp>
    </p:spTree>
    <p:extLst>
      <p:ext uri="{BB962C8B-B14F-4D97-AF65-F5344CB8AC3E}">
        <p14:creationId xmlns:p14="http://schemas.microsoft.com/office/powerpoint/2010/main" val="252814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aphic 3">
            <a:extLst>
              <a:ext uri="{FF2B5EF4-FFF2-40B4-BE49-F238E27FC236}">
                <a16:creationId xmlns:a16="http://schemas.microsoft.com/office/drawing/2014/main" id="{9A8110C6-915A-4778-B3F7-EFE587954A21}"/>
              </a:ext>
            </a:extLst>
          </p:cNvPr>
          <p:cNvGrpSpPr/>
          <p:nvPr/>
        </p:nvGrpSpPr>
        <p:grpSpPr>
          <a:xfrm>
            <a:off x="4816514" y="5353029"/>
            <a:ext cx="468606" cy="468606"/>
            <a:chOff x="1114886" y="839393"/>
            <a:chExt cx="677552" cy="677552"/>
          </a:xfrm>
          <a:solidFill>
            <a:srgbClr val="0F6FC6"/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0EF5ADB0-41D7-4323-9BF8-0FC1A0F41017}"/>
                </a:ext>
              </a:extLst>
            </p:cNvPr>
            <p:cNvSpPr/>
            <p:nvPr/>
          </p:nvSpPr>
          <p:spPr>
            <a:xfrm>
              <a:off x="1114886" y="959053"/>
              <a:ext cx="677552" cy="293428"/>
            </a:xfrm>
            <a:custGeom>
              <a:avLst/>
              <a:gdLst>
                <a:gd name="connsiteX0" fmla="*/ 632100 w 677552"/>
                <a:gd name="connsiteY0" fmla="*/ 0 h 293428"/>
                <a:gd name="connsiteX1" fmla="*/ 46540 w 677552"/>
                <a:gd name="connsiteY1" fmla="*/ 0 h 293428"/>
                <a:gd name="connsiteX2" fmla="*/ 0 w 677552"/>
                <a:gd name="connsiteY2" fmla="*/ 46543 h 293428"/>
                <a:gd name="connsiteX3" fmla="*/ 0 w 677552"/>
                <a:gd name="connsiteY3" fmla="*/ 217121 h 293428"/>
                <a:gd name="connsiteX4" fmla="*/ 77390 w 677552"/>
                <a:gd name="connsiteY4" fmla="*/ 294511 h 293428"/>
                <a:gd name="connsiteX5" fmla="*/ 601253 w 677552"/>
                <a:gd name="connsiteY5" fmla="*/ 294511 h 293428"/>
                <a:gd name="connsiteX6" fmla="*/ 678643 w 677552"/>
                <a:gd name="connsiteY6" fmla="*/ 217121 h 293428"/>
                <a:gd name="connsiteX7" fmla="*/ 678643 w 677552"/>
                <a:gd name="connsiteY7" fmla="*/ 46543 h 293428"/>
                <a:gd name="connsiteX8" fmla="*/ 632100 w 677552"/>
                <a:gd name="connsiteY8" fmla="*/ 0 h 293428"/>
                <a:gd name="connsiteX9" fmla="*/ 100897 w 677552"/>
                <a:gd name="connsiteY9" fmla="*/ 37345 h 293428"/>
                <a:gd name="connsiteX10" fmla="*/ 577744 w 677552"/>
                <a:gd name="connsiteY10" fmla="*/ 37345 h 293428"/>
                <a:gd name="connsiteX11" fmla="*/ 577744 w 677552"/>
                <a:gd name="connsiteY11" fmla="*/ 81312 h 293428"/>
                <a:gd name="connsiteX12" fmla="*/ 546395 w 677552"/>
                <a:gd name="connsiteY12" fmla="*/ 112663 h 293428"/>
                <a:gd name="connsiteX13" fmla="*/ 132248 w 677552"/>
                <a:gd name="connsiteY13" fmla="*/ 112663 h 293428"/>
                <a:gd name="connsiteX14" fmla="*/ 100899 w 677552"/>
                <a:gd name="connsiteY14" fmla="*/ 81312 h 293428"/>
                <a:gd name="connsiteX15" fmla="*/ 100899 w 677552"/>
                <a:gd name="connsiteY15" fmla="*/ 37345 h 293428"/>
                <a:gd name="connsiteX16" fmla="*/ 641292 w 677552"/>
                <a:gd name="connsiteY16" fmla="*/ 217121 h 293428"/>
                <a:gd name="connsiteX17" fmla="*/ 601247 w 677552"/>
                <a:gd name="connsiteY17" fmla="*/ 257166 h 293428"/>
                <a:gd name="connsiteX18" fmla="*/ 77388 w 677552"/>
                <a:gd name="connsiteY18" fmla="*/ 257166 h 293428"/>
                <a:gd name="connsiteX19" fmla="*/ 37343 w 677552"/>
                <a:gd name="connsiteY19" fmla="*/ 217121 h 293428"/>
                <a:gd name="connsiteX20" fmla="*/ 37343 w 677552"/>
                <a:gd name="connsiteY20" fmla="*/ 46543 h 293428"/>
                <a:gd name="connsiteX21" fmla="*/ 46538 w 677552"/>
                <a:gd name="connsiteY21" fmla="*/ 37345 h 293428"/>
                <a:gd name="connsiteX22" fmla="*/ 63549 w 677552"/>
                <a:gd name="connsiteY22" fmla="*/ 37345 h 293428"/>
                <a:gd name="connsiteX23" fmla="*/ 63549 w 677552"/>
                <a:gd name="connsiteY23" fmla="*/ 81312 h 293428"/>
                <a:gd name="connsiteX24" fmla="*/ 132243 w 677552"/>
                <a:gd name="connsiteY24" fmla="*/ 150008 h 293428"/>
                <a:gd name="connsiteX25" fmla="*/ 546390 w 677552"/>
                <a:gd name="connsiteY25" fmla="*/ 150008 h 293428"/>
                <a:gd name="connsiteX26" fmla="*/ 615084 w 677552"/>
                <a:gd name="connsiteY26" fmla="*/ 81312 h 293428"/>
                <a:gd name="connsiteX27" fmla="*/ 615084 w 677552"/>
                <a:gd name="connsiteY27" fmla="*/ 37345 h 293428"/>
                <a:gd name="connsiteX28" fmla="*/ 632095 w 677552"/>
                <a:gd name="connsiteY28" fmla="*/ 37345 h 293428"/>
                <a:gd name="connsiteX29" fmla="*/ 641290 w 677552"/>
                <a:gd name="connsiteY29" fmla="*/ 46543 h 293428"/>
                <a:gd name="connsiteX30" fmla="*/ 641290 w 677552"/>
                <a:gd name="connsiteY30" fmla="*/ 217121 h 293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77552" h="293428">
                  <a:moveTo>
                    <a:pt x="632100" y="0"/>
                  </a:moveTo>
                  <a:lnTo>
                    <a:pt x="46540" y="0"/>
                  </a:lnTo>
                  <a:cubicBezTo>
                    <a:pt x="20879" y="0"/>
                    <a:pt x="0" y="20879"/>
                    <a:pt x="0" y="46543"/>
                  </a:cubicBezTo>
                  <a:lnTo>
                    <a:pt x="0" y="217121"/>
                  </a:lnTo>
                  <a:cubicBezTo>
                    <a:pt x="0" y="259793"/>
                    <a:pt x="34718" y="294511"/>
                    <a:pt x="77390" y="294511"/>
                  </a:cubicBezTo>
                  <a:lnTo>
                    <a:pt x="601253" y="294511"/>
                  </a:lnTo>
                  <a:cubicBezTo>
                    <a:pt x="643925" y="294511"/>
                    <a:pt x="678643" y="259793"/>
                    <a:pt x="678643" y="217121"/>
                  </a:cubicBezTo>
                  <a:lnTo>
                    <a:pt x="678643" y="46543"/>
                  </a:lnTo>
                  <a:cubicBezTo>
                    <a:pt x="678640" y="20879"/>
                    <a:pt x="657764" y="0"/>
                    <a:pt x="632100" y="0"/>
                  </a:cubicBezTo>
                  <a:close/>
                  <a:moveTo>
                    <a:pt x="100897" y="37345"/>
                  </a:moveTo>
                  <a:lnTo>
                    <a:pt x="577744" y="37345"/>
                  </a:lnTo>
                  <a:lnTo>
                    <a:pt x="577744" y="81312"/>
                  </a:lnTo>
                  <a:cubicBezTo>
                    <a:pt x="577744" y="98597"/>
                    <a:pt x="563681" y="112663"/>
                    <a:pt x="546395" y="112663"/>
                  </a:cubicBezTo>
                  <a:lnTo>
                    <a:pt x="132248" y="112663"/>
                  </a:lnTo>
                  <a:cubicBezTo>
                    <a:pt x="114962" y="112663"/>
                    <a:pt x="100899" y="98600"/>
                    <a:pt x="100899" y="81312"/>
                  </a:cubicBezTo>
                  <a:lnTo>
                    <a:pt x="100899" y="37345"/>
                  </a:lnTo>
                  <a:close/>
                  <a:moveTo>
                    <a:pt x="641292" y="217121"/>
                  </a:moveTo>
                  <a:cubicBezTo>
                    <a:pt x="641292" y="239200"/>
                    <a:pt x="623329" y="257166"/>
                    <a:pt x="601247" y="257166"/>
                  </a:cubicBezTo>
                  <a:lnTo>
                    <a:pt x="77388" y="257166"/>
                  </a:lnTo>
                  <a:cubicBezTo>
                    <a:pt x="55309" y="257166"/>
                    <a:pt x="37343" y="239203"/>
                    <a:pt x="37343" y="217121"/>
                  </a:cubicBezTo>
                  <a:lnTo>
                    <a:pt x="37343" y="46543"/>
                  </a:lnTo>
                  <a:cubicBezTo>
                    <a:pt x="37343" y="41472"/>
                    <a:pt x="41467" y="37345"/>
                    <a:pt x="46538" y="37345"/>
                  </a:cubicBezTo>
                  <a:lnTo>
                    <a:pt x="63549" y="37345"/>
                  </a:lnTo>
                  <a:lnTo>
                    <a:pt x="63549" y="81312"/>
                  </a:lnTo>
                  <a:cubicBezTo>
                    <a:pt x="63549" y="119190"/>
                    <a:pt x="94366" y="150008"/>
                    <a:pt x="132243" y="150008"/>
                  </a:cubicBezTo>
                  <a:lnTo>
                    <a:pt x="546390" y="150008"/>
                  </a:lnTo>
                  <a:cubicBezTo>
                    <a:pt x="584269" y="150008"/>
                    <a:pt x="615084" y="119190"/>
                    <a:pt x="615084" y="81312"/>
                  </a:cubicBezTo>
                  <a:lnTo>
                    <a:pt x="615084" y="37345"/>
                  </a:lnTo>
                  <a:lnTo>
                    <a:pt x="632095" y="37345"/>
                  </a:lnTo>
                  <a:cubicBezTo>
                    <a:pt x="637166" y="37345"/>
                    <a:pt x="641290" y="41472"/>
                    <a:pt x="641290" y="46543"/>
                  </a:cubicBezTo>
                  <a:lnTo>
                    <a:pt x="641290" y="217121"/>
                  </a:lnTo>
                  <a:close/>
                </a:path>
              </a:pathLst>
            </a:custGeom>
            <a:grpFill/>
            <a:ln w="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82393DAC-2E5B-4C9D-B1D4-6E1E106DD768}"/>
                </a:ext>
              </a:extLst>
            </p:cNvPr>
            <p:cNvSpPr/>
            <p:nvPr/>
          </p:nvSpPr>
          <p:spPr>
            <a:xfrm>
              <a:off x="1178437" y="1157490"/>
              <a:ext cx="549511" cy="37345"/>
            </a:xfrm>
            <a:custGeom>
              <a:avLst/>
              <a:gdLst>
                <a:gd name="connsiteX0" fmla="*/ 532865 w 549510"/>
                <a:gd name="connsiteY0" fmla="*/ 0 h 37345"/>
                <a:gd name="connsiteX1" fmla="*/ 18673 w 549510"/>
                <a:gd name="connsiteY1" fmla="*/ 0 h 37345"/>
                <a:gd name="connsiteX2" fmla="*/ 0 w 549510"/>
                <a:gd name="connsiteY2" fmla="*/ 18673 h 37345"/>
                <a:gd name="connsiteX3" fmla="*/ 18673 w 549510"/>
                <a:gd name="connsiteY3" fmla="*/ 37345 h 37345"/>
                <a:gd name="connsiteX4" fmla="*/ 532865 w 549510"/>
                <a:gd name="connsiteY4" fmla="*/ 37345 h 37345"/>
                <a:gd name="connsiteX5" fmla="*/ 551538 w 549510"/>
                <a:gd name="connsiteY5" fmla="*/ 18673 h 37345"/>
                <a:gd name="connsiteX6" fmla="*/ 532865 w 549510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9510" h="37345">
                  <a:moveTo>
                    <a:pt x="532865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532865" y="37345"/>
                  </a:lnTo>
                  <a:cubicBezTo>
                    <a:pt x="543178" y="37345"/>
                    <a:pt x="551538" y="28985"/>
                    <a:pt x="551538" y="18673"/>
                  </a:cubicBezTo>
                  <a:cubicBezTo>
                    <a:pt x="551538" y="8360"/>
                    <a:pt x="543178" y="0"/>
                    <a:pt x="532865" y="0"/>
                  </a:cubicBezTo>
                  <a:close/>
                </a:path>
              </a:pathLst>
            </a:custGeom>
            <a:grpFill/>
            <a:ln w="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53BC1EE-2E7B-41AC-AE54-6898034A9AAD}"/>
                </a:ext>
              </a:extLst>
            </p:cNvPr>
            <p:cNvSpPr/>
            <p:nvPr/>
          </p:nvSpPr>
          <p:spPr>
            <a:xfrm>
              <a:off x="1294445" y="1275662"/>
              <a:ext cx="69356" cy="122706"/>
            </a:xfrm>
            <a:custGeom>
              <a:avLst/>
              <a:gdLst>
                <a:gd name="connsiteX0" fmla="*/ 45012 w 69355"/>
                <a:gd name="connsiteY0" fmla="*/ 36838 h 122706"/>
                <a:gd name="connsiteX1" fmla="*/ 43265 w 69355"/>
                <a:gd name="connsiteY1" fmla="*/ 35825 h 122706"/>
                <a:gd name="connsiteX2" fmla="*/ 53609 w 69355"/>
                <a:gd name="connsiteY2" fmla="*/ 12841 h 122706"/>
                <a:gd name="connsiteX3" fmla="*/ 30036 w 69355"/>
                <a:gd name="connsiteY3" fmla="*/ 941 h 122706"/>
                <a:gd name="connsiteX4" fmla="*/ 139 w 69355"/>
                <a:gd name="connsiteY4" fmla="*/ 31861 h 122706"/>
                <a:gd name="connsiteX5" fmla="*/ 26731 w 69355"/>
                <a:gd name="connsiteY5" fmla="*/ 69403 h 122706"/>
                <a:gd name="connsiteX6" fmla="*/ 34390 w 69355"/>
                <a:gd name="connsiteY6" fmla="*/ 75907 h 122706"/>
                <a:gd name="connsiteX7" fmla="*/ 24621 w 69355"/>
                <a:gd name="connsiteY7" fmla="*/ 89135 h 122706"/>
                <a:gd name="connsiteX8" fmla="*/ 20969 w 69355"/>
                <a:gd name="connsiteY8" fmla="*/ 115288 h 122706"/>
                <a:gd name="connsiteX9" fmla="*/ 35886 w 69355"/>
                <a:gd name="connsiteY9" fmla="*/ 122711 h 122706"/>
                <a:gd name="connsiteX10" fmla="*/ 47122 w 69355"/>
                <a:gd name="connsiteY10" fmla="*/ 118939 h 122706"/>
                <a:gd name="connsiteX11" fmla="*/ 71647 w 69355"/>
                <a:gd name="connsiteY11" fmla="*/ 73389 h 122706"/>
                <a:gd name="connsiteX12" fmla="*/ 45012 w 69355"/>
                <a:gd name="connsiteY12" fmla="*/ 36838 h 12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355" h="122706">
                  <a:moveTo>
                    <a:pt x="45012" y="36838"/>
                  </a:moveTo>
                  <a:cubicBezTo>
                    <a:pt x="44388" y="36489"/>
                    <a:pt x="43806" y="36150"/>
                    <a:pt x="43265" y="35825"/>
                  </a:cubicBezTo>
                  <a:cubicBezTo>
                    <a:pt x="52057" y="32045"/>
                    <a:pt x="56658" y="22103"/>
                    <a:pt x="53609" y="12841"/>
                  </a:cubicBezTo>
                  <a:cubicBezTo>
                    <a:pt x="50384" y="3046"/>
                    <a:pt x="39832" y="-2284"/>
                    <a:pt x="30036" y="941"/>
                  </a:cubicBezTo>
                  <a:cubicBezTo>
                    <a:pt x="25398" y="2467"/>
                    <a:pt x="2153" y="11134"/>
                    <a:pt x="139" y="31861"/>
                  </a:cubicBezTo>
                  <a:cubicBezTo>
                    <a:pt x="-1243" y="46089"/>
                    <a:pt x="7704" y="58720"/>
                    <a:pt x="26731" y="69403"/>
                  </a:cubicBezTo>
                  <a:cubicBezTo>
                    <a:pt x="32885" y="72858"/>
                    <a:pt x="34355" y="75451"/>
                    <a:pt x="34390" y="75907"/>
                  </a:cubicBezTo>
                  <a:cubicBezTo>
                    <a:pt x="34582" y="78502"/>
                    <a:pt x="29514" y="85339"/>
                    <a:pt x="24621" y="89135"/>
                  </a:cubicBezTo>
                  <a:cubicBezTo>
                    <a:pt x="16392" y="95350"/>
                    <a:pt x="14757" y="107058"/>
                    <a:pt x="20969" y="115288"/>
                  </a:cubicBezTo>
                  <a:cubicBezTo>
                    <a:pt x="24640" y="120150"/>
                    <a:pt x="30228" y="122711"/>
                    <a:pt x="35886" y="122711"/>
                  </a:cubicBezTo>
                  <a:cubicBezTo>
                    <a:pt x="39805" y="122711"/>
                    <a:pt x="43755" y="121482"/>
                    <a:pt x="47122" y="118939"/>
                  </a:cubicBezTo>
                  <a:cubicBezTo>
                    <a:pt x="49811" y="116909"/>
                    <a:pt x="73338" y="98386"/>
                    <a:pt x="71647" y="73389"/>
                  </a:cubicBezTo>
                  <a:cubicBezTo>
                    <a:pt x="70954" y="63145"/>
                    <a:pt x="65768" y="48490"/>
                    <a:pt x="45012" y="36838"/>
                  </a:cubicBezTo>
                  <a:close/>
                </a:path>
              </a:pathLst>
            </a:custGeom>
            <a:grpFill/>
            <a:ln w="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7B9B205-78F9-43F6-A900-E67F69ACA0F7}"/>
                </a:ext>
              </a:extLst>
            </p:cNvPr>
            <p:cNvSpPr/>
            <p:nvPr/>
          </p:nvSpPr>
          <p:spPr>
            <a:xfrm>
              <a:off x="1418336" y="1275662"/>
              <a:ext cx="69356" cy="122706"/>
            </a:xfrm>
            <a:custGeom>
              <a:avLst/>
              <a:gdLst>
                <a:gd name="connsiteX0" fmla="*/ 45012 w 69355"/>
                <a:gd name="connsiteY0" fmla="*/ 36838 h 122706"/>
                <a:gd name="connsiteX1" fmla="*/ 43265 w 69355"/>
                <a:gd name="connsiteY1" fmla="*/ 35825 h 122706"/>
                <a:gd name="connsiteX2" fmla="*/ 53609 w 69355"/>
                <a:gd name="connsiteY2" fmla="*/ 12841 h 122706"/>
                <a:gd name="connsiteX3" fmla="*/ 30036 w 69355"/>
                <a:gd name="connsiteY3" fmla="*/ 941 h 122706"/>
                <a:gd name="connsiteX4" fmla="*/ 139 w 69355"/>
                <a:gd name="connsiteY4" fmla="*/ 31861 h 122706"/>
                <a:gd name="connsiteX5" fmla="*/ 26731 w 69355"/>
                <a:gd name="connsiteY5" fmla="*/ 69403 h 122706"/>
                <a:gd name="connsiteX6" fmla="*/ 34390 w 69355"/>
                <a:gd name="connsiteY6" fmla="*/ 75907 h 122706"/>
                <a:gd name="connsiteX7" fmla="*/ 24621 w 69355"/>
                <a:gd name="connsiteY7" fmla="*/ 89135 h 122706"/>
                <a:gd name="connsiteX8" fmla="*/ 20969 w 69355"/>
                <a:gd name="connsiteY8" fmla="*/ 115288 h 122706"/>
                <a:gd name="connsiteX9" fmla="*/ 35886 w 69355"/>
                <a:gd name="connsiteY9" fmla="*/ 122711 h 122706"/>
                <a:gd name="connsiteX10" fmla="*/ 47122 w 69355"/>
                <a:gd name="connsiteY10" fmla="*/ 118939 h 122706"/>
                <a:gd name="connsiteX11" fmla="*/ 71647 w 69355"/>
                <a:gd name="connsiteY11" fmla="*/ 73389 h 122706"/>
                <a:gd name="connsiteX12" fmla="*/ 45012 w 69355"/>
                <a:gd name="connsiteY12" fmla="*/ 36838 h 12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355" h="122706">
                  <a:moveTo>
                    <a:pt x="45012" y="36838"/>
                  </a:moveTo>
                  <a:cubicBezTo>
                    <a:pt x="44388" y="36489"/>
                    <a:pt x="43806" y="36150"/>
                    <a:pt x="43265" y="35825"/>
                  </a:cubicBezTo>
                  <a:cubicBezTo>
                    <a:pt x="52057" y="32045"/>
                    <a:pt x="56658" y="22103"/>
                    <a:pt x="53609" y="12841"/>
                  </a:cubicBezTo>
                  <a:cubicBezTo>
                    <a:pt x="50384" y="3046"/>
                    <a:pt x="39837" y="-2284"/>
                    <a:pt x="30036" y="941"/>
                  </a:cubicBezTo>
                  <a:cubicBezTo>
                    <a:pt x="25398" y="2467"/>
                    <a:pt x="2153" y="11134"/>
                    <a:pt x="139" y="31861"/>
                  </a:cubicBezTo>
                  <a:cubicBezTo>
                    <a:pt x="-1243" y="46089"/>
                    <a:pt x="7704" y="58720"/>
                    <a:pt x="26731" y="69403"/>
                  </a:cubicBezTo>
                  <a:cubicBezTo>
                    <a:pt x="32885" y="72858"/>
                    <a:pt x="34355" y="75451"/>
                    <a:pt x="34390" y="75907"/>
                  </a:cubicBezTo>
                  <a:cubicBezTo>
                    <a:pt x="34582" y="78502"/>
                    <a:pt x="29514" y="85339"/>
                    <a:pt x="24621" y="89135"/>
                  </a:cubicBezTo>
                  <a:cubicBezTo>
                    <a:pt x="16392" y="95350"/>
                    <a:pt x="14757" y="107058"/>
                    <a:pt x="20969" y="115288"/>
                  </a:cubicBezTo>
                  <a:cubicBezTo>
                    <a:pt x="24640" y="120150"/>
                    <a:pt x="30228" y="122711"/>
                    <a:pt x="35886" y="122711"/>
                  </a:cubicBezTo>
                  <a:cubicBezTo>
                    <a:pt x="39805" y="122711"/>
                    <a:pt x="43755" y="121482"/>
                    <a:pt x="47122" y="118939"/>
                  </a:cubicBezTo>
                  <a:cubicBezTo>
                    <a:pt x="49811" y="116909"/>
                    <a:pt x="73338" y="98386"/>
                    <a:pt x="71647" y="73389"/>
                  </a:cubicBezTo>
                  <a:cubicBezTo>
                    <a:pt x="70954" y="63145"/>
                    <a:pt x="65771" y="48490"/>
                    <a:pt x="45012" y="36838"/>
                  </a:cubicBezTo>
                  <a:close/>
                </a:path>
              </a:pathLst>
            </a:custGeom>
            <a:grpFill/>
            <a:ln w="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65A78DC-1969-4CD2-BC39-B11355174967}"/>
                </a:ext>
              </a:extLst>
            </p:cNvPr>
            <p:cNvSpPr/>
            <p:nvPr/>
          </p:nvSpPr>
          <p:spPr>
            <a:xfrm>
              <a:off x="1542227" y="1275662"/>
              <a:ext cx="69356" cy="122706"/>
            </a:xfrm>
            <a:custGeom>
              <a:avLst/>
              <a:gdLst>
                <a:gd name="connsiteX0" fmla="*/ 45012 w 69355"/>
                <a:gd name="connsiteY0" fmla="*/ 36838 h 122706"/>
                <a:gd name="connsiteX1" fmla="*/ 43265 w 69355"/>
                <a:gd name="connsiteY1" fmla="*/ 35825 h 122706"/>
                <a:gd name="connsiteX2" fmla="*/ 53609 w 69355"/>
                <a:gd name="connsiteY2" fmla="*/ 12841 h 122706"/>
                <a:gd name="connsiteX3" fmla="*/ 30036 w 69355"/>
                <a:gd name="connsiteY3" fmla="*/ 941 h 122706"/>
                <a:gd name="connsiteX4" fmla="*/ 139 w 69355"/>
                <a:gd name="connsiteY4" fmla="*/ 31861 h 122706"/>
                <a:gd name="connsiteX5" fmla="*/ 26731 w 69355"/>
                <a:gd name="connsiteY5" fmla="*/ 69403 h 122706"/>
                <a:gd name="connsiteX6" fmla="*/ 34390 w 69355"/>
                <a:gd name="connsiteY6" fmla="*/ 75907 h 122706"/>
                <a:gd name="connsiteX7" fmla="*/ 24621 w 69355"/>
                <a:gd name="connsiteY7" fmla="*/ 89135 h 122706"/>
                <a:gd name="connsiteX8" fmla="*/ 20969 w 69355"/>
                <a:gd name="connsiteY8" fmla="*/ 115288 h 122706"/>
                <a:gd name="connsiteX9" fmla="*/ 35886 w 69355"/>
                <a:gd name="connsiteY9" fmla="*/ 122711 h 122706"/>
                <a:gd name="connsiteX10" fmla="*/ 47122 w 69355"/>
                <a:gd name="connsiteY10" fmla="*/ 118939 h 122706"/>
                <a:gd name="connsiteX11" fmla="*/ 71647 w 69355"/>
                <a:gd name="connsiteY11" fmla="*/ 73389 h 122706"/>
                <a:gd name="connsiteX12" fmla="*/ 45012 w 69355"/>
                <a:gd name="connsiteY12" fmla="*/ 36838 h 122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355" h="122706">
                  <a:moveTo>
                    <a:pt x="45012" y="36838"/>
                  </a:moveTo>
                  <a:cubicBezTo>
                    <a:pt x="44388" y="36489"/>
                    <a:pt x="43806" y="36150"/>
                    <a:pt x="43265" y="35825"/>
                  </a:cubicBezTo>
                  <a:cubicBezTo>
                    <a:pt x="52057" y="32045"/>
                    <a:pt x="56658" y="22103"/>
                    <a:pt x="53609" y="12841"/>
                  </a:cubicBezTo>
                  <a:cubicBezTo>
                    <a:pt x="50384" y="3046"/>
                    <a:pt x="39834" y="-2284"/>
                    <a:pt x="30036" y="941"/>
                  </a:cubicBezTo>
                  <a:cubicBezTo>
                    <a:pt x="25398" y="2467"/>
                    <a:pt x="2153" y="11134"/>
                    <a:pt x="139" y="31861"/>
                  </a:cubicBezTo>
                  <a:cubicBezTo>
                    <a:pt x="-1243" y="46089"/>
                    <a:pt x="7704" y="58720"/>
                    <a:pt x="26731" y="69403"/>
                  </a:cubicBezTo>
                  <a:cubicBezTo>
                    <a:pt x="32885" y="72858"/>
                    <a:pt x="34355" y="75451"/>
                    <a:pt x="34390" y="75907"/>
                  </a:cubicBezTo>
                  <a:cubicBezTo>
                    <a:pt x="34582" y="78502"/>
                    <a:pt x="29514" y="85339"/>
                    <a:pt x="24621" y="89135"/>
                  </a:cubicBezTo>
                  <a:cubicBezTo>
                    <a:pt x="16392" y="95350"/>
                    <a:pt x="14757" y="107058"/>
                    <a:pt x="20969" y="115288"/>
                  </a:cubicBezTo>
                  <a:cubicBezTo>
                    <a:pt x="24640" y="120150"/>
                    <a:pt x="30228" y="122711"/>
                    <a:pt x="35886" y="122711"/>
                  </a:cubicBezTo>
                  <a:cubicBezTo>
                    <a:pt x="39805" y="122711"/>
                    <a:pt x="43755" y="121482"/>
                    <a:pt x="47122" y="118939"/>
                  </a:cubicBezTo>
                  <a:cubicBezTo>
                    <a:pt x="49811" y="116909"/>
                    <a:pt x="73338" y="98386"/>
                    <a:pt x="71647" y="73389"/>
                  </a:cubicBezTo>
                  <a:cubicBezTo>
                    <a:pt x="70954" y="63145"/>
                    <a:pt x="65771" y="48490"/>
                    <a:pt x="45012" y="36838"/>
                  </a:cubicBezTo>
                  <a:close/>
                </a:path>
              </a:pathLst>
            </a:custGeom>
            <a:grpFill/>
            <a:ln w="26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90" name="Graphic 5">
            <a:extLst>
              <a:ext uri="{FF2B5EF4-FFF2-40B4-BE49-F238E27FC236}">
                <a16:creationId xmlns:a16="http://schemas.microsoft.com/office/drawing/2014/main" id="{761BC285-A5AD-44B0-99B0-87853007A856}"/>
              </a:ext>
            </a:extLst>
          </p:cNvPr>
          <p:cNvGrpSpPr/>
          <p:nvPr/>
        </p:nvGrpSpPr>
        <p:grpSpPr>
          <a:xfrm>
            <a:off x="5568149" y="5378858"/>
            <a:ext cx="416950" cy="416948"/>
            <a:chOff x="1152231" y="876738"/>
            <a:chExt cx="602861" cy="602861"/>
          </a:xfrm>
          <a:solidFill>
            <a:srgbClr val="0F6FC6"/>
          </a:solidFill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2B99361-7C14-421E-B4B6-1933783B672B}"/>
                </a:ext>
              </a:extLst>
            </p:cNvPr>
            <p:cNvSpPr/>
            <p:nvPr/>
          </p:nvSpPr>
          <p:spPr>
            <a:xfrm>
              <a:off x="1183089" y="876738"/>
              <a:ext cx="538840" cy="602861"/>
            </a:xfrm>
            <a:custGeom>
              <a:avLst/>
              <a:gdLst>
                <a:gd name="connsiteX0" fmla="*/ 529643 w 538840"/>
                <a:gd name="connsiteY0" fmla="*/ 106200 h 602861"/>
                <a:gd name="connsiteX1" fmla="*/ 277743 w 538840"/>
                <a:gd name="connsiteY1" fmla="*/ 1432 h 602861"/>
                <a:gd name="connsiteX2" fmla="*/ 263402 w 538840"/>
                <a:gd name="connsiteY2" fmla="*/ 1432 h 602861"/>
                <a:gd name="connsiteX3" fmla="*/ 11502 w 538840"/>
                <a:gd name="connsiteY3" fmla="*/ 106200 h 602861"/>
                <a:gd name="connsiteX4" fmla="*/ 0 w 538840"/>
                <a:gd name="connsiteY4" fmla="*/ 123440 h 602861"/>
                <a:gd name="connsiteX5" fmla="*/ 0 w 538840"/>
                <a:gd name="connsiteY5" fmla="*/ 584188 h 602861"/>
                <a:gd name="connsiteX6" fmla="*/ 18673 w 538840"/>
                <a:gd name="connsiteY6" fmla="*/ 602861 h 602861"/>
                <a:gd name="connsiteX7" fmla="*/ 522472 w 538840"/>
                <a:gd name="connsiteY7" fmla="*/ 602861 h 602861"/>
                <a:gd name="connsiteX8" fmla="*/ 541145 w 538840"/>
                <a:gd name="connsiteY8" fmla="*/ 584188 h 602861"/>
                <a:gd name="connsiteX9" fmla="*/ 541145 w 538840"/>
                <a:gd name="connsiteY9" fmla="*/ 123442 h 602861"/>
                <a:gd name="connsiteX10" fmla="*/ 529643 w 538840"/>
                <a:gd name="connsiteY10" fmla="*/ 106200 h 602861"/>
                <a:gd name="connsiteX11" fmla="*/ 503800 w 538840"/>
                <a:gd name="connsiteY11" fmla="*/ 565516 h 602861"/>
                <a:gd name="connsiteX12" fmla="*/ 37345 w 538840"/>
                <a:gd name="connsiteY12" fmla="*/ 565516 h 602861"/>
                <a:gd name="connsiteX13" fmla="*/ 37345 w 538840"/>
                <a:gd name="connsiteY13" fmla="*/ 135900 h 602861"/>
                <a:gd name="connsiteX14" fmla="*/ 270573 w 538840"/>
                <a:gd name="connsiteY14" fmla="*/ 38898 h 602861"/>
                <a:gd name="connsiteX15" fmla="*/ 503800 w 538840"/>
                <a:gd name="connsiteY15" fmla="*/ 135900 h 602861"/>
                <a:gd name="connsiteX16" fmla="*/ 503800 w 538840"/>
                <a:gd name="connsiteY16" fmla="*/ 565516 h 60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8840" h="602861">
                  <a:moveTo>
                    <a:pt x="529643" y="106200"/>
                  </a:moveTo>
                  <a:lnTo>
                    <a:pt x="277743" y="1432"/>
                  </a:lnTo>
                  <a:cubicBezTo>
                    <a:pt x="273152" y="-477"/>
                    <a:pt x="267993" y="-477"/>
                    <a:pt x="263402" y="1432"/>
                  </a:cubicBezTo>
                  <a:lnTo>
                    <a:pt x="11502" y="106200"/>
                  </a:lnTo>
                  <a:cubicBezTo>
                    <a:pt x="4537" y="109097"/>
                    <a:pt x="0" y="115899"/>
                    <a:pt x="0" y="123440"/>
                  </a:cubicBezTo>
                  <a:lnTo>
                    <a:pt x="0" y="584188"/>
                  </a:lnTo>
                  <a:cubicBezTo>
                    <a:pt x="0" y="594501"/>
                    <a:pt x="8360" y="602861"/>
                    <a:pt x="18673" y="602861"/>
                  </a:cubicBezTo>
                  <a:lnTo>
                    <a:pt x="522472" y="602861"/>
                  </a:lnTo>
                  <a:cubicBezTo>
                    <a:pt x="532785" y="602861"/>
                    <a:pt x="541145" y="594501"/>
                    <a:pt x="541145" y="584188"/>
                  </a:cubicBezTo>
                  <a:lnTo>
                    <a:pt x="541145" y="123442"/>
                  </a:lnTo>
                  <a:cubicBezTo>
                    <a:pt x="541145" y="115899"/>
                    <a:pt x="536608" y="109097"/>
                    <a:pt x="529643" y="106200"/>
                  </a:cubicBezTo>
                  <a:close/>
                  <a:moveTo>
                    <a:pt x="503800" y="565516"/>
                  </a:moveTo>
                  <a:lnTo>
                    <a:pt x="37345" y="565516"/>
                  </a:lnTo>
                  <a:lnTo>
                    <a:pt x="37345" y="135900"/>
                  </a:lnTo>
                  <a:lnTo>
                    <a:pt x="270573" y="38898"/>
                  </a:lnTo>
                  <a:lnTo>
                    <a:pt x="503800" y="135900"/>
                  </a:lnTo>
                  <a:lnTo>
                    <a:pt x="503800" y="565516"/>
                  </a:ln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CA77456-EA59-44D3-A43F-46F48F2CA3C2}"/>
                </a:ext>
              </a:extLst>
            </p:cNvPr>
            <p:cNvSpPr/>
            <p:nvPr/>
          </p:nvSpPr>
          <p:spPr>
            <a:xfrm>
              <a:off x="1272863" y="1022188"/>
              <a:ext cx="360116" cy="218737"/>
            </a:xfrm>
            <a:custGeom>
              <a:avLst/>
              <a:gdLst>
                <a:gd name="connsiteX0" fmla="*/ 84607 w 360116"/>
                <a:gd name="connsiteY0" fmla="*/ 109377 h 218737"/>
                <a:gd name="connsiteX1" fmla="*/ 5470 w 360116"/>
                <a:gd name="connsiteY1" fmla="*/ 188514 h 218737"/>
                <a:gd name="connsiteX2" fmla="*/ 5470 w 360116"/>
                <a:gd name="connsiteY2" fmla="*/ 214920 h 218737"/>
                <a:gd name="connsiteX3" fmla="*/ 18674 w 360116"/>
                <a:gd name="connsiteY3" fmla="*/ 220388 h 218737"/>
                <a:gd name="connsiteX4" fmla="*/ 31878 w 360116"/>
                <a:gd name="connsiteY4" fmla="*/ 214920 h 218737"/>
                <a:gd name="connsiteX5" fmla="*/ 111016 w 360116"/>
                <a:gd name="connsiteY5" fmla="*/ 135782 h 218737"/>
                <a:gd name="connsiteX6" fmla="*/ 160245 w 360116"/>
                <a:gd name="connsiteY6" fmla="*/ 133286 h 218737"/>
                <a:gd name="connsiteX7" fmla="*/ 259480 w 360116"/>
                <a:gd name="connsiteY7" fmla="*/ 128252 h 218737"/>
                <a:gd name="connsiteX8" fmla="*/ 324255 w 360116"/>
                <a:gd name="connsiteY8" fmla="*/ 63476 h 218737"/>
                <a:gd name="connsiteX9" fmla="*/ 324255 w 360116"/>
                <a:gd name="connsiteY9" fmla="*/ 84569 h 218737"/>
                <a:gd name="connsiteX10" fmla="*/ 342928 w 360116"/>
                <a:gd name="connsiteY10" fmla="*/ 103241 h 218737"/>
                <a:gd name="connsiteX11" fmla="*/ 361601 w 360116"/>
                <a:gd name="connsiteY11" fmla="*/ 84569 h 218737"/>
                <a:gd name="connsiteX12" fmla="*/ 361601 w 360116"/>
                <a:gd name="connsiteY12" fmla="*/ 18673 h 218737"/>
                <a:gd name="connsiteX13" fmla="*/ 342928 w 360116"/>
                <a:gd name="connsiteY13" fmla="*/ 0 h 218737"/>
                <a:gd name="connsiteX14" fmla="*/ 277032 w 360116"/>
                <a:gd name="connsiteY14" fmla="*/ 0 h 218737"/>
                <a:gd name="connsiteX15" fmla="*/ 258359 w 360116"/>
                <a:gd name="connsiteY15" fmla="*/ 18673 h 218737"/>
                <a:gd name="connsiteX16" fmla="*/ 277032 w 360116"/>
                <a:gd name="connsiteY16" fmla="*/ 37345 h 218737"/>
                <a:gd name="connsiteX17" fmla="*/ 297572 w 360116"/>
                <a:gd name="connsiteY17" fmla="*/ 37345 h 218737"/>
                <a:gd name="connsiteX18" fmla="*/ 233071 w 360116"/>
                <a:gd name="connsiteY18" fmla="*/ 101846 h 218737"/>
                <a:gd name="connsiteX19" fmla="*/ 183842 w 360116"/>
                <a:gd name="connsiteY19" fmla="*/ 104346 h 218737"/>
                <a:gd name="connsiteX20" fmla="*/ 84607 w 360116"/>
                <a:gd name="connsiteY20" fmla="*/ 109377 h 21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116" h="218737">
                  <a:moveTo>
                    <a:pt x="84607" y="109377"/>
                  </a:moveTo>
                  <a:lnTo>
                    <a:pt x="5470" y="188514"/>
                  </a:lnTo>
                  <a:cubicBezTo>
                    <a:pt x="-1823" y="195807"/>
                    <a:pt x="-1823" y="207630"/>
                    <a:pt x="5470" y="214920"/>
                  </a:cubicBezTo>
                  <a:cubicBezTo>
                    <a:pt x="9116" y="218566"/>
                    <a:pt x="13894" y="220388"/>
                    <a:pt x="18674" y="220388"/>
                  </a:cubicBezTo>
                  <a:cubicBezTo>
                    <a:pt x="23454" y="220388"/>
                    <a:pt x="28232" y="218564"/>
                    <a:pt x="31878" y="214920"/>
                  </a:cubicBezTo>
                  <a:lnTo>
                    <a:pt x="111016" y="135782"/>
                  </a:lnTo>
                  <a:cubicBezTo>
                    <a:pt x="124404" y="122394"/>
                    <a:pt x="145566" y="121319"/>
                    <a:pt x="160245" y="133286"/>
                  </a:cubicBezTo>
                  <a:cubicBezTo>
                    <a:pt x="189828" y="157405"/>
                    <a:pt x="232490" y="155239"/>
                    <a:pt x="259480" y="128252"/>
                  </a:cubicBezTo>
                  <a:lnTo>
                    <a:pt x="324255" y="63476"/>
                  </a:lnTo>
                  <a:lnTo>
                    <a:pt x="324255" y="84569"/>
                  </a:lnTo>
                  <a:cubicBezTo>
                    <a:pt x="324255" y="94881"/>
                    <a:pt x="332615" y="103241"/>
                    <a:pt x="342928" y="103241"/>
                  </a:cubicBezTo>
                  <a:cubicBezTo>
                    <a:pt x="353241" y="103241"/>
                    <a:pt x="361601" y="94881"/>
                    <a:pt x="361601" y="84569"/>
                  </a:cubicBezTo>
                  <a:lnTo>
                    <a:pt x="361601" y="18673"/>
                  </a:lnTo>
                  <a:cubicBezTo>
                    <a:pt x="361601" y="8360"/>
                    <a:pt x="353241" y="0"/>
                    <a:pt x="342928" y="0"/>
                  </a:cubicBezTo>
                  <a:lnTo>
                    <a:pt x="277032" y="0"/>
                  </a:lnTo>
                  <a:cubicBezTo>
                    <a:pt x="266719" y="0"/>
                    <a:pt x="258359" y="8360"/>
                    <a:pt x="258359" y="18673"/>
                  </a:cubicBezTo>
                  <a:cubicBezTo>
                    <a:pt x="258359" y="28985"/>
                    <a:pt x="266719" y="37345"/>
                    <a:pt x="277032" y="37345"/>
                  </a:cubicBezTo>
                  <a:lnTo>
                    <a:pt x="297572" y="37345"/>
                  </a:lnTo>
                  <a:lnTo>
                    <a:pt x="233071" y="101846"/>
                  </a:lnTo>
                  <a:cubicBezTo>
                    <a:pt x="219683" y="115234"/>
                    <a:pt x="198516" y="116309"/>
                    <a:pt x="183842" y="104346"/>
                  </a:cubicBezTo>
                  <a:cubicBezTo>
                    <a:pt x="154259" y="80221"/>
                    <a:pt x="111597" y="82384"/>
                    <a:pt x="84607" y="109377"/>
                  </a:cubicBez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F4B41087-264D-4A31-A2EE-A4638A330291}"/>
                </a:ext>
              </a:extLst>
            </p:cNvPr>
            <p:cNvSpPr/>
            <p:nvPr/>
          </p:nvSpPr>
          <p:spPr>
            <a:xfrm>
              <a:off x="1246277" y="1260091"/>
              <a:ext cx="413467" cy="37345"/>
            </a:xfrm>
            <a:custGeom>
              <a:avLst/>
              <a:gdLst>
                <a:gd name="connsiteX0" fmla="*/ 0 w 413466"/>
                <a:gd name="connsiteY0" fmla="*/ 18673 h 37345"/>
                <a:gd name="connsiteX1" fmla="*/ 18673 w 413466"/>
                <a:gd name="connsiteY1" fmla="*/ 37345 h 37345"/>
                <a:gd name="connsiteX2" fmla="*/ 396093 w 413466"/>
                <a:gd name="connsiteY2" fmla="*/ 37345 h 37345"/>
                <a:gd name="connsiteX3" fmla="*/ 414766 w 413466"/>
                <a:gd name="connsiteY3" fmla="*/ 18673 h 37345"/>
                <a:gd name="connsiteX4" fmla="*/ 396093 w 413466"/>
                <a:gd name="connsiteY4" fmla="*/ 0 h 37345"/>
                <a:gd name="connsiteX5" fmla="*/ 18673 w 413466"/>
                <a:gd name="connsiteY5" fmla="*/ 0 h 37345"/>
                <a:gd name="connsiteX6" fmla="*/ 0 w 413466"/>
                <a:gd name="connsiteY6" fmla="*/ 18673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466" h="37345">
                  <a:moveTo>
                    <a:pt x="0" y="18673"/>
                  </a:moveTo>
                  <a:cubicBezTo>
                    <a:pt x="0" y="28985"/>
                    <a:pt x="8360" y="37345"/>
                    <a:pt x="18673" y="37345"/>
                  </a:cubicBezTo>
                  <a:lnTo>
                    <a:pt x="396093" y="37345"/>
                  </a:lnTo>
                  <a:cubicBezTo>
                    <a:pt x="406406" y="37345"/>
                    <a:pt x="414766" y="28985"/>
                    <a:pt x="414766" y="18673"/>
                  </a:cubicBezTo>
                  <a:cubicBezTo>
                    <a:pt x="414766" y="8360"/>
                    <a:pt x="406406" y="0"/>
                    <a:pt x="396093" y="0"/>
                  </a:cubicBezTo>
                  <a:lnTo>
                    <a:pt x="18673" y="0"/>
                  </a:lnTo>
                  <a:cubicBezTo>
                    <a:pt x="8360" y="0"/>
                    <a:pt x="0" y="8357"/>
                    <a:pt x="0" y="18673"/>
                  </a:cubicBez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50FF57D-9C82-4D00-8EC8-7E1815B3846A}"/>
                </a:ext>
              </a:extLst>
            </p:cNvPr>
            <p:cNvSpPr/>
            <p:nvPr/>
          </p:nvSpPr>
          <p:spPr>
            <a:xfrm>
              <a:off x="1246277" y="1314583"/>
              <a:ext cx="413467" cy="37345"/>
            </a:xfrm>
            <a:custGeom>
              <a:avLst/>
              <a:gdLst>
                <a:gd name="connsiteX0" fmla="*/ 396096 w 413466"/>
                <a:gd name="connsiteY0" fmla="*/ 0 h 37345"/>
                <a:gd name="connsiteX1" fmla="*/ 18673 w 413466"/>
                <a:gd name="connsiteY1" fmla="*/ 0 h 37345"/>
                <a:gd name="connsiteX2" fmla="*/ 0 w 413466"/>
                <a:gd name="connsiteY2" fmla="*/ 18673 h 37345"/>
                <a:gd name="connsiteX3" fmla="*/ 18673 w 413466"/>
                <a:gd name="connsiteY3" fmla="*/ 37345 h 37345"/>
                <a:gd name="connsiteX4" fmla="*/ 396093 w 413466"/>
                <a:gd name="connsiteY4" fmla="*/ 37345 h 37345"/>
                <a:gd name="connsiteX5" fmla="*/ 414766 w 413466"/>
                <a:gd name="connsiteY5" fmla="*/ 18673 h 37345"/>
                <a:gd name="connsiteX6" fmla="*/ 396096 w 413466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466" h="37345">
                  <a:moveTo>
                    <a:pt x="396096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396093" y="37345"/>
                  </a:lnTo>
                  <a:cubicBezTo>
                    <a:pt x="406406" y="37345"/>
                    <a:pt x="414766" y="28985"/>
                    <a:pt x="414766" y="18673"/>
                  </a:cubicBezTo>
                  <a:cubicBezTo>
                    <a:pt x="414766" y="8360"/>
                    <a:pt x="406408" y="0"/>
                    <a:pt x="396096" y="0"/>
                  </a:cubicBez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F3BF6E1E-985D-471D-8D95-593D1438B9B7}"/>
                </a:ext>
              </a:extLst>
            </p:cNvPr>
            <p:cNvSpPr/>
            <p:nvPr/>
          </p:nvSpPr>
          <p:spPr>
            <a:xfrm>
              <a:off x="1246277" y="1369075"/>
              <a:ext cx="413467" cy="37345"/>
            </a:xfrm>
            <a:custGeom>
              <a:avLst/>
              <a:gdLst>
                <a:gd name="connsiteX0" fmla="*/ 396096 w 413466"/>
                <a:gd name="connsiteY0" fmla="*/ 0 h 37345"/>
                <a:gd name="connsiteX1" fmla="*/ 18673 w 413466"/>
                <a:gd name="connsiteY1" fmla="*/ 0 h 37345"/>
                <a:gd name="connsiteX2" fmla="*/ 0 w 413466"/>
                <a:gd name="connsiteY2" fmla="*/ 18673 h 37345"/>
                <a:gd name="connsiteX3" fmla="*/ 18673 w 413466"/>
                <a:gd name="connsiteY3" fmla="*/ 37345 h 37345"/>
                <a:gd name="connsiteX4" fmla="*/ 396093 w 413466"/>
                <a:gd name="connsiteY4" fmla="*/ 37345 h 37345"/>
                <a:gd name="connsiteX5" fmla="*/ 414766 w 413466"/>
                <a:gd name="connsiteY5" fmla="*/ 18673 h 37345"/>
                <a:gd name="connsiteX6" fmla="*/ 396096 w 413466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466" h="37345">
                  <a:moveTo>
                    <a:pt x="396096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396093" y="37345"/>
                  </a:lnTo>
                  <a:cubicBezTo>
                    <a:pt x="406406" y="37345"/>
                    <a:pt x="414766" y="28985"/>
                    <a:pt x="414766" y="18673"/>
                  </a:cubicBezTo>
                  <a:cubicBezTo>
                    <a:pt x="414766" y="8360"/>
                    <a:pt x="406408" y="0"/>
                    <a:pt x="396096" y="0"/>
                  </a:cubicBez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96" name="Graphic 7">
            <a:extLst>
              <a:ext uri="{FF2B5EF4-FFF2-40B4-BE49-F238E27FC236}">
                <a16:creationId xmlns:a16="http://schemas.microsoft.com/office/drawing/2014/main" id="{D5CC2B26-D47C-4365-B4F8-ECE112507A0A}"/>
              </a:ext>
            </a:extLst>
          </p:cNvPr>
          <p:cNvSpPr/>
          <p:nvPr/>
        </p:nvSpPr>
        <p:spPr>
          <a:xfrm>
            <a:off x="6290650" y="5437895"/>
            <a:ext cx="518420" cy="298874"/>
          </a:xfrm>
          <a:custGeom>
            <a:avLst/>
            <a:gdLst>
              <a:gd name="connsiteX0" fmla="*/ 749644 w 749575"/>
              <a:gd name="connsiteY0" fmla="*/ 132432 h 432139"/>
              <a:gd name="connsiteX1" fmla="*/ 730972 w 749575"/>
              <a:gd name="connsiteY1" fmla="*/ 113759 h 432139"/>
              <a:gd name="connsiteX2" fmla="*/ 112906 w 749575"/>
              <a:gd name="connsiteY2" fmla="*/ 113759 h 432139"/>
              <a:gd name="connsiteX3" fmla="*/ 112906 w 749575"/>
              <a:gd name="connsiteY3" fmla="*/ 37345 h 432139"/>
              <a:gd name="connsiteX4" fmla="*/ 171591 w 749575"/>
              <a:gd name="connsiteY4" fmla="*/ 37345 h 432139"/>
              <a:gd name="connsiteX5" fmla="*/ 171591 w 749575"/>
              <a:gd name="connsiteY5" fmla="*/ 72210 h 432139"/>
              <a:gd name="connsiteX6" fmla="*/ 190264 w 749575"/>
              <a:gd name="connsiteY6" fmla="*/ 90883 h 432139"/>
              <a:gd name="connsiteX7" fmla="*/ 208937 w 749575"/>
              <a:gd name="connsiteY7" fmla="*/ 72210 h 432139"/>
              <a:gd name="connsiteX8" fmla="*/ 208937 w 749575"/>
              <a:gd name="connsiteY8" fmla="*/ 18673 h 432139"/>
              <a:gd name="connsiteX9" fmla="*/ 190264 w 749575"/>
              <a:gd name="connsiteY9" fmla="*/ 0 h 432139"/>
              <a:gd name="connsiteX10" fmla="*/ 94233 w 749575"/>
              <a:gd name="connsiteY10" fmla="*/ 0 h 432139"/>
              <a:gd name="connsiteX11" fmla="*/ 75560 w 749575"/>
              <a:gd name="connsiteY11" fmla="*/ 18673 h 432139"/>
              <a:gd name="connsiteX12" fmla="*/ 75560 w 749575"/>
              <a:gd name="connsiteY12" fmla="*/ 113759 h 432139"/>
              <a:gd name="connsiteX13" fmla="*/ 18673 w 749575"/>
              <a:gd name="connsiteY13" fmla="*/ 113759 h 432139"/>
              <a:gd name="connsiteX14" fmla="*/ 0 w 749575"/>
              <a:gd name="connsiteY14" fmla="*/ 132432 h 432139"/>
              <a:gd name="connsiteX15" fmla="*/ 171253 w 749575"/>
              <a:gd name="connsiteY15" fmla="*/ 395557 h 432139"/>
              <a:gd name="connsiteX16" fmla="*/ 165504 w 749575"/>
              <a:gd name="connsiteY16" fmla="*/ 397960 h 432139"/>
              <a:gd name="connsiteX17" fmla="*/ 155477 w 749575"/>
              <a:gd name="connsiteY17" fmla="*/ 422390 h 432139"/>
              <a:gd name="connsiteX18" fmla="*/ 172712 w 749575"/>
              <a:gd name="connsiteY18" fmla="*/ 433865 h 432139"/>
              <a:gd name="connsiteX19" fmla="*/ 179906 w 749575"/>
              <a:gd name="connsiteY19" fmla="*/ 432417 h 432139"/>
              <a:gd name="connsiteX20" fmla="*/ 225387 w 749575"/>
              <a:gd name="connsiteY20" fmla="*/ 413403 h 432139"/>
              <a:gd name="connsiteX21" fmla="*/ 287813 w 749575"/>
              <a:gd name="connsiteY21" fmla="*/ 420242 h 432139"/>
              <a:gd name="connsiteX22" fmla="*/ 461834 w 749575"/>
              <a:gd name="connsiteY22" fmla="*/ 420242 h 432139"/>
              <a:gd name="connsiteX23" fmla="*/ 535330 w 749575"/>
              <a:gd name="connsiteY23" fmla="*/ 410716 h 432139"/>
              <a:gd name="connsiteX24" fmla="*/ 587237 w 749575"/>
              <a:gd name="connsiteY24" fmla="*/ 432417 h 432139"/>
              <a:gd name="connsiteX25" fmla="*/ 594432 w 749575"/>
              <a:gd name="connsiteY25" fmla="*/ 433865 h 432139"/>
              <a:gd name="connsiteX26" fmla="*/ 611667 w 749575"/>
              <a:gd name="connsiteY26" fmla="*/ 422390 h 432139"/>
              <a:gd name="connsiteX27" fmla="*/ 601639 w 749575"/>
              <a:gd name="connsiteY27" fmla="*/ 397960 h 432139"/>
              <a:gd name="connsiteX28" fmla="*/ 586704 w 749575"/>
              <a:gd name="connsiteY28" fmla="*/ 391716 h 432139"/>
              <a:gd name="connsiteX29" fmla="*/ 749644 w 749575"/>
              <a:gd name="connsiteY29" fmla="*/ 132432 h 432139"/>
              <a:gd name="connsiteX30" fmla="*/ 461834 w 749575"/>
              <a:gd name="connsiteY30" fmla="*/ 382897 h 432139"/>
              <a:gd name="connsiteX31" fmla="*/ 287813 w 749575"/>
              <a:gd name="connsiteY31" fmla="*/ 382897 h 432139"/>
              <a:gd name="connsiteX32" fmla="*/ 38036 w 749575"/>
              <a:gd name="connsiteY32" fmla="*/ 151102 h 432139"/>
              <a:gd name="connsiteX33" fmla="*/ 711613 w 749575"/>
              <a:gd name="connsiteY33" fmla="*/ 151102 h 432139"/>
              <a:gd name="connsiteX34" fmla="*/ 461834 w 749575"/>
              <a:gd name="connsiteY34" fmla="*/ 382897 h 43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49575" h="432139">
                <a:moveTo>
                  <a:pt x="749644" y="132432"/>
                </a:moveTo>
                <a:cubicBezTo>
                  <a:pt x="749644" y="122119"/>
                  <a:pt x="741284" y="113759"/>
                  <a:pt x="730972" y="113759"/>
                </a:cubicBezTo>
                <a:lnTo>
                  <a:pt x="112906" y="113759"/>
                </a:lnTo>
                <a:lnTo>
                  <a:pt x="112906" y="37345"/>
                </a:lnTo>
                <a:lnTo>
                  <a:pt x="171591" y="37345"/>
                </a:lnTo>
                <a:lnTo>
                  <a:pt x="171591" y="72210"/>
                </a:lnTo>
                <a:cubicBezTo>
                  <a:pt x="171591" y="82523"/>
                  <a:pt x="179951" y="90883"/>
                  <a:pt x="190264" y="90883"/>
                </a:cubicBezTo>
                <a:cubicBezTo>
                  <a:pt x="200577" y="90883"/>
                  <a:pt x="208937" y="82523"/>
                  <a:pt x="208937" y="72210"/>
                </a:cubicBezTo>
                <a:lnTo>
                  <a:pt x="208937" y="18673"/>
                </a:lnTo>
                <a:cubicBezTo>
                  <a:pt x="208937" y="8360"/>
                  <a:pt x="200577" y="0"/>
                  <a:pt x="190264" y="0"/>
                </a:cubicBezTo>
                <a:lnTo>
                  <a:pt x="94233" y="0"/>
                </a:lnTo>
                <a:cubicBezTo>
                  <a:pt x="83920" y="0"/>
                  <a:pt x="75560" y="8360"/>
                  <a:pt x="75560" y="18673"/>
                </a:cubicBezTo>
                <a:lnTo>
                  <a:pt x="75560" y="113759"/>
                </a:lnTo>
                <a:lnTo>
                  <a:pt x="18673" y="113759"/>
                </a:lnTo>
                <a:cubicBezTo>
                  <a:pt x="8360" y="113759"/>
                  <a:pt x="0" y="122119"/>
                  <a:pt x="0" y="132432"/>
                </a:cubicBezTo>
                <a:cubicBezTo>
                  <a:pt x="0" y="249665"/>
                  <a:pt x="70463" y="350734"/>
                  <a:pt x="171253" y="395557"/>
                </a:cubicBezTo>
                <a:lnTo>
                  <a:pt x="165504" y="397960"/>
                </a:lnTo>
                <a:cubicBezTo>
                  <a:pt x="155989" y="401938"/>
                  <a:pt x="151500" y="412874"/>
                  <a:pt x="155477" y="422390"/>
                </a:cubicBezTo>
                <a:cubicBezTo>
                  <a:pt x="158472" y="429552"/>
                  <a:pt x="165408" y="433865"/>
                  <a:pt x="172712" y="433865"/>
                </a:cubicBezTo>
                <a:cubicBezTo>
                  <a:pt x="175112" y="433865"/>
                  <a:pt x="177553" y="433398"/>
                  <a:pt x="179906" y="432417"/>
                </a:cubicBezTo>
                <a:lnTo>
                  <a:pt x="225387" y="413403"/>
                </a:lnTo>
                <a:cubicBezTo>
                  <a:pt x="245495" y="417868"/>
                  <a:pt x="266379" y="420242"/>
                  <a:pt x="287813" y="420242"/>
                </a:cubicBezTo>
                <a:lnTo>
                  <a:pt x="461834" y="420242"/>
                </a:lnTo>
                <a:cubicBezTo>
                  <a:pt x="487229" y="420242"/>
                  <a:pt x="511858" y="416921"/>
                  <a:pt x="535330" y="410716"/>
                </a:cubicBezTo>
                <a:lnTo>
                  <a:pt x="587237" y="432417"/>
                </a:lnTo>
                <a:cubicBezTo>
                  <a:pt x="589590" y="433401"/>
                  <a:pt x="592031" y="433865"/>
                  <a:pt x="594432" y="433865"/>
                </a:cubicBezTo>
                <a:cubicBezTo>
                  <a:pt x="601735" y="433865"/>
                  <a:pt x="608674" y="429549"/>
                  <a:pt x="611667" y="422390"/>
                </a:cubicBezTo>
                <a:cubicBezTo>
                  <a:pt x="615644" y="412874"/>
                  <a:pt x="611154" y="401938"/>
                  <a:pt x="601639" y="397960"/>
                </a:cubicBezTo>
                <a:lnTo>
                  <a:pt x="586704" y="391716"/>
                </a:lnTo>
                <a:cubicBezTo>
                  <a:pt x="683039" y="345135"/>
                  <a:pt x="749644" y="246415"/>
                  <a:pt x="749644" y="132432"/>
                </a:cubicBezTo>
                <a:close/>
                <a:moveTo>
                  <a:pt x="461834" y="382897"/>
                </a:moveTo>
                <a:lnTo>
                  <a:pt x="287813" y="382897"/>
                </a:lnTo>
                <a:cubicBezTo>
                  <a:pt x="155986" y="382897"/>
                  <a:pt x="47618" y="280525"/>
                  <a:pt x="38036" y="151102"/>
                </a:cubicBezTo>
                <a:lnTo>
                  <a:pt x="711613" y="151102"/>
                </a:lnTo>
                <a:cubicBezTo>
                  <a:pt x="702029" y="280528"/>
                  <a:pt x="593661" y="382897"/>
                  <a:pt x="461834" y="382897"/>
                </a:cubicBezTo>
                <a:close/>
              </a:path>
            </a:pathLst>
          </a:custGeom>
          <a:solidFill>
            <a:srgbClr val="0F6FC6"/>
          </a:solidFill>
          <a:ln w="2644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97" name="Graphic 9">
            <a:extLst>
              <a:ext uri="{FF2B5EF4-FFF2-40B4-BE49-F238E27FC236}">
                <a16:creationId xmlns:a16="http://schemas.microsoft.com/office/drawing/2014/main" id="{F7973191-2F20-4EA3-8BFD-B4494C443E07}"/>
              </a:ext>
            </a:extLst>
          </p:cNvPr>
          <p:cNvSpPr/>
          <p:nvPr/>
        </p:nvSpPr>
        <p:spPr>
          <a:xfrm>
            <a:off x="7108145" y="5425903"/>
            <a:ext cx="461228" cy="322858"/>
          </a:xfrm>
          <a:custGeom>
            <a:avLst/>
            <a:gdLst>
              <a:gd name="connsiteX0" fmla="*/ 648615 w 666882"/>
              <a:gd name="connsiteY0" fmla="*/ 0 h 466817"/>
              <a:gd name="connsiteX1" fmla="*/ 18673 w 666882"/>
              <a:gd name="connsiteY1" fmla="*/ 0 h 466817"/>
              <a:gd name="connsiteX2" fmla="*/ 0 w 666882"/>
              <a:gd name="connsiteY2" fmla="*/ 18673 h 466817"/>
              <a:gd name="connsiteX3" fmla="*/ 0 w 666882"/>
              <a:gd name="connsiteY3" fmla="*/ 82424 h 466817"/>
              <a:gd name="connsiteX4" fmla="*/ 18673 w 666882"/>
              <a:gd name="connsiteY4" fmla="*/ 101097 h 466817"/>
              <a:gd name="connsiteX5" fmla="*/ 37345 w 666882"/>
              <a:gd name="connsiteY5" fmla="*/ 82424 h 466817"/>
              <a:gd name="connsiteX6" fmla="*/ 37345 w 666882"/>
              <a:gd name="connsiteY6" fmla="*/ 37345 h 466817"/>
              <a:gd name="connsiteX7" fmla="*/ 492127 w 666882"/>
              <a:gd name="connsiteY7" fmla="*/ 37345 h 466817"/>
              <a:gd name="connsiteX8" fmla="*/ 492127 w 666882"/>
              <a:gd name="connsiteY8" fmla="*/ 70940 h 466817"/>
              <a:gd name="connsiteX9" fmla="*/ 510800 w 666882"/>
              <a:gd name="connsiteY9" fmla="*/ 89613 h 466817"/>
              <a:gd name="connsiteX10" fmla="*/ 529472 w 666882"/>
              <a:gd name="connsiteY10" fmla="*/ 70940 h 466817"/>
              <a:gd name="connsiteX11" fmla="*/ 529472 w 666882"/>
              <a:gd name="connsiteY11" fmla="*/ 37345 h 466817"/>
              <a:gd name="connsiteX12" fmla="*/ 629942 w 666882"/>
              <a:gd name="connsiteY12" fmla="*/ 37345 h 466817"/>
              <a:gd name="connsiteX13" fmla="*/ 629942 w 666882"/>
              <a:gd name="connsiteY13" fmla="*/ 214947 h 466817"/>
              <a:gd name="connsiteX14" fmla="*/ 306414 w 666882"/>
              <a:gd name="connsiteY14" fmla="*/ 214947 h 466817"/>
              <a:gd name="connsiteX15" fmla="*/ 306414 w 666882"/>
              <a:gd name="connsiteY15" fmla="*/ 151718 h 466817"/>
              <a:gd name="connsiteX16" fmla="*/ 287741 w 666882"/>
              <a:gd name="connsiteY16" fmla="*/ 133046 h 466817"/>
              <a:gd name="connsiteX17" fmla="*/ 269068 w 666882"/>
              <a:gd name="connsiteY17" fmla="*/ 151718 h 466817"/>
              <a:gd name="connsiteX18" fmla="*/ 269068 w 666882"/>
              <a:gd name="connsiteY18" fmla="*/ 315521 h 466817"/>
              <a:gd name="connsiteX19" fmla="*/ 287741 w 666882"/>
              <a:gd name="connsiteY19" fmla="*/ 334193 h 466817"/>
              <a:gd name="connsiteX20" fmla="*/ 306414 w 666882"/>
              <a:gd name="connsiteY20" fmla="*/ 315521 h 466817"/>
              <a:gd name="connsiteX21" fmla="*/ 306414 w 666882"/>
              <a:gd name="connsiteY21" fmla="*/ 252292 h 466817"/>
              <a:gd name="connsiteX22" fmla="*/ 629942 w 666882"/>
              <a:gd name="connsiteY22" fmla="*/ 252292 h 466817"/>
              <a:gd name="connsiteX23" fmla="*/ 629942 w 666882"/>
              <a:gd name="connsiteY23" fmla="*/ 429893 h 466817"/>
              <a:gd name="connsiteX24" fmla="*/ 529472 w 666882"/>
              <a:gd name="connsiteY24" fmla="*/ 429893 h 466817"/>
              <a:gd name="connsiteX25" fmla="*/ 529472 w 666882"/>
              <a:gd name="connsiteY25" fmla="*/ 396299 h 466817"/>
              <a:gd name="connsiteX26" fmla="*/ 510800 w 666882"/>
              <a:gd name="connsiteY26" fmla="*/ 377626 h 466817"/>
              <a:gd name="connsiteX27" fmla="*/ 492127 w 666882"/>
              <a:gd name="connsiteY27" fmla="*/ 396299 h 466817"/>
              <a:gd name="connsiteX28" fmla="*/ 492127 w 666882"/>
              <a:gd name="connsiteY28" fmla="*/ 429893 h 466817"/>
              <a:gd name="connsiteX29" fmla="*/ 37345 w 666882"/>
              <a:gd name="connsiteY29" fmla="*/ 429893 h 466817"/>
              <a:gd name="connsiteX30" fmla="*/ 37345 w 666882"/>
              <a:gd name="connsiteY30" fmla="*/ 187802 h 466817"/>
              <a:gd name="connsiteX31" fmla="*/ 18673 w 666882"/>
              <a:gd name="connsiteY31" fmla="*/ 169129 h 466817"/>
              <a:gd name="connsiteX32" fmla="*/ 0 w 666882"/>
              <a:gd name="connsiteY32" fmla="*/ 187802 h 466817"/>
              <a:gd name="connsiteX33" fmla="*/ 0 w 666882"/>
              <a:gd name="connsiteY33" fmla="*/ 448566 h 466817"/>
              <a:gd name="connsiteX34" fmla="*/ 18673 w 666882"/>
              <a:gd name="connsiteY34" fmla="*/ 467239 h 466817"/>
              <a:gd name="connsiteX35" fmla="*/ 648615 w 666882"/>
              <a:gd name="connsiteY35" fmla="*/ 467239 h 466817"/>
              <a:gd name="connsiteX36" fmla="*/ 667287 w 666882"/>
              <a:gd name="connsiteY36" fmla="*/ 448566 h 466817"/>
              <a:gd name="connsiteX37" fmla="*/ 667287 w 666882"/>
              <a:gd name="connsiteY37" fmla="*/ 18673 h 466817"/>
              <a:gd name="connsiteX38" fmla="*/ 648615 w 666882"/>
              <a:gd name="connsiteY38" fmla="*/ 0 h 466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66882" h="466817">
                <a:moveTo>
                  <a:pt x="648615" y="0"/>
                </a:moveTo>
                <a:lnTo>
                  <a:pt x="18673" y="0"/>
                </a:lnTo>
                <a:cubicBezTo>
                  <a:pt x="8360" y="0"/>
                  <a:pt x="0" y="8360"/>
                  <a:pt x="0" y="18673"/>
                </a:cubicBezTo>
                <a:lnTo>
                  <a:pt x="0" y="82424"/>
                </a:lnTo>
                <a:cubicBezTo>
                  <a:pt x="0" y="92737"/>
                  <a:pt x="8360" y="101097"/>
                  <a:pt x="18673" y="101097"/>
                </a:cubicBezTo>
                <a:cubicBezTo>
                  <a:pt x="28985" y="101097"/>
                  <a:pt x="37345" y="92737"/>
                  <a:pt x="37345" y="82424"/>
                </a:cubicBezTo>
                <a:lnTo>
                  <a:pt x="37345" y="37345"/>
                </a:lnTo>
                <a:lnTo>
                  <a:pt x="492127" y="37345"/>
                </a:lnTo>
                <a:lnTo>
                  <a:pt x="492127" y="70940"/>
                </a:lnTo>
                <a:cubicBezTo>
                  <a:pt x="492127" y="81253"/>
                  <a:pt x="500487" y="89613"/>
                  <a:pt x="510800" y="89613"/>
                </a:cubicBezTo>
                <a:cubicBezTo>
                  <a:pt x="521112" y="89613"/>
                  <a:pt x="529472" y="81253"/>
                  <a:pt x="529472" y="70940"/>
                </a:cubicBezTo>
                <a:lnTo>
                  <a:pt x="529472" y="37345"/>
                </a:lnTo>
                <a:lnTo>
                  <a:pt x="629942" y="37345"/>
                </a:lnTo>
                <a:lnTo>
                  <a:pt x="629942" y="214947"/>
                </a:lnTo>
                <a:lnTo>
                  <a:pt x="306414" y="214947"/>
                </a:lnTo>
                <a:lnTo>
                  <a:pt x="306414" y="151718"/>
                </a:lnTo>
                <a:cubicBezTo>
                  <a:pt x="306414" y="141406"/>
                  <a:pt x="298054" y="133046"/>
                  <a:pt x="287741" y="133046"/>
                </a:cubicBezTo>
                <a:cubicBezTo>
                  <a:pt x="277428" y="133046"/>
                  <a:pt x="269068" y="141406"/>
                  <a:pt x="269068" y="151718"/>
                </a:cubicBezTo>
                <a:lnTo>
                  <a:pt x="269068" y="315521"/>
                </a:lnTo>
                <a:cubicBezTo>
                  <a:pt x="269068" y="325833"/>
                  <a:pt x="277428" y="334193"/>
                  <a:pt x="287741" y="334193"/>
                </a:cubicBezTo>
                <a:cubicBezTo>
                  <a:pt x="298054" y="334193"/>
                  <a:pt x="306414" y="325833"/>
                  <a:pt x="306414" y="315521"/>
                </a:cubicBezTo>
                <a:lnTo>
                  <a:pt x="306414" y="252292"/>
                </a:lnTo>
                <a:lnTo>
                  <a:pt x="629942" y="252292"/>
                </a:lnTo>
                <a:lnTo>
                  <a:pt x="629942" y="429893"/>
                </a:lnTo>
                <a:lnTo>
                  <a:pt x="529472" y="429893"/>
                </a:lnTo>
                <a:lnTo>
                  <a:pt x="529472" y="396299"/>
                </a:lnTo>
                <a:cubicBezTo>
                  <a:pt x="529472" y="385986"/>
                  <a:pt x="521112" y="377626"/>
                  <a:pt x="510800" y="377626"/>
                </a:cubicBezTo>
                <a:cubicBezTo>
                  <a:pt x="500487" y="377626"/>
                  <a:pt x="492127" y="385986"/>
                  <a:pt x="492127" y="396299"/>
                </a:cubicBezTo>
                <a:lnTo>
                  <a:pt x="492127" y="429893"/>
                </a:lnTo>
                <a:lnTo>
                  <a:pt x="37345" y="429893"/>
                </a:lnTo>
                <a:lnTo>
                  <a:pt x="37345" y="187802"/>
                </a:lnTo>
                <a:cubicBezTo>
                  <a:pt x="37345" y="177489"/>
                  <a:pt x="28985" y="169129"/>
                  <a:pt x="18673" y="169129"/>
                </a:cubicBezTo>
                <a:cubicBezTo>
                  <a:pt x="8360" y="169129"/>
                  <a:pt x="0" y="177489"/>
                  <a:pt x="0" y="187802"/>
                </a:cubicBezTo>
                <a:lnTo>
                  <a:pt x="0" y="448566"/>
                </a:lnTo>
                <a:cubicBezTo>
                  <a:pt x="0" y="458879"/>
                  <a:pt x="8360" y="467239"/>
                  <a:pt x="18673" y="467239"/>
                </a:cubicBezTo>
                <a:lnTo>
                  <a:pt x="648615" y="467239"/>
                </a:lnTo>
                <a:cubicBezTo>
                  <a:pt x="658927" y="467239"/>
                  <a:pt x="667287" y="458879"/>
                  <a:pt x="667287" y="448566"/>
                </a:cubicBezTo>
                <a:lnTo>
                  <a:pt x="667287" y="18673"/>
                </a:lnTo>
                <a:cubicBezTo>
                  <a:pt x="667287" y="8360"/>
                  <a:pt x="658930" y="0"/>
                  <a:pt x="648615" y="0"/>
                </a:cubicBezTo>
                <a:close/>
              </a:path>
            </a:pathLst>
          </a:custGeom>
          <a:solidFill>
            <a:srgbClr val="0F6FC6"/>
          </a:solidFill>
          <a:ln w="2667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98" name="Graphic 11">
            <a:extLst>
              <a:ext uri="{FF2B5EF4-FFF2-40B4-BE49-F238E27FC236}">
                <a16:creationId xmlns:a16="http://schemas.microsoft.com/office/drawing/2014/main" id="{DC269204-9E2D-4ABD-A074-9BB184E550C9}"/>
              </a:ext>
            </a:extLst>
          </p:cNvPr>
          <p:cNvSpPr/>
          <p:nvPr/>
        </p:nvSpPr>
        <p:spPr>
          <a:xfrm>
            <a:off x="8748487" y="5423135"/>
            <a:ext cx="464918" cy="328394"/>
          </a:xfrm>
          <a:custGeom>
            <a:avLst/>
            <a:gdLst>
              <a:gd name="connsiteX0" fmla="*/ 671395 w 672217"/>
              <a:gd name="connsiteY0" fmla="*/ 96383 h 474819"/>
              <a:gd name="connsiteX1" fmla="*/ 628714 w 672217"/>
              <a:gd name="connsiteY1" fmla="*/ 10374 h 474819"/>
              <a:gd name="connsiteX2" fmla="*/ 611986 w 672217"/>
              <a:gd name="connsiteY2" fmla="*/ 0 h 474819"/>
              <a:gd name="connsiteX3" fmla="*/ 64020 w 672217"/>
              <a:gd name="connsiteY3" fmla="*/ 0 h 474819"/>
              <a:gd name="connsiteX4" fmla="*/ 47502 w 672217"/>
              <a:gd name="connsiteY4" fmla="*/ 9963 h 474819"/>
              <a:gd name="connsiteX5" fmla="*/ 2154 w 672217"/>
              <a:gd name="connsiteY5" fmla="*/ 95972 h 474819"/>
              <a:gd name="connsiteX6" fmla="*/ 2683 w 672217"/>
              <a:gd name="connsiteY6" fmla="*/ 114325 h 474819"/>
              <a:gd name="connsiteX7" fmla="*/ 18672 w 672217"/>
              <a:gd name="connsiteY7" fmla="*/ 123354 h 474819"/>
              <a:gd name="connsiteX8" fmla="*/ 71620 w 672217"/>
              <a:gd name="connsiteY8" fmla="*/ 123354 h 474819"/>
              <a:gd name="connsiteX9" fmla="*/ 71620 w 672217"/>
              <a:gd name="connsiteY9" fmla="*/ 456918 h 474819"/>
              <a:gd name="connsiteX10" fmla="*/ 90292 w 672217"/>
              <a:gd name="connsiteY10" fmla="*/ 475591 h 474819"/>
              <a:gd name="connsiteX11" fmla="*/ 583051 w 672217"/>
              <a:gd name="connsiteY11" fmla="*/ 475591 h 474819"/>
              <a:gd name="connsiteX12" fmla="*/ 601724 w 672217"/>
              <a:gd name="connsiteY12" fmla="*/ 456918 h 474819"/>
              <a:gd name="connsiteX13" fmla="*/ 601724 w 672217"/>
              <a:gd name="connsiteY13" fmla="*/ 123354 h 474819"/>
              <a:gd name="connsiteX14" fmla="*/ 654672 w 672217"/>
              <a:gd name="connsiteY14" fmla="*/ 123354 h 474819"/>
              <a:gd name="connsiteX15" fmla="*/ 670541 w 672217"/>
              <a:gd name="connsiteY15" fmla="*/ 114522 h 474819"/>
              <a:gd name="connsiteX16" fmla="*/ 671395 w 672217"/>
              <a:gd name="connsiteY16" fmla="*/ 96383 h 474819"/>
              <a:gd name="connsiteX17" fmla="*/ 527359 w 672217"/>
              <a:gd name="connsiteY17" fmla="*/ 37345 h 474819"/>
              <a:gd name="connsiteX18" fmla="*/ 549398 w 672217"/>
              <a:gd name="connsiteY18" fmla="*/ 86009 h 474819"/>
              <a:gd name="connsiteX19" fmla="*/ 122033 w 672217"/>
              <a:gd name="connsiteY19" fmla="*/ 86009 h 474819"/>
              <a:gd name="connsiteX20" fmla="*/ 141517 w 672217"/>
              <a:gd name="connsiteY20" fmla="*/ 37345 h 474819"/>
              <a:gd name="connsiteX21" fmla="*/ 527359 w 672217"/>
              <a:gd name="connsiteY21" fmla="*/ 37345 h 474819"/>
              <a:gd name="connsiteX22" fmla="*/ 75285 w 672217"/>
              <a:gd name="connsiteY22" fmla="*/ 37345 h 474819"/>
              <a:gd name="connsiteX23" fmla="*/ 101288 w 672217"/>
              <a:gd name="connsiteY23" fmla="*/ 37345 h 474819"/>
              <a:gd name="connsiteX24" fmla="*/ 81804 w 672217"/>
              <a:gd name="connsiteY24" fmla="*/ 86009 h 474819"/>
              <a:gd name="connsiteX25" fmla="*/ 49626 w 672217"/>
              <a:gd name="connsiteY25" fmla="*/ 86009 h 474819"/>
              <a:gd name="connsiteX26" fmla="*/ 75285 w 672217"/>
              <a:gd name="connsiteY26" fmla="*/ 37345 h 474819"/>
              <a:gd name="connsiteX27" fmla="*/ 564376 w 672217"/>
              <a:gd name="connsiteY27" fmla="*/ 438245 h 474819"/>
              <a:gd name="connsiteX28" fmla="*/ 108965 w 672217"/>
              <a:gd name="connsiteY28" fmla="*/ 438245 h 474819"/>
              <a:gd name="connsiteX29" fmla="*/ 108965 w 672217"/>
              <a:gd name="connsiteY29" fmla="*/ 123354 h 474819"/>
              <a:gd name="connsiteX30" fmla="*/ 564379 w 672217"/>
              <a:gd name="connsiteY30" fmla="*/ 123354 h 474819"/>
              <a:gd name="connsiteX31" fmla="*/ 564379 w 672217"/>
              <a:gd name="connsiteY31" fmla="*/ 438245 h 474819"/>
              <a:gd name="connsiteX32" fmla="*/ 590392 w 672217"/>
              <a:gd name="connsiteY32" fmla="*/ 86009 h 474819"/>
              <a:gd name="connsiteX33" fmla="*/ 568356 w 672217"/>
              <a:gd name="connsiteY33" fmla="*/ 37345 h 474819"/>
              <a:gd name="connsiteX34" fmla="*/ 600406 w 672217"/>
              <a:gd name="connsiteY34" fmla="*/ 37345 h 474819"/>
              <a:gd name="connsiteX35" fmla="*/ 624555 w 672217"/>
              <a:gd name="connsiteY35" fmla="*/ 86009 h 474819"/>
              <a:gd name="connsiteX36" fmla="*/ 590392 w 672217"/>
              <a:gd name="connsiteY36" fmla="*/ 86009 h 47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72217" h="474819">
                <a:moveTo>
                  <a:pt x="671395" y="96383"/>
                </a:moveTo>
                <a:lnTo>
                  <a:pt x="628714" y="10374"/>
                </a:lnTo>
                <a:cubicBezTo>
                  <a:pt x="625561" y="4020"/>
                  <a:pt x="619082" y="0"/>
                  <a:pt x="611986" y="0"/>
                </a:cubicBezTo>
                <a:lnTo>
                  <a:pt x="64020" y="0"/>
                </a:lnTo>
                <a:cubicBezTo>
                  <a:pt x="57092" y="0"/>
                  <a:pt x="50736" y="3836"/>
                  <a:pt x="47502" y="9963"/>
                </a:cubicBezTo>
                <a:lnTo>
                  <a:pt x="2154" y="95972"/>
                </a:lnTo>
                <a:cubicBezTo>
                  <a:pt x="-897" y="101761"/>
                  <a:pt x="-694" y="108723"/>
                  <a:pt x="2683" y="114325"/>
                </a:cubicBezTo>
                <a:cubicBezTo>
                  <a:pt x="6062" y="119932"/>
                  <a:pt x="12128" y="123354"/>
                  <a:pt x="18672" y="123354"/>
                </a:cubicBezTo>
                <a:lnTo>
                  <a:pt x="71620" y="123354"/>
                </a:lnTo>
                <a:lnTo>
                  <a:pt x="71620" y="456918"/>
                </a:lnTo>
                <a:cubicBezTo>
                  <a:pt x="71620" y="467231"/>
                  <a:pt x="79980" y="475591"/>
                  <a:pt x="90292" y="475591"/>
                </a:cubicBezTo>
                <a:lnTo>
                  <a:pt x="583051" y="475591"/>
                </a:lnTo>
                <a:cubicBezTo>
                  <a:pt x="593364" y="475591"/>
                  <a:pt x="601724" y="467231"/>
                  <a:pt x="601724" y="456918"/>
                </a:cubicBezTo>
                <a:lnTo>
                  <a:pt x="601724" y="123354"/>
                </a:lnTo>
                <a:lnTo>
                  <a:pt x="654672" y="123354"/>
                </a:lnTo>
                <a:cubicBezTo>
                  <a:pt x="661133" y="123354"/>
                  <a:pt x="667137" y="120015"/>
                  <a:pt x="670541" y="114522"/>
                </a:cubicBezTo>
                <a:cubicBezTo>
                  <a:pt x="673945" y="109030"/>
                  <a:pt x="674267" y="102172"/>
                  <a:pt x="671395" y="96383"/>
                </a:cubicBezTo>
                <a:close/>
                <a:moveTo>
                  <a:pt x="527359" y="37345"/>
                </a:moveTo>
                <a:lnTo>
                  <a:pt x="549398" y="86009"/>
                </a:lnTo>
                <a:lnTo>
                  <a:pt x="122033" y="86009"/>
                </a:lnTo>
                <a:lnTo>
                  <a:pt x="141517" y="37345"/>
                </a:lnTo>
                <a:lnTo>
                  <a:pt x="527359" y="37345"/>
                </a:lnTo>
                <a:close/>
                <a:moveTo>
                  <a:pt x="75285" y="37345"/>
                </a:moveTo>
                <a:lnTo>
                  <a:pt x="101288" y="37345"/>
                </a:lnTo>
                <a:lnTo>
                  <a:pt x="81804" y="86009"/>
                </a:lnTo>
                <a:lnTo>
                  <a:pt x="49626" y="86009"/>
                </a:lnTo>
                <a:lnTo>
                  <a:pt x="75285" y="37345"/>
                </a:lnTo>
                <a:close/>
                <a:moveTo>
                  <a:pt x="564376" y="438245"/>
                </a:moveTo>
                <a:lnTo>
                  <a:pt x="108965" y="438245"/>
                </a:lnTo>
                <a:lnTo>
                  <a:pt x="108965" y="123354"/>
                </a:lnTo>
                <a:lnTo>
                  <a:pt x="564379" y="123354"/>
                </a:lnTo>
                <a:lnTo>
                  <a:pt x="564379" y="438245"/>
                </a:lnTo>
                <a:close/>
                <a:moveTo>
                  <a:pt x="590392" y="86009"/>
                </a:moveTo>
                <a:lnTo>
                  <a:pt x="568356" y="37345"/>
                </a:lnTo>
                <a:lnTo>
                  <a:pt x="600406" y="37345"/>
                </a:lnTo>
                <a:lnTo>
                  <a:pt x="624555" y="86009"/>
                </a:lnTo>
                <a:lnTo>
                  <a:pt x="590392" y="86009"/>
                </a:lnTo>
                <a:close/>
              </a:path>
            </a:pathLst>
          </a:custGeom>
          <a:solidFill>
            <a:srgbClr val="0F6FC6"/>
          </a:solidFill>
          <a:ln w="2646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99" name="Graphic 13">
            <a:extLst>
              <a:ext uri="{FF2B5EF4-FFF2-40B4-BE49-F238E27FC236}">
                <a16:creationId xmlns:a16="http://schemas.microsoft.com/office/drawing/2014/main" id="{0FC41A13-1730-4569-8A86-E93EE034E434}"/>
              </a:ext>
            </a:extLst>
          </p:cNvPr>
          <p:cNvSpPr/>
          <p:nvPr/>
        </p:nvSpPr>
        <p:spPr>
          <a:xfrm>
            <a:off x="7993338" y="5413912"/>
            <a:ext cx="492588" cy="346840"/>
          </a:xfrm>
          <a:custGeom>
            <a:avLst/>
            <a:gdLst>
              <a:gd name="connsiteX0" fmla="*/ 693829 w 712230"/>
              <a:gd name="connsiteY0" fmla="*/ 79684 h 501495"/>
              <a:gd name="connsiteX1" fmla="*/ 476290 w 712230"/>
              <a:gd name="connsiteY1" fmla="*/ 79684 h 501495"/>
              <a:gd name="connsiteX2" fmla="*/ 476290 w 712230"/>
              <a:gd name="connsiteY2" fmla="*/ 41421 h 501495"/>
              <a:gd name="connsiteX3" fmla="*/ 434871 w 712230"/>
              <a:gd name="connsiteY3" fmla="*/ 0 h 501495"/>
              <a:gd name="connsiteX4" fmla="*/ 277634 w 712230"/>
              <a:gd name="connsiteY4" fmla="*/ 0 h 501495"/>
              <a:gd name="connsiteX5" fmla="*/ 236215 w 712230"/>
              <a:gd name="connsiteY5" fmla="*/ 41421 h 501495"/>
              <a:gd name="connsiteX6" fmla="*/ 236215 w 712230"/>
              <a:gd name="connsiteY6" fmla="*/ 79684 h 501495"/>
              <a:gd name="connsiteX7" fmla="*/ 18673 w 712230"/>
              <a:gd name="connsiteY7" fmla="*/ 79684 h 501495"/>
              <a:gd name="connsiteX8" fmla="*/ 0 w 712230"/>
              <a:gd name="connsiteY8" fmla="*/ 98357 h 501495"/>
              <a:gd name="connsiteX9" fmla="*/ 0 w 712230"/>
              <a:gd name="connsiteY9" fmla="*/ 484850 h 501495"/>
              <a:gd name="connsiteX10" fmla="*/ 18673 w 712230"/>
              <a:gd name="connsiteY10" fmla="*/ 503523 h 501495"/>
              <a:gd name="connsiteX11" fmla="*/ 693829 w 712230"/>
              <a:gd name="connsiteY11" fmla="*/ 503523 h 501495"/>
              <a:gd name="connsiteX12" fmla="*/ 712502 w 712230"/>
              <a:gd name="connsiteY12" fmla="*/ 484850 h 501495"/>
              <a:gd name="connsiteX13" fmla="*/ 712502 w 712230"/>
              <a:gd name="connsiteY13" fmla="*/ 98357 h 501495"/>
              <a:gd name="connsiteX14" fmla="*/ 693829 w 712230"/>
              <a:gd name="connsiteY14" fmla="*/ 79684 h 501495"/>
              <a:gd name="connsiteX15" fmla="*/ 675157 w 712230"/>
              <a:gd name="connsiteY15" fmla="*/ 117030 h 501495"/>
              <a:gd name="connsiteX16" fmla="*/ 675157 w 712230"/>
              <a:gd name="connsiteY16" fmla="*/ 122946 h 501495"/>
              <a:gd name="connsiteX17" fmla="*/ 378141 w 712230"/>
              <a:gd name="connsiteY17" fmla="*/ 296117 h 501495"/>
              <a:gd name="connsiteX18" fmla="*/ 324628 w 712230"/>
              <a:gd name="connsiteY18" fmla="*/ 295770 h 501495"/>
              <a:gd name="connsiteX19" fmla="*/ 37345 w 712230"/>
              <a:gd name="connsiteY19" fmla="*/ 123355 h 501495"/>
              <a:gd name="connsiteX20" fmla="*/ 37345 w 712230"/>
              <a:gd name="connsiteY20" fmla="*/ 117030 h 501495"/>
              <a:gd name="connsiteX21" fmla="*/ 675157 w 712230"/>
              <a:gd name="connsiteY21" fmla="*/ 117030 h 501495"/>
              <a:gd name="connsiteX22" fmla="*/ 37345 w 712230"/>
              <a:gd name="connsiteY22" fmla="*/ 166094 h 501495"/>
              <a:gd name="connsiteX23" fmla="*/ 305339 w 712230"/>
              <a:gd name="connsiteY23" fmla="*/ 327749 h 501495"/>
              <a:gd name="connsiteX24" fmla="*/ 351674 w 712230"/>
              <a:gd name="connsiteY24" fmla="*/ 340654 h 501495"/>
              <a:gd name="connsiteX25" fmla="*/ 397016 w 712230"/>
              <a:gd name="connsiteY25" fmla="*/ 328341 h 501495"/>
              <a:gd name="connsiteX26" fmla="*/ 675157 w 712230"/>
              <a:gd name="connsiteY26" fmla="*/ 165427 h 501495"/>
              <a:gd name="connsiteX27" fmla="*/ 675157 w 712230"/>
              <a:gd name="connsiteY27" fmla="*/ 466175 h 501495"/>
              <a:gd name="connsiteX28" fmla="*/ 37345 w 712230"/>
              <a:gd name="connsiteY28" fmla="*/ 466175 h 501495"/>
              <a:gd name="connsiteX29" fmla="*/ 37345 w 712230"/>
              <a:gd name="connsiteY29" fmla="*/ 166094 h 501495"/>
              <a:gd name="connsiteX30" fmla="*/ 273558 w 712230"/>
              <a:gd name="connsiteY30" fmla="*/ 41421 h 501495"/>
              <a:gd name="connsiteX31" fmla="*/ 277631 w 712230"/>
              <a:gd name="connsiteY31" fmla="*/ 37345 h 501495"/>
              <a:gd name="connsiteX32" fmla="*/ 434868 w 712230"/>
              <a:gd name="connsiteY32" fmla="*/ 37345 h 501495"/>
              <a:gd name="connsiteX33" fmla="*/ 438942 w 712230"/>
              <a:gd name="connsiteY33" fmla="*/ 41421 h 501495"/>
              <a:gd name="connsiteX34" fmla="*/ 438942 w 712230"/>
              <a:gd name="connsiteY34" fmla="*/ 79684 h 501495"/>
              <a:gd name="connsiteX35" fmla="*/ 273555 w 712230"/>
              <a:gd name="connsiteY35" fmla="*/ 79684 h 501495"/>
              <a:gd name="connsiteX36" fmla="*/ 273555 w 712230"/>
              <a:gd name="connsiteY36" fmla="*/ 41421 h 501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712230" h="501495">
                <a:moveTo>
                  <a:pt x="693829" y="79684"/>
                </a:moveTo>
                <a:lnTo>
                  <a:pt x="476290" y="79684"/>
                </a:lnTo>
                <a:lnTo>
                  <a:pt x="476290" y="41421"/>
                </a:lnTo>
                <a:cubicBezTo>
                  <a:pt x="476290" y="18582"/>
                  <a:pt x="457708" y="0"/>
                  <a:pt x="434871" y="0"/>
                </a:cubicBezTo>
                <a:lnTo>
                  <a:pt x="277634" y="0"/>
                </a:lnTo>
                <a:cubicBezTo>
                  <a:pt x="254794" y="0"/>
                  <a:pt x="236215" y="18582"/>
                  <a:pt x="236215" y="41421"/>
                </a:cubicBezTo>
                <a:lnTo>
                  <a:pt x="236215" y="79684"/>
                </a:lnTo>
                <a:lnTo>
                  <a:pt x="18673" y="79684"/>
                </a:lnTo>
                <a:cubicBezTo>
                  <a:pt x="8360" y="79684"/>
                  <a:pt x="0" y="88044"/>
                  <a:pt x="0" y="98357"/>
                </a:cubicBezTo>
                <a:lnTo>
                  <a:pt x="0" y="484850"/>
                </a:lnTo>
                <a:cubicBezTo>
                  <a:pt x="0" y="495163"/>
                  <a:pt x="8360" y="503523"/>
                  <a:pt x="18673" y="503523"/>
                </a:cubicBezTo>
                <a:lnTo>
                  <a:pt x="693829" y="503523"/>
                </a:lnTo>
                <a:cubicBezTo>
                  <a:pt x="704142" y="503523"/>
                  <a:pt x="712502" y="495163"/>
                  <a:pt x="712502" y="484850"/>
                </a:cubicBezTo>
                <a:lnTo>
                  <a:pt x="712502" y="98357"/>
                </a:lnTo>
                <a:cubicBezTo>
                  <a:pt x="712502" y="88044"/>
                  <a:pt x="704142" y="79684"/>
                  <a:pt x="693829" y="79684"/>
                </a:cubicBezTo>
                <a:close/>
                <a:moveTo>
                  <a:pt x="675157" y="117030"/>
                </a:moveTo>
                <a:lnTo>
                  <a:pt x="675157" y="122946"/>
                </a:lnTo>
                <a:lnTo>
                  <a:pt x="378141" y="296117"/>
                </a:lnTo>
                <a:cubicBezTo>
                  <a:pt x="361573" y="305821"/>
                  <a:pt x="341070" y="305688"/>
                  <a:pt x="324628" y="295770"/>
                </a:cubicBezTo>
                <a:lnTo>
                  <a:pt x="37345" y="123355"/>
                </a:lnTo>
                <a:lnTo>
                  <a:pt x="37345" y="117030"/>
                </a:lnTo>
                <a:lnTo>
                  <a:pt x="675157" y="117030"/>
                </a:lnTo>
                <a:close/>
                <a:moveTo>
                  <a:pt x="37345" y="166094"/>
                </a:moveTo>
                <a:lnTo>
                  <a:pt x="305339" y="327749"/>
                </a:lnTo>
                <a:cubicBezTo>
                  <a:pt x="319594" y="336349"/>
                  <a:pt x="335628" y="340654"/>
                  <a:pt x="351674" y="340654"/>
                </a:cubicBezTo>
                <a:cubicBezTo>
                  <a:pt x="367332" y="340654"/>
                  <a:pt x="382996" y="336551"/>
                  <a:pt x="397016" y="328341"/>
                </a:cubicBezTo>
                <a:lnTo>
                  <a:pt x="675157" y="165427"/>
                </a:lnTo>
                <a:lnTo>
                  <a:pt x="675157" y="466175"/>
                </a:lnTo>
                <a:lnTo>
                  <a:pt x="37345" y="466175"/>
                </a:lnTo>
                <a:lnTo>
                  <a:pt x="37345" y="166094"/>
                </a:lnTo>
                <a:close/>
                <a:moveTo>
                  <a:pt x="273558" y="41421"/>
                </a:moveTo>
                <a:cubicBezTo>
                  <a:pt x="273558" y="39175"/>
                  <a:pt x="275388" y="37345"/>
                  <a:pt x="277631" y="37345"/>
                </a:cubicBezTo>
                <a:lnTo>
                  <a:pt x="434868" y="37345"/>
                </a:lnTo>
                <a:cubicBezTo>
                  <a:pt x="437115" y="37345"/>
                  <a:pt x="438942" y="39175"/>
                  <a:pt x="438942" y="41421"/>
                </a:cubicBezTo>
                <a:lnTo>
                  <a:pt x="438942" y="79684"/>
                </a:lnTo>
                <a:lnTo>
                  <a:pt x="273555" y="79684"/>
                </a:lnTo>
                <a:lnTo>
                  <a:pt x="273555" y="41421"/>
                </a:lnTo>
                <a:close/>
              </a:path>
            </a:pathLst>
          </a:custGeom>
          <a:solidFill>
            <a:srgbClr val="0F6FC6"/>
          </a:solidFill>
          <a:ln w="2640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grpSp>
        <p:nvGrpSpPr>
          <p:cNvPr id="100" name="Graphic 15">
            <a:extLst>
              <a:ext uri="{FF2B5EF4-FFF2-40B4-BE49-F238E27FC236}">
                <a16:creationId xmlns:a16="http://schemas.microsoft.com/office/drawing/2014/main" id="{038B108B-7EAE-46E9-8163-7E7D6E460D5C}"/>
              </a:ext>
            </a:extLst>
          </p:cNvPr>
          <p:cNvGrpSpPr/>
          <p:nvPr/>
        </p:nvGrpSpPr>
        <p:grpSpPr>
          <a:xfrm>
            <a:off x="10326100" y="5419257"/>
            <a:ext cx="428018" cy="428018"/>
            <a:chOff x="1144229" y="868736"/>
            <a:chExt cx="618866" cy="618866"/>
          </a:xfrm>
          <a:solidFill>
            <a:srgbClr val="0F6FC6"/>
          </a:solidFill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E5A487B-A1AC-4244-A1B0-5C32242BB4D2}"/>
                </a:ext>
              </a:extLst>
            </p:cNvPr>
            <p:cNvSpPr/>
            <p:nvPr/>
          </p:nvSpPr>
          <p:spPr>
            <a:xfrm>
              <a:off x="1238867" y="868736"/>
              <a:ext cx="429472" cy="618866"/>
            </a:xfrm>
            <a:custGeom>
              <a:avLst/>
              <a:gdLst>
                <a:gd name="connsiteX0" fmla="*/ 411746 w 429471"/>
                <a:gd name="connsiteY0" fmla="*/ 0 h 618866"/>
                <a:gd name="connsiteX1" fmla="*/ 18673 w 429471"/>
                <a:gd name="connsiteY1" fmla="*/ 0 h 618866"/>
                <a:gd name="connsiteX2" fmla="*/ 0 w 429471"/>
                <a:gd name="connsiteY2" fmla="*/ 18673 h 618866"/>
                <a:gd name="connsiteX3" fmla="*/ 0 w 429471"/>
                <a:gd name="connsiteY3" fmla="*/ 601026 h 618866"/>
                <a:gd name="connsiteX4" fmla="*/ 18673 w 429471"/>
                <a:gd name="connsiteY4" fmla="*/ 619698 h 618866"/>
                <a:gd name="connsiteX5" fmla="*/ 411746 w 429471"/>
                <a:gd name="connsiteY5" fmla="*/ 619698 h 618866"/>
                <a:gd name="connsiteX6" fmla="*/ 430419 w 429471"/>
                <a:gd name="connsiteY6" fmla="*/ 601026 h 618866"/>
                <a:gd name="connsiteX7" fmla="*/ 430419 w 429471"/>
                <a:gd name="connsiteY7" fmla="*/ 18673 h 618866"/>
                <a:gd name="connsiteX8" fmla="*/ 411746 w 429471"/>
                <a:gd name="connsiteY8" fmla="*/ 0 h 618866"/>
                <a:gd name="connsiteX9" fmla="*/ 393073 w 429471"/>
                <a:gd name="connsiteY9" fmla="*/ 582353 h 618866"/>
                <a:gd name="connsiteX10" fmla="*/ 37345 w 429471"/>
                <a:gd name="connsiteY10" fmla="*/ 582353 h 618866"/>
                <a:gd name="connsiteX11" fmla="*/ 37345 w 429471"/>
                <a:gd name="connsiteY11" fmla="*/ 37345 h 618866"/>
                <a:gd name="connsiteX12" fmla="*/ 393073 w 429471"/>
                <a:gd name="connsiteY12" fmla="*/ 37345 h 618866"/>
                <a:gd name="connsiteX13" fmla="*/ 393073 w 429471"/>
                <a:gd name="connsiteY13" fmla="*/ 582353 h 61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9471" h="618866">
                  <a:moveTo>
                    <a:pt x="411746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lnTo>
                    <a:pt x="0" y="601026"/>
                  </a:lnTo>
                  <a:cubicBezTo>
                    <a:pt x="0" y="611338"/>
                    <a:pt x="8360" y="619698"/>
                    <a:pt x="18673" y="619698"/>
                  </a:cubicBezTo>
                  <a:lnTo>
                    <a:pt x="411746" y="619698"/>
                  </a:lnTo>
                  <a:cubicBezTo>
                    <a:pt x="422059" y="619698"/>
                    <a:pt x="430419" y="611338"/>
                    <a:pt x="430419" y="601026"/>
                  </a:cubicBezTo>
                  <a:lnTo>
                    <a:pt x="430419" y="18673"/>
                  </a:lnTo>
                  <a:cubicBezTo>
                    <a:pt x="430419" y="8360"/>
                    <a:pt x="422061" y="0"/>
                    <a:pt x="411746" y="0"/>
                  </a:cubicBezTo>
                  <a:close/>
                  <a:moveTo>
                    <a:pt x="393073" y="582353"/>
                  </a:moveTo>
                  <a:lnTo>
                    <a:pt x="37345" y="582353"/>
                  </a:lnTo>
                  <a:lnTo>
                    <a:pt x="37345" y="37345"/>
                  </a:lnTo>
                  <a:lnTo>
                    <a:pt x="393073" y="37345"/>
                  </a:lnTo>
                  <a:lnTo>
                    <a:pt x="393073" y="582353"/>
                  </a:ln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F7C9434-30D7-4BFD-A7A4-B0E43190F0BE}"/>
                </a:ext>
              </a:extLst>
            </p:cNvPr>
            <p:cNvSpPr/>
            <p:nvPr/>
          </p:nvSpPr>
          <p:spPr>
            <a:xfrm>
              <a:off x="1332554" y="1140562"/>
              <a:ext cx="61353" cy="37345"/>
            </a:xfrm>
            <a:custGeom>
              <a:avLst/>
              <a:gdLst>
                <a:gd name="connsiteX0" fmla="*/ 43113 w 61353"/>
                <a:gd name="connsiteY0" fmla="*/ 0 h 37345"/>
                <a:gd name="connsiteX1" fmla="*/ 18673 w 61353"/>
                <a:gd name="connsiteY1" fmla="*/ 0 h 37345"/>
                <a:gd name="connsiteX2" fmla="*/ 0 w 61353"/>
                <a:gd name="connsiteY2" fmla="*/ 18673 h 37345"/>
                <a:gd name="connsiteX3" fmla="*/ 18673 w 61353"/>
                <a:gd name="connsiteY3" fmla="*/ 37345 h 37345"/>
                <a:gd name="connsiteX4" fmla="*/ 43113 w 61353"/>
                <a:gd name="connsiteY4" fmla="*/ 37345 h 37345"/>
                <a:gd name="connsiteX5" fmla="*/ 61785 w 61353"/>
                <a:gd name="connsiteY5" fmla="*/ 18673 h 37345"/>
                <a:gd name="connsiteX6" fmla="*/ 43113 w 6135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43113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A31ED8-067F-4CD3-A91B-A7FD3E38FA2C}"/>
                </a:ext>
              </a:extLst>
            </p:cNvPr>
            <p:cNvSpPr/>
            <p:nvPr/>
          </p:nvSpPr>
          <p:spPr>
            <a:xfrm>
              <a:off x="1421148" y="1140562"/>
              <a:ext cx="61353" cy="37345"/>
            </a:xfrm>
            <a:custGeom>
              <a:avLst/>
              <a:gdLst>
                <a:gd name="connsiteX0" fmla="*/ 18673 w 61353"/>
                <a:gd name="connsiteY0" fmla="*/ 37345 h 37345"/>
                <a:gd name="connsiteX1" fmla="*/ 43113 w 61353"/>
                <a:gd name="connsiteY1" fmla="*/ 37345 h 37345"/>
                <a:gd name="connsiteX2" fmla="*/ 61785 w 61353"/>
                <a:gd name="connsiteY2" fmla="*/ 18673 h 37345"/>
                <a:gd name="connsiteX3" fmla="*/ 43113 w 61353"/>
                <a:gd name="connsiteY3" fmla="*/ 0 h 37345"/>
                <a:gd name="connsiteX4" fmla="*/ 18673 w 61353"/>
                <a:gd name="connsiteY4" fmla="*/ 0 h 37345"/>
                <a:gd name="connsiteX5" fmla="*/ 0 w 61353"/>
                <a:gd name="connsiteY5" fmla="*/ 18673 h 37345"/>
                <a:gd name="connsiteX6" fmla="*/ 18673 w 61353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18673" y="37345"/>
                  </a:move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37D15C8D-C849-4736-A342-35D2DAB683BB}"/>
                </a:ext>
              </a:extLst>
            </p:cNvPr>
            <p:cNvSpPr/>
            <p:nvPr/>
          </p:nvSpPr>
          <p:spPr>
            <a:xfrm>
              <a:off x="1509744" y="1140562"/>
              <a:ext cx="61353" cy="37345"/>
            </a:xfrm>
            <a:custGeom>
              <a:avLst/>
              <a:gdLst>
                <a:gd name="connsiteX0" fmla="*/ 43113 w 61353"/>
                <a:gd name="connsiteY0" fmla="*/ 0 h 37345"/>
                <a:gd name="connsiteX1" fmla="*/ 18673 w 61353"/>
                <a:gd name="connsiteY1" fmla="*/ 0 h 37345"/>
                <a:gd name="connsiteX2" fmla="*/ 0 w 61353"/>
                <a:gd name="connsiteY2" fmla="*/ 18673 h 37345"/>
                <a:gd name="connsiteX3" fmla="*/ 18673 w 61353"/>
                <a:gd name="connsiteY3" fmla="*/ 37345 h 37345"/>
                <a:gd name="connsiteX4" fmla="*/ 43113 w 61353"/>
                <a:gd name="connsiteY4" fmla="*/ 37345 h 37345"/>
                <a:gd name="connsiteX5" fmla="*/ 61785 w 61353"/>
                <a:gd name="connsiteY5" fmla="*/ 18673 h 37345"/>
                <a:gd name="connsiteX6" fmla="*/ 43113 w 6135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43113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44A09B7A-88F9-4D67-A967-D5547FAD8494}"/>
                </a:ext>
              </a:extLst>
            </p:cNvPr>
            <p:cNvSpPr/>
            <p:nvPr/>
          </p:nvSpPr>
          <p:spPr>
            <a:xfrm>
              <a:off x="1332554" y="1201665"/>
              <a:ext cx="61353" cy="37345"/>
            </a:xfrm>
            <a:custGeom>
              <a:avLst/>
              <a:gdLst>
                <a:gd name="connsiteX0" fmla="*/ 43113 w 61353"/>
                <a:gd name="connsiteY0" fmla="*/ 0 h 37345"/>
                <a:gd name="connsiteX1" fmla="*/ 18673 w 61353"/>
                <a:gd name="connsiteY1" fmla="*/ 0 h 37345"/>
                <a:gd name="connsiteX2" fmla="*/ 0 w 61353"/>
                <a:gd name="connsiteY2" fmla="*/ 18673 h 37345"/>
                <a:gd name="connsiteX3" fmla="*/ 18673 w 61353"/>
                <a:gd name="connsiteY3" fmla="*/ 37345 h 37345"/>
                <a:gd name="connsiteX4" fmla="*/ 43113 w 61353"/>
                <a:gd name="connsiteY4" fmla="*/ 37345 h 37345"/>
                <a:gd name="connsiteX5" fmla="*/ 61785 w 61353"/>
                <a:gd name="connsiteY5" fmla="*/ 18673 h 37345"/>
                <a:gd name="connsiteX6" fmla="*/ 43113 w 6135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43113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3D311292-0CF9-42F0-8290-7C06AC781E12}"/>
                </a:ext>
              </a:extLst>
            </p:cNvPr>
            <p:cNvSpPr/>
            <p:nvPr/>
          </p:nvSpPr>
          <p:spPr>
            <a:xfrm>
              <a:off x="1421148" y="1201665"/>
              <a:ext cx="61353" cy="37345"/>
            </a:xfrm>
            <a:custGeom>
              <a:avLst/>
              <a:gdLst>
                <a:gd name="connsiteX0" fmla="*/ 18673 w 61353"/>
                <a:gd name="connsiteY0" fmla="*/ 37345 h 37345"/>
                <a:gd name="connsiteX1" fmla="*/ 43113 w 61353"/>
                <a:gd name="connsiteY1" fmla="*/ 37345 h 37345"/>
                <a:gd name="connsiteX2" fmla="*/ 61785 w 61353"/>
                <a:gd name="connsiteY2" fmla="*/ 18673 h 37345"/>
                <a:gd name="connsiteX3" fmla="*/ 43113 w 61353"/>
                <a:gd name="connsiteY3" fmla="*/ 0 h 37345"/>
                <a:gd name="connsiteX4" fmla="*/ 18673 w 61353"/>
                <a:gd name="connsiteY4" fmla="*/ 0 h 37345"/>
                <a:gd name="connsiteX5" fmla="*/ 0 w 61353"/>
                <a:gd name="connsiteY5" fmla="*/ 18673 h 37345"/>
                <a:gd name="connsiteX6" fmla="*/ 18673 w 61353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18673" y="37345"/>
                  </a:move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60F6781-DC2A-45AD-B99B-1E7645F040E7}"/>
                </a:ext>
              </a:extLst>
            </p:cNvPr>
            <p:cNvSpPr/>
            <p:nvPr/>
          </p:nvSpPr>
          <p:spPr>
            <a:xfrm>
              <a:off x="1509744" y="1201665"/>
              <a:ext cx="61353" cy="37345"/>
            </a:xfrm>
            <a:custGeom>
              <a:avLst/>
              <a:gdLst>
                <a:gd name="connsiteX0" fmla="*/ 43113 w 61353"/>
                <a:gd name="connsiteY0" fmla="*/ 0 h 37345"/>
                <a:gd name="connsiteX1" fmla="*/ 18673 w 61353"/>
                <a:gd name="connsiteY1" fmla="*/ 0 h 37345"/>
                <a:gd name="connsiteX2" fmla="*/ 0 w 61353"/>
                <a:gd name="connsiteY2" fmla="*/ 18673 h 37345"/>
                <a:gd name="connsiteX3" fmla="*/ 18673 w 61353"/>
                <a:gd name="connsiteY3" fmla="*/ 37345 h 37345"/>
                <a:gd name="connsiteX4" fmla="*/ 43113 w 61353"/>
                <a:gd name="connsiteY4" fmla="*/ 37345 h 37345"/>
                <a:gd name="connsiteX5" fmla="*/ 61785 w 61353"/>
                <a:gd name="connsiteY5" fmla="*/ 18673 h 37345"/>
                <a:gd name="connsiteX6" fmla="*/ 43113 w 6135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43113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F8353E3-4F9D-457F-B672-446C919B1200}"/>
                </a:ext>
              </a:extLst>
            </p:cNvPr>
            <p:cNvSpPr/>
            <p:nvPr/>
          </p:nvSpPr>
          <p:spPr>
            <a:xfrm>
              <a:off x="1332554" y="1262762"/>
              <a:ext cx="61353" cy="37345"/>
            </a:xfrm>
            <a:custGeom>
              <a:avLst/>
              <a:gdLst>
                <a:gd name="connsiteX0" fmla="*/ 43113 w 61353"/>
                <a:gd name="connsiteY0" fmla="*/ 0 h 37345"/>
                <a:gd name="connsiteX1" fmla="*/ 18673 w 61353"/>
                <a:gd name="connsiteY1" fmla="*/ 0 h 37345"/>
                <a:gd name="connsiteX2" fmla="*/ 0 w 61353"/>
                <a:gd name="connsiteY2" fmla="*/ 18673 h 37345"/>
                <a:gd name="connsiteX3" fmla="*/ 18673 w 61353"/>
                <a:gd name="connsiteY3" fmla="*/ 37345 h 37345"/>
                <a:gd name="connsiteX4" fmla="*/ 43113 w 61353"/>
                <a:gd name="connsiteY4" fmla="*/ 37345 h 37345"/>
                <a:gd name="connsiteX5" fmla="*/ 61785 w 61353"/>
                <a:gd name="connsiteY5" fmla="*/ 18673 h 37345"/>
                <a:gd name="connsiteX6" fmla="*/ 43113 w 6135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43113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BB6BD1D-8B3B-48CD-AB3F-31C07AB36722}"/>
                </a:ext>
              </a:extLst>
            </p:cNvPr>
            <p:cNvSpPr/>
            <p:nvPr/>
          </p:nvSpPr>
          <p:spPr>
            <a:xfrm>
              <a:off x="1421148" y="1262762"/>
              <a:ext cx="61353" cy="37345"/>
            </a:xfrm>
            <a:custGeom>
              <a:avLst/>
              <a:gdLst>
                <a:gd name="connsiteX0" fmla="*/ 18673 w 61353"/>
                <a:gd name="connsiteY0" fmla="*/ 37345 h 37345"/>
                <a:gd name="connsiteX1" fmla="*/ 43113 w 61353"/>
                <a:gd name="connsiteY1" fmla="*/ 37345 h 37345"/>
                <a:gd name="connsiteX2" fmla="*/ 61785 w 61353"/>
                <a:gd name="connsiteY2" fmla="*/ 18673 h 37345"/>
                <a:gd name="connsiteX3" fmla="*/ 43113 w 61353"/>
                <a:gd name="connsiteY3" fmla="*/ 0 h 37345"/>
                <a:gd name="connsiteX4" fmla="*/ 18673 w 61353"/>
                <a:gd name="connsiteY4" fmla="*/ 0 h 37345"/>
                <a:gd name="connsiteX5" fmla="*/ 0 w 61353"/>
                <a:gd name="connsiteY5" fmla="*/ 18673 h 37345"/>
                <a:gd name="connsiteX6" fmla="*/ 18673 w 61353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18673" y="37345"/>
                  </a:move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C757F913-8F1E-45F7-A708-67193DD7292C}"/>
                </a:ext>
              </a:extLst>
            </p:cNvPr>
            <p:cNvSpPr/>
            <p:nvPr/>
          </p:nvSpPr>
          <p:spPr>
            <a:xfrm>
              <a:off x="1509744" y="1262762"/>
              <a:ext cx="61353" cy="37345"/>
            </a:xfrm>
            <a:custGeom>
              <a:avLst/>
              <a:gdLst>
                <a:gd name="connsiteX0" fmla="*/ 43113 w 61353"/>
                <a:gd name="connsiteY0" fmla="*/ 0 h 37345"/>
                <a:gd name="connsiteX1" fmla="*/ 18673 w 61353"/>
                <a:gd name="connsiteY1" fmla="*/ 0 h 37345"/>
                <a:gd name="connsiteX2" fmla="*/ 0 w 61353"/>
                <a:gd name="connsiteY2" fmla="*/ 18673 h 37345"/>
                <a:gd name="connsiteX3" fmla="*/ 18673 w 61353"/>
                <a:gd name="connsiteY3" fmla="*/ 37345 h 37345"/>
                <a:gd name="connsiteX4" fmla="*/ 43113 w 61353"/>
                <a:gd name="connsiteY4" fmla="*/ 37345 h 37345"/>
                <a:gd name="connsiteX5" fmla="*/ 61785 w 61353"/>
                <a:gd name="connsiteY5" fmla="*/ 18673 h 37345"/>
                <a:gd name="connsiteX6" fmla="*/ 43113 w 6135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43113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692FEDD-9424-446C-BB8D-D30E247252B2}"/>
                </a:ext>
              </a:extLst>
            </p:cNvPr>
            <p:cNvSpPr/>
            <p:nvPr/>
          </p:nvSpPr>
          <p:spPr>
            <a:xfrm>
              <a:off x="1332554" y="1323864"/>
              <a:ext cx="61353" cy="37345"/>
            </a:xfrm>
            <a:custGeom>
              <a:avLst/>
              <a:gdLst>
                <a:gd name="connsiteX0" fmla="*/ 43113 w 61353"/>
                <a:gd name="connsiteY0" fmla="*/ 0 h 37345"/>
                <a:gd name="connsiteX1" fmla="*/ 18673 w 61353"/>
                <a:gd name="connsiteY1" fmla="*/ 0 h 37345"/>
                <a:gd name="connsiteX2" fmla="*/ 0 w 61353"/>
                <a:gd name="connsiteY2" fmla="*/ 18673 h 37345"/>
                <a:gd name="connsiteX3" fmla="*/ 18673 w 61353"/>
                <a:gd name="connsiteY3" fmla="*/ 37345 h 37345"/>
                <a:gd name="connsiteX4" fmla="*/ 43113 w 61353"/>
                <a:gd name="connsiteY4" fmla="*/ 37345 h 37345"/>
                <a:gd name="connsiteX5" fmla="*/ 61785 w 61353"/>
                <a:gd name="connsiteY5" fmla="*/ 18673 h 37345"/>
                <a:gd name="connsiteX6" fmla="*/ 43113 w 6135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353" h="37345">
                  <a:moveTo>
                    <a:pt x="43113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43113" y="37345"/>
                  </a:lnTo>
                  <a:cubicBezTo>
                    <a:pt x="53425" y="37345"/>
                    <a:pt x="61785" y="28985"/>
                    <a:pt x="61785" y="18673"/>
                  </a:cubicBezTo>
                  <a:cubicBezTo>
                    <a:pt x="61785" y="8360"/>
                    <a:pt x="53425" y="0"/>
                    <a:pt x="43113" y="0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BE74AA4-41C5-4D3B-AA92-4FE27B33B62E}"/>
                </a:ext>
              </a:extLst>
            </p:cNvPr>
            <p:cNvSpPr/>
            <p:nvPr/>
          </p:nvSpPr>
          <p:spPr>
            <a:xfrm>
              <a:off x="1421148" y="1323864"/>
              <a:ext cx="149381" cy="37345"/>
            </a:xfrm>
            <a:custGeom>
              <a:avLst/>
              <a:gdLst>
                <a:gd name="connsiteX0" fmla="*/ 131709 w 149381"/>
                <a:gd name="connsiteY0" fmla="*/ 0 h 37345"/>
                <a:gd name="connsiteX1" fmla="*/ 18673 w 149381"/>
                <a:gd name="connsiteY1" fmla="*/ 0 h 37345"/>
                <a:gd name="connsiteX2" fmla="*/ 0 w 149381"/>
                <a:gd name="connsiteY2" fmla="*/ 18673 h 37345"/>
                <a:gd name="connsiteX3" fmla="*/ 18673 w 149381"/>
                <a:gd name="connsiteY3" fmla="*/ 37345 h 37345"/>
                <a:gd name="connsiteX4" fmla="*/ 131709 w 149381"/>
                <a:gd name="connsiteY4" fmla="*/ 37345 h 37345"/>
                <a:gd name="connsiteX5" fmla="*/ 150382 w 149381"/>
                <a:gd name="connsiteY5" fmla="*/ 18673 h 37345"/>
                <a:gd name="connsiteX6" fmla="*/ 131709 w 149381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381" h="37345">
                  <a:moveTo>
                    <a:pt x="131709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131709" y="37345"/>
                  </a:lnTo>
                  <a:cubicBezTo>
                    <a:pt x="142022" y="37345"/>
                    <a:pt x="150382" y="28985"/>
                    <a:pt x="150382" y="18673"/>
                  </a:cubicBezTo>
                  <a:cubicBezTo>
                    <a:pt x="150382" y="8360"/>
                    <a:pt x="142022" y="0"/>
                    <a:pt x="131709" y="0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DFE13040-830D-4242-BD25-2D2310DB9CF9}"/>
                </a:ext>
              </a:extLst>
            </p:cNvPr>
            <p:cNvSpPr/>
            <p:nvPr/>
          </p:nvSpPr>
          <p:spPr>
            <a:xfrm>
              <a:off x="1322369" y="997999"/>
              <a:ext cx="248080" cy="37345"/>
            </a:xfrm>
            <a:custGeom>
              <a:avLst/>
              <a:gdLst>
                <a:gd name="connsiteX0" fmla="*/ 18673 w 248079"/>
                <a:gd name="connsiteY0" fmla="*/ 37345 h 37345"/>
                <a:gd name="connsiteX1" fmla="*/ 230485 w 248079"/>
                <a:gd name="connsiteY1" fmla="*/ 37345 h 37345"/>
                <a:gd name="connsiteX2" fmla="*/ 249158 w 248079"/>
                <a:gd name="connsiteY2" fmla="*/ 18673 h 37345"/>
                <a:gd name="connsiteX3" fmla="*/ 230485 w 248079"/>
                <a:gd name="connsiteY3" fmla="*/ 0 h 37345"/>
                <a:gd name="connsiteX4" fmla="*/ 18673 w 248079"/>
                <a:gd name="connsiteY4" fmla="*/ 0 h 37345"/>
                <a:gd name="connsiteX5" fmla="*/ 0 w 248079"/>
                <a:gd name="connsiteY5" fmla="*/ 18673 h 37345"/>
                <a:gd name="connsiteX6" fmla="*/ 18673 w 248079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079" h="37345">
                  <a:moveTo>
                    <a:pt x="18673" y="37345"/>
                  </a:moveTo>
                  <a:lnTo>
                    <a:pt x="230485" y="37345"/>
                  </a:lnTo>
                  <a:cubicBezTo>
                    <a:pt x="240798" y="37345"/>
                    <a:pt x="249158" y="28985"/>
                    <a:pt x="249158" y="18673"/>
                  </a:cubicBezTo>
                  <a:cubicBezTo>
                    <a:pt x="249158" y="8360"/>
                    <a:pt x="240798" y="0"/>
                    <a:pt x="230485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114" name="Graphic 17">
            <a:extLst>
              <a:ext uri="{FF2B5EF4-FFF2-40B4-BE49-F238E27FC236}">
                <a16:creationId xmlns:a16="http://schemas.microsoft.com/office/drawing/2014/main" id="{1726D69F-307D-4BD7-85FB-140E461A337C}"/>
              </a:ext>
            </a:extLst>
          </p:cNvPr>
          <p:cNvGrpSpPr/>
          <p:nvPr/>
        </p:nvGrpSpPr>
        <p:grpSpPr>
          <a:xfrm>
            <a:off x="9558427" y="2719739"/>
            <a:ext cx="413258" cy="413258"/>
            <a:chOff x="1154899" y="879406"/>
            <a:chExt cx="597526" cy="597526"/>
          </a:xfrm>
          <a:solidFill>
            <a:srgbClr val="0F6FC6"/>
          </a:solidFill>
        </p:grpSpPr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D39ABE4-A132-4F8A-A6BB-4970E8ECE420}"/>
                </a:ext>
              </a:extLst>
            </p:cNvPr>
            <p:cNvSpPr/>
            <p:nvPr/>
          </p:nvSpPr>
          <p:spPr>
            <a:xfrm>
              <a:off x="1154899" y="885732"/>
              <a:ext cx="594858" cy="581521"/>
            </a:xfrm>
            <a:custGeom>
              <a:avLst/>
              <a:gdLst>
                <a:gd name="connsiteX0" fmla="*/ 593255 w 594858"/>
                <a:gd name="connsiteY0" fmla="*/ 156108 h 581520"/>
                <a:gd name="connsiteX1" fmla="*/ 578571 w 594858"/>
                <a:gd name="connsiteY1" fmla="*/ 148313 h 581520"/>
                <a:gd name="connsiteX2" fmla="*/ 524558 w 594858"/>
                <a:gd name="connsiteY2" fmla="*/ 146875 h 581520"/>
                <a:gd name="connsiteX3" fmla="*/ 530696 w 594858"/>
                <a:gd name="connsiteY3" fmla="*/ 127120 h 581520"/>
                <a:gd name="connsiteX4" fmla="*/ 518407 w 594858"/>
                <a:gd name="connsiteY4" fmla="*/ 103747 h 581520"/>
                <a:gd name="connsiteX5" fmla="*/ 187244 w 594858"/>
                <a:gd name="connsiteY5" fmla="*/ 850 h 581520"/>
                <a:gd name="connsiteX6" fmla="*/ 163874 w 594858"/>
                <a:gd name="connsiteY6" fmla="*/ 13139 h 581520"/>
                <a:gd name="connsiteX7" fmla="*/ 112426 w 594858"/>
                <a:gd name="connsiteY7" fmla="*/ 178720 h 581520"/>
                <a:gd name="connsiteX8" fmla="*/ 124715 w 594858"/>
                <a:gd name="connsiteY8" fmla="*/ 202093 h 581520"/>
                <a:gd name="connsiteX9" fmla="*/ 191798 w 594858"/>
                <a:gd name="connsiteY9" fmla="*/ 222937 h 581520"/>
                <a:gd name="connsiteX10" fmla="*/ 180717 w 594858"/>
                <a:gd name="connsiteY10" fmla="*/ 258602 h 581520"/>
                <a:gd name="connsiteX11" fmla="*/ 182021 w 594858"/>
                <a:gd name="connsiteY11" fmla="*/ 272833 h 581520"/>
                <a:gd name="connsiteX12" fmla="*/ 193006 w 594858"/>
                <a:gd name="connsiteY12" fmla="*/ 281972 h 581520"/>
                <a:gd name="connsiteX13" fmla="*/ 223480 w 594858"/>
                <a:gd name="connsiteY13" fmla="*/ 291442 h 581520"/>
                <a:gd name="connsiteX14" fmla="*/ 147800 w 594858"/>
                <a:gd name="connsiteY14" fmla="*/ 413796 h 581520"/>
                <a:gd name="connsiteX15" fmla="*/ 112036 w 594858"/>
                <a:gd name="connsiteY15" fmla="*/ 406260 h 581520"/>
                <a:gd name="connsiteX16" fmla="*/ 18673 w 594858"/>
                <a:gd name="connsiteY16" fmla="*/ 406260 h 581520"/>
                <a:gd name="connsiteX17" fmla="*/ 0 w 594858"/>
                <a:gd name="connsiteY17" fmla="*/ 424933 h 581520"/>
                <a:gd name="connsiteX18" fmla="*/ 0 w 594858"/>
                <a:gd name="connsiteY18" fmla="*/ 565424 h 581520"/>
                <a:gd name="connsiteX19" fmla="*/ 18673 w 594858"/>
                <a:gd name="connsiteY19" fmla="*/ 584097 h 581520"/>
                <a:gd name="connsiteX20" fmla="*/ 112036 w 594858"/>
                <a:gd name="connsiteY20" fmla="*/ 584097 h 581520"/>
                <a:gd name="connsiteX21" fmla="*/ 200953 w 594858"/>
                <a:gd name="connsiteY21" fmla="*/ 495180 h 581520"/>
                <a:gd name="connsiteX22" fmla="*/ 178044 w 594858"/>
                <a:gd name="connsiteY22" fmla="*/ 435675 h 581520"/>
                <a:gd name="connsiteX23" fmla="*/ 179063 w 594858"/>
                <a:gd name="connsiteY23" fmla="*/ 434245 h 581520"/>
                <a:gd name="connsiteX24" fmla="*/ 260313 w 594858"/>
                <a:gd name="connsiteY24" fmla="*/ 302888 h 581520"/>
                <a:gd name="connsiteX25" fmla="*/ 299995 w 594858"/>
                <a:gd name="connsiteY25" fmla="*/ 315218 h 581520"/>
                <a:gd name="connsiteX26" fmla="*/ 305541 w 594858"/>
                <a:gd name="connsiteY26" fmla="*/ 316063 h 581520"/>
                <a:gd name="connsiteX27" fmla="*/ 323368 w 594858"/>
                <a:gd name="connsiteY27" fmla="*/ 302926 h 581520"/>
                <a:gd name="connsiteX28" fmla="*/ 334449 w 594858"/>
                <a:gd name="connsiteY28" fmla="*/ 267261 h 581520"/>
                <a:gd name="connsiteX29" fmla="*/ 455875 w 594858"/>
                <a:gd name="connsiteY29" fmla="*/ 304990 h 581520"/>
                <a:gd name="connsiteX30" fmla="*/ 461415 w 594858"/>
                <a:gd name="connsiteY30" fmla="*/ 305831 h 581520"/>
                <a:gd name="connsiteX31" fmla="*/ 470106 w 594858"/>
                <a:gd name="connsiteY31" fmla="*/ 303683 h 581520"/>
                <a:gd name="connsiteX32" fmla="*/ 479245 w 594858"/>
                <a:gd name="connsiteY32" fmla="*/ 292699 h 581520"/>
                <a:gd name="connsiteX33" fmla="*/ 485383 w 594858"/>
                <a:gd name="connsiteY33" fmla="*/ 272943 h 581520"/>
                <a:gd name="connsiteX34" fmla="*/ 530702 w 594858"/>
                <a:gd name="connsiteY34" fmla="*/ 302368 h 581520"/>
                <a:gd name="connsiteX35" fmla="*/ 540873 w 594858"/>
                <a:gd name="connsiteY35" fmla="*/ 305380 h 581520"/>
                <a:gd name="connsiteX36" fmla="*/ 547219 w 594858"/>
                <a:gd name="connsiteY36" fmla="*/ 304268 h 581520"/>
                <a:gd name="connsiteX37" fmla="*/ 558703 w 594858"/>
                <a:gd name="connsiteY37" fmla="*/ 292248 h 581520"/>
                <a:gd name="connsiteX38" fmla="*/ 595904 w 594858"/>
                <a:gd name="connsiteY38" fmla="*/ 172521 h 581520"/>
                <a:gd name="connsiteX39" fmla="*/ 593255 w 594858"/>
                <a:gd name="connsiteY39" fmla="*/ 156108 h 581520"/>
                <a:gd name="connsiteX40" fmla="*/ 37345 w 594858"/>
                <a:gd name="connsiteY40" fmla="*/ 443603 h 581520"/>
                <a:gd name="connsiteX41" fmla="*/ 62241 w 594858"/>
                <a:gd name="connsiteY41" fmla="*/ 443603 h 581520"/>
                <a:gd name="connsiteX42" fmla="*/ 62241 w 594858"/>
                <a:gd name="connsiteY42" fmla="*/ 546748 h 581520"/>
                <a:gd name="connsiteX43" fmla="*/ 37345 w 594858"/>
                <a:gd name="connsiteY43" fmla="*/ 546748 h 581520"/>
                <a:gd name="connsiteX44" fmla="*/ 37345 w 594858"/>
                <a:gd name="connsiteY44" fmla="*/ 443603 h 581520"/>
                <a:gd name="connsiteX45" fmla="*/ 112036 w 594858"/>
                <a:gd name="connsiteY45" fmla="*/ 546748 h 581520"/>
                <a:gd name="connsiteX46" fmla="*/ 99587 w 594858"/>
                <a:gd name="connsiteY46" fmla="*/ 546748 h 581520"/>
                <a:gd name="connsiteX47" fmla="*/ 99587 w 594858"/>
                <a:gd name="connsiteY47" fmla="*/ 443603 h 581520"/>
                <a:gd name="connsiteX48" fmla="*/ 112036 w 594858"/>
                <a:gd name="connsiteY48" fmla="*/ 443603 h 581520"/>
                <a:gd name="connsiteX49" fmla="*/ 163607 w 594858"/>
                <a:gd name="connsiteY49" fmla="*/ 495174 h 581520"/>
                <a:gd name="connsiteX50" fmla="*/ 112036 w 594858"/>
                <a:gd name="connsiteY50" fmla="*/ 546748 h 581520"/>
                <a:gd name="connsiteX51" fmla="*/ 293247 w 594858"/>
                <a:gd name="connsiteY51" fmla="*/ 274012 h 581520"/>
                <a:gd name="connsiteX52" fmla="*/ 221920 w 594858"/>
                <a:gd name="connsiteY52" fmla="*/ 251848 h 581520"/>
                <a:gd name="connsiteX53" fmla="*/ 227460 w 594858"/>
                <a:gd name="connsiteY53" fmla="*/ 234016 h 581520"/>
                <a:gd name="connsiteX54" fmla="*/ 298787 w 594858"/>
                <a:gd name="connsiteY54" fmla="*/ 256180 h 581520"/>
                <a:gd name="connsiteX55" fmla="*/ 293247 w 594858"/>
                <a:gd name="connsiteY55" fmla="*/ 274012 h 581520"/>
                <a:gd name="connsiteX56" fmla="*/ 449126 w 594858"/>
                <a:gd name="connsiteY56" fmla="*/ 263788 h 581520"/>
                <a:gd name="connsiteX57" fmla="*/ 153628 w 594858"/>
                <a:gd name="connsiteY57" fmla="*/ 171969 h 581520"/>
                <a:gd name="connsiteX58" fmla="*/ 193996 w 594858"/>
                <a:gd name="connsiteY58" fmla="*/ 42052 h 581520"/>
                <a:gd name="connsiteX59" fmla="*/ 489494 w 594858"/>
                <a:gd name="connsiteY59" fmla="*/ 133869 h 581520"/>
                <a:gd name="connsiteX60" fmla="*/ 481579 w 594858"/>
                <a:gd name="connsiteY60" fmla="*/ 159341 h 581520"/>
                <a:gd name="connsiteX61" fmla="*/ 457041 w 594858"/>
                <a:gd name="connsiteY61" fmla="*/ 238310 h 581520"/>
                <a:gd name="connsiteX62" fmla="*/ 457038 w 594858"/>
                <a:gd name="connsiteY62" fmla="*/ 238324 h 581520"/>
                <a:gd name="connsiteX63" fmla="*/ 449126 w 594858"/>
                <a:gd name="connsiteY63" fmla="*/ 263788 h 581520"/>
                <a:gd name="connsiteX64" fmla="*/ 530358 w 594858"/>
                <a:gd name="connsiteY64" fmla="*/ 257618 h 581520"/>
                <a:gd name="connsiteX65" fmla="*/ 496899 w 594858"/>
                <a:gd name="connsiteY65" fmla="*/ 235894 h 581520"/>
                <a:gd name="connsiteX66" fmla="*/ 513045 w 594858"/>
                <a:gd name="connsiteY66" fmla="*/ 183927 h 581520"/>
                <a:gd name="connsiteX67" fmla="*/ 552925 w 594858"/>
                <a:gd name="connsiteY67" fmla="*/ 184989 h 581520"/>
                <a:gd name="connsiteX68" fmla="*/ 530358 w 594858"/>
                <a:gd name="connsiteY68" fmla="*/ 257618 h 58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94858" h="581520">
                  <a:moveTo>
                    <a:pt x="593255" y="156108"/>
                  </a:moveTo>
                  <a:cubicBezTo>
                    <a:pt x="589852" y="151354"/>
                    <a:pt x="584415" y="148471"/>
                    <a:pt x="578571" y="148313"/>
                  </a:cubicBezTo>
                  <a:lnTo>
                    <a:pt x="524558" y="146875"/>
                  </a:lnTo>
                  <a:lnTo>
                    <a:pt x="530696" y="127120"/>
                  </a:lnTo>
                  <a:cubicBezTo>
                    <a:pt x="533756" y="117271"/>
                    <a:pt x="528253" y="106807"/>
                    <a:pt x="518407" y="103747"/>
                  </a:cubicBezTo>
                  <a:lnTo>
                    <a:pt x="187244" y="850"/>
                  </a:lnTo>
                  <a:cubicBezTo>
                    <a:pt x="177391" y="-2221"/>
                    <a:pt x="166934" y="3293"/>
                    <a:pt x="163874" y="13139"/>
                  </a:cubicBezTo>
                  <a:lnTo>
                    <a:pt x="112426" y="178720"/>
                  </a:lnTo>
                  <a:cubicBezTo>
                    <a:pt x="109366" y="188569"/>
                    <a:pt x="114869" y="199034"/>
                    <a:pt x="124715" y="202093"/>
                  </a:cubicBezTo>
                  <a:lnTo>
                    <a:pt x="191798" y="222937"/>
                  </a:lnTo>
                  <a:lnTo>
                    <a:pt x="180717" y="258602"/>
                  </a:lnTo>
                  <a:cubicBezTo>
                    <a:pt x="179247" y="263332"/>
                    <a:pt x="179717" y="268451"/>
                    <a:pt x="182021" y="272833"/>
                  </a:cubicBezTo>
                  <a:cubicBezTo>
                    <a:pt x="184326" y="277216"/>
                    <a:pt x="188277" y="280503"/>
                    <a:pt x="193006" y="281972"/>
                  </a:cubicBezTo>
                  <a:lnTo>
                    <a:pt x="223480" y="291442"/>
                  </a:lnTo>
                  <a:lnTo>
                    <a:pt x="147800" y="413796"/>
                  </a:lnTo>
                  <a:cubicBezTo>
                    <a:pt x="136847" y="408963"/>
                    <a:pt x="124755" y="406260"/>
                    <a:pt x="112036" y="406260"/>
                  </a:cubicBezTo>
                  <a:lnTo>
                    <a:pt x="18673" y="406260"/>
                  </a:lnTo>
                  <a:cubicBezTo>
                    <a:pt x="8360" y="406260"/>
                    <a:pt x="0" y="414620"/>
                    <a:pt x="0" y="424933"/>
                  </a:cubicBezTo>
                  <a:lnTo>
                    <a:pt x="0" y="565424"/>
                  </a:lnTo>
                  <a:cubicBezTo>
                    <a:pt x="0" y="575736"/>
                    <a:pt x="8360" y="584097"/>
                    <a:pt x="18673" y="584097"/>
                  </a:cubicBezTo>
                  <a:lnTo>
                    <a:pt x="112036" y="584097"/>
                  </a:lnTo>
                  <a:cubicBezTo>
                    <a:pt x="161065" y="584097"/>
                    <a:pt x="200953" y="544209"/>
                    <a:pt x="200953" y="495180"/>
                  </a:cubicBezTo>
                  <a:cubicBezTo>
                    <a:pt x="200953" y="472316"/>
                    <a:pt x="192273" y="451446"/>
                    <a:pt x="178044" y="435675"/>
                  </a:cubicBezTo>
                  <a:cubicBezTo>
                    <a:pt x="178396" y="435211"/>
                    <a:pt x="178751" y="434750"/>
                    <a:pt x="179063" y="434245"/>
                  </a:cubicBezTo>
                  <a:lnTo>
                    <a:pt x="260313" y="302888"/>
                  </a:lnTo>
                  <a:lnTo>
                    <a:pt x="299995" y="315218"/>
                  </a:lnTo>
                  <a:cubicBezTo>
                    <a:pt x="301841" y="315791"/>
                    <a:pt x="303706" y="316063"/>
                    <a:pt x="305541" y="316063"/>
                  </a:cubicBezTo>
                  <a:cubicBezTo>
                    <a:pt x="313504" y="316063"/>
                    <a:pt x="320879" y="310928"/>
                    <a:pt x="323368" y="302926"/>
                  </a:cubicBezTo>
                  <a:lnTo>
                    <a:pt x="334449" y="267261"/>
                  </a:lnTo>
                  <a:lnTo>
                    <a:pt x="455875" y="304990"/>
                  </a:lnTo>
                  <a:cubicBezTo>
                    <a:pt x="457686" y="305553"/>
                    <a:pt x="459554" y="305831"/>
                    <a:pt x="461415" y="305831"/>
                  </a:cubicBezTo>
                  <a:cubicBezTo>
                    <a:pt x="464416" y="305831"/>
                    <a:pt x="467401" y="305108"/>
                    <a:pt x="470106" y="303683"/>
                  </a:cubicBezTo>
                  <a:cubicBezTo>
                    <a:pt x="474489" y="301379"/>
                    <a:pt x="477775" y="297428"/>
                    <a:pt x="479245" y="292699"/>
                  </a:cubicBezTo>
                  <a:lnTo>
                    <a:pt x="485383" y="272943"/>
                  </a:lnTo>
                  <a:lnTo>
                    <a:pt x="530702" y="302368"/>
                  </a:lnTo>
                  <a:cubicBezTo>
                    <a:pt x="533767" y="304358"/>
                    <a:pt x="537307" y="305380"/>
                    <a:pt x="540873" y="305380"/>
                  </a:cubicBezTo>
                  <a:cubicBezTo>
                    <a:pt x="543010" y="305380"/>
                    <a:pt x="545157" y="305012"/>
                    <a:pt x="547219" y="304268"/>
                  </a:cubicBezTo>
                  <a:cubicBezTo>
                    <a:pt x="552720" y="302280"/>
                    <a:pt x="556969" y="297831"/>
                    <a:pt x="558703" y="292248"/>
                  </a:cubicBezTo>
                  <a:lnTo>
                    <a:pt x="595904" y="172521"/>
                  </a:lnTo>
                  <a:cubicBezTo>
                    <a:pt x="597641" y="166938"/>
                    <a:pt x="596659" y="160861"/>
                    <a:pt x="593255" y="156108"/>
                  </a:cubicBezTo>
                  <a:close/>
                  <a:moveTo>
                    <a:pt x="37345" y="443603"/>
                  </a:moveTo>
                  <a:lnTo>
                    <a:pt x="62241" y="443603"/>
                  </a:lnTo>
                  <a:lnTo>
                    <a:pt x="62241" y="546748"/>
                  </a:lnTo>
                  <a:lnTo>
                    <a:pt x="37345" y="546748"/>
                  </a:lnTo>
                  <a:lnTo>
                    <a:pt x="37345" y="443603"/>
                  </a:lnTo>
                  <a:close/>
                  <a:moveTo>
                    <a:pt x="112036" y="546748"/>
                  </a:moveTo>
                  <a:lnTo>
                    <a:pt x="99587" y="546748"/>
                  </a:lnTo>
                  <a:lnTo>
                    <a:pt x="99587" y="443603"/>
                  </a:lnTo>
                  <a:lnTo>
                    <a:pt x="112036" y="443603"/>
                  </a:lnTo>
                  <a:cubicBezTo>
                    <a:pt x="140472" y="443603"/>
                    <a:pt x="163607" y="466739"/>
                    <a:pt x="163607" y="495174"/>
                  </a:cubicBezTo>
                  <a:cubicBezTo>
                    <a:pt x="163607" y="523610"/>
                    <a:pt x="140472" y="546748"/>
                    <a:pt x="112036" y="546748"/>
                  </a:cubicBezTo>
                  <a:close/>
                  <a:moveTo>
                    <a:pt x="293247" y="274012"/>
                  </a:moveTo>
                  <a:lnTo>
                    <a:pt x="221920" y="251848"/>
                  </a:lnTo>
                  <a:lnTo>
                    <a:pt x="227460" y="234016"/>
                  </a:lnTo>
                  <a:lnTo>
                    <a:pt x="298787" y="256180"/>
                  </a:lnTo>
                  <a:lnTo>
                    <a:pt x="293247" y="274012"/>
                  </a:lnTo>
                  <a:close/>
                  <a:moveTo>
                    <a:pt x="449126" y="263788"/>
                  </a:moveTo>
                  <a:lnTo>
                    <a:pt x="153628" y="171969"/>
                  </a:lnTo>
                  <a:lnTo>
                    <a:pt x="193996" y="42052"/>
                  </a:lnTo>
                  <a:lnTo>
                    <a:pt x="489494" y="133869"/>
                  </a:lnTo>
                  <a:lnTo>
                    <a:pt x="481579" y="159341"/>
                  </a:lnTo>
                  <a:lnTo>
                    <a:pt x="457041" y="238310"/>
                  </a:lnTo>
                  <a:cubicBezTo>
                    <a:pt x="457041" y="238316"/>
                    <a:pt x="457038" y="238318"/>
                    <a:pt x="457038" y="238324"/>
                  </a:cubicBezTo>
                  <a:lnTo>
                    <a:pt x="449126" y="263788"/>
                  </a:lnTo>
                  <a:close/>
                  <a:moveTo>
                    <a:pt x="530358" y="257618"/>
                  </a:moveTo>
                  <a:lnTo>
                    <a:pt x="496899" y="235894"/>
                  </a:lnTo>
                  <a:lnTo>
                    <a:pt x="513045" y="183927"/>
                  </a:lnTo>
                  <a:lnTo>
                    <a:pt x="552925" y="184989"/>
                  </a:lnTo>
                  <a:lnTo>
                    <a:pt x="530358" y="257618"/>
                  </a:lnTo>
                  <a:close/>
                </a:path>
              </a:pathLst>
            </a:custGeom>
            <a:grpFill/>
            <a:ln w="2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F8E57F8A-1C8E-4A20-A96C-F93A8ACEE1DD}"/>
                </a:ext>
              </a:extLst>
            </p:cNvPr>
            <p:cNvSpPr/>
            <p:nvPr/>
          </p:nvSpPr>
          <p:spPr>
            <a:xfrm>
              <a:off x="1333847" y="1017309"/>
              <a:ext cx="37345" cy="37345"/>
            </a:xfrm>
            <a:custGeom>
              <a:avLst/>
              <a:gdLst>
                <a:gd name="connsiteX0" fmla="*/ 18673 w 37345"/>
                <a:gd name="connsiteY0" fmla="*/ 0 h 37345"/>
                <a:gd name="connsiteX1" fmla="*/ 5468 w 37345"/>
                <a:gd name="connsiteY1" fmla="*/ 5468 h 37345"/>
                <a:gd name="connsiteX2" fmla="*/ 0 w 37345"/>
                <a:gd name="connsiteY2" fmla="*/ 18673 h 37345"/>
                <a:gd name="connsiteX3" fmla="*/ 5468 w 37345"/>
                <a:gd name="connsiteY3" fmla="*/ 31877 h 37345"/>
                <a:gd name="connsiteX4" fmla="*/ 18673 w 37345"/>
                <a:gd name="connsiteY4" fmla="*/ 37345 h 37345"/>
                <a:gd name="connsiteX5" fmla="*/ 31877 w 37345"/>
                <a:gd name="connsiteY5" fmla="*/ 31877 h 37345"/>
                <a:gd name="connsiteX6" fmla="*/ 37345 w 37345"/>
                <a:gd name="connsiteY6" fmla="*/ 18673 h 37345"/>
                <a:gd name="connsiteX7" fmla="*/ 31877 w 37345"/>
                <a:gd name="connsiteY7" fmla="*/ 5468 h 37345"/>
                <a:gd name="connsiteX8" fmla="*/ 18673 w 37345"/>
                <a:gd name="connsiteY8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45" h="37345">
                  <a:moveTo>
                    <a:pt x="18673" y="0"/>
                  </a:moveTo>
                  <a:cubicBezTo>
                    <a:pt x="13764" y="0"/>
                    <a:pt x="8936" y="2001"/>
                    <a:pt x="5468" y="5468"/>
                  </a:cubicBezTo>
                  <a:cubicBezTo>
                    <a:pt x="2001" y="8963"/>
                    <a:pt x="0" y="13764"/>
                    <a:pt x="0" y="18673"/>
                  </a:cubicBezTo>
                  <a:cubicBezTo>
                    <a:pt x="0" y="23581"/>
                    <a:pt x="2001" y="28409"/>
                    <a:pt x="5468" y="31877"/>
                  </a:cubicBezTo>
                  <a:cubicBezTo>
                    <a:pt x="8936" y="35371"/>
                    <a:pt x="13764" y="37345"/>
                    <a:pt x="18673" y="37345"/>
                  </a:cubicBezTo>
                  <a:cubicBezTo>
                    <a:pt x="23581" y="37345"/>
                    <a:pt x="28409" y="35371"/>
                    <a:pt x="31877" y="31877"/>
                  </a:cubicBezTo>
                  <a:cubicBezTo>
                    <a:pt x="35345" y="28409"/>
                    <a:pt x="37345" y="23581"/>
                    <a:pt x="37345" y="18673"/>
                  </a:cubicBezTo>
                  <a:cubicBezTo>
                    <a:pt x="37345" y="13764"/>
                    <a:pt x="35345" y="8963"/>
                    <a:pt x="31877" y="5468"/>
                  </a:cubicBezTo>
                  <a:cubicBezTo>
                    <a:pt x="28409" y="2001"/>
                    <a:pt x="23581" y="0"/>
                    <a:pt x="18673" y="0"/>
                  </a:cubicBezTo>
                  <a:close/>
                </a:path>
              </a:pathLst>
            </a:custGeom>
            <a:grpFill/>
            <a:ln w="26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117" name="Graphic 19">
            <a:extLst>
              <a:ext uri="{FF2B5EF4-FFF2-40B4-BE49-F238E27FC236}">
                <a16:creationId xmlns:a16="http://schemas.microsoft.com/office/drawing/2014/main" id="{57FF3B9D-6282-498F-BF98-736451C20425}"/>
              </a:ext>
            </a:extLst>
          </p:cNvPr>
          <p:cNvGrpSpPr/>
          <p:nvPr/>
        </p:nvGrpSpPr>
        <p:grpSpPr>
          <a:xfrm>
            <a:off x="11142867" y="5372031"/>
            <a:ext cx="496280" cy="496278"/>
            <a:chOff x="1094879" y="819386"/>
            <a:chExt cx="717565" cy="717565"/>
          </a:xfrm>
          <a:solidFill>
            <a:srgbClr val="0F6FC6"/>
          </a:solidFill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B783FEF-7623-4B96-AA67-E302B7ED88BA}"/>
                </a:ext>
              </a:extLst>
            </p:cNvPr>
            <p:cNvSpPr/>
            <p:nvPr/>
          </p:nvSpPr>
          <p:spPr>
            <a:xfrm>
              <a:off x="1094879" y="965196"/>
              <a:ext cx="717565" cy="424137"/>
            </a:xfrm>
            <a:custGeom>
              <a:avLst/>
              <a:gdLst>
                <a:gd name="connsiteX0" fmla="*/ 699226 w 717565"/>
                <a:gd name="connsiteY0" fmla="*/ 0 h 424136"/>
                <a:gd name="connsiteX1" fmla="*/ 18673 w 717565"/>
                <a:gd name="connsiteY1" fmla="*/ 0 h 424136"/>
                <a:gd name="connsiteX2" fmla="*/ 0 w 717565"/>
                <a:gd name="connsiteY2" fmla="*/ 18673 h 424136"/>
                <a:gd name="connsiteX3" fmla="*/ 0 w 717565"/>
                <a:gd name="connsiteY3" fmla="*/ 407609 h 424136"/>
                <a:gd name="connsiteX4" fmla="*/ 18673 w 717565"/>
                <a:gd name="connsiteY4" fmla="*/ 426282 h 424136"/>
                <a:gd name="connsiteX5" fmla="*/ 699226 w 717565"/>
                <a:gd name="connsiteY5" fmla="*/ 426282 h 424136"/>
                <a:gd name="connsiteX6" fmla="*/ 717898 w 717565"/>
                <a:gd name="connsiteY6" fmla="*/ 407609 h 424136"/>
                <a:gd name="connsiteX7" fmla="*/ 717898 w 717565"/>
                <a:gd name="connsiteY7" fmla="*/ 18673 h 424136"/>
                <a:gd name="connsiteX8" fmla="*/ 699226 w 717565"/>
                <a:gd name="connsiteY8" fmla="*/ 0 h 424136"/>
                <a:gd name="connsiteX9" fmla="*/ 680553 w 717565"/>
                <a:gd name="connsiteY9" fmla="*/ 388934 h 424136"/>
                <a:gd name="connsiteX10" fmla="*/ 37345 w 717565"/>
                <a:gd name="connsiteY10" fmla="*/ 388934 h 424136"/>
                <a:gd name="connsiteX11" fmla="*/ 37345 w 717565"/>
                <a:gd name="connsiteY11" fmla="*/ 37345 h 424136"/>
                <a:gd name="connsiteX12" fmla="*/ 680553 w 717565"/>
                <a:gd name="connsiteY12" fmla="*/ 37345 h 424136"/>
                <a:gd name="connsiteX13" fmla="*/ 680553 w 717565"/>
                <a:gd name="connsiteY13" fmla="*/ 388934 h 42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17565" h="424136">
                  <a:moveTo>
                    <a:pt x="699226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lnTo>
                    <a:pt x="0" y="407609"/>
                  </a:lnTo>
                  <a:cubicBezTo>
                    <a:pt x="0" y="417922"/>
                    <a:pt x="8360" y="426282"/>
                    <a:pt x="18673" y="426282"/>
                  </a:cubicBezTo>
                  <a:lnTo>
                    <a:pt x="699226" y="426282"/>
                  </a:lnTo>
                  <a:cubicBezTo>
                    <a:pt x="709538" y="426282"/>
                    <a:pt x="717898" y="417922"/>
                    <a:pt x="717898" y="407609"/>
                  </a:cubicBezTo>
                  <a:lnTo>
                    <a:pt x="717898" y="18673"/>
                  </a:lnTo>
                  <a:cubicBezTo>
                    <a:pt x="717898" y="8357"/>
                    <a:pt x="709538" y="0"/>
                    <a:pt x="699226" y="0"/>
                  </a:cubicBezTo>
                  <a:close/>
                  <a:moveTo>
                    <a:pt x="680553" y="388934"/>
                  </a:moveTo>
                  <a:lnTo>
                    <a:pt x="37345" y="388934"/>
                  </a:lnTo>
                  <a:lnTo>
                    <a:pt x="37345" y="37345"/>
                  </a:lnTo>
                  <a:lnTo>
                    <a:pt x="680553" y="37345"/>
                  </a:lnTo>
                  <a:lnTo>
                    <a:pt x="680553" y="388934"/>
                  </a:lnTo>
                  <a:close/>
                </a:path>
              </a:pathLst>
            </a:custGeom>
            <a:grpFill/>
            <a:ln w="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CBC447C-0696-406C-B558-A3648EEF2EE9}"/>
                </a:ext>
              </a:extLst>
            </p:cNvPr>
            <p:cNvSpPr/>
            <p:nvPr/>
          </p:nvSpPr>
          <p:spPr>
            <a:xfrm>
              <a:off x="1186927" y="1056689"/>
              <a:ext cx="533506" cy="37345"/>
            </a:xfrm>
            <a:custGeom>
              <a:avLst/>
              <a:gdLst>
                <a:gd name="connsiteX0" fmla="*/ 18673 w 533505"/>
                <a:gd name="connsiteY0" fmla="*/ 37345 h 37345"/>
                <a:gd name="connsiteX1" fmla="*/ 515129 w 533505"/>
                <a:gd name="connsiteY1" fmla="*/ 37345 h 37345"/>
                <a:gd name="connsiteX2" fmla="*/ 533802 w 533505"/>
                <a:gd name="connsiteY2" fmla="*/ 18673 h 37345"/>
                <a:gd name="connsiteX3" fmla="*/ 515129 w 533505"/>
                <a:gd name="connsiteY3" fmla="*/ 0 h 37345"/>
                <a:gd name="connsiteX4" fmla="*/ 18673 w 533505"/>
                <a:gd name="connsiteY4" fmla="*/ 0 h 37345"/>
                <a:gd name="connsiteX5" fmla="*/ 0 w 533505"/>
                <a:gd name="connsiteY5" fmla="*/ 18673 h 37345"/>
                <a:gd name="connsiteX6" fmla="*/ 18673 w 533505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505" h="37345">
                  <a:moveTo>
                    <a:pt x="18673" y="37345"/>
                  </a:moveTo>
                  <a:lnTo>
                    <a:pt x="515129" y="37345"/>
                  </a:lnTo>
                  <a:cubicBezTo>
                    <a:pt x="525442" y="37345"/>
                    <a:pt x="533802" y="28985"/>
                    <a:pt x="533802" y="18673"/>
                  </a:cubicBezTo>
                  <a:cubicBezTo>
                    <a:pt x="533802" y="8360"/>
                    <a:pt x="525442" y="0"/>
                    <a:pt x="515129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EC0FE48D-24DE-42DE-9004-175E2E8E1B18}"/>
                </a:ext>
              </a:extLst>
            </p:cNvPr>
            <p:cNvSpPr/>
            <p:nvPr/>
          </p:nvSpPr>
          <p:spPr>
            <a:xfrm>
              <a:off x="1186927" y="1116703"/>
              <a:ext cx="533506" cy="37345"/>
            </a:xfrm>
            <a:custGeom>
              <a:avLst/>
              <a:gdLst>
                <a:gd name="connsiteX0" fmla="*/ 18673 w 533505"/>
                <a:gd name="connsiteY0" fmla="*/ 37345 h 37345"/>
                <a:gd name="connsiteX1" fmla="*/ 515129 w 533505"/>
                <a:gd name="connsiteY1" fmla="*/ 37345 h 37345"/>
                <a:gd name="connsiteX2" fmla="*/ 533802 w 533505"/>
                <a:gd name="connsiteY2" fmla="*/ 18673 h 37345"/>
                <a:gd name="connsiteX3" fmla="*/ 515129 w 533505"/>
                <a:gd name="connsiteY3" fmla="*/ 0 h 37345"/>
                <a:gd name="connsiteX4" fmla="*/ 18673 w 533505"/>
                <a:gd name="connsiteY4" fmla="*/ 0 h 37345"/>
                <a:gd name="connsiteX5" fmla="*/ 0 w 533505"/>
                <a:gd name="connsiteY5" fmla="*/ 18673 h 37345"/>
                <a:gd name="connsiteX6" fmla="*/ 18673 w 533505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505" h="37345">
                  <a:moveTo>
                    <a:pt x="18673" y="37345"/>
                  </a:moveTo>
                  <a:lnTo>
                    <a:pt x="515129" y="37345"/>
                  </a:lnTo>
                  <a:cubicBezTo>
                    <a:pt x="525442" y="37345"/>
                    <a:pt x="533802" y="28985"/>
                    <a:pt x="533802" y="18673"/>
                  </a:cubicBezTo>
                  <a:cubicBezTo>
                    <a:pt x="533802" y="8360"/>
                    <a:pt x="525442" y="0"/>
                    <a:pt x="515129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C6322AD8-5EE1-4EF2-8E28-40258F626F03}"/>
                </a:ext>
              </a:extLst>
            </p:cNvPr>
            <p:cNvSpPr/>
            <p:nvPr/>
          </p:nvSpPr>
          <p:spPr>
            <a:xfrm>
              <a:off x="1186927" y="1176715"/>
              <a:ext cx="533506" cy="37345"/>
            </a:xfrm>
            <a:custGeom>
              <a:avLst/>
              <a:gdLst>
                <a:gd name="connsiteX0" fmla="*/ 18673 w 533505"/>
                <a:gd name="connsiteY0" fmla="*/ 37345 h 37345"/>
                <a:gd name="connsiteX1" fmla="*/ 515129 w 533505"/>
                <a:gd name="connsiteY1" fmla="*/ 37345 h 37345"/>
                <a:gd name="connsiteX2" fmla="*/ 533802 w 533505"/>
                <a:gd name="connsiteY2" fmla="*/ 18673 h 37345"/>
                <a:gd name="connsiteX3" fmla="*/ 515129 w 533505"/>
                <a:gd name="connsiteY3" fmla="*/ 0 h 37345"/>
                <a:gd name="connsiteX4" fmla="*/ 18673 w 533505"/>
                <a:gd name="connsiteY4" fmla="*/ 0 h 37345"/>
                <a:gd name="connsiteX5" fmla="*/ 0 w 533505"/>
                <a:gd name="connsiteY5" fmla="*/ 18673 h 37345"/>
                <a:gd name="connsiteX6" fmla="*/ 18673 w 533505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505" h="37345">
                  <a:moveTo>
                    <a:pt x="18673" y="37345"/>
                  </a:moveTo>
                  <a:lnTo>
                    <a:pt x="515129" y="37345"/>
                  </a:lnTo>
                  <a:cubicBezTo>
                    <a:pt x="525442" y="37345"/>
                    <a:pt x="533802" y="28985"/>
                    <a:pt x="533802" y="18673"/>
                  </a:cubicBezTo>
                  <a:cubicBezTo>
                    <a:pt x="533802" y="8360"/>
                    <a:pt x="525442" y="0"/>
                    <a:pt x="515129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002B25F-7360-40B8-9107-FB8A7928035D}"/>
                </a:ext>
              </a:extLst>
            </p:cNvPr>
            <p:cNvSpPr/>
            <p:nvPr/>
          </p:nvSpPr>
          <p:spPr>
            <a:xfrm>
              <a:off x="1589105" y="1275136"/>
              <a:ext cx="133376" cy="37345"/>
            </a:xfrm>
            <a:custGeom>
              <a:avLst/>
              <a:gdLst>
                <a:gd name="connsiteX0" fmla="*/ 117107 w 133376"/>
                <a:gd name="connsiteY0" fmla="*/ 0 h 37345"/>
                <a:gd name="connsiteX1" fmla="*/ 18673 w 133376"/>
                <a:gd name="connsiteY1" fmla="*/ 0 h 37345"/>
                <a:gd name="connsiteX2" fmla="*/ 0 w 133376"/>
                <a:gd name="connsiteY2" fmla="*/ 18673 h 37345"/>
                <a:gd name="connsiteX3" fmla="*/ 18673 w 133376"/>
                <a:gd name="connsiteY3" fmla="*/ 37345 h 37345"/>
                <a:gd name="connsiteX4" fmla="*/ 117107 w 133376"/>
                <a:gd name="connsiteY4" fmla="*/ 37345 h 37345"/>
                <a:gd name="connsiteX5" fmla="*/ 135780 w 133376"/>
                <a:gd name="connsiteY5" fmla="*/ 18673 h 37345"/>
                <a:gd name="connsiteX6" fmla="*/ 117107 w 133376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76" h="37345">
                  <a:moveTo>
                    <a:pt x="117107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117107" y="37345"/>
                  </a:lnTo>
                  <a:cubicBezTo>
                    <a:pt x="127420" y="37345"/>
                    <a:pt x="135780" y="28985"/>
                    <a:pt x="135780" y="18673"/>
                  </a:cubicBezTo>
                  <a:cubicBezTo>
                    <a:pt x="135780" y="8360"/>
                    <a:pt x="127420" y="0"/>
                    <a:pt x="117107" y="0"/>
                  </a:cubicBezTo>
                  <a:close/>
                </a:path>
              </a:pathLst>
            </a:custGeom>
            <a:grpFill/>
            <a:ln w="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123" name="Graphic 21">
            <a:extLst>
              <a:ext uri="{FF2B5EF4-FFF2-40B4-BE49-F238E27FC236}">
                <a16:creationId xmlns:a16="http://schemas.microsoft.com/office/drawing/2014/main" id="{83A0C3B9-10CB-4E11-8720-F4D20EF9C93B}"/>
              </a:ext>
            </a:extLst>
          </p:cNvPr>
          <p:cNvGrpSpPr/>
          <p:nvPr/>
        </p:nvGrpSpPr>
        <p:grpSpPr>
          <a:xfrm>
            <a:off x="9558427" y="5390850"/>
            <a:ext cx="392966" cy="392964"/>
            <a:chOff x="1169570" y="894077"/>
            <a:chExt cx="568183" cy="568183"/>
          </a:xfrm>
          <a:solidFill>
            <a:srgbClr val="0F6FC6"/>
          </a:solidFill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674CD3DB-540F-405A-8DC9-9784C8801D7A}"/>
                </a:ext>
              </a:extLst>
            </p:cNvPr>
            <p:cNvSpPr/>
            <p:nvPr/>
          </p:nvSpPr>
          <p:spPr>
            <a:xfrm>
              <a:off x="1169570" y="894077"/>
              <a:ext cx="565515" cy="565515"/>
            </a:xfrm>
            <a:custGeom>
              <a:avLst/>
              <a:gdLst>
                <a:gd name="connsiteX0" fmla="*/ 283763 w 565515"/>
                <a:gd name="connsiteY0" fmla="*/ 0 h 565515"/>
                <a:gd name="connsiteX1" fmla="*/ 0 w 565515"/>
                <a:gd name="connsiteY1" fmla="*/ 283763 h 565515"/>
                <a:gd name="connsiteX2" fmla="*/ 283763 w 565515"/>
                <a:gd name="connsiteY2" fmla="*/ 567527 h 565515"/>
                <a:gd name="connsiteX3" fmla="*/ 567527 w 565515"/>
                <a:gd name="connsiteY3" fmla="*/ 283763 h 565515"/>
                <a:gd name="connsiteX4" fmla="*/ 283763 w 565515"/>
                <a:gd name="connsiteY4" fmla="*/ 0 h 565515"/>
                <a:gd name="connsiteX5" fmla="*/ 283763 w 565515"/>
                <a:gd name="connsiteY5" fmla="*/ 530184 h 565515"/>
                <a:gd name="connsiteX6" fmla="*/ 37345 w 565515"/>
                <a:gd name="connsiteY6" fmla="*/ 283763 h 565515"/>
                <a:gd name="connsiteX7" fmla="*/ 283763 w 565515"/>
                <a:gd name="connsiteY7" fmla="*/ 37345 h 565515"/>
                <a:gd name="connsiteX8" fmla="*/ 530181 w 565515"/>
                <a:gd name="connsiteY8" fmla="*/ 283763 h 565515"/>
                <a:gd name="connsiteX9" fmla="*/ 283763 w 565515"/>
                <a:gd name="connsiteY9" fmla="*/ 530184 h 5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515" h="565515">
                  <a:moveTo>
                    <a:pt x="283763" y="0"/>
                  </a:moveTo>
                  <a:cubicBezTo>
                    <a:pt x="127297" y="0"/>
                    <a:pt x="0" y="127297"/>
                    <a:pt x="0" y="283763"/>
                  </a:cubicBezTo>
                  <a:cubicBezTo>
                    <a:pt x="0" y="440230"/>
                    <a:pt x="127297" y="567527"/>
                    <a:pt x="283763" y="567527"/>
                  </a:cubicBezTo>
                  <a:cubicBezTo>
                    <a:pt x="440230" y="567527"/>
                    <a:pt x="567527" y="440230"/>
                    <a:pt x="567527" y="283763"/>
                  </a:cubicBezTo>
                  <a:cubicBezTo>
                    <a:pt x="567527" y="127297"/>
                    <a:pt x="440232" y="0"/>
                    <a:pt x="283763" y="0"/>
                  </a:cubicBezTo>
                  <a:close/>
                  <a:moveTo>
                    <a:pt x="283763" y="530184"/>
                  </a:moveTo>
                  <a:cubicBezTo>
                    <a:pt x="147888" y="530184"/>
                    <a:pt x="37345" y="419639"/>
                    <a:pt x="37345" y="283763"/>
                  </a:cubicBezTo>
                  <a:cubicBezTo>
                    <a:pt x="37345" y="147888"/>
                    <a:pt x="147888" y="37345"/>
                    <a:pt x="283763" y="37345"/>
                  </a:cubicBezTo>
                  <a:cubicBezTo>
                    <a:pt x="419639" y="37345"/>
                    <a:pt x="530181" y="147888"/>
                    <a:pt x="530181" y="283763"/>
                  </a:cubicBezTo>
                  <a:cubicBezTo>
                    <a:pt x="530181" y="419639"/>
                    <a:pt x="419639" y="530184"/>
                    <a:pt x="283763" y="530184"/>
                  </a:cubicBez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0F6A336-0C21-40F3-831E-2157B00323D0}"/>
                </a:ext>
              </a:extLst>
            </p:cNvPr>
            <p:cNvSpPr/>
            <p:nvPr/>
          </p:nvSpPr>
          <p:spPr>
            <a:xfrm>
              <a:off x="1362189" y="967983"/>
              <a:ext cx="181392" cy="418802"/>
            </a:xfrm>
            <a:custGeom>
              <a:avLst/>
              <a:gdLst>
                <a:gd name="connsiteX0" fmla="*/ 109817 w 181391"/>
                <a:gd name="connsiteY0" fmla="*/ 193102 h 418801"/>
                <a:gd name="connsiteX1" fmla="*/ 109817 w 181391"/>
                <a:gd name="connsiteY1" fmla="*/ 87084 h 418801"/>
                <a:gd name="connsiteX2" fmla="*/ 136012 w 181391"/>
                <a:gd name="connsiteY2" fmla="*/ 107944 h 418801"/>
                <a:gd name="connsiteX3" fmla="*/ 161876 w 181391"/>
                <a:gd name="connsiteY3" fmla="*/ 113271 h 418801"/>
                <a:gd name="connsiteX4" fmla="*/ 167201 w 181391"/>
                <a:gd name="connsiteY4" fmla="*/ 87407 h 418801"/>
                <a:gd name="connsiteX5" fmla="*/ 109817 w 181391"/>
                <a:gd name="connsiteY5" fmla="*/ 48336 h 418801"/>
                <a:gd name="connsiteX6" fmla="*/ 109817 w 181391"/>
                <a:gd name="connsiteY6" fmla="*/ 18673 h 418801"/>
                <a:gd name="connsiteX7" fmla="*/ 91144 w 181391"/>
                <a:gd name="connsiteY7" fmla="*/ 0 h 418801"/>
                <a:gd name="connsiteX8" fmla="*/ 72471 w 181391"/>
                <a:gd name="connsiteY8" fmla="*/ 18673 h 418801"/>
                <a:gd name="connsiteX9" fmla="*/ 72471 w 181391"/>
                <a:gd name="connsiteY9" fmla="*/ 48280 h 418801"/>
                <a:gd name="connsiteX10" fmla="*/ 0 w 181391"/>
                <a:gd name="connsiteY10" fmla="*/ 137444 h 418801"/>
                <a:gd name="connsiteX11" fmla="*/ 72471 w 181391"/>
                <a:gd name="connsiteY11" fmla="*/ 226614 h 418801"/>
                <a:gd name="connsiteX12" fmla="*/ 72471 w 181391"/>
                <a:gd name="connsiteY12" fmla="*/ 332632 h 418801"/>
                <a:gd name="connsiteX13" fmla="*/ 46276 w 181391"/>
                <a:gd name="connsiteY13" fmla="*/ 311772 h 418801"/>
                <a:gd name="connsiteX14" fmla="*/ 20412 w 181391"/>
                <a:gd name="connsiteY14" fmla="*/ 306445 h 418801"/>
                <a:gd name="connsiteX15" fmla="*/ 15088 w 181391"/>
                <a:gd name="connsiteY15" fmla="*/ 332310 h 418801"/>
                <a:gd name="connsiteX16" fmla="*/ 72471 w 181391"/>
                <a:gd name="connsiteY16" fmla="*/ 371381 h 418801"/>
                <a:gd name="connsiteX17" fmla="*/ 72471 w 181391"/>
                <a:gd name="connsiteY17" fmla="*/ 401041 h 418801"/>
                <a:gd name="connsiteX18" fmla="*/ 91144 w 181391"/>
                <a:gd name="connsiteY18" fmla="*/ 419714 h 418801"/>
                <a:gd name="connsiteX19" fmla="*/ 109817 w 181391"/>
                <a:gd name="connsiteY19" fmla="*/ 401041 h 418801"/>
                <a:gd name="connsiteX20" fmla="*/ 109817 w 181391"/>
                <a:gd name="connsiteY20" fmla="*/ 371437 h 418801"/>
                <a:gd name="connsiteX21" fmla="*/ 182288 w 181391"/>
                <a:gd name="connsiteY21" fmla="*/ 282272 h 418801"/>
                <a:gd name="connsiteX22" fmla="*/ 109817 w 181391"/>
                <a:gd name="connsiteY22" fmla="*/ 193102 h 418801"/>
                <a:gd name="connsiteX23" fmla="*/ 37345 w 181391"/>
                <a:gd name="connsiteY23" fmla="*/ 137444 h 418801"/>
                <a:gd name="connsiteX24" fmla="*/ 72471 w 181391"/>
                <a:gd name="connsiteY24" fmla="*/ 87097 h 418801"/>
                <a:gd name="connsiteX25" fmla="*/ 72471 w 181391"/>
                <a:gd name="connsiteY25" fmla="*/ 187791 h 418801"/>
                <a:gd name="connsiteX26" fmla="*/ 37345 w 181391"/>
                <a:gd name="connsiteY26" fmla="*/ 137444 h 418801"/>
                <a:gd name="connsiteX27" fmla="*/ 109817 w 181391"/>
                <a:gd name="connsiteY27" fmla="*/ 332616 h 418801"/>
                <a:gd name="connsiteX28" fmla="*/ 109817 w 181391"/>
                <a:gd name="connsiteY28" fmla="*/ 231923 h 418801"/>
                <a:gd name="connsiteX29" fmla="*/ 144943 w 181391"/>
                <a:gd name="connsiteY29" fmla="*/ 282270 h 418801"/>
                <a:gd name="connsiteX30" fmla="*/ 109817 w 181391"/>
                <a:gd name="connsiteY30" fmla="*/ 332616 h 41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1391" h="418801">
                  <a:moveTo>
                    <a:pt x="109817" y="193102"/>
                  </a:moveTo>
                  <a:lnTo>
                    <a:pt x="109817" y="87084"/>
                  </a:lnTo>
                  <a:cubicBezTo>
                    <a:pt x="120383" y="91008"/>
                    <a:pt x="129602" y="98208"/>
                    <a:pt x="136012" y="107944"/>
                  </a:cubicBezTo>
                  <a:cubicBezTo>
                    <a:pt x="141686" y="116558"/>
                    <a:pt x="153265" y="118942"/>
                    <a:pt x="161876" y="113271"/>
                  </a:cubicBezTo>
                  <a:cubicBezTo>
                    <a:pt x="170490" y="107600"/>
                    <a:pt x="172874" y="96020"/>
                    <a:pt x="167201" y="87407"/>
                  </a:cubicBezTo>
                  <a:cubicBezTo>
                    <a:pt x="153786" y="67038"/>
                    <a:pt x="133115" y="53209"/>
                    <a:pt x="109817" y="48336"/>
                  </a:cubicBezTo>
                  <a:lnTo>
                    <a:pt x="109817" y="18673"/>
                  </a:lnTo>
                  <a:cubicBezTo>
                    <a:pt x="109817" y="8360"/>
                    <a:pt x="101457" y="0"/>
                    <a:pt x="91144" y="0"/>
                  </a:cubicBezTo>
                  <a:cubicBezTo>
                    <a:pt x="80831" y="0"/>
                    <a:pt x="72471" y="8360"/>
                    <a:pt x="72471" y="18673"/>
                  </a:cubicBezTo>
                  <a:lnTo>
                    <a:pt x="72471" y="48280"/>
                  </a:lnTo>
                  <a:cubicBezTo>
                    <a:pt x="31143" y="56896"/>
                    <a:pt x="0" y="93598"/>
                    <a:pt x="0" y="137444"/>
                  </a:cubicBezTo>
                  <a:cubicBezTo>
                    <a:pt x="0" y="181290"/>
                    <a:pt x="31146" y="217998"/>
                    <a:pt x="72471" y="226614"/>
                  </a:cubicBezTo>
                  <a:lnTo>
                    <a:pt x="72471" y="332632"/>
                  </a:lnTo>
                  <a:cubicBezTo>
                    <a:pt x="61905" y="328709"/>
                    <a:pt x="52686" y="321509"/>
                    <a:pt x="46276" y="311772"/>
                  </a:cubicBezTo>
                  <a:cubicBezTo>
                    <a:pt x="40602" y="303159"/>
                    <a:pt x="29023" y="300772"/>
                    <a:pt x="20412" y="306445"/>
                  </a:cubicBezTo>
                  <a:cubicBezTo>
                    <a:pt x="11798" y="312117"/>
                    <a:pt x="9414" y="323696"/>
                    <a:pt x="15088" y="332310"/>
                  </a:cubicBezTo>
                  <a:cubicBezTo>
                    <a:pt x="28503" y="352679"/>
                    <a:pt x="49173" y="366507"/>
                    <a:pt x="72471" y="371381"/>
                  </a:cubicBezTo>
                  <a:lnTo>
                    <a:pt x="72471" y="401041"/>
                  </a:lnTo>
                  <a:cubicBezTo>
                    <a:pt x="72471" y="411354"/>
                    <a:pt x="80831" y="419714"/>
                    <a:pt x="91144" y="419714"/>
                  </a:cubicBezTo>
                  <a:cubicBezTo>
                    <a:pt x="101457" y="419714"/>
                    <a:pt x="109817" y="411354"/>
                    <a:pt x="109817" y="401041"/>
                  </a:cubicBezTo>
                  <a:lnTo>
                    <a:pt x="109817" y="371437"/>
                  </a:lnTo>
                  <a:cubicBezTo>
                    <a:pt x="151145" y="362821"/>
                    <a:pt x="182288" y="326118"/>
                    <a:pt x="182288" y="282272"/>
                  </a:cubicBezTo>
                  <a:cubicBezTo>
                    <a:pt x="182288" y="238426"/>
                    <a:pt x="151145" y="201718"/>
                    <a:pt x="109817" y="193102"/>
                  </a:cubicBezTo>
                  <a:close/>
                  <a:moveTo>
                    <a:pt x="37345" y="137444"/>
                  </a:moveTo>
                  <a:cubicBezTo>
                    <a:pt x="37345" y="114362"/>
                    <a:pt x="52001" y="94692"/>
                    <a:pt x="72471" y="87097"/>
                  </a:cubicBezTo>
                  <a:lnTo>
                    <a:pt x="72471" y="187791"/>
                  </a:lnTo>
                  <a:cubicBezTo>
                    <a:pt x="52001" y="180197"/>
                    <a:pt x="37345" y="160526"/>
                    <a:pt x="37345" y="137444"/>
                  </a:cubicBezTo>
                  <a:close/>
                  <a:moveTo>
                    <a:pt x="109817" y="332616"/>
                  </a:moveTo>
                  <a:lnTo>
                    <a:pt x="109817" y="231923"/>
                  </a:lnTo>
                  <a:cubicBezTo>
                    <a:pt x="130287" y="239517"/>
                    <a:pt x="144943" y="259187"/>
                    <a:pt x="144943" y="282270"/>
                  </a:cubicBezTo>
                  <a:cubicBezTo>
                    <a:pt x="144943" y="305352"/>
                    <a:pt x="130290" y="325022"/>
                    <a:pt x="109817" y="332616"/>
                  </a:cubicBez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126" name="Graphic 23">
            <a:extLst>
              <a:ext uri="{FF2B5EF4-FFF2-40B4-BE49-F238E27FC236}">
                <a16:creationId xmlns:a16="http://schemas.microsoft.com/office/drawing/2014/main" id="{7AAB4EF1-EBE7-415C-B68F-D523D39D6774}"/>
              </a:ext>
            </a:extLst>
          </p:cNvPr>
          <p:cNvGrpSpPr/>
          <p:nvPr/>
        </p:nvGrpSpPr>
        <p:grpSpPr>
          <a:xfrm>
            <a:off x="4115596" y="1437111"/>
            <a:ext cx="442776" cy="442776"/>
            <a:chOff x="1133559" y="858066"/>
            <a:chExt cx="640206" cy="640206"/>
          </a:xfrm>
          <a:solidFill>
            <a:srgbClr val="0F6FC6"/>
          </a:solidFill>
        </p:grpSpPr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D407879-312D-4612-B8D1-2684804AC261}"/>
                </a:ext>
              </a:extLst>
            </p:cNvPr>
            <p:cNvSpPr/>
            <p:nvPr/>
          </p:nvSpPr>
          <p:spPr>
            <a:xfrm>
              <a:off x="1221102" y="1014100"/>
              <a:ext cx="296095" cy="37345"/>
            </a:xfrm>
            <a:custGeom>
              <a:avLst/>
              <a:gdLst>
                <a:gd name="connsiteX0" fmla="*/ 18673 w 296095"/>
                <a:gd name="connsiteY0" fmla="*/ 37345 h 37345"/>
                <a:gd name="connsiteX1" fmla="*/ 279162 w 296095"/>
                <a:gd name="connsiteY1" fmla="*/ 37345 h 37345"/>
                <a:gd name="connsiteX2" fmla="*/ 297835 w 296095"/>
                <a:gd name="connsiteY2" fmla="*/ 18673 h 37345"/>
                <a:gd name="connsiteX3" fmla="*/ 279162 w 296095"/>
                <a:gd name="connsiteY3" fmla="*/ 0 h 37345"/>
                <a:gd name="connsiteX4" fmla="*/ 18673 w 296095"/>
                <a:gd name="connsiteY4" fmla="*/ 0 h 37345"/>
                <a:gd name="connsiteX5" fmla="*/ 0 w 296095"/>
                <a:gd name="connsiteY5" fmla="*/ 18673 h 37345"/>
                <a:gd name="connsiteX6" fmla="*/ 18673 w 296095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6095" h="37345">
                  <a:moveTo>
                    <a:pt x="18673" y="37345"/>
                  </a:moveTo>
                  <a:lnTo>
                    <a:pt x="279162" y="37345"/>
                  </a:lnTo>
                  <a:cubicBezTo>
                    <a:pt x="289474" y="37345"/>
                    <a:pt x="297835" y="28985"/>
                    <a:pt x="297835" y="18673"/>
                  </a:cubicBezTo>
                  <a:cubicBezTo>
                    <a:pt x="297835" y="8360"/>
                    <a:pt x="289474" y="0"/>
                    <a:pt x="279162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D615DD8D-BE10-4674-BB94-29250CD62816}"/>
                </a:ext>
              </a:extLst>
            </p:cNvPr>
            <p:cNvSpPr/>
            <p:nvPr/>
          </p:nvSpPr>
          <p:spPr>
            <a:xfrm>
              <a:off x="1221102" y="1078252"/>
              <a:ext cx="296095" cy="37345"/>
            </a:xfrm>
            <a:custGeom>
              <a:avLst/>
              <a:gdLst>
                <a:gd name="connsiteX0" fmla="*/ 18673 w 296095"/>
                <a:gd name="connsiteY0" fmla="*/ 37345 h 37345"/>
                <a:gd name="connsiteX1" fmla="*/ 279162 w 296095"/>
                <a:gd name="connsiteY1" fmla="*/ 37345 h 37345"/>
                <a:gd name="connsiteX2" fmla="*/ 297835 w 296095"/>
                <a:gd name="connsiteY2" fmla="*/ 18673 h 37345"/>
                <a:gd name="connsiteX3" fmla="*/ 279162 w 296095"/>
                <a:gd name="connsiteY3" fmla="*/ 0 h 37345"/>
                <a:gd name="connsiteX4" fmla="*/ 18673 w 296095"/>
                <a:gd name="connsiteY4" fmla="*/ 0 h 37345"/>
                <a:gd name="connsiteX5" fmla="*/ 0 w 296095"/>
                <a:gd name="connsiteY5" fmla="*/ 18673 h 37345"/>
                <a:gd name="connsiteX6" fmla="*/ 18673 w 296095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6095" h="37345">
                  <a:moveTo>
                    <a:pt x="18673" y="37345"/>
                  </a:moveTo>
                  <a:lnTo>
                    <a:pt x="279162" y="37345"/>
                  </a:lnTo>
                  <a:cubicBezTo>
                    <a:pt x="289474" y="37345"/>
                    <a:pt x="297835" y="28985"/>
                    <a:pt x="297835" y="18673"/>
                  </a:cubicBezTo>
                  <a:cubicBezTo>
                    <a:pt x="297835" y="8360"/>
                    <a:pt x="289474" y="0"/>
                    <a:pt x="279162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6F921B2-358A-4CAD-A322-1595F5AA8B41}"/>
                </a:ext>
              </a:extLst>
            </p:cNvPr>
            <p:cNvSpPr/>
            <p:nvPr/>
          </p:nvSpPr>
          <p:spPr>
            <a:xfrm>
              <a:off x="1221102" y="1334854"/>
              <a:ext cx="173389" cy="37345"/>
            </a:xfrm>
            <a:custGeom>
              <a:avLst/>
              <a:gdLst>
                <a:gd name="connsiteX0" fmla="*/ 156474 w 173389"/>
                <a:gd name="connsiteY0" fmla="*/ 0 h 37345"/>
                <a:gd name="connsiteX1" fmla="*/ 18673 w 173389"/>
                <a:gd name="connsiteY1" fmla="*/ 0 h 37345"/>
                <a:gd name="connsiteX2" fmla="*/ 0 w 173389"/>
                <a:gd name="connsiteY2" fmla="*/ 18673 h 37345"/>
                <a:gd name="connsiteX3" fmla="*/ 18673 w 173389"/>
                <a:gd name="connsiteY3" fmla="*/ 37345 h 37345"/>
                <a:gd name="connsiteX4" fmla="*/ 156472 w 173389"/>
                <a:gd name="connsiteY4" fmla="*/ 37345 h 37345"/>
                <a:gd name="connsiteX5" fmla="*/ 175144 w 173389"/>
                <a:gd name="connsiteY5" fmla="*/ 18673 h 37345"/>
                <a:gd name="connsiteX6" fmla="*/ 156474 w 173389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89" h="37345">
                  <a:moveTo>
                    <a:pt x="156474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156472" y="37345"/>
                  </a:lnTo>
                  <a:cubicBezTo>
                    <a:pt x="166784" y="37345"/>
                    <a:pt x="175144" y="28985"/>
                    <a:pt x="175144" y="18673"/>
                  </a:cubicBezTo>
                  <a:cubicBezTo>
                    <a:pt x="175144" y="8360"/>
                    <a:pt x="166787" y="0"/>
                    <a:pt x="156474" y="0"/>
                  </a:cubicBezTo>
                  <a:close/>
                </a:path>
              </a:pathLst>
            </a:custGeom>
            <a:grpFill/>
            <a:ln w="2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749BEB5-ACCE-42F3-9074-BECF2FC41AC1}"/>
                </a:ext>
              </a:extLst>
            </p:cNvPr>
            <p:cNvSpPr/>
            <p:nvPr/>
          </p:nvSpPr>
          <p:spPr>
            <a:xfrm>
              <a:off x="1133559" y="878245"/>
              <a:ext cx="640206" cy="600193"/>
            </a:xfrm>
            <a:custGeom>
              <a:avLst/>
              <a:gdLst>
                <a:gd name="connsiteX0" fmla="*/ 631571 w 640206"/>
                <a:gd name="connsiteY0" fmla="*/ 35601 h 600193"/>
                <a:gd name="connsiteX1" fmla="*/ 576674 w 640206"/>
                <a:gd name="connsiteY1" fmla="*/ 2663 h 600193"/>
                <a:gd name="connsiteX2" fmla="*/ 562538 w 640206"/>
                <a:gd name="connsiteY2" fmla="*/ 558 h 600193"/>
                <a:gd name="connsiteX3" fmla="*/ 551055 w 640206"/>
                <a:gd name="connsiteY3" fmla="*/ 9065 h 600193"/>
                <a:gd name="connsiteX4" fmla="*/ 455480 w 640206"/>
                <a:gd name="connsiteY4" fmla="*/ 168353 h 600193"/>
                <a:gd name="connsiteX5" fmla="*/ 455480 w 640206"/>
                <a:gd name="connsiteY5" fmla="*/ 55464 h 600193"/>
                <a:gd name="connsiteX6" fmla="*/ 436807 w 640206"/>
                <a:gd name="connsiteY6" fmla="*/ 36791 h 600193"/>
                <a:gd name="connsiteX7" fmla="*/ 18673 w 640206"/>
                <a:gd name="connsiteY7" fmla="*/ 36791 h 600193"/>
                <a:gd name="connsiteX8" fmla="*/ 0 w 640206"/>
                <a:gd name="connsiteY8" fmla="*/ 55464 h 600193"/>
                <a:gd name="connsiteX9" fmla="*/ 0 w 640206"/>
                <a:gd name="connsiteY9" fmla="*/ 581606 h 600193"/>
                <a:gd name="connsiteX10" fmla="*/ 18673 w 640206"/>
                <a:gd name="connsiteY10" fmla="*/ 600279 h 600193"/>
                <a:gd name="connsiteX11" fmla="*/ 436807 w 640206"/>
                <a:gd name="connsiteY11" fmla="*/ 600279 h 600193"/>
                <a:gd name="connsiteX12" fmla="*/ 455480 w 640206"/>
                <a:gd name="connsiteY12" fmla="*/ 581606 h 600193"/>
                <a:gd name="connsiteX13" fmla="*/ 455480 w 640206"/>
                <a:gd name="connsiteY13" fmla="*/ 365371 h 600193"/>
                <a:gd name="connsiteX14" fmla="*/ 637976 w 640206"/>
                <a:gd name="connsiteY14" fmla="*/ 61220 h 600193"/>
                <a:gd name="connsiteX15" fmla="*/ 631571 w 640206"/>
                <a:gd name="connsiteY15" fmla="*/ 35601 h 600193"/>
                <a:gd name="connsiteX16" fmla="*/ 390422 w 640206"/>
                <a:gd name="connsiteY16" fmla="*/ 401215 h 600193"/>
                <a:gd name="connsiteX17" fmla="*/ 359433 w 640206"/>
                <a:gd name="connsiteY17" fmla="*/ 426938 h 600193"/>
                <a:gd name="connsiteX18" fmla="*/ 367548 w 640206"/>
                <a:gd name="connsiteY18" fmla="*/ 387491 h 600193"/>
                <a:gd name="connsiteX19" fmla="*/ 546677 w 640206"/>
                <a:gd name="connsiteY19" fmla="*/ 88949 h 600193"/>
                <a:gd name="connsiteX20" fmla="*/ 569551 w 640206"/>
                <a:gd name="connsiteY20" fmla="*/ 102674 h 600193"/>
                <a:gd name="connsiteX21" fmla="*/ 390422 w 640206"/>
                <a:gd name="connsiteY21" fmla="*/ 401215 h 600193"/>
                <a:gd name="connsiteX22" fmla="*/ 588765 w 640206"/>
                <a:gd name="connsiteY22" fmla="*/ 70650 h 600193"/>
                <a:gd name="connsiteX23" fmla="*/ 565891 w 640206"/>
                <a:gd name="connsiteY23" fmla="*/ 56926 h 600193"/>
                <a:gd name="connsiteX24" fmla="*/ 573473 w 640206"/>
                <a:gd name="connsiteY24" fmla="*/ 44292 h 600193"/>
                <a:gd name="connsiteX25" fmla="*/ 596347 w 640206"/>
                <a:gd name="connsiteY25" fmla="*/ 58017 h 600193"/>
                <a:gd name="connsiteX26" fmla="*/ 588765 w 640206"/>
                <a:gd name="connsiteY26" fmla="*/ 70650 h 600193"/>
                <a:gd name="connsiteX27" fmla="*/ 37345 w 640206"/>
                <a:gd name="connsiteY27" fmla="*/ 562934 h 600193"/>
                <a:gd name="connsiteX28" fmla="*/ 37345 w 640206"/>
                <a:gd name="connsiteY28" fmla="*/ 74136 h 600193"/>
                <a:gd name="connsiteX29" fmla="*/ 418135 w 640206"/>
                <a:gd name="connsiteY29" fmla="*/ 74136 h 600193"/>
                <a:gd name="connsiteX30" fmla="*/ 418135 w 640206"/>
                <a:gd name="connsiteY30" fmla="*/ 230595 h 600193"/>
                <a:gd name="connsiteX31" fmla="*/ 385156 w 640206"/>
                <a:gd name="connsiteY31" fmla="*/ 285556 h 600193"/>
                <a:gd name="connsiteX32" fmla="*/ 385377 w 640206"/>
                <a:gd name="connsiteY32" fmla="*/ 282830 h 600193"/>
                <a:gd name="connsiteX33" fmla="*/ 366705 w 640206"/>
                <a:gd name="connsiteY33" fmla="*/ 264158 h 600193"/>
                <a:gd name="connsiteX34" fmla="*/ 106216 w 640206"/>
                <a:gd name="connsiteY34" fmla="*/ 264158 h 600193"/>
                <a:gd name="connsiteX35" fmla="*/ 87543 w 640206"/>
                <a:gd name="connsiteY35" fmla="*/ 282830 h 600193"/>
                <a:gd name="connsiteX36" fmla="*/ 106216 w 640206"/>
                <a:gd name="connsiteY36" fmla="*/ 301503 h 600193"/>
                <a:gd name="connsiteX37" fmla="*/ 366705 w 640206"/>
                <a:gd name="connsiteY37" fmla="*/ 301503 h 600193"/>
                <a:gd name="connsiteX38" fmla="*/ 377791 w 640206"/>
                <a:gd name="connsiteY38" fmla="*/ 297830 h 600193"/>
                <a:gd name="connsiteX39" fmla="*/ 359502 w 640206"/>
                <a:gd name="connsiteY39" fmla="*/ 328309 h 600193"/>
                <a:gd name="connsiteX40" fmla="*/ 106216 w 640206"/>
                <a:gd name="connsiteY40" fmla="*/ 328309 h 600193"/>
                <a:gd name="connsiteX41" fmla="*/ 87543 w 640206"/>
                <a:gd name="connsiteY41" fmla="*/ 346982 h 600193"/>
                <a:gd name="connsiteX42" fmla="*/ 106216 w 640206"/>
                <a:gd name="connsiteY42" fmla="*/ 365654 h 600193"/>
                <a:gd name="connsiteX43" fmla="*/ 337095 w 640206"/>
                <a:gd name="connsiteY43" fmla="*/ 365654 h 600193"/>
                <a:gd name="connsiteX44" fmla="*/ 333883 w 640206"/>
                <a:gd name="connsiteY44" fmla="*/ 371005 h 600193"/>
                <a:gd name="connsiteX45" fmla="*/ 331605 w 640206"/>
                <a:gd name="connsiteY45" fmla="*/ 376850 h 600193"/>
                <a:gd name="connsiteX46" fmla="*/ 328396 w 640206"/>
                <a:gd name="connsiteY46" fmla="*/ 392458 h 600193"/>
                <a:gd name="connsiteX47" fmla="*/ 106216 w 640206"/>
                <a:gd name="connsiteY47" fmla="*/ 392458 h 600193"/>
                <a:gd name="connsiteX48" fmla="*/ 87543 w 640206"/>
                <a:gd name="connsiteY48" fmla="*/ 411130 h 600193"/>
                <a:gd name="connsiteX49" fmla="*/ 106216 w 640206"/>
                <a:gd name="connsiteY49" fmla="*/ 429803 h 600193"/>
                <a:gd name="connsiteX50" fmla="*/ 320714 w 640206"/>
                <a:gd name="connsiteY50" fmla="*/ 429803 h 600193"/>
                <a:gd name="connsiteX51" fmla="*/ 312132 w 640206"/>
                <a:gd name="connsiteY51" fmla="*/ 471520 h 600193"/>
                <a:gd name="connsiteX52" fmla="*/ 320815 w 640206"/>
                <a:gd name="connsiteY52" fmla="*/ 491295 h 600193"/>
                <a:gd name="connsiteX53" fmla="*/ 330421 w 640206"/>
                <a:gd name="connsiteY53" fmla="*/ 493957 h 600193"/>
                <a:gd name="connsiteX54" fmla="*/ 342350 w 640206"/>
                <a:gd name="connsiteY54" fmla="*/ 489651 h 600193"/>
                <a:gd name="connsiteX55" fmla="*/ 416721 w 640206"/>
                <a:gd name="connsiteY55" fmla="*/ 427920 h 600193"/>
                <a:gd name="connsiteX56" fmla="*/ 418135 w 640206"/>
                <a:gd name="connsiteY56" fmla="*/ 426530 h 600193"/>
                <a:gd name="connsiteX57" fmla="*/ 418135 w 640206"/>
                <a:gd name="connsiteY57" fmla="*/ 562934 h 600193"/>
                <a:gd name="connsiteX58" fmla="*/ 37345 w 640206"/>
                <a:gd name="connsiteY58" fmla="*/ 562934 h 60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40206" h="600193">
                  <a:moveTo>
                    <a:pt x="631571" y="35601"/>
                  </a:moveTo>
                  <a:lnTo>
                    <a:pt x="576674" y="2663"/>
                  </a:lnTo>
                  <a:cubicBezTo>
                    <a:pt x="572427" y="115"/>
                    <a:pt x="567343" y="-645"/>
                    <a:pt x="562538" y="558"/>
                  </a:cubicBezTo>
                  <a:cubicBezTo>
                    <a:pt x="557734" y="1758"/>
                    <a:pt x="553602" y="4821"/>
                    <a:pt x="551055" y="9065"/>
                  </a:cubicBezTo>
                  <a:lnTo>
                    <a:pt x="455480" y="168353"/>
                  </a:lnTo>
                  <a:lnTo>
                    <a:pt x="455480" y="55464"/>
                  </a:lnTo>
                  <a:cubicBezTo>
                    <a:pt x="455480" y="45151"/>
                    <a:pt x="447120" y="36791"/>
                    <a:pt x="436807" y="36791"/>
                  </a:cubicBezTo>
                  <a:lnTo>
                    <a:pt x="18673" y="36791"/>
                  </a:lnTo>
                  <a:cubicBezTo>
                    <a:pt x="8360" y="36791"/>
                    <a:pt x="0" y="45151"/>
                    <a:pt x="0" y="55464"/>
                  </a:cubicBezTo>
                  <a:lnTo>
                    <a:pt x="0" y="581606"/>
                  </a:lnTo>
                  <a:cubicBezTo>
                    <a:pt x="0" y="591919"/>
                    <a:pt x="8360" y="600279"/>
                    <a:pt x="18673" y="600279"/>
                  </a:cubicBezTo>
                  <a:lnTo>
                    <a:pt x="436807" y="600279"/>
                  </a:lnTo>
                  <a:cubicBezTo>
                    <a:pt x="447120" y="600279"/>
                    <a:pt x="455480" y="591919"/>
                    <a:pt x="455480" y="581606"/>
                  </a:cubicBezTo>
                  <a:lnTo>
                    <a:pt x="455480" y="365371"/>
                  </a:lnTo>
                  <a:lnTo>
                    <a:pt x="637976" y="61220"/>
                  </a:lnTo>
                  <a:cubicBezTo>
                    <a:pt x="643282" y="52377"/>
                    <a:pt x="640414" y="40910"/>
                    <a:pt x="631571" y="35601"/>
                  </a:cubicBezTo>
                  <a:close/>
                  <a:moveTo>
                    <a:pt x="390422" y="401215"/>
                  </a:moveTo>
                  <a:lnTo>
                    <a:pt x="359433" y="426938"/>
                  </a:lnTo>
                  <a:lnTo>
                    <a:pt x="367548" y="387491"/>
                  </a:lnTo>
                  <a:lnTo>
                    <a:pt x="546677" y="88949"/>
                  </a:lnTo>
                  <a:lnTo>
                    <a:pt x="569551" y="102674"/>
                  </a:lnTo>
                  <a:lnTo>
                    <a:pt x="390422" y="401215"/>
                  </a:lnTo>
                  <a:close/>
                  <a:moveTo>
                    <a:pt x="588765" y="70650"/>
                  </a:moveTo>
                  <a:lnTo>
                    <a:pt x="565891" y="56926"/>
                  </a:lnTo>
                  <a:lnTo>
                    <a:pt x="573473" y="44292"/>
                  </a:lnTo>
                  <a:lnTo>
                    <a:pt x="596347" y="58017"/>
                  </a:lnTo>
                  <a:lnTo>
                    <a:pt x="588765" y="70650"/>
                  </a:lnTo>
                  <a:close/>
                  <a:moveTo>
                    <a:pt x="37345" y="562934"/>
                  </a:moveTo>
                  <a:lnTo>
                    <a:pt x="37345" y="74136"/>
                  </a:lnTo>
                  <a:lnTo>
                    <a:pt x="418135" y="74136"/>
                  </a:lnTo>
                  <a:lnTo>
                    <a:pt x="418135" y="230595"/>
                  </a:lnTo>
                  <a:lnTo>
                    <a:pt x="385156" y="285556"/>
                  </a:lnTo>
                  <a:cubicBezTo>
                    <a:pt x="385287" y="284663"/>
                    <a:pt x="385377" y="283759"/>
                    <a:pt x="385377" y="282830"/>
                  </a:cubicBezTo>
                  <a:cubicBezTo>
                    <a:pt x="385377" y="272518"/>
                    <a:pt x="377017" y="264158"/>
                    <a:pt x="366705" y="264158"/>
                  </a:cubicBezTo>
                  <a:lnTo>
                    <a:pt x="106216" y="264158"/>
                  </a:lnTo>
                  <a:cubicBezTo>
                    <a:pt x="95903" y="264158"/>
                    <a:pt x="87543" y="272518"/>
                    <a:pt x="87543" y="282830"/>
                  </a:cubicBezTo>
                  <a:cubicBezTo>
                    <a:pt x="87543" y="293143"/>
                    <a:pt x="95903" y="301503"/>
                    <a:pt x="106216" y="301503"/>
                  </a:cubicBezTo>
                  <a:lnTo>
                    <a:pt x="366705" y="301503"/>
                  </a:lnTo>
                  <a:cubicBezTo>
                    <a:pt x="370863" y="301503"/>
                    <a:pt x="374689" y="300126"/>
                    <a:pt x="377791" y="297830"/>
                  </a:cubicBezTo>
                  <a:lnTo>
                    <a:pt x="359502" y="328309"/>
                  </a:lnTo>
                  <a:lnTo>
                    <a:pt x="106216" y="328309"/>
                  </a:lnTo>
                  <a:cubicBezTo>
                    <a:pt x="95903" y="328309"/>
                    <a:pt x="87543" y="336669"/>
                    <a:pt x="87543" y="346982"/>
                  </a:cubicBezTo>
                  <a:cubicBezTo>
                    <a:pt x="87543" y="357294"/>
                    <a:pt x="95903" y="365654"/>
                    <a:pt x="106216" y="365654"/>
                  </a:cubicBezTo>
                  <a:lnTo>
                    <a:pt x="337095" y="365654"/>
                  </a:lnTo>
                  <a:lnTo>
                    <a:pt x="333883" y="371005"/>
                  </a:lnTo>
                  <a:cubicBezTo>
                    <a:pt x="332800" y="372811"/>
                    <a:pt x="332030" y="374788"/>
                    <a:pt x="331605" y="376850"/>
                  </a:cubicBezTo>
                  <a:lnTo>
                    <a:pt x="328396" y="392458"/>
                  </a:lnTo>
                  <a:lnTo>
                    <a:pt x="106216" y="392458"/>
                  </a:lnTo>
                  <a:cubicBezTo>
                    <a:pt x="95903" y="392458"/>
                    <a:pt x="87543" y="400818"/>
                    <a:pt x="87543" y="411130"/>
                  </a:cubicBezTo>
                  <a:cubicBezTo>
                    <a:pt x="87543" y="421443"/>
                    <a:pt x="95903" y="429803"/>
                    <a:pt x="106216" y="429803"/>
                  </a:cubicBezTo>
                  <a:lnTo>
                    <a:pt x="320714" y="429803"/>
                  </a:lnTo>
                  <a:lnTo>
                    <a:pt x="312132" y="471520"/>
                  </a:lnTo>
                  <a:cubicBezTo>
                    <a:pt x="310535" y="479285"/>
                    <a:pt x="314016" y="487213"/>
                    <a:pt x="320815" y="491295"/>
                  </a:cubicBezTo>
                  <a:cubicBezTo>
                    <a:pt x="323787" y="493077"/>
                    <a:pt x="327111" y="493957"/>
                    <a:pt x="330421" y="493957"/>
                  </a:cubicBezTo>
                  <a:cubicBezTo>
                    <a:pt x="334681" y="493957"/>
                    <a:pt x="338917" y="492503"/>
                    <a:pt x="342350" y="489651"/>
                  </a:cubicBezTo>
                  <a:lnTo>
                    <a:pt x="416721" y="427920"/>
                  </a:lnTo>
                  <a:cubicBezTo>
                    <a:pt x="417230" y="427495"/>
                    <a:pt x="417673" y="427002"/>
                    <a:pt x="418135" y="426530"/>
                  </a:cubicBezTo>
                  <a:lnTo>
                    <a:pt x="418135" y="562934"/>
                  </a:lnTo>
                  <a:lnTo>
                    <a:pt x="37345" y="562934"/>
                  </a:lnTo>
                  <a:close/>
                </a:path>
              </a:pathLst>
            </a:custGeom>
            <a:grpFill/>
            <a:ln w="2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131" name="Graphic 25">
            <a:extLst>
              <a:ext uri="{FF2B5EF4-FFF2-40B4-BE49-F238E27FC236}">
                <a16:creationId xmlns:a16="http://schemas.microsoft.com/office/drawing/2014/main" id="{5EF53874-8CF9-4C1A-B757-35B1238777D7}"/>
              </a:ext>
            </a:extLst>
          </p:cNvPr>
          <p:cNvSpPr/>
          <p:nvPr/>
        </p:nvSpPr>
        <p:spPr>
          <a:xfrm>
            <a:off x="11142867" y="2733576"/>
            <a:ext cx="461228" cy="435398"/>
          </a:xfrm>
          <a:custGeom>
            <a:avLst/>
            <a:gdLst>
              <a:gd name="connsiteX0" fmla="*/ 661269 w 666881"/>
              <a:gd name="connsiteY0" fmla="*/ 49285 h 629536"/>
              <a:gd name="connsiteX1" fmla="*/ 594359 w 666881"/>
              <a:gd name="connsiteY1" fmla="*/ 3286 h 629536"/>
              <a:gd name="connsiteX2" fmla="*/ 583780 w 666881"/>
              <a:gd name="connsiteY2" fmla="*/ 0 h 629536"/>
              <a:gd name="connsiteX3" fmla="*/ 339152 w 666881"/>
              <a:gd name="connsiteY3" fmla="*/ 0 h 629536"/>
              <a:gd name="connsiteX4" fmla="*/ 320479 w 666881"/>
              <a:gd name="connsiteY4" fmla="*/ 18673 h 629536"/>
              <a:gd name="connsiteX5" fmla="*/ 320479 w 666881"/>
              <a:gd name="connsiteY5" fmla="*/ 145279 h 629536"/>
              <a:gd name="connsiteX6" fmla="*/ 85577 w 666881"/>
              <a:gd name="connsiteY6" fmla="*/ 145279 h 629536"/>
              <a:gd name="connsiteX7" fmla="*/ 74997 w 666881"/>
              <a:gd name="connsiteY7" fmla="*/ 148563 h 629536"/>
              <a:gd name="connsiteX8" fmla="*/ 8093 w 666881"/>
              <a:gd name="connsiteY8" fmla="*/ 194561 h 629536"/>
              <a:gd name="connsiteX9" fmla="*/ 0 w 666881"/>
              <a:gd name="connsiteY9" fmla="*/ 209950 h 629536"/>
              <a:gd name="connsiteX10" fmla="*/ 8093 w 666881"/>
              <a:gd name="connsiteY10" fmla="*/ 225337 h 629536"/>
              <a:gd name="connsiteX11" fmla="*/ 75000 w 666881"/>
              <a:gd name="connsiteY11" fmla="*/ 271335 h 629536"/>
              <a:gd name="connsiteX12" fmla="*/ 85580 w 666881"/>
              <a:gd name="connsiteY12" fmla="*/ 274622 h 629536"/>
              <a:gd name="connsiteX13" fmla="*/ 320482 w 666881"/>
              <a:gd name="connsiteY13" fmla="*/ 274622 h 629536"/>
              <a:gd name="connsiteX14" fmla="*/ 320482 w 666881"/>
              <a:gd name="connsiteY14" fmla="*/ 593381 h 629536"/>
              <a:gd name="connsiteX15" fmla="*/ 242526 w 666881"/>
              <a:gd name="connsiteY15" fmla="*/ 593381 h 629536"/>
              <a:gd name="connsiteX16" fmla="*/ 223853 w 666881"/>
              <a:gd name="connsiteY16" fmla="*/ 612053 h 629536"/>
              <a:gd name="connsiteX17" fmla="*/ 242526 w 666881"/>
              <a:gd name="connsiteY17" fmla="*/ 630726 h 629536"/>
              <a:gd name="connsiteX18" fmla="*/ 428559 w 666881"/>
              <a:gd name="connsiteY18" fmla="*/ 630726 h 629536"/>
              <a:gd name="connsiteX19" fmla="*/ 447232 w 666881"/>
              <a:gd name="connsiteY19" fmla="*/ 612053 h 629536"/>
              <a:gd name="connsiteX20" fmla="*/ 428559 w 666881"/>
              <a:gd name="connsiteY20" fmla="*/ 593381 h 629536"/>
              <a:gd name="connsiteX21" fmla="*/ 357825 w 666881"/>
              <a:gd name="connsiteY21" fmla="*/ 593381 h 629536"/>
              <a:gd name="connsiteX22" fmla="*/ 357825 w 666881"/>
              <a:gd name="connsiteY22" fmla="*/ 129340 h 629536"/>
              <a:gd name="connsiteX23" fmla="*/ 583780 w 666881"/>
              <a:gd name="connsiteY23" fmla="*/ 129340 h 629536"/>
              <a:gd name="connsiteX24" fmla="*/ 594359 w 666881"/>
              <a:gd name="connsiteY24" fmla="*/ 126054 h 629536"/>
              <a:gd name="connsiteX25" fmla="*/ 661266 w 666881"/>
              <a:gd name="connsiteY25" fmla="*/ 80058 h 629536"/>
              <a:gd name="connsiteX26" fmla="*/ 669360 w 666881"/>
              <a:gd name="connsiteY26" fmla="*/ 64669 h 629536"/>
              <a:gd name="connsiteX27" fmla="*/ 661269 w 666881"/>
              <a:gd name="connsiteY27" fmla="*/ 49285 h 629536"/>
              <a:gd name="connsiteX28" fmla="*/ 91379 w 666881"/>
              <a:gd name="connsiteY28" fmla="*/ 237276 h 629536"/>
              <a:gd name="connsiteX29" fmla="*/ 51633 w 666881"/>
              <a:gd name="connsiteY29" fmla="*/ 209950 h 629536"/>
              <a:gd name="connsiteX30" fmla="*/ 91379 w 666881"/>
              <a:gd name="connsiteY30" fmla="*/ 182624 h 629536"/>
              <a:gd name="connsiteX31" fmla="*/ 320479 w 666881"/>
              <a:gd name="connsiteY31" fmla="*/ 182624 h 629536"/>
              <a:gd name="connsiteX32" fmla="*/ 320479 w 666881"/>
              <a:gd name="connsiteY32" fmla="*/ 237276 h 629536"/>
              <a:gd name="connsiteX33" fmla="*/ 91379 w 666881"/>
              <a:gd name="connsiteY33" fmla="*/ 237276 h 629536"/>
              <a:gd name="connsiteX34" fmla="*/ 577981 w 666881"/>
              <a:gd name="connsiteY34" fmla="*/ 91995 h 629536"/>
              <a:gd name="connsiteX35" fmla="*/ 357825 w 666881"/>
              <a:gd name="connsiteY35" fmla="*/ 91995 h 629536"/>
              <a:gd name="connsiteX36" fmla="*/ 357825 w 666881"/>
              <a:gd name="connsiteY36" fmla="*/ 37345 h 629536"/>
              <a:gd name="connsiteX37" fmla="*/ 577981 w 666881"/>
              <a:gd name="connsiteY37" fmla="*/ 37345 h 629536"/>
              <a:gd name="connsiteX38" fmla="*/ 617727 w 666881"/>
              <a:gd name="connsiteY38" fmla="*/ 64671 h 629536"/>
              <a:gd name="connsiteX39" fmla="*/ 577981 w 666881"/>
              <a:gd name="connsiteY39" fmla="*/ 91995 h 62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66881" h="629536">
                <a:moveTo>
                  <a:pt x="661269" y="49285"/>
                </a:moveTo>
                <a:lnTo>
                  <a:pt x="594359" y="3286"/>
                </a:lnTo>
                <a:cubicBezTo>
                  <a:pt x="591246" y="1147"/>
                  <a:pt x="587557" y="0"/>
                  <a:pt x="583780" y="0"/>
                </a:cubicBezTo>
                <a:lnTo>
                  <a:pt x="339152" y="0"/>
                </a:lnTo>
                <a:cubicBezTo>
                  <a:pt x="328839" y="0"/>
                  <a:pt x="320479" y="8360"/>
                  <a:pt x="320479" y="18673"/>
                </a:cubicBezTo>
                <a:lnTo>
                  <a:pt x="320479" y="145279"/>
                </a:lnTo>
                <a:lnTo>
                  <a:pt x="85577" y="145279"/>
                </a:lnTo>
                <a:cubicBezTo>
                  <a:pt x="81800" y="145279"/>
                  <a:pt x="78110" y="146426"/>
                  <a:pt x="74997" y="148563"/>
                </a:cubicBezTo>
                <a:lnTo>
                  <a:pt x="8093" y="194561"/>
                </a:lnTo>
                <a:cubicBezTo>
                  <a:pt x="3028" y="198045"/>
                  <a:pt x="0" y="203802"/>
                  <a:pt x="0" y="209950"/>
                </a:cubicBezTo>
                <a:cubicBezTo>
                  <a:pt x="0" y="216099"/>
                  <a:pt x="3028" y="221853"/>
                  <a:pt x="8093" y="225337"/>
                </a:cubicBezTo>
                <a:lnTo>
                  <a:pt x="75000" y="271335"/>
                </a:lnTo>
                <a:cubicBezTo>
                  <a:pt x="78113" y="273475"/>
                  <a:pt x="81802" y="274622"/>
                  <a:pt x="85580" y="274622"/>
                </a:cubicBezTo>
                <a:lnTo>
                  <a:pt x="320482" y="274622"/>
                </a:lnTo>
                <a:lnTo>
                  <a:pt x="320482" y="593381"/>
                </a:lnTo>
                <a:lnTo>
                  <a:pt x="242526" y="593381"/>
                </a:lnTo>
                <a:cubicBezTo>
                  <a:pt x="232213" y="593381"/>
                  <a:pt x="223853" y="601741"/>
                  <a:pt x="223853" y="612053"/>
                </a:cubicBezTo>
                <a:cubicBezTo>
                  <a:pt x="223853" y="622366"/>
                  <a:pt x="232213" y="630726"/>
                  <a:pt x="242526" y="630726"/>
                </a:cubicBezTo>
                <a:lnTo>
                  <a:pt x="428559" y="630726"/>
                </a:lnTo>
                <a:cubicBezTo>
                  <a:pt x="438872" y="630726"/>
                  <a:pt x="447232" y="622366"/>
                  <a:pt x="447232" y="612053"/>
                </a:cubicBezTo>
                <a:cubicBezTo>
                  <a:pt x="447232" y="601741"/>
                  <a:pt x="438872" y="593381"/>
                  <a:pt x="428559" y="593381"/>
                </a:cubicBezTo>
                <a:lnTo>
                  <a:pt x="357825" y="593381"/>
                </a:lnTo>
                <a:lnTo>
                  <a:pt x="357825" y="129340"/>
                </a:lnTo>
                <a:lnTo>
                  <a:pt x="583780" y="129340"/>
                </a:lnTo>
                <a:cubicBezTo>
                  <a:pt x="587557" y="129340"/>
                  <a:pt x="591246" y="128193"/>
                  <a:pt x="594359" y="126054"/>
                </a:cubicBezTo>
                <a:lnTo>
                  <a:pt x="661266" y="80058"/>
                </a:lnTo>
                <a:cubicBezTo>
                  <a:pt x="666332" y="76574"/>
                  <a:pt x="669360" y="70820"/>
                  <a:pt x="669360" y="64669"/>
                </a:cubicBezTo>
                <a:cubicBezTo>
                  <a:pt x="669360" y="58518"/>
                  <a:pt x="666335" y="52766"/>
                  <a:pt x="661269" y="49285"/>
                </a:cubicBezTo>
                <a:close/>
                <a:moveTo>
                  <a:pt x="91379" y="237276"/>
                </a:moveTo>
                <a:lnTo>
                  <a:pt x="51633" y="209950"/>
                </a:lnTo>
                <a:lnTo>
                  <a:pt x="91379" y="182624"/>
                </a:lnTo>
                <a:lnTo>
                  <a:pt x="320479" y="182624"/>
                </a:lnTo>
                <a:lnTo>
                  <a:pt x="320479" y="237276"/>
                </a:lnTo>
                <a:lnTo>
                  <a:pt x="91379" y="237276"/>
                </a:lnTo>
                <a:close/>
                <a:moveTo>
                  <a:pt x="577981" y="91995"/>
                </a:moveTo>
                <a:lnTo>
                  <a:pt x="357825" y="91995"/>
                </a:lnTo>
                <a:lnTo>
                  <a:pt x="357825" y="37345"/>
                </a:lnTo>
                <a:lnTo>
                  <a:pt x="577981" y="37345"/>
                </a:lnTo>
                <a:lnTo>
                  <a:pt x="617727" y="64671"/>
                </a:lnTo>
                <a:lnTo>
                  <a:pt x="577981" y="91995"/>
                </a:lnTo>
                <a:close/>
              </a:path>
            </a:pathLst>
          </a:custGeom>
          <a:solidFill>
            <a:srgbClr val="0F6FC6"/>
          </a:solidFill>
          <a:ln w="2656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grpSp>
        <p:nvGrpSpPr>
          <p:cNvPr id="132" name="Graphic 27">
            <a:extLst>
              <a:ext uri="{FF2B5EF4-FFF2-40B4-BE49-F238E27FC236}">
                <a16:creationId xmlns:a16="http://schemas.microsoft.com/office/drawing/2014/main" id="{BF285C8C-2E38-484B-8DDB-DD2D2717349B}"/>
              </a:ext>
            </a:extLst>
          </p:cNvPr>
          <p:cNvGrpSpPr/>
          <p:nvPr/>
        </p:nvGrpSpPr>
        <p:grpSpPr>
          <a:xfrm>
            <a:off x="5568149" y="1443112"/>
            <a:ext cx="409570" cy="409568"/>
            <a:chOff x="1157567" y="882074"/>
            <a:chExt cx="592191" cy="592191"/>
          </a:xfrm>
          <a:solidFill>
            <a:srgbClr val="0F6FC6"/>
          </a:solidFill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65F59A9C-11E6-490E-81BC-5709E9D6BC77}"/>
                </a:ext>
              </a:extLst>
            </p:cNvPr>
            <p:cNvSpPr/>
            <p:nvPr/>
          </p:nvSpPr>
          <p:spPr>
            <a:xfrm>
              <a:off x="1157567" y="907195"/>
              <a:ext cx="592191" cy="541508"/>
            </a:xfrm>
            <a:custGeom>
              <a:avLst/>
              <a:gdLst>
                <a:gd name="connsiteX0" fmla="*/ 574796 w 592191"/>
                <a:gd name="connsiteY0" fmla="*/ 303787 h 541507"/>
                <a:gd name="connsiteX1" fmla="*/ 565382 w 592191"/>
                <a:gd name="connsiteY1" fmla="*/ 303787 h 541507"/>
                <a:gd name="connsiteX2" fmla="*/ 565382 w 592191"/>
                <a:gd name="connsiteY2" fmla="*/ 207177 h 541507"/>
                <a:gd name="connsiteX3" fmla="*/ 557953 w 592191"/>
                <a:gd name="connsiteY3" fmla="*/ 192269 h 541507"/>
                <a:gd name="connsiteX4" fmla="*/ 307979 w 592191"/>
                <a:gd name="connsiteY4" fmla="*/ 3765 h 541507"/>
                <a:gd name="connsiteX5" fmla="*/ 285492 w 592191"/>
                <a:gd name="connsiteY5" fmla="*/ 3765 h 541507"/>
                <a:gd name="connsiteX6" fmla="*/ 206037 w 592191"/>
                <a:gd name="connsiteY6" fmla="*/ 63681 h 541507"/>
                <a:gd name="connsiteX7" fmla="*/ 206037 w 592191"/>
                <a:gd name="connsiteY7" fmla="*/ 20469 h 541507"/>
                <a:gd name="connsiteX8" fmla="*/ 187364 w 592191"/>
                <a:gd name="connsiteY8" fmla="*/ 1797 h 541507"/>
                <a:gd name="connsiteX9" fmla="*/ 91333 w 592191"/>
                <a:gd name="connsiteY9" fmla="*/ 1797 h 541507"/>
                <a:gd name="connsiteX10" fmla="*/ 72661 w 592191"/>
                <a:gd name="connsiteY10" fmla="*/ 20469 h 541507"/>
                <a:gd name="connsiteX11" fmla="*/ 72661 w 592191"/>
                <a:gd name="connsiteY11" fmla="*/ 164257 h 541507"/>
                <a:gd name="connsiteX12" fmla="*/ 35515 w 592191"/>
                <a:gd name="connsiteY12" fmla="*/ 192269 h 541507"/>
                <a:gd name="connsiteX13" fmla="*/ 28086 w 592191"/>
                <a:gd name="connsiteY13" fmla="*/ 207177 h 541507"/>
                <a:gd name="connsiteX14" fmla="*/ 28086 w 592191"/>
                <a:gd name="connsiteY14" fmla="*/ 303787 h 541507"/>
                <a:gd name="connsiteX15" fmla="*/ 18673 w 592191"/>
                <a:gd name="connsiteY15" fmla="*/ 303787 h 541507"/>
                <a:gd name="connsiteX16" fmla="*/ 0 w 592191"/>
                <a:gd name="connsiteY16" fmla="*/ 322460 h 541507"/>
                <a:gd name="connsiteX17" fmla="*/ 18673 w 592191"/>
                <a:gd name="connsiteY17" fmla="*/ 341133 h 541507"/>
                <a:gd name="connsiteX18" fmla="*/ 28086 w 592191"/>
                <a:gd name="connsiteY18" fmla="*/ 341133 h 541507"/>
                <a:gd name="connsiteX19" fmla="*/ 28086 w 592191"/>
                <a:gd name="connsiteY19" fmla="*/ 524552 h 541507"/>
                <a:gd name="connsiteX20" fmla="*/ 46759 w 592191"/>
                <a:gd name="connsiteY20" fmla="*/ 543225 h 541507"/>
                <a:gd name="connsiteX21" fmla="*/ 546707 w 592191"/>
                <a:gd name="connsiteY21" fmla="*/ 543225 h 541507"/>
                <a:gd name="connsiteX22" fmla="*/ 565380 w 592191"/>
                <a:gd name="connsiteY22" fmla="*/ 524552 h 541507"/>
                <a:gd name="connsiteX23" fmla="*/ 565380 w 592191"/>
                <a:gd name="connsiteY23" fmla="*/ 341133 h 541507"/>
                <a:gd name="connsiteX24" fmla="*/ 574793 w 592191"/>
                <a:gd name="connsiteY24" fmla="*/ 341133 h 541507"/>
                <a:gd name="connsiteX25" fmla="*/ 593466 w 592191"/>
                <a:gd name="connsiteY25" fmla="*/ 322460 h 541507"/>
                <a:gd name="connsiteX26" fmla="*/ 574796 w 592191"/>
                <a:gd name="connsiteY26" fmla="*/ 303787 h 541507"/>
                <a:gd name="connsiteX27" fmla="*/ 454117 w 592191"/>
                <a:gd name="connsiteY27" fmla="*/ 505877 h 541507"/>
                <a:gd name="connsiteX28" fmla="*/ 434111 w 592191"/>
                <a:gd name="connsiteY28" fmla="*/ 505877 h 541507"/>
                <a:gd name="connsiteX29" fmla="*/ 434111 w 592191"/>
                <a:gd name="connsiteY29" fmla="*/ 455276 h 541507"/>
                <a:gd name="connsiteX30" fmla="*/ 454117 w 592191"/>
                <a:gd name="connsiteY30" fmla="*/ 455276 h 541507"/>
                <a:gd name="connsiteX31" fmla="*/ 454117 w 592191"/>
                <a:gd name="connsiteY31" fmla="*/ 505877 h 541507"/>
                <a:gd name="connsiteX32" fmla="*/ 491463 w 592191"/>
                <a:gd name="connsiteY32" fmla="*/ 505877 h 541507"/>
                <a:gd name="connsiteX33" fmla="*/ 491463 w 592191"/>
                <a:gd name="connsiteY33" fmla="*/ 436604 h 541507"/>
                <a:gd name="connsiteX34" fmla="*/ 472790 w 592191"/>
                <a:gd name="connsiteY34" fmla="*/ 417931 h 541507"/>
                <a:gd name="connsiteX35" fmla="*/ 415438 w 592191"/>
                <a:gd name="connsiteY35" fmla="*/ 417931 h 541507"/>
                <a:gd name="connsiteX36" fmla="*/ 396765 w 592191"/>
                <a:gd name="connsiteY36" fmla="*/ 436604 h 541507"/>
                <a:gd name="connsiteX37" fmla="*/ 396765 w 592191"/>
                <a:gd name="connsiteY37" fmla="*/ 505877 h 541507"/>
                <a:gd name="connsiteX38" fmla="*/ 65432 w 592191"/>
                <a:gd name="connsiteY38" fmla="*/ 505877 h 541507"/>
                <a:gd name="connsiteX39" fmla="*/ 65432 w 592191"/>
                <a:gd name="connsiteY39" fmla="*/ 341130 h 541507"/>
                <a:gd name="connsiteX40" fmla="*/ 528034 w 592191"/>
                <a:gd name="connsiteY40" fmla="*/ 341130 h 541507"/>
                <a:gd name="connsiteX41" fmla="*/ 528034 w 592191"/>
                <a:gd name="connsiteY41" fmla="*/ 505877 h 541507"/>
                <a:gd name="connsiteX42" fmla="*/ 491463 w 592191"/>
                <a:gd name="connsiteY42" fmla="*/ 505877 h 541507"/>
                <a:gd name="connsiteX43" fmla="*/ 65432 w 592191"/>
                <a:gd name="connsiteY43" fmla="*/ 303787 h 541507"/>
                <a:gd name="connsiteX44" fmla="*/ 65432 w 592191"/>
                <a:gd name="connsiteY44" fmla="*/ 216484 h 541507"/>
                <a:gd name="connsiteX45" fmla="*/ 296733 w 592191"/>
                <a:gd name="connsiteY45" fmla="*/ 42063 h 541507"/>
                <a:gd name="connsiteX46" fmla="*/ 528034 w 592191"/>
                <a:gd name="connsiteY46" fmla="*/ 216484 h 541507"/>
                <a:gd name="connsiteX47" fmla="*/ 528034 w 592191"/>
                <a:gd name="connsiteY47" fmla="*/ 303787 h 541507"/>
                <a:gd name="connsiteX48" fmla="*/ 65432 w 592191"/>
                <a:gd name="connsiteY48" fmla="*/ 303787 h 541507"/>
                <a:gd name="connsiteX49" fmla="*/ 110006 w 592191"/>
                <a:gd name="connsiteY49" fmla="*/ 39142 h 541507"/>
                <a:gd name="connsiteX50" fmla="*/ 168692 w 592191"/>
                <a:gd name="connsiteY50" fmla="*/ 39142 h 541507"/>
                <a:gd name="connsiteX51" fmla="*/ 168692 w 592191"/>
                <a:gd name="connsiteY51" fmla="*/ 91842 h 541507"/>
                <a:gd name="connsiteX52" fmla="*/ 110006 w 592191"/>
                <a:gd name="connsiteY52" fmla="*/ 136096 h 541507"/>
                <a:gd name="connsiteX53" fmla="*/ 110006 w 592191"/>
                <a:gd name="connsiteY53" fmla="*/ 39142 h 54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92191" h="541507">
                  <a:moveTo>
                    <a:pt x="574796" y="303787"/>
                  </a:moveTo>
                  <a:lnTo>
                    <a:pt x="565382" y="303787"/>
                  </a:lnTo>
                  <a:lnTo>
                    <a:pt x="565382" y="207177"/>
                  </a:lnTo>
                  <a:cubicBezTo>
                    <a:pt x="565382" y="201317"/>
                    <a:pt x="562632" y="195798"/>
                    <a:pt x="557953" y="192269"/>
                  </a:cubicBezTo>
                  <a:lnTo>
                    <a:pt x="307979" y="3765"/>
                  </a:lnTo>
                  <a:cubicBezTo>
                    <a:pt x="301321" y="-1255"/>
                    <a:pt x="292150" y="-1255"/>
                    <a:pt x="285492" y="3765"/>
                  </a:cubicBezTo>
                  <a:lnTo>
                    <a:pt x="206037" y="63681"/>
                  </a:lnTo>
                  <a:lnTo>
                    <a:pt x="206037" y="20469"/>
                  </a:lnTo>
                  <a:cubicBezTo>
                    <a:pt x="206037" y="10157"/>
                    <a:pt x="197677" y="1797"/>
                    <a:pt x="187364" y="1797"/>
                  </a:cubicBezTo>
                  <a:lnTo>
                    <a:pt x="91333" y="1797"/>
                  </a:lnTo>
                  <a:cubicBezTo>
                    <a:pt x="81021" y="1797"/>
                    <a:pt x="72661" y="10157"/>
                    <a:pt x="72661" y="20469"/>
                  </a:cubicBezTo>
                  <a:lnTo>
                    <a:pt x="72661" y="164257"/>
                  </a:lnTo>
                  <a:lnTo>
                    <a:pt x="35515" y="192269"/>
                  </a:lnTo>
                  <a:cubicBezTo>
                    <a:pt x="30837" y="195798"/>
                    <a:pt x="28086" y="201317"/>
                    <a:pt x="28086" y="207177"/>
                  </a:cubicBezTo>
                  <a:lnTo>
                    <a:pt x="28086" y="303787"/>
                  </a:lnTo>
                  <a:lnTo>
                    <a:pt x="18673" y="303787"/>
                  </a:lnTo>
                  <a:cubicBezTo>
                    <a:pt x="8360" y="303787"/>
                    <a:pt x="0" y="312147"/>
                    <a:pt x="0" y="322460"/>
                  </a:cubicBezTo>
                  <a:cubicBezTo>
                    <a:pt x="0" y="332773"/>
                    <a:pt x="8360" y="341133"/>
                    <a:pt x="18673" y="341133"/>
                  </a:cubicBezTo>
                  <a:lnTo>
                    <a:pt x="28086" y="341133"/>
                  </a:lnTo>
                  <a:lnTo>
                    <a:pt x="28086" y="524552"/>
                  </a:lnTo>
                  <a:cubicBezTo>
                    <a:pt x="28086" y="534865"/>
                    <a:pt x="36446" y="543225"/>
                    <a:pt x="46759" y="543225"/>
                  </a:cubicBezTo>
                  <a:lnTo>
                    <a:pt x="546707" y="543225"/>
                  </a:lnTo>
                  <a:cubicBezTo>
                    <a:pt x="557020" y="543225"/>
                    <a:pt x="565380" y="534865"/>
                    <a:pt x="565380" y="524552"/>
                  </a:cubicBezTo>
                  <a:lnTo>
                    <a:pt x="565380" y="341133"/>
                  </a:lnTo>
                  <a:lnTo>
                    <a:pt x="574793" y="341133"/>
                  </a:lnTo>
                  <a:cubicBezTo>
                    <a:pt x="585106" y="341133"/>
                    <a:pt x="593466" y="332773"/>
                    <a:pt x="593466" y="322460"/>
                  </a:cubicBezTo>
                  <a:cubicBezTo>
                    <a:pt x="593466" y="312147"/>
                    <a:pt x="585109" y="303787"/>
                    <a:pt x="574796" y="303787"/>
                  </a:cubicBezTo>
                  <a:close/>
                  <a:moveTo>
                    <a:pt x="454117" y="505877"/>
                  </a:moveTo>
                  <a:lnTo>
                    <a:pt x="434111" y="505877"/>
                  </a:lnTo>
                  <a:lnTo>
                    <a:pt x="434111" y="455276"/>
                  </a:lnTo>
                  <a:lnTo>
                    <a:pt x="454117" y="455276"/>
                  </a:lnTo>
                  <a:lnTo>
                    <a:pt x="454117" y="505877"/>
                  </a:lnTo>
                  <a:close/>
                  <a:moveTo>
                    <a:pt x="491463" y="505877"/>
                  </a:moveTo>
                  <a:lnTo>
                    <a:pt x="491463" y="436604"/>
                  </a:lnTo>
                  <a:cubicBezTo>
                    <a:pt x="491463" y="426291"/>
                    <a:pt x="483102" y="417931"/>
                    <a:pt x="472790" y="417931"/>
                  </a:cubicBezTo>
                  <a:lnTo>
                    <a:pt x="415438" y="417931"/>
                  </a:lnTo>
                  <a:cubicBezTo>
                    <a:pt x="405125" y="417931"/>
                    <a:pt x="396765" y="426291"/>
                    <a:pt x="396765" y="436604"/>
                  </a:cubicBezTo>
                  <a:lnTo>
                    <a:pt x="396765" y="505877"/>
                  </a:lnTo>
                  <a:lnTo>
                    <a:pt x="65432" y="505877"/>
                  </a:lnTo>
                  <a:lnTo>
                    <a:pt x="65432" y="341130"/>
                  </a:lnTo>
                  <a:lnTo>
                    <a:pt x="528034" y="341130"/>
                  </a:lnTo>
                  <a:lnTo>
                    <a:pt x="528034" y="505877"/>
                  </a:lnTo>
                  <a:lnTo>
                    <a:pt x="491463" y="505877"/>
                  </a:lnTo>
                  <a:close/>
                  <a:moveTo>
                    <a:pt x="65432" y="303787"/>
                  </a:moveTo>
                  <a:lnTo>
                    <a:pt x="65432" y="216484"/>
                  </a:lnTo>
                  <a:lnTo>
                    <a:pt x="296733" y="42063"/>
                  </a:lnTo>
                  <a:lnTo>
                    <a:pt x="528034" y="216484"/>
                  </a:lnTo>
                  <a:lnTo>
                    <a:pt x="528034" y="303787"/>
                  </a:lnTo>
                  <a:lnTo>
                    <a:pt x="65432" y="303787"/>
                  </a:lnTo>
                  <a:close/>
                  <a:moveTo>
                    <a:pt x="110006" y="39142"/>
                  </a:moveTo>
                  <a:lnTo>
                    <a:pt x="168692" y="39142"/>
                  </a:lnTo>
                  <a:lnTo>
                    <a:pt x="168692" y="91842"/>
                  </a:lnTo>
                  <a:lnTo>
                    <a:pt x="110006" y="136096"/>
                  </a:lnTo>
                  <a:lnTo>
                    <a:pt x="110006" y="39142"/>
                  </a:lnTo>
                  <a:close/>
                </a:path>
              </a:pathLst>
            </a:custGeom>
            <a:grpFill/>
            <a:ln w="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4EAA3D2F-F88C-41D5-AEA8-471D40FE3CBC}"/>
                </a:ext>
              </a:extLst>
            </p:cNvPr>
            <p:cNvSpPr/>
            <p:nvPr/>
          </p:nvSpPr>
          <p:spPr>
            <a:xfrm>
              <a:off x="1294248" y="1325126"/>
              <a:ext cx="82693" cy="37345"/>
            </a:xfrm>
            <a:custGeom>
              <a:avLst/>
              <a:gdLst>
                <a:gd name="connsiteX0" fmla="*/ 64021 w 82693"/>
                <a:gd name="connsiteY0" fmla="*/ 0 h 37345"/>
                <a:gd name="connsiteX1" fmla="*/ 18673 w 82693"/>
                <a:gd name="connsiteY1" fmla="*/ 0 h 37345"/>
                <a:gd name="connsiteX2" fmla="*/ 0 w 82693"/>
                <a:gd name="connsiteY2" fmla="*/ 18673 h 37345"/>
                <a:gd name="connsiteX3" fmla="*/ 18673 w 82693"/>
                <a:gd name="connsiteY3" fmla="*/ 37345 h 37345"/>
                <a:gd name="connsiteX4" fmla="*/ 64021 w 82693"/>
                <a:gd name="connsiteY4" fmla="*/ 37345 h 37345"/>
                <a:gd name="connsiteX5" fmla="*/ 82693 w 82693"/>
                <a:gd name="connsiteY5" fmla="*/ 18673 h 37345"/>
                <a:gd name="connsiteX6" fmla="*/ 64021 w 8269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693" h="37345">
                  <a:moveTo>
                    <a:pt x="64021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64021" y="37345"/>
                  </a:lnTo>
                  <a:cubicBezTo>
                    <a:pt x="74333" y="37345"/>
                    <a:pt x="82693" y="28985"/>
                    <a:pt x="82693" y="18673"/>
                  </a:cubicBezTo>
                  <a:cubicBezTo>
                    <a:pt x="82693" y="8360"/>
                    <a:pt x="74333" y="0"/>
                    <a:pt x="64021" y="0"/>
                  </a:cubicBezTo>
                  <a:close/>
                </a:path>
              </a:pathLst>
            </a:custGeom>
            <a:grpFill/>
            <a:ln w="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AFE5131-37FD-42FB-9410-F271792BF0BF}"/>
                </a:ext>
              </a:extLst>
            </p:cNvPr>
            <p:cNvSpPr/>
            <p:nvPr/>
          </p:nvSpPr>
          <p:spPr>
            <a:xfrm>
              <a:off x="1294248" y="1125062"/>
              <a:ext cx="82693" cy="37345"/>
            </a:xfrm>
            <a:custGeom>
              <a:avLst/>
              <a:gdLst>
                <a:gd name="connsiteX0" fmla="*/ 64021 w 82693"/>
                <a:gd name="connsiteY0" fmla="*/ 0 h 37345"/>
                <a:gd name="connsiteX1" fmla="*/ 18673 w 82693"/>
                <a:gd name="connsiteY1" fmla="*/ 0 h 37345"/>
                <a:gd name="connsiteX2" fmla="*/ 0 w 82693"/>
                <a:gd name="connsiteY2" fmla="*/ 18673 h 37345"/>
                <a:gd name="connsiteX3" fmla="*/ 18673 w 82693"/>
                <a:gd name="connsiteY3" fmla="*/ 37345 h 37345"/>
                <a:gd name="connsiteX4" fmla="*/ 64021 w 82693"/>
                <a:gd name="connsiteY4" fmla="*/ 37345 h 37345"/>
                <a:gd name="connsiteX5" fmla="*/ 82693 w 82693"/>
                <a:gd name="connsiteY5" fmla="*/ 18673 h 37345"/>
                <a:gd name="connsiteX6" fmla="*/ 64021 w 8269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693" h="37345">
                  <a:moveTo>
                    <a:pt x="64021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64021" y="37345"/>
                  </a:lnTo>
                  <a:cubicBezTo>
                    <a:pt x="74333" y="37345"/>
                    <a:pt x="82693" y="28985"/>
                    <a:pt x="82693" y="18673"/>
                  </a:cubicBezTo>
                  <a:cubicBezTo>
                    <a:pt x="82693" y="8360"/>
                    <a:pt x="74333" y="0"/>
                    <a:pt x="64021" y="0"/>
                  </a:cubicBezTo>
                  <a:close/>
                </a:path>
              </a:pathLst>
            </a:custGeom>
            <a:grpFill/>
            <a:ln w="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75C77B7E-C4D9-4A72-BFBE-5AEDAB8EE49B}"/>
                </a:ext>
              </a:extLst>
            </p:cNvPr>
            <p:cNvSpPr/>
            <p:nvPr/>
          </p:nvSpPr>
          <p:spPr>
            <a:xfrm>
              <a:off x="1412953" y="1125062"/>
              <a:ext cx="82693" cy="37345"/>
            </a:xfrm>
            <a:custGeom>
              <a:avLst/>
              <a:gdLst>
                <a:gd name="connsiteX0" fmla="*/ 64021 w 82693"/>
                <a:gd name="connsiteY0" fmla="*/ 0 h 37345"/>
                <a:gd name="connsiteX1" fmla="*/ 18673 w 82693"/>
                <a:gd name="connsiteY1" fmla="*/ 0 h 37345"/>
                <a:gd name="connsiteX2" fmla="*/ 0 w 82693"/>
                <a:gd name="connsiteY2" fmla="*/ 18673 h 37345"/>
                <a:gd name="connsiteX3" fmla="*/ 18673 w 82693"/>
                <a:gd name="connsiteY3" fmla="*/ 37345 h 37345"/>
                <a:gd name="connsiteX4" fmla="*/ 64021 w 82693"/>
                <a:gd name="connsiteY4" fmla="*/ 37345 h 37345"/>
                <a:gd name="connsiteX5" fmla="*/ 82693 w 82693"/>
                <a:gd name="connsiteY5" fmla="*/ 18673 h 37345"/>
                <a:gd name="connsiteX6" fmla="*/ 64021 w 8269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693" h="37345">
                  <a:moveTo>
                    <a:pt x="64021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64021" y="37345"/>
                  </a:lnTo>
                  <a:cubicBezTo>
                    <a:pt x="74333" y="37345"/>
                    <a:pt x="82693" y="28985"/>
                    <a:pt x="82693" y="18673"/>
                  </a:cubicBezTo>
                  <a:cubicBezTo>
                    <a:pt x="82693" y="8360"/>
                    <a:pt x="74333" y="0"/>
                    <a:pt x="64021" y="0"/>
                  </a:cubicBezTo>
                  <a:close/>
                </a:path>
              </a:pathLst>
            </a:custGeom>
            <a:grpFill/>
            <a:ln w="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E4FA7F1-ADA4-44BD-9770-BD101F7B04C6}"/>
                </a:ext>
              </a:extLst>
            </p:cNvPr>
            <p:cNvSpPr/>
            <p:nvPr/>
          </p:nvSpPr>
          <p:spPr>
            <a:xfrm>
              <a:off x="1531658" y="1125062"/>
              <a:ext cx="82693" cy="37345"/>
            </a:xfrm>
            <a:custGeom>
              <a:avLst/>
              <a:gdLst>
                <a:gd name="connsiteX0" fmla="*/ 64021 w 82693"/>
                <a:gd name="connsiteY0" fmla="*/ 0 h 37345"/>
                <a:gd name="connsiteX1" fmla="*/ 18673 w 82693"/>
                <a:gd name="connsiteY1" fmla="*/ 0 h 37345"/>
                <a:gd name="connsiteX2" fmla="*/ 0 w 82693"/>
                <a:gd name="connsiteY2" fmla="*/ 18673 h 37345"/>
                <a:gd name="connsiteX3" fmla="*/ 18673 w 82693"/>
                <a:gd name="connsiteY3" fmla="*/ 37345 h 37345"/>
                <a:gd name="connsiteX4" fmla="*/ 64021 w 82693"/>
                <a:gd name="connsiteY4" fmla="*/ 37345 h 37345"/>
                <a:gd name="connsiteX5" fmla="*/ 82693 w 82693"/>
                <a:gd name="connsiteY5" fmla="*/ 18673 h 37345"/>
                <a:gd name="connsiteX6" fmla="*/ 64021 w 82693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693" h="37345">
                  <a:moveTo>
                    <a:pt x="64021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64021" y="37345"/>
                  </a:lnTo>
                  <a:cubicBezTo>
                    <a:pt x="74333" y="37345"/>
                    <a:pt x="82693" y="28985"/>
                    <a:pt x="82693" y="18673"/>
                  </a:cubicBezTo>
                  <a:cubicBezTo>
                    <a:pt x="82693" y="8360"/>
                    <a:pt x="74333" y="0"/>
                    <a:pt x="64021" y="0"/>
                  </a:cubicBezTo>
                  <a:close/>
                </a:path>
              </a:pathLst>
            </a:custGeom>
            <a:grpFill/>
            <a:ln w="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138" name="Graphic 29">
            <a:extLst>
              <a:ext uri="{FF2B5EF4-FFF2-40B4-BE49-F238E27FC236}">
                <a16:creationId xmlns:a16="http://schemas.microsoft.com/office/drawing/2014/main" id="{76C48554-7CF8-41FF-9CD7-725667197925}"/>
              </a:ext>
            </a:extLst>
          </p:cNvPr>
          <p:cNvGrpSpPr/>
          <p:nvPr/>
        </p:nvGrpSpPr>
        <p:grpSpPr>
          <a:xfrm>
            <a:off x="11142867" y="1422715"/>
            <a:ext cx="416950" cy="416948"/>
            <a:chOff x="1152231" y="876738"/>
            <a:chExt cx="602861" cy="602861"/>
          </a:xfrm>
          <a:solidFill>
            <a:srgbClr val="0F6FC6"/>
          </a:solidFill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F02C723A-1E23-40D8-9340-9E52FC55AE5A}"/>
                </a:ext>
              </a:extLst>
            </p:cNvPr>
            <p:cNvSpPr/>
            <p:nvPr/>
          </p:nvSpPr>
          <p:spPr>
            <a:xfrm>
              <a:off x="1272863" y="1040861"/>
              <a:ext cx="360116" cy="218737"/>
            </a:xfrm>
            <a:custGeom>
              <a:avLst/>
              <a:gdLst>
                <a:gd name="connsiteX0" fmla="*/ 111013 w 360116"/>
                <a:gd name="connsiteY0" fmla="*/ 84603 h 218737"/>
                <a:gd name="connsiteX1" fmla="*/ 31876 w 360116"/>
                <a:gd name="connsiteY1" fmla="*/ 5468 h 218737"/>
                <a:gd name="connsiteX2" fmla="*/ 5470 w 360116"/>
                <a:gd name="connsiteY2" fmla="*/ 5468 h 218737"/>
                <a:gd name="connsiteX3" fmla="*/ 5470 w 360116"/>
                <a:gd name="connsiteY3" fmla="*/ 31874 h 218737"/>
                <a:gd name="connsiteX4" fmla="*/ 84607 w 360116"/>
                <a:gd name="connsiteY4" fmla="*/ 111011 h 218737"/>
                <a:gd name="connsiteX5" fmla="*/ 183842 w 360116"/>
                <a:gd name="connsiteY5" fmla="*/ 116045 h 218737"/>
                <a:gd name="connsiteX6" fmla="*/ 233071 w 360116"/>
                <a:gd name="connsiteY6" fmla="*/ 118542 h 218737"/>
                <a:gd name="connsiteX7" fmla="*/ 297572 w 360116"/>
                <a:gd name="connsiteY7" fmla="*/ 183042 h 218737"/>
                <a:gd name="connsiteX8" fmla="*/ 277032 w 360116"/>
                <a:gd name="connsiteY8" fmla="*/ 183042 h 218737"/>
                <a:gd name="connsiteX9" fmla="*/ 258359 w 360116"/>
                <a:gd name="connsiteY9" fmla="*/ 201715 h 218737"/>
                <a:gd name="connsiteX10" fmla="*/ 277032 w 360116"/>
                <a:gd name="connsiteY10" fmla="*/ 220388 h 218737"/>
                <a:gd name="connsiteX11" fmla="*/ 342928 w 360116"/>
                <a:gd name="connsiteY11" fmla="*/ 220388 h 218737"/>
                <a:gd name="connsiteX12" fmla="*/ 361601 w 360116"/>
                <a:gd name="connsiteY12" fmla="*/ 201715 h 218737"/>
                <a:gd name="connsiteX13" fmla="*/ 361601 w 360116"/>
                <a:gd name="connsiteY13" fmla="*/ 135819 h 218737"/>
                <a:gd name="connsiteX14" fmla="*/ 342928 w 360116"/>
                <a:gd name="connsiteY14" fmla="*/ 117146 h 218737"/>
                <a:gd name="connsiteX15" fmla="*/ 324255 w 360116"/>
                <a:gd name="connsiteY15" fmla="*/ 135819 h 218737"/>
                <a:gd name="connsiteX16" fmla="*/ 324255 w 360116"/>
                <a:gd name="connsiteY16" fmla="*/ 156911 h 218737"/>
                <a:gd name="connsiteX17" fmla="*/ 259480 w 360116"/>
                <a:gd name="connsiteY17" fmla="*/ 92136 h 218737"/>
                <a:gd name="connsiteX18" fmla="*/ 160245 w 360116"/>
                <a:gd name="connsiteY18" fmla="*/ 87102 h 218737"/>
                <a:gd name="connsiteX19" fmla="*/ 111013 w 360116"/>
                <a:gd name="connsiteY19" fmla="*/ 84603 h 21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116" h="218737">
                  <a:moveTo>
                    <a:pt x="111013" y="84603"/>
                  </a:moveTo>
                  <a:lnTo>
                    <a:pt x="31876" y="5468"/>
                  </a:lnTo>
                  <a:cubicBezTo>
                    <a:pt x="24585" y="-1823"/>
                    <a:pt x="12760" y="-1823"/>
                    <a:pt x="5470" y="5468"/>
                  </a:cubicBezTo>
                  <a:cubicBezTo>
                    <a:pt x="-1823" y="12761"/>
                    <a:pt x="-1823" y="24583"/>
                    <a:pt x="5470" y="31874"/>
                  </a:cubicBezTo>
                  <a:lnTo>
                    <a:pt x="84607" y="111011"/>
                  </a:lnTo>
                  <a:cubicBezTo>
                    <a:pt x="111597" y="138001"/>
                    <a:pt x="154259" y="140167"/>
                    <a:pt x="183842" y="116045"/>
                  </a:cubicBezTo>
                  <a:cubicBezTo>
                    <a:pt x="198516" y="104078"/>
                    <a:pt x="219683" y="105153"/>
                    <a:pt x="233071" y="118542"/>
                  </a:cubicBezTo>
                  <a:lnTo>
                    <a:pt x="297572" y="183042"/>
                  </a:lnTo>
                  <a:lnTo>
                    <a:pt x="277032" y="183042"/>
                  </a:lnTo>
                  <a:cubicBezTo>
                    <a:pt x="266719" y="183042"/>
                    <a:pt x="258359" y="191402"/>
                    <a:pt x="258359" y="201715"/>
                  </a:cubicBezTo>
                  <a:cubicBezTo>
                    <a:pt x="258359" y="212028"/>
                    <a:pt x="266719" y="220388"/>
                    <a:pt x="277032" y="220388"/>
                  </a:cubicBezTo>
                  <a:lnTo>
                    <a:pt x="342928" y="220388"/>
                  </a:lnTo>
                  <a:cubicBezTo>
                    <a:pt x="353241" y="220388"/>
                    <a:pt x="361601" y="212028"/>
                    <a:pt x="361601" y="201715"/>
                  </a:cubicBezTo>
                  <a:lnTo>
                    <a:pt x="361601" y="135819"/>
                  </a:lnTo>
                  <a:cubicBezTo>
                    <a:pt x="361601" y="125506"/>
                    <a:pt x="353241" y="117146"/>
                    <a:pt x="342928" y="117146"/>
                  </a:cubicBezTo>
                  <a:cubicBezTo>
                    <a:pt x="332615" y="117146"/>
                    <a:pt x="324255" y="125506"/>
                    <a:pt x="324255" y="135819"/>
                  </a:cubicBezTo>
                  <a:lnTo>
                    <a:pt x="324255" y="156911"/>
                  </a:lnTo>
                  <a:lnTo>
                    <a:pt x="259480" y="92136"/>
                  </a:lnTo>
                  <a:cubicBezTo>
                    <a:pt x="232492" y="65146"/>
                    <a:pt x="189828" y="62980"/>
                    <a:pt x="160245" y="87102"/>
                  </a:cubicBezTo>
                  <a:cubicBezTo>
                    <a:pt x="145566" y="99069"/>
                    <a:pt x="124404" y="97991"/>
                    <a:pt x="111013" y="84603"/>
                  </a:cubicBez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2343CFE-998A-4EEA-AF2A-58F22C7A1B8E}"/>
                </a:ext>
              </a:extLst>
            </p:cNvPr>
            <p:cNvSpPr/>
            <p:nvPr/>
          </p:nvSpPr>
          <p:spPr>
            <a:xfrm>
              <a:off x="1246277" y="1314583"/>
              <a:ext cx="413467" cy="37345"/>
            </a:xfrm>
            <a:custGeom>
              <a:avLst/>
              <a:gdLst>
                <a:gd name="connsiteX0" fmla="*/ 0 w 413466"/>
                <a:gd name="connsiteY0" fmla="*/ 18673 h 37345"/>
                <a:gd name="connsiteX1" fmla="*/ 18673 w 413466"/>
                <a:gd name="connsiteY1" fmla="*/ 37345 h 37345"/>
                <a:gd name="connsiteX2" fmla="*/ 396093 w 413466"/>
                <a:gd name="connsiteY2" fmla="*/ 37345 h 37345"/>
                <a:gd name="connsiteX3" fmla="*/ 414766 w 413466"/>
                <a:gd name="connsiteY3" fmla="*/ 18673 h 37345"/>
                <a:gd name="connsiteX4" fmla="*/ 396093 w 413466"/>
                <a:gd name="connsiteY4" fmla="*/ 0 h 37345"/>
                <a:gd name="connsiteX5" fmla="*/ 18673 w 413466"/>
                <a:gd name="connsiteY5" fmla="*/ 0 h 37345"/>
                <a:gd name="connsiteX6" fmla="*/ 0 w 413466"/>
                <a:gd name="connsiteY6" fmla="*/ 18673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466" h="37345">
                  <a:moveTo>
                    <a:pt x="0" y="18673"/>
                  </a:moveTo>
                  <a:cubicBezTo>
                    <a:pt x="0" y="28985"/>
                    <a:pt x="8360" y="37345"/>
                    <a:pt x="18673" y="37345"/>
                  </a:cubicBezTo>
                  <a:lnTo>
                    <a:pt x="396093" y="37345"/>
                  </a:lnTo>
                  <a:cubicBezTo>
                    <a:pt x="406406" y="37345"/>
                    <a:pt x="414766" y="28985"/>
                    <a:pt x="414766" y="18673"/>
                  </a:cubicBezTo>
                  <a:cubicBezTo>
                    <a:pt x="414766" y="8360"/>
                    <a:pt x="406406" y="0"/>
                    <a:pt x="396093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095DBC9B-48E6-40EA-B30A-F5CC2180FE4F}"/>
                </a:ext>
              </a:extLst>
            </p:cNvPr>
            <p:cNvSpPr/>
            <p:nvPr/>
          </p:nvSpPr>
          <p:spPr>
            <a:xfrm>
              <a:off x="1246277" y="1369075"/>
              <a:ext cx="413467" cy="37345"/>
            </a:xfrm>
            <a:custGeom>
              <a:avLst/>
              <a:gdLst>
                <a:gd name="connsiteX0" fmla="*/ 396096 w 413466"/>
                <a:gd name="connsiteY0" fmla="*/ 0 h 37345"/>
                <a:gd name="connsiteX1" fmla="*/ 18673 w 413466"/>
                <a:gd name="connsiteY1" fmla="*/ 0 h 37345"/>
                <a:gd name="connsiteX2" fmla="*/ 0 w 413466"/>
                <a:gd name="connsiteY2" fmla="*/ 18673 h 37345"/>
                <a:gd name="connsiteX3" fmla="*/ 18673 w 413466"/>
                <a:gd name="connsiteY3" fmla="*/ 37345 h 37345"/>
                <a:gd name="connsiteX4" fmla="*/ 396093 w 413466"/>
                <a:gd name="connsiteY4" fmla="*/ 37345 h 37345"/>
                <a:gd name="connsiteX5" fmla="*/ 414766 w 413466"/>
                <a:gd name="connsiteY5" fmla="*/ 18673 h 37345"/>
                <a:gd name="connsiteX6" fmla="*/ 396096 w 413466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466" h="37345">
                  <a:moveTo>
                    <a:pt x="396096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396093" y="37345"/>
                  </a:lnTo>
                  <a:cubicBezTo>
                    <a:pt x="406406" y="37345"/>
                    <a:pt x="414766" y="28985"/>
                    <a:pt x="414766" y="18673"/>
                  </a:cubicBezTo>
                  <a:cubicBezTo>
                    <a:pt x="414766" y="8360"/>
                    <a:pt x="406408" y="0"/>
                    <a:pt x="396096" y="0"/>
                  </a:cubicBez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79C9C7D3-0E69-48AC-95FC-9A5044FEA32A}"/>
                </a:ext>
              </a:extLst>
            </p:cNvPr>
            <p:cNvSpPr/>
            <p:nvPr/>
          </p:nvSpPr>
          <p:spPr>
            <a:xfrm>
              <a:off x="1183089" y="876738"/>
              <a:ext cx="538840" cy="602861"/>
            </a:xfrm>
            <a:custGeom>
              <a:avLst/>
              <a:gdLst>
                <a:gd name="connsiteX0" fmla="*/ 529643 w 538840"/>
                <a:gd name="connsiteY0" fmla="*/ 106200 h 602861"/>
                <a:gd name="connsiteX1" fmla="*/ 277743 w 538840"/>
                <a:gd name="connsiteY1" fmla="*/ 1432 h 602861"/>
                <a:gd name="connsiteX2" fmla="*/ 263402 w 538840"/>
                <a:gd name="connsiteY2" fmla="*/ 1432 h 602861"/>
                <a:gd name="connsiteX3" fmla="*/ 11502 w 538840"/>
                <a:gd name="connsiteY3" fmla="*/ 106200 h 602861"/>
                <a:gd name="connsiteX4" fmla="*/ 0 w 538840"/>
                <a:gd name="connsiteY4" fmla="*/ 123440 h 602861"/>
                <a:gd name="connsiteX5" fmla="*/ 0 w 538840"/>
                <a:gd name="connsiteY5" fmla="*/ 584188 h 602861"/>
                <a:gd name="connsiteX6" fmla="*/ 18673 w 538840"/>
                <a:gd name="connsiteY6" fmla="*/ 602861 h 602861"/>
                <a:gd name="connsiteX7" fmla="*/ 522472 w 538840"/>
                <a:gd name="connsiteY7" fmla="*/ 602861 h 602861"/>
                <a:gd name="connsiteX8" fmla="*/ 541145 w 538840"/>
                <a:gd name="connsiteY8" fmla="*/ 584188 h 602861"/>
                <a:gd name="connsiteX9" fmla="*/ 541145 w 538840"/>
                <a:gd name="connsiteY9" fmla="*/ 123442 h 602861"/>
                <a:gd name="connsiteX10" fmla="*/ 529643 w 538840"/>
                <a:gd name="connsiteY10" fmla="*/ 106200 h 602861"/>
                <a:gd name="connsiteX11" fmla="*/ 503800 w 538840"/>
                <a:gd name="connsiteY11" fmla="*/ 565516 h 602861"/>
                <a:gd name="connsiteX12" fmla="*/ 37345 w 538840"/>
                <a:gd name="connsiteY12" fmla="*/ 565516 h 602861"/>
                <a:gd name="connsiteX13" fmla="*/ 37345 w 538840"/>
                <a:gd name="connsiteY13" fmla="*/ 135900 h 602861"/>
                <a:gd name="connsiteX14" fmla="*/ 270573 w 538840"/>
                <a:gd name="connsiteY14" fmla="*/ 38898 h 602861"/>
                <a:gd name="connsiteX15" fmla="*/ 503800 w 538840"/>
                <a:gd name="connsiteY15" fmla="*/ 135900 h 602861"/>
                <a:gd name="connsiteX16" fmla="*/ 503800 w 538840"/>
                <a:gd name="connsiteY16" fmla="*/ 565516 h 60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8840" h="602861">
                  <a:moveTo>
                    <a:pt x="529643" y="106200"/>
                  </a:moveTo>
                  <a:lnTo>
                    <a:pt x="277743" y="1432"/>
                  </a:lnTo>
                  <a:cubicBezTo>
                    <a:pt x="273152" y="-477"/>
                    <a:pt x="267993" y="-477"/>
                    <a:pt x="263402" y="1432"/>
                  </a:cubicBezTo>
                  <a:lnTo>
                    <a:pt x="11502" y="106200"/>
                  </a:lnTo>
                  <a:cubicBezTo>
                    <a:pt x="4537" y="109097"/>
                    <a:pt x="0" y="115899"/>
                    <a:pt x="0" y="123440"/>
                  </a:cubicBezTo>
                  <a:lnTo>
                    <a:pt x="0" y="584188"/>
                  </a:lnTo>
                  <a:cubicBezTo>
                    <a:pt x="0" y="594501"/>
                    <a:pt x="8360" y="602861"/>
                    <a:pt x="18673" y="602861"/>
                  </a:cubicBezTo>
                  <a:lnTo>
                    <a:pt x="522472" y="602861"/>
                  </a:lnTo>
                  <a:cubicBezTo>
                    <a:pt x="532785" y="602861"/>
                    <a:pt x="541145" y="594501"/>
                    <a:pt x="541145" y="584188"/>
                  </a:cubicBezTo>
                  <a:lnTo>
                    <a:pt x="541145" y="123442"/>
                  </a:lnTo>
                  <a:cubicBezTo>
                    <a:pt x="541145" y="115899"/>
                    <a:pt x="536608" y="109097"/>
                    <a:pt x="529643" y="106200"/>
                  </a:cubicBezTo>
                  <a:close/>
                  <a:moveTo>
                    <a:pt x="503800" y="565516"/>
                  </a:moveTo>
                  <a:lnTo>
                    <a:pt x="37345" y="565516"/>
                  </a:lnTo>
                  <a:lnTo>
                    <a:pt x="37345" y="135900"/>
                  </a:lnTo>
                  <a:lnTo>
                    <a:pt x="270573" y="38898"/>
                  </a:lnTo>
                  <a:lnTo>
                    <a:pt x="503800" y="135900"/>
                  </a:lnTo>
                  <a:lnTo>
                    <a:pt x="503800" y="565516"/>
                  </a:lnTo>
                  <a:close/>
                </a:path>
              </a:pathLst>
            </a:custGeom>
            <a:grpFill/>
            <a:ln w="26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143" name="Graphic 31">
            <a:extLst>
              <a:ext uri="{FF2B5EF4-FFF2-40B4-BE49-F238E27FC236}">
                <a16:creationId xmlns:a16="http://schemas.microsoft.com/office/drawing/2014/main" id="{A76AB53C-BBBA-4361-9E5C-4ED33AE761E6}"/>
              </a:ext>
            </a:extLst>
          </p:cNvPr>
          <p:cNvSpPr/>
          <p:nvPr/>
        </p:nvSpPr>
        <p:spPr>
          <a:xfrm>
            <a:off x="7993338" y="2768629"/>
            <a:ext cx="404034" cy="315478"/>
          </a:xfrm>
          <a:custGeom>
            <a:avLst/>
            <a:gdLst>
              <a:gd name="connsiteX0" fmla="*/ 580902 w 584188"/>
              <a:gd name="connsiteY0" fmla="*/ 66000 h 456146"/>
              <a:gd name="connsiteX1" fmla="*/ 533089 w 584188"/>
              <a:gd name="connsiteY1" fmla="*/ 6925 h 456146"/>
              <a:gd name="connsiteX2" fmla="*/ 518575 w 584188"/>
              <a:gd name="connsiteY2" fmla="*/ 0 h 456146"/>
              <a:gd name="connsiteX3" fmla="*/ 504061 w 584188"/>
              <a:gd name="connsiteY3" fmla="*/ 6925 h 456146"/>
              <a:gd name="connsiteX4" fmla="*/ 456248 w 584188"/>
              <a:gd name="connsiteY4" fmla="*/ 66000 h 456146"/>
              <a:gd name="connsiteX5" fmla="*/ 452090 w 584188"/>
              <a:gd name="connsiteY5" fmla="*/ 77748 h 456146"/>
              <a:gd name="connsiteX6" fmla="*/ 452090 w 584188"/>
              <a:gd name="connsiteY6" fmla="*/ 135945 h 456146"/>
              <a:gd name="connsiteX7" fmla="*/ 359014 w 584188"/>
              <a:gd name="connsiteY7" fmla="*/ 135945 h 456146"/>
              <a:gd name="connsiteX8" fmla="*/ 359014 w 584188"/>
              <a:gd name="connsiteY8" fmla="*/ 77748 h 456146"/>
              <a:gd name="connsiteX9" fmla="*/ 354856 w 584188"/>
              <a:gd name="connsiteY9" fmla="*/ 66000 h 456146"/>
              <a:gd name="connsiteX10" fmla="*/ 307043 w 584188"/>
              <a:gd name="connsiteY10" fmla="*/ 6925 h 456146"/>
              <a:gd name="connsiteX11" fmla="*/ 292529 w 584188"/>
              <a:gd name="connsiteY11" fmla="*/ 0 h 456146"/>
              <a:gd name="connsiteX12" fmla="*/ 278015 w 584188"/>
              <a:gd name="connsiteY12" fmla="*/ 6925 h 456146"/>
              <a:gd name="connsiteX13" fmla="*/ 230202 w 584188"/>
              <a:gd name="connsiteY13" fmla="*/ 66000 h 456146"/>
              <a:gd name="connsiteX14" fmla="*/ 226043 w 584188"/>
              <a:gd name="connsiteY14" fmla="*/ 77748 h 456146"/>
              <a:gd name="connsiteX15" fmla="*/ 226043 w 584188"/>
              <a:gd name="connsiteY15" fmla="*/ 135945 h 456146"/>
              <a:gd name="connsiteX16" fmla="*/ 132971 w 584188"/>
              <a:gd name="connsiteY16" fmla="*/ 135945 h 456146"/>
              <a:gd name="connsiteX17" fmla="*/ 132971 w 584188"/>
              <a:gd name="connsiteY17" fmla="*/ 77748 h 456146"/>
              <a:gd name="connsiteX18" fmla="*/ 128812 w 584188"/>
              <a:gd name="connsiteY18" fmla="*/ 66000 h 456146"/>
              <a:gd name="connsiteX19" fmla="*/ 80999 w 584188"/>
              <a:gd name="connsiteY19" fmla="*/ 6928 h 456146"/>
              <a:gd name="connsiteX20" fmla="*/ 66485 w 584188"/>
              <a:gd name="connsiteY20" fmla="*/ 3 h 456146"/>
              <a:gd name="connsiteX21" fmla="*/ 51971 w 584188"/>
              <a:gd name="connsiteY21" fmla="*/ 6928 h 456146"/>
              <a:gd name="connsiteX22" fmla="*/ 4159 w 584188"/>
              <a:gd name="connsiteY22" fmla="*/ 66000 h 456146"/>
              <a:gd name="connsiteX23" fmla="*/ 0 w 584188"/>
              <a:gd name="connsiteY23" fmla="*/ 77748 h 456146"/>
              <a:gd name="connsiteX24" fmla="*/ 0 w 584188"/>
              <a:gd name="connsiteY24" fmla="*/ 154618 h 456146"/>
              <a:gd name="connsiteX25" fmla="*/ 0 w 584188"/>
              <a:gd name="connsiteY25" fmla="*/ 396261 h 456146"/>
              <a:gd name="connsiteX26" fmla="*/ 0 w 584188"/>
              <a:gd name="connsiteY26" fmla="*/ 438608 h 456146"/>
              <a:gd name="connsiteX27" fmla="*/ 18673 w 584188"/>
              <a:gd name="connsiteY27" fmla="*/ 457281 h 456146"/>
              <a:gd name="connsiteX28" fmla="*/ 114298 w 584188"/>
              <a:gd name="connsiteY28" fmla="*/ 457281 h 456146"/>
              <a:gd name="connsiteX29" fmla="*/ 132971 w 584188"/>
              <a:gd name="connsiteY29" fmla="*/ 438608 h 456146"/>
              <a:gd name="connsiteX30" fmla="*/ 132971 w 584188"/>
              <a:gd name="connsiteY30" fmla="*/ 414934 h 456146"/>
              <a:gd name="connsiteX31" fmla="*/ 226046 w 584188"/>
              <a:gd name="connsiteY31" fmla="*/ 414934 h 456146"/>
              <a:gd name="connsiteX32" fmla="*/ 226046 w 584188"/>
              <a:gd name="connsiteY32" fmla="*/ 438608 h 456146"/>
              <a:gd name="connsiteX33" fmla="*/ 244719 w 584188"/>
              <a:gd name="connsiteY33" fmla="*/ 457281 h 456146"/>
              <a:gd name="connsiteX34" fmla="*/ 340344 w 584188"/>
              <a:gd name="connsiteY34" fmla="*/ 457281 h 456146"/>
              <a:gd name="connsiteX35" fmla="*/ 359017 w 584188"/>
              <a:gd name="connsiteY35" fmla="*/ 438608 h 456146"/>
              <a:gd name="connsiteX36" fmla="*/ 359017 w 584188"/>
              <a:gd name="connsiteY36" fmla="*/ 414934 h 456146"/>
              <a:gd name="connsiteX37" fmla="*/ 452092 w 584188"/>
              <a:gd name="connsiteY37" fmla="*/ 414934 h 456146"/>
              <a:gd name="connsiteX38" fmla="*/ 452092 w 584188"/>
              <a:gd name="connsiteY38" fmla="*/ 438608 h 456146"/>
              <a:gd name="connsiteX39" fmla="*/ 470765 w 584188"/>
              <a:gd name="connsiteY39" fmla="*/ 457281 h 456146"/>
              <a:gd name="connsiteX40" fmla="*/ 566390 w 584188"/>
              <a:gd name="connsiteY40" fmla="*/ 457281 h 456146"/>
              <a:gd name="connsiteX41" fmla="*/ 585063 w 584188"/>
              <a:gd name="connsiteY41" fmla="*/ 438608 h 456146"/>
              <a:gd name="connsiteX42" fmla="*/ 585063 w 584188"/>
              <a:gd name="connsiteY42" fmla="*/ 396261 h 456146"/>
              <a:gd name="connsiteX43" fmla="*/ 585063 w 584188"/>
              <a:gd name="connsiteY43" fmla="*/ 154620 h 456146"/>
              <a:gd name="connsiteX44" fmla="*/ 585063 w 584188"/>
              <a:gd name="connsiteY44" fmla="*/ 77748 h 456146"/>
              <a:gd name="connsiteX45" fmla="*/ 580902 w 584188"/>
              <a:gd name="connsiteY45" fmla="*/ 66000 h 456146"/>
              <a:gd name="connsiteX46" fmla="*/ 489435 w 584188"/>
              <a:gd name="connsiteY46" fmla="*/ 84358 h 456146"/>
              <a:gd name="connsiteX47" fmla="*/ 518575 w 584188"/>
              <a:gd name="connsiteY47" fmla="*/ 48354 h 456146"/>
              <a:gd name="connsiteX48" fmla="*/ 547715 w 584188"/>
              <a:gd name="connsiteY48" fmla="*/ 84358 h 456146"/>
              <a:gd name="connsiteX49" fmla="*/ 547715 w 584188"/>
              <a:gd name="connsiteY49" fmla="*/ 173290 h 456146"/>
              <a:gd name="connsiteX50" fmla="*/ 547715 w 584188"/>
              <a:gd name="connsiteY50" fmla="*/ 377588 h 456146"/>
              <a:gd name="connsiteX51" fmla="*/ 547715 w 584188"/>
              <a:gd name="connsiteY51" fmla="*/ 419935 h 456146"/>
              <a:gd name="connsiteX52" fmla="*/ 489435 w 584188"/>
              <a:gd name="connsiteY52" fmla="*/ 419935 h 456146"/>
              <a:gd name="connsiteX53" fmla="*/ 489435 w 584188"/>
              <a:gd name="connsiteY53" fmla="*/ 84358 h 456146"/>
              <a:gd name="connsiteX54" fmla="*/ 263389 w 584188"/>
              <a:gd name="connsiteY54" fmla="*/ 419935 h 456146"/>
              <a:gd name="connsiteX55" fmla="*/ 263389 w 584188"/>
              <a:gd name="connsiteY55" fmla="*/ 84358 h 456146"/>
              <a:gd name="connsiteX56" fmla="*/ 292529 w 584188"/>
              <a:gd name="connsiteY56" fmla="*/ 48354 h 456146"/>
              <a:gd name="connsiteX57" fmla="*/ 321669 w 584188"/>
              <a:gd name="connsiteY57" fmla="*/ 84358 h 456146"/>
              <a:gd name="connsiteX58" fmla="*/ 321669 w 584188"/>
              <a:gd name="connsiteY58" fmla="*/ 419935 h 456146"/>
              <a:gd name="connsiteX59" fmla="*/ 263389 w 584188"/>
              <a:gd name="connsiteY59" fmla="*/ 419935 h 456146"/>
              <a:gd name="connsiteX60" fmla="*/ 37345 w 584188"/>
              <a:gd name="connsiteY60" fmla="*/ 419935 h 456146"/>
              <a:gd name="connsiteX61" fmla="*/ 37345 w 584188"/>
              <a:gd name="connsiteY61" fmla="*/ 377588 h 456146"/>
              <a:gd name="connsiteX62" fmla="*/ 37345 w 584188"/>
              <a:gd name="connsiteY62" fmla="*/ 173293 h 456146"/>
              <a:gd name="connsiteX63" fmla="*/ 37345 w 584188"/>
              <a:gd name="connsiteY63" fmla="*/ 84358 h 456146"/>
              <a:gd name="connsiteX64" fmla="*/ 66485 w 584188"/>
              <a:gd name="connsiteY64" fmla="*/ 48354 h 456146"/>
              <a:gd name="connsiteX65" fmla="*/ 95625 w 584188"/>
              <a:gd name="connsiteY65" fmla="*/ 84358 h 456146"/>
              <a:gd name="connsiteX66" fmla="*/ 95625 w 584188"/>
              <a:gd name="connsiteY66" fmla="*/ 419935 h 456146"/>
              <a:gd name="connsiteX67" fmla="*/ 37345 w 584188"/>
              <a:gd name="connsiteY67" fmla="*/ 419935 h 456146"/>
              <a:gd name="connsiteX68" fmla="*/ 132971 w 584188"/>
              <a:gd name="connsiteY68" fmla="*/ 173293 h 456146"/>
              <a:gd name="connsiteX69" fmla="*/ 226046 w 584188"/>
              <a:gd name="connsiteY69" fmla="*/ 173293 h 456146"/>
              <a:gd name="connsiteX70" fmla="*/ 226046 w 584188"/>
              <a:gd name="connsiteY70" fmla="*/ 377591 h 456146"/>
              <a:gd name="connsiteX71" fmla="*/ 132971 w 584188"/>
              <a:gd name="connsiteY71" fmla="*/ 377591 h 456146"/>
              <a:gd name="connsiteX72" fmla="*/ 132971 w 584188"/>
              <a:gd name="connsiteY72" fmla="*/ 173293 h 456146"/>
              <a:gd name="connsiteX73" fmla="*/ 359014 w 584188"/>
              <a:gd name="connsiteY73" fmla="*/ 173293 h 456146"/>
              <a:gd name="connsiteX74" fmla="*/ 452090 w 584188"/>
              <a:gd name="connsiteY74" fmla="*/ 173293 h 456146"/>
              <a:gd name="connsiteX75" fmla="*/ 452090 w 584188"/>
              <a:gd name="connsiteY75" fmla="*/ 377591 h 456146"/>
              <a:gd name="connsiteX76" fmla="*/ 359014 w 584188"/>
              <a:gd name="connsiteY76" fmla="*/ 377591 h 456146"/>
              <a:gd name="connsiteX77" fmla="*/ 359014 w 584188"/>
              <a:gd name="connsiteY77" fmla="*/ 173293 h 456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84188" h="456146">
                <a:moveTo>
                  <a:pt x="580902" y="66000"/>
                </a:moveTo>
                <a:lnTo>
                  <a:pt x="533089" y="6925"/>
                </a:lnTo>
                <a:cubicBezTo>
                  <a:pt x="529544" y="2545"/>
                  <a:pt x="524209" y="0"/>
                  <a:pt x="518575" y="0"/>
                </a:cubicBezTo>
                <a:cubicBezTo>
                  <a:pt x="512941" y="0"/>
                  <a:pt x="507606" y="2545"/>
                  <a:pt x="504061" y="6925"/>
                </a:cubicBezTo>
                <a:lnTo>
                  <a:pt x="456248" y="66000"/>
                </a:lnTo>
                <a:cubicBezTo>
                  <a:pt x="453557" y="69324"/>
                  <a:pt x="452090" y="73472"/>
                  <a:pt x="452090" y="77748"/>
                </a:cubicBezTo>
                <a:lnTo>
                  <a:pt x="452090" y="135945"/>
                </a:lnTo>
                <a:lnTo>
                  <a:pt x="359014" y="135945"/>
                </a:lnTo>
                <a:lnTo>
                  <a:pt x="359014" y="77748"/>
                </a:lnTo>
                <a:cubicBezTo>
                  <a:pt x="359014" y="73472"/>
                  <a:pt x="357547" y="69324"/>
                  <a:pt x="354856" y="66000"/>
                </a:cubicBezTo>
                <a:lnTo>
                  <a:pt x="307043" y="6925"/>
                </a:lnTo>
                <a:cubicBezTo>
                  <a:pt x="303498" y="2545"/>
                  <a:pt x="298163" y="0"/>
                  <a:pt x="292529" y="0"/>
                </a:cubicBezTo>
                <a:cubicBezTo>
                  <a:pt x="286895" y="0"/>
                  <a:pt x="281560" y="2545"/>
                  <a:pt x="278015" y="6925"/>
                </a:cubicBezTo>
                <a:lnTo>
                  <a:pt x="230202" y="66000"/>
                </a:lnTo>
                <a:cubicBezTo>
                  <a:pt x="227511" y="69324"/>
                  <a:pt x="226043" y="73472"/>
                  <a:pt x="226043" y="77748"/>
                </a:cubicBezTo>
                <a:lnTo>
                  <a:pt x="226043" y="135945"/>
                </a:lnTo>
                <a:lnTo>
                  <a:pt x="132971" y="135945"/>
                </a:lnTo>
                <a:lnTo>
                  <a:pt x="132971" y="77748"/>
                </a:lnTo>
                <a:cubicBezTo>
                  <a:pt x="132971" y="73472"/>
                  <a:pt x="131504" y="69324"/>
                  <a:pt x="128812" y="66000"/>
                </a:cubicBezTo>
                <a:lnTo>
                  <a:pt x="80999" y="6928"/>
                </a:lnTo>
                <a:cubicBezTo>
                  <a:pt x="77454" y="2547"/>
                  <a:pt x="72119" y="3"/>
                  <a:pt x="66485" y="3"/>
                </a:cubicBezTo>
                <a:cubicBezTo>
                  <a:pt x="60852" y="3"/>
                  <a:pt x="55517" y="2547"/>
                  <a:pt x="51971" y="6928"/>
                </a:cubicBezTo>
                <a:lnTo>
                  <a:pt x="4159" y="66000"/>
                </a:lnTo>
                <a:cubicBezTo>
                  <a:pt x="1467" y="69324"/>
                  <a:pt x="0" y="73472"/>
                  <a:pt x="0" y="77748"/>
                </a:cubicBezTo>
                <a:lnTo>
                  <a:pt x="0" y="154618"/>
                </a:lnTo>
                <a:lnTo>
                  <a:pt x="0" y="396261"/>
                </a:lnTo>
                <a:lnTo>
                  <a:pt x="0" y="438608"/>
                </a:lnTo>
                <a:cubicBezTo>
                  <a:pt x="0" y="448920"/>
                  <a:pt x="8360" y="457281"/>
                  <a:pt x="18673" y="457281"/>
                </a:cubicBezTo>
                <a:lnTo>
                  <a:pt x="114298" y="457281"/>
                </a:lnTo>
                <a:cubicBezTo>
                  <a:pt x="124611" y="457281"/>
                  <a:pt x="132971" y="448920"/>
                  <a:pt x="132971" y="438608"/>
                </a:cubicBezTo>
                <a:lnTo>
                  <a:pt x="132971" y="414934"/>
                </a:lnTo>
                <a:lnTo>
                  <a:pt x="226046" y="414934"/>
                </a:lnTo>
                <a:lnTo>
                  <a:pt x="226046" y="438608"/>
                </a:lnTo>
                <a:cubicBezTo>
                  <a:pt x="226046" y="448920"/>
                  <a:pt x="234406" y="457281"/>
                  <a:pt x="244719" y="457281"/>
                </a:cubicBezTo>
                <a:lnTo>
                  <a:pt x="340344" y="457281"/>
                </a:lnTo>
                <a:cubicBezTo>
                  <a:pt x="350657" y="457281"/>
                  <a:pt x="359017" y="448920"/>
                  <a:pt x="359017" y="438608"/>
                </a:cubicBezTo>
                <a:lnTo>
                  <a:pt x="359017" y="414934"/>
                </a:lnTo>
                <a:lnTo>
                  <a:pt x="452092" y="414934"/>
                </a:lnTo>
                <a:lnTo>
                  <a:pt x="452092" y="438608"/>
                </a:lnTo>
                <a:cubicBezTo>
                  <a:pt x="452092" y="448920"/>
                  <a:pt x="460452" y="457281"/>
                  <a:pt x="470765" y="457281"/>
                </a:cubicBezTo>
                <a:lnTo>
                  <a:pt x="566390" y="457281"/>
                </a:lnTo>
                <a:cubicBezTo>
                  <a:pt x="576703" y="457281"/>
                  <a:pt x="585063" y="448920"/>
                  <a:pt x="585063" y="438608"/>
                </a:cubicBezTo>
                <a:lnTo>
                  <a:pt x="585063" y="396261"/>
                </a:lnTo>
                <a:lnTo>
                  <a:pt x="585063" y="154620"/>
                </a:lnTo>
                <a:lnTo>
                  <a:pt x="585063" y="77748"/>
                </a:lnTo>
                <a:cubicBezTo>
                  <a:pt x="585058" y="73472"/>
                  <a:pt x="583591" y="69324"/>
                  <a:pt x="580902" y="66000"/>
                </a:cubicBezTo>
                <a:close/>
                <a:moveTo>
                  <a:pt x="489435" y="84358"/>
                </a:moveTo>
                <a:lnTo>
                  <a:pt x="518575" y="48354"/>
                </a:lnTo>
                <a:lnTo>
                  <a:pt x="547715" y="84358"/>
                </a:lnTo>
                <a:lnTo>
                  <a:pt x="547715" y="173290"/>
                </a:lnTo>
                <a:lnTo>
                  <a:pt x="547715" y="377588"/>
                </a:lnTo>
                <a:lnTo>
                  <a:pt x="547715" y="419935"/>
                </a:lnTo>
                <a:lnTo>
                  <a:pt x="489435" y="419935"/>
                </a:lnTo>
                <a:lnTo>
                  <a:pt x="489435" y="84358"/>
                </a:lnTo>
                <a:close/>
                <a:moveTo>
                  <a:pt x="263389" y="419935"/>
                </a:moveTo>
                <a:lnTo>
                  <a:pt x="263389" y="84358"/>
                </a:lnTo>
                <a:lnTo>
                  <a:pt x="292529" y="48354"/>
                </a:lnTo>
                <a:lnTo>
                  <a:pt x="321669" y="84358"/>
                </a:lnTo>
                <a:lnTo>
                  <a:pt x="321669" y="419935"/>
                </a:lnTo>
                <a:lnTo>
                  <a:pt x="263389" y="419935"/>
                </a:lnTo>
                <a:close/>
                <a:moveTo>
                  <a:pt x="37345" y="419935"/>
                </a:moveTo>
                <a:lnTo>
                  <a:pt x="37345" y="377588"/>
                </a:lnTo>
                <a:lnTo>
                  <a:pt x="37345" y="173293"/>
                </a:lnTo>
                <a:lnTo>
                  <a:pt x="37345" y="84358"/>
                </a:lnTo>
                <a:lnTo>
                  <a:pt x="66485" y="48354"/>
                </a:lnTo>
                <a:lnTo>
                  <a:pt x="95625" y="84358"/>
                </a:lnTo>
                <a:lnTo>
                  <a:pt x="95625" y="419935"/>
                </a:lnTo>
                <a:lnTo>
                  <a:pt x="37345" y="419935"/>
                </a:lnTo>
                <a:close/>
                <a:moveTo>
                  <a:pt x="132971" y="173293"/>
                </a:moveTo>
                <a:lnTo>
                  <a:pt x="226046" y="173293"/>
                </a:lnTo>
                <a:lnTo>
                  <a:pt x="226046" y="377591"/>
                </a:lnTo>
                <a:lnTo>
                  <a:pt x="132971" y="377591"/>
                </a:lnTo>
                <a:lnTo>
                  <a:pt x="132971" y="173293"/>
                </a:lnTo>
                <a:close/>
                <a:moveTo>
                  <a:pt x="359014" y="173293"/>
                </a:moveTo>
                <a:lnTo>
                  <a:pt x="452090" y="173293"/>
                </a:lnTo>
                <a:lnTo>
                  <a:pt x="452090" y="377591"/>
                </a:lnTo>
                <a:lnTo>
                  <a:pt x="359014" y="377591"/>
                </a:lnTo>
                <a:lnTo>
                  <a:pt x="359014" y="173293"/>
                </a:lnTo>
                <a:close/>
              </a:path>
            </a:pathLst>
          </a:custGeom>
          <a:solidFill>
            <a:srgbClr val="0F6FC6"/>
          </a:solidFill>
          <a:ln w="2653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grpSp>
        <p:nvGrpSpPr>
          <p:cNvPr id="144" name="Graphic 33">
            <a:extLst>
              <a:ext uri="{FF2B5EF4-FFF2-40B4-BE49-F238E27FC236}">
                <a16:creationId xmlns:a16="http://schemas.microsoft.com/office/drawing/2014/main" id="{16E8C9F5-EC39-4474-8586-4A21EA6E0CD8}"/>
              </a:ext>
            </a:extLst>
          </p:cNvPr>
          <p:cNvGrpSpPr/>
          <p:nvPr/>
        </p:nvGrpSpPr>
        <p:grpSpPr>
          <a:xfrm>
            <a:off x="10324477" y="2700367"/>
            <a:ext cx="452002" cy="452002"/>
            <a:chOff x="1126890" y="851397"/>
            <a:chExt cx="653544" cy="653544"/>
          </a:xfrm>
          <a:solidFill>
            <a:srgbClr val="0F6FC6"/>
          </a:solidFill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B9AA8D87-C3EF-4AFE-838F-2CB9B77A525D}"/>
                </a:ext>
              </a:extLst>
            </p:cNvPr>
            <p:cNvSpPr/>
            <p:nvPr/>
          </p:nvSpPr>
          <p:spPr>
            <a:xfrm>
              <a:off x="1252336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8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8C809F64-DDD7-4DE6-9B0E-C7F97C88ECA2}"/>
                </a:ext>
              </a:extLst>
            </p:cNvPr>
            <p:cNvSpPr/>
            <p:nvPr/>
          </p:nvSpPr>
          <p:spPr>
            <a:xfrm>
              <a:off x="1327029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8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B4F70B71-F088-4DBE-BAF7-8E741CF2BB50}"/>
                </a:ext>
              </a:extLst>
            </p:cNvPr>
            <p:cNvSpPr/>
            <p:nvPr/>
          </p:nvSpPr>
          <p:spPr>
            <a:xfrm>
              <a:off x="1401725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1EC50488-5B2C-4FDB-830C-E5D7D3F6429A}"/>
                </a:ext>
              </a:extLst>
            </p:cNvPr>
            <p:cNvSpPr/>
            <p:nvPr/>
          </p:nvSpPr>
          <p:spPr>
            <a:xfrm>
              <a:off x="1469019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31509E80-EF93-473C-9BC6-88CAA723FD99}"/>
                </a:ext>
              </a:extLst>
            </p:cNvPr>
            <p:cNvSpPr/>
            <p:nvPr/>
          </p:nvSpPr>
          <p:spPr>
            <a:xfrm>
              <a:off x="1543715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3D805B97-BB27-4AEB-9822-E36F43337522}"/>
                </a:ext>
              </a:extLst>
            </p:cNvPr>
            <p:cNvSpPr/>
            <p:nvPr/>
          </p:nvSpPr>
          <p:spPr>
            <a:xfrm>
              <a:off x="1618408" y="1244561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BDF05D56-D06A-4097-9EA2-696224AC5D59}"/>
                </a:ext>
              </a:extLst>
            </p:cNvPr>
            <p:cNvSpPr/>
            <p:nvPr/>
          </p:nvSpPr>
          <p:spPr>
            <a:xfrm>
              <a:off x="1252336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8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8B29CB9B-5E54-4750-80F1-D382A1645640}"/>
                </a:ext>
              </a:extLst>
            </p:cNvPr>
            <p:cNvSpPr/>
            <p:nvPr/>
          </p:nvSpPr>
          <p:spPr>
            <a:xfrm>
              <a:off x="1327029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8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9FC52F2-AE70-4F9D-A59F-AF753A668568}"/>
                </a:ext>
              </a:extLst>
            </p:cNvPr>
            <p:cNvSpPr/>
            <p:nvPr/>
          </p:nvSpPr>
          <p:spPr>
            <a:xfrm>
              <a:off x="1401725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0DB85BB-3F49-4DEA-A679-74C57897C5FC}"/>
                </a:ext>
              </a:extLst>
            </p:cNvPr>
            <p:cNvSpPr/>
            <p:nvPr/>
          </p:nvSpPr>
          <p:spPr>
            <a:xfrm>
              <a:off x="1469019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DF916F9-5DF8-48FE-8BF3-C2F8246C562A}"/>
                </a:ext>
              </a:extLst>
            </p:cNvPr>
            <p:cNvSpPr/>
            <p:nvPr/>
          </p:nvSpPr>
          <p:spPr>
            <a:xfrm>
              <a:off x="1543715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A1058F62-7BD9-4BFD-BC43-F345188CAD71}"/>
                </a:ext>
              </a:extLst>
            </p:cNvPr>
            <p:cNvSpPr/>
            <p:nvPr/>
          </p:nvSpPr>
          <p:spPr>
            <a:xfrm>
              <a:off x="1618408" y="1140327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4E7EC1A-F199-4C1A-AAFC-E76B1ADF8ECE}"/>
                </a:ext>
              </a:extLst>
            </p:cNvPr>
            <p:cNvSpPr/>
            <p:nvPr/>
          </p:nvSpPr>
          <p:spPr>
            <a:xfrm>
              <a:off x="1360677" y="949599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776B1D48-CEF0-420F-8EC3-514CD763715B}"/>
                </a:ext>
              </a:extLst>
            </p:cNvPr>
            <p:cNvSpPr/>
            <p:nvPr/>
          </p:nvSpPr>
          <p:spPr>
            <a:xfrm>
              <a:off x="1435373" y="949599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5CEAD018-1B9E-4648-9B15-1241E8329882}"/>
                </a:ext>
              </a:extLst>
            </p:cNvPr>
            <p:cNvSpPr/>
            <p:nvPr/>
          </p:nvSpPr>
          <p:spPr>
            <a:xfrm>
              <a:off x="1510070" y="949599"/>
              <a:ext cx="37345" cy="69356"/>
            </a:xfrm>
            <a:custGeom>
              <a:avLst/>
              <a:gdLst>
                <a:gd name="connsiteX0" fmla="*/ 18673 w 37345"/>
                <a:gd name="connsiteY0" fmla="*/ 0 h 69355"/>
                <a:gd name="connsiteX1" fmla="*/ 0 w 37345"/>
                <a:gd name="connsiteY1" fmla="*/ 18673 h 69355"/>
                <a:gd name="connsiteX2" fmla="*/ 0 w 37345"/>
                <a:gd name="connsiteY2" fmla="*/ 51086 h 69355"/>
                <a:gd name="connsiteX3" fmla="*/ 18673 w 37345"/>
                <a:gd name="connsiteY3" fmla="*/ 69758 h 69355"/>
                <a:gd name="connsiteX4" fmla="*/ 37345 w 37345"/>
                <a:gd name="connsiteY4" fmla="*/ 51086 h 69355"/>
                <a:gd name="connsiteX5" fmla="*/ 37345 w 37345"/>
                <a:gd name="connsiteY5" fmla="*/ 18673 h 69355"/>
                <a:gd name="connsiteX6" fmla="*/ 18673 w 37345"/>
                <a:gd name="connsiteY6" fmla="*/ 0 h 6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9355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1086"/>
                  </a:lnTo>
                  <a:cubicBezTo>
                    <a:pt x="0" y="61398"/>
                    <a:pt x="8360" y="69758"/>
                    <a:pt x="18673" y="69758"/>
                  </a:cubicBezTo>
                  <a:cubicBezTo>
                    <a:pt x="28985" y="69758"/>
                    <a:pt x="37345" y="61398"/>
                    <a:pt x="37345" y="51086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82D23C84-2434-4EC0-9229-847D7C2A7078}"/>
                </a:ext>
              </a:extLst>
            </p:cNvPr>
            <p:cNvSpPr/>
            <p:nvPr/>
          </p:nvSpPr>
          <p:spPr>
            <a:xfrm>
              <a:off x="1126890" y="870360"/>
              <a:ext cx="653544" cy="616199"/>
            </a:xfrm>
            <a:custGeom>
              <a:avLst/>
              <a:gdLst>
                <a:gd name="connsiteX0" fmla="*/ 635637 w 653544"/>
                <a:gd name="connsiteY0" fmla="*/ 179175 h 616198"/>
                <a:gd name="connsiteX1" fmla="*/ 497363 w 653544"/>
                <a:gd name="connsiteY1" fmla="*/ 179175 h 616198"/>
                <a:gd name="connsiteX2" fmla="*/ 497363 w 653544"/>
                <a:gd name="connsiteY2" fmla="*/ 18673 h 616198"/>
                <a:gd name="connsiteX3" fmla="*/ 478690 w 653544"/>
                <a:gd name="connsiteY3" fmla="*/ 0 h 616198"/>
                <a:gd name="connsiteX4" fmla="*/ 175619 w 653544"/>
                <a:gd name="connsiteY4" fmla="*/ 0 h 616198"/>
                <a:gd name="connsiteX5" fmla="*/ 156947 w 653544"/>
                <a:gd name="connsiteY5" fmla="*/ 18673 h 616198"/>
                <a:gd name="connsiteX6" fmla="*/ 156947 w 653544"/>
                <a:gd name="connsiteY6" fmla="*/ 179172 h 616198"/>
                <a:gd name="connsiteX7" fmla="*/ 18673 w 653544"/>
                <a:gd name="connsiteY7" fmla="*/ 179172 h 616198"/>
                <a:gd name="connsiteX8" fmla="*/ 0 w 653544"/>
                <a:gd name="connsiteY8" fmla="*/ 197845 h 616198"/>
                <a:gd name="connsiteX9" fmla="*/ 18673 w 653544"/>
                <a:gd name="connsiteY9" fmla="*/ 216518 h 616198"/>
                <a:gd name="connsiteX10" fmla="*/ 36228 w 653544"/>
                <a:gd name="connsiteY10" fmla="*/ 216518 h 616198"/>
                <a:gd name="connsiteX11" fmla="*/ 36228 w 653544"/>
                <a:gd name="connsiteY11" fmla="*/ 597707 h 616198"/>
                <a:gd name="connsiteX12" fmla="*/ 54900 w 653544"/>
                <a:gd name="connsiteY12" fmla="*/ 616380 h 616198"/>
                <a:gd name="connsiteX13" fmla="*/ 599409 w 653544"/>
                <a:gd name="connsiteY13" fmla="*/ 616380 h 616198"/>
                <a:gd name="connsiteX14" fmla="*/ 618082 w 653544"/>
                <a:gd name="connsiteY14" fmla="*/ 597707 h 616198"/>
                <a:gd name="connsiteX15" fmla="*/ 618082 w 653544"/>
                <a:gd name="connsiteY15" fmla="*/ 216518 h 616198"/>
                <a:gd name="connsiteX16" fmla="*/ 635637 w 653544"/>
                <a:gd name="connsiteY16" fmla="*/ 216518 h 616198"/>
                <a:gd name="connsiteX17" fmla="*/ 654310 w 653544"/>
                <a:gd name="connsiteY17" fmla="*/ 197845 h 616198"/>
                <a:gd name="connsiteX18" fmla="*/ 635637 w 653544"/>
                <a:gd name="connsiteY18" fmla="*/ 179175 h 616198"/>
                <a:gd name="connsiteX19" fmla="*/ 419170 w 653544"/>
                <a:gd name="connsiteY19" fmla="*/ 579037 h 616198"/>
                <a:gd name="connsiteX20" fmla="*/ 345701 w 653544"/>
                <a:gd name="connsiteY20" fmla="*/ 579037 h 616198"/>
                <a:gd name="connsiteX21" fmla="*/ 345829 w 653544"/>
                <a:gd name="connsiteY21" fmla="*/ 576925 h 616198"/>
                <a:gd name="connsiteX22" fmla="*/ 345829 w 653544"/>
                <a:gd name="connsiteY22" fmla="*/ 548868 h 616198"/>
                <a:gd name="connsiteX23" fmla="*/ 419170 w 653544"/>
                <a:gd name="connsiteY23" fmla="*/ 548868 h 616198"/>
                <a:gd name="connsiteX24" fmla="*/ 419170 w 653544"/>
                <a:gd name="connsiteY24" fmla="*/ 579037 h 616198"/>
                <a:gd name="connsiteX25" fmla="*/ 308609 w 653544"/>
                <a:gd name="connsiteY25" fmla="*/ 579037 h 616198"/>
                <a:gd name="connsiteX26" fmla="*/ 235140 w 653544"/>
                <a:gd name="connsiteY26" fmla="*/ 579037 h 616198"/>
                <a:gd name="connsiteX27" fmla="*/ 235140 w 653544"/>
                <a:gd name="connsiteY27" fmla="*/ 548868 h 616198"/>
                <a:gd name="connsiteX28" fmla="*/ 308481 w 653544"/>
                <a:gd name="connsiteY28" fmla="*/ 548868 h 616198"/>
                <a:gd name="connsiteX29" fmla="*/ 308481 w 653544"/>
                <a:gd name="connsiteY29" fmla="*/ 576925 h 616198"/>
                <a:gd name="connsiteX30" fmla="*/ 308609 w 653544"/>
                <a:gd name="connsiteY30" fmla="*/ 579037 h 616198"/>
                <a:gd name="connsiteX31" fmla="*/ 456515 w 653544"/>
                <a:gd name="connsiteY31" fmla="*/ 579037 h 616198"/>
                <a:gd name="connsiteX32" fmla="*/ 456515 w 653544"/>
                <a:gd name="connsiteY32" fmla="*/ 530195 h 616198"/>
                <a:gd name="connsiteX33" fmla="*/ 437842 w 653544"/>
                <a:gd name="connsiteY33" fmla="*/ 511522 h 616198"/>
                <a:gd name="connsiteX34" fmla="*/ 216467 w 653544"/>
                <a:gd name="connsiteY34" fmla="*/ 511522 h 616198"/>
                <a:gd name="connsiteX35" fmla="*/ 197794 w 653544"/>
                <a:gd name="connsiteY35" fmla="*/ 530195 h 616198"/>
                <a:gd name="connsiteX36" fmla="*/ 197794 w 653544"/>
                <a:gd name="connsiteY36" fmla="*/ 579037 h 616198"/>
                <a:gd name="connsiteX37" fmla="*/ 73573 w 653544"/>
                <a:gd name="connsiteY37" fmla="*/ 579037 h 616198"/>
                <a:gd name="connsiteX38" fmla="*/ 73573 w 653544"/>
                <a:gd name="connsiteY38" fmla="*/ 216520 h 616198"/>
                <a:gd name="connsiteX39" fmla="*/ 580737 w 653544"/>
                <a:gd name="connsiteY39" fmla="*/ 216520 h 616198"/>
                <a:gd name="connsiteX40" fmla="*/ 580737 w 653544"/>
                <a:gd name="connsiteY40" fmla="*/ 579037 h 616198"/>
                <a:gd name="connsiteX41" fmla="*/ 456515 w 653544"/>
                <a:gd name="connsiteY41" fmla="*/ 579037 h 616198"/>
                <a:gd name="connsiteX42" fmla="*/ 194292 w 653544"/>
                <a:gd name="connsiteY42" fmla="*/ 37345 h 616198"/>
                <a:gd name="connsiteX43" fmla="*/ 460018 w 653544"/>
                <a:gd name="connsiteY43" fmla="*/ 37345 h 616198"/>
                <a:gd name="connsiteX44" fmla="*/ 460018 w 653544"/>
                <a:gd name="connsiteY44" fmla="*/ 179172 h 616198"/>
                <a:gd name="connsiteX45" fmla="*/ 194292 w 653544"/>
                <a:gd name="connsiteY45" fmla="*/ 179172 h 616198"/>
                <a:gd name="connsiteX46" fmla="*/ 194292 w 653544"/>
                <a:gd name="connsiteY46" fmla="*/ 37345 h 616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53544" h="616198">
                  <a:moveTo>
                    <a:pt x="635637" y="179175"/>
                  </a:moveTo>
                  <a:lnTo>
                    <a:pt x="497363" y="179175"/>
                  </a:lnTo>
                  <a:lnTo>
                    <a:pt x="497363" y="18673"/>
                  </a:lnTo>
                  <a:cubicBezTo>
                    <a:pt x="497363" y="8360"/>
                    <a:pt x="489003" y="0"/>
                    <a:pt x="478690" y="0"/>
                  </a:cubicBezTo>
                  <a:lnTo>
                    <a:pt x="175619" y="0"/>
                  </a:lnTo>
                  <a:cubicBezTo>
                    <a:pt x="165307" y="0"/>
                    <a:pt x="156947" y="8360"/>
                    <a:pt x="156947" y="18673"/>
                  </a:cubicBezTo>
                  <a:lnTo>
                    <a:pt x="156947" y="179172"/>
                  </a:lnTo>
                  <a:lnTo>
                    <a:pt x="18673" y="179172"/>
                  </a:lnTo>
                  <a:cubicBezTo>
                    <a:pt x="8360" y="179172"/>
                    <a:pt x="0" y="187532"/>
                    <a:pt x="0" y="197845"/>
                  </a:cubicBezTo>
                  <a:cubicBezTo>
                    <a:pt x="0" y="208158"/>
                    <a:pt x="8360" y="216518"/>
                    <a:pt x="18673" y="216518"/>
                  </a:cubicBezTo>
                  <a:lnTo>
                    <a:pt x="36228" y="216518"/>
                  </a:lnTo>
                  <a:lnTo>
                    <a:pt x="36228" y="597707"/>
                  </a:lnTo>
                  <a:cubicBezTo>
                    <a:pt x="36228" y="608020"/>
                    <a:pt x="44588" y="616380"/>
                    <a:pt x="54900" y="616380"/>
                  </a:cubicBezTo>
                  <a:lnTo>
                    <a:pt x="599409" y="616380"/>
                  </a:lnTo>
                  <a:cubicBezTo>
                    <a:pt x="609722" y="616380"/>
                    <a:pt x="618082" y="608020"/>
                    <a:pt x="618082" y="597707"/>
                  </a:cubicBezTo>
                  <a:lnTo>
                    <a:pt x="618082" y="216518"/>
                  </a:lnTo>
                  <a:lnTo>
                    <a:pt x="635637" y="216518"/>
                  </a:lnTo>
                  <a:cubicBezTo>
                    <a:pt x="645950" y="216518"/>
                    <a:pt x="654310" y="208158"/>
                    <a:pt x="654310" y="197845"/>
                  </a:cubicBezTo>
                  <a:cubicBezTo>
                    <a:pt x="654310" y="187532"/>
                    <a:pt x="645950" y="179175"/>
                    <a:pt x="635637" y="179175"/>
                  </a:cubicBezTo>
                  <a:close/>
                  <a:moveTo>
                    <a:pt x="419170" y="579037"/>
                  </a:moveTo>
                  <a:lnTo>
                    <a:pt x="345701" y="579037"/>
                  </a:lnTo>
                  <a:cubicBezTo>
                    <a:pt x="345778" y="578344"/>
                    <a:pt x="345829" y="577640"/>
                    <a:pt x="345829" y="576925"/>
                  </a:cubicBezTo>
                  <a:lnTo>
                    <a:pt x="345829" y="548868"/>
                  </a:lnTo>
                  <a:lnTo>
                    <a:pt x="419170" y="548868"/>
                  </a:lnTo>
                  <a:lnTo>
                    <a:pt x="419170" y="579037"/>
                  </a:lnTo>
                  <a:close/>
                  <a:moveTo>
                    <a:pt x="308609" y="579037"/>
                  </a:moveTo>
                  <a:lnTo>
                    <a:pt x="235140" y="579037"/>
                  </a:lnTo>
                  <a:lnTo>
                    <a:pt x="235140" y="548868"/>
                  </a:lnTo>
                  <a:lnTo>
                    <a:pt x="308481" y="548868"/>
                  </a:lnTo>
                  <a:lnTo>
                    <a:pt x="308481" y="576925"/>
                  </a:lnTo>
                  <a:cubicBezTo>
                    <a:pt x="308483" y="577640"/>
                    <a:pt x="308531" y="578341"/>
                    <a:pt x="308609" y="579037"/>
                  </a:cubicBezTo>
                  <a:close/>
                  <a:moveTo>
                    <a:pt x="456515" y="579037"/>
                  </a:moveTo>
                  <a:lnTo>
                    <a:pt x="456515" y="530195"/>
                  </a:lnTo>
                  <a:cubicBezTo>
                    <a:pt x="456515" y="519882"/>
                    <a:pt x="448155" y="511522"/>
                    <a:pt x="437842" y="511522"/>
                  </a:cubicBezTo>
                  <a:lnTo>
                    <a:pt x="216467" y="511522"/>
                  </a:lnTo>
                  <a:cubicBezTo>
                    <a:pt x="206154" y="511522"/>
                    <a:pt x="197794" y="519882"/>
                    <a:pt x="197794" y="530195"/>
                  </a:cubicBezTo>
                  <a:lnTo>
                    <a:pt x="197794" y="579037"/>
                  </a:lnTo>
                  <a:lnTo>
                    <a:pt x="73573" y="579037"/>
                  </a:lnTo>
                  <a:lnTo>
                    <a:pt x="73573" y="216520"/>
                  </a:lnTo>
                  <a:lnTo>
                    <a:pt x="580737" y="216520"/>
                  </a:lnTo>
                  <a:lnTo>
                    <a:pt x="580737" y="579037"/>
                  </a:lnTo>
                  <a:lnTo>
                    <a:pt x="456515" y="579037"/>
                  </a:lnTo>
                  <a:close/>
                  <a:moveTo>
                    <a:pt x="194292" y="37345"/>
                  </a:moveTo>
                  <a:lnTo>
                    <a:pt x="460018" y="37345"/>
                  </a:lnTo>
                  <a:lnTo>
                    <a:pt x="460018" y="179172"/>
                  </a:lnTo>
                  <a:lnTo>
                    <a:pt x="194292" y="179172"/>
                  </a:lnTo>
                  <a:lnTo>
                    <a:pt x="194292" y="37345"/>
                  </a:lnTo>
                  <a:close/>
                </a:path>
              </a:pathLst>
            </a:custGeom>
            <a:grpFill/>
            <a:ln w="2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161" name="Graphic 35">
            <a:extLst>
              <a:ext uri="{FF2B5EF4-FFF2-40B4-BE49-F238E27FC236}">
                <a16:creationId xmlns:a16="http://schemas.microsoft.com/office/drawing/2014/main" id="{454F0BC5-E5D3-45F2-B081-AB3FB891FD4E}"/>
              </a:ext>
            </a:extLst>
          </p:cNvPr>
          <p:cNvSpPr/>
          <p:nvPr/>
        </p:nvSpPr>
        <p:spPr>
          <a:xfrm>
            <a:off x="8748487" y="4145531"/>
            <a:ext cx="557160" cy="335772"/>
          </a:xfrm>
          <a:custGeom>
            <a:avLst/>
            <a:gdLst>
              <a:gd name="connsiteX0" fmla="*/ 786920 w 805593"/>
              <a:gd name="connsiteY0" fmla="*/ 0 h 485489"/>
              <a:gd name="connsiteX1" fmla="*/ 18673 w 805593"/>
              <a:gd name="connsiteY1" fmla="*/ 0 h 485489"/>
              <a:gd name="connsiteX2" fmla="*/ 0 w 805593"/>
              <a:gd name="connsiteY2" fmla="*/ 18673 h 485489"/>
              <a:gd name="connsiteX3" fmla="*/ 0 w 805593"/>
              <a:gd name="connsiteY3" fmla="*/ 467428 h 485489"/>
              <a:gd name="connsiteX4" fmla="*/ 18673 w 805593"/>
              <a:gd name="connsiteY4" fmla="*/ 486101 h 485489"/>
              <a:gd name="connsiteX5" fmla="*/ 88028 w 805593"/>
              <a:gd name="connsiteY5" fmla="*/ 486101 h 485489"/>
              <a:gd name="connsiteX6" fmla="*/ 106701 w 805593"/>
              <a:gd name="connsiteY6" fmla="*/ 467428 h 485489"/>
              <a:gd name="connsiteX7" fmla="*/ 106701 w 805593"/>
              <a:gd name="connsiteY7" fmla="*/ 373454 h 485489"/>
              <a:gd name="connsiteX8" fmla="*/ 198285 w 805593"/>
              <a:gd name="connsiteY8" fmla="*/ 373454 h 485489"/>
              <a:gd name="connsiteX9" fmla="*/ 198285 w 805593"/>
              <a:gd name="connsiteY9" fmla="*/ 392126 h 485489"/>
              <a:gd name="connsiteX10" fmla="*/ 238389 w 805593"/>
              <a:gd name="connsiteY10" fmla="*/ 443057 h 485489"/>
              <a:gd name="connsiteX11" fmla="*/ 256557 w 805593"/>
              <a:gd name="connsiteY11" fmla="*/ 457481 h 485489"/>
              <a:gd name="connsiteX12" fmla="*/ 295237 w 805593"/>
              <a:gd name="connsiteY12" fmla="*/ 457481 h 485489"/>
              <a:gd name="connsiteX13" fmla="*/ 312986 w 805593"/>
              <a:gd name="connsiteY13" fmla="*/ 444589 h 485489"/>
              <a:gd name="connsiteX14" fmla="*/ 492607 w 805593"/>
              <a:gd name="connsiteY14" fmla="*/ 444589 h 485489"/>
              <a:gd name="connsiteX15" fmla="*/ 510357 w 805593"/>
              <a:gd name="connsiteY15" fmla="*/ 457481 h 485489"/>
              <a:gd name="connsiteX16" fmla="*/ 549036 w 805593"/>
              <a:gd name="connsiteY16" fmla="*/ 457481 h 485489"/>
              <a:gd name="connsiteX17" fmla="*/ 567204 w 805593"/>
              <a:gd name="connsiteY17" fmla="*/ 443057 h 485489"/>
              <a:gd name="connsiteX18" fmla="*/ 607308 w 805593"/>
              <a:gd name="connsiteY18" fmla="*/ 392126 h 485489"/>
              <a:gd name="connsiteX19" fmla="*/ 607308 w 805593"/>
              <a:gd name="connsiteY19" fmla="*/ 373454 h 485489"/>
              <a:gd name="connsiteX20" fmla="*/ 698892 w 805593"/>
              <a:gd name="connsiteY20" fmla="*/ 373454 h 485489"/>
              <a:gd name="connsiteX21" fmla="*/ 698892 w 805593"/>
              <a:gd name="connsiteY21" fmla="*/ 467428 h 485489"/>
              <a:gd name="connsiteX22" fmla="*/ 717565 w 805593"/>
              <a:gd name="connsiteY22" fmla="*/ 486101 h 485489"/>
              <a:gd name="connsiteX23" fmla="*/ 786920 w 805593"/>
              <a:gd name="connsiteY23" fmla="*/ 486101 h 485489"/>
              <a:gd name="connsiteX24" fmla="*/ 805593 w 805593"/>
              <a:gd name="connsiteY24" fmla="*/ 467428 h 485489"/>
              <a:gd name="connsiteX25" fmla="*/ 805593 w 805593"/>
              <a:gd name="connsiteY25" fmla="*/ 18673 h 485489"/>
              <a:gd name="connsiteX26" fmla="*/ 786920 w 805593"/>
              <a:gd name="connsiteY26" fmla="*/ 0 h 485489"/>
              <a:gd name="connsiteX27" fmla="*/ 569962 w 805593"/>
              <a:gd name="connsiteY27" fmla="*/ 392126 h 485489"/>
              <a:gd name="connsiteX28" fmla="*/ 554846 w 805593"/>
              <a:gd name="connsiteY28" fmla="*/ 407243 h 485489"/>
              <a:gd name="connsiteX29" fmla="*/ 250747 w 805593"/>
              <a:gd name="connsiteY29" fmla="*/ 407243 h 485489"/>
              <a:gd name="connsiteX30" fmla="*/ 235631 w 805593"/>
              <a:gd name="connsiteY30" fmla="*/ 392126 h 485489"/>
              <a:gd name="connsiteX31" fmla="*/ 235631 w 805593"/>
              <a:gd name="connsiteY31" fmla="*/ 373454 h 485489"/>
              <a:gd name="connsiteX32" fmla="*/ 262637 w 805593"/>
              <a:gd name="connsiteY32" fmla="*/ 373454 h 485489"/>
              <a:gd name="connsiteX33" fmla="*/ 280370 w 805593"/>
              <a:gd name="connsiteY33" fmla="*/ 388128 h 485489"/>
              <a:gd name="connsiteX34" fmla="*/ 298107 w 805593"/>
              <a:gd name="connsiteY34" fmla="*/ 373454 h 485489"/>
              <a:gd name="connsiteX35" fmla="*/ 507486 w 805593"/>
              <a:gd name="connsiteY35" fmla="*/ 373454 h 485489"/>
              <a:gd name="connsiteX36" fmla="*/ 525223 w 805593"/>
              <a:gd name="connsiteY36" fmla="*/ 388128 h 485489"/>
              <a:gd name="connsiteX37" fmla="*/ 542956 w 805593"/>
              <a:gd name="connsiteY37" fmla="*/ 373454 h 485489"/>
              <a:gd name="connsiteX38" fmla="*/ 569962 w 805593"/>
              <a:gd name="connsiteY38" fmla="*/ 373454 h 485489"/>
              <a:gd name="connsiteX39" fmla="*/ 569962 w 805593"/>
              <a:gd name="connsiteY39" fmla="*/ 392126 h 485489"/>
              <a:gd name="connsiteX40" fmla="*/ 588635 w 805593"/>
              <a:gd name="connsiteY40" fmla="*/ 336108 h 485489"/>
              <a:gd name="connsiteX41" fmla="*/ 216958 w 805593"/>
              <a:gd name="connsiteY41" fmla="*/ 336108 h 485489"/>
              <a:gd name="connsiteX42" fmla="*/ 106701 w 805593"/>
              <a:gd name="connsiteY42" fmla="*/ 336108 h 485489"/>
              <a:gd name="connsiteX43" fmla="*/ 106701 w 805593"/>
              <a:gd name="connsiteY43" fmla="*/ 321882 h 485489"/>
              <a:gd name="connsiteX44" fmla="*/ 698892 w 805593"/>
              <a:gd name="connsiteY44" fmla="*/ 321882 h 485489"/>
              <a:gd name="connsiteX45" fmla="*/ 698892 w 805593"/>
              <a:gd name="connsiteY45" fmla="*/ 336108 h 485489"/>
              <a:gd name="connsiteX46" fmla="*/ 588635 w 805593"/>
              <a:gd name="connsiteY46" fmla="*/ 336108 h 485489"/>
              <a:gd name="connsiteX47" fmla="*/ 698892 w 805593"/>
              <a:gd name="connsiteY47" fmla="*/ 218737 h 485489"/>
              <a:gd name="connsiteX48" fmla="*/ 698892 w 805593"/>
              <a:gd name="connsiteY48" fmla="*/ 232963 h 485489"/>
              <a:gd name="connsiteX49" fmla="*/ 106701 w 805593"/>
              <a:gd name="connsiteY49" fmla="*/ 232963 h 485489"/>
              <a:gd name="connsiteX50" fmla="*/ 106701 w 805593"/>
              <a:gd name="connsiteY50" fmla="*/ 218737 h 485489"/>
              <a:gd name="connsiteX51" fmla="*/ 698892 w 805593"/>
              <a:gd name="connsiteY51" fmla="*/ 218737 h 485489"/>
              <a:gd name="connsiteX52" fmla="*/ 698892 w 805593"/>
              <a:gd name="connsiteY52" fmla="*/ 270308 h 485489"/>
              <a:gd name="connsiteX53" fmla="*/ 698892 w 805593"/>
              <a:gd name="connsiteY53" fmla="*/ 284534 h 485489"/>
              <a:gd name="connsiteX54" fmla="*/ 106701 w 805593"/>
              <a:gd name="connsiteY54" fmla="*/ 284534 h 485489"/>
              <a:gd name="connsiteX55" fmla="*/ 106701 w 805593"/>
              <a:gd name="connsiteY55" fmla="*/ 270308 h 485489"/>
              <a:gd name="connsiteX56" fmla="*/ 698892 w 805593"/>
              <a:gd name="connsiteY56" fmla="*/ 270308 h 485489"/>
              <a:gd name="connsiteX57" fmla="*/ 698892 w 805593"/>
              <a:gd name="connsiteY57" fmla="*/ 167166 h 485489"/>
              <a:gd name="connsiteX58" fmla="*/ 698892 w 805593"/>
              <a:gd name="connsiteY58" fmla="*/ 181392 h 485489"/>
              <a:gd name="connsiteX59" fmla="*/ 106701 w 805593"/>
              <a:gd name="connsiteY59" fmla="*/ 181392 h 485489"/>
              <a:gd name="connsiteX60" fmla="*/ 106701 w 805593"/>
              <a:gd name="connsiteY60" fmla="*/ 167166 h 485489"/>
              <a:gd name="connsiteX61" fmla="*/ 698892 w 805593"/>
              <a:gd name="connsiteY61" fmla="*/ 167166 h 485489"/>
              <a:gd name="connsiteX62" fmla="*/ 698892 w 805593"/>
              <a:gd name="connsiteY62" fmla="*/ 129821 h 485489"/>
              <a:gd name="connsiteX63" fmla="*/ 106701 w 805593"/>
              <a:gd name="connsiteY63" fmla="*/ 129821 h 485489"/>
              <a:gd name="connsiteX64" fmla="*/ 106701 w 805593"/>
              <a:gd name="connsiteY64" fmla="*/ 114704 h 485489"/>
              <a:gd name="connsiteX65" fmla="*/ 698892 w 805593"/>
              <a:gd name="connsiteY65" fmla="*/ 114704 h 485489"/>
              <a:gd name="connsiteX66" fmla="*/ 698892 w 805593"/>
              <a:gd name="connsiteY66" fmla="*/ 129821 h 485489"/>
              <a:gd name="connsiteX67" fmla="*/ 768248 w 805593"/>
              <a:gd name="connsiteY67" fmla="*/ 448753 h 485489"/>
              <a:gd name="connsiteX68" fmla="*/ 736237 w 805593"/>
              <a:gd name="connsiteY68" fmla="*/ 448753 h 485489"/>
              <a:gd name="connsiteX69" fmla="*/ 736237 w 805593"/>
              <a:gd name="connsiteY69" fmla="*/ 96031 h 485489"/>
              <a:gd name="connsiteX70" fmla="*/ 717565 w 805593"/>
              <a:gd name="connsiteY70" fmla="*/ 77358 h 485489"/>
              <a:gd name="connsiteX71" fmla="*/ 88028 w 805593"/>
              <a:gd name="connsiteY71" fmla="*/ 77358 h 485489"/>
              <a:gd name="connsiteX72" fmla="*/ 69356 w 805593"/>
              <a:gd name="connsiteY72" fmla="*/ 96031 h 485489"/>
              <a:gd name="connsiteX73" fmla="*/ 69356 w 805593"/>
              <a:gd name="connsiteY73" fmla="*/ 448755 h 485489"/>
              <a:gd name="connsiteX74" fmla="*/ 37345 w 805593"/>
              <a:gd name="connsiteY74" fmla="*/ 448755 h 485489"/>
              <a:gd name="connsiteX75" fmla="*/ 37345 w 805593"/>
              <a:gd name="connsiteY75" fmla="*/ 37345 h 485489"/>
              <a:gd name="connsiteX76" fmla="*/ 768248 w 805593"/>
              <a:gd name="connsiteY76" fmla="*/ 37345 h 485489"/>
              <a:gd name="connsiteX77" fmla="*/ 768248 w 805593"/>
              <a:gd name="connsiteY77" fmla="*/ 448753 h 48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805593" h="485489">
                <a:moveTo>
                  <a:pt x="786920" y="0"/>
                </a:moveTo>
                <a:lnTo>
                  <a:pt x="18673" y="0"/>
                </a:lnTo>
                <a:cubicBezTo>
                  <a:pt x="8360" y="0"/>
                  <a:pt x="0" y="8360"/>
                  <a:pt x="0" y="18673"/>
                </a:cubicBezTo>
                <a:lnTo>
                  <a:pt x="0" y="467428"/>
                </a:lnTo>
                <a:cubicBezTo>
                  <a:pt x="0" y="477741"/>
                  <a:pt x="8360" y="486101"/>
                  <a:pt x="18673" y="486101"/>
                </a:cubicBezTo>
                <a:lnTo>
                  <a:pt x="88028" y="486101"/>
                </a:lnTo>
                <a:cubicBezTo>
                  <a:pt x="98341" y="486101"/>
                  <a:pt x="106701" y="477741"/>
                  <a:pt x="106701" y="467428"/>
                </a:cubicBezTo>
                <a:lnTo>
                  <a:pt x="106701" y="373454"/>
                </a:lnTo>
                <a:lnTo>
                  <a:pt x="198285" y="373454"/>
                </a:lnTo>
                <a:lnTo>
                  <a:pt x="198285" y="392126"/>
                </a:lnTo>
                <a:cubicBezTo>
                  <a:pt x="198285" y="416790"/>
                  <a:pt x="215416" y="437477"/>
                  <a:pt x="238389" y="443057"/>
                </a:cubicBezTo>
                <a:cubicBezTo>
                  <a:pt x="240315" y="451319"/>
                  <a:pt x="247709" y="457481"/>
                  <a:pt x="256557" y="457481"/>
                </a:cubicBezTo>
                <a:lnTo>
                  <a:pt x="295237" y="457481"/>
                </a:lnTo>
                <a:cubicBezTo>
                  <a:pt x="303530" y="457481"/>
                  <a:pt x="310551" y="452071"/>
                  <a:pt x="312986" y="444589"/>
                </a:cubicBezTo>
                <a:lnTo>
                  <a:pt x="492607" y="444589"/>
                </a:lnTo>
                <a:cubicBezTo>
                  <a:pt x="495042" y="452071"/>
                  <a:pt x="502063" y="457481"/>
                  <a:pt x="510357" y="457481"/>
                </a:cubicBezTo>
                <a:lnTo>
                  <a:pt x="549036" y="457481"/>
                </a:lnTo>
                <a:cubicBezTo>
                  <a:pt x="557884" y="457481"/>
                  <a:pt x="565278" y="451319"/>
                  <a:pt x="567204" y="443057"/>
                </a:cubicBezTo>
                <a:cubicBezTo>
                  <a:pt x="590177" y="437480"/>
                  <a:pt x="607308" y="416790"/>
                  <a:pt x="607308" y="392126"/>
                </a:cubicBezTo>
                <a:lnTo>
                  <a:pt x="607308" y="373454"/>
                </a:lnTo>
                <a:lnTo>
                  <a:pt x="698892" y="373454"/>
                </a:lnTo>
                <a:lnTo>
                  <a:pt x="698892" y="467428"/>
                </a:lnTo>
                <a:cubicBezTo>
                  <a:pt x="698892" y="477741"/>
                  <a:pt x="707252" y="486101"/>
                  <a:pt x="717565" y="486101"/>
                </a:cubicBezTo>
                <a:lnTo>
                  <a:pt x="786920" y="486101"/>
                </a:lnTo>
                <a:cubicBezTo>
                  <a:pt x="797233" y="486101"/>
                  <a:pt x="805593" y="477741"/>
                  <a:pt x="805593" y="467428"/>
                </a:cubicBezTo>
                <a:lnTo>
                  <a:pt x="805593" y="18673"/>
                </a:lnTo>
                <a:cubicBezTo>
                  <a:pt x="805593" y="8360"/>
                  <a:pt x="797233" y="0"/>
                  <a:pt x="786920" y="0"/>
                </a:cubicBezTo>
                <a:close/>
                <a:moveTo>
                  <a:pt x="569962" y="392126"/>
                </a:moveTo>
                <a:cubicBezTo>
                  <a:pt x="569962" y="400462"/>
                  <a:pt x="563182" y="407243"/>
                  <a:pt x="554846" y="407243"/>
                </a:cubicBezTo>
                <a:lnTo>
                  <a:pt x="250747" y="407243"/>
                </a:lnTo>
                <a:cubicBezTo>
                  <a:pt x="242411" y="407243"/>
                  <a:pt x="235631" y="400462"/>
                  <a:pt x="235631" y="392126"/>
                </a:cubicBezTo>
                <a:lnTo>
                  <a:pt x="235631" y="373454"/>
                </a:lnTo>
                <a:lnTo>
                  <a:pt x="262637" y="373454"/>
                </a:lnTo>
                <a:cubicBezTo>
                  <a:pt x="264224" y="381808"/>
                  <a:pt x="271554" y="388128"/>
                  <a:pt x="280370" y="388128"/>
                </a:cubicBezTo>
                <a:cubicBezTo>
                  <a:pt x="289187" y="388128"/>
                  <a:pt x="296517" y="381808"/>
                  <a:pt x="298107" y="373454"/>
                </a:cubicBezTo>
                <a:lnTo>
                  <a:pt x="507486" y="373454"/>
                </a:lnTo>
                <a:cubicBezTo>
                  <a:pt x="509076" y="381808"/>
                  <a:pt x="516406" y="388128"/>
                  <a:pt x="525223" y="388128"/>
                </a:cubicBezTo>
                <a:cubicBezTo>
                  <a:pt x="534039" y="388128"/>
                  <a:pt x="541369" y="381808"/>
                  <a:pt x="542956" y="373454"/>
                </a:cubicBezTo>
                <a:lnTo>
                  <a:pt x="569962" y="373454"/>
                </a:lnTo>
                <a:lnTo>
                  <a:pt x="569962" y="392126"/>
                </a:lnTo>
                <a:close/>
                <a:moveTo>
                  <a:pt x="588635" y="336108"/>
                </a:moveTo>
                <a:lnTo>
                  <a:pt x="216958" y="336108"/>
                </a:lnTo>
                <a:lnTo>
                  <a:pt x="106701" y="336108"/>
                </a:lnTo>
                <a:lnTo>
                  <a:pt x="106701" y="321882"/>
                </a:lnTo>
                <a:lnTo>
                  <a:pt x="698892" y="321882"/>
                </a:lnTo>
                <a:lnTo>
                  <a:pt x="698892" y="336108"/>
                </a:lnTo>
                <a:lnTo>
                  <a:pt x="588635" y="336108"/>
                </a:lnTo>
                <a:close/>
                <a:moveTo>
                  <a:pt x="698892" y="218737"/>
                </a:moveTo>
                <a:lnTo>
                  <a:pt x="698892" y="232963"/>
                </a:lnTo>
                <a:lnTo>
                  <a:pt x="106701" y="232963"/>
                </a:lnTo>
                <a:lnTo>
                  <a:pt x="106701" y="218737"/>
                </a:lnTo>
                <a:lnTo>
                  <a:pt x="698892" y="218737"/>
                </a:lnTo>
                <a:close/>
                <a:moveTo>
                  <a:pt x="698892" y="270308"/>
                </a:moveTo>
                <a:lnTo>
                  <a:pt x="698892" y="284534"/>
                </a:lnTo>
                <a:lnTo>
                  <a:pt x="106701" y="284534"/>
                </a:lnTo>
                <a:lnTo>
                  <a:pt x="106701" y="270308"/>
                </a:lnTo>
                <a:lnTo>
                  <a:pt x="698892" y="270308"/>
                </a:lnTo>
                <a:close/>
                <a:moveTo>
                  <a:pt x="698892" y="167166"/>
                </a:moveTo>
                <a:lnTo>
                  <a:pt x="698892" y="181392"/>
                </a:lnTo>
                <a:lnTo>
                  <a:pt x="106701" y="181392"/>
                </a:lnTo>
                <a:lnTo>
                  <a:pt x="106701" y="167166"/>
                </a:lnTo>
                <a:lnTo>
                  <a:pt x="698892" y="167166"/>
                </a:lnTo>
                <a:close/>
                <a:moveTo>
                  <a:pt x="698892" y="129821"/>
                </a:moveTo>
                <a:lnTo>
                  <a:pt x="106701" y="129821"/>
                </a:lnTo>
                <a:lnTo>
                  <a:pt x="106701" y="114704"/>
                </a:lnTo>
                <a:lnTo>
                  <a:pt x="698892" y="114704"/>
                </a:lnTo>
                <a:lnTo>
                  <a:pt x="698892" y="129821"/>
                </a:lnTo>
                <a:close/>
                <a:moveTo>
                  <a:pt x="768248" y="448753"/>
                </a:moveTo>
                <a:lnTo>
                  <a:pt x="736237" y="448753"/>
                </a:lnTo>
                <a:lnTo>
                  <a:pt x="736237" y="96031"/>
                </a:lnTo>
                <a:cubicBezTo>
                  <a:pt x="736237" y="85718"/>
                  <a:pt x="727877" y="77358"/>
                  <a:pt x="717565" y="77358"/>
                </a:cubicBezTo>
                <a:lnTo>
                  <a:pt x="88028" y="77358"/>
                </a:lnTo>
                <a:cubicBezTo>
                  <a:pt x="77716" y="77358"/>
                  <a:pt x="69356" y="85718"/>
                  <a:pt x="69356" y="96031"/>
                </a:cubicBezTo>
                <a:lnTo>
                  <a:pt x="69356" y="448755"/>
                </a:lnTo>
                <a:lnTo>
                  <a:pt x="37345" y="448755"/>
                </a:lnTo>
                <a:lnTo>
                  <a:pt x="37345" y="37345"/>
                </a:lnTo>
                <a:lnTo>
                  <a:pt x="768248" y="37345"/>
                </a:lnTo>
                <a:lnTo>
                  <a:pt x="768248" y="448753"/>
                </a:lnTo>
                <a:close/>
              </a:path>
            </a:pathLst>
          </a:custGeom>
          <a:solidFill>
            <a:srgbClr val="0F6FC6"/>
          </a:solidFill>
          <a:ln w="2649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sp>
        <p:nvSpPr>
          <p:cNvPr id="162" name="Graphic 37">
            <a:extLst>
              <a:ext uri="{FF2B5EF4-FFF2-40B4-BE49-F238E27FC236}">
                <a16:creationId xmlns:a16="http://schemas.microsoft.com/office/drawing/2014/main" id="{D8ADEBA3-D480-44E6-801C-37BAEA7824FF}"/>
              </a:ext>
            </a:extLst>
          </p:cNvPr>
          <p:cNvSpPr/>
          <p:nvPr/>
        </p:nvSpPr>
        <p:spPr>
          <a:xfrm>
            <a:off x="4183857" y="5361331"/>
            <a:ext cx="306254" cy="452002"/>
          </a:xfrm>
          <a:custGeom>
            <a:avLst/>
            <a:gdLst>
              <a:gd name="connsiteX0" fmla="*/ 424812 w 442809"/>
              <a:gd name="connsiteY0" fmla="*/ 0 h 653544"/>
              <a:gd name="connsiteX1" fmla="*/ 343039 w 442809"/>
              <a:gd name="connsiteY1" fmla="*/ 0 h 653544"/>
              <a:gd name="connsiteX2" fmla="*/ 324678 w 442809"/>
              <a:gd name="connsiteY2" fmla="*/ 15354 h 653544"/>
              <a:gd name="connsiteX3" fmla="*/ 118806 w 442809"/>
              <a:gd name="connsiteY3" fmla="*/ 15354 h 653544"/>
              <a:gd name="connsiteX4" fmla="*/ 100446 w 442809"/>
              <a:gd name="connsiteY4" fmla="*/ 0 h 653544"/>
              <a:gd name="connsiteX5" fmla="*/ 18673 w 442809"/>
              <a:gd name="connsiteY5" fmla="*/ 0 h 653544"/>
              <a:gd name="connsiteX6" fmla="*/ 0 w 442809"/>
              <a:gd name="connsiteY6" fmla="*/ 18673 h 653544"/>
              <a:gd name="connsiteX7" fmla="*/ 0 w 442809"/>
              <a:gd name="connsiteY7" fmla="*/ 174867 h 653544"/>
              <a:gd name="connsiteX8" fmla="*/ 18673 w 442809"/>
              <a:gd name="connsiteY8" fmla="*/ 193540 h 653544"/>
              <a:gd name="connsiteX9" fmla="*/ 100446 w 442809"/>
              <a:gd name="connsiteY9" fmla="*/ 193540 h 653544"/>
              <a:gd name="connsiteX10" fmla="*/ 118806 w 442809"/>
              <a:gd name="connsiteY10" fmla="*/ 178186 h 653544"/>
              <a:gd name="connsiteX11" fmla="*/ 144879 w 442809"/>
              <a:gd name="connsiteY11" fmla="*/ 178186 h 653544"/>
              <a:gd name="connsiteX12" fmla="*/ 144879 w 442809"/>
              <a:gd name="connsiteY12" fmla="*/ 615492 h 653544"/>
              <a:gd name="connsiteX13" fmla="*/ 185487 w 442809"/>
              <a:gd name="connsiteY13" fmla="*/ 656100 h 653544"/>
              <a:gd name="connsiteX14" fmla="*/ 258001 w 442809"/>
              <a:gd name="connsiteY14" fmla="*/ 656100 h 653544"/>
              <a:gd name="connsiteX15" fmla="*/ 298608 w 442809"/>
              <a:gd name="connsiteY15" fmla="*/ 615492 h 653544"/>
              <a:gd name="connsiteX16" fmla="*/ 298608 w 442809"/>
              <a:gd name="connsiteY16" fmla="*/ 178183 h 653544"/>
              <a:gd name="connsiteX17" fmla="*/ 324681 w 442809"/>
              <a:gd name="connsiteY17" fmla="*/ 178183 h 653544"/>
              <a:gd name="connsiteX18" fmla="*/ 343042 w 442809"/>
              <a:gd name="connsiteY18" fmla="*/ 193537 h 653544"/>
              <a:gd name="connsiteX19" fmla="*/ 424815 w 442809"/>
              <a:gd name="connsiteY19" fmla="*/ 193537 h 653544"/>
              <a:gd name="connsiteX20" fmla="*/ 443487 w 442809"/>
              <a:gd name="connsiteY20" fmla="*/ 174865 h 653544"/>
              <a:gd name="connsiteX21" fmla="*/ 443487 w 442809"/>
              <a:gd name="connsiteY21" fmla="*/ 18673 h 653544"/>
              <a:gd name="connsiteX22" fmla="*/ 424812 w 442809"/>
              <a:gd name="connsiteY22" fmla="*/ 0 h 653544"/>
              <a:gd name="connsiteX23" fmla="*/ 257998 w 442809"/>
              <a:gd name="connsiteY23" fmla="*/ 618752 h 653544"/>
              <a:gd name="connsiteX24" fmla="*/ 185484 w 442809"/>
              <a:gd name="connsiteY24" fmla="*/ 618752 h 653544"/>
              <a:gd name="connsiteX25" fmla="*/ 182222 w 442809"/>
              <a:gd name="connsiteY25" fmla="*/ 615490 h 653544"/>
              <a:gd name="connsiteX26" fmla="*/ 182222 w 442809"/>
              <a:gd name="connsiteY26" fmla="*/ 178183 h 653544"/>
              <a:gd name="connsiteX27" fmla="*/ 261258 w 442809"/>
              <a:gd name="connsiteY27" fmla="*/ 178183 h 653544"/>
              <a:gd name="connsiteX28" fmla="*/ 261258 w 442809"/>
              <a:gd name="connsiteY28" fmla="*/ 615490 h 653544"/>
              <a:gd name="connsiteX29" fmla="*/ 257998 w 442809"/>
              <a:gd name="connsiteY29" fmla="*/ 618752 h 653544"/>
              <a:gd name="connsiteX30" fmla="*/ 119118 w 442809"/>
              <a:gd name="connsiteY30" fmla="*/ 52700 h 653544"/>
              <a:gd name="connsiteX31" fmla="*/ 324366 w 442809"/>
              <a:gd name="connsiteY31" fmla="*/ 52700 h 653544"/>
              <a:gd name="connsiteX32" fmla="*/ 324366 w 442809"/>
              <a:gd name="connsiteY32" fmla="*/ 140838 h 653544"/>
              <a:gd name="connsiteX33" fmla="*/ 119118 w 442809"/>
              <a:gd name="connsiteY33" fmla="*/ 140838 h 653544"/>
              <a:gd name="connsiteX34" fmla="*/ 119118 w 442809"/>
              <a:gd name="connsiteY34" fmla="*/ 52700 h 653544"/>
              <a:gd name="connsiteX35" fmla="*/ 37345 w 442809"/>
              <a:gd name="connsiteY35" fmla="*/ 37345 h 653544"/>
              <a:gd name="connsiteX36" fmla="*/ 78367 w 442809"/>
              <a:gd name="connsiteY36" fmla="*/ 37345 h 653544"/>
              <a:gd name="connsiteX37" fmla="*/ 78367 w 442809"/>
              <a:gd name="connsiteY37" fmla="*/ 156194 h 653544"/>
              <a:gd name="connsiteX38" fmla="*/ 37345 w 442809"/>
              <a:gd name="connsiteY38" fmla="*/ 156194 h 653544"/>
              <a:gd name="connsiteX39" fmla="*/ 37345 w 442809"/>
              <a:gd name="connsiteY39" fmla="*/ 37345 h 653544"/>
              <a:gd name="connsiteX40" fmla="*/ 406139 w 442809"/>
              <a:gd name="connsiteY40" fmla="*/ 156194 h 653544"/>
              <a:gd name="connsiteX41" fmla="*/ 365118 w 442809"/>
              <a:gd name="connsiteY41" fmla="*/ 156194 h 653544"/>
              <a:gd name="connsiteX42" fmla="*/ 365118 w 442809"/>
              <a:gd name="connsiteY42" fmla="*/ 37345 h 653544"/>
              <a:gd name="connsiteX43" fmla="*/ 406139 w 442809"/>
              <a:gd name="connsiteY43" fmla="*/ 37345 h 653544"/>
              <a:gd name="connsiteX44" fmla="*/ 406139 w 442809"/>
              <a:gd name="connsiteY44" fmla="*/ 156194 h 65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442809" h="653544">
                <a:moveTo>
                  <a:pt x="424812" y="0"/>
                </a:moveTo>
                <a:lnTo>
                  <a:pt x="343039" y="0"/>
                </a:lnTo>
                <a:cubicBezTo>
                  <a:pt x="333860" y="0"/>
                  <a:pt x="326244" y="6629"/>
                  <a:pt x="324678" y="15354"/>
                </a:cubicBezTo>
                <a:lnTo>
                  <a:pt x="118806" y="15354"/>
                </a:lnTo>
                <a:cubicBezTo>
                  <a:pt x="117238" y="6629"/>
                  <a:pt x="109625" y="0"/>
                  <a:pt x="100446" y="0"/>
                </a:cubicBezTo>
                <a:lnTo>
                  <a:pt x="18673" y="0"/>
                </a:lnTo>
                <a:cubicBezTo>
                  <a:pt x="8360" y="0"/>
                  <a:pt x="0" y="8360"/>
                  <a:pt x="0" y="18673"/>
                </a:cubicBezTo>
                <a:lnTo>
                  <a:pt x="0" y="174867"/>
                </a:lnTo>
                <a:cubicBezTo>
                  <a:pt x="0" y="185180"/>
                  <a:pt x="8360" y="193540"/>
                  <a:pt x="18673" y="193540"/>
                </a:cubicBezTo>
                <a:lnTo>
                  <a:pt x="100446" y="193540"/>
                </a:lnTo>
                <a:cubicBezTo>
                  <a:pt x="109625" y="193540"/>
                  <a:pt x="117241" y="186911"/>
                  <a:pt x="118806" y="178186"/>
                </a:cubicBezTo>
                <a:lnTo>
                  <a:pt x="144879" y="178186"/>
                </a:lnTo>
                <a:lnTo>
                  <a:pt x="144879" y="615492"/>
                </a:lnTo>
                <a:cubicBezTo>
                  <a:pt x="144879" y="637883"/>
                  <a:pt x="163095" y="656100"/>
                  <a:pt x="185487" y="656100"/>
                </a:cubicBezTo>
                <a:lnTo>
                  <a:pt x="258001" y="656100"/>
                </a:lnTo>
                <a:cubicBezTo>
                  <a:pt x="280392" y="656100"/>
                  <a:pt x="298608" y="637883"/>
                  <a:pt x="298608" y="615492"/>
                </a:cubicBezTo>
                <a:lnTo>
                  <a:pt x="298608" y="178183"/>
                </a:lnTo>
                <a:lnTo>
                  <a:pt x="324681" y="178183"/>
                </a:lnTo>
                <a:cubicBezTo>
                  <a:pt x="326249" y="186911"/>
                  <a:pt x="333863" y="193537"/>
                  <a:pt x="343042" y="193537"/>
                </a:cubicBezTo>
                <a:lnTo>
                  <a:pt x="424815" y="193537"/>
                </a:lnTo>
                <a:cubicBezTo>
                  <a:pt x="435127" y="193537"/>
                  <a:pt x="443487" y="185177"/>
                  <a:pt x="443487" y="174865"/>
                </a:cubicBezTo>
                <a:lnTo>
                  <a:pt x="443487" y="18673"/>
                </a:lnTo>
                <a:cubicBezTo>
                  <a:pt x="443485" y="8360"/>
                  <a:pt x="435127" y="0"/>
                  <a:pt x="424812" y="0"/>
                </a:cubicBezTo>
                <a:close/>
                <a:moveTo>
                  <a:pt x="257998" y="618752"/>
                </a:moveTo>
                <a:lnTo>
                  <a:pt x="185484" y="618752"/>
                </a:lnTo>
                <a:cubicBezTo>
                  <a:pt x="183686" y="618752"/>
                  <a:pt x="182222" y="617290"/>
                  <a:pt x="182222" y="615490"/>
                </a:cubicBezTo>
                <a:lnTo>
                  <a:pt x="182222" y="178183"/>
                </a:lnTo>
                <a:lnTo>
                  <a:pt x="261258" y="178183"/>
                </a:lnTo>
                <a:lnTo>
                  <a:pt x="261258" y="615490"/>
                </a:lnTo>
                <a:cubicBezTo>
                  <a:pt x="261260" y="617290"/>
                  <a:pt x="259796" y="618752"/>
                  <a:pt x="257998" y="618752"/>
                </a:cubicBezTo>
                <a:close/>
                <a:moveTo>
                  <a:pt x="119118" y="52700"/>
                </a:moveTo>
                <a:lnTo>
                  <a:pt x="324366" y="52700"/>
                </a:lnTo>
                <a:lnTo>
                  <a:pt x="324366" y="140838"/>
                </a:lnTo>
                <a:lnTo>
                  <a:pt x="119118" y="140838"/>
                </a:lnTo>
                <a:lnTo>
                  <a:pt x="119118" y="52700"/>
                </a:lnTo>
                <a:close/>
                <a:moveTo>
                  <a:pt x="37345" y="37345"/>
                </a:moveTo>
                <a:lnTo>
                  <a:pt x="78367" y="37345"/>
                </a:lnTo>
                <a:lnTo>
                  <a:pt x="78367" y="156194"/>
                </a:lnTo>
                <a:lnTo>
                  <a:pt x="37345" y="156194"/>
                </a:lnTo>
                <a:lnTo>
                  <a:pt x="37345" y="37345"/>
                </a:lnTo>
                <a:close/>
                <a:moveTo>
                  <a:pt x="406139" y="156194"/>
                </a:moveTo>
                <a:lnTo>
                  <a:pt x="365118" y="156194"/>
                </a:lnTo>
                <a:lnTo>
                  <a:pt x="365118" y="37345"/>
                </a:lnTo>
                <a:lnTo>
                  <a:pt x="406139" y="37345"/>
                </a:lnTo>
                <a:lnTo>
                  <a:pt x="406139" y="156194"/>
                </a:lnTo>
                <a:close/>
              </a:path>
            </a:pathLst>
          </a:custGeom>
          <a:solidFill>
            <a:srgbClr val="0F6FC6"/>
          </a:solidFill>
          <a:ln w="2633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grpSp>
        <p:nvGrpSpPr>
          <p:cNvPr id="163" name="Graphic 39">
            <a:extLst>
              <a:ext uri="{FF2B5EF4-FFF2-40B4-BE49-F238E27FC236}">
                <a16:creationId xmlns:a16="http://schemas.microsoft.com/office/drawing/2014/main" id="{3FD4F466-0254-4EEF-96E1-0861938053BB}"/>
              </a:ext>
            </a:extLst>
          </p:cNvPr>
          <p:cNvGrpSpPr/>
          <p:nvPr/>
        </p:nvGrpSpPr>
        <p:grpSpPr>
          <a:xfrm>
            <a:off x="4816514" y="1409903"/>
            <a:ext cx="475986" cy="475986"/>
            <a:chOff x="1109551" y="834058"/>
            <a:chExt cx="688222" cy="688222"/>
          </a:xfrm>
          <a:solidFill>
            <a:srgbClr val="0F6FC6"/>
          </a:solidFill>
        </p:grpSpPr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02972CE5-E77B-4582-A84D-6D71FA2A7358}"/>
                </a:ext>
              </a:extLst>
            </p:cNvPr>
            <p:cNvSpPr/>
            <p:nvPr/>
          </p:nvSpPr>
          <p:spPr>
            <a:xfrm>
              <a:off x="1129408" y="834057"/>
              <a:ext cx="536173" cy="224072"/>
            </a:xfrm>
            <a:custGeom>
              <a:avLst/>
              <a:gdLst>
                <a:gd name="connsiteX0" fmla="*/ 29914 w 536172"/>
                <a:gd name="connsiteY0" fmla="*/ 222086 h 224072"/>
                <a:gd name="connsiteX1" fmla="*/ 268647 w 536172"/>
                <a:gd name="connsiteY1" fmla="*/ 42063 h 224072"/>
                <a:gd name="connsiteX2" fmla="*/ 507380 w 536172"/>
                <a:gd name="connsiteY2" fmla="*/ 222086 h 224072"/>
                <a:gd name="connsiteX3" fmla="*/ 518607 w 536172"/>
                <a:gd name="connsiteY3" fmla="*/ 225853 h 224072"/>
                <a:gd name="connsiteX4" fmla="*/ 533529 w 536172"/>
                <a:gd name="connsiteY4" fmla="*/ 218421 h 224072"/>
                <a:gd name="connsiteX5" fmla="*/ 529862 w 536172"/>
                <a:gd name="connsiteY5" fmla="*/ 192269 h 224072"/>
                <a:gd name="connsiteX6" fmla="*/ 279888 w 536172"/>
                <a:gd name="connsiteY6" fmla="*/ 3765 h 224072"/>
                <a:gd name="connsiteX7" fmla="*/ 257403 w 536172"/>
                <a:gd name="connsiteY7" fmla="*/ 3765 h 224072"/>
                <a:gd name="connsiteX8" fmla="*/ 7432 w 536172"/>
                <a:gd name="connsiteY8" fmla="*/ 192269 h 224072"/>
                <a:gd name="connsiteX9" fmla="*/ 3764 w 536172"/>
                <a:gd name="connsiteY9" fmla="*/ 218421 h 224072"/>
                <a:gd name="connsiteX10" fmla="*/ 29914 w 536172"/>
                <a:gd name="connsiteY10" fmla="*/ 222086 h 22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6172" h="224072">
                  <a:moveTo>
                    <a:pt x="29914" y="222086"/>
                  </a:moveTo>
                  <a:lnTo>
                    <a:pt x="268647" y="42063"/>
                  </a:lnTo>
                  <a:lnTo>
                    <a:pt x="507380" y="222086"/>
                  </a:lnTo>
                  <a:cubicBezTo>
                    <a:pt x="510746" y="224626"/>
                    <a:pt x="514691" y="225853"/>
                    <a:pt x="518607" y="225853"/>
                  </a:cubicBezTo>
                  <a:cubicBezTo>
                    <a:pt x="524268" y="225853"/>
                    <a:pt x="529859" y="223289"/>
                    <a:pt x="533529" y="218421"/>
                  </a:cubicBezTo>
                  <a:cubicBezTo>
                    <a:pt x="539739" y="210186"/>
                    <a:pt x="538096" y="198479"/>
                    <a:pt x="529862" y="192269"/>
                  </a:cubicBezTo>
                  <a:lnTo>
                    <a:pt x="279888" y="3765"/>
                  </a:lnTo>
                  <a:cubicBezTo>
                    <a:pt x="273235" y="-1255"/>
                    <a:pt x="264056" y="-1255"/>
                    <a:pt x="257403" y="3765"/>
                  </a:cubicBezTo>
                  <a:lnTo>
                    <a:pt x="7432" y="192269"/>
                  </a:lnTo>
                  <a:cubicBezTo>
                    <a:pt x="-803" y="198479"/>
                    <a:pt x="-2444" y="210186"/>
                    <a:pt x="3764" y="218421"/>
                  </a:cubicBezTo>
                  <a:cubicBezTo>
                    <a:pt x="9971" y="226653"/>
                    <a:pt x="21679" y="228294"/>
                    <a:pt x="29914" y="222086"/>
                  </a:cubicBezTo>
                  <a:close/>
                </a:path>
              </a:pathLst>
            </a:custGeom>
            <a:grpFill/>
            <a:ln w="2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866CD69-D1E1-4CCD-B7B1-EF3C53D84407}"/>
                </a:ext>
              </a:extLst>
            </p:cNvPr>
            <p:cNvSpPr/>
            <p:nvPr/>
          </p:nvSpPr>
          <p:spPr>
            <a:xfrm>
              <a:off x="1129405" y="913570"/>
              <a:ext cx="648209" cy="608196"/>
            </a:xfrm>
            <a:custGeom>
              <a:avLst/>
              <a:gdLst>
                <a:gd name="connsiteX0" fmla="*/ 627184 w 648209"/>
                <a:gd name="connsiteY0" fmla="*/ 419955 h 608196"/>
                <a:gd name="connsiteX1" fmla="*/ 640052 w 648209"/>
                <a:gd name="connsiteY1" fmla="*/ 319923 h 608196"/>
                <a:gd name="connsiteX2" fmla="*/ 559562 w 648209"/>
                <a:gd name="connsiteY2" fmla="*/ 264372 h 608196"/>
                <a:gd name="connsiteX3" fmla="*/ 554059 w 648209"/>
                <a:gd name="connsiteY3" fmla="*/ 264231 h 608196"/>
                <a:gd name="connsiteX4" fmla="*/ 537296 w 648209"/>
                <a:gd name="connsiteY4" fmla="*/ 265594 h 608196"/>
                <a:gd name="connsiteX5" fmla="*/ 537296 w 648209"/>
                <a:gd name="connsiteY5" fmla="*/ 207178 h 608196"/>
                <a:gd name="connsiteX6" fmla="*/ 529864 w 648209"/>
                <a:gd name="connsiteY6" fmla="*/ 192269 h 608196"/>
                <a:gd name="connsiteX7" fmla="*/ 279890 w 648209"/>
                <a:gd name="connsiteY7" fmla="*/ 3765 h 608196"/>
                <a:gd name="connsiteX8" fmla="*/ 257406 w 648209"/>
                <a:gd name="connsiteY8" fmla="*/ 3765 h 608196"/>
                <a:gd name="connsiteX9" fmla="*/ 7432 w 648209"/>
                <a:gd name="connsiteY9" fmla="*/ 192269 h 608196"/>
                <a:gd name="connsiteX10" fmla="*/ 0 w 648209"/>
                <a:gd name="connsiteY10" fmla="*/ 207178 h 608196"/>
                <a:gd name="connsiteX11" fmla="*/ 0 w 648209"/>
                <a:gd name="connsiteY11" fmla="*/ 524552 h 608196"/>
                <a:gd name="connsiteX12" fmla="*/ 18673 w 648209"/>
                <a:gd name="connsiteY12" fmla="*/ 543225 h 608196"/>
                <a:gd name="connsiteX13" fmla="*/ 403741 w 648209"/>
                <a:gd name="connsiteY13" fmla="*/ 543225 h 608196"/>
                <a:gd name="connsiteX14" fmla="*/ 451119 w 648209"/>
                <a:gd name="connsiteY14" fmla="*/ 601838 h 608196"/>
                <a:gd name="connsiteX15" fmla="*/ 465641 w 648209"/>
                <a:gd name="connsiteY15" fmla="*/ 608774 h 608196"/>
                <a:gd name="connsiteX16" fmla="*/ 480163 w 648209"/>
                <a:gd name="connsiteY16" fmla="*/ 601838 h 608196"/>
                <a:gd name="connsiteX17" fmla="*/ 533028 w 648209"/>
                <a:gd name="connsiteY17" fmla="*/ 536436 h 608196"/>
                <a:gd name="connsiteX18" fmla="*/ 533041 w 648209"/>
                <a:gd name="connsiteY18" fmla="*/ 536420 h 608196"/>
                <a:gd name="connsiteX19" fmla="*/ 627184 w 648209"/>
                <a:gd name="connsiteY19" fmla="*/ 419955 h 608196"/>
                <a:gd name="connsiteX20" fmla="*/ 37348 w 648209"/>
                <a:gd name="connsiteY20" fmla="*/ 216487 h 608196"/>
                <a:gd name="connsiteX21" fmla="*/ 268649 w 648209"/>
                <a:gd name="connsiteY21" fmla="*/ 42066 h 608196"/>
                <a:gd name="connsiteX22" fmla="*/ 499951 w 648209"/>
                <a:gd name="connsiteY22" fmla="*/ 216487 h 608196"/>
                <a:gd name="connsiteX23" fmla="*/ 499951 w 648209"/>
                <a:gd name="connsiteY23" fmla="*/ 278987 h 608196"/>
                <a:gd name="connsiteX24" fmla="*/ 465641 w 648209"/>
                <a:gd name="connsiteY24" fmla="*/ 310966 h 608196"/>
                <a:gd name="connsiteX25" fmla="*/ 377220 w 648209"/>
                <a:gd name="connsiteY25" fmla="*/ 264233 h 608196"/>
                <a:gd name="connsiteX26" fmla="*/ 371723 w 648209"/>
                <a:gd name="connsiteY26" fmla="*/ 264372 h 608196"/>
                <a:gd name="connsiteX27" fmla="*/ 291227 w 648209"/>
                <a:gd name="connsiteY27" fmla="*/ 319923 h 608196"/>
                <a:gd name="connsiteX28" fmla="*/ 304098 w 648209"/>
                <a:gd name="connsiteY28" fmla="*/ 419955 h 608196"/>
                <a:gd name="connsiteX29" fmla="*/ 373555 w 648209"/>
                <a:gd name="connsiteY29" fmla="*/ 505882 h 608196"/>
                <a:gd name="connsiteX30" fmla="*/ 37348 w 648209"/>
                <a:gd name="connsiteY30" fmla="*/ 505882 h 608196"/>
                <a:gd name="connsiteX31" fmla="*/ 37348 w 648209"/>
                <a:gd name="connsiteY31" fmla="*/ 216487 h 608196"/>
                <a:gd name="connsiteX32" fmla="*/ 333142 w 648209"/>
                <a:gd name="connsiteY32" fmla="*/ 396479 h 608196"/>
                <a:gd name="connsiteX33" fmla="*/ 325326 w 648209"/>
                <a:gd name="connsiteY33" fmla="*/ 335157 h 608196"/>
                <a:gd name="connsiteX34" fmla="*/ 373622 w 648209"/>
                <a:gd name="connsiteY34" fmla="*/ 301669 h 608196"/>
                <a:gd name="connsiteX35" fmla="*/ 377223 w 648209"/>
                <a:gd name="connsiteY35" fmla="*/ 301579 h 608196"/>
                <a:gd name="connsiteX36" fmla="*/ 446971 w 648209"/>
                <a:gd name="connsiteY36" fmla="*/ 371326 h 608196"/>
                <a:gd name="connsiteX37" fmla="*/ 465644 w 648209"/>
                <a:gd name="connsiteY37" fmla="*/ 389999 h 608196"/>
                <a:gd name="connsiteX38" fmla="*/ 484316 w 648209"/>
                <a:gd name="connsiteY38" fmla="*/ 371326 h 608196"/>
                <a:gd name="connsiteX39" fmla="*/ 554061 w 648209"/>
                <a:gd name="connsiteY39" fmla="*/ 301579 h 608196"/>
                <a:gd name="connsiteX40" fmla="*/ 557668 w 648209"/>
                <a:gd name="connsiteY40" fmla="*/ 301672 h 608196"/>
                <a:gd name="connsiteX41" fmla="*/ 605958 w 648209"/>
                <a:gd name="connsiteY41" fmla="*/ 335160 h 608196"/>
                <a:gd name="connsiteX42" fmla="*/ 598142 w 648209"/>
                <a:gd name="connsiteY42" fmla="*/ 396481 h 608196"/>
                <a:gd name="connsiteX43" fmla="*/ 465644 w 648209"/>
                <a:gd name="connsiteY43" fmla="*/ 560401 h 608196"/>
                <a:gd name="connsiteX44" fmla="*/ 333142 w 648209"/>
                <a:gd name="connsiteY44" fmla="*/ 396479 h 608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48209" h="608196">
                  <a:moveTo>
                    <a:pt x="627184" y="419955"/>
                  </a:moveTo>
                  <a:cubicBezTo>
                    <a:pt x="650050" y="391666"/>
                    <a:pt x="654982" y="353337"/>
                    <a:pt x="640052" y="319923"/>
                  </a:cubicBezTo>
                  <a:cubicBezTo>
                    <a:pt x="625319" y="286947"/>
                    <a:pt x="595227" y="266181"/>
                    <a:pt x="559562" y="264372"/>
                  </a:cubicBezTo>
                  <a:cubicBezTo>
                    <a:pt x="557740" y="264279"/>
                    <a:pt x="555905" y="264231"/>
                    <a:pt x="554059" y="264231"/>
                  </a:cubicBezTo>
                  <a:cubicBezTo>
                    <a:pt x="548350" y="264231"/>
                    <a:pt x="542764" y="264729"/>
                    <a:pt x="537296" y="265594"/>
                  </a:cubicBezTo>
                  <a:lnTo>
                    <a:pt x="537296" y="207178"/>
                  </a:lnTo>
                  <a:cubicBezTo>
                    <a:pt x="537296" y="201317"/>
                    <a:pt x="534546" y="195798"/>
                    <a:pt x="529864" y="192269"/>
                  </a:cubicBezTo>
                  <a:lnTo>
                    <a:pt x="279890" y="3765"/>
                  </a:lnTo>
                  <a:cubicBezTo>
                    <a:pt x="273237" y="-1255"/>
                    <a:pt x="264059" y="-1255"/>
                    <a:pt x="257406" y="3765"/>
                  </a:cubicBezTo>
                  <a:lnTo>
                    <a:pt x="7432" y="192269"/>
                  </a:lnTo>
                  <a:cubicBezTo>
                    <a:pt x="2753" y="195798"/>
                    <a:pt x="0" y="201317"/>
                    <a:pt x="0" y="207178"/>
                  </a:cubicBezTo>
                  <a:lnTo>
                    <a:pt x="0" y="524552"/>
                  </a:lnTo>
                  <a:cubicBezTo>
                    <a:pt x="0" y="534865"/>
                    <a:pt x="8360" y="543225"/>
                    <a:pt x="18673" y="543225"/>
                  </a:cubicBezTo>
                  <a:lnTo>
                    <a:pt x="403741" y="543225"/>
                  </a:lnTo>
                  <a:lnTo>
                    <a:pt x="451119" y="601838"/>
                  </a:lnTo>
                  <a:cubicBezTo>
                    <a:pt x="454664" y="606224"/>
                    <a:pt x="460002" y="608774"/>
                    <a:pt x="465641" y="608774"/>
                  </a:cubicBezTo>
                  <a:cubicBezTo>
                    <a:pt x="471280" y="608774"/>
                    <a:pt x="476618" y="606224"/>
                    <a:pt x="480163" y="601838"/>
                  </a:cubicBezTo>
                  <a:lnTo>
                    <a:pt x="533028" y="536436"/>
                  </a:lnTo>
                  <a:cubicBezTo>
                    <a:pt x="533033" y="536430"/>
                    <a:pt x="533036" y="536425"/>
                    <a:pt x="533041" y="536420"/>
                  </a:cubicBezTo>
                  <a:lnTo>
                    <a:pt x="627184" y="419955"/>
                  </a:lnTo>
                  <a:close/>
                  <a:moveTo>
                    <a:pt x="37348" y="216487"/>
                  </a:moveTo>
                  <a:lnTo>
                    <a:pt x="268649" y="42066"/>
                  </a:lnTo>
                  <a:lnTo>
                    <a:pt x="499951" y="216487"/>
                  </a:lnTo>
                  <a:lnTo>
                    <a:pt x="499951" y="278987"/>
                  </a:lnTo>
                  <a:cubicBezTo>
                    <a:pt x="486306" y="287014"/>
                    <a:pt x="474558" y="297940"/>
                    <a:pt x="465641" y="310966"/>
                  </a:cubicBezTo>
                  <a:cubicBezTo>
                    <a:pt x="446331" y="282770"/>
                    <a:pt x="413902" y="264233"/>
                    <a:pt x="377220" y="264233"/>
                  </a:cubicBezTo>
                  <a:cubicBezTo>
                    <a:pt x="375374" y="264233"/>
                    <a:pt x="373542" y="264281"/>
                    <a:pt x="371723" y="264372"/>
                  </a:cubicBezTo>
                  <a:cubicBezTo>
                    <a:pt x="336052" y="266181"/>
                    <a:pt x="305960" y="286947"/>
                    <a:pt x="291227" y="319923"/>
                  </a:cubicBezTo>
                  <a:cubicBezTo>
                    <a:pt x="276300" y="353334"/>
                    <a:pt x="281229" y="391666"/>
                    <a:pt x="304098" y="419955"/>
                  </a:cubicBezTo>
                  <a:lnTo>
                    <a:pt x="373555" y="505882"/>
                  </a:lnTo>
                  <a:lnTo>
                    <a:pt x="37348" y="505882"/>
                  </a:lnTo>
                  <a:lnTo>
                    <a:pt x="37348" y="216487"/>
                  </a:lnTo>
                  <a:close/>
                  <a:moveTo>
                    <a:pt x="333142" y="396479"/>
                  </a:moveTo>
                  <a:cubicBezTo>
                    <a:pt x="319154" y="379172"/>
                    <a:pt x="316158" y="355676"/>
                    <a:pt x="325326" y="335157"/>
                  </a:cubicBezTo>
                  <a:cubicBezTo>
                    <a:pt x="334212" y="315271"/>
                    <a:pt x="352266" y="302752"/>
                    <a:pt x="373622" y="301669"/>
                  </a:cubicBezTo>
                  <a:cubicBezTo>
                    <a:pt x="374814" y="301611"/>
                    <a:pt x="376015" y="301579"/>
                    <a:pt x="377223" y="301579"/>
                  </a:cubicBezTo>
                  <a:cubicBezTo>
                    <a:pt x="415681" y="301579"/>
                    <a:pt x="446971" y="332866"/>
                    <a:pt x="446971" y="371326"/>
                  </a:cubicBezTo>
                  <a:cubicBezTo>
                    <a:pt x="446971" y="381639"/>
                    <a:pt x="455331" y="389999"/>
                    <a:pt x="465644" y="389999"/>
                  </a:cubicBezTo>
                  <a:cubicBezTo>
                    <a:pt x="475956" y="389999"/>
                    <a:pt x="484316" y="381639"/>
                    <a:pt x="484316" y="371326"/>
                  </a:cubicBezTo>
                  <a:cubicBezTo>
                    <a:pt x="484316" y="332869"/>
                    <a:pt x="515604" y="301579"/>
                    <a:pt x="554061" y="301579"/>
                  </a:cubicBezTo>
                  <a:cubicBezTo>
                    <a:pt x="555270" y="301579"/>
                    <a:pt x="556470" y="301611"/>
                    <a:pt x="557668" y="301672"/>
                  </a:cubicBezTo>
                  <a:cubicBezTo>
                    <a:pt x="579021" y="302755"/>
                    <a:pt x="597073" y="315274"/>
                    <a:pt x="605958" y="335160"/>
                  </a:cubicBezTo>
                  <a:cubicBezTo>
                    <a:pt x="615126" y="355679"/>
                    <a:pt x="612131" y="379174"/>
                    <a:pt x="598142" y="396481"/>
                  </a:cubicBezTo>
                  <a:lnTo>
                    <a:pt x="465644" y="560401"/>
                  </a:lnTo>
                  <a:lnTo>
                    <a:pt x="333142" y="396479"/>
                  </a:lnTo>
                  <a:close/>
                </a:path>
              </a:pathLst>
            </a:custGeom>
            <a:grpFill/>
            <a:ln w="265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166" name="Graphic 41">
            <a:extLst>
              <a:ext uri="{FF2B5EF4-FFF2-40B4-BE49-F238E27FC236}">
                <a16:creationId xmlns:a16="http://schemas.microsoft.com/office/drawing/2014/main" id="{A503A423-C893-4A35-BE92-9B4AD9667EFE}"/>
              </a:ext>
            </a:extLst>
          </p:cNvPr>
          <p:cNvGrpSpPr/>
          <p:nvPr/>
        </p:nvGrpSpPr>
        <p:grpSpPr>
          <a:xfrm>
            <a:off x="8748487" y="2711437"/>
            <a:ext cx="429862" cy="429862"/>
            <a:chOff x="1142895" y="867402"/>
            <a:chExt cx="621534" cy="621534"/>
          </a:xfrm>
          <a:solidFill>
            <a:srgbClr val="0F6FC6"/>
          </a:solidFill>
        </p:grpSpPr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BE6A6FBF-ECBA-482E-BA91-CE7DA1D0C3F9}"/>
                </a:ext>
              </a:extLst>
            </p:cNvPr>
            <p:cNvSpPr/>
            <p:nvPr/>
          </p:nvSpPr>
          <p:spPr>
            <a:xfrm>
              <a:off x="1185615" y="946917"/>
              <a:ext cx="536173" cy="541508"/>
            </a:xfrm>
            <a:custGeom>
              <a:avLst/>
              <a:gdLst>
                <a:gd name="connsiteX0" fmla="*/ 529867 w 536173"/>
                <a:gd name="connsiteY0" fmla="*/ 192269 h 541508"/>
                <a:gd name="connsiteX1" fmla="*/ 279890 w 536173"/>
                <a:gd name="connsiteY1" fmla="*/ 3765 h 541508"/>
                <a:gd name="connsiteX2" fmla="*/ 257406 w 536173"/>
                <a:gd name="connsiteY2" fmla="*/ 3765 h 541508"/>
                <a:gd name="connsiteX3" fmla="*/ 7432 w 536173"/>
                <a:gd name="connsiteY3" fmla="*/ 192269 h 541508"/>
                <a:gd name="connsiteX4" fmla="*/ 0 w 536173"/>
                <a:gd name="connsiteY4" fmla="*/ 207178 h 541508"/>
                <a:gd name="connsiteX5" fmla="*/ 0 w 536173"/>
                <a:gd name="connsiteY5" fmla="*/ 524552 h 541508"/>
                <a:gd name="connsiteX6" fmla="*/ 18673 w 536173"/>
                <a:gd name="connsiteY6" fmla="*/ 543225 h 541508"/>
                <a:gd name="connsiteX7" fmla="*/ 518623 w 536173"/>
                <a:gd name="connsiteY7" fmla="*/ 543225 h 541508"/>
                <a:gd name="connsiteX8" fmla="*/ 537296 w 536173"/>
                <a:gd name="connsiteY8" fmla="*/ 524552 h 541508"/>
                <a:gd name="connsiteX9" fmla="*/ 537296 w 536173"/>
                <a:gd name="connsiteY9" fmla="*/ 207178 h 541508"/>
                <a:gd name="connsiteX10" fmla="*/ 529867 w 536173"/>
                <a:gd name="connsiteY10" fmla="*/ 192269 h 541508"/>
                <a:gd name="connsiteX11" fmla="*/ 499951 w 536173"/>
                <a:gd name="connsiteY11" fmla="*/ 505877 h 541508"/>
                <a:gd name="connsiteX12" fmla="*/ 37345 w 536173"/>
                <a:gd name="connsiteY12" fmla="*/ 505877 h 541508"/>
                <a:gd name="connsiteX13" fmla="*/ 37345 w 536173"/>
                <a:gd name="connsiteY13" fmla="*/ 216485 h 541508"/>
                <a:gd name="connsiteX14" fmla="*/ 268647 w 536173"/>
                <a:gd name="connsiteY14" fmla="*/ 42063 h 541508"/>
                <a:gd name="connsiteX15" fmla="*/ 499948 w 536173"/>
                <a:gd name="connsiteY15" fmla="*/ 216485 h 541508"/>
                <a:gd name="connsiteX16" fmla="*/ 499948 w 536173"/>
                <a:gd name="connsiteY16" fmla="*/ 505877 h 5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6173" h="541508">
                  <a:moveTo>
                    <a:pt x="529867" y="192269"/>
                  </a:moveTo>
                  <a:lnTo>
                    <a:pt x="279890" y="3765"/>
                  </a:lnTo>
                  <a:cubicBezTo>
                    <a:pt x="273238" y="-1255"/>
                    <a:pt x="264059" y="-1255"/>
                    <a:pt x="257406" y="3765"/>
                  </a:cubicBezTo>
                  <a:lnTo>
                    <a:pt x="7432" y="192269"/>
                  </a:lnTo>
                  <a:cubicBezTo>
                    <a:pt x="2753" y="195798"/>
                    <a:pt x="0" y="201317"/>
                    <a:pt x="0" y="207178"/>
                  </a:cubicBezTo>
                  <a:lnTo>
                    <a:pt x="0" y="524552"/>
                  </a:lnTo>
                  <a:cubicBezTo>
                    <a:pt x="0" y="534865"/>
                    <a:pt x="8360" y="543225"/>
                    <a:pt x="18673" y="543225"/>
                  </a:cubicBezTo>
                  <a:lnTo>
                    <a:pt x="518623" y="543225"/>
                  </a:lnTo>
                  <a:cubicBezTo>
                    <a:pt x="528936" y="543225"/>
                    <a:pt x="537296" y="534865"/>
                    <a:pt x="537296" y="524552"/>
                  </a:cubicBezTo>
                  <a:lnTo>
                    <a:pt x="537296" y="207178"/>
                  </a:lnTo>
                  <a:cubicBezTo>
                    <a:pt x="537296" y="201317"/>
                    <a:pt x="534546" y="195798"/>
                    <a:pt x="529867" y="192269"/>
                  </a:cubicBezTo>
                  <a:close/>
                  <a:moveTo>
                    <a:pt x="499951" y="505877"/>
                  </a:moveTo>
                  <a:lnTo>
                    <a:pt x="37345" y="505877"/>
                  </a:lnTo>
                  <a:lnTo>
                    <a:pt x="37345" y="216485"/>
                  </a:lnTo>
                  <a:lnTo>
                    <a:pt x="268647" y="42063"/>
                  </a:lnTo>
                  <a:lnTo>
                    <a:pt x="499948" y="216485"/>
                  </a:lnTo>
                  <a:lnTo>
                    <a:pt x="499948" y="505877"/>
                  </a:lnTo>
                  <a:close/>
                </a:path>
              </a:pathLst>
            </a:custGeom>
            <a:grpFill/>
            <a:ln w="2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A3603BE-7919-4CDA-BAB9-5E32549920FF}"/>
                </a:ext>
              </a:extLst>
            </p:cNvPr>
            <p:cNvSpPr/>
            <p:nvPr/>
          </p:nvSpPr>
          <p:spPr>
            <a:xfrm>
              <a:off x="1185616" y="867401"/>
              <a:ext cx="536173" cy="224072"/>
            </a:xfrm>
            <a:custGeom>
              <a:avLst/>
              <a:gdLst>
                <a:gd name="connsiteX0" fmla="*/ 29916 w 536173"/>
                <a:gd name="connsiteY0" fmla="*/ 222086 h 224072"/>
                <a:gd name="connsiteX1" fmla="*/ 268649 w 536173"/>
                <a:gd name="connsiteY1" fmla="*/ 42063 h 224072"/>
                <a:gd name="connsiteX2" fmla="*/ 507382 w 536173"/>
                <a:gd name="connsiteY2" fmla="*/ 222086 h 224072"/>
                <a:gd name="connsiteX3" fmla="*/ 518610 w 536173"/>
                <a:gd name="connsiteY3" fmla="*/ 225853 h 224072"/>
                <a:gd name="connsiteX4" fmla="*/ 533532 w 536173"/>
                <a:gd name="connsiteY4" fmla="*/ 218421 h 224072"/>
                <a:gd name="connsiteX5" fmla="*/ 529864 w 536173"/>
                <a:gd name="connsiteY5" fmla="*/ 192271 h 224072"/>
                <a:gd name="connsiteX6" fmla="*/ 279890 w 536173"/>
                <a:gd name="connsiteY6" fmla="*/ 3765 h 224072"/>
                <a:gd name="connsiteX7" fmla="*/ 257406 w 536173"/>
                <a:gd name="connsiteY7" fmla="*/ 3765 h 224072"/>
                <a:gd name="connsiteX8" fmla="*/ 7432 w 536173"/>
                <a:gd name="connsiteY8" fmla="*/ 192269 h 224072"/>
                <a:gd name="connsiteX9" fmla="*/ 3764 w 536173"/>
                <a:gd name="connsiteY9" fmla="*/ 218419 h 224072"/>
                <a:gd name="connsiteX10" fmla="*/ 29916 w 536173"/>
                <a:gd name="connsiteY10" fmla="*/ 222086 h 22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6173" h="224072">
                  <a:moveTo>
                    <a:pt x="29916" y="222086"/>
                  </a:moveTo>
                  <a:lnTo>
                    <a:pt x="268649" y="42063"/>
                  </a:lnTo>
                  <a:lnTo>
                    <a:pt x="507382" y="222086"/>
                  </a:lnTo>
                  <a:cubicBezTo>
                    <a:pt x="510749" y="224626"/>
                    <a:pt x="514694" y="225853"/>
                    <a:pt x="518610" y="225853"/>
                  </a:cubicBezTo>
                  <a:cubicBezTo>
                    <a:pt x="524270" y="225853"/>
                    <a:pt x="529862" y="223289"/>
                    <a:pt x="533532" y="218421"/>
                  </a:cubicBezTo>
                  <a:cubicBezTo>
                    <a:pt x="539742" y="210189"/>
                    <a:pt x="538099" y="198479"/>
                    <a:pt x="529864" y="192271"/>
                  </a:cubicBezTo>
                  <a:lnTo>
                    <a:pt x="279890" y="3765"/>
                  </a:lnTo>
                  <a:cubicBezTo>
                    <a:pt x="273237" y="-1255"/>
                    <a:pt x="264058" y="-1255"/>
                    <a:pt x="257406" y="3765"/>
                  </a:cubicBezTo>
                  <a:lnTo>
                    <a:pt x="7432" y="192269"/>
                  </a:lnTo>
                  <a:cubicBezTo>
                    <a:pt x="-803" y="198479"/>
                    <a:pt x="-2444" y="210187"/>
                    <a:pt x="3764" y="218419"/>
                  </a:cubicBezTo>
                  <a:cubicBezTo>
                    <a:pt x="9971" y="226653"/>
                    <a:pt x="21679" y="228294"/>
                    <a:pt x="29916" y="222086"/>
                  </a:cubicBezTo>
                  <a:close/>
                </a:path>
              </a:pathLst>
            </a:custGeom>
            <a:grpFill/>
            <a:ln w="2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F35DE7F-856C-4407-92DB-D78E50F19883}"/>
                </a:ext>
              </a:extLst>
            </p:cNvPr>
            <p:cNvSpPr/>
            <p:nvPr/>
          </p:nvSpPr>
          <p:spPr>
            <a:xfrm>
              <a:off x="1348695" y="1086481"/>
              <a:ext cx="210735" cy="328106"/>
            </a:xfrm>
            <a:custGeom>
              <a:avLst/>
              <a:gdLst>
                <a:gd name="connsiteX0" fmla="*/ 33808 w 210734"/>
                <a:gd name="connsiteY0" fmla="*/ 71757 h 328105"/>
                <a:gd name="connsiteX1" fmla="*/ 33808 w 210734"/>
                <a:gd name="connsiteY1" fmla="*/ 121986 h 328105"/>
                <a:gd name="connsiteX2" fmla="*/ 0 w 210734"/>
                <a:gd name="connsiteY2" fmla="*/ 161137 h 328105"/>
                <a:gd name="connsiteX3" fmla="*/ 0 w 210734"/>
                <a:gd name="connsiteY3" fmla="*/ 290366 h 328105"/>
                <a:gd name="connsiteX4" fmla="*/ 39629 w 210734"/>
                <a:gd name="connsiteY4" fmla="*/ 329995 h 328105"/>
                <a:gd name="connsiteX5" fmla="*/ 171509 w 210734"/>
                <a:gd name="connsiteY5" fmla="*/ 329995 h 328105"/>
                <a:gd name="connsiteX6" fmla="*/ 211137 w 210734"/>
                <a:gd name="connsiteY6" fmla="*/ 290366 h 328105"/>
                <a:gd name="connsiteX7" fmla="*/ 211137 w 210734"/>
                <a:gd name="connsiteY7" fmla="*/ 161137 h 328105"/>
                <a:gd name="connsiteX8" fmla="*/ 171509 w 210734"/>
                <a:gd name="connsiteY8" fmla="*/ 121511 h 328105"/>
                <a:gd name="connsiteX9" fmla="*/ 71154 w 210734"/>
                <a:gd name="connsiteY9" fmla="*/ 121511 h 328105"/>
                <a:gd name="connsiteX10" fmla="*/ 71154 w 210734"/>
                <a:gd name="connsiteY10" fmla="*/ 71759 h 328105"/>
                <a:gd name="connsiteX11" fmla="*/ 105567 w 210734"/>
                <a:gd name="connsiteY11" fmla="*/ 37345 h 328105"/>
                <a:gd name="connsiteX12" fmla="*/ 139981 w 210734"/>
                <a:gd name="connsiteY12" fmla="*/ 71759 h 328105"/>
                <a:gd name="connsiteX13" fmla="*/ 139981 w 210734"/>
                <a:gd name="connsiteY13" fmla="*/ 92534 h 328105"/>
                <a:gd name="connsiteX14" fmla="*/ 158654 w 210734"/>
                <a:gd name="connsiteY14" fmla="*/ 111207 h 328105"/>
                <a:gd name="connsiteX15" fmla="*/ 177327 w 210734"/>
                <a:gd name="connsiteY15" fmla="*/ 92534 h 328105"/>
                <a:gd name="connsiteX16" fmla="*/ 177327 w 210734"/>
                <a:gd name="connsiteY16" fmla="*/ 71759 h 328105"/>
                <a:gd name="connsiteX17" fmla="*/ 105567 w 210734"/>
                <a:gd name="connsiteY17" fmla="*/ 0 h 328105"/>
                <a:gd name="connsiteX18" fmla="*/ 33808 w 210734"/>
                <a:gd name="connsiteY18" fmla="*/ 71757 h 328105"/>
                <a:gd name="connsiteX19" fmla="*/ 173792 w 210734"/>
                <a:gd name="connsiteY19" fmla="*/ 161137 h 328105"/>
                <a:gd name="connsiteX20" fmla="*/ 173792 w 210734"/>
                <a:gd name="connsiteY20" fmla="*/ 290366 h 328105"/>
                <a:gd name="connsiteX21" fmla="*/ 171509 w 210734"/>
                <a:gd name="connsiteY21" fmla="*/ 292649 h 328105"/>
                <a:gd name="connsiteX22" fmla="*/ 39629 w 210734"/>
                <a:gd name="connsiteY22" fmla="*/ 292649 h 328105"/>
                <a:gd name="connsiteX23" fmla="*/ 37345 w 210734"/>
                <a:gd name="connsiteY23" fmla="*/ 290366 h 328105"/>
                <a:gd name="connsiteX24" fmla="*/ 37345 w 210734"/>
                <a:gd name="connsiteY24" fmla="*/ 161137 h 328105"/>
                <a:gd name="connsiteX25" fmla="*/ 39629 w 210734"/>
                <a:gd name="connsiteY25" fmla="*/ 158857 h 328105"/>
                <a:gd name="connsiteX26" fmla="*/ 171509 w 210734"/>
                <a:gd name="connsiteY26" fmla="*/ 158857 h 328105"/>
                <a:gd name="connsiteX27" fmla="*/ 173792 w 210734"/>
                <a:gd name="connsiteY27" fmla="*/ 161137 h 32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0734" h="328105">
                  <a:moveTo>
                    <a:pt x="33808" y="71757"/>
                  </a:moveTo>
                  <a:lnTo>
                    <a:pt x="33808" y="121986"/>
                  </a:lnTo>
                  <a:cubicBezTo>
                    <a:pt x="14714" y="124816"/>
                    <a:pt x="0" y="141267"/>
                    <a:pt x="0" y="161137"/>
                  </a:cubicBezTo>
                  <a:lnTo>
                    <a:pt x="0" y="290366"/>
                  </a:lnTo>
                  <a:cubicBezTo>
                    <a:pt x="0" y="312216"/>
                    <a:pt x="17779" y="329995"/>
                    <a:pt x="39629" y="329995"/>
                  </a:cubicBezTo>
                  <a:lnTo>
                    <a:pt x="171509" y="329995"/>
                  </a:lnTo>
                  <a:cubicBezTo>
                    <a:pt x="193358" y="329995"/>
                    <a:pt x="211137" y="312216"/>
                    <a:pt x="211137" y="290366"/>
                  </a:cubicBezTo>
                  <a:lnTo>
                    <a:pt x="211137" y="161137"/>
                  </a:lnTo>
                  <a:cubicBezTo>
                    <a:pt x="211137" y="139288"/>
                    <a:pt x="193358" y="121511"/>
                    <a:pt x="171509" y="121511"/>
                  </a:cubicBezTo>
                  <a:lnTo>
                    <a:pt x="71154" y="121511"/>
                  </a:lnTo>
                  <a:lnTo>
                    <a:pt x="71154" y="71759"/>
                  </a:lnTo>
                  <a:cubicBezTo>
                    <a:pt x="71154" y="52782"/>
                    <a:pt x="86593" y="37345"/>
                    <a:pt x="105567" y="37345"/>
                  </a:cubicBezTo>
                  <a:cubicBezTo>
                    <a:pt x="124542" y="37345"/>
                    <a:pt x="139981" y="52785"/>
                    <a:pt x="139981" y="71759"/>
                  </a:cubicBezTo>
                  <a:lnTo>
                    <a:pt x="139981" y="92534"/>
                  </a:lnTo>
                  <a:cubicBezTo>
                    <a:pt x="139981" y="102847"/>
                    <a:pt x="148341" y="111207"/>
                    <a:pt x="158654" y="111207"/>
                  </a:cubicBezTo>
                  <a:cubicBezTo>
                    <a:pt x="168967" y="111207"/>
                    <a:pt x="177327" y="102847"/>
                    <a:pt x="177327" y="92534"/>
                  </a:cubicBezTo>
                  <a:lnTo>
                    <a:pt x="177327" y="71759"/>
                  </a:lnTo>
                  <a:cubicBezTo>
                    <a:pt x="177327" y="32192"/>
                    <a:pt x="145135" y="0"/>
                    <a:pt x="105567" y="0"/>
                  </a:cubicBezTo>
                  <a:cubicBezTo>
                    <a:pt x="66000" y="0"/>
                    <a:pt x="33808" y="32189"/>
                    <a:pt x="33808" y="71757"/>
                  </a:cubicBezTo>
                  <a:close/>
                  <a:moveTo>
                    <a:pt x="173792" y="161137"/>
                  </a:moveTo>
                  <a:lnTo>
                    <a:pt x="173792" y="290366"/>
                  </a:lnTo>
                  <a:cubicBezTo>
                    <a:pt x="173792" y="291625"/>
                    <a:pt x="172768" y="292649"/>
                    <a:pt x="171509" y="292649"/>
                  </a:cubicBezTo>
                  <a:lnTo>
                    <a:pt x="39629" y="292649"/>
                  </a:lnTo>
                  <a:cubicBezTo>
                    <a:pt x="38370" y="292649"/>
                    <a:pt x="37345" y="291625"/>
                    <a:pt x="37345" y="290366"/>
                  </a:cubicBezTo>
                  <a:lnTo>
                    <a:pt x="37345" y="161137"/>
                  </a:lnTo>
                  <a:cubicBezTo>
                    <a:pt x="37345" y="159878"/>
                    <a:pt x="38370" y="158857"/>
                    <a:pt x="39629" y="158857"/>
                  </a:cubicBezTo>
                  <a:lnTo>
                    <a:pt x="171509" y="158857"/>
                  </a:lnTo>
                  <a:cubicBezTo>
                    <a:pt x="172770" y="158854"/>
                    <a:pt x="173792" y="159878"/>
                    <a:pt x="173792" y="161137"/>
                  </a:cubicBezTo>
                  <a:close/>
                </a:path>
              </a:pathLst>
            </a:custGeom>
            <a:grpFill/>
            <a:ln w="2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170" name="Graphic 43">
            <a:extLst>
              <a:ext uri="{FF2B5EF4-FFF2-40B4-BE49-F238E27FC236}">
                <a16:creationId xmlns:a16="http://schemas.microsoft.com/office/drawing/2014/main" id="{053DE980-18B8-49BE-865B-B5D60E27040D}"/>
              </a:ext>
            </a:extLst>
          </p:cNvPr>
          <p:cNvGrpSpPr/>
          <p:nvPr/>
        </p:nvGrpSpPr>
        <p:grpSpPr>
          <a:xfrm>
            <a:off x="7108145" y="4021923"/>
            <a:ext cx="582992" cy="582990"/>
            <a:chOff x="1032193" y="756700"/>
            <a:chExt cx="842939" cy="842939"/>
          </a:xfrm>
          <a:solidFill>
            <a:srgbClr val="0F6FC6"/>
          </a:solidFill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4CF15307-32CB-4E8B-94C3-DADAD6E415D7}"/>
                </a:ext>
              </a:extLst>
            </p:cNvPr>
            <p:cNvSpPr/>
            <p:nvPr/>
          </p:nvSpPr>
          <p:spPr>
            <a:xfrm>
              <a:off x="1032193" y="914108"/>
              <a:ext cx="842939" cy="514833"/>
            </a:xfrm>
            <a:custGeom>
              <a:avLst/>
              <a:gdLst>
                <a:gd name="connsiteX0" fmla="*/ 824557 w 842939"/>
                <a:gd name="connsiteY0" fmla="*/ 159654 h 514832"/>
                <a:gd name="connsiteX1" fmla="*/ 452906 w 842939"/>
                <a:gd name="connsiteY1" fmla="*/ 159654 h 514832"/>
                <a:gd name="connsiteX2" fmla="*/ 452906 w 842939"/>
                <a:gd name="connsiteY2" fmla="*/ 97773 h 514832"/>
                <a:gd name="connsiteX3" fmla="*/ 461869 w 842939"/>
                <a:gd name="connsiteY3" fmla="*/ 97773 h 514832"/>
                <a:gd name="connsiteX4" fmla="*/ 480542 w 842939"/>
                <a:gd name="connsiteY4" fmla="*/ 79100 h 514832"/>
                <a:gd name="connsiteX5" fmla="*/ 480542 w 842939"/>
                <a:gd name="connsiteY5" fmla="*/ 18673 h 514832"/>
                <a:gd name="connsiteX6" fmla="*/ 461869 w 842939"/>
                <a:gd name="connsiteY6" fmla="*/ 0 h 514832"/>
                <a:gd name="connsiteX7" fmla="*/ 18673 w 842939"/>
                <a:gd name="connsiteY7" fmla="*/ 0 h 514832"/>
                <a:gd name="connsiteX8" fmla="*/ 0 w 842939"/>
                <a:gd name="connsiteY8" fmla="*/ 18673 h 514832"/>
                <a:gd name="connsiteX9" fmla="*/ 0 w 842939"/>
                <a:gd name="connsiteY9" fmla="*/ 79100 h 514832"/>
                <a:gd name="connsiteX10" fmla="*/ 18673 w 842939"/>
                <a:gd name="connsiteY10" fmla="*/ 97773 h 514832"/>
                <a:gd name="connsiteX11" fmla="*/ 27636 w 842939"/>
                <a:gd name="connsiteY11" fmla="*/ 97773 h 514832"/>
                <a:gd name="connsiteX12" fmla="*/ 27636 w 842939"/>
                <a:gd name="connsiteY12" fmla="*/ 497713 h 514832"/>
                <a:gd name="connsiteX13" fmla="*/ 46308 w 842939"/>
                <a:gd name="connsiteY13" fmla="*/ 516386 h 514832"/>
                <a:gd name="connsiteX14" fmla="*/ 434234 w 842939"/>
                <a:gd name="connsiteY14" fmla="*/ 516386 h 514832"/>
                <a:gd name="connsiteX15" fmla="*/ 452906 w 842939"/>
                <a:gd name="connsiteY15" fmla="*/ 497713 h 514832"/>
                <a:gd name="connsiteX16" fmla="*/ 452906 w 842939"/>
                <a:gd name="connsiteY16" fmla="*/ 257427 h 514832"/>
                <a:gd name="connsiteX17" fmla="*/ 753011 w 842939"/>
                <a:gd name="connsiteY17" fmla="*/ 257427 h 514832"/>
                <a:gd name="connsiteX18" fmla="*/ 753011 w 842939"/>
                <a:gd name="connsiteY18" fmla="*/ 497713 h 514832"/>
                <a:gd name="connsiteX19" fmla="*/ 771684 w 842939"/>
                <a:gd name="connsiteY19" fmla="*/ 516386 h 514832"/>
                <a:gd name="connsiteX20" fmla="*/ 790357 w 842939"/>
                <a:gd name="connsiteY20" fmla="*/ 497713 h 514832"/>
                <a:gd name="connsiteX21" fmla="*/ 790357 w 842939"/>
                <a:gd name="connsiteY21" fmla="*/ 257427 h 514832"/>
                <a:gd name="connsiteX22" fmla="*/ 824557 w 842939"/>
                <a:gd name="connsiteY22" fmla="*/ 257427 h 514832"/>
                <a:gd name="connsiteX23" fmla="*/ 843230 w 842939"/>
                <a:gd name="connsiteY23" fmla="*/ 238754 h 514832"/>
                <a:gd name="connsiteX24" fmla="*/ 843230 w 842939"/>
                <a:gd name="connsiteY24" fmla="*/ 178327 h 514832"/>
                <a:gd name="connsiteX25" fmla="*/ 824557 w 842939"/>
                <a:gd name="connsiteY25" fmla="*/ 159654 h 514832"/>
                <a:gd name="connsiteX26" fmla="*/ 805884 w 842939"/>
                <a:gd name="connsiteY26" fmla="*/ 220082 h 514832"/>
                <a:gd name="connsiteX27" fmla="*/ 452906 w 842939"/>
                <a:gd name="connsiteY27" fmla="*/ 220082 h 514832"/>
                <a:gd name="connsiteX28" fmla="*/ 452906 w 842939"/>
                <a:gd name="connsiteY28" fmla="*/ 197000 h 514832"/>
                <a:gd name="connsiteX29" fmla="*/ 805884 w 842939"/>
                <a:gd name="connsiteY29" fmla="*/ 197000 h 514832"/>
                <a:gd name="connsiteX30" fmla="*/ 805884 w 842939"/>
                <a:gd name="connsiteY30" fmla="*/ 220082 h 514832"/>
                <a:gd name="connsiteX31" fmla="*/ 37345 w 842939"/>
                <a:gd name="connsiteY31" fmla="*/ 60428 h 514832"/>
                <a:gd name="connsiteX32" fmla="*/ 37345 w 842939"/>
                <a:gd name="connsiteY32" fmla="*/ 37345 h 514832"/>
                <a:gd name="connsiteX33" fmla="*/ 443199 w 842939"/>
                <a:gd name="connsiteY33" fmla="*/ 37345 h 514832"/>
                <a:gd name="connsiteX34" fmla="*/ 443199 w 842939"/>
                <a:gd name="connsiteY34" fmla="*/ 60428 h 514832"/>
                <a:gd name="connsiteX35" fmla="*/ 434236 w 842939"/>
                <a:gd name="connsiteY35" fmla="*/ 60428 h 514832"/>
                <a:gd name="connsiteX36" fmla="*/ 46308 w 842939"/>
                <a:gd name="connsiteY36" fmla="*/ 60428 h 514832"/>
                <a:gd name="connsiteX37" fmla="*/ 37345 w 842939"/>
                <a:gd name="connsiteY37" fmla="*/ 60428 h 514832"/>
                <a:gd name="connsiteX38" fmla="*/ 64981 w 842939"/>
                <a:gd name="connsiteY38" fmla="*/ 97773 h 514832"/>
                <a:gd name="connsiteX39" fmla="*/ 415561 w 842939"/>
                <a:gd name="connsiteY39" fmla="*/ 97773 h 514832"/>
                <a:gd name="connsiteX40" fmla="*/ 415561 w 842939"/>
                <a:gd name="connsiteY40" fmla="*/ 178327 h 514832"/>
                <a:gd name="connsiteX41" fmla="*/ 415561 w 842939"/>
                <a:gd name="connsiteY41" fmla="*/ 238754 h 514832"/>
                <a:gd name="connsiteX42" fmla="*/ 415561 w 842939"/>
                <a:gd name="connsiteY42" fmla="*/ 479040 h 514832"/>
                <a:gd name="connsiteX43" fmla="*/ 305435 w 842939"/>
                <a:gd name="connsiteY43" fmla="*/ 479040 h 514832"/>
                <a:gd name="connsiteX44" fmla="*/ 305435 w 842939"/>
                <a:gd name="connsiteY44" fmla="*/ 347907 h 514832"/>
                <a:gd name="connsiteX45" fmla="*/ 286762 w 842939"/>
                <a:gd name="connsiteY45" fmla="*/ 329234 h 514832"/>
                <a:gd name="connsiteX46" fmla="*/ 193783 w 842939"/>
                <a:gd name="connsiteY46" fmla="*/ 329234 h 514832"/>
                <a:gd name="connsiteX47" fmla="*/ 175110 w 842939"/>
                <a:gd name="connsiteY47" fmla="*/ 347907 h 514832"/>
                <a:gd name="connsiteX48" fmla="*/ 175110 w 842939"/>
                <a:gd name="connsiteY48" fmla="*/ 479040 h 514832"/>
                <a:gd name="connsiteX49" fmla="*/ 64981 w 842939"/>
                <a:gd name="connsiteY49" fmla="*/ 479040 h 514832"/>
                <a:gd name="connsiteX50" fmla="*/ 64981 w 842939"/>
                <a:gd name="connsiteY50" fmla="*/ 97773 h 514832"/>
                <a:gd name="connsiteX51" fmla="*/ 268089 w 842939"/>
                <a:gd name="connsiteY51" fmla="*/ 479040 h 514832"/>
                <a:gd name="connsiteX52" fmla="*/ 212455 w 842939"/>
                <a:gd name="connsiteY52" fmla="*/ 479040 h 514832"/>
                <a:gd name="connsiteX53" fmla="*/ 212455 w 842939"/>
                <a:gd name="connsiteY53" fmla="*/ 366580 h 514832"/>
                <a:gd name="connsiteX54" fmla="*/ 268089 w 842939"/>
                <a:gd name="connsiteY54" fmla="*/ 366580 h 514832"/>
                <a:gd name="connsiteX55" fmla="*/ 268089 w 842939"/>
                <a:gd name="connsiteY55" fmla="*/ 479040 h 51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842939" h="514832">
                  <a:moveTo>
                    <a:pt x="824557" y="159654"/>
                  </a:moveTo>
                  <a:lnTo>
                    <a:pt x="452906" y="159654"/>
                  </a:lnTo>
                  <a:lnTo>
                    <a:pt x="452906" y="97773"/>
                  </a:lnTo>
                  <a:lnTo>
                    <a:pt x="461869" y="97773"/>
                  </a:lnTo>
                  <a:cubicBezTo>
                    <a:pt x="472182" y="97773"/>
                    <a:pt x="480542" y="89413"/>
                    <a:pt x="480542" y="79100"/>
                  </a:cubicBezTo>
                  <a:lnTo>
                    <a:pt x="480542" y="18673"/>
                  </a:lnTo>
                  <a:cubicBezTo>
                    <a:pt x="480542" y="8360"/>
                    <a:pt x="472182" y="0"/>
                    <a:pt x="461869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lnTo>
                    <a:pt x="0" y="79100"/>
                  </a:lnTo>
                  <a:cubicBezTo>
                    <a:pt x="0" y="89413"/>
                    <a:pt x="8360" y="97773"/>
                    <a:pt x="18673" y="97773"/>
                  </a:cubicBezTo>
                  <a:lnTo>
                    <a:pt x="27636" y="97773"/>
                  </a:lnTo>
                  <a:lnTo>
                    <a:pt x="27636" y="497713"/>
                  </a:lnTo>
                  <a:cubicBezTo>
                    <a:pt x="27636" y="508025"/>
                    <a:pt x="35996" y="516386"/>
                    <a:pt x="46308" y="516386"/>
                  </a:cubicBezTo>
                  <a:lnTo>
                    <a:pt x="434234" y="516386"/>
                  </a:lnTo>
                  <a:cubicBezTo>
                    <a:pt x="444546" y="516386"/>
                    <a:pt x="452906" y="508025"/>
                    <a:pt x="452906" y="497713"/>
                  </a:cubicBezTo>
                  <a:lnTo>
                    <a:pt x="452906" y="257427"/>
                  </a:lnTo>
                  <a:lnTo>
                    <a:pt x="753011" y="257427"/>
                  </a:lnTo>
                  <a:lnTo>
                    <a:pt x="753011" y="497713"/>
                  </a:lnTo>
                  <a:cubicBezTo>
                    <a:pt x="753011" y="508025"/>
                    <a:pt x="761371" y="516386"/>
                    <a:pt x="771684" y="516386"/>
                  </a:cubicBezTo>
                  <a:cubicBezTo>
                    <a:pt x="781997" y="516386"/>
                    <a:pt x="790357" y="508025"/>
                    <a:pt x="790357" y="497713"/>
                  </a:cubicBezTo>
                  <a:lnTo>
                    <a:pt x="790357" y="257427"/>
                  </a:lnTo>
                  <a:lnTo>
                    <a:pt x="824557" y="257427"/>
                  </a:lnTo>
                  <a:cubicBezTo>
                    <a:pt x="834870" y="257427"/>
                    <a:pt x="843230" y="249067"/>
                    <a:pt x="843230" y="238754"/>
                  </a:cubicBezTo>
                  <a:lnTo>
                    <a:pt x="843230" y="178327"/>
                  </a:lnTo>
                  <a:cubicBezTo>
                    <a:pt x="843230" y="168012"/>
                    <a:pt x="834872" y="159654"/>
                    <a:pt x="824557" y="159654"/>
                  </a:cubicBezTo>
                  <a:close/>
                  <a:moveTo>
                    <a:pt x="805884" y="220082"/>
                  </a:moveTo>
                  <a:lnTo>
                    <a:pt x="452906" y="220082"/>
                  </a:lnTo>
                  <a:lnTo>
                    <a:pt x="452906" y="197000"/>
                  </a:lnTo>
                  <a:lnTo>
                    <a:pt x="805884" y="197000"/>
                  </a:lnTo>
                  <a:lnTo>
                    <a:pt x="805884" y="220082"/>
                  </a:lnTo>
                  <a:close/>
                  <a:moveTo>
                    <a:pt x="37345" y="60428"/>
                  </a:moveTo>
                  <a:lnTo>
                    <a:pt x="37345" y="37345"/>
                  </a:lnTo>
                  <a:lnTo>
                    <a:pt x="443199" y="37345"/>
                  </a:lnTo>
                  <a:lnTo>
                    <a:pt x="443199" y="60428"/>
                  </a:lnTo>
                  <a:lnTo>
                    <a:pt x="434236" y="60428"/>
                  </a:lnTo>
                  <a:lnTo>
                    <a:pt x="46308" y="60428"/>
                  </a:lnTo>
                  <a:lnTo>
                    <a:pt x="37345" y="60428"/>
                  </a:lnTo>
                  <a:close/>
                  <a:moveTo>
                    <a:pt x="64981" y="97773"/>
                  </a:moveTo>
                  <a:lnTo>
                    <a:pt x="415561" y="97773"/>
                  </a:lnTo>
                  <a:lnTo>
                    <a:pt x="415561" y="178327"/>
                  </a:lnTo>
                  <a:lnTo>
                    <a:pt x="415561" y="238754"/>
                  </a:lnTo>
                  <a:lnTo>
                    <a:pt x="415561" y="479040"/>
                  </a:lnTo>
                  <a:lnTo>
                    <a:pt x="305435" y="479040"/>
                  </a:lnTo>
                  <a:lnTo>
                    <a:pt x="305435" y="347907"/>
                  </a:lnTo>
                  <a:cubicBezTo>
                    <a:pt x="305435" y="337594"/>
                    <a:pt x="297075" y="329234"/>
                    <a:pt x="286762" y="329234"/>
                  </a:cubicBezTo>
                  <a:lnTo>
                    <a:pt x="193783" y="329234"/>
                  </a:lnTo>
                  <a:cubicBezTo>
                    <a:pt x="183470" y="329234"/>
                    <a:pt x="175110" y="337594"/>
                    <a:pt x="175110" y="347907"/>
                  </a:cubicBezTo>
                  <a:lnTo>
                    <a:pt x="175110" y="479040"/>
                  </a:lnTo>
                  <a:lnTo>
                    <a:pt x="64981" y="479040"/>
                  </a:lnTo>
                  <a:lnTo>
                    <a:pt x="64981" y="97773"/>
                  </a:lnTo>
                  <a:close/>
                  <a:moveTo>
                    <a:pt x="268089" y="479040"/>
                  </a:moveTo>
                  <a:lnTo>
                    <a:pt x="212455" y="479040"/>
                  </a:lnTo>
                  <a:lnTo>
                    <a:pt x="212455" y="366580"/>
                  </a:lnTo>
                  <a:lnTo>
                    <a:pt x="268089" y="366580"/>
                  </a:lnTo>
                  <a:lnTo>
                    <a:pt x="268089" y="479040"/>
                  </a:ln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0F2E9DAD-B1EB-47BC-8A5E-F3C918B5C340}"/>
                </a:ext>
              </a:extLst>
            </p:cNvPr>
            <p:cNvSpPr/>
            <p:nvPr/>
          </p:nvSpPr>
          <p:spPr>
            <a:xfrm>
              <a:off x="1512263" y="1207939"/>
              <a:ext cx="248080" cy="232075"/>
            </a:xfrm>
            <a:custGeom>
              <a:avLst/>
              <a:gdLst>
                <a:gd name="connsiteX0" fmla="*/ 223571 w 248080"/>
                <a:gd name="connsiteY0" fmla="*/ 81778 h 232074"/>
                <a:gd name="connsiteX1" fmla="*/ 223571 w 248080"/>
                <a:gd name="connsiteY1" fmla="*/ 45359 h 232074"/>
                <a:gd name="connsiteX2" fmla="*/ 178212 w 248080"/>
                <a:gd name="connsiteY2" fmla="*/ 0 h 232074"/>
                <a:gd name="connsiteX3" fmla="*/ 71978 w 248080"/>
                <a:gd name="connsiteY3" fmla="*/ 0 h 232074"/>
                <a:gd name="connsiteX4" fmla="*/ 26619 w 248080"/>
                <a:gd name="connsiteY4" fmla="*/ 45359 h 232074"/>
                <a:gd name="connsiteX5" fmla="*/ 26619 w 248080"/>
                <a:gd name="connsiteY5" fmla="*/ 81778 h 232074"/>
                <a:gd name="connsiteX6" fmla="*/ 0 w 248080"/>
                <a:gd name="connsiteY6" fmla="*/ 119687 h 232074"/>
                <a:gd name="connsiteX7" fmla="*/ 0 w 248080"/>
                <a:gd name="connsiteY7" fmla="*/ 193812 h 232074"/>
                <a:gd name="connsiteX8" fmla="*/ 18673 w 248080"/>
                <a:gd name="connsiteY8" fmla="*/ 212485 h 232074"/>
                <a:gd name="connsiteX9" fmla="*/ 29372 w 248080"/>
                <a:gd name="connsiteY9" fmla="*/ 212485 h 232074"/>
                <a:gd name="connsiteX10" fmla="*/ 29372 w 248080"/>
                <a:gd name="connsiteY10" fmla="*/ 215915 h 232074"/>
                <a:gd name="connsiteX11" fmla="*/ 48045 w 248080"/>
                <a:gd name="connsiteY11" fmla="*/ 234588 h 232074"/>
                <a:gd name="connsiteX12" fmla="*/ 66718 w 248080"/>
                <a:gd name="connsiteY12" fmla="*/ 215915 h 232074"/>
                <a:gd name="connsiteX13" fmla="*/ 66718 w 248080"/>
                <a:gd name="connsiteY13" fmla="*/ 212485 h 232074"/>
                <a:gd name="connsiteX14" fmla="*/ 183475 w 248080"/>
                <a:gd name="connsiteY14" fmla="*/ 212485 h 232074"/>
                <a:gd name="connsiteX15" fmla="*/ 183475 w 248080"/>
                <a:gd name="connsiteY15" fmla="*/ 215915 h 232074"/>
                <a:gd name="connsiteX16" fmla="*/ 202148 w 248080"/>
                <a:gd name="connsiteY16" fmla="*/ 234588 h 232074"/>
                <a:gd name="connsiteX17" fmla="*/ 220821 w 248080"/>
                <a:gd name="connsiteY17" fmla="*/ 215915 h 232074"/>
                <a:gd name="connsiteX18" fmla="*/ 220821 w 248080"/>
                <a:gd name="connsiteY18" fmla="*/ 212485 h 232074"/>
                <a:gd name="connsiteX19" fmla="*/ 231520 w 248080"/>
                <a:gd name="connsiteY19" fmla="*/ 212485 h 232074"/>
                <a:gd name="connsiteX20" fmla="*/ 250193 w 248080"/>
                <a:gd name="connsiteY20" fmla="*/ 193812 h 232074"/>
                <a:gd name="connsiteX21" fmla="*/ 250193 w 248080"/>
                <a:gd name="connsiteY21" fmla="*/ 119687 h 232074"/>
                <a:gd name="connsiteX22" fmla="*/ 223571 w 248080"/>
                <a:gd name="connsiteY22" fmla="*/ 81778 h 232074"/>
                <a:gd name="connsiteX23" fmla="*/ 37345 w 248080"/>
                <a:gd name="connsiteY23" fmla="*/ 175137 h 232074"/>
                <a:gd name="connsiteX24" fmla="*/ 37345 w 248080"/>
                <a:gd name="connsiteY24" fmla="*/ 119684 h 232074"/>
                <a:gd name="connsiteX25" fmla="*/ 40370 w 248080"/>
                <a:gd name="connsiteY25" fmla="*/ 116659 h 232074"/>
                <a:gd name="connsiteX26" fmla="*/ 209820 w 248080"/>
                <a:gd name="connsiteY26" fmla="*/ 116659 h 232074"/>
                <a:gd name="connsiteX27" fmla="*/ 212845 w 248080"/>
                <a:gd name="connsiteY27" fmla="*/ 119684 h 232074"/>
                <a:gd name="connsiteX28" fmla="*/ 212845 w 248080"/>
                <a:gd name="connsiteY28" fmla="*/ 175137 h 232074"/>
                <a:gd name="connsiteX29" fmla="*/ 37345 w 248080"/>
                <a:gd name="connsiteY29" fmla="*/ 175137 h 232074"/>
                <a:gd name="connsiteX30" fmla="*/ 71978 w 248080"/>
                <a:gd name="connsiteY30" fmla="*/ 37345 h 232074"/>
                <a:gd name="connsiteX31" fmla="*/ 178212 w 248080"/>
                <a:gd name="connsiteY31" fmla="*/ 37345 h 232074"/>
                <a:gd name="connsiteX32" fmla="*/ 186225 w 248080"/>
                <a:gd name="connsiteY32" fmla="*/ 45359 h 232074"/>
                <a:gd name="connsiteX33" fmla="*/ 186225 w 248080"/>
                <a:gd name="connsiteY33" fmla="*/ 79314 h 232074"/>
                <a:gd name="connsiteX34" fmla="*/ 63965 w 248080"/>
                <a:gd name="connsiteY34" fmla="*/ 79314 h 232074"/>
                <a:gd name="connsiteX35" fmla="*/ 63965 w 248080"/>
                <a:gd name="connsiteY35" fmla="*/ 45359 h 232074"/>
                <a:gd name="connsiteX36" fmla="*/ 71978 w 248080"/>
                <a:gd name="connsiteY36" fmla="*/ 37345 h 23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8080" h="232074">
                  <a:moveTo>
                    <a:pt x="223571" y="81778"/>
                  </a:moveTo>
                  <a:lnTo>
                    <a:pt x="223571" y="45359"/>
                  </a:lnTo>
                  <a:cubicBezTo>
                    <a:pt x="223571" y="20348"/>
                    <a:pt x="203223" y="0"/>
                    <a:pt x="178212" y="0"/>
                  </a:cubicBezTo>
                  <a:lnTo>
                    <a:pt x="71978" y="0"/>
                  </a:lnTo>
                  <a:cubicBezTo>
                    <a:pt x="46967" y="0"/>
                    <a:pt x="26619" y="20348"/>
                    <a:pt x="26619" y="45359"/>
                  </a:cubicBezTo>
                  <a:lnTo>
                    <a:pt x="26619" y="81778"/>
                  </a:lnTo>
                  <a:cubicBezTo>
                    <a:pt x="11118" y="87420"/>
                    <a:pt x="0" y="102260"/>
                    <a:pt x="0" y="119687"/>
                  </a:cubicBezTo>
                  <a:lnTo>
                    <a:pt x="0" y="193812"/>
                  </a:lnTo>
                  <a:cubicBezTo>
                    <a:pt x="0" y="204125"/>
                    <a:pt x="8360" y="212485"/>
                    <a:pt x="18673" y="212485"/>
                  </a:cubicBezTo>
                  <a:lnTo>
                    <a:pt x="29372" y="212485"/>
                  </a:lnTo>
                  <a:lnTo>
                    <a:pt x="29372" y="215915"/>
                  </a:lnTo>
                  <a:cubicBezTo>
                    <a:pt x="29372" y="226228"/>
                    <a:pt x="37732" y="234588"/>
                    <a:pt x="48045" y="234588"/>
                  </a:cubicBezTo>
                  <a:cubicBezTo>
                    <a:pt x="58358" y="234588"/>
                    <a:pt x="66718" y="226228"/>
                    <a:pt x="66718" y="215915"/>
                  </a:cubicBezTo>
                  <a:lnTo>
                    <a:pt x="66718" y="212485"/>
                  </a:lnTo>
                  <a:lnTo>
                    <a:pt x="183475" y="212485"/>
                  </a:lnTo>
                  <a:lnTo>
                    <a:pt x="183475" y="215915"/>
                  </a:lnTo>
                  <a:cubicBezTo>
                    <a:pt x="183475" y="226228"/>
                    <a:pt x="191835" y="234588"/>
                    <a:pt x="202148" y="234588"/>
                  </a:cubicBezTo>
                  <a:cubicBezTo>
                    <a:pt x="212461" y="234588"/>
                    <a:pt x="220821" y="226228"/>
                    <a:pt x="220821" y="215915"/>
                  </a:cubicBezTo>
                  <a:lnTo>
                    <a:pt x="220821" y="212485"/>
                  </a:lnTo>
                  <a:lnTo>
                    <a:pt x="231520" y="212485"/>
                  </a:lnTo>
                  <a:cubicBezTo>
                    <a:pt x="241833" y="212485"/>
                    <a:pt x="250193" y="204125"/>
                    <a:pt x="250193" y="193812"/>
                  </a:cubicBezTo>
                  <a:lnTo>
                    <a:pt x="250193" y="119687"/>
                  </a:lnTo>
                  <a:cubicBezTo>
                    <a:pt x="250190" y="102260"/>
                    <a:pt x="239072" y="87420"/>
                    <a:pt x="223571" y="81778"/>
                  </a:cubicBezTo>
                  <a:close/>
                  <a:moveTo>
                    <a:pt x="37345" y="175137"/>
                  </a:moveTo>
                  <a:lnTo>
                    <a:pt x="37345" y="119684"/>
                  </a:lnTo>
                  <a:cubicBezTo>
                    <a:pt x="37345" y="118017"/>
                    <a:pt x="38703" y="116659"/>
                    <a:pt x="40370" y="116659"/>
                  </a:cubicBezTo>
                  <a:lnTo>
                    <a:pt x="209820" y="116659"/>
                  </a:lnTo>
                  <a:cubicBezTo>
                    <a:pt x="211487" y="116659"/>
                    <a:pt x="212845" y="118017"/>
                    <a:pt x="212845" y="119684"/>
                  </a:cubicBezTo>
                  <a:lnTo>
                    <a:pt x="212845" y="175137"/>
                  </a:lnTo>
                  <a:lnTo>
                    <a:pt x="37345" y="175137"/>
                  </a:lnTo>
                  <a:close/>
                  <a:moveTo>
                    <a:pt x="71978" y="37345"/>
                  </a:moveTo>
                  <a:lnTo>
                    <a:pt x="178212" y="37345"/>
                  </a:lnTo>
                  <a:cubicBezTo>
                    <a:pt x="182630" y="37345"/>
                    <a:pt x="186225" y="40941"/>
                    <a:pt x="186225" y="45359"/>
                  </a:cubicBezTo>
                  <a:lnTo>
                    <a:pt x="186225" y="79314"/>
                  </a:lnTo>
                  <a:lnTo>
                    <a:pt x="63965" y="79314"/>
                  </a:lnTo>
                  <a:lnTo>
                    <a:pt x="63965" y="45359"/>
                  </a:lnTo>
                  <a:cubicBezTo>
                    <a:pt x="63965" y="40941"/>
                    <a:pt x="67560" y="37345"/>
                    <a:pt x="71978" y="37345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6DFA6B0-A78A-49CA-AEFB-2F165FCD2650}"/>
                </a:ext>
              </a:extLst>
            </p:cNvPr>
            <p:cNvSpPr/>
            <p:nvPr/>
          </p:nvSpPr>
          <p:spPr>
            <a:xfrm>
              <a:off x="1558830" y="1343498"/>
              <a:ext cx="37345" cy="37345"/>
            </a:xfrm>
            <a:custGeom>
              <a:avLst/>
              <a:gdLst>
                <a:gd name="connsiteX0" fmla="*/ 18673 w 37345"/>
                <a:gd name="connsiteY0" fmla="*/ 0 h 37345"/>
                <a:gd name="connsiteX1" fmla="*/ 5468 w 37345"/>
                <a:gd name="connsiteY1" fmla="*/ 5468 h 37345"/>
                <a:gd name="connsiteX2" fmla="*/ 0 w 37345"/>
                <a:gd name="connsiteY2" fmla="*/ 18673 h 37345"/>
                <a:gd name="connsiteX3" fmla="*/ 5468 w 37345"/>
                <a:gd name="connsiteY3" fmla="*/ 31877 h 37345"/>
                <a:gd name="connsiteX4" fmla="*/ 18673 w 37345"/>
                <a:gd name="connsiteY4" fmla="*/ 37345 h 37345"/>
                <a:gd name="connsiteX5" fmla="*/ 31874 w 37345"/>
                <a:gd name="connsiteY5" fmla="*/ 31877 h 37345"/>
                <a:gd name="connsiteX6" fmla="*/ 37345 w 37345"/>
                <a:gd name="connsiteY6" fmla="*/ 18673 h 37345"/>
                <a:gd name="connsiteX7" fmla="*/ 31874 w 37345"/>
                <a:gd name="connsiteY7" fmla="*/ 5468 h 37345"/>
                <a:gd name="connsiteX8" fmla="*/ 18673 w 37345"/>
                <a:gd name="connsiteY8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45" h="37345">
                  <a:moveTo>
                    <a:pt x="18673" y="0"/>
                  </a:moveTo>
                  <a:cubicBezTo>
                    <a:pt x="13764" y="0"/>
                    <a:pt x="8960" y="1974"/>
                    <a:pt x="5468" y="5468"/>
                  </a:cubicBezTo>
                  <a:cubicBezTo>
                    <a:pt x="2001" y="8936"/>
                    <a:pt x="0" y="13764"/>
                    <a:pt x="0" y="18673"/>
                  </a:cubicBezTo>
                  <a:cubicBezTo>
                    <a:pt x="0" y="23581"/>
                    <a:pt x="2001" y="28383"/>
                    <a:pt x="5468" y="31877"/>
                  </a:cubicBezTo>
                  <a:cubicBezTo>
                    <a:pt x="8963" y="35345"/>
                    <a:pt x="13764" y="37345"/>
                    <a:pt x="18673" y="37345"/>
                  </a:cubicBezTo>
                  <a:cubicBezTo>
                    <a:pt x="23608" y="37345"/>
                    <a:pt x="28407" y="35345"/>
                    <a:pt x="31874" y="31877"/>
                  </a:cubicBezTo>
                  <a:cubicBezTo>
                    <a:pt x="35345" y="28409"/>
                    <a:pt x="37345" y="23581"/>
                    <a:pt x="37345" y="18673"/>
                  </a:cubicBezTo>
                  <a:cubicBezTo>
                    <a:pt x="37345" y="13738"/>
                    <a:pt x="35345" y="8936"/>
                    <a:pt x="31874" y="5468"/>
                  </a:cubicBezTo>
                  <a:cubicBezTo>
                    <a:pt x="28407" y="1974"/>
                    <a:pt x="23605" y="0"/>
                    <a:pt x="18673" y="0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94BA97CE-415F-4D3A-BCF1-B3EC600721D4}"/>
                </a:ext>
              </a:extLst>
            </p:cNvPr>
            <p:cNvSpPr/>
            <p:nvPr/>
          </p:nvSpPr>
          <p:spPr>
            <a:xfrm>
              <a:off x="1678522" y="1343498"/>
              <a:ext cx="37345" cy="37345"/>
            </a:xfrm>
            <a:custGeom>
              <a:avLst/>
              <a:gdLst>
                <a:gd name="connsiteX0" fmla="*/ 18673 w 37345"/>
                <a:gd name="connsiteY0" fmla="*/ 0 h 37345"/>
                <a:gd name="connsiteX1" fmla="*/ 5468 w 37345"/>
                <a:gd name="connsiteY1" fmla="*/ 5468 h 37345"/>
                <a:gd name="connsiteX2" fmla="*/ 0 w 37345"/>
                <a:gd name="connsiteY2" fmla="*/ 18673 h 37345"/>
                <a:gd name="connsiteX3" fmla="*/ 5468 w 37345"/>
                <a:gd name="connsiteY3" fmla="*/ 31877 h 37345"/>
                <a:gd name="connsiteX4" fmla="*/ 18673 w 37345"/>
                <a:gd name="connsiteY4" fmla="*/ 37345 h 37345"/>
                <a:gd name="connsiteX5" fmla="*/ 31874 w 37345"/>
                <a:gd name="connsiteY5" fmla="*/ 31877 h 37345"/>
                <a:gd name="connsiteX6" fmla="*/ 37345 w 37345"/>
                <a:gd name="connsiteY6" fmla="*/ 18673 h 37345"/>
                <a:gd name="connsiteX7" fmla="*/ 31874 w 37345"/>
                <a:gd name="connsiteY7" fmla="*/ 5468 h 37345"/>
                <a:gd name="connsiteX8" fmla="*/ 18673 w 37345"/>
                <a:gd name="connsiteY8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45" h="37345">
                  <a:moveTo>
                    <a:pt x="18673" y="0"/>
                  </a:moveTo>
                  <a:cubicBezTo>
                    <a:pt x="13762" y="0"/>
                    <a:pt x="8960" y="1974"/>
                    <a:pt x="5468" y="5468"/>
                  </a:cubicBezTo>
                  <a:cubicBezTo>
                    <a:pt x="2001" y="8936"/>
                    <a:pt x="0" y="13738"/>
                    <a:pt x="0" y="18673"/>
                  </a:cubicBezTo>
                  <a:cubicBezTo>
                    <a:pt x="0" y="23581"/>
                    <a:pt x="2001" y="28383"/>
                    <a:pt x="5468" y="31877"/>
                  </a:cubicBezTo>
                  <a:cubicBezTo>
                    <a:pt x="8963" y="35345"/>
                    <a:pt x="13762" y="37345"/>
                    <a:pt x="18673" y="37345"/>
                  </a:cubicBezTo>
                  <a:cubicBezTo>
                    <a:pt x="23581" y="37345"/>
                    <a:pt x="28407" y="35345"/>
                    <a:pt x="31874" y="31877"/>
                  </a:cubicBezTo>
                  <a:cubicBezTo>
                    <a:pt x="35345" y="28383"/>
                    <a:pt x="37345" y="23581"/>
                    <a:pt x="37345" y="18673"/>
                  </a:cubicBezTo>
                  <a:cubicBezTo>
                    <a:pt x="37345" y="13738"/>
                    <a:pt x="35345" y="8936"/>
                    <a:pt x="31874" y="5468"/>
                  </a:cubicBezTo>
                  <a:cubicBezTo>
                    <a:pt x="28407" y="1974"/>
                    <a:pt x="23608" y="0"/>
                    <a:pt x="18673" y="0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3797855-118D-4EC6-850A-4C6652BE158C}"/>
                </a:ext>
              </a:extLst>
            </p:cNvPr>
            <p:cNvSpPr/>
            <p:nvPr/>
          </p:nvSpPr>
          <p:spPr>
            <a:xfrm>
              <a:off x="1163049" y="1066395"/>
              <a:ext cx="37345" cy="74691"/>
            </a:xfrm>
            <a:custGeom>
              <a:avLst/>
              <a:gdLst>
                <a:gd name="connsiteX0" fmla="*/ 18673 w 37345"/>
                <a:gd name="connsiteY0" fmla="*/ 0 h 74690"/>
                <a:gd name="connsiteX1" fmla="*/ 0 w 37345"/>
                <a:gd name="connsiteY1" fmla="*/ 18673 h 74690"/>
                <a:gd name="connsiteX2" fmla="*/ 0 w 37345"/>
                <a:gd name="connsiteY2" fmla="*/ 58051 h 74690"/>
                <a:gd name="connsiteX3" fmla="*/ 18673 w 37345"/>
                <a:gd name="connsiteY3" fmla="*/ 76723 h 74690"/>
                <a:gd name="connsiteX4" fmla="*/ 37345 w 37345"/>
                <a:gd name="connsiteY4" fmla="*/ 58051 h 74690"/>
                <a:gd name="connsiteX5" fmla="*/ 37345 w 37345"/>
                <a:gd name="connsiteY5" fmla="*/ 18673 h 74690"/>
                <a:gd name="connsiteX6" fmla="*/ 18673 w 37345"/>
                <a:gd name="connsiteY6" fmla="*/ 0 h 7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74690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58051"/>
                  </a:lnTo>
                  <a:cubicBezTo>
                    <a:pt x="0" y="68363"/>
                    <a:pt x="8360" y="76723"/>
                    <a:pt x="18673" y="76723"/>
                  </a:cubicBezTo>
                  <a:cubicBezTo>
                    <a:pt x="28985" y="76723"/>
                    <a:pt x="37345" y="68363"/>
                    <a:pt x="37345" y="58051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CB878A5-791C-4F9F-BCCE-6664C2986943}"/>
                </a:ext>
              </a:extLst>
            </p:cNvPr>
            <p:cNvSpPr/>
            <p:nvPr/>
          </p:nvSpPr>
          <p:spPr>
            <a:xfrm>
              <a:off x="1253793" y="1066395"/>
              <a:ext cx="37345" cy="74691"/>
            </a:xfrm>
            <a:custGeom>
              <a:avLst/>
              <a:gdLst>
                <a:gd name="connsiteX0" fmla="*/ 18673 w 37345"/>
                <a:gd name="connsiteY0" fmla="*/ 76723 h 74690"/>
                <a:gd name="connsiteX1" fmla="*/ 37345 w 37345"/>
                <a:gd name="connsiteY1" fmla="*/ 58051 h 74690"/>
                <a:gd name="connsiteX2" fmla="*/ 37345 w 37345"/>
                <a:gd name="connsiteY2" fmla="*/ 18673 h 74690"/>
                <a:gd name="connsiteX3" fmla="*/ 18673 w 37345"/>
                <a:gd name="connsiteY3" fmla="*/ 0 h 74690"/>
                <a:gd name="connsiteX4" fmla="*/ 0 w 37345"/>
                <a:gd name="connsiteY4" fmla="*/ 18673 h 74690"/>
                <a:gd name="connsiteX5" fmla="*/ 0 w 37345"/>
                <a:gd name="connsiteY5" fmla="*/ 58051 h 74690"/>
                <a:gd name="connsiteX6" fmla="*/ 18673 w 37345"/>
                <a:gd name="connsiteY6" fmla="*/ 76723 h 7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74690">
                  <a:moveTo>
                    <a:pt x="18673" y="76723"/>
                  </a:moveTo>
                  <a:cubicBezTo>
                    <a:pt x="28985" y="76723"/>
                    <a:pt x="37345" y="68363"/>
                    <a:pt x="37345" y="58051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ubicBezTo>
                    <a:pt x="8360" y="0"/>
                    <a:pt x="0" y="8360"/>
                    <a:pt x="0" y="18673"/>
                  </a:cubicBezTo>
                  <a:lnTo>
                    <a:pt x="0" y="58051"/>
                  </a:lnTo>
                  <a:cubicBezTo>
                    <a:pt x="0" y="68363"/>
                    <a:pt x="8360" y="76723"/>
                    <a:pt x="18673" y="76723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FDB54780-2ABD-4450-BA18-5522D930A386}"/>
                </a:ext>
              </a:extLst>
            </p:cNvPr>
            <p:cNvSpPr/>
            <p:nvPr/>
          </p:nvSpPr>
          <p:spPr>
            <a:xfrm>
              <a:off x="1344537" y="1066395"/>
              <a:ext cx="37345" cy="74691"/>
            </a:xfrm>
            <a:custGeom>
              <a:avLst/>
              <a:gdLst>
                <a:gd name="connsiteX0" fmla="*/ 18673 w 37345"/>
                <a:gd name="connsiteY0" fmla="*/ 76723 h 74690"/>
                <a:gd name="connsiteX1" fmla="*/ 37345 w 37345"/>
                <a:gd name="connsiteY1" fmla="*/ 58051 h 74690"/>
                <a:gd name="connsiteX2" fmla="*/ 37345 w 37345"/>
                <a:gd name="connsiteY2" fmla="*/ 18673 h 74690"/>
                <a:gd name="connsiteX3" fmla="*/ 18673 w 37345"/>
                <a:gd name="connsiteY3" fmla="*/ 0 h 74690"/>
                <a:gd name="connsiteX4" fmla="*/ 0 w 37345"/>
                <a:gd name="connsiteY4" fmla="*/ 18673 h 74690"/>
                <a:gd name="connsiteX5" fmla="*/ 0 w 37345"/>
                <a:gd name="connsiteY5" fmla="*/ 58051 h 74690"/>
                <a:gd name="connsiteX6" fmla="*/ 18673 w 37345"/>
                <a:gd name="connsiteY6" fmla="*/ 76723 h 7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74690">
                  <a:moveTo>
                    <a:pt x="18673" y="76723"/>
                  </a:moveTo>
                  <a:cubicBezTo>
                    <a:pt x="28985" y="76723"/>
                    <a:pt x="37345" y="68363"/>
                    <a:pt x="37345" y="58051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ubicBezTo>
                    <a:pt x="8360" y="0"/>
                    <a:pt x="0" y="8360"/>
                    <a:pt x="0" y="18673"/>
                  </a:cubicBezTo>
                  <a:lnTo>
                    <a:pt x="0" y="58051"/>
                  </a:lnTo>
                  <a:cubicBezTo>
                    <a:pt x="0" y="68363"/>
                    <a:pt x="8360" y="76723"/>
                    <a:pt x="18673" y="76723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178" name="Graphic 45">
            <a:extLst>
              <a:ext uri="{FF2B5EF4-FFF2-40B4-BE49-F238E27FC236}">
                <a16:creationId xmlns:a16="http://schemas.microsoft.com/office/drawing/2014/main" id="{0D49C66D-21FE-44DD-BFB0-9E190150A1C9}"/>
              </a:ext>
            </a:extLst>
          </p:cNvPr>
          <p:cNvGrpSpPr/>
          <p:nvPr/>
        </p:nvGrpSpPr>
        <p:grpSpPr>
          <a:xfrm>
            <a:off x="5568149" y="4066201"/>
            <a:ext cx="494436" cy="494434"/>
            <a:chOff x="1096213" y="820720"/>
            <a:chExt cx="714897" cy="714897"/>
          </a:xfrm>
          <a:solidFill>
            <a:srgbClr val="0F6FC6"/>
          </a:solidFill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9B52A96-E790-4D16-8FCD-DD317D50CCE2}"/>
                </a:ext>
              </a:extLst>
            </p:cNvPr>
            <p:cNvSpPr/>
            <p:nvPr/>
          </p:nvSpPr>
          <p:spPr>
            <a:xfrm>
              <a:off x="1157711" y="820719"/>
              <a:ext cx="536173" cy="224072"/>
            </a:xfrm>
            <a:custGeom>
              <a:avLst/>
              <a:gdLst>
                <a:gd name="connsiteX0" fmla="*/ 29918 w 536172"/>
                <a:gd name="connsiteY0" fmla="*/ 222086 h 224072"/>
                <a:gd name="connsiteX1" fmla="*/ 268649 w 536172"/>
                <a:gd name="connsiteY1" fmla="*/ 42063 h 224072"/>
                <a:gd name="connsiteX2" fmla="*/ 507379 w 536172"/>
                <a:gd name="connsiteY2" fmla="*/ 222086 h 224072"/>
                <a:gd name="connsiteX3" fmla="*/ 518609 w 536172"/>
                <a:gd name="connsiteY3" fmla="*/ 225853 h 224072"/>
                <a:gd name="connsiteX4" fmla="*/ 533531 w 536172"/>
                <a:gd name="connsiteY4" fmla="*/ 218421 h 224072"/>
                <a:gd name="connsiteX5" fmla="*/ 529866 w 536172"/>
                <a:gd name="connsiteY5" fmla="*/ 192269 h 224072"/>
                <a:gd name="connsiteX6" fmla="*/ 279892 w 536172"/>
                <a:gd name="connsiteY6" fmla="*/ 3765 h 224072"/>
                <a:gd name="connsiteX7" fmla="*/ 257405 w 536172"/>
                <a:gd name="connsiteY7" fmla="*/ 3765 h 224072"/>
                <a:gd name="connsiteX8" fmla="*/ 7431 w 536172"/>
                <a:gd name="connsiteY8" fmla="*/ 192269 h 224072"/>
                <a:gd name="connsiteX9" fmla="*/ 3766 w 536172"/>
                <a:gd name="connsiteY9" fmla="*/ 218421 h 224072"/>
                <a:gd name="connsiteX10" fmla="*/ 29918 w 536172"/>
                <a:gd name="connsiteY10" fmla="*/ 222086 h 22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6172" h="224072">
                  <a:moveTo>
                    <a:pt x="29918" y="222086"/>
                  </a:moveTo>
                  <a:lnTo>
                    <a:pt x="268649" y="42063"/>
                  </a:lnTo>
                  <a:lnTo>
                    <a:pt x="507379" y="222086"/>
                  </a:lnTo>
                  <a:cubicBezTo>
                    <a:pt x="510748" y="224626"/>
                    <a:pt x="514693" y="225853"/>
                    <a:pt x="518609" y="225853"/>
                  </a:cubicBezTo>
                  <a:cubicBezTo>
                    <a:pt x="524267" y="225853"/>
                    <a:pt x="529861" y="223289"/>
                    <a:pt x="533531" y="218421"/>
                  </a:cubicBezTo>
                  <a:cubicBezTo>
                    <a:pt x="539741" y="210186"/>
                    <a:pt x="538101" y="198479"/>
                    <a:pt x="529866" y="192269"/>
                  </a:cubicBezTo>
                  <a:lnTo>
                    <a:pt x="279892" y="3765"/>
                  </a:lnTo>
                  <a:cubicBezTo>
                    <a:pt x="273234" y="-1255"/>
                    <a:pt x="264063" y="-1255"/>
                    <a:pt x="257405" y="3765"/>
                  </a:cubicBezTo>
                  <a:lnTo>
                    <a:pt x="7431" y="192269"/>
                  </a:lnTo>
                  <a:cubicBezTo>
                    <a:pt x="-804" y="198479"/>
                    <a:pt x="-2444" y="210186"/>
                    <a:pt x="3766" y="218421"/>
                  </a:cubicBezTo>
                  <a:cubicBezTo>
                    <a:pt x="9976" y="226653"/>
                    <a:pt x="21684" y="228291"/>
                    <a:pt x="29918" y="222086"/>
                  </a:cubicBezTo>
                  <a:close/>
                </a:path>
              </a:pathLst>
            </a:custGeom>
            <a:grpFill/>
            <a:ln w="2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A3D9B80A-68B4-4460-AC40-FC156DA558BD}"/>
                </a:ext>
              </a:extLst>
            </p:cNvPr>
            <p:cNvSpPr/>
            <p:nvPr/>
          </p:nvSpPr>
          <p:spPr>
            <a:xfrm>
              <a:off x="1157713" y="900235"/>
              <a:ext cx="592191" cy="634871"/>
            </a:xfrm>
            <a:custGeom>
              <a:avLst/>
              <a:gdLst>
                <a:gd name="connsiteX0" fmla="*/ 586930 w 592190"/>
                <a:gd name="connsiteY0" fmla="*/ 567227 h 634871"/>
                <a:gd name="connsiteX1" fmla="*/ 537296 w 592190"/>
                <a:gd name="connsiteY1" fmla="*/ 517592 h 634871"/>
                <a:gd name="connsiteX2" fmla="*/ 537296 w 592190"/>
                <a:gd name="connsiteY2" fmla="*/ 207177 h 634871"/>
                <a:gd name="connsiteX3" fmla="*/ 529867 w 592190"/>
                <a:gd name="connsiteY3" fmla="*/ 192269 h 634871"/>
                <a:gd name="connsiteX4" fmla="*/ 279890 w 592190"/>
                <a:gd name="connsiteY4" fmla="*/ 3765 h 634871"/>
                <a:gd name="connsiteX5" fmla="*/ 257403 w 592190"/>
                <a:gd name="connsiteY5" fmla="*/ 3765 h 634871"/>
                <a:gd name="connsiteX6" fmla="*/ 7429 w 592190"/>
                <a:gd name="connsiteY6" fmla="*/ 192269 h 634871"/>
                <a:gd name="connsiteX7" fmla="*/ 0 w 592190"/>
                <a:gd name="connsiteY7" fmla="*/ 207177 h 634871"/>
                <a:gd name="connsiteX8" fmla="*/ 0 w 592190"/>
                <a:gd name="connsiteY8" fmla="*/ 524552 h 634871"/>
                <a:gd name="connsiteX9" fmla="*/ 18673 w 592190"/>
                <a:gd name="connsiteY9" fmla="*/ 543224 h 634871"/>
                <a:gd name="connsiteX10" fmla="*/ 436549 w 592190"/>
                <a:gd name="connsiteY10" fmla="*/ 543224 h 634871"/>
                <a:gd name="connsiteX11" fmla="*/ 523739 w 592190"/>
                <a:gd name="connsiteY11" fmla="*/ 630415 h 634871"/>
                <a:gd name="connsiteX12" fmla="*/ 536944 w 592190"/>
                <a:gd name="connsiteY12" fmla="*/ 635884 h 634871"/>
                <a:gd name="connsiteX13" fmla="*/ 550148 w 592190"/>
                <a:gd name="connsiteY13" fmla="*/ 630415 h 634871"/>
                <a:gd name="connsiteX14" fmla="*/ 586928 w 592190"/>
                <a:gd name="connsiteY14" fmla="*/ 593635 h 634871"/>
                <a:gd name="connsiteX15" fmla="*/ 586930 w 592190"/>
                <a:gd name="connsiteY15" fmla="*/ 567227 h 634871"/>
                <a:gd name="connsiteX16" fmla="*/ 37345 w 592190"/>
                <a:gd name="connsiteY16" fmla="*/ 216484 h 634871"/>
                <a:gd name="connsiteX17" fmla="*/ 268647 w 592190"/>
                <a:gd name="connsiteY17" fmla="*/ 42063 h 634871"/>
                <a:gd name="connsiteX18" fmla="*/ 499948 w 592190"/>
                <a:gd name="connsiteY18" fmla="*/ 216484 h 634871"/>
                <a:gd name="connsiteX19" fmla="*/ 499948 w 592190"/>
                <a:gd name="connsiteY19" fmla="*/ 480247 h 634871"/>
                <a:gd name="connsiteX20" fmla="*/ 420864 w 592190"/>
                <a:gd name="connsiteY20" fmla="*/ 401160 h 634871"/>
                <a:gd name="connsiteX21" fmla="*/ 393996 w 592190"/>
                <a:gd name="connsiteY21" fmla="*/ 221515 h 634871"/>
                <a:gd name="connsiteX22" fmla="*/ 286015 w 592190"/>
                <a:gd name="connsiteY22" fmla="*/ 176789 h 634871"/>
                <a:gd name="connsiteX23" fmla="*/ 178033 w 592190"/>
                <a:gd name="connsiteY23" fmla="*/ 221515 h 634871"/>
                <a:gd name="connsiteX24" fmla="*/ 178036 w 592190"/>
                <a:gd name="connsiteY24" fmla="*/ 437478 h 634871"/>
                <a:gd name="connsiteX25" fmla="*/ 286015 w 592190"/>
                <a:gd name="connsiteY25" fmla="*/ 482205 h 634871"/>
                <a:gd name="connsiteX26" fmla="*/ 357729 w 592190"/>
                <a:gd name="connsiteY26" fmla="*/ 464396 h 634871"/>
                <a:gd name="connsiteX27" fmla="*/ 399206 w 592190"/>
                <a:gd name="connsiteY27" fmla="*/ 505874 h 634871"/>
                <a:gd name="connsiteX28" fmla="*/ 37345 w 592190"/>
                <a:gd name="connsiteY28" fmla="*/ 505874 h 634871"/>
                <a:gd name="connsiteX29" fmla="*/ 37345 w 592190"/>
                <a:gd name="connsiteY29" fmla="*/ 216484 h 634871"/>
                <a:gd name="connsiteX30" fmla="*/ 286012 w 592190"/>
                <a:gd name="connsiteY30" fmla="*/ 444862 h 634871"/>
                <a:gd name="connsiteX31" fmla="*/ 204439 w 592190"/>
                <a:gd name="connsiteY31" fmla="*/ 411072 h 634871"/>
                <a:gd name="connsiteX32" fmla="*/ 204437 w 592190"/>
                <a:gd name="connsiteY32" fmla="*/ 247921 h 634871"/>
                <a:gd name="connsiteX33" fmla="*/ 286012 w 592190"/>
                <a:gd name="connsiteY33" fmla="*/ 214132 h 634871"/>
                <a:gd name="connsiteX34" fmla="*/ 367585 w 592190"/>
                <a:gd name="connsiteY34" fmla="*/ 247921 h 634871"/>
                <a:gd name="connsiteX35" fmla="*/ 367585 w 592190"/>
                <a:gd name="connsiteY35" fmla="*/ 411072 h 634871"/>
                <a:gd name="connsiteX36" fmla="*/ 286012 w 592190"/>
                <a:gd name="connsiteY36" fmla="*/ 444862 h 634871"/>
                <a:gd name="connsiteX37" fmla="*/ 388683 w 592190"/>
                <a:gd name="connsiteY37" fmla="*/ 442541 h 634871"/>
                <a:gd name="connsiteX38" fmla="*/ 393996 w 592190"/>
                <a:gd name="connsiteY38" fmla="*/ 437481 h 634871"/>
                <a:gd name="connsiteX39" fmla="*/ 399051 w 592190"/>
                <a:gd name="connsiteY39" fmla="*/ 432162 h 634871"/>
                <a:gd name="connsiteX40" fmla="*/ 547320 w 592190"/>
                <a:gd name="connsiteY40" fmla="*/ 580431 h 634871"/>
                <a:gd name="connsiteX41" fmla="*/ 536946 w 592190"/>
                <a:gd name="connsiteY41" fmla="*/ 590805 h 634871"/>
                <a:gd name="connsiteX42" fmla="*/ 388683 w 592190"/>
                <a:gd name="connsiteY42" fmla="*/ 442541 h 634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592190" h="634871">
                  <a:moveTo>
                    <a:pt x="586930" y="567227"/>
                  </a:moveTo>
                  <a:lnTo>
                    <a:pt x="537296" y="517592"/>
                  </a:lnTo>
                  <a:lnTo>
                    <a:pt x="537296" y="207177"/>
                  </a:lnTo>
                  <a:cubicBezTo>
                    <a:pt x="537296" y="201317"/>
                    <a:pt x="534546" y="195798"/>
                    <a:pt x="529867" y="192269"/>
                  </a:cubicBezTo>
                  <a:lnTo>
                    <a:pt x="279890" y="3765"/>
                  </a:lnTo>
                  <a:cubicBezTo>
                    <a:pt x="273232" y="-1255"/>
                    <a:pt x="264061" y="-1255"/>
                    <a:pt x="257403" y="3765"/>
                  </a:cubicBezTo>
                  <a:lnTo>
                    <a:pt x="7429" y="192269"/>
                  </a:lnTo>
                  <a:cubicBezTo>
                    <a:pt x="2750" y="195798"/>
                    <a:pt x="0" y="201317"/>
                    <a:pt x="0" y="207177"/>
                  </a:cubicBezTo>
                  <a:lnTo>
                    <a:pt x="0" y="524552"/>
                  </a:lnTo>
                  <a:cubicBezTo>
                    <a:pt x="0" y="534864"/>
                    <a:pt x="8360" y="543224"/>
                    <a:pt x="18673" y="543224"/>
                  </a:cubicBezTo>
                  <a:lnTo>
                    <a:pt x="436549" y="543224"/>
                  </a:lnTo>
                  <a:lnTo>
                    <a:pt x="523739" y="630415"/>
                  </a:lnTo>
                  <a:cubicBezTo>
                    <a:pt x="527386" y="634062"/>
                    <a:pt x="532166" y="635884"/>
                    <a:pt x="536944" y="635884"/>
                  </a:cubicBezTo>
                  <a:cubicBezTo>
                    <a:pt x="541721" y="635884"/>
                    <a:pt x="546501" y="634059"/>
                    <a:pt x="550148" y="630415"/>
                  </a:cubicBezTo>
                  <a:lnTo>
                    <a:pt x="586928" y="593635"/>
                  </a:lnTo>
                  <a:cubicBezTo>
                    <a:pt x="594221" y="586342"/>
                    <a:pt x="594221" y="574517"/>
                    <a:pt x="586930" y="567227"/>
                  </a:cubicBezTo>
                  <a:close/>
                  <a:moveTo>
                    <a:pt x="37345" y="216484"/>
                  </a:moveTo>
                  <a:lnTo>
                    <a:pt x="268647" y="42063"/>
                  </a:lnTo>
                  <a:lnTo>
                    <a:pt x="499948" y="216484"/>
                  </a:lnTo>
                  <a:lnTo>
                    <a:pt x="499948" y="480247"/>
                  </a:lnTo>
                  <a:lnTo>
                    <a:pt x="420864" y="401160"/>
                  </a:lnTo>
                  <a:cubicBezTo>
                    <a:pt x="451492" y="343443"/>
                    <a:pt x="442545" y="270067"/>
                    <a:pt x="393996" y="221515"/>
                  </a:cubicBezTo>
                  <a:cubicBezTo>
                    <a:pt x="365152" y="192671"/>
                    <a:pt x="326807" y="176789"/>
                    <a:pt x="286015" y="176789"/>
                  </a:cubicBezTo>
                  <a:cubicBezTo>
                    <a:pt x="245226" y="176789"/>
                    <a:pt x="206877" y="192674"/>
                    <a:pt x="178033" y="221515"/>
                  </a:cubicBezTo>
                  <a:cubicBezTo>
                    <a:pt x="118494" y="281057"/>
                    <a:pt x="118494" y="377939"/>
                    <a:pt x="178036" y="437478"/>
                  </a:cubicBezTo>
                  <a:cubicBezTo>
                    <a:pt x="206880" y="466322"/>
                    <a:pt x="245226" y="482205"/>
                    <a:pt x="286015" y="482205"/>
                  </a:cubicBezTo>
                  <a:cubicBezTo>
                    <a:pt x="311439" y="482205"/>
                    <a:pt x="335914" y="476029"/>
                    <a:pt x="357729" y="464396"/>
                  </a:cubicBezTo>
                  <a:lnTo>
                    <a:pt x="399206" y="505874"/>
                  </a:lnTo>
                  <a:lnTo>
                    <a:pt x="37345" y="505874"/>
                  </a:lnTo>
                  <a:lnTo>
                    <a:pt x="37345" y="216484"/>
                  </a:lnTo>
                  <a:close/>
                  <a:moveTo>
                    <a:pt x="286012" y="444862"/>
                  </a:moveTo>
                  <a:cubicBezTo>
                    <a:pt x="255197" y="444862"/>
                    <a:pt x="226228" y="432861"/>
                    <a:pt x="204439" y="411072"/>
                  </a:cubicBezTo>
                  <a:cubicBezTo>
                    <a:pt x="159459" y="366093"/>
                    <a:pt x="159459" y="292904"/>
                    <a:pt x="204437" y="247921"/>
                  </a:cubicBezTo>
                  <a:cubicBezTo>
                    <a:pt x="226228" y="226133"/>
                    <a:pt x="255197" y="214132"/>
                    <a:pt x="286012" y="214132"/>
                  </a:cubicBezTo>
                  <a:cubicBezTo>
                    <a:pt x="316830" y="214132"/>
                    <a:pt x="345797" y="226133"/>
                    <a:pt x="367585" y="247921"/>
                  </a:cubicBezTo>
                  <a:cubicBezTo>
                    <a:pt x="412565" y="292901"/>
                    <a:pt x="412565" y="366090"/>
                    <a:pt x="367585" y="411072"/>
                  </a:cubicBezTo>
                  <a:cubicBezTo>
                    <a:pt x="345797" y="432863"/>
                    <a:pt x="316830" y="444862"/>
                    <a:pt x="286012" y="444862"/>
                  </a:cubicBezTo>
                  <a:close/>
                  <a:moveTo>
                    <a:pt x="388683" y="442541"/>
                  </a:moveTo>
                  <a:cubicBezTo>
                    <a:pt x="390486" y="440901"/>
                    <a:pt x="392260" y="439218"/>
                    <a:pt x="393996" y="437481"/>
                  </a:cubicBezTo>
                  <a:cubicBezTo>
                    <a:pt x="395736" y="435742"/>
                    <a:pt x="397413" y="433965"/>
                    <a:pt x="399051" y="432162"/>
                  </a:cubicBezTo>
                  <a:lnTo>
                    <a:pt x="547320" y="580431"/>
                  </a:lnTo>
                  <a:lnTo>
                    <a:pt x="536946" y="590805"/>
                  </a:lnTo>
                  <a:lnTo>
                    <a:pt x="388683" y="442541"/>
                  </a:lnTo>
                  <a:close/>
                </a:path>
              </a:pathLst>
            </a:custGeom>
            <a:grpFill/>
            <a:ln w="2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BEFECA3D-38F8-4316-97E6-14F68B1BC1EF}"/>
                </a:ext>
              </a:extLst>
            </p:cNvPr>
            <p:cNvSpPr/>
            <p:nvPr/>
          </p:nvSpPr>
          <p:spPr>
            <a:xfrm>
              <a:off x="1366800" y="1269319"/>
              <a:ext cx="152049" cy="61353"/>
            </a:xfrm>
            <a:custGeom>
              <a:avLst/>
              <a:gdLst>
                <a:gd name="connsiteX0" fmla="*/ 148388 w 152048"/>
                <a:gd name="connsiteY0" fmla="*/ 5468 h 61353"/>
                <a:gd name="connsiteX1" fmla="*/ 121980 w 152048"/>
                <a:gd name="connsiteY1" fmla="*/ 5468 h 61353"/>
                <a:gd name="connsiteX2" fmla="*/ 31876 w 152048"/>
                <a:gd name="connsiteY2" fmla="*/ 5468 h 61353"/>
                <a:gd name="connsiteX3" fmla="*/ 5468 w 152048"/>
                <a:gd name="connsiteY3" fmla="*/ 5468 h 61353"/>
                <a:gd name="connsiteX4" fmla="*/ 5468 w 152048"/>
                <a:gd name="connsiteY4" fmla="*/ 31874 h 61353"/>
                <a:gd name="connsiteX5" fmla="*/ 76928 w 152048"/>
                <a:gd name="connsiteY5" fmla="*/ 61427 h 61353"/>
                <a:gd name="connsiteX6" fmla="*/ 148391 w 152048"/>
                <a:gd name="connsiteY6" fmla="*/ 31874 h 61353"/>
                <a:gd name="connsiteX7" fmla="*/ 148388 w 152048"/>
                <a:gd name="connsiteY7" fmla="*/ 5468 h 6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048" h="61353">
                  <a:moveTo>
                    <a:pt x="148388" y="5468"/>
                  </a:moveTo>
                  <a:cubicBezTo>
                    <a:pt x="141095" y="-1823"/>
                    <a:pt x="129273" y="-1823"/>
                    <a:pt x="121980" y="5468"/>
                  </a:cubicBezTo>
                  <a:cubicBezTo>
                    <a:pt x="97140" y="30308"/>
                    <a:pt x="56719" y="30310"/>
                    <a:pt x="31876" y="5468"/>
                  </a:cubicBezTo>
                  <a:cubicBezTo>
                    <a:pt x="24583" y="-1823"/>
                    <a:pt x="12761" y="-1823"/>
                    <a:pt x="5468" y="5468"/>
                  </a:cubicBezTo>
                  <a:cubicBezTo>
                    <a:pt x="-1823" y="12758"/>
                    <a:pt x="-1823" y="24583"/>
                    <a:pt x="5468" y="31874"/>
                  </a:cubicBezTo>
                  <a:cubicBezTo>
                    <a:pt x="25173" y="51576"/>
                    <a:pt x="51050" y="61427"/>
                    <a:pt x="76928" y="61427"/>
                  </a:cubicBezTo>
                  <a:cubicBezTo>
                    <a:pt x="102808" y="61427"/>
                    <a:pt x="128686" y="51576"/>
                    <a:pt x="148391" y="31874"/>
                  </a:cubicBezTo>
                  <a:cubicBezTo>
                    <a:pt x="155681" y="24583"/>
                    <a:pt x="155681" y="12758"/>
                    <a:pt x="148388" y="5468"/>
                  </a:cubicBezTo>
                  <a:close/>
                </a:path>
              </a:pathLst>
            </a:custGeom>
            <a:grpFill/>
            <a:ln w="26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182" name="Graphic 47">
            <a:extLst>
              <a:ext uri="{FF2B5EF4-FFF2-40B4-BE49-F238E27FC236}">
                <a16:creationId xmlns:a16="http://schemas.microsoft.com/office/drawing/2014/main" id="{EF535339-EAC0-4B95-8142-090D86F81C6C}"/>
              </a:ext>
            </a:extLst>
          </p:cNvPr>
          <p:cNvGrpSpPr/>
          <p:nvPr/>
        </p:nvGrpSpPr>
        <p:grpSpPr>
          <a:xfrm>
            <a:off x="11142867" y="4005318"/>
            <a:ext cx="616198" cy="616198"/>
            <a:chOff x="1008185" y="732692"/>
            <a:chExt cx="890954" cy="890954"/>
          </a:xfrm>
          <a:solidFill>
            <a:srgbClr val="0F6FC6"/>
          </a:solidFill>
        </p:grpSpPr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A1C821EC-670F-46D1-B014-E8924968C7A1}"/>
                </a:ext>
              </a:extLst>
            </p:cNvPr>
            <p:cNvSpPr/>
            <p:nvPr/>
          </p:nvSpPr>
          <p:spPr>
            <a:xfrm>
              <a:off x="1008188" y="926895"/>
              <a:ext cx="888286" cy="597526"/>
            </a:xfrm>
            <a:custGeom>
              <a:avLst/>
              <a:gdLst>
                <a:gd name="connsiteX0" fmla="*/ 882783 w 888286"/>
                <a:gd name="connsiteY0" fmla="*/ 377392 h 597526"/>
                <a:gd name="connsiteX1" fmla="*/ 741623 w 888286"/>
                <a:gd name="connsiteY1" fmla="*/ 270945 h 597526"/>
                <a:gd name="connsiteX2" fmla="*/ 741623 w 888286"/>
                <a:gd name="connsiteY2" fmla="*/ 228195 h 597526"/>
                <a:gd name="connsiteX3" fmla="*/ 734194 w 888286"/>
                <a:gd name="connsiteY3" fmla="*/ 213286 h 597526"/>
                <a:gd name="connsiteX4" fmla="*/ 456350 w 888286"/>
                <a:gd name="connsiteY4" fmla="*/ 3765 h 597526"/>
                <a:gd name="connsiteX5" fmla="*/ 433863 w 888286"/>
                <a:gd name="connsiteY5" fmla="*/ 3765 h 597526"/>
                <a:gd name="connsiteX6" fmla="*/ 156018 w 888286"/>
                <a:gd name="connsiteY6" fmla="*/ 213286 h 597526"/>
                <a:gd name="connsiteX7" fmla="*/ 148589 w 888286"/>
                <a:gd name="connsiteY7" fmla="*/ 228195 h 597526"/>
                <a:gd name="connsiteX8" fmla="*/ 148589 w 888286"/>
                <a:gd name="connsiteY8" fmla="*/ 270945 h 597526"/>
                <a:gd name="connsiteX9" fmla="*/ 7429 w 888286"/>
                <a:gd name="connsiteY9" fmla="*/ 377392 h 597526"/>
                <a:gd name="connsiteX10" fmla="*/ 0 w 888286"/>
                <a:gd name="connsiteY10" fmla="*/ 392301 h 597526"/>
                <a:gd name="connsiteX11" fmla="*/ 0 w 888286"/>
                <a:gd name="connsiteY11" fmla="*/ 580954 h 597526"/>
                <a:gd name="connsiteX12" fmla="*/ 18673 w 888286"/>
                <a:gd name="connsiteY12" fmla="*/ 599627 h 597526"/>
                <a:gd name="connsiteX13" fmla="*/ 167262 w 888286"/>
                <a:gd name="connsiteY13" fmla="*/ 599627 h 597526"/>
                <a:gd name="connsiteX14" fmla="*/ 315851 w 888286"/>
                <a:gd name="connsiteY14" fmla="*/ 599627 h 597526"/>
                <a:gd name="connsiteX15" fmla="*/ 574361 w 888286"/>
                <a:gd name="connsiteY15" fmla="*/ 599627 h 597526"/>
                <a:gd name="connsiteX16" fmla="*/ 722950 w 888286"/>
                <a:gd name="connsiteY16" fmla="*/ 599627 h 597526"/>
                <a:gd name="connsiteX17" fmla="*/ 871540 w 888286"/>
                <a:gd name="connsiteY17" fmla="*/ 599627 h 597526"/>
                <a:gd name="connsiteX18" fmla="*/ 890212 w 888286"/>
                <a:gd name="connsiteY18" fmla="*/ 580954 h 597526"/>
                <a:gd name="connsiteX19" fmla="*/ 890212 w 888286"/>
                <a:gd name="connsiteY19" fmla="*/ 392301 h 597526"/>
                <a:gd name="connsiteX20" fmla="*/ 882783 w 888286"/>
                <a:gd name="connsiteY20" fmla="*/ 377392 h 597526"/>
                <a:gd name="connsiteX21" fmla="*/ 465297 w 888286"/>
                <a:gd name="connsiteY21" fmla="*/ 562279 h 597526"/>
                <a:gd name="connsiteX22" fmla="*/ 424913 w 888286"/>
                <a:gd name="connsiteY22" fmla="*/ 562279 h 597526"/>
                <a:gd name="connsiteX23" fmla="*/ 424913 w 888286"/>
                <a:gd name="connsiteY23" fmla="*/ 468152 h 597526"/>
                <a:gd name="connsiteX24" fmla="*/ 465297 w 888286"/>
                <a:gd name="connsiteY24" fmla="*/ 468152 h 597526"/>
                <a:gd name="connsiteX25" fmla="*/ 465297 w 888286"/>
                <a:gd name="connsiteY25" fmla="*/ 562279 h 597526"/>
                <a:gd name="connsiteX26" fmla="*/ 502642 w 888286"/>
                <a:gd name="connsiteY26" fmla="*/ 562279 h 597526"/>
                <a:gd name="connsiteX27" fmla="*/ 502642 w 888286"/>
                <a:gd name="connsiteY27" fmla="*/ 449480 h 597526"/>
                <a:gd name="connsiteX28" fmla="*/ 483969 w 888286"/>
                <a:gd name="connsiteY28" fmla="*/ 430807 h 597526"/>
                <a:gd name="connsiteX29" fmla="*/ 406240 w 888286"/>
                <a:gd name="connsiteY29" fmla="*/ 430807 h 597526"/>
                <a:gd name="connsiteX30" fmla="*/ 387568 w 888286"/>
                <a:gd name="connsiteY30" fmla="*/ 449480 h 597526"/>
                <a:gd name="connsiteX31" fmla="*/ 387568 w 888286"/>
                <a:gd name="connsiteY31" fmla="*/ 562279 h 597526"/>
                <a:gd name="connsiteX32" fmla="*/ 297176 w 888286"/>
                <a:gd name="connsiteY32" fmla="*/ 562279 h 597526"/>
                <a:gd name="connsiteX33" fmla="*/ 185935 w 888286"/>
                <a:gd name="connsiteY33" fmla="*/ 562279 h 597526"/>
                <a:gd name="connsiteX34" fmla="*/ 185935 w 888286"/>
                <a:gd name="connsiteY34" fmla="*/ 237499 h 597526"/>
                <a:gd name="connsiteX35" fmla="*/ 445106 w 888286"/>
                <a:gd name="connsiteY35" fmla="*/ 42058 h 597526"/>
                <a:gd name="connsiteX36" fmla="*/ 704278 w 888286"/>
                <a:gd name="connsiteY36" fmla="*/ 237499 h 597526"/>
                <a:gd name="connsiteX37" fmla="*/ 704278 w 888286"/>
                <a:gd name="connsiteY37" fmla="*/ 562279 h 597526"/>
                <a:gd name="connsiteX38" fmla="*/ 593034 w 888286"/>
                <a:gd name="connsiteY38" fmla="*/ 562279 h 597526"/>
                <a:gd name="connsiteX39" fmla="*/ 502642 w 888286"/>
                <a:gd name="connsiteY39" fmla="*/ 562279 h 597526"/>
                <a:gd name="connsiteX40" fmla="*/ 37345 w 888286"/>
                <a:gd name="connsiteY40" fmla="*/ 401606 h 597526"/>
                <a:gd name="connsiteX41" fmla="*/ 148589 w 888286"/>
                <a:gd name="connsiteY41" fmla="*/ 317717 h 597526"/>
                <a:gd name="connsiteX42" fmla="*/ 148589 w 888286"/>
                <a:gd name="connsiteY42" fmla="*/ 562279 h 597526"/>
                <a:gd name="connsiteX43" fmla="*/ 37345 w 888286"/>
                <a:gd name="connsiteY43" fmla="*/ 562279 h 597526"/>
                <a:gd name="connsiteX44" fmla="*/ 37345 w 888286"/>
                <a:gd name="connsiteY44" fmla="*/ 401606 h 597526"/>
                <a:gd name="connsiteX45" fmla="*/ 852867 w 888286"/>
                <a:gd name="connsiteY45" fmla="*/ 562279 h 597526"/>
                <a:gd name="connsiteX46" fmla="*/ 741623 w 888286"/>
                <a:gd name="connsiteY46" fmla="*/ 562279 h 597526"/>
                <a:gd name="connsiteX47" fmla="*/ 741623 w 888286"/>
                <a:gd name="connsiteY47" fmla="*/ 317717 h 597526"/>
                <a:gd name="connsiteX48" fmla="*/ 852867 w 888286"/>
                <a:gd name="connsiteY48" fmla="*/ 401606 h 597526"/>
                <a:gd name="connsiteX49" fmla="*/ 852867 w 888286"/>
                <a:gd name="connsiteY49" fmla="*/ 562279 h 59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88286" h="597526">
                  <a:moveTo>
                    <a:pt x="882783" y="377392"/>
                  </a:moveTo>
                  <a:lnTo>
                    <a:pt x="741623" y="270945"/>
                  </a:lnTo>
                  <a:lnTo>
                    <a:pt x="741623" y="228195"/>
                  </a:lnTo>
                  <a:cubicBezTo>
                    <a:pt x="741623" y="222334"/>
                    <a:pt x="738873" y="216815"/>
                    <a:pt x="734194" y="213286"/>
                  </a:cubicBezTo>
                  <a:lnTo>
                    <a:pt x="456350" y="3765"/>
                  </a:lnTo>
                  <a:cubicBezTo>
                    <a:pt x="449692" y="-1255"/>
                    <a:pt x="440521" y="-1255"/>
                    <a:pt x="433863" y="3765"/>
                  </a:cubicBezTo>
                  <a:lnTo>
                    <a:pt x="156018" y="213286"/>
                  </a:lnTo>
                  <a:cubicBezTo>
                    <a:pt x="151339" y="216815"/>
                    <a:pt x="148589" y="222334"/>
                    <a:pt x="148589" y="228195"/>
                  </a:cubicBezTo>
                  <a:lnTo>
                    <a:pt x="148589" y="270945"/>
                  </a:lnTo>
                  <a:lnTo>
                    <a:pt x="7429" y="377392"/>
                  </a:lnTo>
                  <a:cubicBezTo>
                    <a:pt x="2750" y="380922"/>
                    <a:pt x="0" y="386441"/>
                    <a:pt x="0" y="392301"/>
                  </a:cubicBezTo>
                  <a:lnTo>
                    <a:pt x="0" y="580954"/>
                  </a:lnTo>
                  <a:cubicBezTo>
                    <a:pt x="0" y="591267"/>
                    <a:pt x="8360" y="599627"/>
                    <a:pt x="18673" y="599627"/>
                  </a:cubicBezTo>
                  <a:lnTo>
                    <a:pt x="167262" y="599627"/>
                  </a:lnTo>
                  <a:lnTo>
                    <a:pt x="315851" y="599627"/>
                  </a:lnTo>
                  <a:lnTo>
                    <a:pt x="574361" y="599627"/>
                  </a:lnTo>
                  <a:lnTo>
                    <a:pt x="722950" y="599627"/>
                  </a:lnTo>
                  <a:lnTo>
                    <a:pt x="871540" y="599627"/>
                  </a:lnTo>
                  <a:cubicBezTo>
                    <a:pt x="881852" y="599627"/>
                    <a:pt x="890212" y="591267"/>
                    <a:pt x="890212" y="580954"/>
                  </a:cubicBezTo>
                  <a:lnTo>
                    <a:pt x="890212" y="392301"/>
                  </a:lnTo>
                  <a:cubicBezTo>
                    <a:pt x="890212" y="386441"/>
                    <a:pt x="887462" y="380922"/>
                    <a:pt x="882783" y="377392"/>
                  </a:cubicBezTo>
                  <a:close/>
                  <a:moveTo>
                    <a:pt x="465297" y="562279"/>
                  </a:moveTo>
                  <a:lnTo>
                    <a:pt x="424913" y="562279"/>
                  </a:lnTo>
                  <a:lnTo>
                    <a:pt x="424913" y="468152"/>
                  </a:lnTo>
                  <a:lnTo>
                    <a:pt x="465297" y="468152"/>
                  </a:lnTo>
                  <a:lnTo>
                    <a:pt x="465297" y="562279"/>
                  </a:lnTo>
                  <a:close/>
                  <a:moveTo>
                    <a:pt x="502642" y="562279"/>
                  </a:moveTo>
                  <a:lnTo>
                    <a:pt x="502642" y="449480"/>
                  </a:lnTo>
                  <a:cubicBezTo>
                    <a:pt x="502642" y="439167"/>
                    <a:pt x="494282" y="430807"/>
                    <a:pt x="483969" y="430807"/>
                  </a:cubicBezTo>
                  <a:lnTo>
                    <a:pt x="406240" y="430807"/>
                  </a:lnTo>
                  <a:cubicBezTo>
                    <a:pt x="395928" y="430807"/>
                    <a:pt x="387568" y="439167"/>
                    <a:pt x="387568" y="449480"/>
                  </a:cubicBezTo>
                  <a:lnTo>
                    <a:pt x="387568" y="562279"/>
                  </a:lnTo>
                  <a:lnTo>
                    <a:pt x="297176" y="562279"/>
                  </a:lnTo>
                  <a:lnTo>
                    <a:pt x="185935" y="562279"/>
                  </a:lnTo>
                  <a:lnTo>
                    <a:pt x="185935" y="237499"/>
                  </a:lnTo>
                  <a:lnTo>
                    <a:pt x="445106" y="42058"/>
                  </a:lnTo>
                  <a:lnTo>
                    <a:pt x="704278" y="237499"/>
                  </a:lnTo>
                  <a:lnTo>
                    <a:pt x="704278" y="562279"/>
                  </a:lnTo>
                  <a:lnTo>
                    <a:pt x="593034" y="562279"/>
                  </a:lnTo>
                  <a:lnTo>
                    <a:pt x="502642" y="562279"/>
                  </a:lnTo>
                  <a:close/>
                  <a:moveTo>
                    <a:pt x="37345" y="401606"/>
                  </a:moveTo>
                  <a:lnTo>
                    <a:pt x="148589" y="317717"/>
                  </a:lnTo>
                  <a:lnTo>
                    <a:pt x="148589" y="562279"/>
                  </a:lnTo>
                  <a:lnTo>
                    <a:pt x="37345" y="562279"/>
                  </a:lnTo>
                  <a:lnTo>
                    <a:pt x="37345" y="401606"/>
                  </a:lnTo>
                  <a:close/>
                  <a:moveTo>
                    <a:pt x="852867" y="562279"/>
                  </a:moveTo>
                  <a:lnTo>
                    <a:pt x="741623" y="562279"/>
                  </a:lnTo>
                  <a:lnTo>
                    <a:pt x="741623" y="317717"/>
                  </a:lnTo>
                  <a:lnTo>
                    <a:pt x="852867" y="401606"/>
                  </a:lnTo>
                  <a:lnTo>
                    <a:pt x="852867" y="562279"/>
                  </a:lnTo>
                  <a:close/>
                </a:path>
              </a:pathLst>
            </a:custGeom>
            <a:grpFill/>
            <a:ln w="26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69F4B54F-9BC2-4D93-A43D-40FAE8A31419}"/>
                </a:ext>
              </a:extLst>
            </p:cNvPr>
            <p:cNvSpPr/>
            <p:nvPr/>
          </p:nvSpPr>
          <p:spPr>
            <a:xfrm>
              <a:off x="1008186" y="829082"/>
              <a:ext cx="888286" cy="357449"/>
            </a:xfrm>
            <a:custGeom>
              <a:avLst/>
              <a:gdLst>
                <a:gd name="connsiteX0" fmla="*/ 29916 w 888286"/>
                <a:gd name="connsiteY0" fmla="*/ 355151 h 357448"/>
                <a:gd name="connsiteX1" fmla="*/ 445108 w 888286"/>
                <a:gd name="connsiteY1" fmla="*/ 42060 h 357448"/>
                <a:gd name="connsiteX2" fmla="*/ 860298 w 888286"/>
                <a:gd name="connsiteY2" fmla="*/ 355153 h 357448"/>
                <a:gd name="connsiteX3" fmla="*/ 871528 w 888286"/>
                <a:gd name="connsiteY3" fmla="*/ 358920 h 357448"/>
                <a:gd name="connsiteX4" fmla="*/ 886451 w 888286"/>
                <a:gd name="connsiteY4" fmla="*/ 351488 h 357448"/>
                <a:gd name="connsiteX5" fmla="*/ 882785 w 888286"/>
                <a:gd name="connsiteY5" fmla="*/ 325338 h 357448"/>
                <a:gd name="connsiteX6" fmla="*/ 456352 w 888286"/>
                <a:gd name="connsiteY6" fmla="*/ 3765 h 357448"/>
                <a:gd name="connsiteX7" fmla="*/ 433865 w 888286"/>
                <a:gd name="connsiteY7" fmla="*/ 3765 h 357448"/>
                <a:gd name="connsiteX8" fmla="*/ 7431 w 888286"/>
                <a:gd name="connsiteY8" fmla="*/ 325336 h 357448"/>
                <a:gd name="connsiteX9" fmla="*/ 3766 w 888286"/>
                <a:gd name="connsiteY9" fmla="*/ 351485 h 357448"/>
                <a:gd name="connsiteX10" fmla="*/ 29916 w 888286"/>
                <a:gd name="connsiteY10" fmla="*/ 355151 h 35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88286" h="357448">
                  <a:moveTo>
                    <a:pt x="29916" y="355151"/>
                  </a:moveTo>
                  <a:lnTo>
                    <a:pt x="445108" y="42060"/>
                  </a:lnTo>
                  <a:lnTo>
                    <a:pt x="860298" y="355153"/>
                  </a:lnTo>
                  <a:cubicBezTo>
                    <a:pt x="863667" y="357693"/>
                    <a:pt x="867613" y="358920"/>
                    <a:pt x="871528" y="358920"/>
                  </a:cubicBezTo>
                  <a:cubicBezTo>
                    <a:pt x="877186" y="358920"/>
                    <a:pt x="882780" y="356356"/>
                    <a:pt x="886451" y="351488"/>
                  </a:cubicBezTo>
                  <a:cubicBezTo>
                    <a:pt x="892661" y="343256"/>
                    <a:pt x="891020" y="331546"/>
                    <a:pt x="882785" y="325338"/>
                  </a:cubicBezTo>
                  <a:lnTo>
                    <a:pt x="456352" y="3765"/>
                  </a:lnTo>
                  <a:cubicBezTo>
                    <a:pt x="449694" y="-1255"/>
                    <a:pt x="440523" y="-1255"/>
                    <a:pt x="433865" y="3765"/>
                  </a:cubicBezTo>
                  <a:lnTo>
                    <a:pt x="7431" y="325336"/>
                  </a:lnTo>
                  <a:cubicBezTo>
                    <a:pt x="-804" y="331546"/>
                    <a:pt x="-2444" y="343253"/>
                    <a:pt x="3766" y="351485"/>
                  </a:cubicBezTo>
                  <a:cubicBezTo>
                    <a:pt x="9973" y="359720"/>
                    <a:pt x="21686" y="361361"/>
                    <a:pt x="29916" y="355151"/>
                  </a:cubicBezTo>
                  <a:close/>
                </a:path>
              </a:pathLst>
            </a:custGeom>
            <a:grpFill/>
            <a:ln w="26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185" name="Graphic 49">
            <a:extLst>
              <a:ext uri="{FF2B5EF4-FFF2-40B4-BE49-F238E27FC236}">
                <a16:creationId xmlns:a16="http://schemas.microsoft.com/office/drawing/2014/main" id="{05F2A0A6-57C9-49AB-9C37-7464A49B65F7}"/>
              </a:ext>
            </a:extLst>
          </p:cNvPr>
          <p:cNvSpPr/>
          <p:nvPr/>
        </p:nvSpPr>
        <p:spPr>
          <a:xfrm>
            <a:off x="7108145" y="2711437"/>
            <a:ext cx="509194" cy="429862"/>
          </a:xfrm>
          <a:custGeom>
            <a:avLst/>
            <a:gdLst>
              <a:gd name="connsiteX0" fmla="*/ 735818 w 736237"/>
              <a:gd name="connsiteY0" fmla="*/ 318232 h 621533"/>
              <a:gd name="connsiteX1" fmla="*/ 711048 w 736237"/>
              <a:gd name="connsiteY1" fmla="*/ 309080 h 621533"/>
              <a:gd name="connsiteX2" fmla="*/ 616385 w 736237"/>
              <a:gd name="connsiteY2" fmla="*/ 306412 h 621533"/>
              <a:gd name="connsiteX3" fmla="*/ 518127 w 736237"/>
              <a:gd name="connsiteY3" fmla="*/ 89254 h 621533"/>
              <a:gd name="connsiteX4" fmla="*/ 346760 w 736237"/>
              <a:gd name="connsiteY4" fmla="*/ 54189 h 621533"/>
              <a:gd name="connsiteX5" fmla="*/ 279890 w 736237"/>
              <a:gd name="connsiteY5" fmla="*/ 3765 h 621533"/>
              <a:gd name="connsiteX6" fmla="*/ 257406 w 736237"/>
              <a:gd name="connsiteY6" fmla="*/ 3765 h 621533"/>
              <a:gd name="connsiteX7" fmla="*/ 7432 w 736237"/>
              <a:gd name="connsiteY7" fmla="*/ 192269 h 621533"/>
              <a:gd name="connsiteX8" fmla="*/ 3764 w 736237"/>
              <a:gd name="connsiteY8" fmla="*/ 218421 h 621533"/>
              <a:gd name="connsiteX9" fmla="*/ 29914 w 736237"/>
              <a:gd name="connsiteY9" fmla="*/ 222086 h 621533"/>
              <a:gd name="connsiteX10" fmla="*/ 268646 w 736237"/>
              <a:gd name="connsiteY10" fmla="*/ 42063 h 621533"/>
              <a:gd name="connsiteX11" fmla="*/ 302473 w 736237"/>
              <a:gd name="connsiteY11" fmla="*/ 67572 h 621533"/>
              <a:gd name="connsiteX12" fmla="*/ 275547 w 736237"/>
              <a:gd name="connsiteY12" fmla="*/ 80902 h 621533"/>
              <a:gd name="connsiteX13" fmla="*/ 257406 w 736237"/>
              <a:gd name="connsiteY13" fmla="*/ 83284 h 621533"/>
              <a:gd name="connsiteX14" fmla="*/ 7432 w 736237"/>
              <a:gd name="connsiteY14" fmla="*/ 271788 h 621533"/>
              <a:gd name="connsiteX15" fmla="*/ 0 w 736237"/>
              <a:gd name="connsiteY15" fmla="*/ 286694 h 621533"/>
              <a:gd name="connsiteX16" fmla="*/ 0 w 736237"/>
              <a:gd name="connsiteY16" fmla="*/ 604068 h 621533"/>
              <a:gd name="connsiteX17" fmla="*/ 18673 w 736237"/>
              <a:gd name="connsiteY17" fmla="*/ 622740 h 621533"/>
              <a:gd name="connsiteX18" fmla="*/ 518623 w 736237"/>
              <a:gd name="connsiteY18" fmla="*/ 622740 h 621533"/>
              <a:gd name="connsiteX19" fmla="*/ 537296 w 736237"/>
              <a:gd name="connsiteY19" fmla="*/ 604068 h 621533"/>
              <a:gd name="connsiteX20" fmla="*/ 537296 w 736237"/>
              <a:gd name="connsiteY20" fmla="*/ 360597 h 621533"/>
              <a:gd name="connsiteX21" fmla="*/ 595834 w 736237"/>
              <a:gd name="connsiteY21" fmla="*/ 337779 h 621533"/>
              <a:gd name="connsiteX22" fmla="*/ 666161 w 736237"/>
              <a:gd name="connsiteY22" fmla="*/ 356383 h 621533"/>
              <a:gd name="connsiteX23" fmla="*/ 726666 w 736237"/>
              <a:gd name="connsiteY23" fmla="*/ 343005 h 621533"/>
              <a:gd name="connsiteX24" fmla="*/ 735818 w 736237"/>
              <a:gd name="connsiteY24" fmla="*/ 318232 h 621533"/>
              <a:gd name="connsiteX25" fmla="*/ 299230 w 736237"/>
              <a:gd name="connsiteY25" fmla="*/ 585395 h 621533"/>
              <a:gd name="connsiteX26" fmla="*/ 238069 w 736237"/>
              <a:gd name="connsiteY26" fmla="*/ 585395 h 621533"/>
              <a:gd name="connsiteX27" fmla="*/ 238069 w 736237"/>
              <a:gd name="connsiteY27" fmla="*/ 449992 h 621533"/>
              <a:gd name="connsiteX28" fmla="*/ 299230 w 736237"/>
              <a:gd name="connsiteY28" fmla="*/ 449992 h 621533"/>
              <a:gd name="connsiteX29" fmla="*/ 299230 w 736237"/>
              <a:gd name="connsiteY29" fmla="*/ 585395 h 621533"/>
              <a:gd name="connsiteX30" fmla="*/ 336575 w 736237"/>
              <a:gd name="connsiteY30" fmla="*/ 585395 h 621533"/>
              <a:gd name="connsiteX31" fmla="*/ 336575 w 736237"/>
              <a:gd name="connsiteY31" fmla="*/ 431319 h 621533"/>
              <a:gd name="connsiteX32" fmla="*/ 317902 w 736237"/>
              <a:gd name="connsiteY32" fmla="*/ 412646 h 621533"/>
              <a:gd name="connsiteX33" fmla="*/ 219396 w 736237"/>
              <a:gd name="connsiteY33" fmla="*/ 412646 h 621533"/>
              <a:gd name="connsiteX34" fmla="*/ 200723 w 736237"/>
              <a:gd name="connsiteY34" fmla="*/ 431319 h 621533"/>
              <a:gd name="connsiteX35" fmla="*/ 200723 w 736237"/>
              <a:gd name="connsiteY35" fmla="*/ 585395 h 621533"/>
              <a:gd name="connsiteX36" fmla="*/ 37345 w 736237"/>
              <a:gd name="connsiteY36" fmla="*/ 585395 h 621533"/>
              <a:gd name="connsiteX37" fmla="*/ 37345 w 736237"/>
              <a:gd name="connsiteY37" fmla="*/ 296001 h 621533"/>
              <a:gd name="connsiteX38" fmla="*/ 256672 w 736237"/>
              <a:gd name="connsiteY38" fmla="*/ 130609 h 621533"/>
              <a:gd name="connsiteX39" fmla="*/ 356592 w 736237"/>
              <a:gd name="connsiteY39" fmla="*/ 327552 h 621533"/>
              <a:gd name="connsiteX40" fmla="*/ 484516 w 736237"/>
              <a:gd name="connsiteY40" fmla="*/ 366802 h 621533"/>
              <a:gd name="connsiteX41" fmla="*/ 499950 w 736237"/>
              <a:gd name="connsiteY41" fmla="*/ 366274 h 621533"/>
              <a:gd name="connsiteX42" fmla="*/ 499950 w 736237"/>
              <a:gd name="connsiteY42" fmla="*/ 585392 h 621533"/>
              <a:gd name="connsiteX43" fmla="*/ 336575 w 736237"/>
              <a:gd name="connsiteY43" fmla="*/ 585392 h 621533"/>
              <a:gd name="connsiteX44" fmla="*/ 377548 w 736237"/>
              <a:gd name="connsiteY44" fmla="*/ 296644 h 621533"/>
              <a:gd name="connsiteX45" fmla="*/ 295703 w 736237"/>
              <a:gd name="connsiteY45" fmla="*/ 112384 h 621533"/>
              <a:gd name="connsiteX46" fmla="*/ 497171 w 736237"/>
              <a:gd name="connsiteY46" fmla="*/ 120173 h 621533"/>
              <a:gd name="connsiteX47" fmla="*/ 580766 w 736237"/>
              <a:gd name="connsiteY47" fmla="*/ 283060 h 621533"/>
              <a:gd name="connsiteX48" fmla="*/ 416230 w 736237"/>
              <a:gd name="connsiteY48" fmla="*/ 171529 h 621533"/>
              <a:gd name="connsiteX49" fmla="*/ 390296 w 736237"/>
              <a:gd name="connsiteY49" fmla="*/ 176509 h 621533"/>
              <a:gd name="connsiteX50" fmla="*/ 395277 w 736237"/>
              <a:gd name="connsiteY50" fmla="*/ 202443 h 621533"/>
              <a:gd name="connsiteX51" fmla="*/ 559812 w 736237"/>
              <a:gd name="connsiteY51" fmla="*/ 313974 h 621533"/>
              <a:gd name="connsiteX52" fmla="*/ 377548 w 736237"/>
              <a:gd name="connsiteY52" fmla="*/ 296644 h 621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36237" h="621533">
                <a:moveTo>
                  <a:pt x="735818" y="318232"/>
                </a:moveTo>
                <a:cubicBezTo>
                  <a:pt x="731507" y="308866"/>
                  <a:pt x="720419" y="304769"/>
                  <a:pt x="711048" y="309080"/>
                </a:cubicBezTo>
                <a:cubicBezTo>
                  <a:pt x="680302" y="323236"/>
                  <a:pt x="645699" y="322065"/>
                  <a:pt x="616385" y="306412"/>
                </a:cubicBezTo>
                <a:cubicBezTo>
                  <a:pt x="627010" y="221670"/>
                  <a:pt x="589371" y="137550"/>
                  <a:pt x="518127" y="89254"/>
                </a:cubicBezTo>
                <a:cubicBezTo>
                  <a:pt x="467033" y="54622"/>
                  <a:pt x="405224" y="42866"/>
                  <a:pt x="346760" y="54189"/>
                </a:cubicBezTo>
                <a:lnTo>
                  <a:pt x="279890" y="3765"/>
                </a:lnTo>
                <a:cubicBezTo>
                  <a:pt x="273237" y="-1255"/>
                  <a:pt x="264058" y="-1255"/>
                  <a:pt x="257406" y="3765"/>
                </a:cubicBezTo>
                <a:lnTo>
                  <a:pt x="7432" y="192269"/>
                </a:lnTo>
                <a:cubicBezTo>
                  <a:pt x="-803" y="198479"/>
                  <a:pt x="-2443" y="210186"/>
                  <a:pt x="3764" y="218421"/>
                </a:cubicBezTo>
                <a:cubicBezTo>
                  <a:pt x="9971" y="226653"/>
                  <a:pt x="21679" y="228296"/>
                  <a:pt x="29914" y="222086"/>
                </a:cubicBezTo>
                <a:lnTo>
                  <a:pt x="268646" y="42063"/>
                </a:lnTo>
                <a:lnTo>
                  <a:pt x="302473" y="67572"/>
                </a:lnTo>
                <a:cubicBezTo>
                  <a:pt x="293292" y="71398"/>
                  <a:pt x="284289" y="75823"/>
                  <a:pt x="275547" y="80902"/>
                </a:cubicBezTo>
                <a:cubicBezTo>
                  <a:pt x="269593" y="78528"/>
                  <a:pt x="262706" y="79286"/>
                  <a:pt x="257406" y="83284"/>
                </a:cubicBezTo>
                <a:lnTo>
                  <a:pt x="7432" y="271788"/>
                </a:lnTo>
                <a:cubicBezTo>
                  <a:pt x="2753" y="275314"/>
                  <a:pt x="0" y="280833"/>
                  <a:pt x="0" y="286694"/>
                </a:cubicBezTo>
                <a:lnTo>
                  <a:pt x="0" y="604068"/>
                </a:lnTo>
                <a:cubicBezTo>
                  <a:pt x="0" y="614380"/>
                  <a:pt x="8360" y="622740"/>
                  <a:pt x="18673" y="622740"/>
                </a:cubicBezTo>
                <a:lnTo>
                  <a:pt x="518623" y="622740"/>
                </a:lnTo>
                <a:cubicBezTo>
                  <a:pt x="528936" y="622740"/>
                  <a:pt x="537296" y="614380"/>
                  <a:pt x="537296" y="604068"/>
                </a:cubicBezTo>
                <a:lnTo>
                  <a:pt x="537296" y="360597"/>
                </a:lnTo>
                <a:cubicBezTo>
                  <a:pt x="557507" y="355796"/>
                  <a:pt x="577212" y="348188"/>
                  <a:pt x="595834" y="337779"/>
                </a:cubicBezTo>
                <a:cubicBezTo>
                  <a:pt x="617674" y="350114"/>
                  <a:pt x="641825" y="356383"/>
                  <a:pt x="666161" y="356383"/>
                </a:cubicBezTo>
                <a:cubicBezTo>
                  <a:pt x="686626" y="356383"/>
                  <a:pt x="707222" y="351957"/>
                  <a:pt x="726666" y="343005"/>
                </a:cubicBezTo>
                <a:cubicBezTo>
                  <a:pt x="736034" y="338689"/>
                  <a:pt x="740129" y="327600"/>
                  <a:pt x="735818" y="318232"/>
                </a:cubicBezTo>
                <a:close/>
                <a:moveTo>
                  <a:pt x="299230" y="585395"/>
                </a:moveTo>
                <a:lnTo>
                  <a:pt x="238069" y="585395"/>
                </a:lnTo>
                <a:lnTo>
                  <a:pt x="238069" y="449992"/>
                </a:lnTo>
                <a:lnTo>
                  <a:pt x="299230" y="449992"/>
                </a:lnTo>
                <a:lnTo>
                  <a:pt x="299230" y="585395"/>
                </a:lnTo>
                <a:close/>
                <a:moveTo>
                  <a:pt x="336575" y="585395"/>
                </a:moveTo>
                <a:lnTo>
                  <a:pt x="336575" y="431319"/>
                </a:lnTo>
                <a:cubicBezTo>
                  <a:pt x="336575" y="421006"/>
                  <a:pt x="328215" y="412646"/>
                  <a:pt x="317902" y="412646"/>
                </a:cubicBezTo>
                <a:lnTo>
                  <a:pt x="219396" y="412646"/>
                </a:lnTo>
                <a:cubicBezTo>
                  <a:pt x="209083" y="412646"/>
                  <a:pt x="200723" y="421006"/>
                  <a:pt x="200723" y="431319"/>
                </a:cubicBezTo>
                <a:lnTo>
                  <a:pt x="200723" y="585395"/>
                </a:lnTo>
                <a:lnTo>
                  <a:pt x="37345" y="585395"/>
                </a:lnTo>
                <a:lnTo>
                  <a:pt x="37345" y="296001"/>
                </a:lnTo>
                <a:lnTo>
                  <a:pt x="256672" y="130609"/>
                </a:lnTo>
                <a:cubicBezTo>
                  <a:pt x="253887" y="208308"/>
                  <a:pt x="291022" y="283103"/>
                  <a:pt x="356592" y="327552"/>
                </a:cubicBezTo>
                <a:cubicBezTo>
                  <a:pt x="395149" y="353689"/>
                  <a:pt x="439795" y="366802"/>
                  <a:pt x="484516" y="366802"/>
                </a:cubicBezTo>
                <a:cubicBezTo>
                  <a:pt x="489662" y="366802"/>
                  <a:pt x="494810" y="366623"/>
                  <a:pt x="499950" y="366274"/>
                </a:cubicBezTo>
                <a:lnTo>
                  <a:pt x="499950" y="585392"/>
                </a:lnTo>
                <a:lnTo>
                  <a:pt x="336575" y="585392"/>
                </a:lnTo>
                <a:close/>
                <a:moveTo>
                  <a:pt x="377548" y="296644"/>
                </a:moveTo>
                <a:cubicBezTo>
                  <a:pt x="317227" y="255756"/>
                  <a:pt x="285684" y="184154"/>
                  <a:pt x="295703" y="112384"/>
                </a:cubicBezTo>
                <a:cubicBezTo>
                  <a:pt x="358654" y="76498"/>
                  <a:pt x="436847" y="79280"/>
                  <a:pt x="497171" y="120173"/>
                </a:cubicBezTo>
                <a:cubicBezTo>
                  <a:pt x="551495" y="156996"/>
                  <a:pt x="582462" y="218730"/>
                  <a:pt x="580766" y="283060"/>
                </a:cubicBezTo>
                <a:lnTo>
                  <a:pt x="416230" y="171529"/>
                </a:lnTo>
                <a:cubicBezTo>
                  <a:pt x="407694" y="165745"/>
                  <a:pt x="396082" y="167973"/>
                  <a:pt x="390296" y="176509"/>
                </a:cubicBezTo>
                <a:cubicBezTo>
                  <a:pt x="384510" y="185045"/>
                  <a:pt x="386741" y="196657"/>
                  <a:pt x="395277" y="202443"/>
                </a:cubicBezTo>
                <a:lnTo>
                  <a:pt x="559812" y="313974"/>
                </a:lnTo>
                <a:cubicBezTo>
                  <a:pt x="500684" y="339372"/>
                  <a:pt x="431870" y="333469"/>
                  <a:pt x="377548" y="296644"/>
                </a:cubicBezTo>
                <a:close/>
              </a:path>
            </a:pathLst>
          </a:custGeom>
          <a:solidFill>
            <a:srgbClr val="0F6FC6"/>
          </a:solidFill>
          <a:ln w="2657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grpSp>
        <p:nvGrpSpPr>
          <p:cNvPr id="186" name="Graphic 51">
            <a:extLst>
              <a:ext uri="{FF2B5EF4-FFF2-40B4-BE49-F238E27FC236}">
                <a16:creationId xmlns:a16="http://schemas.microsoft.com/office/drawing/2014/main" id="{E07372DC-3819-4D1E-AED4-682BB67FA8A1}"/>
              </a:ext>
            </a:extLst>
          </p:cNvPr>
          <p:cNvGrpSpPr/>
          <p:nvPr/>
        </p:nvGrpSpPr>
        <p:grpSpPr>
          <a:xfrm>
            <a:off x="10324477" y="4055130"/>
            <a:ext cx="516574" cy="516574"/>
            <a:chOff x="1080208" y="804715"/>
            <a:chExt cx="746908" cy="746908"/>
          </a:xfrm>
          <a:solidFill>
            <a:srgbClr val="0F6FC6"/>
          </a:solidFill>
        </p:grpSpPr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A672BDF4-6EF8-4FA1-B83B-8A2CB829F720}"/>
                </a:ext>
              </a:extLst>
            </p:cNvPr>
            <p:cNvSpPr/>
            <p:nvPr/>
          </p:nvSpPr>
          <p:spPr>
            <a:xfrm>
              <a:off x="1185133" y="884230"/>
              <a:ext cx="536173" cy="541508"/>
            </a:xfrm>
            <a:custGeom>
              <a:avLst/>
              <a:gdLst>
                <a:gd name="connsiteX0" fmla="*/ 529865 w 536173"/>
                <a:gd name="connsiteY0" fmla="*/ 192269 h 541508"/>
                <a:gd name="connsiteX1" fmla="*/ 279890 w 536173"/>
                <a:gd name="connsiteY1" fmla="*/ 3765 h 541508"/>
                <a:gd name="connsiteX2" fmla="*/ 257406 w 536173"/>
                <a:gd name="connsiteY2" fmla="*/ 3765 h 541508"/>
                <a:gd name="connsiteX3" fmla="*/ 7432 w 536173"/>
                <a:gd name="connsiteY3" fmla="*/ 192269 h 541508"/>
                <a:gd name="connsiteX4" fmla="*/ 0 w 536173"/>
                <a:gd name="connsiteY4" fmla="*/ 207178 h 541508"/>
                <a:gd name="connsiteX5" fmla="*/ 0 w 536173"/>
                <a:gd name="connsiteY5" fmla="*/ 524552 h 541508"/>
                <a:gd name="connsiteX6" fmla="*/ 18673 w 536173"/>
                <a:gd name="connsiteY6" fmla="*/ 543225 h 541508"/>
                <a:gd name="connsiteX7" fmla="*/ 518624 w 536173"/>
                <a:gd name="connsiteY7" fmla="*/ 543225 h 541508"/>
                <a:gd name="connsiteX8" fmla="*/ 537296 w 536173"/>
                <a:gd name="connsiteY8" fmla="*/ 524552 h 541508"/>
                <a:gd name="connsiteX9" fmla="*/ 537296 w 536173"/>
                <a:gd name="connsiteY9" fmla="*/ 207178 h 541508"/>
                <a:gd name="connsiteX10" fmla="*/ 529865 w 536173"/>
                <a:gd name="connsiteY10" fmla="*/ 192269 h 541508"/>
                <a:gd name="connsiteX11" fmla="*/ 299227 w 536173"/>
                <a:gd name="connsiteY11" fmla="*/ 505877 h 541508"/>
                <a:gd name="connsiteX12" fmla="*/ 238066 w 536173"/>
                <a:gd name="connsiteY12" fmla="*/ 505877 h 541508"/>
                <a:gd name="connsiteX13" fmla="*/ 238066 w 536173"/>
                <a:gd name="connsiteY13" fmla="*/ 370473 h 541508"/>
                <a:gd name="connsiteX14" fmla="*/ 299227 w 536173"/>
                <a:gd name="connsiteY14" fmla="*/ 370473 h 541508"/>
                <a:gd name="connsiteX15" fmla="*/ 299227 w 536173"/>
                <a:gd name="connsiteY15" fmla="*/ 505877 h 541508"/>
                <a:gd name="connsiteX16" fmla="*/ 499948 w 536173"/>
                <a:gd name="connsiteY16" fmla="*/ 505877 h 541508"/>
                <a:gd name="connsiteX17" fmla="*/ 336570 w 536173"/>
                <a:gd name="connsiteY17" fmla="*/ 505877 h 541508"/>
                <a:gd name="connsiteX18" fmla="*/ 336570 w 536173"/>
                <a:gd name="connsiteY18" fmla="*/ 351800 h 541508"/>
                <a:gd name="connsiteX19" fmla="*/ 317897 w 536173"/>
                <a:gd name="connsiteY19" fmla="*/ 333128 h 541508"/>
                <a:gd name="connsiteX20" fmla="*/ 219394 w 536173"/>
                <a:gd name="connsiteY20" fmla="*/ 333128 h 541508"/>
                <a:gd name="connsiteX21" fmla="*/ 200721 w 536173"/>
                <a:gd name="connsiteY21" fmla="*/ 351800 h 541508"/>
                <a:gd name="connsiteX22" fmla="*/ 200721 w 536173"/>
                <a:gd name="connsiteY22" fmla="*/ 505877 h 541508"/>
                <a:gd name="connsiteX23" fmla="*/ 37343 w 536173"/>
                <a:gd name="connsiteY23" fmla="*/ 505877 h 541508"/>
                <a:gd name="connsiteX24" fmla="*/ 37343 w 536173"/>
                <a:gd name="connsiteY24" fmla="*/ 216485 h 541508"/>
                <a:gd name="connsiteX25" fmla="*/ 268644 w 536173"/>
                <a:gd name="connsiteY25" fmla="*/ 42063 h 541508"/>
                <a:gd name="connsiteX26" fmla="*/ 499946 w 536173"/>
                <a:gd name="connsiteY26" fmla="*/ 216485 h 541508"/>
                <a:gd name="connsiteX27" fmla="*/ 499946 w 536173"/>
                <a:gd name="connsiteY27" fmla="*/ 505877 h 5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36173" h="541508">
                  <a:moveTo>
                    <a:pt x="529865" y="192269"/>
                  </a:moveTo>
                  <a:lnTo>
                    <a:pt x="279890" y="3765"/>
                  </a:lnTo>
                  <a:cubicBezTo>
                    <a:pt x="273238" y="-1255"/>
                    <a:pt x="264059" y="-1255"/>
                    <a:pt x="257406" y="3765"/>
                  </a:cubicBezTo>
                  <a:lnTo>
                    <a:pt x="7432" y="192269"/>
                  </a:lnTo>
                  <a:cubicBezTo>
                    <a:pt x="2753" y="195798"/>
                    <a:pt x="0" y="201317"/>
                    <a:pt x="0" y="207178"/>
                  </a:cubicBezTo>
                  <a:lnTo>
                    <a:pt x="0" y="524552"/>
                  </a:lnTo>
                  <a:cubicBezTo>
                    <a:pt x="0" y="534865"/>
                    <a:pt x="8360" y="543225"/>
                    <a:pt x="18673" y="543225"/>
                  </a:cubicBezTo>
                  <a:lnTo>
                    <a:pt x="518624" y="543225"/>
                  </a:lnTo>
                  <a:cubicBezTo>
                    <a:pt x="528936" y="543225"/>
                    <a:pt x="537296" y="534865"/>
                    <a:pt x="537296" y="524552"/>
                  </a:cubicBezTo>
                  <a:lnTo>
                    <a:pt x="537296" y="207178"/>
                  </a:lnTo>
                  <a:cubicBezTo>
                    <a:pt x="537294" y="201317"/>
                    <a:pt x="534543" y="195798"/>
                    <a:pt x="529865" y="192269"/>
                  </a:cubicBezTo>
                  <a:close/>
                  <a:moveTo>
                    <a:pt x="299227" y="505877"/>
                  </a:moveTo>
                  <a:lnTo>
                    <a:pt x="238066" y="505877"/>
                  </a:lnTo>
                  <a:lnTo>
                    <a:pt x="238066" y="370473"/>
                  </a:lnTo>
                  <a:lnTo>
                    <a:pt x="299227" y="370473"/>
                  </a:lnTo>
                  <a:lnTo>
                    <a:pt x="299227" y="505877"/>
                  </a:lnTo>
                  <a:close/>
                  <a:moveTo>
                    <a:pt x="499948" y="505877"/>
                  </a:moveTo>
                  <a:lnTo>
                    <a:pt x="336570" y="505877"/>
                  </a:lnTo>
                  <a:lnTo>
                    <a:pt x="336570" y="351800"/>
                  </a:lnTo>
                  <a:cubicBezTo>
                    <a:pt x="336570" y="341488"/>
                    <a:pt x="328210" y="333128"/>
                    <a:pt x="317897" y="333128"/>
                  </a:cubicBezTo>
                  <a:lnTo>
                    <a:pt x="219394" y="333128"/>
                  </a:lnTo>
                  <a:cubicBezTo>
                    <a:pt x="209081" y="333128"/>
                    <a:pt x="200721" y="341488"/>
                    <a:pt x="200721" y="351800"/>
                  </a:cubicBezTo>
                  <a:lnTo>
                    <a:pt x="200721" y="505877"/>
                  </a:lnTo>
                  <a:lnTo>
                    <a:pt x="37343" y="505877"/>
                  </a:lnTo>
                  <a:lnTo>
                    <a:pt x="37343" y="216485"/>
                  </a:lnTo>
                  <a:lnTo>
                    <a:pt x="268644" y="42063"/>
                  </a:lnTo>
                  <a:lnTo>
                    <a:pt x="499946" y="216485"/>
                  </a:lnTo>
                  <a:lnTo>
                    <a:pt x="499946" y="505877"/>
                  </a:ln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9A963DB3-F385-4869-8993-B9102EC92423}"/>
                </a:ext>
              </a:extLst>
            </p:cNvPr>
            <p:cNvSpPr/>
            <p:nvPr/>
          </p:nvSpPr>
          <p:spPr>
            <a:xfrm>
              <a:off x="1185130" y="804716"/>
              <a:ext cx="536173" cy="224072"/>
            </a:xfrm>
            <a:custGeom>
              <a:avLst/>
              <a:gdLst>
                <a:gd name="connsiteX0" fmla="*/ 29916 w 536173"/>
                <a:gd name="connsiteY0" fmla="*/ 222084 h 224072"/>
                <a:gd name="connsiteX1" fmla="*/ 268649 w 536173"/>
                <a:gd name="connsiteY1" fmla="*/ 42060 h 224072"/>
                <a:gd name="connsiteX2" fmla="*/ 507383 w 536173"/>
                <a:gd name="connsiteY2" fmla="*/ 222084 h 224072"/>
                <a:gd name="connsiteX3" fmla="*/ 518610 w 536173"/>
                <a:gd name="connsiteY3" fmla="*/ 225850 h 224072"/>
                <a:gd name="connsiteX4" fmla="*/ 533532 w 536173"/>
                <a:gd name="connsiteY4" fmla="*/ 218419 h 224072"/>
                <a:gd name="connsiteX5" fmla="*/ 529864 w 536173"/>
                <a:gd name="connsiteY5" fmla="*/ 192269 h 224072"/>
                <a:gd name="connsiteX6" fmla="*/ 279890 w 536173"/>
                <a:gd name="connsiteY6" fmla="*/ 3765 h 224072"/>
                <a:gd name="connsiteX7" fmla="*/ 257406 w 536173"/>
                <a:gd name="connsiteY7" fmla="*/ 3765 h 224072"/>
                <a:gd name="connsiteX8" fmla="*/ 7432 w 536173"/>
                <a:gd name="connsiteY8" fmla="*/ 192269 h 224072"/>
                <a:gd name="connsiteX9" fmla="*/ 3764 w 536173"/>
                <a:gd name="connsiteY9" fmla="*/ 218419 h 224072"/>
                <a:gd name="connsiteX10" fmla="*/ 29916 w 536173"/>
                <a:gd name="connsiteY10" fmla="*/ 222084 h 22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6173" h="224072">
                  <a:moveTo>
                    <a:pt x="29916" y="222084"/>
                  </a:moveTo>
                  <a:lnTo>
                    <a:pt x="268649" y="42060"/>
                  </a:lnTo>
                  <a:lnTo>
                    <a:pt x="507383" y="222084"/>
                  </a:lnTo>
                  <a:cubicBezTo>
                    <a:pt x="510749" y="224623"/>
                    <a:pt x="514694" y="225850"/>
                    <a:pt x="518610" y="225850"/>
                  </a:cubicBezTo>
                  <a:cubicBezTo>
                    <a:pt x="524271" y="225850"/>
                    <a:pt x="529862" y="223287"/>
                    <a:pt x="533532" y="218419"/>
                  </a:cubicBezTo>
                  <a:cubicBezTo>
                    <a:pt x="539742" y="210187"/>
                    <a:pt x="538099" y="198476"/>
                    <a:pt x="529864" y="192269"/>
                  </a:cubicBezTo>
                  <a:lnTo>
                    <a:pt x="279890" y="3765"/>
                  </a:lnTo>
                  <a:cubicBezTo>
                    <a:pt x="273238" y="-1255"/>
                    <a:pt x="264059" y="-1255"/>
                    <a:pt x="257406" y="3765"/>
                  </a:cubicBezTo>
                  <a:lnTo>
                    <a:pt x="7432" y="192269"/>
                  </a:lnTo>
                  <a:cubicBezTo>
                    <a:pt x="-803" y="198479"/>
                    <a:pt x="-2444" y="210187"/>
                    <a:pt x="3764" y="218419"/>
                  </a:cubicBezTo>
                  <a:cubicBezTo>
                    <a:pt x="9974" y="226651"/>
                    <a:pt x="21679" y="228291"/>
                    <a:pt x="29916" y="222084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F24A96A7-01F5-458F-BDCB-3C1F0EF463F9}"/>
                </a:ext>
              </a:extLst>
            </p:cNvPr>
            <p:cNvSpPr/>
            <p:nvPr/>
          </p:nvSpPr>
          <p:spPr>
            <a:xfrm>
              <a:off x="1204666" y="1437680"/>
              <a:ext cx="496160" cy="112036"/>
            </a:xfrm>
            <a:custGeom>
              <a:avLst/>
              <a:gdLst>
                <a:gd name="connsiteX0" fmla="*/ 454345 w 496160"/>
                <a:gd name="connsiteY0" fmla="*/ 5468 h 112036"/>
                <a:gd name="connsiteX1" fmla="*/ 427940 w 496160"/>
                <a:gd name="connsiteY1" fmla="*/ 5468 h 112036"/>
                <a:gd name="connsiteX2" fmla="*/ 427940 w 496160"/>
                <a:gd name="connsiteY2" fmla="*/ 31874 h 112036"/>
                <a:gd name="connsiteX3" fmla="*/ 434480 w 496160"/>
                <a:gd name="connsiteY3" fmla="*/ 38414 h 112036"/>
                <a:gd name="connsiteX4" fmla="*/ 63750 w 496160"/>
                <a:gd name="connsiteY4" fmla="*/ 38414 h 112036"/>
                <a:gd name="connsiteX5" fmla="*/ 70291 w 496160"/>
                <a:gd name="connsiteY5" fmla="*/ 31874 h 112036"/>
                <a:gd name="connsiteX6" fmla="*/ 70291 w 496160"/>
                <a:gd name="connsiteY6" fmla="*/ 5468 h 112036"/>
                <a:gd name="connsiteX7" fmla="*/ 43885 w 496160"/>
                <a:gd name="connsiteY7" fmla="*/ 5468 h 112036"/>
                <a:gd name="connsiteX8" fmla="*/ 5470 w 496160"/>
                <a:gd name="connsiteY8" fmla="*/ 43883 h 112036"/>
                <a:gd name="connsiteX9" fmla="*/ 5470 w 496160"/>
                <a:gd name="connsiteY9" fmla="*/ 70289 h 112036"/>
                <a:gd name="connsiteX10" fmla="*/ 43885 w 496160"/>
                <a:gd name="connsiteY10" fmla="*/ 108706 h 112036"/>
                <a:gd name="connsiteX11" fmla="*/ 57089 w 496160"/>
                <a:gd name="connsiteY11" fmla="*/ 114175 h 112036"/>
                <a:gd name="connsiteX12" fmla="*/ 70293 w 496160"/>
                <a:gd name="connsiteY12" fmla="*/ 108706 h 112036"/>
                <a:gd name="connsiteX13" fmla="*/ 70293 w 496160"/>
                <a:gd name="connsiteY13" fmla="*/ 82301 h 112036"/>
                <a:gd name="connsiteX14" fmla="*/ 63753 w 496160"/>
                <a:gd name="connsiteY14" fmla="*/ 75760 h 112036"/>
                <a:gd name="connsiteX15" fmla="*/ 434483 w 496160"/>
                <a:gd name="connsiteY15" fmla="*/ 75760 h 112036"/>
                <a:gd name="connsiteX16" fmla="*/ 427942 w 496160"/>
                <a:gd name="connsiteY16" fmla="*/ 82301 h 112036"/>
                <a:gd name="connsiteX17" fmla="*/ 427942 w 496160"/>
                <a:gd name="connsiteY17" fmla="*/ 108706 h 112036"/>
                <a:gd name="connsiteX18" fmla="*/ 441147 w 496160"/>
                <a:gd name="connsiteY18" fmla="*/ 114175 h 112036"/>
                <a:gd name="connsiteX19" fmla="*/ 454351 w 496160"/>
                <a:gd name="connsiteY19" fmla="*/ 108706 h 112036"/>
                <a:gd name="connsiteX20" fmla="*/ 492766 w 496160"/>
                <a:gd name="connsiteY20" fmla="*/ 70289 h 112036"/>
                <a:gd name="connsiteX21" fmla="*/ 492766 w 496160"/>
                <a:gd name="connsiteY21" fmla="*/ 43883 h 112036"/>
                <a:gd name="connsiteX22" fmla="*/ 454345 w 496160"/>
                <a:gd name="connsiteY22" fmla="*/ 5468 h 11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96160" h="112036">
                  <a:moveTo>
                    <a:pt x="454345" y="5468"/>
                  </a:moveTo>
                  <a:cubicBezTo>
                    <a:pt x="447055" y="-1823"/>
                    <a:pt x="435230" y="-1823"/>
                    <a:pt x="427940" y="5468"/>
                  </a:cubicBezTo>
                  <a:cubicBezTo>
                    <a:pt x="420647" y="12758"/>
                    <a:pt x="420647" y="24583"/>
                    <a:pt x="427940" y="31874"/>
                  </a:cubicBezTo>
                  <a:lnTo>
                    <a:pt x="434480" y="38414"/>
                  </a:lnTo>
                  <a:lnTo>
                    <a:pt x="63750" y="38414"/>
                  </a:lnTo>
                  <a:lnTo>
                    <a:pt x="70291" y="31874"/>
                  </a:lnTo>
                  <a:cubicBezTo>
                    <a:pt x="77584" y="24583"/>
                    <a:pt x="77584" y="12758"/>
                    <a:pt x="70291" y="5468"/>
                  </a:cubicBezTo>
                  <a:cubicBezTo>
                    <a:pt x="63000" y="-1823"/>
                    <a:pt x="51175" y="-1823"/>
                    <a:pt x="43885" y="5468"/>
                  </a:cubicBezTo>
                  <a:lnTo>
                    <a:pt x="5470" y="43883"/>
                  </a:lnTo>
                  <a:cubicBezTo>
                    <a:pt x="-1823" y="51173"/>
                    <a:pt x="-1823" y="62998"/>
                    <a:pt x="5470" y="70289"/>
                  </a:cubicBezTo>
                  <a:lnTo>
                    <a:pt x="43885" y="108706"/>
                  </a:lnTo>
                  <a:cubicBezTo>
                    <a:pt x="47531" y="112353"/>
                    <a:pt x="52309" y="114175"/>
                    <a:pt x="57089" y="114175"/>
                  </a:cubicBezTo>
                  <a:cubicBezTo>
                    <a:pt x="61867" y="114175"/>
                    <a:pt x="66647" y="112350"/>
                    <a:pt x="70293" y="108706"/>
                  </a:cubicBezTo>
                  <a:cubicBezTo>
                    <a:pt x="77586" y="101416"/>
                    <a:pt x="77586" y="89591"/>
                    <a:pt x="70293" y="82301"/>
                  </a:cubicBezTo>
                  <a:lnTo>
                    <a:pt x="63753" y="75760"/>
                  </a:lnTo>
                  <a:lnTo>
                    <a:pt x="434483" y="75760"/>
                  </a:lnTo>
                  <a:lnTo>
                    <a:pt x="427942" y="82301"/>
                  </a:lnTo>
                  <a:cubicBezTo>
                    <a:pt x="420649" y="89594"/>
                    <a:pt x="420649" y="101416"/>
                    <a:pt x="427942" y="108706"/>
                  </a:cubicBezTo>
                  <a:cubicBezTo>
                    <a:pt x="431589" y="112353"/>
                    <a:pt x="436366" y="114175"/>
                    <a:pt x="441147" y="114175"/>
                  </a:cubicBezTo>
                  <a:cubicBezTo>
                    <a:pt x="445927" y="114175"/>
                    <a:pt x="450704" y="112350"/>
                    <a:pt x="454351" y="108706"/>
                  </a:cubicBezTo>
                  <a:lnTo>
                    <a:pt x="492766" y="70289"/>
                  </a:lnTo>
                  <a:cubicBezTo>
                    <a:pt x="500059" y="62996"/>
                    <a:pt x="500059" y="51173"/>
                    <a:pt x="492766" y="43883"/>
                  </a:cubicBezTo>
                  <a:lnTo>
                    <a:pt x="454345" y="5468"/>
                  </a:ln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190" name="Graphic 53">
            <a:extLst>
              <a:ext uri="{FF2B5EF4-FFF2-40B4-BE49-F238E27FC236}">
                <a16:creationId xmlns:a16="http://schemas.microsoft.com/office/drawing/2014/main" id="{740F6FF5-3933-4CA7-886E-DE9F16B6827F}"/>
              </a:ext>
            </a:extLst>
          </p:cNvPr>
          <p:cNvSpPr/>
          <p:nvPr/>
        </p:nvSpPr>
        <p:spPr>
          <a:xfrm>
            <a:off x="7993338" y="4126159"/>
            <a:ext cx="514728" cy="374516"/>
          </a:xfrm>
          <a:custGeom>
            <a:avLst/>
            <a:gdLst>
              <a:gd name="connsiteX0" fmla="*/ 737160 w 744240"/>
              <a:gd name="connsiteY0" fmla="*/ 192269 h 541507"/>
              <a:gd name="connsiteX1" fmla="*/ 487186 w 744240"/>
              <a:gd name="connsiteY1" fmla="*/ 3765 h 541507"/>
              <a:gd name="connsiteX2" fmla="*/ 464699 w 744240"/>
              <a:gd name="connsiteY2" fmla="*/ 3765 h 541507"/>
              <a:gd name="connsiteX3" fmla="*/ 423606 w 744240"/>
              <a:gd name="connsiteY3" fmla="*/ 34754 h 541507"/>
              <a:gd name="connsiteX4" fmla="*/ 382513 w 744240"/>
              <a:gd name="connsiteY4" fmla="*/ 3765 h 541507"/>
              <a:gd name="connsiteX5" fmla="*/ 360025 w 744240"/>
              <a:gd name="connsiteY5" fmla="*/ 3765 h 541507"/>
              <a:gd name="connsiteX6" fmla="*/ 319957 w 744240"/>
              <a:gd name="connsiteY6" fmla="*/ 33980 h 541507"/>
              <a:gd name="connsiteX7" fmla="*/ 279888 w 744240"/>
              <a:gd name="connsiteY7" fmla="*/ 3765 h 541507"/>
              <a:gd name="connsiteX8" fmla="*/ 257400 w 744240"/>
              <a:gd name="connsiteY8" fmla="*/ 3765 h 541507"/>
              <a:gd name="connsiteX9" fmla="*/ 7426 w 744240"/>
              <a:gd name="connsiteY9" fmla="*/ 192269 h 541507"/>
              <a:gd name="connsiteX10" fmla="*/ 0 w 744240"/>
              <a:gd name="connsiteY10" fmla="*/ 207177 h 541507"/>
              <a:gd name="connsiteX11" fmla="*/ 0 w 744240"/>
              <a:gd name="connsiteY11" fmla="*/ 524552 h 541507"/>
              <a:gd name="connsiteX12" fmla="*/ 18673 w 744240"/>
              <a:gd name="connsiteY12" fmla="*/ 543225 h 541507"/>
              <a:gd name="connsiteX13" fmla="*/ 121298 w 744240"/>
              <a:gd name="connsiteY13" fmla="*/ 543225 h 541507"/>
              <a:gd name="connsiteX14" fmla="*/ 225966 w 744240"/>
              <a:gd name="connsiteY14" fmla="*/ 543225 h 541507"/>
              <a:gd name="connsiteX15" fmla="*/ 518623 w 744240"/>
              <a:gd name="connsiteY15" fmla="*/ 543225 h 541507"/>
              <a:gd name="connsiteX16" fmla="*/ 621248 w 744240"/>
              <a:gd name="connsiteY16" fmla="*/ 543225 h 541507"/>
              <a:gd name="connsiteX17" fmla="*/ 725917 w 744240"/>
              <a:gd name="connsiteY17" fmla="*/ 543225 h 541507"/>
              <a:gd name="connsiteX18" fmla="*/ 744590 w 744240"/>
              <a:gd name="connsiteY18" fmla="*/ 524552 h 541507"/>
              <a:gd name="connsiteX19" fmla="*/ 744590 w 744240"/>
              <a:gd name="connsiteY19" fmla="*/ 207177 h 541507"/>
              <a:gd name="connsiteX20" fmla="*/ 737160 w 744240"/>
              <a:gd name="connsiteY20" fmla="*/ 192269 h 541507"/>
              <a:gd name="connsiteX21" fmla="*/ 707244 w 744240"/>
              <a:gd name="connsiteY21" fmla="*/ 505879 h 541507"/>
              <a:gd name="connsiteX22" fmla="*/ 639921 w 744240"/>
              <a:gd name="connsiteY22" fmla="*/ 505879 h 541507"/>
              <a:gd name="connsiteX23" fmla="*/ 639921 w 744240"/>
              <a:gd name="connsiteY23" fmla="*/ 207177 h 541507"/>
              <a:gd name="connsiteX24" fmla="*/ 632492 w 744240"/>
              <a:gd name="connsiteY24" fmla="*/ 192269 h 541507"/>
              <a:gd name="connsiteX25" fmla="*/ 454621 w 744240"/>
              <a:gd name="connsiteY25" fmla="*/ 58140 h 541507"/>
              <a:gd name="connsiteX26" fmla="*/ 475943 w 744240"/>
              <a:gd name="connsiteY26" fmla="*/ 42060 h 541507"/>
              <a:gd name="connsiteX27" fmla="*/ 707244 w 744240"/>
              <a:gd name="connsiteY27" fmla="*/ 216484 h 541507"/>
              <a:gd name="connsiteX28" fmla="*/ 707244 w 744240"/>
              <a:gd name="connsiteY28" fmla="*/ 505879 h 541507"/>
              <a:gd name="connsiteX29" fmla="*/ 537296 w 744240"/>
              <a:gd name="connsiteY29" fmla="*/ 505879 h 541507"/>
              <a:gd name="connsiteX30" fmla="*/ 537296 w 744240"/>
              <a:gd name="connsiteY30" fmla="*/ 207177 h 541507"/>
              <a:gd name="connsiteX31" fmla="*/ 529867 w 744240"/>
              <a:gd name="connsiteY31" fmla="*/ 192269 h 541507"/>
              <a:gd name="connsiteX32" fmla="*/ 350972 w 744240"/>
              <a:gd name="connsiteY32" fmla="*/ 57369 h 541507"/>
              <a:gd name="connsiteX33" fmla="*/ 371272 w 744240"/>
              <a:gd name="connsiteY33" fmla="*/ 42063 h 541507"/>
              <a:gd name="connsiteX34" fmla="*/ 602576 w 744240"/>
              <a:gd name="connsiteY34" fmla="*/ 216487 h 541507"/>
              <a:gd name="connsiteX35" fmla="*/ 602576 w 744240"/>
              <a:gd name="connsiteY35" fmla="*/ 505882 h 541507"/>
              <a:gd name="connsiteX36" fmla="*/ 537296 w 744240"/>
              <a:gd name="connsiteY36" fmla="*/ 505882 h 541507"/>
              <a:gd name="connsiteX37" fmla="*/ 299227 w 744240"/>
              <a:gd name="connsiteY37" fmla="*/ 505876 h 541507"/>
              <a:gd name="connsiteX38" fmla="*/ 244639 w 744240"/>
              <a:gd name="connsiteY38" fmla="*/ 505876 h 541507"/>
              <a:gd name="connsiteX39" fmla="*/ 238066 w 744240"/>
              <a:gd name="connsiteY39" fmla="*/ 505876 h 541507"/>
              <a:gd name="connsiteX40" fmla="*/ 238066 w 744240"/>
              <a:gd name="connsiteY40" fmla="*/ 370473 h 541507"/>
              <a:gd name="connsiteX41" fmla="*/ 299227 w 744240"/>
              <a:gd name="connsiteY41" fmla="*/ 370473 h 541507"/>
              <a:gd name="connsiteX42" fmla="*/ 299227 w 744240"/>
              <a:gd name="connsiteY42" fmla="*/ 505876 h 541507"/>
              <a:gd name="connsiteX43" fmla="*/ 336573 w 744240"/>
              <a:gd name="connsiteY43" fmla="*/ 505876 h 541507"/>
              <a:gd name="connsiteX44" fmla="*/ 336573 w 744240"/>
              <a:gd name="connsiteY44" fmla="*/ 351800 h 541507"/>
              <a:gd name="connsiteX45" fmla="*/ 317900 w 744240"/>
              <a:gd name="connsiteY45" fmla="*/ 333127 h 541507"/>
              <a:gd name="connsiteX46" fmla="*/ 219393 w 744240"/>
              <a:gd name="connsiteY46" fmla="*/ 333127 h 541507"/>
              <a:gd name="connsiteX47" fmla="*/ 200721 w 744240"/>
              <a:gd name="connsiteY47" fmla="*/ 351800 h 541507"/>
              <a:gd name="connsiteX48" fmla="*/ 200721 w 744240"/>
              <a:gd name="connsiteY48" fmla="*/ 505876 h 541507"/>
              <a:gd name="connsiteX49" fmla="*/ 139970 w 744240"/>
              <a:gd name="connsiteY49" fmla="*/ 505876 h 541507"/>
              <a:gd name="connsiteX50" fmla="*/ 37345 w 744240"/>
              <a:gd name="connsiteY50" fmla="*/ 505876 h 541507"/>
              <a:gd name="connsiteX51" fmla="*/ 37345 w 744240"/>
              <a:gd name="connsiteY51" fmla="*/ 216482 h 541507"/>
              <a:gd name="connsiteX52" fmla="*/ 268647 w 744240"/>
              <a:gd name="connsiteY52" fmla="*/ 42058 h 541507"/>
              <a:gd name="connsiteX53" fmla="*/ 499951 w 744240"/>
              <a:gd name="connsiteY53" fmla="*/ 216482 h 541507"/>
              <a:gd name="connsiteX54" fmla="*/ 499951 w 744240"/>
              <a:gd name="connsiteY54" fmla="*/ 505876 h 541507"/>
              <a:gd name="connsiteX55" fmla="*/ 336573 w 744240"/>
              <a:gd name="connsiteY55" fmla="*/ 505876 h 54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44240" h="541507">
                <a:moveTo>
                  <a:pt x="737160" y="192269"/>
                </a:moveTo>
                <a:lnTo>
                  <a:pt x="487186" y="3765"/>
                </a:lnTo>
                <a:cubicBezTo>
                  <a:pt x="480528" y="-1255"/>
                  <a:pt x="471357" y="-1255"/>
                  <a:pt x="464699" y="3765"/>
                </a:cubicBezTo>
                <a:lnTo>
                  <a:pt x="423606" y="34754"/>
                </a:lnTo>
                <a:lnTo>
                  <a:pt x="382513" y="3765"/>
                </a:lnTo>
                <a:cubicBezTo>
                  <a:pt x="375855" y="-1255"/>
                  <a:pt x="366684" y="-1255"/>
                  <a:pt x="360025" y="3765"/>
                </a:cubicBezTo>
                <a:lnTo>
                  <a:pt x="319957" y="33980"/>
                </a:lnTo>
                <a:lnTo>
                  <a:pt x="279888" y="3765"/>
                </a:lnTo>
                <a:cubicBezTo>
                  <a:pt x="273229" y="-1255"/>
                  <a:pt x="264058" y="-1255"/>
                  <a:pt x="257400" y="3765"/>
                </a:cubicBezTo>
                <a:lnTo>
                  <a:pt x="7426" y="192269"/>
                </a:lnTo>
                <a:cubicBezTo>
                  <a:pt x="2750" y="195798"/>
                  <a:pt x="0" y="201320"/>
                  <a:pt x="0" y="207177"/>
                </a:cubicBezTo>
                <a:lnTo>
                  <a:pt x="0" y="524552"/>
                </a:lnTo>
                <a:cubicBezTo>
                  <a:pt x="0" y="534865"/>
                  <a:pt x="8360" y="543225"/>
                  <a:pt x="18673" y="543225"/>
                </a:cubicBezTo>
                <a:lnTo>
                  <a:pt x="121298" y="543225"/>
                </a:lnTo>
                <a:lnTo>
                  <a:pt x="225966" y="543225"/>
                </a:lnTo>
                <a:lnTo>
                  <a:pt x="518623" y="543225"/>
                </a:lnTo>
                <a:lnTo>
                  <a:pt x="621248" y="543225"/>
                </a:lnTo>
                <a:lnTo>
                  <a:pt x="725917" y="543225"/>
                </a:lnTo>
                <a:cubicBezTo>
                  <a:pt x="736229" y="543225"/>
                  <a:pt x="744590" y="534865"/>
                  <a:pt x="744590" y="524552"/>
                </a:cubicBezTo>
                <a:lnTo>
                  <a:pt x="744590" y="207177"/>
                </a:lnTo>
                <a:cubicBezTo>
                  <a:pt x="744590" y="201320"/>
                  <a:pt x="741839" y="195798"/>
                  <a:pt x="737160" y="192269"/>
                </a:cubicBezTo>
                <a:close/>
                <a:moveTo>
                  <a:pt x="707244" y="505879"/>
                </a:moveTo>
                <a:lnTo>
                  <a:pt x="639921" y="505879"/>
                </a:lnTo>
                <a:lnTo>
                  <a:pt x="639921" y="207177"/>
                </a:lnTo>
                <a:cubicBezTo>
                  <a:pt x="639921" y="201317"/>
                  <a:pt x="637171" y="195798"/>
                  <a:pt x="632492" y="192269"/>
                </a:cubicBezTo>
                <a:lnTo>
                  <a:pt x="454621" y="58140"/>
                </a:lnTo>
                <a:lnTo>
                  <a:pt x="475943" y="42060"/>
                </a:lnTo>
                <a:lnTo>
                  <a:pt x="707244" y="216484"/>
                </a:lnTo>
                <a:lnTo>
                  <a:pt x="707244" y="505879"/>
                </a:lnTo>
                <a:close/>
                <a:moveTo>
                  <a:pt x="537296" y="505879"/>
                </a:moveTo>
                <a:lnTo>
                  <a:pt x="537296" y="207177"/>
                </a:lnTo>
                <a:cubicBezTo>
                  <a:pt x="537296" y="201317"/>
                  <a:pt x="534546" y="195798"/>
                  <a:pt x="529867" y="192269"/>
                </a:cubicBezTo>
                <a:lnTo>
                  <a:pt x="350972" y="57369"/>
                </a:lnTo>
                <a:lnTo>
                  <a:pt x="371272" y="42063"/>
                </a:lnTo>
                <a:lnTo>
                  <a:pt x="602576" y="216487"/>
                </a:lnTo>
                <a:lnTo>
                  <a:pt x="602576" y="505882"/>
                </a:lnTo>
                <a:lnTo>
                  <a:pt x="537296" y="505882"/>
                </a:lnTo>
                <a:close/>
                <a:moveTo>
                  <a:pt x="299227" y="505876"/>
                </a:moveTo>
                <a:lnTo>
                  <a:pt x="244639" y="505876"/>
                </a:lnTo>
                <a:lnTo>
                  <a:pt x="238066" y="505876"/>
                </a:lnTo>
                <a:lnTo>
                  <a:pt x="238066" y="370473"/>
                </a:lnTo>
                <a:lnTo>
                  <a:pt x="299227" y="370473"/>
                </a:lnTo>
                <a:lnTo>
                  <a:pt x="299227" y="505876"/>
                </a:lnTo>
                <a:close/>
                <a:moveTo>
                  <a:pt x="336573" y="505876"/>
                </a:moveTo>
                <a:lnTo>
                  <a:pt x="336573" y="351800"/>
                </a:lnTo>
                <a:cubicBezTo>
                  <a:pt x="336573" y="341487"/>
                  <a:pt x="328213" y="333127"/>
                  <a:pt x="317900" y="333127"/>
                </a:cubicBezTo>
                <a:lnTo>
                  <a:pt x="219393" y="333127"/>
                </a:lnTo>
                <a:cubicBezTo>
                  <a:pt x="209081" y="333127"/>
                  <a:pt x="200721" y="341487"/>
                  <a:pt x="200721" y="351800"/>
                </a:cubicBezTo>
                <a:lnTo>
                  <a:pt x="200721" y="505876"/>
                </a:lnTo>
                <a:lnTo>
                  <a:pt x="139970" y="505876"/>
                </a:lnTo>
                <a:lnTo>
                  <a:pt x="37345" y="505876"/>
                </a:lnTo>
                <a:lnTo>
                  <a:pt x="37345" y="216482"/>
                </a:lnTo>
                <a:lnTo>
                  <a:pt x="268647" y="42058"/>
                </a:lnTo>
                <a:lnTo>
                  <a:pt x="499951" y="216482"/>
                </a:lnTo>
                <a:lnTo>
                  <a:pt x="499951" y="505876"/>
                </a:lnTo>
                <a:lnTo>
                  <a:pt x="336573" y="505876"/>
                </a:lnTo>
                <a:close/>
              </a:path>
            </a:pathLst>
          </a:custGeom>
          <a:solidFill>
            <a:srgbClr val="0F6FC6"/>
          </a:solidFill>
          <a:ln w="2663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grpSp>
        <p:nvGrpSpPr>
          <p:cNvPr id="191" name="Graphic 55">
            <a:extLst>
              <a:ext uri="{FF2B5EF4-FFF2-40B4-BE49-F238E27FC236}">
                <a16:creationId xmlns:a16="http://schemas.microsoft.com/office/drawing/2014/main" id="{B33899EC-A86B-4146-9BFC-8981D9A235C8}"/>
              </a:ext>
            </a:extLst>
          </p:cNvPr>
          <p:cNvGrpSpPr/>
          <p:nvPr/>
        </p:nvGrpSpPr>
        <p:grpSpPr>
          <a:xfrm>
            <a:off x="9558427" y="4056975"/>
            <a:ext cx="512884" cy="512884"/>
            <a:chOff x="1082876" y="807383"/>
            <a:chExt cx="741572" cy="741572"/>
          </a:xfrm>
          <a:solidFill>
            <a:srgbClr val="0F6FC6"/>
          </a:solidFill>
        </p:grpSpPr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884AFECE-7D18-491E-835B-ADE6C106D0B0}"/>
                </a:ext>
              </a:extLst>
            </p:cNvPr>
            <p:cNvSpPr/>
            <p:nvPr/>
          </p:nvSpPr>
          <p:spPr>
            <a:xfrm>
              <a:off x="1469568" y="884976"/>
              <a:ext cx="293428" cy="664214"/>
            </a:xfrm>
            <a:custGeom>
              <a:avLst/>
              <a:gdLst>
                <a:gd name="connsiteX0" fmla="*/ 287631 w 293427"/>
                <a:gd name="connsiteY0" fmla="*/ 111337 h 664213"/>
                <a:gd name="connsiteX1" fmla="*/ 159129 w 293427"/>
                <a:gd name="connsiteY1" fmla="*/ 4324 h 664213"/>
                <a:gd name="connsiteX2" fmla="*/ 135230 w 293427"/>
                <a:gd name="connsiteY2" fmla="*/ 4324 h 664213"/>
                <a:gd name="connsiteX3" fmla="*/ 6725 w 293427"/>
                <a:gd name="connsiteY3" fmla="*/ 111337 h 664213"/>
                <a:gd name="connsiteX4" fmla="*/ 0 w 293427"/>
                <a:gd name="connsiteY4" fmla="*/ 125686 h 664213"/>
                <a:gd name="connsiteX5" fmla="*/ 0 w 293427"/>
                <a:gd name="connsiteY5" fmla="*/ 646235 h 664213"/>
                <a:gd name="connsiteX6" fmla="*/ 18673 w 293427"/>
                <a:gd name="connsiteY6" fmla="*/ 664908 h 664213"/>
                <a:gd name="connsiteX7" fmla="*/ 275681 w 293427"/>
                <a:gd name="connsiteY7" fmla="*/ 664908 h 664213"/>
                <a:gd name="connsiteX8" fmla="*/ 294353 w 293427"/>
                <a:gd name="connsiteY8" fmla="*/ 646235 h 664213"/>
                <a:gd name="connsiteX9" fmla="*/ 294353 w 293427"/>
                <a:gd name="connsiteY9" fmla="*/ 125686 h 664213"/>
                <a:gd name="connsiteX10" fmla="*/ 287631 w 293427"/>
                <a:gd name="connsiteY10" fmla="*/ 111337 h 664213"/>
                <a:gd name="connsiteX11" fmla="*/ 257011 w 293427"/>
                <a:gd name="connsiteY11" fmla="*/ 627562 h 664213"/>
                <a:gd name="connsiteX12" fmla="*/ 37348 w 293427"/>
                <a:gd name="connsiteY12" fmla="*/ 627562 h 664213"/>
                <a:gd name="connsiteX13" fmla="*/ 37348 w 293427"/>
                <a:gd name="connsiteY13" fmla="*/ 134436 h 664213"/>
                <a:gd name="connsiteX14" fmla="*/ 147181 w 293427"/>
                <a:gd name="connsiteY14" fmla="*/ 42971 h 664213"/>
                <a:gd name="connsiteX15" fmla="*/ 257011 w 293427"/>
                <a:gd name="connsiteY15" fmla="*/ 134436 h 664213"/>
                <a:gd name="connsiteX16" fmla="*/ 257011 w 293427"/>
                <a:gd name="connsiteY16" fmla="*/ 627562 h 664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3427" h="664213">
                  <a:moveTo>
                    <a:pt x="287631" y="111337"/>
                  </a:moveTo>
                  <a:lnTo>
                    <a:pt x="159129" y="4324"/>
                  </a:lnTo>
                  <a:cubicBezTo>
                    <a:pt x="152204" y="-1443"/>
                    <a:pt x="142155" y="-1440"/>
                    <a:pt x="135230" y="4324"/>
                  </a:cubicBezTo>
                  <a:lnTo>
                    <a:pt x="6725" y="111337"/>
                  </a:lnTo>
                  <a:cubicBezTo>
                    <a:pt x="2465" y="114885"/>
                    <a:pt x="0" y="120143"/>
                    <a:pt x="0" y="125686"/>
                  </a:cubicBezTo>
                  <a:lnTo>
                    <a:pt x="0" y="646235"/>
                  </a:lnTo>
                  <a:cubicBezTo>
                    <a:pt x="0" y="656548"/>
                    <a:pt x="8360" y="664908"/>
                    <a:pt x="18673" y="664908"/>
                  </a:cubicBezTo>
                  <a:lnTo>
                    <a:pt x="275681" y="664908"/>
                  </a:lnTo>
                  <a:cubicBezTo>
                    <a:pt x="285993" y="664908"/>
                    <a:pt x="294353" y="656548"/>
                    <a:pt x="294353" y="646235"/>
                  </a:cubicBezTo>
                  <a:lnTo>
                    <a:pt x="294353" y="125686"/>
                  </a:lnTo>
                  <a:cubicBezTo>
                    <a:pt x="294356" y="120143"/>
                    <a:pt x="291891" y="114883"/>
                    <a:pt x="287631" y="111337"/>
                  </a:cubicBezTo>
                  <a:close/>
                  <a:moveTo>
                    <a:pt x="257011" y="627562"/>
                  </a:moveTo>
                  <a:lnTo>
                    <a:pt x="37348" y="627562"/>
                  </a:lnTo>
                  <a:lnTo>
                    <a:pt x="37348" y="134436"/>
                  </a:lnTo>
                  <a:lnTo>
                    <a:pt x="147181" y="42971"/>
                  </a:lnTo>
                  <a:lnTo>
                    <a:pt x="257011" y="134436"/>
                  </a:lnTo>
                  <a:lnTo>
                    <a:pt x="257011" y="627562"/>
                  </a:ln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08842E05-E236-4F23-B4E5-BA89A0E28539}"/>
                </a:ext>
              </a:extLst>
            </p:cNvPr>
            <p:cNvSpPr/>
            <p:nvPr/>
          </p:nvSpPr>
          <p:spPr>
            <a:xfrm>
              <a:off x="1469570" y="807383"/>
              <a:ext cx="293428" cy="144046"/>
            </a:xfrm>
            <a:custGeom>
              <a:avLst/>
              <a:gdLst>
                <a:gd name="connsiteX0" fmla="*/ 18685 w 293427"/>
                <a:gd name="connsiteY0" fmla="*/ 144359 h 144046"/>
                <a:gd name="connsiteX1" fmla="*/ 30624 w 293427"/>
                <a:gd name="connsiteY1" fmla="*/ 140035 h 144046"/>
                <a:gd name="connsiteX2" fmla="*/ 147179 w 293427"/>
                <a:gd name="connsiteY2" fmla="*/ 42971 h 144046"/>
                <a:gd name="connsiteX3" fmla="*/ 263731 w 293427"/>
                <a:gd name="connsiteY3" fmla="*/ 140035 h 144046"/>
                <a:gd name="connsiteX4" fmla="*/ 290028 w 293427"/>
                <a:gd name="connsiteY4" fmla="*/ 137637 h 144046"/>
                <a:gd name="connsiteX5" fmla="*/ 287630 w 293427"/>
                <a:gd name="connsiteY5" fmla="*/ 111340 h 144046"/>
                <a:gd name="connsiteX6" fmla="*/ 159127 w 293427"/>
                <a:gd name="connsiteY6" fmla="*/ 4324 h 144046"/>
                <a:gd name="connsiteX7" fmla="*/ 135229 w 293427"/>
                <a:gd name="connsiteY7" fmla="*/ 4324 h 144046"/>
                <a:gd name="connsiteX8" fmla="*/ 6723 w 293427"/>
                <a:gd name="connsiteY8" fmla="*/ 111338 h 144046"/>
                <a:gd name="connsiteX9" fmla="*/ 4325 w 293427"/>
                <a:gd name="connsiteY9" fmla="*/ 137634 h 144046"/>
                <a:gd name="connsiteX10" fmla="*/ 18685 w 293427"/>
                <a:gd name="connsiteY10" fmla="*/ 144359 h 14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3427" h="144046">
                  <a:moveTo>
                    <a:pt x="18685" y="144359"/>
                  </a:moveTo>
                  <a:cubicBezTo>
                    <a:pt x="22897" y="144359"/>
                    <a:pt x="27133" y="142942"/>
                    <a:pt x="30624" y="140035"/>
                  </a:cubicBezTo>
                  <a:lnTo>
                    <a:pt x="147179" y="42971"/>
                  </a:lnTo>
                  <a:lnTo>
                    <a:pt x="263731" y="140035"/>
                  </a:lnTo>
                  <a:cubicBezTo>
                    <a:pt x="271659" y="146637"/>
                    <a:pt x="283434" y="145562"/>
                    <a:pt x="290028" y="137637"/>
                  </a:cubicBezTo>
                  <a:cubicBezTo>
                    <a:pt x="296627" y="129711"/>
                    <a:pt x="295552" y="117937"/>
                    <a:pt x="287630" y="111340"/>
                  </a:cubicBezTo>
                  <a:lnTo>
                    <a:pt x="159127" y="4324"/>
                  </a:lnTo>
                  <a:cubicBezTo>
                    <a:pt x="152202" y="-1443"/>
                    <a:pt x="142154" y="-1440"/>
                    <a:pt x="135229" y="4324"/>
                  </a:cubicBezTo>
                  <a:lnTo>
                    <a:pt x="6723" y="111338"/>
                  </a:lnTo>
                  <a:cubicBezTo>
                    <a:pt x="-1202" y="117937"/>
                    <a:pt x="-2274" y="129711"/>
                    <a:pt x="4325" y="137634"/>
                  </a:cubicBezTo>
                  <a:cubicBezTo>
                    <a:pt x="8020" y="142070"/>
                    <a:pt x="13331" y="144359"/>
                    <a:pt x="18685" y="144359"/>
                  </a:cubicBez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CD559C8-106F-4C01-AF91-33D4DEF32584}"/>
                </a:ext>
              </a:extLst>
            </p:cNvPr>
            <p:cNvSpPr/>
            <p:nvPr/>
          </p:nvSpPr>
          <p:spPr>
            <a:xfrm>
              <a:off x="1144328" y="1099728"/>
              <a:ext cx="293428" cy="448144"/>
            </a:xfrm>
            <a:custGeom>
              <a:avLst/>
              <a:gdLst>
                <a:gd name="connsiteX0" fmla="*/ 287629 w 293427"/>
                <a:gd name="connsiteY0" fmla="*/ 111339 h 448144"/>
                <a:gd name="connsiteX1" fmla="*/ 159126 w 293427"/>
                <a:gd name="connsiteY1" fmla="*/ 4323 h 448144"/>
                <a:gd name="connsiteX2" fmla="*/ 135228 w 293427"/>
                <a:gd name="connsiteY2" fmla="*/ 4323 h 448144"/>
                <a:gd name="connsiteX3" fmla="*/ 6725 w 293427"/>
                <a:gd name="connsiteY3" fmla="*/ 111337 h 448144"/>
                <a:gd name="connsiteX4" fmla="*/ 0 w 293427"/>
                <a:gd name="connsiteY4" fmla="*/ 125685 h 448144"/>
                <a:gd name="connsiteX5" fmla="*/ 0 w 293427"/>
                <a:gd name="connsiteY5" fmla="*/ 431480 h 448144"/>
                <a:gd name="connsiteX6" fmla="*/ 18673 w 293427"/>
                <a:gd name="connsiteY6" fmla="*/ 450152 h 448144"/>
                <a:gd name="connsiteX7" fmla="*/ 275681 w 293427"/>
                <a:gd name="connsiteY7" fmla="*/ 450152 h 448144"/>
                <a:gd name="connsiteX8" fmla="*/ 294353 w 293427"/>
                <a:gd name="connsiteY8" fmla="*/ 431480 h 448144"/>
                <a:gd name="connsiteX9" fmla="*/ 294353 w 293427"/>
                <a:gd name="connsiteY9" fmla="*/ 125688 h 448144"/>
                <a:gd name="connsiteX10" fmla="*/ 287629 w 293427"/>
                <a:gd name="connsiteY10" fmla="*/ 111339 h 448144"/>
                <a:gd name="connsiteX11" fmla="*/ 257008 w 293427"/>
                <a:gd name="connsiteY11" fmla="*/ 412810 h 448144"/>
                <a:gd name="connsiteX12" fmla="*/ 37345 w 293427"/>
                <a:gd name="connsiteY12" fmla="*/ 412810 h 448144"/>
                <a:gd name="connsiteX13" fmla="*/ 37345 w 293427"/>
                <a:gd name="connsiteY13" fmla="*/ 134435 h 448144"/>
                <a:gd name="connsiteX14" fmla="*/ 147175 w 293427"/>
                <a:gd name="connsiteY14" fmla="*/ 42971 h 448144"/>
                <a:gd name="connsiteX15" fmla="*/ 257008 w 293427"/>
                <a:gd name="connsiteY15" fmla="*/ 134435 h 448144"/>
                <a:gd name="connsiteX16" fmla="*/ 257008 w 293427"/>
                <a:gd name="connsiteY16" fmla="*/ 412810 h 44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3427" h="448144">
                  <a:moveTo>
                    <a:pt x="287629" y="111339"/>
                  </a:moveTo>
                  <a:lnTo>
                    <a:pt x="159126" y="4323"/>
                  </a:lnTo>
                  <a:cubicBezTo>
                    <a:pt x="152201" y="-1441"/>
                    <a:pt x="142152" y="-1441"/>
                    <a:pt x="135228" y="4323"/>
                  </a:cubicBezTo>
                  <a:lnTo>
                    <a:pt x="6725" y="111337"/>
                  </a:lnTo>
                  <a:cubicBezTo>
                    <a:pt x="2465" y="114884"/>
                    <a:pt x="0" y="120142"/>
                    <a:pt x="0" y="125685"/>
                  </a:cubicBezTo>
                  <a:lnTo>
                    <a:pt x="0" y="431480"/>
                  </a:lnTo>
                  <a:cubicBezTo>
                    <a:pt x="0" y="441792"/>
                    <a:pt x="8360" y="450152"/>
                    <a:pt x="18673" y="450152"/>
                  </a:cubicBezTo>
                  <a:lnTo>
                    <a:pt x="275681" y="450152"/>
                  </a:lnTo>
                  <a:cubicBezTo>
                    <a:pt x="285993" y="450152"/>
                    <a:pt x="294353" y="441792"/>
                    <a:pt x="294353" y="431480"/>
                  </a:cubicBezTo>
                  <a:lnTo>
                    <a:pt x="294353" y="125688"/>
                  </a:lnTo>
                  <a:cubicBezTo>
                    <a:pt x="294353" y="120142"/>
                    <a:pt x="291889" y="114884"/>
                    <a:pt x="287629" y="111339"/>
                  </a:cubicBezTo>
                  <a:close/>
                  <a:moveTo>
                    <a:pt x="257008" y="412810"/>
                  </a:moveTo>
                  <a:lnTo>
                    <a:pt x="37345" y="412810"/>
                  </a:lnTo>
                  <a:lnTo>
                    <a:pt x="37345" y="134435"/>
                  </a:lnTo>
                  <a:lnTo>
                    <a:pt x="147175" y="42971"/>
                  </a:lnTo>
                  <a:lnTo>
                    <a:pt x="257008" y="134435"/>
                  </a:lnTo>
                  <a:lnTo>
                    <a:pt x="257008" y="412810"/>
                  </a:ln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0E3D3460-439E-4F55-8979-F329C969665D}"/>
                </a:ext>
              </a:extLst>
            </p:cNvPr>
            <p:cNvSpPr/>
            <p:nvPr/>
          </p:nvSpPr>
          <p:spPr>
            <a:xfrm>
              <a:off x="1144329" y="1022138"/>
              <a:ext cx="293428" cy="144046"/>
            </a:xfrm>
            <a:custGeom>
              <a:avLst/>
              <a:gdLst>
                <a:gd name="connsiteX0" fmla="*/ 30622 w 293427"/>
                <a:gd name="connsiteY0" fmla="*/ 140034 h 144046"/>
                <a:gd name="connsiteX1" fmla="*/ 147174 w 293427"/>
                <a:gd name="connsiteY1" fmla="*/ 42970 h 144046"/>
                <a:gd name="connsiteX2" fmla="*/ 263729 w 293427"/>
                <a:gd name="connsiteY2" fmla="*/ 140034 h 144046"/>
                <a:gd name="connsiteX3" fmla="*/ 275669 w 293427"/>
                <a:gd name="connsiteY3" fmla="*/ 144358 h 144046"/>
                <a:gd name="connsiteX4" fmla="*/ 290028 w 293427"/>
                <a:gd name="connsiteY4" fmla="*/ 137633 h 144046"/>
                <a:gd name="connsiteX5" fmla="*/ 287630 w 293427"/>
                <a:gd name="connsiteY5" fmla="*/ 111337 h 144046"/>
                <a:gd name="connsiteX6" fmla="*/ 159124 w 293427"/>
                <a:gd name="connsiteY6" fmla="*/ 4323 h 144046"/>
                <a:gd name="connsiteX7" fmla="*/ 135226 w 293427"/>
                <a:gd name="connsiteY7" fmla="*/ 4323 h 144046"/>
                <a:gd name="connsiteX8" fmla="*/ 6723 w 293427"/>
                <a:gd name="connsiteY8" fmla="*/ 111337 h 144046"/>
                <a:gd name="connsiteX9" fmla="*/ 4325 w 293427"/>
                <a:gd name="connsiteY9" fmla="*/ 137633 h 144046"/>
                <a:gd name="connsiteX10" fmla="*/ 30622 w 293427"/>
                <a:gd name="connsiteY10" fmla="*/ 140034 h 144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3427" h="144046">
                  <a:moveTo>
                    <a:pt x="30622" y="140034"/>
                  </a:moveTo>
                  <a:lnTo>
                    <a:pt x="147174" y="42970"/>
                  </a:lnTo>
                  <a:lnTo>
                    <a:pt x="263729" y="140034"/>
                  </a:lnTo>
                  <a:cubicBezTo>
                    <a:pt x="267221" y="142941"/>
                    <a:pt x="271454" y="144360"/>
                    <a:pt x="275669" y="144358"/>
                  </a:cubicBezTo>
                  <a:cubicBezTo>
                    <a:pt x="281022" y="144358"/>
                    <a:pt x="286336" y="142069"/>
                    <a:pt x="290028" y="137633"/>
                  </a:cubicBezTo>
                  <a:cubicBezTo>
                    <a:pt x="296627" y="129708"/>
                    <a:pt x="295552" y="117933"/>
                    <a:pt x="287630" y="111337"/>
                  </a:cubicBezTo>
                  <a:lnTo>
                    <a:pt x="159124" y="4323"/>
                  </a:lnTo>
                  <a:cubicBezTo>
                    <a:pt x="152200" y="-1441"/>
                    <a:pt x="142151" y="-1441"/>
                    <a:pt x="135226" y="4323"/>
                  </a:cubicBezTo>
                  <a:lnTo>
                    <a:pt x="6723" y="111337"/>
                  </a:lnTo>
                  <a:cubicBezTo>
                    <a:pt x="-1202" y="117936"/>
                    <a:pt x="-2274" y="129710"/>
                    <a:pt x="4325" y="137633"/>
                  </a:cubicBezTo>
                  <a:cubicBezTo>
                    <a:pt x="10922" y="145561"/>
                    <a:pt x="22694" y="146633"/>
                    <a:pt x="30622" y="140034"/>
                  </a:cubicBez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66455A17-8C6A-440A-AD25-F2962B079C43}"/>
                </a:ext>
              </a:extLst>
            </p:cNvPr>
            <p:cNvSpPr/>
            <p:nvPr/>
          </p:nvSpPr>
          <p:spPr>
            <a:xfrm>
              <a:off x="1232450" y="1232560"/>
              <a:ext cx="117371" cy="218737"/>
            </a:xfrm>
            <a:custGeom>
              <a:avLst/>
              <a:gdLst>
                <a:gd name="connsiteX0" fmla="*/ 40380 w 117371"/>
                <a:gd name="connsiteY0" fmla="*/ 18675 h 218737"/>
                <a:gd name="connsiteX1" fmla="*/ 40380 w 117371"/>
                <a:gd name="connsiteY1" fmla="*/ 157120 h 218737"/>
                <a:gd name="connsiteX2" fmla="*/ 31876 w 117371"/>
                <a:gd name="connsiteY2" fmla="*/ 148616 h 218737"/>
                <a:gd name="connsiteX3" fmla="*/ 5468 w 117371"/>
                <a:gd name="connsiteY3" fmla="*/ 148616 h 218737"/>
                <a:gd name="connsiteX4" fmla="*/ 5468 w 117371"/>
                <a:gd name="connsiteY4" fmla="*/ 175022 h 218737"/>
                <a:gd name="connsiteX5" fmla="*/ 42261 w 117371"/>
                <a:gd name="connsiteY5" fmla="*/ 211812 h 218737"/>
                <a:gd name="connsiteX6" fmla="*/ 59053 w 117371"/>
                <a:gd name="connsiteY6" fmla="*/ 218753 h 218737"/>
                <a:gd name="connsiteX7" fmla="*/ 75853 w 117371"/>
                <a:gd name="connsiteY7" fmla="*/ 211810 h 218737"/>
                <a:gd name="connsiteX8" fmla="*/ 112641 w 117371"/>
                <a:gd name="connsiteY8" fmla="*/ 175022 h 218737"/>
                <a:gd name="connsiteX9" fmla="*/ 112641 w 117371"/>
                <a:gd name="connsiteY9" fmla="*/ 148616 h 218737"/>
                <a:gd name="connsiteX10" fmla="*/ 86232 w 117371"/>
                <a:gd name="connsiteY10" fmla="*/ 148616 h 218737"/>
                <a:gd name="connsiteX11" fmla="*/ 77728 w 117371"/>
                <a:gd name="connsiteY11" fmla="*/ 157120 h 218737"/>
                <a:gd name="connsiteX12" fmla="*/ 77728 w 117371"/>
                <a:gd name="connsiteY12" fmla="*/ 18673 h 218737"/>
                <a:gd name="connsiteX13" fmla="*/ 59056 w 117371"/>
                <a:gd name="connsiteY13" fmla="*/ 0 h 218737"/>
                <a:gd name="connsiteX14" fmla="*/ 40380 w 117371"/>
                <a:gd name="connsiteY14" fmla="*/ 18675 h 21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7371" h="218737">
                  <a:moveTo>
                    <a:pt x="40380" y="18675"/>
                  </a:moveTo>
                  <a:lnTo>
                    <a:pt x="40380" y="157120"/>
                  </a:lnTo>
                  <a:lnTo>
                    <a:pt x="31876" y="148616"/>
                  </a:lnTo>
                  <a:cubicBezTo>
                    <a:pt x="24583" y="141325"/>
                    <a:pt x="12761" y="141325"/>
                    <a:pt x="5468" y="148616"/>
                  </a:cubicBezTo>
                  <a:cubicBezTo>
                    <a:pt x="-1823" y="155906"/>
                    <a:pt x="-1823" y="167731"/>
                    <a:pt x="5468" y="175022"/>
                  </a:cubicBezTo>
                  <a:lnTo>
                    <a:pt x="42261" y="211812"/>
                  </a:lnTo>
                  <a:cubicBezTo>
                    <a:pt x="46889" y="216440"/>
                    <a:pt x="52971" y="218753"/>
                    <a:pt x="59053" y="218753"/>
                  </a:cubicBezTo>
                  <a:cubicBezTo>
                    <a:pt x="65135" y="218753"/>
                    <a:pt x="71220" y="216438"/>
                    <a:pt x="75853" y="211810"/>
                  </a:cubicBezTo>
                  <a:lnTo>
                    <a:pt x="112641" y="175022"/>
                  </a:lnTo>
                  <a:cubicBezTo>
                    <a:pt x="119931" y="167731"/>
                    <a:pt x="119931" y="155906"/>
                    <a:pt x="112641" y="148616"/>
                  </a:cubicBezTo>
                  <a:cubicBezTo>
                    <a:pt x="105348" y="141325"/>
                    <a:pt x="93525" y="141325"/>
                    <a:pt x="86232" y="148616"/>
                  </a:cubicBezTo>
                  <a:lnTo>
                    <a:pt x="77728" y="157120"/>
                  </a:lnTo>
                  <a:lnTo>
                    <a:pt x="77728" y="18673"/>
                  </a:lnTo>
                  <a:cubicBezTo>
                    <a:pt x="77728" y="8360"/>
                    <a:pt x="69368" y="0"/>
                    <a:pt x="59056" y="0"/>
                  </a:cubicBezTo>
                  <a:cubicBezTo>
                    <a:pt x="48743" y="0"/>
                    <a:pt x="40380" y="8363"/>
                    <a:pt x="40380" y="18675"/>
                  </a:cubicBez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6559E7EA-73AD-4CFC-BE1B-5CB176751ECC}"/>
                </a:ext>
              </a:extLst>
            </p:cNvPr>
            <p:cNvSpPr/>
            <p:nvPr/>
          </p:nvSpPr>
          <p:spPr>
            <a:xfrm>
              <a:off x="1557693" y="1198296"/>
              <a:ext cx="117371" cy="218737"/>
            </a:xfrm>
            <a:custGeom>
              <a:avLst/>
              <a:gdLst>
                <a:gd name="connsiteX0" fmla="*/ 42256 w 117371"/>
                <a:gd name="connsiteY0" fmla="*/ 6945 h 218737"/>
                <a:gd name="connsiteX1" fmla="*/ 5468 w 117371"/>
                <a:gd name="connsiteY1" fmla="*/ 43733 h 218737"/>
                <a:gd name="connsiteX2" fmla="*/ 5468 w 117371"/>
                <a:gd name="connsiteY2" fmla="*/ 70139 h 218737"/>
                <a:gd name="connsiteX3" fmla="*/ 31876 w 117371"/>
                <a:gd name="connsiteY3" fmla="*/ 70139 h 218737"/>
                <a:gd name="connsiteX4" fmla="*/ 40380 w 117371"/>
                <a:gd name="connsiteY4" fmla="*/ 61635 h 218737"/>
                <a:gd name="connsiteX5" fmla="*/ 40380 w 117371"/>
                <a:gd name="connsiteY5" fmla="*/ 200082 h 218737"/>
                <a:gd name="connsiteX6" fmla="*/ 59053 w 117371"/>
                <a:gd name="connsiteY6" fmla="*/ 218755 h 218737"/>
                <a:gd name="connsiteX7" fmla="*/ 77726 w 117371"/>
                <a:gd name="connsiteY7" fmla="*/ 200082 h 218737"/>
                <a:gd name="connsiteX8" fmla="*/ 77726 w 117371"/>
                <a:gd name="connsiteY8" fmla="*/ 61637 h 218737"/>
                <a:gd name="connsiteX9" fmla="*/ 86230 w 117371"/>
                <a:gd name="connsiteY9" fmla="*/ 70142 h 218737"/>
                <a:gd name="connsiteX10" fmla="*/ 99434 w 117371"/>
                <a:gd name="connsiteY10" fmla="*/ 75610 h 218737"/>
                <a:gd name="connsiteX11" fmla="*/ 112638 w 117371"/>
                <a:gd name="connsiteY11" fmla="*/ 70142 h 218737"/>
                <a:gd name="connsiteX12" fmla="*/ 112638 w 117371"/>
                <a:gd name="connsiteY12" fmla="*/ 43736 h 218737"/>
                <a:gd name="connsiteX13" fmla="*/ 75845 w 117371"/>
                <a:gd name="connsiteY13" fmla="*/ 6945 h 218737"/>
                <a:gd name="connsiteX14" fmla="*/ 42256 w 117371"/>
                <a:gd name="connsiteY14" fmla="*/ 6945 h 21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7371" h="218737">
                  <a:moveTo>
                    <a:pt x="42256" y="6945"/>
                  </a:moveTo>
                  <a:lnTo>
                    <a:pt x="5468" y="43733"/>
                  </a:lnTo>
                  <a:cubicBezTo>
                    <a:pt x="-1823" y="51023"/>
                    <a:pt x="-1823" y="62849"/>
                    <a:pt x="5468" y="70139"/>
                  </a:cubicBezTo>
                  <a:cubicBezTo>
                    <a:pt x="12761" y="77429"/>
                    <a:pt x="24583" y="77429"/>
                    <a:pt x="31876" y="70139"/>
                  </a:cubicBezTo>
                  <a:lnTo>
                    <a:pt x="40380" y="61635"/>
                  </a:lnTo>
                  <a:lnTo>
                    <a:pt x="40380" y="200082"/>
                  </a:lnTo>
                  <a:cubicBezTo>
                    <a:pt x="40380" y="210395"/>
                    <a:pt x="48740" y="218755"/>
                    <a:pt x="59053" y="218755"/>
                  </a:cubicBezTo>
                  <a:cubicBezTo>
                    <a:pt x="69366" y="218755"/>
                    <a:pt x="77726" y="210395"/>
                    <a:pt x="77726" y="200082"/>
                  </a:cubicBezTo>
                  <a:lnTo>
                    <a:pt x="77726" y="61637"/>
                  </a:lnTo>
                  <a:lnTo>
                    <a:pt x="86230" y="70142"/>
                  </a:lnTo>
                  <a:cubicBezTo>
                    <a:pt x="89876" y="73788"/>
                    <a:pt x="94656" y="75610"/>
                    <a:pt x="99434" y="75610"/>
                  </a:cubicBezTo>
                  <a:cubicBezTo>
                    <a:pt x="104212" y="75610"/>
                    <a:pt x="108992" y="73785"/>
                    <a:pt x="112638" y="70142"/>
                  </a:cubicBezTo>
                  <a:cubicBezTo>
                    <a:pt x="119929" y="62851"/>
                    <a:pt x="119929" y="51026"/>
                    <a:pt x="112638" y="43736"/>
                  </a:cubicBezTo>
                  <a:lnTo>
                    <a:pt x="75845" y="6945"/>
                  </a:lnTo>
                  <a:cubicBezTo>
                    <a:pt x="66589" y="-2316"/>
                    <a:pt x="51525" y="-2314"/>
                    <a:pt x="42256" y="6945"/>
                  </a:cubicBezTo>
                  <a:close/>
                </a:path>
              </a:pathLst>
            </a:custGeom>
            <a:grpFill/>
            <a:ln w="26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198" name="Graphic 57">
            <a:extLst>
              <a:ext uri="{FF2B5EF4-FFF2-40B4-BE49-F238E27FC236}">
                <a16:creationId xmlns:a16="http://schemas.microsoft.com/office/drawing/2014/main" id="{859BEE0B-FB87-4194-B955-25964FEB8EDD}"/>
              </a:ext>
            </a:extLst>
          </p:cNvPr>
          <p:cNvGrpSpPr/>
          <p:nvPr/>
        </p:nvGrpSpPr>
        <p:grpSpPr>
          <a:xfrm>
            <a:off x="4816514" y="4083727"/>
            <a:ext cx="459380" cy="459380"/>
            <a:chOff x="1121555" y="846062"/>
            <a:chExt cx="664214" cy="664214"/>
          </a:xfrm>
          <a:solidFill>
            <a:srgbClr val="0F6FC6"/>
          </a:solidFill>
        </p:grpSpPr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CCCBCE63-C729-4D5E-9186-2CC46CBA89C0}"/>
                </a:ext>
              </a:extLst>
            </p:cNvPr>
            <p:cNvSpPr/>
            <p:nvPr/>
          </p:nvSpPr>
          <p:spPr>
            <a:xfrm>
              <a:off x="1121555" y="1025896"/>
              <a:ext cx="661546" cy="304098"/>
            </a:xfrm>
            <a:custGeom>
              <a:avLst/>
              <a:gdLst>
                <a:gd name="connsiteX0" fmla="*/ 635007 w 661546"/>
                <a:gd name="connsiteY0" fmla="*/ 109249 h 304097"/>
                <a:gd name="connsiteX1" fmla="*/ 633874 w 661546"/>
                <a:gd name="connsiteY1" fmla="*/ 108715 h 304097"/>
                <a:gd name="connsiteX2" fmla="*/ 555120 w 661546"/>
                <a:gd name="connsiteY2" fmla="*/ 74760 h 304097"/>
                <a:gd name="connsiteX3" fmla="*/ 540884 w 661546"/>
                <a:gd name="connsiteY3" fmla="*/ 74533 h 304097"/>
                <a:gd name="connsiteX4" fmla="*/ 493626 w 661546"/>
                <a:gd name="connsiteY4" fmla="*/ 93150 h 304097"/>
                <a:gd name="connsiteX5" fmla="*/ 446362 w 661546"/>
                <a:gd name="connsiteY5" fmla="*/ 74533 h 304097"/>
                <a:gd name="connsiteX6" fmla="*/ 432675 w 661546"/>
                <a:gd name="connsiteY6" fmla="*/ 74533 h 304097"/>
                <a:gd name="connsiteX7" fmla="*/ 385412 w 661546"/>
                <a:gd name="connsiteY7" fmla="*/ 93150 h 304097"/>
                <a:gd name="connsiteX8" fmla="*/ 338154 w 661546"/>
                <a:gd name="connsiteY8" fmla="*/ 74533 h 304097"/>
                <a:gd name="connsiteX9" fmla="*/ 324470 w 661546"/>
                <a:gd name="connsiteY9" fmla="*/ 74533 h 304097"/>
                <a:gd name="connsiteX10" fmla="*/ 290147 w 661546"/>
                <a:gd name="connsiteY10" fmla="*/ 88050 h 304097"/>
                <a:gd name="connsiteX11" fmla="*/ 152110 w 661546"/>
                <a:gd name="connsiteY11" fmla="*/ 0 h 304097"/>
                <a:gd name="connsiteX12" fmla="*/ 0 w 661546"/>
                <a:gd name="connsiteY12" fmla="*/ 152110 h 304097"/>
                <a:gd name="connsiteX13" fmla="*/ 152110 w 661546"/>
                <a:gd name="connsiteY13" fmla="*/ 304221 h 304097"/>
                <a:gd name="connsiteX14" fmla="*/ 292948 w 661546"/>
                <a:gd name="connsiteY14" fmla="*/ 209678 h 304097"/>
                <a:gd name="connsiteX15" fmla="*/ 610741 w 661546"/>
                <a:gd name="connsiteY15" fmla="*/ 209678 h 304097"/>
                <a:gd name="connsiteX16" fmla="*/ 663889 w 661546"/>
                <a:gd name="connsiteY16" fmla="*/ 156530 h 304097"/>
                <a:gd name="connsiteX17" fmla="*/ 635007 w 661546"/>
                <a:gd name="connsiteY17" fmla="*/ 109249 h 304097"/>
                <a:gd name="connsiteX18" fmla="*/ 610743 w 661546"/>
                <a:gd name="connsiteY18" fmla="*/ 172336 h 304097"/>
                <a:gd name="connsiteX19" fmla="*/ 279773 w 661546"/>
                <a:gd name="connsiteY19" fmla="*/ 172336 h 304097"/>
                <a:gd name="connsiteX20" fmla="*/ 261908 w 661546"/>
                <a:gd name="connsiteY20" fmla="*/ 185572 h 304097"/>
                <a:gd name="connsiteX21" fmla="*/ 152110 w 661546"/>
                <a:gd name="connsiteY21" fmla="*/ 266878 h 304097"/>
                <a:gd name="connsiteX22" fmla="*/ 37345 w 661546"/>
                <a:gd name="connsiteY22" fmla="*/ 152110 h 304097"/>
                <a:gd name="connsiteX23" fmla="*/ 152110 w 661546"/>
                <a:gd name="connsiteY23" fmla="*/ 37345 h 304097"/>
                <a:gd name="connsiteX24" fmla="*/ 261684 w 661546"/>
                <a:gd name="connsiteY24" fmla="*/ 117870 h 304097"/>
                <a:gd name="connsiteX25" fmla="*/ 271445 w 661546"/>
                <a:gd name="connsiteY25" fmla="*/ 129148 h 304097"/>
                <a:gd name="connsiteX26" fmla="*/ 286351 w 661546"/>
                <a:gd name="connsiteY26" fmla="*/ 129682 h 304097"/>
                <a:gd name="connsiteX27" fmla="*/ 331309 w 661546"/>
                <a:gd name="connsiteY27" fmla="*/ 111975 h 304097"/>
                <a:gd name="connsiteX28" fmla="*/ 378567 w 661546"/>
                <a:gd name="connsiteY28" fmla="*/ 130591 h 304097"/>
                <a:gd name="connsiteX29" fmla="*/ 392254 w 661546"/>
                <a:gd name="connsiteY29" fmla="*/ 130591 h 304097"/>
                <a:gd name="connsiteX30" fmla="*/ 439518 w 661546"/>
                <a:gd name="connsiteY30" fmla="*/ 111975 h 304097"/>
                <a:gd name="connsiteX31" fmla="*/ 486781 w 661546"/>
                <a:gd name="connsiteY31" fmla="*/ 130591 h 304097"/>
                <a:gd name="connsiteX32" fmla="*/ 500468 w 661546"/>
                <a:gd name="connsiteY32" fmla="*/ 130591 h 304097"/>
                <a:gd name="connsiteX33" fmla="*/ 547406 w 661546"/>
                <a:gd name="connsiteY33" fmla="*/ 112103 h 304097"/>
                <a:gd name="connsiteX34" fmla="*/ 618405 w 661546"/>
                <a:gd name="connsiteY34" fmla="*/ 142715 h 304097"/>
                <a:gd name="connsiteX35" fmla="*/ 626546 w 661546"/>
                <a:gd name="connsiteY35" fmla="*/ 156536 h 304097"/>
                <a:gd name="connsiteX36" fmla="*/ 610743 w 661546"/>
                <a:gd name="connsiteY36" fmla="*/ 172336 h 30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661546" h="304097">
                  <a:moveTo>
                    <a:pt x="635007" y="109249"/>
                  </a:moveTo>
                  <a:cubicBezTo>
                    <a:pt x="634634" y="109056"/>
                    <a:pt x="634258" y="108878"/>
                    <a:pt x="633874" y="108715"/>
                  </a:cubicBezTo>
                  <a:lnTo>
                    <a:pt x="555120" y="74760"/>
                  </a:lnTo>
                  <a:cubicBezTo>
                    <a:pt x="550591" y="72805"/>
                    <a:pt x="545472" y="72727"/>
                    <a:pt x="540884" y="74533"/>
                  </a:cubicBezTo>
                  <a:lnTo>
                    <a:pt x="493626" y="93150"/>
                  </a:lnTo>
                  <a:lnTo>
                    <a:pt x="446362" y="74533"/>
                  </a:lnTo>
                  <a:cubicBezTo>
                    <a:pt x="441964" y="72802"/>
                    <a:pt x="437077" y="72802"/>
                    <a:pt x="432675" y="74533"/>
                  </a:cubicBezTo>
                  <a:lnTo>
                    <a:pt x="385412" y="93150"/>
                  </a:lnTo>
                  <a:lnTo>
                    <a:pt x="338154" y="74533"/>
                  </a:lnTo>
                  <a:cubicBezTo>
                    <a:pt x="333758" y="72802"/>
                    <a:pt x="328866" y="72802"/>
                    <a:pt x="324470" y="74533"/>
                  </a:cubicBezTo>
                  <a:lnTo>
                    <a:pt x="290147" y="88050"/>
                  </a:lnTo>
                  <a:cubicBezTo>
                    <a:pt x="265523" y="34662"/>
                    <a:pt x="212282" y="0"/>
                    <a:pt x="152110" y="0"/>
                  </a:cubicBezTo>
                  <a:cubicBezTo>
                    <a:pt x="68238" y="0"/>
                    <a:pt x="0" y="68235"/>
                    <a:pt x="0" y="152110"/>
                  </a:cubicBezTo>
                  <a:cubicBezTo>
                    <a:pt x="0" y="235985"/>
                    <a:pt x="68238" y="304221"/>
                    <a:pt x="152110" y="304221"/>
                  </a:cubicBezTo>
                  <a:cubicBezTo>
                    <a:pt x="214813" y="304221"/>
                    <a:pt x="269778" y="266769"/>
                    <a:pt x="292948" y="209678"/>
                  </a:cubicBezTo>
                  <a:lnTo>
                    <a:pt x="610741" y="209678"/>
                  </a:lnTo>
                  <a:cubicBezTo>
                    <a:pt x="640046" y="209678"/>
                    <a:pt x="663889" y="185836"/>
                    <a:pt x="663889" y="156530"/>
                  </a:cubicBezTo>
                  <a:cubicBezTo>
                    <a:pt x="663889" y="136511"/>
                    <a:pt x="652821" y="118390"/>
                    <a:pt x="635007" y="109249"/>
                  </a:cubicBezTo>
                  <a:close/>
                  <a:moveTo>
                    <a:pt x="610743" y="172336"/>
                  </a:moveTo>
                  <a:lnTo>
                    <a:pt x="279773" y="172336"/>
                  </a:lnTo>
                  <a:cubicBezTo>
                    <a:pt x="271554" y="172336"/>
                    <a:pt x="264301" y="177711"/>
                    <a:pt x="261908" y="185572"/>
                  </a:cubicBezTo>
                  <a:cubicBezTo>
                    <a:pt x="247109" y="234203"/>
                    <a:pt x="202985" y="266878"/>
                    <a:pt x="152110" y="266878"/>
                  </a:cubicBezTo>
                  <a:cubicBezTo>
                    <a:pt x="88829" y="266878"/>
                    <a:pt x="37345" y="215392"/>
                    <a:pt x="37345" y="152110"/>
                  </a:cubicBezTo>
                  <a:cubicBezTo>
                    <a:pt x="37345" y="88829"/>
                    <a:pt x="88829" y="37345"/>
                    <a:pt x="152110" y="37345"/>
                  </a:cubicBezTo>
                  <a:cubicBezTo>
                    <a:pt x="202617" y="37345"/>
                    <a:pt x="246650" y="69705"/>
                    <a:pt x="261684" y="117870"/>
                  </a:cubicBezTo>
                  <a:cubicBezTo>
                    <a:pt x="263231" y="122821"/>
                    <a:pt x="266766" y="126908"/>
                    <a:pt x="271445" y="129148"/>
                  </a:cubicBezTo>
                  <a:cubicBezTo>
                    <a:pt x="276126" y="131392"/>
                    <a:pt x="281528" y="131584"/>
                    <a:pt x="286351" y="129682"/>
                  </a:cubicBezTo>
                  <a:lnTo>
                    <a:pt x="331309" y="111975"/>
                  </a:lnTo>
                  <a:lnTo>
                    <a:pt x="378567" y="130591"/>
                  </a:lnTo>
                  <a:cubicBezTo>
                    <a:pt x="382963" y="132323"/>
                    <a:pt x="387856" y="132323"/>
                    <a:pt x="392254" y="130591"/>
                  </a:cubicBezTo>
                  <a:lnTo>
                    <a:pt x="439518" y="111975"/>
                  </a:lnTo>
                  <a:lnTo>
                    <a:pt x="486781" y="130591"/>
                  </a:lnTo>
                  <a:cubicBezTo>
                    <a:pt x="491180" y="132323"/>
                    <a:pt x="496069" y="132320"/>
                    <a:pt x="500468" y="130591"/>
                  </a:cubicBezTo>
                  <a:lnTo>
                    <a:pt x="547406" y="112103"/>
                  </a:lnTo>
                  <a:lnTo>
                    <a:pt x="618405" y="142715"/>
                  </a:lnTo>
                  <a:cubicBezTo>
                    <a:pt x="623438" y="145503"/>
                    <a:pt x="626546" y="150753"/>
                    <a:pt x="626546" y="156536"/>
                  </a:cubicBezTo>
                  <a:cubicBezTo>
                    <a:pt x="626543" y="165248"/>
                    <a:pt x="619456" y="172336"/>
                    <a:pt x="610743" y="172336"/>
                  </a:cubicBezTo>
                  <a:close/>
                </a:path>
              </a:pathLst>
            </a:custGeom>
            <a:grpFill/>
            <a:ln w="26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FF7C5D91-5497-4ADC-9CBC-63088BFF2E70}"/>
                </a:ext>
              </a:extLst>
            </p:cNvPr>
            <p:cNvSpPr/>
            <p:nvPr/>
          </p:nvSpPr>
          <p:spPr>
            <a:xfrm>
              <a:off x="1195045" y="1129359"/>
              <a:ext cx="96031" cy="96031"/>
            </a:xfrm>
            <a:custGeom>
              <a:avLst/>
              <a:gdLst>
                <a:gd name="connsiteX0" fmla="*/ 48648 w 96030"/>
                <a:gd name="connsiteY0" fmla="*/ 0 h 96030"/>
                <a:gd name="connsiteX1" fmla="*/ 0 w 96030"/>
                <a:gd name="connsiteY1" fmla="*/ 48648 h 96030"/>
                <a:gd name="connsiteX2" fmla="*/ 48648 w 96030"/>
                <a:gd name="connsiteY2" fmla="*/ 97295 h 96030"/>
                <a:gd name="connsiteX3" fmla="*/ 97295 w 96030"/>
                <a:gd name="connsiteY3" fmla="*/ 48648 h 96030"/>
                <a:gd name="connsiteX4" fmla="*/ 48648 w 96030"/>
                <a:gd name="connsiteY4" fmla="*/ 0 h 96030"/>
                <a:gd name="connsiteX5" fmla="*/ 48648 w 96030"/>
                <a:gd name="connsiteY5" fmla="*/ 59950 h 96030"/>
                <a:gd name="connsiteX6" fmla="*/ 37345 w 96030"/>
                <a:gd name="connsiteY6" fmla="*/ 48648 h 96030"/>
                <a:gd name="connsiteX7" fmla="*/ 48648 w 96030"/>
                <a:gd name="connsiteY7" fmla="*/ 37345 h 96030"/>
                <a:gd name="connsiteX8" fmla="*/ 59950 w 96030"/>
                <a:gd name="connsiteY8" fmla="*/ 48648 h 96030"/>
                <a:gd name="connsiteX9" fmla="*/ 48648 w 96030"/>
                <a:gd name="connsiteY9" fmla="*/ 59950 h 9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030" h="96030">
                  <a:moveTo>
                    <a:pt x="48648" y="0"/>
                  </a:moveTo>
                  <a:cubicBezTo>
                    <a:pt x="21823" y="0"/>
                    <a:pt x="0" y="21823"/>
                    <a:pt x="0" y="48648"/>
                  </a:cubicBezTo>
                  <a:cubicBezTo>
                    <a:pt x="0" y="75472"/>
                    <a:pt x="21823" y="97295"/>
                    <a:pt x="48648" y="97295"/>
                  </a:cubicBezTo>
                  <a:cubicBezTo>
                    <a:pt x="75472" y="97295"/>
                    <a:pt x="97295" y="75472"/>
                    <a:pt x="97295" y="48648"/>
                  </a:cubicBezTo>
                  <a:cubicBezTo>
                    <a:pt x="97295" y="21823"/>
                    <a:pt x="75470" y="0"/>
                    <a:pt x="48648" y="0"/>
                  </a:cubicBezTo>
                  <a:close/>
                  <a:moveTo>
                    <a:pt x="48648" y="59950"/>
                  </a:moveTo>
                  <a:cubicBezTo>
                    <a:pt x="42416" y="59950"/>
                    <a:pt x="37345" y="54879"/>
                    <a:pt x="37345" y="48648"/>
                  </a:cubicBezTo>
                  <a:cubicBezTo>
                    <a:pt x="37345" y="42416"/>
                    <a:pt x="42416" y="37345"/>
                    <a:pt x="48648" y="37345"/>
                  </a:cubicBezTo>
                  <a:cubicBezTo>
                    <a:pt x="54879" y="37345"/>
                    <a:pt x="59950" y="42416"/>
                    <a:pt x="59950" y="48648"/>
                  </a:cubicBezTo>
                  <a:cubicBezTo>
                    <a:pt x="59950" y="54879"/>
                    <a:pt x="54879" y="59950"/>
                    <a:pt x="48648" y="59950"/>
                  </a:cubicBezTo>
                  <a:close/>
                </a:path>
              </a:pathLst>
            </a:custGeom>
            <a:grpFill/>
            <a:ln w="26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201" name="Graphic 59">
            <a:extLst>
              <a:ext uri="{FF2B5EF4-FFF2-40B4-BE49-F238E27FC236}">
                <a16:creationId xmlns:a16="http://schemas.microsoft.com/office/drawing/2014/main" id="{2F29C23A-F173-4973-B828-FBB1CB58ECCF}"/>
              </a:ext>
            </a:extLst>
          </p:cNvPr>
          <p:cNvSpPr/>
          <p:nvPr/>
        </p:nvSpPr>
        <p:spPr>
          <a:xfrm>
            <a:off x="4152494" y="4100331"/>
            <a:ext cx="368980" cy="426172"/>
          </a:xfrm>
          <a:custGeom>
            <a:avLst/>
            <a:gdLst>
              <a:gd name="connsiteX0" fmla="*/ 516329 w 533505"/>
              <a:gd name="connsiteY0" fmla="*/ 119060 h 616198"/>
              <a:gd name="connsiteX1" fmla="*/ 390150 w 533505"/>
              <a:gd name="connsiteY1" fmla="*/ 119060 h 616198"/>
              <a:gd name="connsiteX2" fmla="*/ 365099 w 533505"/>
              <a:gd name="connsiteY2" fmla="*/ 48373 h 616198"/>
              <a:gd name="connsiteX3" fmla="*/ 267502 w 533505"/>
              <a:gd name="connsiteY3" fmla="*/ 0 h 616198"/>
              <a:gd name="connsiteX4" fmla="*/ 169900 w 533505"/>
              <a:gd name="connsiteY4" fmla="*/ 48373 h 616198"/>
              <a:gd name="connsiteX5" fmla="*/ 144849 w 533505"/>
              <a:gd name="connsiteY5" fmla="*/ 119060 h 616198"/>
              <a:gd name="connsiteX6" fmla="*/ 18673 w 533505"/>
              <a:gd name="connsiteY6" fmla="*/ 119060 h 616198"/>
              <a:gd name="connsiteX7" fmla="*/ 0 w 533505"/>
              <a:gd name="connsiteY7" fmla="*/ 137732 h 616198"/>
              <a:gd name="connsiteX8" fmla="*/ 0 w 533505"/>
              <a:gd name="connsiteY8" fmla="*/ 598977 h 616198"/>
              <a:gd name="connsiteX9" fmla="*/ 18673 w 533505"/>
              <a:gd name="connsiteY9" fmla="*/ 617650 h 616198"/>
              <a:gd name="connsiteX10" fmla="*/ 516332 w 533505"/>
              <a:gd name="connsiteY10" fmla="*/ 617650 h 616198"/>
              <a:gd name="connsiteX11" fmla="*/ 535004 w 533505"/>
              <a:gd name="connsiteY11" fmla="*/ 598977 h 616198"/>
              <a:gd name="connsiteX12" fmla="*/ 535004 w 533505"/>
              <a:gd name="connsiteY12" fmla="*/ 137732 h 616198"/>
              <a:gd name="connsiteX13" fmla="*/ 516329 w 533505"/>
              <a:gd name="connsiteY13" fmla="*/ 119060 h 616198"/>
              <a:gd name="connsiteX14" fmla="*/ 267502 w 533505"/>
              <a:gd name="connsiteY14" fmla="*/ 37345 h 616198"/>
              <a:gd name="connsiteX15" fmla="*/ 335383 w 533505"/>
              <a:gd name="connsiteY15" fmla="*/ 70988 h 616198"/>
              <a:gd name="connsiteX16" fmla="*/ 350022 w 533505"/>
              <a:gd name="connsiteY16" fmla="*/ 144244 h 616198"/>
              <a:gd name="connsiteX17" fmla="*/ 267500 w 533505"/>
              <a:gd name="connsiteY17" fmla="*/ 338389 h 616198"/>
              <a:gd name="connsiteX18" fmla="*/ 184980 w 533505"/>
              <a:gd name="connsiteY18" fmla="*/ 144246 h 616198"/>
              <a:gd name="connsiteX19" fmla="*/ 199619 w 533505"/>
              <a:gd name="connsiteY19" fmla="*/ 70991 h 616198"/>
              <a:gd name="connsiteX20" fmla="*/ 267502 w 533505"/>
              <a:gd name="connsiteY20" fmla="*/ 37345 h 616198"/>
              <a:gd name="connsiteX21" fmla="*/ 250315 w 533505"/>
              <a:gd name="connsiteY21" fmla="*/ 393428 h 616198"/>
              <a:gd name="connsiteX22" fmla="*/ 267500 w 533505"/>
              <a:gd name="connsiteY22" fmla="*/ 404797 h 616198"/>
              <a:gd name="connsiteX23" fmla="*/ 284684 w 533505"/>
              <a:gd name="connsiteY23" fmla="*/ 393428 h 616198"/>
              <a:gd name="connsiteX24" fmla="*/ 359916 w 533505"/>
              <a:gd name="connsiteY24" fmla="*/ 216432 h 616198"/>
              <a:gd name="connsiteX25" fmla="*/ 432886 w 533505"/>
              <a:gd name="connsiteY25" fmla="*/ 216432 h 616198"/>
              <a:gd name="connsiteX26" fmla="*/ 432886 w 533505"/>
              <a:gd name="connsiteY26" fmla="*/ 520269 h 616198"/>
              <a:gd name="connsiteX27" fmla="*/ 102113 w 533505"/>
              <a:gd name="connsiteY27" fmla="*/ 520269 h 616198"/>
              <a:gd name="connsiteX28" fmla="*/ 102113 w 533505"/>
              <a:gd name="connsiteY28" fmla="*/ 216435 h 616198"/>
              <a:gd name="connsiteX29" fmla="*/ 175083 w 533505"/>
              <a:gd name="connsiteY29" fmla="*/ 216435 h 616198"/>
              <a:gd name="connsiteX30" fmla="*/ 250315 w 533505"/>
              <a:gd name="connsiteY30" fmla="*/ 393428 h 616198"/>
              <a:gd name="connsiteX31" fmla="*/ 497656 w 533505"/>
              <a:gd name="connsiteY31" fmla="*/ 580302 h 616198"/>
              <a:gd name="connsiteX32" fmla="*/ 37345 w 533505"/>
              <a:gd name="connsiteY32" fmla="*/ 580302 h 616198"/>
              <a:gd name="connsiteX33" fmla="*/ 37345 w 533505"/>
              <a:gd name="connsiteY33" fmla="*/ 156405 h 616198"/>
              <a:gd name="connsiteX34" fmla="*/ 149667 w 533505"/>
              <a:gd name="connsiteY34" fmla="*/ 156405 h 616198"/>
              <a:gd name="connsiteX35" fmla="*/ 150104 w 533505"/>
              <a:gd name="connsiteY35" fmla="*/ 157664 h 616198"/>
              <a:gd name="connsiteX36" fmla="*/ 159211 w 533505"/>
              <a:gd name="connsiteY36" fmla="*/ 179090 h 616198"/>
              <a:gd name="connsiteX37" fmla="*/ 83443 w 533505"/>
              <a:gd name="connsiteY37" fmla="*/ 179090 h 616198"/>
              <a:gd name="connsiteX38" fmla="*/ 64770 w 533505"/>
              <a:gd name="connsiteY38" fmla="*/ 197762 h 616198"/>
              <a:gd name="connsiteX39" fmla="*/ 64770 w 533505"/>
              <a:gd name="connsiteY39" fmla="*/ 538944 h 616198"/>
              <a:gd name="connsiteX40" fmla="*/ 83443 w 533505"/>
              <a:gd name="connsiteY40" fmla="*/ 557617 h 616198"/>
              <a:gd name="connsiteX41" fmla="*/ 451561 w 533505"/>
              <a:gd name="connsiteY41" fmla="*/ 557617 h 616198"/>
              <a:gd name="connsiteX42" fmla="*/ 470234 w 533505"/>
              <a:gd name="connsiteY42" fmla="*/ 538944 h 616198"/>
              <a:gd name="connsiteX43" fmla="*/ 470234 w 533505"/>
              <a:gd name="connsiteY43" fmla="*/ 197762 h 616198"/>
              <a:gd name="connsiteX44" fmla="*/ 451561 w 533505"/>
              <a:gd name="connsiteY44" fmla="*/ 179090 h 616198"/>
              <a:gd name="connsiteX45" fmla="*/ 375793 w 533505"/>
              <a:gd name="connsiteY45" fmla="*/ 179090 h 616198"/>
              <a:gd name="connsiteX46" fmla="*/ 384900 w 533505"/>
              <a:gd name="connsiteY46" fmla="*/ 157664 h 616198"/>
              <a:gd name="connsiteX47" fmla="*/ 385337 w 533505"/>
              <a:gd name="connsiteY47" fmla="*/ 156405 h 616198"/>
              <a:gd name="connsiteX48" fmla="*/ 497659 w 533505"/>
              <a:gd name="connsiteY48" fmla="*/ 156405 h 616198"/>
              <a:gd name="connsiteX49" fmla="*/ 497659 w 533505"/>
              <a:gd name="connsiteY49" fmla="*/ 580302 h 61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33505" h="616198">
                <a:moveTo>
                  <a:pt x="516329" y="119060"/>
                </a:moveTo>
                <a:lnTo>
                  <a:pt x="390150" y="119060"/>
                </a:lnTo>
                <a:cubicBezTo>
                  <a:pt x="389472" y="93788"/>
                  <a:pt x="380941" y="69190"/>
                  <a:pt x="365099" y="48373"/>
                </a:cubicBezTo>
                <a:cubicBezTo>
                  <a:pt x="341707" y="17632"/>
                  <a:pt x="306133" y="0"/>
                  <a:pt x="267502" y="0"/>
                </a:cubicBezTo>
                <a:cubicBezTo>
                  <a:pt x="228871" y="0"/>
                  <a:pt x="193294" y="17632"/>
                  <a:pt x="169900" y="48373"/>
                </a:cubicBezTo>
                <a:cubicBezTo>
                  <a:pt x="154060" y="69190"/>
                  <a:pt x="145530" y="93788"/>
                  <a:pt x="144849" y="119060"/>
                </a:cubicBezTo>
                <a:lnTo>
                  <a:pt x="18673" y="119060"/>
                </a:lnTo>
                <a:cubicBezTo>
                  <a:pt x="8360" y="119060"/>
                  <a:pt x="0" y="127420"/>
                  <a:pt x="0" y="137732"/>
                </a:cubicBezTo>
                <a:lnTo>
                  <a:pt x="0" y="598977"/>
                </a:lnTo>
                <a:cubicBezTo>
                  <a:pt x="0" y="609290"/>
                  <a:pt x="8360" y="617650"/>
                  <a:pt x="18673" y="617650"/>
                </a:cubicBezTo>
                <a:lnTo>
                  <a:pt x="516332" y="617650"/>
                </a:lnTo>
                <a:cubicBezTo>
                  <a:pt x="526644" y="617650"/>
                  <a:pt x="535004" y="609290"/>
                  <a:pt x="535004" y="598977"/>
                </a:cubicBezTo>
                <a:lnTo>
                  <a:pt x="535004" y="137732"/>
                </a:lnTo>
                <a:cubicBezTo>
                  <a:pt x="535002" y="127420"/>
                  <a:pt x="526644" y="119060"/>
                  <a:pt x="516329" y="119060"/>
                </a:cubicBezTo>
                <a:close/>
                <a:moveTo>
                  <a:pt x="267502" y="37345"/>
                </a:moveTo>
                <a:cubicBezTo>
                  <a:pt x="294372" y="37345"/>
                  <a:pt x="319113" y="49608"/>
                  <a:pt x="335383" y="70988"/>
                </a:cubicBezTo>
                <a:cubicBezTo>
                  <a:pt x="351417" y="92056"/>
                  <a:pt x="356723" y="118692"/>
                  <a:pt x="350022" y="144244"/>
                </a:cubicBezTo>
                <a:lnTo>
                  <a:pt x="267500" y="338389"/>
                </a:lnTo>
                <a:lnTo>
                  <a:pt x="184980" y="144246"/>
                </a:lnTo>
                <a:cubicBezTo>
                  <a:pt x="178279" y="118694"/>
                  <a:pt x="183587" y="92059"/>
                  <a:pt x="199619" y="70991"/>
                </a:cubicBezTo>
                <a:cubicBezTo>
                  <a:pt x="215891" y="49608"/>
                  <a:pt x="240632" y="37345"/>
                  <a:pt x="267502" y="37345"/>
                </a:cubicBezTo>
                <a:close/>
                <a:moveTo>
                  <a:pt x="250315" y="393428"/>
                </a:moveTo>
                <a:cubicBezTo>
                  <a:pt x="253247" y="400321"/>
                  <a:pt x="260012" y="404797"/>
                  <a:pt x="267500" y="404797"/>
                </a:cubicBezTo>
                <a:cubicBezTo>
                  <a:pt x="274987" y="404797"/>
                  <a:pt x="281755" y="400321"/>
                  <a:pt x="284684" y="393428"/>
                </a:cubicBezTo>
                <a:lnTo>
                  <a:pt x="359916" y="216432"/>
                </a:lnTo>
                <a:lnTo>
                  <a:pt x="432886" y="216432"/>
                </a:lnTo>
                <a:lnTo>
                  <a:pt x="432886" y="520269"/>
                </a:lnTo>
                <a:lnTo>
                  <a:pt x="102113" y="520269"/>
                </a:lnTo>
                <a:lnTo>
                  <a:pt x="102113" y="216435"/>
                </a:lnTo>
                <a:lnTo>
                  <a:pt x="175083" y="216435"/>
                </a:lnTo>
                <a:lnTo>
                  <a:pt x="250315" y="393428"/>
                </a:lnTo>
                <a:close/>
                <a:moveTo>
                  <a:pt x="497656" y="580302"/>
                </a:moveTo>
                <a:lnTo>
                  <a:pt x="37345" y="580302"/>
                </a:lnTo>
                <a:lnTo>
                  <a:pt x="37345" y="156405"/>
                </a:lnTo>
                <a:lnTo>
                  <a:pt x="149667" y="156405"/>
                </a:lnTo>
                <a:cubicBezTo>
                  <a:pt x="149811" y="156827"/>
                  <a:pt x="149931" y="157253"/>
                  <a:pt x="150104" y="157664"/>
                </a:cubicBezTo>
                <a:lnTo>
                  <a:pt x="159211" y="179090"/>
                </a:lnTo>
                <a:lnTo>
                  <a:pt x="83443" y="179090"/>
                </a:lnTo>
                <a:cubicBezTo>
                  <a:pt x="73130" y="179090"/>
                  <a:pt x="64770" y="187450"/>
                  <a:pt x="64770" y="197762"/>
                </a:cubicBezTo>
                <a:lnTo>
                  <a:pt x="64770" y="538944"/>
                </a:lnTo>
                <a:cubicBezTo>
                  <a:pt x="64770" y="549257"/>
                  <a:pt x="73130" y="557617"/>
                  <a:pt x="83443" y="557617"/>
                </a:cubicBezTo>
                <a:lnTo>
                  <a:pt x="451561" y="557617"/>
                </a:lnTo>
                <a:cubicBezTo>
                  <a:pt x="461874" y="557617"/>
                  <a:pt x="470234" y="549257"/>
                  <a:pt x="470234" y="538944"/>
                </a:cubicBezTo>
                <a:lnTo>
                  <a:pt x="470234" y="197762"/>
                </a:lnTo>
                <a:cubicBezTo>
                  <a:pt x="470234" y="187450"/>
                  <a:pt x="461874" y="179090"/>
                  <a:pt x="451561" y="179090"/>
                </a:cubicBezTo>
                <a:lnTo>
                  <a:pt x="375793" y="179090"/>
                </a:lnTo>
                <a:lnTo>
                  <a:pt x="384900" y="157664"/>
                </a:lnTo>
                <a:cubicBezTo>
                  <a:pt x="385073" y="157256"/>
                  <a:pt x="385193" y="156827"/>
                  <a:pt x="385337" y="156405"/>
                </a:cubicBezTo>
                <a:lnTo>
                  <a:pt x="497659" y="156405"/>
                </a:lnTo>
                <a:lnTo>
                  <a:pt x="497659" y="580302"/>
                </a:lnTo>
                <a:close/>
              </a:path>
            </a:pathLst>
          </a:custGeom>
          <a:solidFill>
            <a:srgbClr val="0F6FC6"/>
          </a:solidFill>
          <a:ln w="2628" cap="flat">
            <a:noFill/>
            <a:prstDash val="solid"/>
            <a:miter/>
          </a:ln>
        </p:spPr>
        <p:txBody>
          <a:bodyPr rtlCol="0" anchor="ctr"/>
          <a:lstStyle/>
          <a:p>
            <a:endParaRPr lang="en-ID"/>
          </a:p>
        </p:txBody>
      </p:sp>
      <p:grpSp>
        <p:nvGrpSpPr>
          <p:cNvPr id="202" name="Graphic 61">
            <a:extLst>
              <a:ext uri="{FF2B5EF4-FFF2-40B4-BE49-F238E27FC236}">
                <a16:creationId xmlns:a16="http://schemas.microsoft.com/office/drawing/2014/main" id="{C7EDB951-C7A9-4BEB-8179-31CBDD4C0262}"/>
              </a:ext>
            </a:extLst>
          </p:cNvPr>
          <p:cNvGrpSpPr/>
          <p:nvPr/>
        </p:nvGrpSpPr>
        <p:grpSpPr>
          <a:xfrm>
            <a:off x="6290650" y="2642253"/>
            <a:ext cx="568230" cy="568230"/>
            <a:chOff x="1042863" y="767370"/>
            <a:chExt cx="821598" cy="821598"/>
          </a:xfrm>
          <a:solidFill>
            <a:srgbClr val="0F6FC6"/>
          </a:solidFill>
        </p:grpSpPr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A86B4D51-D7D7-4FD6-95AE-52D7EC2C7F52}"/>
                </a:ext>
              </a:extLst>
            </p:cNvPr>
            <p:cNvSpPr/>
            <p:nvPr/>
          </p:nvSpPr>
          <p:spPr>
            <a:xfrm>
              <a:off x="1042863" y="901982"/>
              <a:ext cx="818930" cy="552178"/>
            </a:xfrm>
            <a:custGeom>
              <a:avLst/>
              <a:gdLst>
                <a:gd name="connsiteX0" fmla="*/ 802925 w 818930"/>
                <a:gd name="connsiteY0" fmla="*/ 515029 h 552177"/>
                <a:gd name="connsiteX1" fmla="*/ 773356 w 818930"/>
                <a:gd name="connsiteY1" fmla="*/ 515029 h 552177"/>
                <a:gd name="connsiteX2" fmla="*/ 773356 w 818930"/>
                <a:gd name="connsiteY2" fmla="*/ 346353 h 552177"/>
                <a:gd name="connsiteX3" fmla="*/ 754683 w 818930"/>
                <a:gd name="connsiteY3" fmla="*/ 327681 h 552177"/>
                <a:gd name="connsiteX4" fmla="*/ 622726 w 818930"/>
                <a:gd name="connsiteY4" fmla="*/ 327681 h 552177"/>
                <a:gd name="connsiteX5" fmla="*/ 622726 w 818930"/>
                <a:gd name="connsiteY5" fmla="*/ 218712 h 552177"/>
                <a:gd name="connsiteX6" fmla="*/ 641127 w 818930"/>
                <a:gd name="connsiteY6" fmla="*/ 234010 h 552177"/>
                <a:gd name="connsiteX7" fmla="*/ 667420 w 818930"/>
                <a:gd name="connsiteY7" fmla="*/ 231588 h 552177"/>
                <a:gd name="connsiteX8" fmla="*/ 664998 w 818930"/>
                <a:gd name="connsiteY8" fmla="*/ 205294 h 552177"/>
                <a:gd name="connsiteX9" fmla="*/ 423230 w 818930"/>
                <a:gd name="connsiteY9" fmla="*/ 4312 h 552177"/>
                <a:gd name="connsiteX10" fmla="*/ 399387 w 818930"/>
                <a:gd name="connsiteY10" fmla="*/ 4288 h 552177"/>
                <a:gd name="connsiteX11" fmla="*/ 156626 w 818930"/>
                <a:gd name="connsiteY11" fmla="*/ 205268 h 552177"/>
                <a:gd name="connsiteX12" fmla="*/ 154151 w 818930"/>
                <a:gd name="connsiteY12" fmla="*/ 231559 h 552177"/>
                <a:gd name="connsiteX13" fmla="*/ 168545 w 818930"/>
                <a:gd name="connsiteY13" fmla="*/ 238324 h 552177"/>
                <a:gd name="connsiteX14" fmla="*/ 180442 w 818930"/>
                <a:gd name="connsiteY14" fmla="*/ 234034 h 552177"/>
                <a:gd name="connsiteX15" fmla="*/ 198872 w 818930"/>
                <a:gd name="connsiteY15" fmla="*/ 218776 h 552177"/>
                <a:gd name="connsiteX16" fmla="*/ 198872 w 818930"/>
                <a:gd name="connsiteY16" fmla="*/ 327681 h 552177"/>
                <a:gd name="connsiteX17" fmla="*/ 66915 w 818930"/>
                <a:gd name="connsiteY17" fmla="*/ 327681 h 552177"/>
                <a:gd name="connsiteX18" fmla="*/ 48242 w 818930"/>
                <a:gd name="connsiteY18" fmla="*/ 346353 h 552177"/>
                <a:gd name="connsiteX19" fmla="*/ 48242 w 818930"/>
                <a:gd name="connsiteY19" fmla="*/ 515029 h 552177"/>
                <a:gd name="connsiteX20" fmla="*/ 18673 w 818930"/>
                <a:gd name="connsiteY20" fmla="*/ 515029 h 552177"/>
                <a:gd name="connsiteX21" fmla="*/ 0 w 818930"/>
                <a:gd name="connsiteY21" fmla="*/ 533702 h 552177"/>
                <a:gd name="connsiteX22" fmla="*/ 18673 w 818930"/>
                <a:gd name="connsiteY22" fmla="*/ 552374 h 552177"/>
                <a:gd name="connsiteX23" fmla="*/ 221405 w 818930"/>
                <a:gd name="connsiteY23" fmla="*/ 552374 h 552177"/>
                <a:gd name="connsiteX24" fmla="*/ 308902 w 818930"/>
                <a:gd name="connsiteY24" fmla="*/ 552374 h 552177"/>
                <a:gd name="connsiteX25" fmla="*/ 367052 w 818930"/>
                <a:gd name="connsiteY25" fmla="*/ 552374 h 552177"/>
                <a:gd name="connsiteX26" fmla="*/ 454546 w 818930"/>
                <a:gd name="connsiteY26" fmla="*/ 552374 h 552177"/>
                <a:gd name="connsiteX27" fmla="*/ 512696 w 818930"/>
                <a:gd name="connsiteY27" fmla="*/ 552374 h 552177"/>
                <a:gd name="connsiteX28" fmla="*/ 600193 w 818930"/>
                <a:gd name="connsiteY28" fmla="*/ 552374 h 552177"/>
                <a:gd name="connsiteX29" fmla="*/ 802925 w 818930"/>
                <a:gd name="connsiteY29" fmla="*/ 552374 h 552177"/>
                <a:gd name="connsiteX30" fmla="*/ 821598 w 818930"/>
                <a:gd name="connsiteY30" fmla="*/ 533702 h 552177"/>
                <a:gd name="connsiteX31" fmla="*/ 802925 w 818930"/>
                <a:gd name="connsiteY31" fmla="*/ 515029 h 552177"/>
                <a:gd name="connsiteX32" fmla="*/ 473219 w 818930"/>
                <a:gd name="connsiteY32" fmla="*/ 515029 h 552177"/>
                <a:gd name="connsiteX33" fmla="*/ 473219 w 818930"/>
                <a:gd name="connsiteY33" fmla="*/ 492451 h 552177"/>
                <a:gd name="connsiteX34" fmla="*/ 410799 w 818930"/>
                <a:gd name="connsiteY34" fmla="*/ 430031 h 552177"/>
                <a:gd name="connsiteX35" fmla="*/ 348379 w 818930"/>
                <a:gd name="connsiteY35" fmla="*/ 492451 h 552177"/>
                <a:gd name="connsiteX36" fmla="*/ 348379 w 818930"/>
                <a:gd name="connsiteY36" fmla="*/ 515029 h 552177"/>
                <a:gd name="connsiteX37" fmla="*/ 327575 w 818930"/>
                <a:gd name="connsiteY37" fmla="*/ 515029 h 552177"/>
                <a:gd name="connsiteX38" fmla="*/ 327575 w 818930"/>
                <a:gd name="connsiteY38" fmla="*/ 492451 h 552177"/>
                <a:gd name="connsiteX39" fmla="*/ 265155 w 818930"/>
                <a:gd name="connsiteY39" fmla="*/ 430031 h 552177"/>
                <a:gd name="connsiteX40" fmla="*/ 202732 w 818930"/>
                <a:gd name="connsiteY40" fmla="*/ 492451 h 552177"/>
                <a:gd name="connsiteX41" fmla="*/ 202732 w 818930"/>
                <a:gd name="connsiteY41" fmla="*/ 515029 h 552177"/>
                <a:gd name="connsiteX42" fmla="*/ 85588 w 818930"/>
                <a:gd name="connsiteY42" fmla="*/ 515029 h 552177"/>
                <a:gd name="connsiteX43" fmla="*/ 85588 w 818930"/>
                <a:gd name="connsiteY43" fmla="*/ 434502 h 552177"/>
                <a:gd name="connsiteX44" fmla="*/ 192017 w 818930"/>
                <a:gd name="connsiteY44" fmla="*/ 365026 h 552177"/>
                <a:gd name="connsiteX45" fmla="*/ 629582 w 818930"/>
                <a:gd name="connsiteY45" fmla="*/ 365026 h 552177"/>
                <a:gd name="connsiteX46" fmla="*/ 736010 w 818930"/>
                <a:gd name="connsiteY46" fmla="*/ 434502 h 552177"/>
                <a:gd name="connsiteX47" fmla="*/ 736010 w 818930"/>
                <a:gd name="connsiteY47" fmla="*/ 515029 h 552177"/>
                <a:gd name="connsiteX48" fmla="*/ 618866 w 818930"/>
                <a:gd name="connsiteY48" fmla="*/ 515029 h 552177"/>
                <a:gd name="connsiteX49" fmla="*/ 618866 w 818930"/>
                <a:gd name="connsiteY49" fmla="*/ 492451 h 552177"/>
                <a:gd name="connsiteX50" fmla="*/ 556446 w 818930"/>
                <a:gd name="connsiteY50" fmla="*/ 430031 h 552177"/>
                <a:gd name="connsiteX51" fmla="*/ 494026 w 818930"/>
                <a:gd name="connsiteY51" fmla="*/ 492451 h 552177"/>
                <a:gd name="connsiteX52" fmla="*/ 494026 w 818930"/>
                <a:gd name="connsiteY52" fmla="*/ 515029 h 552177"/>
                <a:gd name="connsiteX53" fmla="*/ 473219 w 818930"/>
                <a:gd name="connsiteY53" fmla="*/ 515029 h 552177"/>
                <a:gd name="connsiteX54" fmla="*/ 385724 w 818930"/>
                <a:gd name="connsiteY54" fmla="*/ 515029 h 552177"/>
                <a:gd name="connsiteX55" fmla="*/ 385724 w 818930"/>
                <a:gd name="connsiteY55" fmla="*/ 492451 h 552177"/>
                <a:gd name="connsiteX56" fmla="*/ 410799 w 818930"/>
                <a:gd name="connsiteY56" fmla="*/ 467376 h 552177"/>
                <a:gd name="connsiteX57" fmla="*/ 435874 w 818930"/>
                <a:gd name="connsiteY57" fmla="*/ 492451 h 552177"/>
                <a:gd name="connsiteX58" fmla="*/ 435874 w 818930"/>
                <a:gd name="connsiteY58" fmla="*/ 515029 h 552177"/>
                <a:gd name="connsiteX59" fmla="*/ 385724 w 818930"/>
                <a:gd name="connsiteY59" fmla="*/ 515029 h 552177"/>
                <a:gd name="connsiteX60" fmla="*/ 240077 w 818930"/>
                <a:gd name="connsiteY60" fmla="*/ 515029 h 552177"/>
                <a:gd name="connsiteX61" fmla="*/ 240077 w 818930"/>
                <a:gd name="connsiteY61" fmla="*/ 492451 h 552177"/>
                <a:gd name="connsiteX62" fmla="*/ 265152 w 818930"/>
                <a:gd name="connsiteY62" fmla="*/ 467376 h 552177"/>
                <a:gd name="connsiteX63" fmla="*/ 290227 w 818930"/>
                <a:gd name="connsiteY63" fmla="*/ 492451 h 552177"/>
                <a:gd name="connsiteX64" fmla="*/ 290227 w 818930"/>
                <a:gd name="connsiteY64" fmla="*/ 515029 h 552177"/>
                <a:gd name="connsiteX65" fmla="*/ 240077 w 818930"/>
                <a:gd name="connsiteY65" fmla="*/ 515029 h 552177"/>
                <a:gd name="connsiteX66" fmla="*/ 236217 w 818930"/>
                <a:gd name="connsiteY66" fmla="*/ 203699 h 552177"/>
                <a:gd name="connsiteX67" fmla="*/ 260172 w 818930"/>
                <a:gd name="connsiteY67" fmla="*/ 203699 h 552177"/>
                <a:gd name="connsiteX68" fmla="*/ 561426 w 818930"/>
                <a:gd name="connsiteY68" fmla="*/ 203699 h 552177"/>
                <a:gd name="connsiteX69" fmla="*/ 585381 w 818930"/>
                <a:gd name="connsiteY69" fmla="*/ 203699 h 552177"/>
                <a:gd name="connsiteX70" fmla="*/ 585381 w 818930"/>
                <a:gd name="connsiteY70" fmla="*/ 327681 h 552177"/>
                <a:gd name="connsiteX71" fmla="*/ 236217 w 818930"/>
                <a:gd name="connsiteY71" fmla="*/ 327681 h 552177"/>
                <a:gd name="connsiteX72" fmla="*/ 236217 w 818930"/>
                <a:gd name="connsiteY72" fmla="*/ 203699 h 552177"/>
                <a:gd name="connsiteX73" fmla="*/ 736010 w 818930"/>
                <a:gd name="connsiteY73" fmla="*/ 389903 h 552177"/>
                <a:gd name="connsiteX74" fmla="*/ 697902 w 818930"/>
                <a:gd name="connsiteY74" fmla="*/ 365026 h 552177"/>
                <a:gd name="connsiteX75" fmla="*/ 736010 w 818930"/>
                <a:gd name="connsiteY75" fmla="*/ 365026 h 552177"/>
                <a:gd name="connsiteX76" fmla="*/ 736010 w 818930"/>
                <a:gd name="connsiteY76" fmla="*/ 389903 h 552177"/>
                <a:gd name="connsiteX77" fmla="*/ 123696 w 818930"/>
                <a:gd name="connsiteY77" fmla="*/ 365026 h 552177"/>
                <a:gd name="connsiteX78" fmla="*/ 85588 w 818930"/>
                <a:gd name="connsiteY78" fmla="*/ 389903 h 552177"/>
                <a:gd name="connsiteX79" fmla="*/ 85588 w 818930"/>
                <a:gd name="connsiteY79" fmla="*/ 365026 h 552177"/>
                <a:gd name="connsiteX80" fmla="*/ 123696 w 818930"/>
                <a:gd name="connsiteY80" fmla="*/ 365026 h 552177"/>
                <a:gd name="connsiteX81" fmla="*/ 531369 w 818930"/>
                <a:gd name="connsiteY81" fmla="*/ 492451 h 552177"/>
                <a:gd name="connsiteX82" fmla="*/ 556443 w 818930"/>
                <a:gd name="connsiteY82" fmla="*/ 467376 h 552177"/>
                <a:gd name="connsiteX83" fmla="*/ 581518 w 818930"/>
                <a:gd name="connsiteY83" fmla="*/ 492451 h 552177"/>
                <a:gd name="connsiteX84" fmla="*/ 581518 w 818930"/>
                <a:gd name="connsiteY84" fmla="*/ 515029 h 552177"/>
                <a:gd name="connsiteX85" fmla="*/ 531366 w 818930"/>
                <a:gd name="connsiteY85" fmla="*/ 515029 h 552177"/>
                <a:gd name="connsiteX86" fmla="*/ 531366 w 818930"/>
                <a:gd name="connsiteY86" fmla="*/ 492451 h 552177"/>
                <a:gd name="connsiteX87" fmla="*/ 411274 w 818930"/>
                <a:gd name="connsiteY87" fmla="*/ 42933 h 552177"/>
                <a:gd name="connsiteX88" fmla="*/ 559746 w 818930"/>
                <a:gd name="connsiteY88" fmla="*/ 166357 h 552177"/>
                <a:gd name="connsiteX89" fmla="*/ 262194 w 818930"/>
                <a:gd name="connsiteY89" fmla="*/ 166357 h 552177"/>
                <a:gd name="connsiteX90" fmla="*/ 411274 w 818930"/>
                <a:gd name="connsiteY90" fmla="*/ 42933 h 552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818930" h="552177">
                  <a:moveTo>
                    <a:pt x="802925" y="515029"/>
                  </a:moveTo>
                  <a:lnTo>
                    <a:pt x="773356" y="515029"/>
                  </a:lnTo>
                  <a:lnTo>
                    <a:pt x="773356" y="346353"/>
                  </a:lnTo>
                  <a:cubicBezTo>
                    <a:pt x="773356" y="336041"/>
                    <a:pt x="764996" y="327681"/>
                    <a:pt x="754683" y="327681"/>
                  </a:cubicBezTo>
                  <a:lnTo>
                    <a:pt x="622726" y="327681"/>
                  </a:lnTo>
                  <a:lnTo>
                    <a:pt x="622726" y="218712"/>
                  </a:lnTo>
                  <a:lnTo>
                    <a:pt x="641127" y="234010"/>
                  </a:lnTo>
                  <a:cubicBezTo>
                    <a:pt x="649057" y="240607"/>
                    <a:pt x="660832" y="239516"/>
                    <a:pt x="667420" y="231588"/>
                  </a:cubicBezTo>
                  <a:cubicBezTo>
                    <a:pt x="674014" y="223658"/>
                    <a:pt x="672926" y="211886"/>
                    <a:pt x="664998" y="205294"/>
                  </a:cubicBezTo>
                  <a:lnTo>
                    <a:pt x="423230" y="4312"/>
                  </a:lnTo>
                  <a:cubicBezTo>
                    <a:pt x="416321" y="-1428"/>
                    <a:pt x="406304" y="-1439"/>
                    <a:pt x="399387" y="4288"/>
                  </a:cubicBezTo>
                  <a:lnTo>
                    <a:pt x="156626" y="205268"/>
                  </a:lnTo>
                  <a:cubicBezTo>
                    <a:pt x="148683" y="211843"/>
                    <a:pt x="147573" y="223615"/>
                    <a:pt x="154151" y="231559"/>
                  </a:cubicBezTo>
                  <a:cubicBezTo>
                    <a:pt x="157843" y="236019"/>
                    <a:pt x="163173" y="238324"/>
                    <a:pt x="168545" y="238324"/>
                  </a:cubicBezTo>
                  <a:cubicBezTo>
                    <a:pt x="172738" y="238324"/>
                    <a:pt x="176958" y="236918"/>
                    <a:pt x="180442" y="234034"/>
                  </a:cubicBezTo>
                  <a:lnTo>
                    <a:pt x="198872" y="218776"/>
                  </a:lnTo>
                  <a:lnTo>
                    <a:pt x="198872" y="327681"/>
                  </a:lnTo>
                  <a:lnTo>
                    <a:pt x="66915" y="327681"/>
                  </a:lnTo>
                  <a:cubicBezTo>
                    <a:pt x="56602" y="327681"/>
                    <a:pt x="48242" y="336041"/>
                    <a:pt x="48242" y="346353"/>
                  </a:cubicBezTo>
                  <a:lnTo>
                    <a:pt x="48242" y="515029"/>
                  </a:lnTo>
                  <a:lnTo>
                    <a:pt x="18673" y="515029"/>
                  </a:lnTo>
                  <a:cubicBezTo>
                    <a:pt x="8360" y="515029"/>
                    <a:pt x="0" y="523389"/>
                    <a:pt x="0" y="533702"/>
                  </a:cubicBezTo>
                  <a:cubicBezTo>
                    <a:pt x="0" y="544014"/>
                    <a:pt x="8360" y="552374"/>
                    <a:pt x="18673" y="552374"/>
                  </a:cubicBezTo>
                  <a:lnTo>
                    <a:pt x="221405" y="552374"/>
                  </a:lnTo>
                  <a:lnTo>
                    <a:pt x="308902" y="552374"/>
                  </a:lnTo>
                  <a:lnTo>
                    <a:pt x="367052" y="552374"/>
                  </a:lnTo>
                  <a:lnTo>
                    <a:pt x="454546" y="552374"/>
                  </a:lnTo>
                  <a:lnTo>
                    <a:pt x="512696" y="552374"/>
                  </a:lnTo>
                  <a:lnTo>
                    <a:pt x="600193" y="552374"/>
                  </a:lnTo>
                  <a:lnTo>
                    <a:pt x="802925" y="552374"/>
                  </a:lnTo>
                  <a:cubicBezTo>
                    <a:pt x="813238" y="552374"/>
                    <a:pt x="821598" y="544014"/>
                    <a:pt x="821598" y="533702"/>
                  </a:cubicBezTo>
                  <a:cubicBezTo>
                    <a:pt x="821598" y="523389"/>
                    <a:pt x="813238" y="515029"/>
                    <a:pt x="802925" y="515029"/>
                  </a:cubicBezTo>
                  <a:close/>
                  <a:moveTo>
                    <a:pt x="473219" y="515029"/>
                  </a:moveTo>
                  <a:lnTo>
                    <a:pt x="473219" y="492451"/>
                  </a:lnTo>
                  <a:cubicBezTo>
                    <a:pt x="473219" y="458032"/>
                    <a:pt x="445218" y="430031"/>
                    <a:pt x="410799" y="430031"/>
                  </a:cubicBezTo>
                  <a:cubicBezTo>
                    <a:pt x="376380" y="430031"/>
                    <a:pt x="348379" y="458035"/>
                    <a:pt x="348379" y="492451"/>
                  </a:cubicBezTo>
                  <a:lnTo>
                    <a:pt x="348379" y="515029"/>
                  </a:lnTo>
                  <a:lnTo>
                    <a:pt x="327575" y="515029"/>
                  </a:lnTo>
                  <a:lnTo>
                    <a:pt x="327575" y="492451"/>
                  </a:lnTo>
                  <a:cubicBezTo>
                    <a:pt x="327575" y="458032"/>
                    <a:pt x="299574" y="430031"/>
                    <a:pt x="265155" y="430031"/>
                  </a:cubicBezTo>
                  <a:cubicBezTo>
                    <a:pt x="230736" y="430031"/>
                    <a:pt x="202732" y="458032"/>
                    <a:pt x="202732" y="492451"/>
                  </a:cubicBezTo>
                  <a:lnTo>
                    <a:pt x="202732" y="515029"/>
                  </a:lnTo>
                  <a:lnTo>
                    <a:pt x="85588" y="515029"/>
                  </a:lnTo>
                  <a:lnTo>
                    <a:pt x="85588" y="434502"/>
                  </a:lnTo>
                  <a:lnTo>
                    <a:pt x="192017" y="365026"/>
                  </a:lnTo>
                  <a:lnTo>
                    <a:pt x="629582" y="365026"/>
                  </a:lnTo>
                  <a:lnTo>
                    <a:pt x="736010" y="434502"/>
                  </a:lnTo>
                  <a:lnTo>
                    <a:pt x="736010" y="515029"/>
                  </a:lnTo>
                  <a:lnTo>
                    <a:pt x="618866" y="515029"/>
                  </a:lnTo>
                  <a:lnTo>
                    <a:pt x="618866" y="492451"/>
                  </a:lnTo>
                  <a:cubicBezTo>
                    <a:pt x="618866" y="458032"/>
                    <a:pt x="590865" y="430031"/>
                    <a:pt x="556446" y="430031"/>
                  </a:cubicBezTo>
                  <a:cubicBezTo>
                    <a:pt x="522027" y="430031"/>
                    <a:pt x="494026" y="458035"/>
                    <a:pt x="494026" y="492451"/>
                  </a:cubicBezTo>
                  <a:lnTo>
                    <a:pt x="494026" y="515029"/>
                  </a:lnTo>
                  <a:lnTo>
                    <a:pt x="473219" y="515029"/>
                  </a:lnTo>
                  <a:close/>
                  <a:moveTo>
                    <a:pt x="385724" y="515029"/>
                  </a:moveTo>
                  <a:lnTo>
                    <a:pt x="385724" y="492451"/>
                  </a:lnTo>
                  <a:cubicBezTo>
                    <a:pt x="385724" y="478623"/>
                    <a:pt x="396973" y="467376"/>
                    <a:pt x="410799" y="467376"/>
                  </a:cubicBezTo>
                  <a:cubicBezTo>
                    <a:pt x="424625" y="467376"/>
                    <a:pt x="435874" y="478625"/>
                    <a:pt x="435874" y="492451"/>
                  </a:cubicBezTo>
                  <a:lnTo>
                    <a:pt x="435874" y="515029"/>
                  </a:lnTo>
                  <a:lnTo>
                    <a:pt x="385724" y="515029"/>
                  </a:lnTo>
                  <a:close/>
                  <a:moveTo>
                    <a:pt x="240077" y="515029"/>
                  </a:moveTo>
                  <a:lnTo>
                    <a:pt x="240077" y="492451"/>
                  </a:lnTo>
                  <a:cubicBezTo>
                    <a:pt x="240077" y="478623"/>
                    <a:pt x="251326" y="467376"/>
                    <a:pt x="265152" y="467376"/>
                  </a:cubicBezTo>
                  <a:cubicBezTo>
                    <a:pt x="278978" y="467376"/>
                    <a:pt x="290227" y="478625"/>
                    <a:pt x="290227" y="492451"/>
                  </a:cubicBezTo>
                  <a:lnTo>
                    <a:pt x="290227" y="515029"/>
                  </a:lnTo>
                  <a:lnTo>
                    <a:pt x="240077" y="515029"/>
                  </a:lnTo>
                  <a:close/>
                  <a:moveTo>
                    <a:pt x="236217" y="203699"/>
                  </a:moveTo>
                  <a:lnTo>
                    <a:pt x="260172" y="203699"/>
                  </a:lnTo>
                  <a:lnTo>
                    <a:pt x="561426" y="203699"/>
                  </a:lnTo>
                  <a:lnTo>
                    <a:pt x="585381" y="203699"/>
                  </a:lnTo>
                  <a:lnTo>
                    <a:pt x="585381" y="327681"/>
                  </a:lnTo>
                  <a:lnTo>
                    <a:pt x="236217" y="327681"/>
                  </a:lnTo>
                  <a:lnTo>
                    <a:pt x="236217" y="203699"/>
                  </a:lnTo>
                  <a:close/>
                  <a:moveTo>
                    <a:pt x="736010" y="389903"/>
                  </a:moveTo>
                  <a:lnTo>
                    <a:pt x="697902" y="365026"/>
                  </a:lnTo>
                  <a:lnTo>
                    <a:pt x="736010" y="365026"/>
                  </a:lnTo>
                  <a:lnTo>
                    <a:pt x="736010" y="389903"/>
                  </a:lnTo>
                  <a:close/>
                  <a:moveTo>
                    <a:pt x="123696" y="365026"/>
                  </a:moveTo>
                  <a:lnTo>
                    <a:pt x="85588" y="389903"/>
                  </a:lnTo>
                  <a:lnTo>
                    <a:pt x="85588" y="365026"/>
                  </a:lnTo>
                  <a:lnTo>
                    <a:pt x="123696" y="365026"/>
                  </a:lnTo>
                  <a:close/>
                  <a:moveTo>
                    <a:pt x="531369" y="492451"/>
                  </a:moveTo>
                  <a:cubicBezTo>
                    <a:pt x="531369" y="478623"/>
                    <a:pt x="542617" y="467376"/>
                    <a:pt x="556443" y="467376"/>
                  </a:cubicBezTo>
                  <a:cubicBezTo>
                    <a:pt x="570269" y="467376"/>
                    <a:pt x="581518" y="478625"/>
                    <a:pt x="581518" y="492451"/>
                  </a:cubicBezTo>
                  <a:lnTo>
                    <a:pt x="581518" y="515029"/>
                  </a:lnTo>
                  <a:lnTo>
                    <a:pt x="531366" y="515029"/>
                  </a:lnTo>
                  <a:lnTo>
                    <a:pt x="531366" y="492451"/>
                  </a:lnTo>
                  <a:close/>
                  <a:moveTo>
                    <a:pt x="411274" y="42933"/>
                  </a:moveTo>
                  <a:lnTo>
                    <a:pt x="559746" y="166357"/>
                  </a:lnTo>
                  <a:lnTo>
                    <a:pt x="262194" y="166357"/>
                  </a:lnTo>
                  <a:lnTo>
                    <a:pt x="411274" y="42933"/>
                  </a:lnTo>
                  <a:close/>
                </a:path>
              </a:pathLst>
            </a:custGeom>
            <a:grpFill/>
            <a:ln w="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F264DC31-198B-4EC1-9E15-7EF56D0E7758}"/>
                </a:ext>
              </a:extLst>
            </p:cNvPr>
            <p:cNvSpPr/>
            <p:nvPr/>
          </p:nvSpPr>
          <p:spPr>
            <a:xfrm>
              <a:off x="1357631" y="1136918"/>
              <a:ext cx="37345" cy="61353"/>
            </a:xfrm>
            <a:custGeom>
              <a:avLst/>
              <a:gdLst>
                <a:gd name="connsiteX0" fmla="*/ 18673 w 37345"/>
                <a:gd name="connsiteY0" fmla="*/ 0 h 61353"/>
                <a:gd name="connsiteX1" fmla="*/ 0 w 37345"/>
                <a:gd name="connsiteY1" fmla="*/ 18673 h 61353"/>
                <a:gd name="connsiteX2" fmla="*/ 0 w 37345"/>
                <a:gd name="connsiteY2" fmla="*/ 42838 h 61353"/>
                <a:gd name="connsiteX3" fmla="*/ 18673 w 37345"/>
                <a:gd name="connsiteY3" fmla="*/ 61510 h 61353"/>
                <a:gd name="connsiteX4" fmla="*/ 37345 w 37345"/>
                <a:gd name="connsiteY4" fmla="*/ 42838 h 61353"/>
                <a:gd name="connsiteX5" fmla="*/ 37345 w 37345"/>
                <a:gd name="connsiteY5" fmla="*/ 18673 h 61353"/>
                <a:gd name="connsiteX6" fmla="*/ 18673 w 37345"/>
                <a:gd name="connsiteY6" fmla="*/ 0 h 6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1353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42838"/>
                  </a:lnTo>
                  <a:cubicBezTo>
                    <a:pt x="0" y="53150"/>
                    <a:pt x="8360" y="61510"/>
                    <a:pt x="18673" y="61510"/>
                  </a:cubicBezTo>
                  <a:cubicBezTo>
                    <a:pt x="28985" y="61510"/>
                    <a:pt x="37345" y="53150"/>
                    <a:pt x="37345" y="42838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CEDED262-EF52-4594-BD3E-70B4FA192993}"/>
                </a:ext>
              </a:extLst>
            </p:cNvPr>
            <p:cNvSpPr/>
            <p:nvPr/>
          </p:nvSpPr>
          <p:spPr>
            <a:xfrm>
              <a:off x="1434989" y="988975"/>
              <a:ext cx="37345" cy="61353"/>
            </a:xfrm>
            <a:custGeom>
              <a:avLst/>
              <a:gdLst>
                <a:gd name="connsiteX0" fmla="*/ 18673 w 37345"/>
                <a:gd name="connsiteY0" fmla="*/ 61510 h 61353"/>
                <a:gd name="connsiteX1" fmla="*/ 37345 w 37345"/>
                <a:gd name="connsiteY1" fmla="*/ 42838 h 61353"/>
                <a:gd name="connsiteX2" fmla="*/ 37345 w 37345"/>
                <a:gd name="connsiteY2" fmla="*/ 18673 h 61353"/>
                <a:gd name="connsiteX3" fmla="*/ 18673 w 37345"/>
                <a:gd name="connsiteY3" fmla="*/ 0 h 61353"/>
                <a:gd name="connsiteX4" fmla="*/ 0 w 37345"/>
                <a:gd name="connsiteY4" fmla="*/ 18673 h 61353"/>
                <a:gd name="connsiteX5" fmla="*/ 0 w 37345"/>
                <a:gd name="connsiteY5" fmla="*/ 42838 h 61353"/>
                <a:gd name="connsiteX6" fmla="*/ 18673 w 37345"/>
                <a:gd name="connsiteY6" fmla="*/ 61510 h 6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1353">
                  <a:moveTo>
                    <a:pt x="18673" y="61510"/>
                  </a:moveTo>
                  <a:cubicBezTo>
                    <a:pt x="28985" y="61510"/>
                    <a:pt x="37345" y="53150"/>
                    <a:pt x="37345" y="42838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ubicBezTo>
                    <a:pt x="8360" y="0"/>
                    <a:pt x="0" y="8360"/>
                    <a:pt x="0" y="18673"/>
                  </a:cubicBezTo>
                  <a:lnTo>
                    <a:pt x="0" y="42838"/>
                  </a:lnTo>
                  <a:cubicBezTo>
                    <a:pt x="0" y="53150"/>
                    <a:pt x="8360" y="61510"/>
                    <a:pt x="18673" y="61510"/>
                  </a:cubicBezTo>
                  <a:close/>
                </a:path>
              </a:pathLst>
            </a:custGeom>
            <a:grpFill/>
            <a:ln w="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6F66304E-33EB-40B8-94F0-9EAD75569843}"/>
                </a:ext>
              </a:extLst>
            </p:cNvPr>
            <p:cNvSpPr/>
            <p:nvPr/>
          </p:nvSpPr>
          <p:spPr>
            <a:xfrm>
              <a:off x="1512348" y="1136918"/>
              <a:ext cx="37345" cy="61353"/>
            </a:xfrm>
            <a:custGeom>
              <a:avLst/>
              <a:gdLst>
                <a:gd name="connsiteX0" fmla="*/ 18673 w 37345"/>
                <a:gd name="connsiteY0" fmla="*/ 0 h 61353"/>
                <a:gd name="connsiteX1" fmla="*/ 0 w 37345"/>
                <a:gd name="connsiteY1" fmla="*/ 18673 h 61353"/>
                <a:gd name="connsiteX2" fmla="*/ 0 w 37345"/>
                <a:gd name="connsiteY2" fmla="*/ 42838 h 61353"/>
                <a:gd name="connsiteX3" fmla="*/ 18673 w 37345"/>
                <a:gd name="connsiteY3" fmla="*/ 61510 h 61353"/>
                <a:gd name="connsiteX4" fmla="*/ 37345 w 37345"/>
                <a:gd name="connsiteY4" fmla="*/ 42838 h 61353"/>
                <a:gd name="connsiteX5" fmla="*/ 37345 w 37345"/>
                <a:gd name="connsiteY5" fmla="*/ 18673 h 61353"/>
                <a:gd name="connsiteX6" fmla="*/ 18673 w 37345"/>
                <a:gd name="connsiteY6" fmla="*/ 0 h 61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5" h="61353">
                  <a:moveTo>
                    <a:pt x="18673" y="0"/>
                  </a:moveTo>
                  <a:cubicBezTo>
                    <a:pt x="8360" y="0"/>
                    <a:pt x="0" y="8360"/>
                    <a:pt x="0" y="18673"/>
                  </a:cubicBezTo>
                  <a:lnTo>
                    <a:pt x="0" y="42838"/>
                  </a:lnTo>
                  <a:cubicBezTo>
                    <a:pt x="0" y="53150"/>
                    <a:pt x="8360" y="61510"/>
                    <a:pt x="18673" y="61510"/>
                  </a:cubicBezTo>
                  <a:cubicBezTo>
                    <a:pt x="28985" y="61510"/>
                    <a:pt x="37345" y="53150"/>
                    <a:pt x="37345" y="42838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lose/>
                </a:path>
              </a:pathLst>
            </a:custGeom>
            <a:grpFill/>
            <a:ln w="26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207" name="Graphic 63">
            <a:extLst>
              <a:ext uri="{FF2B5EF4-FFF2-40B4-BE49-F238E27FC236}">
                <a16:creationId xmlns:a16="http://schemas.microsoft.com/office/drawing/2014/main" id="{C6A3B77A-B47B-4E9A-B708-26D60781D880}"/>
              </a:ext>
            </a:extLst>
          </p:cNvPr>
          <p:cNvGrpSpPr/>
          <p:nvPr/>
        </p:nvGrpSpPr>
        <p:grpSpPr>
          <a:xfrm>
            <a:off x="5568149" y="2662547"/>
            <a:ext cx="527644" cy="527642"/>
            <a:chOff x="1072206" y="796713"/>
            <a:chExt cx="762913" cy="762913"/>
          </a:xfrm>
          <a:solidFill>
            <a:srgbClr val="0F6FC6"/>
          </a:solidFill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41DA8CBE-80DD-467C-A2A8-4C69FE1DA907}"/>
                </a:ext>
              </a:extLst>
            </p:cNvPr>
            <p:cNvSpPr/>
            <p:nvPr/>
          </p:nvSpPr>
          <p:spPr>
            <a:xfrm>
              <a:off x="1212918" y="796713"/>
              <a:ext cx="480155" cy="760245"/>
            </a:xfrm>
            <a:custGeom>
              <a:avLst/>
              <a:gdLst>
                <a:gd name="connsiteX0" fmla="*/ 355448 w 480155"/>
                <a:gd name="connsiteY0" fmla="*/ 0 h 760245"/>
                <a:gd name="connsiteX1" fmla="*/ 124707 w 480155"/>
                <a:gd name="connsiteY1" fmla="*/ 0 h 760245"/>
                <a:gd name="connsiteX2" fmla="*/ 0 w 480155"/>
                <a:gd name="connsiteY2" fmla="*/ 124707 h 760245"/>
                <a:gd name="connsiteX3" fmla="*/ 0 w 480155"/>
                <a:gd name="connsiteY3" fmla="*/ 636872 h 760245"/>
                <a:gd name="connsiteX4" fmla="*/ 124707 w 480155"/>
                <a:gd name="connsiteY4" fmla="*/ 761579 h 760245"/>
                <a:gd name="connsiteX5" fmla="*/ 355448 w 480155"/>
                <a:gd name="connsiteY5" fmla="*/ 761579 h 760245"/>
                <a:gd name="connsiteX6" fmla="*/ 480155 w 480155"/>
                <a:gd name="connsiteY6" fmla="*/ 636872 h 760245"/>
                <a:gd name="connsiteX7" fmla="*/ 480155 w 480155"/>
                <a:gd name="connsiteY7" fmla="*/ 124707 h 760245"/>
                <a:gd name="connsiteX8" fmla="*/ 355448 w 480155"/>
                <a:gd name="connsiteY8" fmla="*/ 0 h 760245"/>
                <a:gd name="connsiteX9" fmla="*/ 442810 w 480155"/>
                <a:gd name="connsiteY9" fmla="*/ 636872 h 760245"/>
                <a:gd name="connsiteX10" fmla="*/ 355448 w 480155"/>
                <a:gd name="connsiteY10" fmla="*/ 724234 h 760245"/>
                <a:gd name="connsiteX11" fmla="*/ 124707 w 480155"/>
                <a:gd name="connsiteY11" fmla="*/ 724234 h 760245"/>
                <a:gd name="connsiteX12" fmla="*/ 37345 w 480155"/>
                <a:gd name="connsiteY12" fmla="*/ 636872 h 760245"/>
                <a:gd name="connsiteX13" fmla="*/ 37345 w 480155"/>
                <a:gd name="connsiteY13" fmla="*/ 124707 h 760245"/>
                <a:gd name="connsiteX14" fmla="*/ 124707 w 480155"/>
                <a:gd name="connsiteY14" fmla="*/ 37345 h 760245"/>
                <a:gd name="connsiteX15" fmla="*/ 355448 w 480155"/>
                <a:gd name="connsiteY15" fmla="*/ 37345 h 760245"/>
                <a:gd name="connsiteX16" fmla="*/ 442810 w 480155"/>
                <a:gd name="connsiteY16" fmla="*/ 124707 h 760245"/>
                <a:gd name="connsiteX17" fmla="*/ 442810 w 480155"/>
                <a:gd name="connsiteY17" fmla="*/ 636872 h 760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0155" h="760245">
                  <a:moveTo>
                    <a:pt x="355448" y="0"/>
                  </a:moveTo>
                  <a:lnTo>
                    <a:pt x="124707" y="0"/>
                  </a:lnTo>
                  <a:cubicBezTo>
                    <a:pt x="55943" y="0"/>
                    <a:pt x="0" y="55943"/>
                    <a:pt x="0" y="124707"/>
                  </a:cubicBezTo>
                  <a:lnTo>
                    <a:pt x="0" y="636872"/>
                  </a:lnTo>
                  <a:cubicBezTo>
                    <a:pt x="0" y="705636"/>
                    <a:pt x="55943" y="761579"/>
                    <a:pt x="124707" y="761579"/>
                  </a:cubicBezTo>
                  <a:lnTo>
                    <a:pt x="355448" y="761579"/>
                  </a:lnTo>
                  <a:cubicBezTo>
                    <a:pt x="424212" y="761579"/>
                    <a:pt x="480155" y="705636"/>
                    <a:pt x="480155" y="636872"/>
                  </a:cubicBezTo>
                  <a:lnTo>
                    <a:pt x="480155" y="124707"/>
                  </a:lnTo>
                  <a:cubicBezTo>
                    <a:pt x="480155" y="55943"/>
                    <a:pt x="424212" y="0"/>
                    <a:pt x="355448" y="0"/>
                  </a:cubicBezTo>
                  <a:close/>
                  <a:moveTo>
                    <a:pt x="442810" y="636872"/>
                  </a:moveTo>
                  <a:cubicBezTo>
                    <a:pt x="442810" y="685045"/>
                    <a:pt x="403621" y="724234"/>
                    <a:pt x="355448" y="724234"/>
                  </a:cubicBezTo>
                  <a:lnTo>
                    <a:pt x="124707" y="724234"/>
                  </a:lnTo>
                  <a:cubicBezTo>
                    <a:pt x="76534" y="724234"/>
                    <a:pt x="37345" y="685045"/>
                    <a:pt x="37345" y="636872"/>
                  </a:cubicBezTo>
                  <a:lnTo>
                    <a:pt x="37345" y="124707"/>
                  </a:lnTo>
                  <a:cubicBezTo>
                    <a:pt x="37345" y="76534"/>
                    <a:pt x="76534" y="37345"/>
                    <a:pt x="124707" y="37345"/>
                  </a:cubicBezTo>
                  <a:lnTo>
                    <a:pt x="355448" y="37345"/>
                  </a:lnTo>
                  <a:cubicBezTo>
                    <a:pt x="403621" y="37345"/>
                    <a:pt x="442810" y="76534"/>
                    <a:pt x="442810" y="124707"/>
                  </a:cubicBezTo>
                  <a:lnTo>
                    <a:pt x="442810" y="636872"/>
                  </a:lnTo>
                  <a:close/>
                </a:path>
              </a:pathLst>
            </a:custGeom>
            <a:grpFill/>
            <a:ln w="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92311FAB-558A-478E-A8A8-BA605388B98D}"/>
                </a:ext>
              </a:extLst>
            </p:cNvPr>
            <p:cNvSpPr/>
            <p:nvPr/>
          </p:nvSpPr>
          <p:spPr>
            <a:xfrm>
              <a:off x="1275160" y="899413"/>
              <a:ext cx="354781" cy="504163"/>
            </a:xfrm>
            <a:custGeom>
              <a:avLst/>
              <a:gdLst>
                <a:gd name="connsiteX0" fmla="*/ 337000 w 354781"/>
                <a:gd name="connsiteY0" fmla="*/ 0 h 504162"/>
                <a:gd name="connsiteX1" fmla="*/ 18673 w 354781"/>
                <a:gd name="connsiteY1" fmla="*/ 0 h 504162"/>
                <a:gd name="connsiteX2" fmla="*/ 0 w 354781"/>
                <a:gd name="connsiteY2" fmla="*/ 18673 h 504162"/>
                <a:gd name="connsiteX3" fmla="*/ 0 w 354781"/>
                <a:gd name="connsiteY3" fmla="*/ 485490 h 504162"/>
                <a:gd name="connsiteX4" fmla="*/ 18673 w 354781"/>
                <a:gd name="connsiteY4" fmla="*/ 504163 h 504162"/>
                <a:gd name="connsiteX5" fmla="*/ 336997 w 354781"/>
                <a:gd name="connsiteY5" fmla="*/ 504163 h 504162"/>
                <a:gd name="connsiteX6" fmla="*/ 355670 w 354781"/>
                <a:gd name="connsiteY6" fmla="*/ 485490 h 504162"/>
                <a:gd name="connsiteX7" fmla="*/ 355670 w 354781"/>
                <a:gd name="connsiteY7" fmla="*/ 18673 h 504162"/>
                <a:gd name="connsiteX8" fmla="*/ 337000 w 354781"/>
                <a:gd name="connsiteY8" fmla="*/ 0 h 504162"/>
                <a:gd name="connsiteX9" fmla="*/ 318327 w 354781"/>
                <a:gd name="connsiteY9" fmla="*/ 466817 h 504162"/>
                <a:gd name="connsiteX10" fmla="*/ 37345 w 354781"/>
                <a:gd name="connsiteY10" fmla="*/ 466817 h 504162"/>
                <a:gd name="connsiteX11" fmla="*/ 37345 w 354781"/>
                <a:gd name="connsiteY11" fmla="*/ 37345 h 504162"/>
                <a:gd name="connsiteX12" fmla="*/ 318324 w 354781"/>
                <a:gd name="connsiteY12" fmla="*/ 37345 h 504162"/>
                <a:gd name="connsiteX13" fmla="*/ 318324 w 354781"/>
                <a:gd name="connsiteY13" fmla="*/ 466817 h 50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4781" h="504162">
                  <a:moveTo>
                    <a:pt x="337000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lnTo>
                    <a:pt x="0" y="485490"/>
                  </a:lnTo>
                  <a:cubicBezTo>
                    <a:pt x="0" y="495803"/>
                    <a:pt x="8360" y="504163"/>
                    <a:pt x="18673" y="504163"/>
                  </a:cubicBezTo>
                  <a:lnTo>
                    <a:pt x="336997" y="504163"/>
                  </a:lnTo>
                  <a:cubicBezTo>
                    <a:pt x="347309" y="504163"/>
                    <a:pt x="355670" y="495803"/>
                    <a:pt x="355670" y="485490"/>
                  </a:cubicBezTo>
                  <a:lnTo>
                    <a:pt x="355670" y="18673"/>
                  </a:lnTo>
                  <a:cubicBezTo>
                    <a:pt x="355672" y="8360"/>
                    <a:pt x="347312" y="0"/>
                    <a:pt x="337000" y="0"/>
                  </a:cubicBezTo>
                  <a:close/>
                  <a:moveTo>
                    <a:pt x="318327" y="466817"/>
                  </a:moveTo>
                  <a:lnTo>
                    <a:pt x="37345" y="466817"/>
                  </a:lnTo>
                  <a:lnTo>
                    <a:pt x="37345" y="37345"/>
                  </a:lnTo>
                  <a:lnTo>
                    <a:pt x="318324" y="37345"/>
                  </a:lnTo>
                  <a:lnTo>
                    <a:pt x="318324" y="466817"/>
                  </a:lnTo>
                  <a:close/>
                </a:path>
              </a:pathLst>
            </a:custGeom>
            <a:grpFill/>
            <a:ln w="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9A520305-E74C-4B94-AE85-31B852A5D91B}"/>
                </a:ext>
              </a:extLst>
            </p:cNvPr>
            <p:cNvSpPr/>
            <p:nvPr/>
          </p:nvSpPr>
          <p:spPr>
            <a:xfrm>
              <a:off x="1412983" y="1422248"/>
              <a:ext cx="80026" cy="80026"/>
            </a:xfrm>
            <a:custGeom>
              <a:avLst/>
              <a:gdLst>
                <a:gd name="connsiteX0" fmla="*/ 80026 w 80025"/>
                <a:gd name="connsiteY0" fmla="*/ 40013 h 80025"/>
                <a:gd name="connsiteX1" fmla="*/ 40013 w 80025"/>
                <a:gd name="connsiteY1" fmla="*/ 80026 h 80025"/>
                <a:gd name="connsiteX2" fmla="*/ 0 w 80025"/>
                <a:gd name="connsiteY2" fmla="*/ 40013 h 80025"/>
                <a:gd name="connsiteX3" fmla="*/ 40013 w 80025"/>
                <a:gd name="connsiteY3" fmla="*/ 0 h 80025"/>
                <a:gd name="connsiteX4" fmla="*/ 80026 w 80025"/>
                <a:gd name="connsiteY4" fmla="*/ 40013 h 8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25" h="80025">
                  <a:moveTo>
                    <a:pt x="80026" y="40013"/>
                  </a:moveTo>
                  <a:cubicBezTo>
                    <a:pt x="80026" y="62111"/>
                    <a:pt x="62111" y="80026"/>
                    <a:pt x="40013" y="80026"/>
                  </a:cubicBezTo>
                  <a:cubicBezTo>
                    <a:pt x="17914" y="80026"/>
                    <a:pt x="0" y="62111"/>
                    <a:pt x="0" y="40013"/>
                  </a:cubicBezTo>
                  <a:cubicBezTo>
                    <a:pt x="0" y="17914"/>
                    <a:pt x="17914" y="0"/>
                    <a:pt x="40013" y="0"/>
                  </a:cubicBezTo>
                  <a:cubicBezTo>
                    <a:pt x="62111" y="0"/>
                    <a:pt x="80026" y="17914"/>
                    <a:pt x="80026" y="40013"/>
                  </a:cubicBezTo>
                  <a:close/>
                </a:path>
              </a:pathLst>
            </a:custGeom>
            <a:grpFill/>
            <a:ln w="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A2B5EA3C-F43A-4261-BB33-3843E9DA8317}"/>
                </a:ext>
              </a:extLst>
            </p:cNvPr>
            <p:cNvSpPr/>
            <p:nvPr/>
          </p:nvSpPr>
          <p:spPr>
            <a:xfrm>
              <a:off x="1356965" y="1054544"/>
              <a:ext cx="192062" cy="192062"/>
            </a:xfrm>
            <a:custGeom>
              <a:avLst/>
              <a:gdLst>
                <a:gd name="connsiteX0" fmla="*/ 18673 w 192062"/>
                <a:gd name="connsiteY0" fmla="*/ 193899 h 192062"/>
                <a:gd name="connsiteX1" fmla="*/ 173389 w 192062"/>
                <a:gd name="connsiteY1" fmla="*/ 193899 h 192062"/>
                <a:gd name="connsiteX2" fmla="*/ 192062 w 192062"/>
                <a:gd name="connsiteY2" fmla="*/ 175226 h 192062"/>
                <a:gd name="connsiteX3" fmla="*/ 192062 w 192062"/>
                <a:gd name="connsiteY3" fmla="*/ 77010 h 192062"/>
                <a:gd name="connsiteX4" fmla="*/ 184633 w 192062"/>
                <a:gd name="connsiteY4" fmla="*/ 62101 h 192062"/>
                <a:gd name="connsiteX5" fmla="*/ 107275 w 192062"/>
                <a:gd name="connsiteY5" fmla="*/ 3765 h 192062"/>
                <a:gd name="connsiteX6" fmla="*/ 84787 w 192062"/>
                <a:gd name="connsiteY6" fmla="*/ 3765 h 192062"/>
                <a:gd name="connsiteX7" fmla="*/ 7429 w 192062"/>
                <a:gd name="connsiteY7" fmla="*/ 62101 h 192062"/>
                <a:gd name="connsiteX8" fmla="*/ 0 w 192062"/>
                <a:gd name="connsiteY8" fmla="*/ 77010 h 192062"/>
                <a:gd name="connsiteX9" fmla="*/ 0 w 192062"/>
                <a:gd name="connsiteY9" fmla="*/ 175226 h 192062"/>
                <a:gd name="connsiteX10" fmla="*/ 18673 w 192062"/>
                <a:gd name="connsiteY10" fmla="*/ 193899 h 192062"/>
                <a:gd name="connsiteX11" fmla="*/ 37345 w 192062"/>
                <a:gd name="connsiteY11" fmla="*/ 86317 h 192062"/>
                <a:gd name="connsiteX12" fmla="*/ 96031 w 192062"/>
                <a:gd name="connsiteY12" fmla="*/ 42063 h 192062"/>
                <a:gd name="connsiteX13" fmla="*/ 154717 w 192062"/>
                <a:gd name="connsiteY13" fmla="*/ 86317 h 192062"/>
                <a:gd name="connsiteX14" fmla="*/ 154717 w 192062"/>
                <a:gd name="connsiteY14" fmla="*/ 156553 h 192062"/>
                <a:gd name="connsiteX15" fmla="*/ 113719 w 192062"/>
                <a:gd name="connsiteY15" fmla="*/ 156553 h 192062"/>
                <a:gd name="connsiteX16" fmla="*/ 113719 w 192062"/>
                <a:gd name="connsiteY16" fmla="*/ 123887 h 192062"/>
                <a:gd name="connsiteX17" fmla="*/ 107656 w 192062"/>
                <a:gd name="connsiteY17" fmla="*/ 117823 h 192062"/>
                <a:gd name="connsiteX18" fmla="*/ 84406 w 192062"/>
                <a:gd name="connsiteY18" fmla="*/ 117823 h 192062"/>
                <a:gd name="connsiteX19" fmla="*/ 78343 w 192062"/>
                <a:gd name="connsiteY19" fmla="*/ 123887 h 192062"/>
                <a:gd name="connsiteX20" fmla="*/ 78343 w 192062"/>
                <a:gd name="connsiteY20" fmla="*/ 156553 h 192062"/>
                <a:gd name="connsiteX21" fmla="*/ 37345 w 192062"/>
                <a:gd name="connsiteY21" fmla="*/ 156553 h 192062"/>
                <a:gd name="connsiteX22" fmla="*/ 37345 w 192062"/>
                <a:gd name="connsiteY22" fmla="*/ 86317 h 192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2062" h="192062">
                  <a:moveTo>
                    <a:pt x="18673" y="193899"/>
                  </a:moveTo>
                  <a:lnTo>
                    <a:pt x="173389" y="193899"/>
                  </a:lnTo>
                  <a:cubicBezTo>
                    <a:pt x="183702" y="193899"/>
                    <a:pt x="192062" y="185539"/>
                    <a:pt x="192062" y="175226"/>
                  </a:cubicBezTo>
                  <a:lnTo>
                    <a:pt x="192062" y="77010"/>
                  </a:lnTo>
                  <a:cubicBezTo>
                    <a:pt x="192062" y="71150"/>
                    <a:pt x="189312" y="65631"/>
                    <a:pt x="184633" y="62101"/>
                  </a:cubicBezTo>
                  <a:lnTo>
                    <a:pt x="107275" y="3765"/>
                  </a:lnTo>
                  <a:cubicBezTo>
                    <a:pt x="100619" y="-1255"/>
                    <a:pt x="91443" y="-1255"/>
                    <a:pt x="84787" y="3765"/>
                  </a:cubicBezTo>
                  <a:lnTo>
                    <a:pt x="7429" y="62101"/>
                  </a:lnTo>
                  <a:cubicBezTo>
                    <a:pt x="2750" y="65631"/>
                    <a:pt x="0" y="71150"/>
                    <a:pt x="0" y="77010"/>
                  </a:cubicBezTo>
                  <a:lnTo>
                    <a:pt x="0" y="175226"/>
                  </a:lnTo>
                  <a:cubicBezTo>
                    <a:pt x="0" y="185539"/>
                    <a:pt x="8360" y="193899"/>
                    <a:pt x="18673" y="193899"/>
                  </a:cubicBezTo>
                  <a:close/>
                  <a:moveTo>
                    <a:pt x="37345" y="86317"/>
                  </a:moveTo>
                  <a:lnTo>
                    <a:pt x="96031" y="42063"/>
                  </a:lnTo>
                  <a:lnTo>
                    <a:pt x="154717" y="86317"/>
                  </a:lnTo>
                  <a:lnTo>
                    <a:pt x="154717" y="156553"/>
                  </a:lnTo>
                  <a:lnTo>
                    <a:pt x="113719" y="156553"/>
                  </a:lnTo>
                  <a:lnTo>
                    <a:pt x="113719" y="123887"/>
                  </a:lnTo>
                  <a:cubicBezTo>
                    <a:pt x="113719" y="120539"/>
                    <a:pt x="111004" y="117823"/>
                    <a:pt x="107656" y="117823"/>
                  </a:cubicBezTo>
                  <a:lnTo>
                    <a:pt x="84406" y="117823"/>
                  </a:lnTo>
                  <a:cubicBezTo>
                    <a:pt x="81058" y="117823"/>
                    <a:pt x="78343" y="120539"/>
                    <a:pt x="78343" y="123887"/>
                  </a:cubicBezTo>
                  <a:lnTo>
                    <a:pt x="78343" y="156553"/>
                  </a:lnTo>
                  <a:lnTo>
                    <a:pt x="37345" y="156553"/>
                  </a:lnTo>
                  <a:lnTo>
                    <a:pt x="37345" y="86317"/>
                  </a:lnTo>
                  <a:close/>
                </a:path>
              </a:pathLst>
            </a:custGeom>
            <a:grpFill/>
            <a:ln w="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212" name="Graphic 65">
            <a:extLst>
              <a:ext uri="{FF2B5EF4-FFF2-40B4-BE49-F238E27FC236}">
                <a16:creationId xmlns:a16="http://schemas.microsoft.com/office/drawing/2014/main" id="{C18DA4B6-071E-4E2E-91A2-EE0F03386F4A}"/>
              </a:ext>
            </a:extLst>
          </p:cNvPr>
          <p:cNvGrpSpPr/>
          <p:nvPr/>
        </p:nvGrpSpPr>
        <p:grpSpPr>
          <a:xfrm>
            <a:off x="6290650" y="4049597"/>
            <a:ext cx="527644" cy="527642"/>
            <a:chOff x="1072206" y="796713"/>
            <a:chExt cx="762913" cy="762913"/>
          </a:xfrm>
          <a:solidFill>
            <a:srgbClr val="0F6FC6"/>
          </a:solidFill>
        </p:grpSpPr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A67D861F-B94E-4A71-B1FB-F4AC1A625459}"/>
                </a:ext>
              </a:extLst>
            </p:cNvPr>
            <p:cNvSpPr/>
            <p:nvPr/>
          </p:nvSpPr>
          <p:spPr>
            <a:xfrm>
              <a:off x="1231786" y="1266563"/>
              <a:ext cx="141379" cy="176057"/>
            </a:xfrm>
            <a:custGeom>
              <a:avLst/>
              <a:gdLst>
                <a:gd name="connsiteX0" fmla="*/ 123373 w 141378"/>
                <a:gd name="connsiteY0" fmla="*/ 1 h 176056"/>
                <a:gd name="connsiteX1" fmla="*/ 104700 w 141378"/>
                <a:gd name="connsiteY1" fmla="*/ 18673 h 176056"/>
                <a:gd name="connsiteX2" fmla="*/ 104700 w 141378"/>
                <a:gd name="connsiteY2" fmla="*/ 103351 h 176056"/>
                <a:gd name="connsiteX3" fmla="*/ 33672 w 141378"/>
                <a:gd name="connsiteY3" fmla="*/ 7552 h 176056"/>
                <a:gd name="connsiteX4" fmla="*/ 12817 w 141378"/>
                <a:gd name="connsiteY4" fmla="*/ 942 h 176056"/>
                <a:gd name="connsiteX5" fmla="*/ 0 w 141378"/>
                <a:gd name="connsiteY5" fmla="*/ 18673 h 176056"/>
                <a:gd name="connsiteX6" fmla="*/ 0 w 141378"/>
                <a:gd name="connsiteY6" fmla="*/ 149556 h 176056"/>
                <a:gd name="connsiteX7" fmla="*/ 18673 w 141378"/>
                <a:gd name="connsiteY7" fmla="*/ 168228 h 176056"/>
                <a:gd name="connsiteX8" fmla="*/ 37345 w 141378"/>
                <a:gd name="connsiteY8" fmla="*/ 149556 h 176056"/>
                <a:gd name="connsiteX9" fmla="*/ 37345 w 141378"/>
                <a:gd name="connsiteY9" fmla="*/ 75209 h 176056"/>
                <a:gd name="connsiteX10" fmla="*/ 108374 w 141378"/>
                <a:gd name="connsiteY10" fmla="*/ 171008 h 176056"/>
                <a:gd name="connsiteX11" fmla="*/ 123376 w 141378"/>
                <a:gd name="connsiteY11" fmla="*/ 178562 h 176056"/>
                <a:gd name="connsiteX12" fmla="*/ 129228 w 141378"/>
                <a:gd name="connsiteY12" fmla="*/ 177618 h 176056"/>
                <a:gd name="connsiteX13" fmla="*/ 142046 w 141378"/>
                <a:gd name="connsiteY13" fmla="*/ 159887 h 176056"/>
                <a:gd name="connsiteX14" fmla="*/ 142046 w 141378"/>
                <a:gd name="connsiteY14" fmla="*/ 18673 h 176056"/>
                <a:gd name="connsiteX15" fmla="*/ 123373 w 141378"/>
                <a:gd name="connsiteY15" fmla="*/ 1 h 176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1378" h="176056">
                  <a:moveTo>
                    <a:pt x="123373" y="1"/>
                  </a:moveTo>
                  <a:cubicBezTo>
                    <a:pt x="113061" y="1"/>
                    <a:pt x="104700" y="8361"/>
                    <a:pt x="104700" y="18673"/>
                  </a:cubicBezTo>
                  <a:lnTo>
                    <a:pt x="104700" y="103351"/>
                  </a:lnTo>
                  <a:lnTo>
                    <a:pt x="33672" y="7552"/>
                  </a:lnTo>
                  <a:cubicBezTo>
                    <a:pt x="28873" y="1078"/>
                    <a:pt x="20465" y="-1581"/>
                    <a:pt x="12817" y="942"/>
                  </a:cubicBezTo>
                  <a:cubicBezTo>
                    <a:pt x="5167" y="3468"/>
                    <a:pt x="0" y="10617"/>
                    <a:pt x="0" y="18673"/>
                  </a:cubicBezTo>
                  <a:lnTo>
                    <a:pt x="0" y="149556"/>
                  </a:lnTo>
                  <a:cubicBezTo>
                    <a:pt x="0" y="159868"/>
                    <a:pt x="8360" y="168228"/>
                    <a:pt x="18673" y="168228"/>
                  </a:cubicBezTo>
                  <a:cubicBezTo>
                    <a:pt x="28985" y="168228"/>
                    <a:pt x="37345" y="159868"/>
                    <a:pt x="37345" y="149556"/>
                  </a:cubicBezTo>
                  <a:lnTo>
                    <a:pt x="37345" y="75209"/>
                  </a:lnTo>
                  <a:lnTo>
                    <a:pt x="108374" y="171008"/>
                  </a:lnTo>
                  <a:cubicBezTo>
                    <a:pt x="111964" y="175849"/>
                    <a:pt x="117574" y="178562"/>
                    <a:pt x="123376" y="178562"/>
                  </a:cubicBezTo>
                  <a:cubicBezTo>
                    <a:pt x="125328" y="178562"/>
                    <a:pt x="127302" y="178255"/>
                    <a:pt x="129228" y="177618"/>
                  </a:cubicBezTo>
                  <a:cubicBezTo>
                    <a:pt x="136879" y="175092"/>
                    <a:pt x="142046" y="167943"/>
                    <a:pt x="142046" y="159887"/>
                  </a:cubicBezTo>
                  <a:lnTo>
                    <a:pt x="142046" y="18673"/>
                  </a:lnTo>
                  <a:cubicBezTo>
                    <a:pt x="142046" y="8361"/>
                    <a:pt x="133686" y="1"/>
                    <a:pt x="123373" y="1"/>
                  </a:cubicBezTo>
                  <a:close/>
                </a:path>
              </a:pathLst>
            </a:custGeom>
            <a:grpFill/>
            <a:ln w="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1449807E-227F-49FF-B595-7B0BFED6A114}"/>
                </a:ext>
              </a:extLst>
            </p:cNvPr>
            <p:cNvSpPr/>
            <p:nvPr/>
          </p:nvSpPr>
          <p:spPr>
            <a:xfrm>
              <a:off x="1543219" y="1266561"/>
              <a:ext cx="130709" cy="168054"/>
            </a:xfrm>
            <a:custGeom>
              <a:avLst/>
              <a:gdLst>
                <a:gd name="connsiteX0" fmla="*/ 114602 w 130708"/>
                <a:gd name="connsiteY0" fmla="*/ 3 h 168054"/>
                <a:gd name="connsiteX1" fmla="*/ 95930 w 130708"/>
                <a:gd name="connsiteY1" fmla="*/ 18675 h 168054"/>
                <a:gd name="connsiteX2" fmla="*/ 95930 w 130708"/>
                <a:gd name="connsiteY2" fmla="*/ 76713 h 168054"/>
                <a:gd name="connsiteX3" fmla="*/ 84310 w 130708"/>
                <a:gd name="connsiteY3" fmla="*/ 55538 h 168054"/>
                <a:gd name="connsiteX4" fmla="*/ 68155 w 130708"/>
                <a:gd name="connsiteY4" fmla="*/ 45849 h 168054"/>
                <a:gd name="connsiteX5" fmla="*/ 51782 w 130708"/>
                <a:gd name="connsiteY5" fmla="*/ 55159 h 168054"/>
                <a:gd name="connsiteX6" fmla="*/ 37345 w 130708"/>
                <a:gd name="connsiteY6" fmla="*/ 80077 h 168054"/>
                <a:gd name="connsiteX7" fmla="*/ 37345 w 130708"/>
                <a:gd name="connsiteY7" fmla="*/ 18673 h 168054"/>
                <a:gd name="connsiteX8" fmla="*/ 18673 w 130708"/>
                <a:gd name="connsiteY8" fmla="*/ 0 h 168054"/>
                <a:gd name="connsiteX9" fmla="*/ 0 w 130708"/>
                <a:gd name="connsiteY9" fmla="*/ 18673 h 168054"/>
                <a:gd name="connsiteX10" fmla="*/ 0 w 130708"/>
                <a:gd name="connsiteY10" fmla="*/ 149555 h 168054"/>
                <a:gd name="connsiteX11" fmla="*/ 13826 w 130708"/>
                <a:gd name="connsiteY11" fmla="*/ 167587 h 168054"/>
                <a:gd name="connsiteX12" fmla="*/ 34830 w 130708"/>
                <a:gd name="connsiteY12" fmla="*/ 158915 h 168054"/>
                <a:gd name="connsiteX13" fmla="*/ 67496 w 130708"/>
                <a:gd name="connsiteY13" fmla="*/ 102529 h 168054"/>
                <a:gd name="connsiteX14" fmla="*/ 98229 w 130708"/>
                <a:gd name="connsiteY14" fmla="*/ 158539 h 168054"/>
                <a:gd name="connsiteX15" fmla="*/ 114597 w 130708"/>
                <a:gd name="connsiteY15" fmla="*/ 168230 h 168054"/>
                <a:gd name="connsiteX16" fmla="*/ 119236 w 130708"/>
                <a:gd name="connsiteY16" fmla="*/ 167643 h 168054"/>
                <a:gd name="connsiteX17" fmla="*/ 133272 w 130708"/>
                <a:gd name="connsiteY17" fmla="*/ 149555 h 168054"/>
                <a:gd name="connsiteX18" fmla="*/ 133272 w 130708"/>
                <a:gd name="connsiteY18" fmla="*/ 18673 h 168054"/>
                <a:gd name="connsiteX19" fmla="*/ 114602 w 130708"/>
                <a:gd name="connsiteY19" fmla="*/ 3 h 168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0708" h="168054">
                  <a:moveTo>
                    <a:pt x="114602" y="3"/>
                  </a:moveTo>
                  <a:cubicBezTo>
                    <a:pt x="104290" y="3"/>
                    <a:pt x="95930" y="8363"/>
                    <a:pt x="95930" y="18675"/>
                  </a:cubicBezTo>
                  <a:lnTo>
                    <a:pt x="95930" y="76713"/>
                  </a:lnTo>
                  <a:lnTo>
                    <a:pt x="84310" y="55538"/>
                  </a:lnTo>
                  <a:cubicBezTo>
                    <a:pt x="81069" y="49632"/>
                    <a:pt x="74896" y="45927"/>
                    <a:pt x="68155" y="45849"/>
                  </a:cubicBezTo>
                  <a:cubicBezTo>
                    <a:pt x="61508" y="45676"/>
                    <a:pt x="55159" y="49328"/>
                    <a:pt x="51782" y="55159"/>
                  </a:cubicBezTo>
                  <a:lnTo>
                    <a:pt x="37345" y="80077"/>
                  </a:ln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ubicBezTo>
                    <a:pt x="8360" y="0"/>
                    <a:pt x="0" y="8360"/>
                    <a:pt x="0" y="18673"/>
                  </a:cubicBezTo>
                  <a:lnTo>
                    <a:pt x="0" y="149555"/>
                  </a:lnTo>
                  <a:cubicBezTo>
                    <a:pt x="0" y="158003"/>
                    <a:pt x="5668" y="165395"/>
                    <a:pt x="13826" y="167587"/>
                  </a:cubicBezTo>
                  <a:cubicBezTo>
                    <a:pt x="21988" y="169777"/>
                    <a:pt x="30597" y="166224"/>
                    <a:pt x="34830" y="158915"/>
                  </a:cubicBezTo>
                  <a:lnTo>
                    <a:pt x="67496" y="102529"/>
                  </a:lnTo>
                  <a:lnTo>
                    <a:pt x="98229" y="158539"/>
                  </a:lnTo>
                  <a:cubicBezTo>
                    <a:pt x="101563" y="164619"/>
                    <a:pt x="107902" y="168230"/>
                    <a:pt x="114597" y="168230"/>
                  </a:cubicBezTo>
                  <a:cubicBezTo>
                    <a:pt x="116136" y="168230"/>
                    <a:pt x="117694" y="168041"/>
                    <a:pt x="119236" y="167643"/>
                  </a:cubicBezTo>
                  <a:cubicBezTo>
                    <a:pt x="127494" y="165525"/>
                    <a:pt x="133272" y="158083"/>
                    <a:pt x="133272" y="149555"/>
                  </a:cubicBezTo>
                  <a:lnTo>
                    <a:pt x="133272" y="18673"/>
                  </a:lnTo>
                  <a:cubicBezTo>
                    <a:pt x="133275" y="8363"/>
                    <a:pt x="124915" y="3"/>
                    <a:pt x="114602" y="3"/>
                  </a:cubicBezTo>
                  <a:close/>
                </a:path>
              </a:pathLst>
            </a:custGeom>
            <a:grpFill/>
            <a:ln w="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7C535D14-0D57-423D-82DC-F1B306EC963B}"/>
                </a:ext>
              </a:extLst>
            </p:cNvPr>
            <p:cNvSpPr/>
            <p:nvPr/>
          </p:nvSpPr>
          <p:spPr>
            <a:xfrm>
              <a:off x="1404057" y="1266563"/>
              <a:ext cx="114704" cy="168054"/>
            </a:xfrm>
            <a:custGeom>
              <a:avLst/>
              <a:gdLst>
                <a:gd name="connsiteX0" fmla="*/ 96482 w 114703"/>
                <a:gd name="connsiteY0" fmla="*/ 37345 h 168054"/>
                <a:gd name="connsiteX1" fmla="*/ 115155 w 114703"/>
                <a:gd name="connsiteY1" fmla="*/ 18673 h 168054"/>
                <a:gd name="connsiteX2" fmla="*/ 96482 w 114703"/>
                <a:gd name="connsiteY2" fmla="*/ 0 h 168054"/>
                <a:gd name="connsiteX3" fmla="*/ 18673 w 114703"/>
                <a:gd name="connsiteY3" fmla="*/ 0 h 168054"/>
                <a:gd name="connsiteX4" fmla="*/ 0 w 114703"/>
                <a:gd name="connsiteY4" fmla="*/ 18673 h 168054"/>
                <a:gd name="connsiteX5" fmla="*/ 0 w 114703"/>
                <a:gd name="connsiteY5" fmla="*/ 149555 h 168054"/>
                <a:gd name="connsiteX6" fmla="*/ 18673 w 114703"/>
                <a:gd name="connsiteY6" fmla="*/ 168228 h 168054"/>
                <a:gd name="connsiteX7" fmla="*/ 96482 w 114703"/>
                <a:gd name="connsiteY7" fmla="*/ 168228 h 168054"/>
                <a:gd name="connsiteX8" fmla="*/ 115155 w 114703"/>
                <a:gd name="connsiteY8" fmla="*/ 149555 h 168054"/>
                <a:gd name="connsiteX9" fmla="*/ 96482 w 114703"/>
                <a:gd name="connsiteY9" fmla="*/ 130882 h 168054"/>
                <a:gd name="connsiteX10" fmla="*/ 37345 w 114703"/>
                <a:gd name="connsiteY10" fmla="*/ 130882 h 168054"/>
                <a:gd name="connsiteX11" fmla="*/ 37345 w 114703"/>
                <a:gd name="connsiteY11" fmla="*/ 102788 h 168054"/>
                <a:gd name="connsiteX12" fmla="*/ 96482 w 114703"/>
                <a:gd name="connsiteY12" fmla="*/ 102788 h 168054"/>
                <a:gd name="connsiteX13" fmla="*/ 115155 w 114703"/>
                <a:gd name="connsiteY13" fmla="*/ 84115 h 168054"/>
                <a:gd name="connsiteX14" fmla="*/ 96482 w 114703"/>
                <a:gd name="connsiteY14" fmla="*/ 65442 h 168054"/>
                <a:gd name="connsiteX15" fmla="*/ 37345 w 114703"/>
                <a:gd name="connsiteY15" fmla="*/ 65442 h 168054"/>
                <a:gd name="connsiteX16" fmla="*/ 37345 w 114703"/>
                <a:gd name="connsiteY16" fmla="*/ 37345 h 168054"/>
                <a:gd name="connsiteX17" fmla="*/ 96482 w 114703"/>
                <a:gd name="connsiteY17" fmla="*/ 37345 h 168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4703" h="168054">
                  <a:moveTo>
                    <a:pt x="96482" y="37345"/>
                  </a:moveTo>
                  <a:cubicBezTo>
                    <a:pt x="106794" y="37345"/>
                    <a:pt x="115155" y="28985"/>
                    <a:pt x="115155" y="18673"/>
                  </a:cubicBezTo>
                  <a:cubicBezTo>
                    <a:pt x="115155" y="8360"/>
                    <a:pt x="106794" y="0"/>
                    <a:pt x="96482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lnTo>
                    <a:pt x="0" y="149555"/>
                  </a:lnTo>
                  <a:cubicBezTo>
                    <a:pt x="0" y="159868"/>
                    <a:pt x="8360" y="168228"/>
                    <a:pt x="18673" y="168228"/>
                  </a:cubicBezTo>
                  <a:lnTo>
                    <a:pt x="96482" y="168228"/>
                  </a:lnTo>
                  <a:cubicBezTo>
                    <a:pt x="106794" y="168228"/>
                    <a:pt x="115155" y="159868"/>
                    <a:pt x="115155" y="149555"/>
                  </a:cubicBezTo>
                  <a:cubicBezTo>
                    <a:pt x="115155" y="139242"/>
                    <a:pt x="106794" y="130882"/>
                    <a:pt x="96482" y="130882"/>
                  </a:cubicBezTo>
                  <a:lnTo>
                    <a:pt x="37345" y="130882"/>
                  </a:lnTo>
                  <a:lnTo>
                    <a:pt x="37345" y="102788"/>
                  </a:lnTo>
                  <a:lnTo>
                    <a:pt x="96482" y="102788"/>
                  </a:lnTo>
                  <a:cubicBezTo>
                    <a:pt x="106794" y="102788"/>
                    <a:pt x="115155" y="94428"/>
                    <a:pt x="115155" y="84115"/>
                  </a:cubicBezTo>
                  <a:cubicBezTo>
                    <a:pt x="115155" y="73803"/>
                    <a:pt x="106794" y="65442"/>
                    <a:pt x="96482" y="65442"/>
                  </a:cubicBezTo>
                  <a:lnTo>
                    <a:pt x="37345" y="65442"/>
                  </a:lnTo>
                  <a:lnTo>
                    <a:pt x="37345" y="37345"/>
                  </a:lnTo>
                  <a:lnTo>
                    <a:pt x="96482" y="37345"/>
                  </a:lnTo>
                  <a:close/>
                </a:path>
              </a:pathLst>
            </a:custGeom>
            <a:grpFill/>
            <a:ln w="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A502C691-5A9D-4E1C-80EA-E57AC8EAC4BD}"/>
                </a:ext>
              </a:extLst>
            </p:cNvPr>
            <p:cNvSpPr/>
            <p:nvPr/>
          </p:nvSpPr>
          <p:spPr>
            <a:xfrm>
              <a:off x="1126984" y="796713"/>
              <a:ext cx="653544" cy="762913"/>
            </a:xfrm>
            <a:custGeom>
              <a:avLst/>
              <a:gdLst>
                <a:gd name="connsiteX0" fmla="*/ 593706 w 653544"/>
                <a:gd name="connsiteY0" fmla="*/ 356830 h 762913"/>
                <a:gd name="connsiteX1" fmla="*/ 342308 w 653544"/>
                <a:gd name="connsiteY1" fmla="*/ 7760 h 762913"/>
                <a:gd name="connsiteX2" fmla="*/ 327156 w 653544"/>
                <a:gd name="connsiteY2" fmla="*/ 0 h 762913"/>
                <a:gd name="connsiteX3" fmla="*/ 312005 w 653544"/>
                <a:gd name="connsiteY3" fmla="*/ 7760 h 762913"/>
                <a:gd name="connsiteX4" fmla="*/ 60604 w 653544"/>
                <a:gd name="connsiteY4" fmla="*/ 356830 h 762913"/>
                <a:gd name="connsiteX5" fmla="*/ 0 w 653544"/>
                <a:gd name="connsiteY5" fmla="*/ 434615 h 762913"/>
                <a:gd name="connsiteX6" fmla="*/ 0 w 653544"/>
                <a:gd name="connsiteY6" fmla="*/ 683645 h 762913"/>
                <a:gd name="connsiteX7" fmla="*/ 80223 w 653544"/>
                <a:gd name="connsiteY7" fmla="*/ 763865 h 762913"/>
                <a:gd name="connsiteX8" fmla="*/ 574092 w 653544"/>
                <a:gd name="connsiteY8" fmla="*/ 763865 h 762913"/>
                <a:gd name="connsiteX9" fmla="*/ 654315 w 653544"/>
                <a:gd name="connsiteY9" fmla="*/ 683645 h 762913"/>
                <a:gd name="connsiteX10" fmla="*/ 654315 w 653544"/>
                <a:gd name="connsiteY10" fmla="*/ 434615 h 762913"/>
                <a:gd name="connsiteX11" fmla="*/ 593706 w 653544"/>
                <a:gd name="connsiteY11" fmla="*/ 356830 h 762913"/>
                <a:gd name="connsiteX12" fmla="*/ 327156 w 653544"/>
                <a:gd name="connsiteY12" fmla="*/ 50624 h 762913"/>
                <a:gd name="connsiteX13" fmla="*/ 545931 w 653544"/>
                <a:gd name="connsiteY13" fmla="*/ 354392 h 762913"/>
                <a:gd name="connsiteX14" fmla="*/ 108379 w 653544"/>
                <a:gd name="connsiteY14" fmla="*/ 354392 h 762913"/>
                <a:gd name="connsiteX15" fmla="*/ 327156 w 653544"/>
                <a:gd name="connsiteY15" fmla="*/ 50624 h 762913"/>
                <a:gd name="connsiteX16" fmla="*/ 616967 w 653544"/>
                <a:gd name="connsiteY16" fmla="*/ 683645 h 762913"/>
                <a:gd name="connsiteX17" fmla="*/ 574089 w 653544"/>
                <a:gd name="connsiteY17" fmla="*/ 726520 h 762913"/>
                <a:gd name="connsiteX18" fmla="*/ 80221 w 653544"/>
                <a:gd name="connsiteY18" fmla="*/ 726520 h 762913"/>
                <a:gd name="connsiteX19" fmla="*/ 37343 w 653544"/>
                <a:gd name="connsiteY19" fmla="*/ 683645 h 762913"/>
                <a:gd name="connsiteX20" fmla="*/ 37343 w 653544"/>
                <a:gd name="connsiteY20" fmla="*/ 434615 h 762913"/>
                <a:gd name="connsiteX21" fmla="*/ 80221 w 653544"/>
                <a:gd name="connsiteY21" fmla="*/ 391740 h 762913"/>
                <a:gd name="connsiteX22" fmla="*/ 574089 w 653544"/>
                <a:gd name="connsiteY22" fmla="*/ 391740 h 762913"/>
                <a:gd name="connsiteX23" fmla="*/ 616967 w 653544"/>
                <a:gd name="connsiteY23" fmla="*/ 434615 h 762913"/>
                <a:gd name="connsiteX24" fmla="*/ 616967 w 653544"/>
                <a:gd name="connsiteY24" fmla="*/ 683645 h 762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3544" h="762913">
                  <a:moveTo>
                    <a:pt x="593706" y="356830"/>
                  </a:moveTo>
                  <a:lnTo>
                    <a:pt x="342308" y="7760"/>
                  </a:lnTo>
                  <a:cubicBezTo>
                    <a:pt x="338797" y="2889"/>
                    <a:pt x="333161" y="0"/>
                    <a:pt x="327156" y="0"/>
                  </a:cubicBezTo>
                  <a:cubicBezTo>
                    <a:pt x="321152" y="0"/>
                    <a:pt x="315513" y="2889"/>
                    <a:pt x="312005" y="7760"/>
                  </a:cubicBezTo>
                  <a:lnTo>
                    <a:pt x="60604" y="356830"/>
                  </a:lnTo>
                  <a:cubicBezTo>
                    <a:pt x="25822" y="365606"/>
                    <a:pt x="0" y="397147"/>
                    <a:pt x="0" y="434615"/>
                  </a:cubicBezTo>
                  <a:lnTo>
                    <a:pt x="0" y="683645"/>
                  </a:lnTo>
                  <a:cubicBezTo>
                    <a:pt x="0" y="727880"/>
                    <a:pt x="35988" y="763865"/>
                    <a:pt x="80223" y="763865"/>
                  </a:cubicBezTo>
                  <a:lnTo>
                    <a:pt x="574092" y="763865"/>
                  </a:lnTo>
                  <a:cubicBezTo>
                    <a:pt x="618328" y="763865"/>
                    <a:pt x="654315" y="727878"/>
                    <a:pt x="654315" y="683645"/>
                  </a:cubicBezTo>
                  <a:lnTo>
                    <a:pt x="654315" y="434615"/>
                  </a:lnTo>
                  <a:cubicBezTo>
                    <a:pt x="654313" y="397147"/>
                    <a:pt x="628488" y="365606"/>
                    <a:pt x="593706" y="356830"/>
                  </a:cubicBezTo>
                  <a:close/>
                  <a:moveTo>
                    <a:pt x="327156" y="50624"/>
                  </a:moveTo>
                  <a:lnTo>
                    <a:pt x="545931" y="354392"/>
                  </a:lnTo>
                  <a:lnTo>
                    <a:pt x="108379" y="354392"/>
                  </a:lnTo>
                  <a:lnTo>
                    <a:pt x="327156" y="50624"/>
                  </a:lnTo>
                  <a:close/>
                  <a:moveTo>
                    <a:pt x="616967" y="683645"/>
                  </a:moveTo>
                  <a:cubicBezTo>
                    <a:pt x="616967" y="707287"/>
                    <a:pt x="597734" y="726520"/>
                    <a:pt x="574089" y="726520"/>
                  </a:cubicBezTo>
                  <a:lnTo>
                    <a:pt x="80221" y="726520"/>
                  </a:lnTo>
                  <a:cubicBezTo>
                    <a:pt x="56578" y="726520"/>
                    <a:pt x="37343" y="707287"/>
                    <a:pt x="37343" y="683645"/>
                  </a:cubicBezTo>
                  <a:lnTo>
                    <a:pt x="37343" y="434615"/>
                  </a:lnTo>
                  <a:cubicBezTo>
                    <a:pt x="37343" y="410973"/>
                    <a:pt x="56576" y="391740"/>
                    <a:pt x="80221" y="391740"/>
                  </a:cubicBezTo>
                  <a:lnTo>
                    <a:pt x="574089" y="391740"/>
                  </a:lnTo>
                  <a:cubicBezTo>
                    <a:pt x="597732" y="391740"/>
                    <a:pt x="616967" y="410973"/>
                    <a:pt x="616967" y="434615"/>
                  </a:cubicBezTo>
                  <a:lnTo>
                    <a:pt x="616967" y="683645"/>
                  </a:lnTo>
                  <a:close/>
                </a:path>
              </a:pathLst>
            </a:custGeom>
            <a:grpFill/>
            <a:ln w="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5D3D8EE8-310F-4CEF-B589-AE2561B5E374}"/>
                </a:ext>
              </a:extLst>
            </p:cNvPr>
            <p:cNvSpPr/>
            <p:nvPr/>
          </p:nvSpPr>
          <p:spPr>
            <a:xfrm>
              <a:off x="1180238" y="1202969"/>
              <a:ext cx="37345" cy="37345"/>
            </a:xfrm>
            <a:custGeom>
              <a:avLst/>
              <a:gdLst>
                <a:gd name="connsiteX0" fmla="*/ 18673 w 37345"/>
                <a:gd name="connsiteY0" fmla="*/ 0 h 37345"/>
                <a:gd name="connsiteX1" fmla="*/ 5468 w 37345"/>
                <a:gd name="connsiteY1" fmla="*/ 5468 h 37345"/>
                <a:gd name="connsiteX2" fmla="*/ 0 w 37345"/>
                <a:gd name="connsiteY2" fmla="*/ 18673 h 37345"/>
                <a:gd name="connsiteX3" fmla="*/ 5468 w 37345"/>
                <a:gd name="connsiteY3" fmla="*/ 31877 h 37345"/>
                <a:gd name="connsiteX4" fmla="*/ 18673 w 37345"/>
                <a:gd name="connsiteY4" fmla="*/ 37345 h 37345"/>
                <a:gd name="connsiteX5" fmla="*/ 31877 w 37345"/>
                <a:gd name="connsiteY5" fmla="*/ 31877 h 37345"/>
                <a:gd name="connsiteX6" fmla="*/ 37345 w 37345"/>
                <a:gd name="connsiteY6" fmla="*/ 18673 h 37345"/>
                <a:gd name="connsiteX7" fmla="*/ 31877 w 37345"/>
                <a:gd name="connsiteY7" fmla="*/ 5468 h 37345"/>
                <a:gd name="connsiteX8" fmla="*/ 18673 w 37345"/>
                <a:gd name="connsiteY8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45" h="37345">
                  <a:moveTo>
                    <a:pt x="18673" y="0"/>
                  </a:moveTo>
                  <a:cubicBezTo>
                    <a:pt x="13764" y="0"/>
                    <a:pt x="8936" y="1974"/>
                    <a:pt x="5468" y="5468"/>
                  </a:cubicBezTo>
                  <a:cubicBezTo>
                    <a:pt x="1974" y="8936"/>
                    <a:pt x="0" y="13738"/>
                    <a:pt x="0" y="18673"/>
                  </a:cubicBezTo>
                  <a:cubicBezTo>
                    <a:pt x="0" y="23581"/>
                    <a:pt x="1974" y="28382"/>
                    <a:pt x="5468" y="31877"/>
                  </a:cubicBezTo>
                  <a:cubicBezTo>
                    <a:pt x="8936" y="35345"/>
                    <a:pt x="13764" y="37345"/>
                    <a:pt x="18673" y="37345"/>
                  </a:cubicBezTo>
                  <a:cubicBezTo>
                    <a:pt x="23581" y="37345"/>
                    <a:pt x="28382" y="35345"/>
                    <a:pt x="31877" y="31877"/>
                  </a:cubicBezTo>
                  <a:cubicBezTo>
                    <a:pt x="35345" y="28382"/>
                    <a:pt x="37345" y="23581"/>
                    <a:pt x="37345" y="18673"/>
                  </a:cubicBezTo>
                  <a:cubicBezTo>
                    <a:pt x="37345" y="13738"/>
                    <a:pt x="35345" y="8936"/>
                    <a:pt x="31877" y="5468"/>
                  </a:cubicBezTo>
                  <a:cubicBezTo>
                    <a:pt x="28382" y="1974"/>
                    <a:pt x="23578" y="0"/>
                    <a:pt x="18673" y="0"/>
                  </a:cubicBezTo>
                  <a:close/>
                </a:path>
              </a:pathLst>
            </a:custGeom>
            <a:grpFill/>
            <a:ln w="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86F829A9-D30D-41F1-B712-4BBC988295F3}"/>
                </a:ext>
              </a:extLst>
            </p:cNvPr>
            <p:cNvSpPr/>
            <p:nvPr/>
          </p:nvSpPr>
          <p:spPr>
            <a:xfrm>
              <a:off x="1690694" y="1202969"/>
              <a:ext cx="37345" cy="37345"/>
            </a:xfrm>
            <a:custGeom>
              <a:avLst/>
              <a:gdLst>
                <a:gd name="connsiteX0" fmla="*/ 18673 w 37345"/>
                <a:gd name="connsiteY0" fmla="*/ 0 h 37345"/>
                <a:gd name="connsiteX1" fmla="*/ 5468 w 37345"/>
                <a:gd name="connsiteY1" fmla="*/ 5468 h 37345"/>
                <a:gd name="connsiteX2" fmla="*/ 0 w 37345"/>
                <a:gd name="connsiteY2" fmla="*/ 18673 h 37345"/>
                <a:gd name="connsiteX3" fmla="*/ 5468 w 37345"/>
                <a:gd name="connsiteY3" fmla="*/ 31877 h 37345"/>
                <a:gd name="connsiteX4" fmla="*/ 18673 w 37345"/>
                <a:gd name="connsiteY4" fmla="*/ 37345 h 37345"/>
                <a:gd name="connsiteX5" fmla="*/ 31877 w 37345"/>
                <a:gd name="connsiteY5" fmla="*/ 31877 h 37345"/>
                <a:gd name="connsiteX6" fmla="*/ 37345 w 37345"/>
                <a:gd name="connsiteY6" fmla="*/ 18673 h 37345"/>
                <a:gd name="connsiteX7" fmla="*/ 31877 w 37345"/>
                <a:gd name="connsiteY7" fmla="*/ 5468 h 37345"/>
                <a:gd name="connsiteX8" fmla="*/ 18673 w 37345"/>
                <a:gd name="connsiteY8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45" h="37345">
                  <a:moveTo>
                    <a:pt x="18673" y="0"/>
                  </a:moveTo>
                  <a:cubicBezTo>
                    <a:pt x="13764" y="0"/>
                    <a:pt x="8936" y="1974"/>
                    <a:pt x="5468" y="5468"/>
                  </a:cubicBezTo>
                  <a:cubicBezTo>
                    <a:pt x="2001" y="8936"/>
                    <a:pt x="0" y="13738"/>
                    <a:pt x="0" y="18673"/>
                  </a:cubicBezTo>
                  <a:cubicBezTo>
                    <a:pt x="0" y="23581"/>
                    <a:pt x="2001" y="28382"/>
                    <a:pt x="5468" y="31877"/>
                  </a:cubicBezTo>
                  <a:cubicBezTo>
                    <a:pt x="8963" y="35345"/>
                    <a:pt x="13764" y="37345"/>
                    <a:pt x="18673" y="37345"/>
                  </a:cubicBezTo>
                  <a:cubicBezTo>
                    <a:pt x="23581" y="37345"/>
                    <a:pt x="28409" y="35345"/>
                    <a:pt x="31877" y="31877"/>
                  </a:cubicBezTo>
                  <a:cubicBezTo>
                    <a:pt x="35371" y="28382"/>
                    <a:pt x="37345" y="23581"/>
                    <a:pt x="37345" y="18673"/>
                  </a:cubicBezTo>
                  <a:cubicBezTo>
                    <a:pt x="37345" y="13738"/>
                    <a:pt x="35371" y="8936"/>
                    <a:pt x="31877" y="5468"/>
                  </a:cubicBezTo>
                  <a:cubicBezTo>
                    <a:pt x="28412" y="1974"/>
                    <a:pt x="23584" y="0"/>
                    <a:pt x="18673" y="0"/>
                  </a:cubicBezTo>
                  <a:close/>
                </a:path>
              </a:pathLst>
            </a:custGeom>
            <a:grpFill/>
            <a:ln w="2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219" name="Graphic 67">
            <a:extLst>
              <a:ext uri="{FF2B5EF4-FFF2-40B4-BE49-F238E27FC236}">
                <a16:creationId xmlns:a16="http://schemas.microsoft.com/office/drawing/2014/main" id="{EAC6B480-E540-430D-92A4-C2D82F9D62F7}"/>
              </a:ext>
            </a:extLst>
          </p:cNvPr>
          <p:cNvGrpSpPr/>
          <p:nvPr/>
        </p:nvGrpSpPr>
        <p:grpSpPr>
          <a:xfrm>
            <a:off x="10324477" y="1369316"/>
            <a:ext cx="557162" cy="557160"/>
            <a:chOff x="1050865" y="775372"/>
            <a:chExt cx="805593" cy="805593"/>
          </a:xfrm>
          <a:solidFill>
            <a:srgbClr val="0F6FC6"/>
          </a:solidFill>
        </p:grpSpPr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16D3B8EB-C71F-4F8D-8301-DF8476B772A7}"/>
                </a:ext>
              </a:extLst>
            </p:cNvPr>
            <p:cNvSpPr/>
            <p:nvPr/>
          </p:nvSpPr>
          <p:spPr>
            <a:xfrm>
              <a:off x="1157412" y="775367"/>
              <a:ext cx="592191" cy="805593"/>
            </a:xfrm>
            <a:custGeom>
              <a:avLst/>
              <a:gdLst>
                <a:gd name="connsiteX0" fmla="*/ 587661 w 592190"/>
                <a:gd name="connsiteY0" fmla="*/ 302665 h 805593"/>
                <a:gd name="connsiteX1" fmla="*/ 578122 w 592190"/>
                <a:gd name="connsiteY1" fmla="*/ 224115 h 805593"/>
                <a:gd name="connsiteX2" fmla="*/ 566908 w 592190"/>
                <a:gd name="connsiteY2" fmla="*/ 207864 h 805593"/>
                <a:gd name="connsiteX3" fmla="*/ 558798 w 592190"/>
                <a:gd name="connsiteY3" fmla="*/ 186481 h 805593"/>
                <a:gd name="connsiteX4" fmla="*/ 556419 w 592190"/>
                <a:gd name="connsiteY4" fmla="*/ 166883 h 805593"/>
                <a:gd name="connsiteX5" fmla="*/ 511466 w 592190"/>
                <a:gd name="connsiteY5" fmla="*/ 101760 h 805593"/>
                <a:gd name="connsiteX6" fmla="*/ 493988 w 592190"/>
                <a:gd name="connsiteY6" fmla="*/ 92587 h 805593"/>
                <a:gd name="connsiteX7" fmla="*/ 476865 w 592190"/>
                <a:gd name="connsiteY7" fmla="*/ 77419 h 805593"/>
                <a:gd name="connsiteX8" fmla="*/ 465654 w 592190"/>
                <a:gd name="connsiteY8" fmla="*/ 61174 h 805593"/>
                <a:gd name="connsiteX9" fmla="*/ 395588 w 592190"/>
                <a:gd name="connsiteY9" fmla="*/ 24400 h 805593"/>
                <a:gd name="connsiteX10" fmla="*/ 375849 w 592190"/>
                <a:gd name="connsiteY10" fmla="*/ 24400 h 805593"/>
                <a:gd name="connsiteX11" fmla="*/ 353639 w 592190"/>
                <a:gd name="connsiteY11" fmla="*/ 18926 h 805593"/>
                <a:gd name="connsiteX12" fmla="*/ 336161 w 592190"/>
                <a:gd name="connsiteY12" fmla="*/ 9752 h 805593"/>
                <a:gd name="connsiteX13" fmla="*/ 257032 w 592190"/>
                <a:gd name="connsiteY13" fmla="*/ 9752 h 805593"/>
                <a:gd name="connsiteX14" fmla="*/ 239554 w 592190"/>
                <a:gd name="connsiteY14" fmla="*/ 18926 h 805593"/>
                <a:gd name="connsiteX15" fmla="*/ 217344 w 592190"/>
                <a:gd name="connsiteY15" fmla="*/ 24400 h 805593"/>
                <a:gd name="connsiteX16" fmla="*/ 197605 w 592190"/>
                <a:gd name="connsiteY16" fmla="*/ 24400 h 805593"/>
                <a:gd name="connsiteX17" fmla="*/ 127539 w 592190"/>
                <a:gd name="connsiteY17" fmla="*/ 61174 h 805593"/>
                <a:gd name="connsiteX18" fmla="*/ 116328 w 592190"/>
                <a:gd name="connsiteY18" fmla="*/ 77417 h 805593"/>
                <a:gd name="connsiteX19" fmla="*/ 99205 w 592190"/>
                <a:gd name="connsiteY19" fmla="*/ 92587 h 805593"/>
                <a:gd name="connsiteX20" fmla="*/ 81727 w 592190"/>
                <a:gd name="connsiteY20" fmla="*/ 101760 h 805593"/>
                <a:gd name="connsiteX21" fmla="*/ 36774 w 592190"/>
                <a:gd name="connsiteY21" fmla="*/ 166885 h 805593"/>
                <a:gd name="connsiteX22" fmla="*/ 34395 w 592190"/>
                <a:gd name="connsiteY22" fmla="*/ 186478 h 805593"/>
                <a:gd name="connsiteX23" fmla="*/ 26283 w 592190"/>
                <a:gd name="connsiteY23" fmla="*/ 207867 h 805593"/>
                <a:gd name="connsiteX24" fmla="*/ 15071 w 592190"/>
                <a:gd name="connsiteY24" fmla="*/ 224112 h 805593"/>
                <a:gd name="connsiteX25" fmla="*/ 5532 w 592190"/>
                <a:gd name="connsiteY25" fmla="*/ 302665 h 805593"/>
                <a:gd name="connsiteX26" fmla="*/ 12532 w 592190"/>
                <a:gd name="connsiteY26" fmla="*/ 321117 h 805593"/>
                <a:gd name="connsiteX27" fmla="*/ 15287 w 592190"/>
                <a:gd name="connsiteY27" fmla="*/ 343828 h 805593"/>
                <a:gd name="connsiteX28" fmla="*/ 12908 w 592190"/>
                <a:gd name="connsiteY28" fmla="*/ 363421 h 805593"/>
                <a:gd name="connsiteX29" fmla="*/ 40970 w 592190"/>
                <a:gd name="connsiteY29" fmla="*/ 437407 h 805593"/>
                <a:gd name="connsiteX30" fmla="*/ 55746 w 592190"/>
                <a:gd name="connsiteY30" fmla="*/ 450497 h 805593"/>
                <a:gd name="connsiteX31" fmla="*/ 68739 w 592190"/>
                <a:gd name="connsiteY31" fmla="*/ 469322 h 805593"/>
                <a:gd name="connsiteX32" fmla="*/ 75739 w 592190"/>
                <a:gd name="connsiteY32" fmla="*/ 487776 h 805593"/>
                <a:gd name="connsiteX33" fmla="*/ 115079 w 592190"/>
                <a:gd name="connsiteY33" fmla="*/ 532582 h 805593"/>
                <a:gd name="connsiteX34" fmla="*/ 37964 w 592190"/>
                <a:gd name="connsiteY34" fmla="*/ 720693 h 805593"/>
                <a:gd name="connsiteX35" fmla="*/ 41954 w 592190"/>
                <a:gd name="connsiteY35" fmla="*/ 740897 h 805593"/>
                <a:gd name="connsiteX36" fmla="*/ 62105 w 592190"/>
                <a:gd name="connsiteY36" fmla="*/ 745141 h 805593"/>
                <a:gd name="connsiteX37" fmla="*/ 147156 w 592190"/>
                <a:gd name="connsiteY37" fmla="*/ 711520 h 805593"/>
                <a:gd name="connsiteX38" fmla="*/ 184134 w 592190"/>
                <a:gd name="connsiteY38" fmla="*/ 795165 h 805593"/>
                <a:gd name="connsiteX39" fmla="*/ 201208 w 592190"/>
                <a:gd name="connsiteY39" fmla="*/ 806289 h 805593"/>
                <a:gd name="connsiteX40" fmla="*/ 201465 w 592190"/>
                <a:gd name="connsiteY40" fmla="*/ 806289 h 805593"/>
                <a:gd name="connsiteX41" fmla="*/ 218489 w 592190"/>
                <a:gd name="connsiteY41" fmla="*/ 794701 h 805593"/>
                <a:gd name="connsiteX42" fmla="*/ 296594 w 592190"/>
                <a:gd name="connsiteY42" fmla="*/ 604176 h 805593"/>
                <a:gd name="connsiteX43" fmla="*/ 374699 w 592190"/>
                <a:gd name="connsiteY43" fmla="*/ 794701 h 805593"/>
                <a:gd name="connsiteX44" fmla="*/ 391723 w 592190"/>
                <a:gd name="connsiteY44" fmla="*/ 806289 h 805593"/>
                <a:gd name="connsiteX45" fmla="*/ 391979 w 592190"/>
                <a:gd name="connsiteY45" fmla="*/ 806289 h 805593"/>
                <a:gd name="connsiteX46" fmla="*/ 409054 w 592190"/>
                <a:gd name="connsiteY46" fmla="*/ 795165 h 805593"/>
                <a:gd name="connsiteX47" fmla="*/ 446031 w 592190"/>
                <a:gd name="connsiteY47" fmla="*/ 711520 h 805593"/>
                <a:gd name="connsiteX48" fmla="*/ 531083 w 592190"/>
                <a:gd name="connsiteY48" fmla="*/ 745141 h 805593"/>
                <a:gd name="connsiteX49" fmla="*/ 551233 w 592190"/>
                <a:gd name="connsiteY49" fmla="*/ 740897 h 805593"/>
                <a:gd name="connsiteX50" fmla="*/ 555224 w 592190"/>
                <a:gd name="connsiteY50" fmla="*/ 720693 h 805593"/>
                <a:gd name="connsiteX51" fmla="*/ 478108 w 592190"/>
                <a:gd name="connsiteY51" fmla="*/ 532582 h 805593"/>
                <a:gd name="connsiteX52" fmla="*/ 517449 w 592190"/>
                <a:gd name="connsiteY52" fmla="*/ 487776 h 805593"/>
                <a:gd name="connsiteX53" fmla="*/ 524449 w 592190"/>
                <a:gd name="connsiteY53" fmla="*/ 469322 h 805593"/>
                <a:gd name="connsiteX54" fmla="*/ 537442 w 592190"/>
                <a:gd name="connsiteY54" fmla="*/ 450494 h 805593"/>
                <a:gd name="connsiteX55" fmla="*/ 552218 w 592190"/>
                <a:gd name="connsiteY55" fmla="*/ 437405 h 805593"/>
                <a:gd name="connsiteX56" fmla="*/ 580280 w 592190"/>
                <a:gd name="connsiteY56" fmla="*/ 363421 h 805593"/>
                <a:gd name="connsiteX57" fmla="*/ 577901 w 592190"/>
                <a:gd name="connsiteY57" fmla="*/ 343823 h 805593"/>
                <a:gd name="connsiteX58" fmla="*/ 580653 w 592190"/>
                <a:gd name="connsiteY58" fmla="*/ 321117 h 805593"/>
                <a:gd name="connsiteX59" fmla="*/ 587661 w 592190"/>
                <a:gd name="connsiteY59" fmla="*/ 302665 h 805593"/>
                <a:gd name="connsiteX60" fmla="*/ 527460 w 592190"/>
                <a:gd name="connsiteY60" fmla="*/ 409457 h 805593"/>
                <a:gd name="connsiteX61" fmla="*/ 512685 w 592190"/>
                <a:gd name="connsiteY61" fmla="*/ 422547 h 805593"/>
                <a:gd name="connsiteX62" fmla="*/ 489536 w 592190"/>
                <a:gd name="connsiteY62" fmla="*/ 456083 h 805593"/>
                <a:gd name="connsiteX63" fmla="*/ 482536 w 592190"/>
                <a:gd name="connsiteY63" fmla="*/ 474539 h 805593"/>
                <a:gd name="connsiteX64" fmla="*/ 449286 w 592190"/>
                <a:gd name="connsiteY64" fmla="*/ 503994 h 805593"/>
                <a:gd name="connsiteX65" fmla="*/ 430120 w 592190"/>
                <a:gd name="connsiteY65" fmla="*/ 508718 h 805593"/>
                <a:gd name="connsiteX66" fmla="*/ 394041 w 592190"/>
                <a:gd name="connsiteY66" fmla="*/ 527655 h 805593"/>
                <a:gd name="connsiteX67" fmla="*/ 379266 w 592190"/>
                <a:gd name="connsiteY67" fmla="*/ 540745 h 805593"/>
                <a:gd name="connsiteX68" fmla="*/ 336137 w 592190"/>
                <a:gd name="connsiteY68" fmla="*/ 551372 h 805593"/>
                <a:gd name="connsiteX69" fmla="*/ 316971 w 592190"/>
                <a:gd name="connsiteY69" fmla="*/ 546651 h 805593"/>
                <a:gd name="connsiteX70" fmla="*/ 276225 w 592190"/>
                <a:gd name="connsiteY70" fmla="*/ 546651 h 805593"/>
                <a:gd name="connsiteX71" fmla="*/ 257056 w 592190"/>
                <a:gd name="connsiteY71" fmla="*/ 551375 h 805593"/>
                <a:gd name="connsiteX72" fmla="*/ 213930 w 592190"/>
                <a:gd name="connsiteY72" fmla="*/ 540745 h 805593"/>
                <a:gd name="connsiteX73" fmla="*/ 199154 w 592190"/>
                <a:gd name="connsiteY73" fmla="*/ 527655 h 805593"/>
                <a:gd name="connsiteX74" fmla="*/ 163076 w 592190"/>
                <a:gd name="connsiteY74" fmla="*/ 508718 h 805593"/>
                <a:gd name="connsiteX75" fmla="*/ 143907 w 592190"/>
                <a:gd name="connsiteY75" fmla="*/ 503994 h 805593"/>
                <a:gd name="connsiteX76" fmla="*/ 110659 w 592190"/>
                <a:gd name="connsiteY76" fmla="*/ 474539 h 805593"/>
                <a:gd name="connsiteX77" fmla="*/ 103660 w 592190"/>
                <a:gd name="connsiteY77" fmla="*/ 456083 h 805593"/>
                <a:gd name="connsiteX78" fmla="*/ 80511 w 592190"/>
                <a:gd name="connsiteY78" fmla="*/ 422549 h 805593"/>
                <a:gd name="connsiteX79" fmla="*/ 65735 w 592190"/>
                <a:gd name="connsiteY79" fmla="*/ 409460 h 805593"/>
                <a:gd name="connsiteX80" fmla="*/ 49986 w 592190"/>
                <a:gd name="connsiteY80" fmla="*/ 367929 h 805593"/>
                <a:gd name="connsiteX81" fmla="*/ 52366 w 592190"/>
                <a:gd name="connsiteY81" fmla="*/ 348333 h 805593"/>
                <a:gd name="connsiteX82" fmla="*/ 47455 w 592190"/>
                <a:gd name="connsiteY82" fmla="*/ 307880 h 805593"/>
                <a:gd name="connsiteX83" fmla="*/ 40453 w 592190"/>
                <a:gd name="connsiteY83" fmla="*/ 289426 h 805593"/>
                <a:gd name="connsiteX84" fmla="*/ 45812 w 592190"/>
                <a:gd name="connsiteY84" fmla="*/ 245329 h 805593"/>
                <a:gd name="connsiteX85" fmla="*/ 57018 w 592190"/>
                <a:gd name="connsiteY85" fmla="*/ 229087 h 805593"/>
                <a:gd name="connsiteX86" fmla="*/ 71473 w 592190"/>
                <a:gd name="connsiteY86" fmla="*/ 190981 h 805593"/>
                <a:gd name="connsiteX87" fmla="*/ 73853 w 592190"/>
                <a:gd name="connsiteY87" fmla="*/ 171388 h 805593"/>
                <a:gd name="connsiteX88" fmla="*/ 99085 w 592190"/>
                <a:gd name="connsiteY88" fmla="*/ 134830 h 805593"/>
                <a:gd name="connsiteX89" fmla="*/ 116562 w 592190"/>
                <a:gd name="connsiteY89" fmla="*/ 125656 h 805593"/>
                <a:gd name="connsiteX90" fmla="*/ 147066 w 592190"/>
                <a:gd name="connsiteY90" fmla="*/ 98634 h 805593"/>
                <a:gd name="connsiteX91" fmla="*/ 158277 w 592190"/>
                <a:gd name="connsiteY91" fmla="*/ 82392 h 805593"/>
                <a:gd name="connsiteX92" fmla="*/ 197607 w 592190"/>
                <a:gd name="connsiteY92" fmla="*/ 61748 h 805593"/>
                <a:gd name="connsiteX93" fmla="*/ 217347 w 592190"/>
                <a:gd name="connsiteY93" fmla="*/ 61748 h 805593"/>
                <a:gd name="connsiteX94" fmla="*/ 256912 w 592190"/>
                <a:gd name="connsiteY94" fmla="*/ 51995 h 805593"/>
                <a:gd name="connsiteX95" fmla="*/ 274389 w 592190"/>
                <a:gd name="connsiteY95" fmla="*/ 42821 h 805593"/>
                <a:gd name="connsiteX96" fmla="*/ 318809 w 592190"/>
                <a:gd name="connsiteY96" fmla="*/ 42821 h 805593"/>
                <a:gd name="connsiteX97" fmla="*/ 336287 w 592190"/>
                <a:gd name="connsiteY97" fmla="*/ 51995 h 805593"/>
                <a:gd name="connsiteX98" fmla="*/ 375851 w 592190"/>
                <a:gd name="connsiteY98" fmla="*/ 61748 h 805593"/>
                <a:gd name="connsiteX99" fmla="*/ 395591 w 592190"/>
                <a:gd name="connsiteY99" fmla="*/ 61748 h 805593"/>
                <a:gd name="connsiteX100" fmla="*/ 434921 w 592190"/>
                <a:gd name="connsiteY100" fmla="*/ 82389 h 805593"/>
                <a:gd name="connsiteX101" fmla="*/ 446133 w 592190"/>
                <a:gd name="connsiteY101" fmla="*/ 98637 h 805593"/>
                <a:gd name="connsiteX102" fmla="*/ 476636 w 592190"/>
                <a:gd name="connsiteY102" fmla="*/ 125656 h 805593"/>
                <a:gd name="connsiteX103" fmla="*/ 494114 w 592190"/>
                <a:gd name="connsiteY103" fmla="*/ 134830 h 805593"/>
                <a:gd name="connsiteX104" fmla="*/ 519346 w 592190"/>
                <a:gd name="connsiteY104" fmla="*/ 171386 h 805593"/>
                <a:gd name="connsiteX105" fmla="*/ 521725 w 592190"/>
                <a:gd name="connsiteY105" fmla="*/ 190981 h 805593"/>
                <a:gd name="connsiteX106" fmla="*/ 536178 w 592190"/>
                <a:gd name="connsiteY106" fmla="*/ 229082 h 805593"/>
                <a:gd name="connsiteX107" fmla="*/ 547389 w 592190"/>
                <a:gd name="connsiteY107" fmla="*/ 245329 h 805593"/>
                <a:gd name="connsiteX108" fmla="*/ 552746 w 592190"/>
                <a:gd name="connsiteY108" fmla="*/ 289421 h 805593"/>
                <a:gd name="connsiteX109" fmla="*/ 545741 w 592190"/>
                <a:gd name="connsiteY109" fmla="*/ 307880 h 805593"/>
                <a:gd name="connsiteX110" fmla="*/ 540833 w 592190"/>
                <a:gd name="connsiteY110" fmla="*/ 348328 h 805593"/>
                <a:gd name="connsiteX111" fmla="*/ 543212 w 592190"/>
                <a:gd name="connsiteY111" fmla="*/ 367926 h 805593"/>
                <a:gd name="connsiteX112" fmla="*/ 527460 w 592190"/>
                <a:gd name="connsiteY112" fmla="*/ 409457 h 805593"/>
                <a:gd name="connsiteX113" fmla="*/ 443078 w 592190"/>
                <a:gd name="connsiteY113" fmla="*/ 670200 h 805593"/>
                <a:gd name="connsiteX114" fmla="*/ 419135 w 592190"/>
                <a:gd name="connsiteY114" fmla="*/ 680016 h 805593"/>
                <a:gd name="connsiteX115" fmla="*/ 392627 w 592190"/>
                <a:gd name="connsiteY115" fmla="*/ 739977 h 805593"/>
                <a:gd name="connsiteX116" fmla="*/ 330461 w 592190"/>
                <a:gd name="connsiteY116" fmla="*/ 588333 h 805593"/>
                <a:gd name="connsiteX117" fmla="*/ 404028 w 592190"/>
                <a:gd name="connsiteY117" fmla="*/ 568698 h 805593"/>
                <a:gd name="connsiteX118" fmla="*/ 418804 w 592190"/>
                <a:gd name="connsiteY118" fmla="*/ 555608 h 805593"/>
                <a:gd name="connsiteX119" fmla="*/ 439061 w 592190"/>
                <a:gd name="connsiteY119" fmla="*/ 544978 h 805593"/>
                <a:gd name="connsiteX120" fmla="*/ 442486 w 592190"/>
                <a:gd name="connsiteY120" fmla="*/ 544132 h 805593"/>
                <a:gd name="connsiteX121" fmla="*/ 504047 w 592190"/>
                <a:gd name="connsiteY121" fmla="*/ 694298 h 805593"/>
                <a:gd name="connsiteX122" fmla="*/ 443078 w 592190"/>
                <a:gd name="connsiteY122" fmla="*/ 670200 h 805593"/>
                <a:gd name="connsiteX123" fmla="*/ 174061 w 592190"/>
                <a:gd name="connsiteY123" fmla="*/ 680016 h 805593"/>
                <a:gd name="connsiteX124" fmla="*/ 150117 w 592190"/>
                <a:gd name="connsiteY124" fmla="*/ 670200 h 805593"/>
                <a:gd name="connsiteX125" fmla="*/ 89151 w 592190"/>
                <a:gd name="connsiteY125" fmla="*/ 694301 h 805593"/>
                <a:gd name="connsiteX126" fmla="*/ 150712 w 592190"/>
                <a:gd name="connsiteY126" fmla="*/ 544135 h 805593"/>
                <a:gd name="connsiteX127" fmla="*/ 154137 w 592190"/>
                <a:gd name="connsiteY127" fmla="*/ 544978 h 805593"/>
                <a:gd name="connsiteX128" fmla="*/ 174394 w 592190"/>
                <a:gd name="connsiteY128" fmla="*/ 555608 h 805593"/>
                <a:gd name="connsiteX129" fmla="*/ 189170 w 592190"/>
                <a:gd name="connsiteY129" fmla="*/ 568695 h 805593"/>
                <a:gd name="connsiteX130" fmla="*/ 245625 w 592190"/>
                <a:gd name="connsiteY130" fmla="*/ 590107 h 805593"/>
                <a:gd name="connsiteX131" fmla="*/ 262738 w 592190"/>
                <a:gd name="connsiteY131" fmla="*/ 588331 h 805593"/>
                <a:gd name="connsiteX132" fmla="*/ 200568 w 592190"/>
                <a:gd name="connsiteY132" fmla="*/ 739977 h 805593"/>
                <a:gd name="connsiteX133" fmla="*/ 174061 w 592190"/>
                <a:gd name="connsiteY133" fmla="*/ 680016 h 80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592190" h="805593">
                  <a:moveTo>
                    <a:pt x="587661" y="302665"/>
                  </a:moveTo>
                  <a:cubicBezTo>
                    <a:pt x="597582" y="276505"/>
                    <a:pt x="594015" y="247141"/>
                    <a:pt x="578122" y="224115"/>
                  </a:cubicBezTo>
                  <a:lnTo>
                    <a:pt x="566908" y="207864"/>
                  </a:lnTo>
                  <a:cubicBezTo>
                    <a:pt x="562530" y="201526"/>
                    <a:pt x="559727" y="194132"/>
                    <a:pt x="558798" y="186481"/>
                  </a:cubicBezTo>
                  <a:lnTo>
                    <a:pt x="556419" y="166883"/>
                  </a:lnTo>
                  <a:cubicBezTo>
                    <a:pt x="553045" y="139106"/>
                    <a:pt x="536242" y="114762"/>
                    <a:pt x="511466" y="101760"/>
                  </a:cubicBezTo>
                  <a:lnTo>
                    <a:pt x="493988" y="92587"/>
                  </a:lnTo>
                  <a:cubicBezTo>
                    <a:pt x="487165" y="89007"/>
                    <a:pt x="481245" y="83760"/>
                    <a:pt x="476865" y="77419"/>
                  </a:cubicBezTo>
                  <a:lnTo>
                    <a:pt x="465654" y="61174"/>
                  </a:lnTo>
                  <a:cubicBezTo>
                    <a:pt x="449761" y="38148"/>
                    <a:pt x="423568" y="24400"/>
                    <a:pt x="395588" y="24400"/>
                  </a:cubicBezTo>
                  <a:lnTo>
                    <a:pt x="375849" y="24400"/>
                  </a:lnTo>
                  <a:cubicBezTo>
                    <a:pt x="368142" y="24400"/>
                    <a:pt x="360462" y="22506"/>
                    <a:pt x="353639" y="18926"/>
                  </a:cubicBezTo>
                  <a:lnTo>
                    <a:pt x="336161" y="9752"/>
                  </a:lnTo>
                  <a:cubicBezTo>
                    <a:pt x="311391" y="-3249"/>
                    <a:pt x="281808" y="-3252"/>
                    <a:pt x="257032" y="9752"/>
                  </a:cubicBezTo>
                  <a:lnTo>
                    <a:pt x="239554" y="18926"/>
                  </a:lnTo>
                  <a:cubicBezTo>
                    <a:pt x="232728" y="22506"/>
                    <a:pt x="225048" y="24400"/>
                    <a:pt x="217344" y="24400"/>
                  </a:cubicBezTo>
                  <a:lnTo>
                    <a:pt x="197605" y="24400"/>
                  </a:lnTo>
                  <a:cubicBezTo>
                    <a:pt x="169628" y="24400"/>
                    <a:pt x="143432" y="38148"/>
                    <a:pt x="127539" y="61174"/>
                  </a:cubicBezTo>
                  <a:lnTo>
                    <a:pt x="116328" y="77417"/>
                  </a:lnTo>
                  <a:cubicBezTo>
                    <a:pt x="111948" y="83760"/>
                    <a:pt x="106028" y="89004"/>
                    <a:pt x="99205" y="92587"/>
                  </a:cubicBezTo>
                  <a:lnTo>
                    <a:pt x="81727" y="101760"/>
                  </a:lnTo>
                  <a:cubicBezTo>
                    <a:pt x="56954" y="114762"/>
                    <a:pt x="40149" y="139106"/>
                    <a:pt x="36774" y="166885"/>
                  </a:cubicBezTo>
                  <a:lnTo>
                    <a:pt x="34395" y="186478"/>
                  </a:lnTo>
                  <a:cubicBezTo>
                    <a:pt x="33466" y="194129"/>
                    <a:pt x="30663" y="201523"/>
                    <a:pt x="26283" y="207867"/>
                  </a:cubicBezTo>
                  <a:lnTo>
                    <a:pt x="15071" y="224112"/>
                  </a:lnTo>
                  <a:cubicBezTo>
                    <a:pt x="-822" y="247138"/>
                    <a:pt x="-4389" y="276505"/>
                    <a:pt x="5532" y="302665"/>
                  </a:cubicBezTo>
                  <a:lnTo>
                    <a:pt x="12532" y="321117"/>
                  </a:lnTo>
                  <a:cubicBezTo>
                    <a:pt x="15263" y="328324"/>
                    <a:pt x="16218" y="336175"/>
                    <a:pt x="15287" y="343828"/>
                  </a:cubicBezTo>
                  <a:lnTo>
                    <a:pt x="12908" y="363421"/>
                  </a:lnTo>
                  <a:cubicBezTo>
                    <a:pt x="9533" y="391195"/>
                    <a:pt x="20025" y="418855"/>
                    <a:pt x="40970" y="437407"/>
                  </a:cubicBezTo>
                  <a:lnTo>
                    <a:pt x="55746" y="450497"/>
                  </a:lnTo>
                  <a:cubicBezTo>
                    <a:pt x="61513" y="455605"/>
                    <a:pt x="66005" y="462114"/>
                    <a:pt x="68739" y="469322"/>
                  </a:cubicBezTo>
                  <a:lnTo>
                    <a:pt x="75739" y="487776"/>
                  </a:lnTo>
                  <a:cubicBezTo>
                    <a:pt x="83098" y="507187"/>
                    <a:pt x="97199" y="522982"/>
                    <a:pt x="115079" y="532582"/>
                  </a:cubicBezTo>
                  <a:lnTo>
                    <a:pt x="37964" y="720693"/>
                  </a:lnTo>
                  <a:cubicBezTo>
                    <a:pt x="35126" y="727618"/>
                    <a:pt x="36694" y="735570"/>
                    <a:pt x="41954" y="740897"/>
                  </a:cubicBezTo>
                  <a:cubicBezTo>
                    <a:pt x="47217" y="746227"/>
                    <a:pt x="55148" y="747894"/>
                    <a:pt x="62105" y="745141"/>
                  </a:cubicBezTo>
                  <a:lnTo>
                    <a:pt x="147156" y="711520"/>
                  </a:lnTo>
                  <a:lnTo>
                    <a:pt x="184134" y="795165"/>
                  </a:lnTo>
                  <a:cubicBezTo>
                    <a:pt x="187127" y="801936"/>
                    <a:pt x="193827" y="806289"/>
                    <a:pt x="201208" y="806289"/>
                  </a:cubicBezTo>
                  <a:cubicBezTo>
                    <a:pt x="201294" y="806289"/>
                    <a:pt x="201379" y="806289"/>
                    <a:pt x="201465" y="806289"/>
                  </a:cubicBezTo>
                  <a:cubicBezTo>
                    <a:pt x="208950" y="806188"/>
                    <a:pt x="215648" y="801626"/>
                    <a:pt x="218489" y="794701"/>
                  </a:cubicBezTo>
                  <a:lnTo>
                    <a:pt x="296594" y="604176"/>
                  </a:lnTo>
                  <a:lnTo>
                    <a:pt x="374699" y="794701"/>
                  </a:lnTo>
                  <a:cubicBezTo>
                    <a:pt x="377537" y="801626"/>
                    <a:pt x="384238" y="806188"/>
                    <a:pt x="391723" y="806289"/>
                  </a:cubicBezTo>
                  <a:cubicBezTo>
                    <a:pt x="391806" y="806289"/>
                    <a:pt x="391891" y="806289"/>
                    <a:pt x="391979" y="806289"/>
                  </a:cubicBezTo>
                  <a:cubicBezTo>
                    <a:pt x="399363" y="806289"/>
                    <a:pt x="406061" y="801933"/>
                    <a:pt x="409054" y="795165"/>
                  </a:cubicBezTo>
                  <a:lnTo>
                    <a:pt x="446031" y="711520"/>
                  </a:lnTo>
                  <a:lnTo>
                    <a:pt x="531083" y="745141"/>
                  </a:lnTo>
                  <a:cubicBezTo>
                    <a:pt x="538037" y="747891"/>
                    <a:pt x="545976" y="746224"/>
                    <a:pt x="551233" y="740897"/>
                  </a:cubicBezTo>
                  <a:cubicBezTo>
                    <a:pt x="556494" y="735570"/>
                    <a:pt x="558065" y="727618"/>
                    <a:pt x="555224" y="720693"/>
                  </a:cubicBezTo>
                  <a:lnTo>
                    <a:pt x="478108" y="532582"/>
                  </a:lnTo>
                  <a:cubicBezTo>
                    <a:pt x="495989" y="522982"/>
                    <a:pt x="510089" y="507187"/>
                    <a:pt x="517449" y="487776"/>
                  </a:cubicBezTo>
                  <a:lnTo>
                    <a:pt x="524449" y="469322"/>
                  </a:lnTo>
                  <a:cubicBezTo>
                    <a:pt x="527183" y="462114"/>
                    <a:pt x="531675" y="455603"/>
                    <a:pt x="537442" y="450494"/>
                  </a:cubicBezTo>
                  <a:lnTo>
                    <a:pt x="552218" y="437405"/>
                  </a:lnTo>
                  <a:cubicBezTo>
                    <a:pt x="573163" y="418849"/>
                    <a:pt x="583652" y="391192"/>
                    <a:pt x="580280" y="363421"/>
                  </a:cubicBezTo>
                  <a:lnTo>
                    <a:pt x="577901" y="343823"/>
                  </a:lnTo>
                  <a:cubicBezTo>
                    <a:pt x="576970" y="336172"/>
                    <a:pt x="577925" y="328319"/>
                    <a:pt x="580653" y="321117"/>
                  </a:cubicBezTo>
                  <a:lnTo>
                    <a:pt x="587661" y="302665"/>
                  </a:lnTo>
                  <a:close/>
                  <a:moveTo>
                    <a:pt x="527460" y="409457"/>
                  </a:moveTo>
                  <a:lnTo>
                    <a:pt x="512685" y="422547"/>
                  </a:lnTo>
                  <a:cubicBezTo>
                    <a:pt x="502410" y="431648"/>
                    <a:pt x="494404" y="443244"/>
                    <a:pt x="489536" y="456083"/>
                  </a:cubicBezTo>
                  <a:lnTo>
                    <a:pt x="482536" y="474539"/>
                  </a:lnTo>
                  <a:cubicBezTo>
                    <a:pt x="476967" y="489224"/>
                    <a:pt x="464539" y="500236"/>
                    <a:pt x="449286" y="503994"/>
                  </a:cubicBezTo>
                  <a:lnTo>
                    <a:pt x="430120" y="508718"/>
                  </a:lnTo>
                  <a:cubicBezTo>
                    <a:pt x="416793" y="512002"/>
                    <a:pt x="404317" y="518551"/>
                    <a:pt x="394041" y="527655"/>
                  </a:cubicBezTo>
                  <a:lnTo>
                    <a:pt x="379266" y="540745"/>
                  </a:lnTo>
                  <a:cubicBezTo>
                    <a:pt x="367507" y="551159"/>
                    <a:pt x="351380" y="555133"/>
                    <a:pt x="336137" y="551372"/>
                  </a:cubicBezTo>
                  <a:lnTo>
                    <a:pt x="316971" y="546651"/>
                  </a:lnTo>
                  <a:cubicBezTo>
                    <a:pt x="303644" y="543364"/>
                    <a:pt x="289552" y="543367"/>
                    <a:pt x="276225" y="546651"/>
                  </a:cubicBezTo>
                  <a:lnTo>
                    <a:pt x="257056" y="551375"/>
                  </a:lnTo>
                  <a:cubicBezTo>
                    <a:pt x="241806" y="555136"/>
                    <a:pt x="225686" y="551159"/>
                    <a:pt x="213930" y="540745"/>
                  </a:cubicBezTo>
                  <a:lnTo>
                    <a:pt x="199154" y="527655"/>
                  </a:lnTo>
                  <a:cubicBezTo>
                    <a:pt x="188876" y="518551"/>
                    <a:pt x="176403" y="512005"/>
                    <a:pt x="163076" y="508718"/>
                  </a:cubicBezTo>
                  <a:lnTo>
                    <a:pt x="143907" y="503994"/>
                  </a:lnTo>
                  <a:cubicBezTo>
                    <a:pt x="128657" y="500236"/>
                    <a:pt x="116229" y="489224"/>
                    <a:pt x="110659" y="474539"/>
                  </a:cubicBezTo>
                  <a:lnTo>
                    <a:pt x="103660" y="456083"/>
                  </a:lnTo>
                  <a:cubicBezTo>
                    <a:pt x="98791" y="443244"/>
                    <a:pt x="90786" y="431648"/>
                    <a:pt x="80511" y="422549"/>
                  </a:cubicBezTo>
                  <a:lnTo>
                    <a:pt x="65735" y="409460"/>
                  </a:lnTo>
                  <a:cubicBezTo>
                    <a:pt x="53980" y="399046"/>
                    <a:pt x="48092" y="383518"/>
                    <a:pt x="49986" y="367929"/>
                  </a:cubicBezTo>
                  <a:lnTo>
                    <a:pt x="52366" y="348333"/>
                  </a:lnTo>
                  <a:cubicBezTo>
                    <a:pt x="54020" y="334708"/>
                    <a:pt x="52320" y="320719"/>
                    <a:pt x="47455" y="307880"/>
                  </a:cubicBezTo>
                  <a:lnTo>
                    <a:pt x="40453" y="289426"/>
                  </a:lnTo>
                  <a:cubicBezTo>
                    <a:pt x="34885" y="274742"/>
                    <a:pt x="36886" y="258256"/>
                    <a:pt x="45812" y="245329"/>
                  </a:cubicBezTo>
                  <a:lnTo>
                    <a:pt x="57018" y="229087"/>
                  </a:lnTo>
                  <a:cubicBezTo>
                    <a:pt x="64820" y="217790"/>
                    <a:pt x="69817" y="204615"/>
                    <a:pt x="71473" y="190981"/>
                  </a:cubicBezTo>
                  <a:lnTo>
                    <a:pt x="73853" y="171388"/>
                  </a:lnTo>
                  <a:cubicBezTo>
                    <a:pt x="75747" y="155794"/>
                    <a:pt x="85179" y="142128"/>
                    <a:pt x="99085" y="134830"/>
                  </a:cubicBezTo>
                  <a:lnTo>
                    <a:pt x="116562" y="125656"/>
                  </a:lnTo>
                  <a:cubicBezTo>
                    <a:pt x="128716" y="119278"/>
                    <a:pt x="139263" y="109936"/>
                    <a:pt x="147066" y="98634"/>
                  </a:cubicBezTo>
                  <a:lnTo>
                    <a:pt x="158277" y="82392"/>
                  </a:lnTo>
                  <a:cubicBezTo>
                    <a:pt x="167200" y="69465"/>
                    <a:pt x="181901" y="61748"/>
                    <a:pt x="197607" y="61748"/>
                  </a:cubicBezTo>
                  <a:lnTo>
                    <a:pt x="217347" y="61748"/>
                  </a:lnTo>
                  <a:cubicBezTo>
                    <a:pt x="231074" y="61748"/>
                    <a:pt x="244753" y="58376"/>
                    <a:pt x="256912" y="51995"/>
                  </a:cubicBezTo>
                  <a:lnTo>
                    <a:pt x="274389" y="42821"/>
                  </a:lnTo>
                  <a:cubicBezTo>
                    <a:pt x="288295" y="35523"/>
                    <a:pt x="304901" y="35526"/>
                    <a:pt x="318809" y="42821"/>
                  </a:cubicBezTo>
                  <a:lnTo>
                    <a:pt x="336287" y="51995"/>
                  </a:lnTo>
                  <a:cubicBezTo>
                    <a:pt x="348445" y="58376"/>
                    <a:pt x="362127" y="61748"/>
                    <a:pt x="375851" y="61748"/>
                  </a:cubicBezTo>
                  <a:lnTo>
                    <a:pt x="395591" y="61748"/>
                  </a:lnTo>
                  <a:cubicBezTo>
                    <a:pt x="411297" y="61748"/>
                    <a:pt x="425998" y="69465"/>
                    <a:pt x="434921" y="82389"/>
                  </a:cubicBezTo>
                  <a:lnTo>
                    <a:pt x="446133" y="98637"/>
                  </a:lnTo>
                  <a:cubicBezTo>
                    <a:pt x="453935" y="109936"/>
                    <a:pt x="464483" y="119278"/>
                    <a:pt x="476636" y="125656"/>
                  </a:cubicBezTo>
                  <a:lnTo>
                    <a:pt x="494114" y="134830"/>
                  </a:lnTo>
                  <a:cubicBezTo>
                    <a:pt x="508019" y="142128"/>
                    <a:pt x="517452" y="155794"/>
                    <a:pt x="519346" y="171386"/>
                  </a:cubicBezTo>
                  <a:lnTo>
                    <a:pt x="521725" y="190981"/>
                  </a:lnTo>
                  <a:cubicBezTo>
                    <a:pt x="523382" y="204612"/>
                    <a:pt x="528378" y="217787"/>
                    <a:pt x="536178" y="229082"/>
                  </a:cubicBezTo>
                  <a:lnTo>
                    <a:pt x="547389" y="245329"/>
                  </a:lnTo>
                  <a:cubicBezTo>
                    <a:pt x="556312" y="258256"/>
                    <a:pt x="558313" y="274739"/>
                    <a:pt x="552746" y="289421"/>
                  </a:cubicBezTo>
                  <a:lnTo>
                    <a:pt x="545741" y="307880"/>
                  </a:lnTo>
                  <a:cubicBezTo>
                    <a:pt x="540878" y="320716"/>
                    <a:pt x="539179" y="334705"/>
                    <a:pt x="540833" y="348328"/>
                  </a:cubicBezTo>
                  <a:lnTo>
                    <a:pt x="543212" y="367926"/>
                  </a:lnTo>
                  <a:cubicBezTo>
                    <a:pt x="545103" y="383518"/>
                    <a:pt x="539216" y="399043"/>
                    <a:pt x="527460" y="409457"/>
                  </a:cubicBezTo>
                  <a:close/>
                  <a:moveTo>
                    <a:pt x="443078" y="670200"/>
                  </a:moveTo>
                  <a:cubicBezTo>
                    <a:pt x="433758" y="666513"/>
                    <a:pt x="423189" y="670845"/>
                    <a:pt x="419135" y="680016"/>
                  </a:cubicBezTo>
                  <a:lnTo>
                    <a:pt x="392627" y="739977"/>
                  </a:lnTo>
                  <a:lnTo>
                    <a:pt x="330461" y="588333"/>
                  </a:lnTo>
                  <a:cubicBezTo>
                    <a:pt x="356659" y="593716"/>
                    <a:pt x="383926" y="586511"/>
                    <a:pt x="404028" y="568698"/>
                  </a:cubicBezTo>
                  <a:lnTo>
                    <a:pt x="418804" y="555608"/>
                  </a:lnTo>
                  <a:cubicBezTo>
                    <a:pt x="424571" y="550497"/>
                    <a:pt x="431576" y="546821"/>
                    <a:pt x="439061" y="544978"/>
                  </a:cubicBezTo>
                  <a:lnTo>
                    <a:pt x="442486" y="544132"/>
                  </a:lnTo>
                  <a:lnTo>
                    <a:pt x="504047" y="694298"/>
                  </a:lnTo>
                  <a:lnTo>
                    <a:pt x="443078" y="670200"/>
                  </a:lnTo>
                  <a:close/>
                  <a:moveTo>
                    <a:pt x="174061" y="680016"/>
                  </a:moveTo>
                  <a:cubicBezTo>
                    <a:pt x="170006" y="670845"/>
                    <a:pt x="159430" y="666513"/>
                    <a:pt x="150117" y="670200"/>
                  </a:cubicBezTo>
                  <a:lnTo>
                    <a:pt x="89151" y="694301"/>
                  </a:lnTo>
                  <a:lnTo>
                    <a:pt x="150712" y="544135"/>
                  </a:lnTo>
                  <a:lnTo>
                    <a:pt x="154137" y="544978"/>
                  </a:lnTo>
                  <a:cubicBezTo>
                    <a:pt x="161622" y="546821"/>
                    <a:pt x="168627" y="550500"/>
                    <a:pt x="174394" y="555608"/>
                  </a:cubicBezTo>
                  <a:lnTo>
                    <a:pt x="189170" y="568695"/>
                  </a:lnTo>
                  <a:cubicBezTo>
                    <a:pt x="204914" y="582646"/>
                    <a:pt x="225053" y="590110"/>
                    <a:pt x="245625" y="590107"/>
                  </a:cubicBezTo>
                  <a:cubicBezTo>
                    <a:pt x="251326" y="590107"/>
                    <a:pt x="257056" y="589499"/>
                    <a:pt x="262738" y="588331"/>
                  </a:cubicBezTo>
                  <a:lnTo>
                    <a:pt x="200568" y="739977"/>
                  </a:lnTo>
                  <a:lnTo>
                    <a:pt x="174061" y="680016"/>
                  </a:lnTo>
                  <a:close/>
                </a:path>
              </a:pathLst>
            </a:custGeom>
            <a:grpFill/>
            <a:ln w="26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65868CE9-3745-4FCE-93A1-442169A0FFAE}"/>
                </a:ext>
              </a:extLst>
            </p:cNvPr>
            <p:cNvSpPr/>
            <p:nvPr/>
          </p:nvSpPr>
          <p:spPr>
            <a:xfrm>
              <a:off x="1249233" y="865646"/>
              <a:ext cx="408132" cy="408132"/>
            </a:xfrm>
            <a:custGeom>
              <a:avLst/>
              <a:gdLst>
                <a:gd name="connsiteX0" fmla="*/ 204778 w 408131"/>
                <a:gd name="connsiteY0" fmla="*/ 409556 h 408131"/>
                <a:gd name="connsiteX1" fmla="*/ 409556 w 408131"/>
                <a:gd name="connsiteY1" fmla="*/ 204778 h 408131"/>
                <a:gd name="connsiteX2" fmla="*/ 204778 w 408131"/>
                <a:gd name="connsiteY2" fmla="*/ 0 h 408131"/>
                <a:gd name="connsiteX3" fmla="*/ 0 w 408131"/>
                <a:gd name="connsiteY3" fmla="*/ 204778 h 408131"/>
                <a:gd name="connsiteX4" fmla="*/ 204778 w 408131"/>
                <a:gd name="connsiteY4" fmla="*/ 409556 h 408131"/>
                <a:gd name="connsiteX5" fmla="*/ 204778 w 408131"/>
                <a:gd name="connsiteY5" fmla="*/ 37348 h 408131"/>
                <a:gd name="connsiteX6" fmla="*/ 372211 w 408131"/>
                <a:gd name="connsiteY6" fmla="*/ 204781 h 408131"/>
                <a:gd name="connsiteX7" fmla="*/ 204778 w 408131"/>
                <a:gd name="connsiteY7" fmla="*/ 372213 h 408131"/>
                <a:gd name="connsiteX8" fmla="*/ 37345 w 408131"/>
                <a:gd name="connsiteY8" fmla="*/ 204781 h 408131"/>
                <a:gd name="connsiteX9" fmla="*/ 204778 w 408131"/>
                <a:gd name="connsiteY9" fmla="*/ 37348 h 408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131" h="408131">
                  <a:moveTo>
                    <a:pt x="204778" y="409556"/>
                  </a:moveTo>
                  <a:cubicBezTo>
                    <a:pt x="317692" y="409556"/>
                    <a:pt x="409556" y="317692"/>
                    <a:pt x="409556" y="204778"/>
                  </a:cubicBezTo>
                  <a:cubicBezTo>
                    <a:pt x="409556" y="91864"/>
                    <a:pt x="317692" y="0"/>
                    <a:pt x="204778" y="0"/>
                  </a:cubicBezTo>
                  <a:cubicBezTo>
                    <a:pt x="91864" y="0"/>
                    <a:pt x="0" y="91864"/>
                    <a:pt x="0" y="204778"/>
                  </a:cubicBezTo>
                  <a:cubicBezTo>
                    <a:pt x="0" y="317692"/>
                    <a:pt x="91864" y="409556"/>
                    <a:pt x="204778" y="409556"/>
                  </a:cubicBezTo>
                  <a:close/>
                  <a:moveTo>
                    <a:pt x="204778" y="37348"/>
                  </a:moveTo>
                  <a:cubicBezTo>
                    <a:pt x="297098" y="37348"/>
                    <a:pt x="372211" y="112458"/>
                    <a:pt x="372211" y="204781"/>
                  </a:cubicBezTo>
                  <a:cubicBezTo>
                    <a:pt x="372211" y="297104"/>
                    <a:pt x="297101" y="372213"/>
                    <a:pt x="204778" y="372213"/>
                  </a:cubicBezTo>
                  <a:cubicBezTo>
                    <a:pt x="112455" y="372213"/>
                    <a:pt x="37345" y="297104"/>
                    <a:pt x="37345" y="204781"/>
                  </a:cubicBezTo>
                  <a:cubicBezTo>
                    <a:pt x="37345" y="112458"/>
                    <a:pt x="112458" y="37348"/>
                    <a:pt x="204778" y="37348"/>
                  </a:cubicBezTo>
                  <a:close/>
                </a:path>
              </a:pathLst>
            </a:custGeom>
            <a:grpFill/>
            <a:ln w="26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7C07FD58-74C1-4304-890C-9381CCA9A67A}"/>
                </a:ext>
              </a:extLst>
            </p:cNvPr>
            <p:cNvSpPr/>
            <p:nvPr/>
          </p:nvSpPr>
          <p:spPr>
            <a:xfrm>
              <a:off x="1348233" y="963610"/>
              <a:ext cx="210735" cy="213402"/>
            </a:xfrm>
            <a:custGeom>
              <a:avLst/>
              <a:gdLst>
                <a:gd name="connsiteX0" fmla="*/ 18670 w 210734"/>
                <a:gd name="connsiteY0" fmla="*/ 213630 h 213402"/>
                <a:gd name="connsiteX1" fmla="*/ 192889 w 210734"/>
                <a:gd name="connsiteY1" fmla="*/ 213630 h 213402"/>
                <a:gd name="connsiteX2" fmla="*/ 211562 w 210734"/>
                <a:gd name="connsiteY2" fmla="*/ 194957 h 213402"/>
                <a:gd name="connsiteX3" fmla="*/ 211562 w 210734"/>
                <a:gd name="connsiteY3" fmla="*/ 84362 h 213402"/>
                <a:gd name="connsiteX4" fmla="*/ 204132 w 210734"/>
                <a:gd name="connsiteY4" fmla="*/ 69453 h 213402"/>
                <a:gd name="connsiteX5" fmla="*/ 117024 w 210734"/>
                <a:gd name="connsiteY5" fmla="*/ 3765 h 213402"/>
                <a:gd name="connsiteX6" fmla="*/ 94537 w 210734"/>
                <a:gd name="connsiteY6" fmla="*/ 3765 h 213402"/>
                <a:gd name="connsiteX7" fmla="*/ 7429 w 210734"/>
                <a:gd name="connsiteY7" fmla="*/ 69453 h 213402"/>
                <a:gd name="connsiteX8" fmla="*/ 0 w 210734"/>
                <a:gd name="connsiteY8" fmla="*/ 84362 h 213402"/>
                <a:gd name="connsiteX9" fmla="*/ 0 w 210734"/>
                <a:gd name="connsiteY9" fmla="*/ 194957 h 213402"/>
                <a:gd name="connsiteX10" fmla="*/ 18670 w 210734"/>
                <a:gd name="connsiteY10" fmla="*/ 213630 h 213402"/>
                <a:gd name="connsiteX11" fmla="*/ 37343 w 210734"/>
                <a:gd name="connsiteY11" fmla="*/ 93666 h 213402"/>
                <a:gd name="connsiteX12" fmla="*/ 105778 w 210734"/>
                <a:gd name="connsiteY12" fmla="*/ 42058 h 213402"/>
                <a:gd name="connsiteX13" fmla="*/ 174213 w 210734"/>
                <a:gd name="connsiteY13" fmla="*/ 93666 h 213402"/>
                <a:gd name="connsiteX14" fmla="*/ 174213 w 210734"/>
                <a:gd name="connsiteY14" fmla="*/ 176282 h 213402"/>
                <a:gd name="connsiteX15" fmla="*/ 125697 w 210734"/>
                <a:gd name="connsiteY15" fmla="*/ 176282 h 213402"/>
                <a:gd name="connsiteX16" fmla="*/ 125697 w 210734"/>
                <a:gd name="connsiteY16" fmla="*/ 139142 h 213402"/>
                <a:gd name="connsiteX17" fmla="*/ 116872 w 210734"/>
                <a:gd name="connsiteY17" fmla="*/ 130318 h 213402"/>
                <a:gd name="connsiteX18" fmla="*/ 94684 w 210734"/>
                <a:gd name="connsiteY18" fmla="*/ 130318 h 213402"/>
                <a:gd name="connsiteX19" fmla="*/ 85860 w 210734"/>
                <a:gd name="connsiteY19" fmla="*/ 139142 h 213402"/>
                <a:gd name="connsiteX20" fmla="*/ 85860 w 210734"/>
                <a:gd name="connsiteY20" fmla="*/ 176282 h 213402"/>
                <a:gd name="connsiteX21" fmla="*/ 37343 w 210734"/>
                <a:gd name="connsiteY21" fmla="*/ 176282 h 213402"/>
                <a:gd name="connsiteX22" fmla="*/ 37343 w 210734"/>
                <a:gd name="connsiteY22" fmla="*/ 93666 h 21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0734" h="213402">
                  <a:moveTo>
                    <a:pt x="18670" y="213630"/>
                  </a:moveTo>
                  <a:lnTo>
                    <a:pt x="192889" y="213630"/>
                  </a:lnTo>
                  <a:cubicBezTo>
                    <a:pt x="203202" y="213630"/>
                    <a:pt x="211562" y="205270"/>
                    <a:pt x="211562" y="194957"/>
                  </a:cubicBezTo>
                  <a:lnTo>
                    <a:pt x="211562" y="84362"/>
                  </a:lnTo>
                  <a:cubicBezTo>
                    <a:pt x="211562" y="78501"/>
                    <a:pt x="208811" y="72982"/>
                    <a:pt x="204132" y="69453"/>
                  </a:cubicBezTo>
                  <a:lnTo>
                    <a:pt x="117024" y="3765"/>
                  </a:lnTo>
                  <a:cubicBezTo>
                    <a:pt x="110366" y="-1255"/>
                    <a:pt x="101195" y="-1255"/>
                    <a:pt x="94537" y="3765"/>
                  </a:cubicBezTo>
                  <a:lnTo>
                    <a:pt x="7429" y="69453"/>
                  </a:lnTo>
                  <a:cubicBezTo>
                    <a:pt x="2750" y="72982"/>
                    <a:pt x="0" y="78501"/>
                    <a:pt x="0" y="84362"/>
                  </a:cubicBezTo>
                  <a:lnTo>
                    <a:pt x="0" y="194957"/>
                  </a:lnTo>
                  <a:cubicBezTo>
                    <a:pt x="-3" y="205270"/>
                    <a:pt x="8355" y="213630"/>
                    <a:pt x="18670" y="213630"/>
                  </a:cubicBezTo>
                  <a:close/>
                  <a:moveTo>
                    <a:pt x="37343" y="93666"/>
                  </a:moveTo>
                  <a:lnTo>
                    <a:pt x="105778" y="42058"/>
                  </a:lnTo>
                  <a:lnTo>
                    <a:pt x="174213" y="93666"/>
                  </a:lnTo>
                  <a:lnTo>
                    <a:pt x="174213" y="176282"/>
                  </a:lnTo>
                  <a:lnTo>
                    <a:pt x="125697" y="176282"/>
                  </a:lnTo>
                  <a:lnTo>
                    <a:pt x="125697" y="139142"/>
                  </a:lnTo>
                  <a:cubicBezTo>
                    <a:pt x="125697" y="134269"/>
                    <a:pt x="121746" y="130318"/>
                    <a:pt x="116872" y="130318"/>
                  </a:cubicBezTo>
                  <a:lnTo>
                    <a:pt x="94684" y="130318"/>
                  </a:lnTo>
                  <a:cubicBezTo>
                    <a:pt x="89810" y="130318"/>
                    <a:pt x="85860" y="134269"/>
                    <a:pt x="85860" y="139142"/>
                  </a:cubicBezTo>
                  <a:lnTo>
                    <a:pt x="85860" y="176282"/>
                  </a:lnTo>
                  <a:lnTo>
                    <a:pt x="37343" y="176282"/>
                  </a:lnTo>
                  <a:lnTo>
                    <a:pt x="37343" y="93666"/>
                  </a:lnTo>
                  <a:close/>
                </a:path>
              </a:pathLst>
            </a:custGeom>
            <a:grpFill/>
            <a:ln w="26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223" name="Graphic 69">
            <a:extLst>
              <a:ext uri="{FF2B5EF4-FFF2-40B4-BE49-F238E27FC236}">
                <a16:creationId xmlns:a16="http://schemas.microsoft.com/office/drawing/2014/main" id="{A9DA6F12-E638-4950-9A75-6CE81534CD87}"/>
              </a:ext>
            </a:extLst>
          </p:cNvPr>
          <p:cNvGrpSpPr/>
          <p:nvPr/>
        </p:nvGrpSpPr>
        <p:grpSpPr>
          <a:xfrm>
            <a:off x="4816514" y="2678229"/>
            <a:ext cx="496280" cy="496278"/>
            <a:chOff x="1094879" y="819386"/>
            <a:chExt cx="717565" cy="717565"/>
          </a:xfrm>
          <a:solidFill>
            <a:srgbClr val="0F6FC6"/>
          </a:solidFill>
        </p:grpSpPr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A994D46B-AA27-4D3B-AE70-0BB17AA3FBEC}"/>
                </a:ext>
              </a:extLst>
            </p:cNvPr>
            <p:cNvSpPr/>
            <p:nvPr/>
          </p:nvSpPr>
          <p:spPr>
            <a:xfrm>
              <a:off x="1199206" y="1157855"/>
              <a:ext cx="216070" cy="136044"/>
            </a:xfrm>
            <a:custGeom>
              <a:avLst/>
              <a:gdLst>
                <a:gd name="connsiteX0" fmla="*/ 18673 w 216069"/>
                <a:gd name="connsiteY0" fmla="*/ 137327 h 136043"/>
                <a:gd name="connsiteX1" fmla="*/ 197429 w 216069"/>
                <a:gd name="connsiteY1" fmla="*/ 137327 h 136043"/>
                <a:gd name="connsiteX2" fmla="*/ 216102 w 216069"/>
                <a:gd name="connsiteY2" fmla="*/ 118654 h 136043"/>
                <a:gd name="connsiteX3" fmla="*/ 216102 w 216069"/>
                <a:gd name="connsiteY3" fmla="*/ 18673 h 136043"/>
                <a:gd name="connsiteX4" fmla="*/ 197429 w 216069"/>
                <a:gd name="connsiteY4" fmla="*/ 0 h 136043"/>
                <a:gd name="connsiteX5" fmla="*/ 18673 w 216069"/>
                <a:gd name="connsiteY5" fmla="*/ 0 h 136043"/>
                <a:gd name="connsiteX6" fmla="*/ 0 w 216069"/>
                <a:gd name="connsiteY6" fmla="*/ 18673 h 136043"/>
                <a:gd name="connsiteX7" fmla="*/ 0 w 216069"/>
                <a:gd name="connsiteY7" fmla="*/ 118654 h 136043"/>
                <a:gd name="connsiteX8" fmla="*/ 18673 w 216069"/>
                <a:gd name="connsiteY8" fmla="*/ 137327 h 136043"/>
                <a:gd name="connsiteX9" fmla="*/ 37345 w 216069"/>
                <a:gd name="connsiteY9" fmla="*/ 37345 h 136043"/>
                <a:gd name="connsiteX10" fmla="*/ 178756 w 216069"/>
                <a:gd name="connsiteY10" fmla="*/ 37345 h 136043"/>
                <a:gd name="connsiteX11" fmla="*/ 178756 w 216069"/>
                <a:gd name="connsiteY11" fmla="*/ 99982 h 136043"/>
                <a:gd name="connsiteX12" fmla="*/ 37345 w 216069"/>
                <a:gd name="connsiteY12" fmla="*/ 99982 h 136043"/>
                <a:gd name="connsiteX13" fmla="*/ 37345 w 216069"/>
                <a:gd name="connsiteY13" fmla="*/ 37345 h 136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069" h="136043">
                  <a:moveTo>
                    <a:pt x="18673" y="137327"/>
                  </a:moveTo>
                  <a:lnTo>
                    <a:pt x="197429" y="137327"/>
                  </a:lnTo>
                  <a:cubicBezTo>
                    <a:pt x="207742" y="137327"/>
                    <a:pt x="216102" y="128967"/>
                    <a:pt x="216102" y="118654"/>
                  </a:cubicBezTo>
                  <a:lnTo>
                    <a:pt x="216102" y="18673"/>
                  </a:lnTo>
                  <a:cubicBezTo>
                    <a:pt x="216102" y="8360"/>
                    <a:pt x="207742" y="0"/>
                    <a:pt x="197429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lnTo>
                    <a:pt x="0" y="118654"/>
                  </a:lnTo>
                  <a:cubicBezTo>
                    <a:pt x="0" y="128970"/>
                    <a:pt x="8360" y="137327"/>
                    <a:pt x="18673" y="137327"/>
                  </a:cubicBezTo>
                  <a:close/>
                  <a:moveTo>
                    <a:pt x="37345" y="37345"/>
                  </a:moveTo>
                  <a:lnTo>
                    <a:pt x="178756" y="37345"/>
                  </a:lnTo>
                  <a:lnTo>
                    <a:pt x="178756" y="99982"/>
                  </a:lnTo>
                  <a:lnTo>
                    <a:pt x="37345" y="99982"/>
                  </a:lnTo>
                  <a:lnTo>
                    <a:pt x="37345" y="37345"/>
                  </a:lnTo>
                  <a:close/>
                </a:path>
              </a:pathLst>
            </a:custGeom>
            <a:grpFill/>
            <a:ln w="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4256E627-87CC-4EE4-B566-46F980939002}"/>
                </a:ext>
              </a:extLst>
            </p:cNvPr>
            <p:cNvSpPr/>
            <p:nvPr/>
          </p:nvSpPr>
          <p:spPr>
            <a:xfrm>
              <a:off x="1094879" y="863275"/>
              <a:ext cx="717565" cy="629537"/>
            </a:xfrm>
            <a:custGeom>
              <a:avLst/>
              <a:gdLst>
                <a:gd name="connsiteX0" fmla="*/ 700050 w 717565"/>
                <a:gd name="connsiteY0" fmla="*/ 184540 h 629536"/>
                <a:gd name="connsiteX1" fmla="*/ 539713 w 717565"/>
                <a:gd name="connsiteY1" fmla="*/ 184540 h 629536"/>
                <a:gd name="connsiteX2" fmla="*/ 539713 w 717565"/>
                <a:gd name="connsiteY2" fmla="*/ 153383 h 629536"/>
                <a:gd name="connsiteX3" fmla="*/ 590681 w 717565"/>
                <a:gd name="connsiteY3" fmla="*/ 153383 h 629536"/>
                <a:gd name="connsiteX4" fmla="*/ 609354 w 717565"/>
                <a:gd name="connsiteY4" fmla="*/ 134710 h 629536"/>
                <a:gd name="connsiteX5" fmla="*/ 609354 w 717565"/>
                <a:gd name="connsiteY5" fmla="*/ 18673 h 629536"/>
                <a:gd name="connsiteX6" fmla="*/ 590681 w 717565"/>
                <a:gd name="connsiteY6" fmla="*/ 0 h 629536"/>
                <a:gd name="connsiteX7" fmla="*/ 145204 w 717565"/>
                <a:gd name="connsiteY7" fmla="*/ 0 h 629536"/>
                <a:gd name="connsiteX8" fmla="*/ 126532 w 717565"/>
                <a:gd name="connsiteY8" fmla="*/ 18673 h 629536"/>
                <a:gd name="connsiteX9" fmla="*/ 126532 w 717565"/>
                <a:gd name="connsiteY9" fmla="*/ 134710 h 629536"/>
                <a:gd name="connsiteX10" fmla="*/ 145204 w 717565"/>
                <a:gd name="connsiteY10" fmla="*/ 153383 h 629536"/>
                <a:gd name="connsiteX11" fmla="*/ 196173 w 717565"/>
                <a:gd name="connsiteY11" fmla="*/ 153383 h 629536"/>
                <a:gd name="connsiteX12" fmla="*/ 196173 w 717565"/>
                <a:gd name="connsiteY12" fmla="*/ 184540 h 629536"/>
                <a:gd name="connsiteX13" fmla="*/ 18673 w 717565"/>
                <a:gd name="connsiteY13" fmla="*/ 184540 h 629536"/>
                <a:gd name="connsiteX14" fmla="*/ 0 w 717565"/>
                <a:gd name="connsiteY14" fmla="*/ 203212 h 629536"/>
                <a:gd name="connsiteX15" fmla="*/ 0 w 717565"/>
                <a:gd name="connsiteY15" fmla="*/ 612272 h 629536"/>
                <a:gd name="connsiteX16" fmla="*/ 18673 w 717565"/>
                <a:gd name="connsiteY16" fmla="*/ 630945 h 629536"/>
                <a:gd name="connsiteX17" fmla="*/ 700050 w 717565"/>
                <a:gd name="connsiteY17" fmla="*/ 630945 h 629536"/>
                <a:gd name="connsiteX18" fmla="*/ 718723 w 717565"/>
                <a:gd name="connsiteY18" fmla="*/ 612272 h 629536"/>
                <a:gd name="connsiteX19" fmla="*/ 718723 w 717565"/>
                <a:gd name="connsiteY19" fmla="*/ 203212 h 629536"/>
                <a:gd name="connsiteX20" fmla="*/ 700050 w 717565"/>
                <a:gd name="connsiteY20" fmla="*/ 184540 h 629536"/>
                <a:gd name="connsiteX21" fmla="*/ 163877 w 717565"/>
                <a:gd name="connsiteY21" fmla="*/ 37345 h 629536"/>
                <a:gd name="connsiteX22" fmla="*/ 572009 w 717565"/>
                <a:gd name="connsiteY22" fmla="*/ 37345 h 629536"/>
                <a:gd name="connsiteX23" fmla="*/ 572009 w 717565"/>
                <a:gd name="connsiteY23" fmla="*/ 116037 h 629536"/>
                <a:gd name="connsiteX24" fmla="*/ 163877 w 717565"/>
                <a:gd name="connsiteY24" fmla="*/ 116037 h 629536"/>
                <a:gd name="connsiteX25" fmla="*/ 163877 w 717565"/>
                <a:gd name="connsiteY25" fmla="*/ 37345 h 629536"/>
                <a:gd name="connsiteX26" fmla="*/ 233518 w 717565"/>
                <a:gd name="connsiteY26" fmla="*/ 153383 h 629536"/>
                <a:gd name="connsiteX27" fmla="*/ 502368 w 717565"/>
                <a:gd name="connsiteY27" fmla="*/ 153383 h 629536"/>
                <a:gd name="connsiteX28" fmla="*/ 502368 w 717565"/>
                <a:gd name="connsiteY28" fmla="*/ 184540 h 629536"/>
                <a:gd name="connsiteX29" fmla="*/ 233518 w 717565"/>
                <a:gd name="connsiteY29" fmla="*/ 184540 h 629536"/>
                <a:gd name="connsiteX30" fmla="*/ 233518 w 717565"/>
                <a:gd name="connsiteY30" fmla="*/ 153383 h 629536"/>
                <a:gd name="connsiteX31" fmla="*/ 573086 w 717565"/>
                <a:gd name="connsiteY31" fmla="*/ 494546 h 629536"/>
                <a:gd name="connsiteX32" fmla="*/ 507420 w 717565"/>
                <a:gd name="connsiteY32" fmla="*/ 494546 h 629536"/>
                <a:gd name="connsiteX33" fmla="*/ 507420 w 717565"/>
                <a:gd name="connsiteY33" fmla="*/ 331926 h 629536"/>
                <a:gd name="connsiteX34" fmla="*/ 573086 w 717565"/>
                <a:gd name="connsiteY34" fmla="*/ 331926 h 629536"/>
                <a:gd name="connsiteX35" fmla="*/ 573086 w 717565"/>
                <a:gd name="connsiteY35" fmla="*/ 494546 h 629536"/>
                <a:gd name="connsiteX36" fmla="*/ 483180 w 717565"/>
                <a:gd name="connsiteY36" fmla="*/ 531892 h 629536"/>
                <a:gd name="connsiteX37" fmla="*/ 597324 w 717565"/>
                <a:gd name="connsiteY37" fmla="*/ 531892 h 629536"/>
                <a:gd name="connsiteX38" fmla="*/ 597324 w 717565"/>
                <a:gd name="connsiteY38" fmla="*/ 543021 h 629536"/>
                <a:gd name="connsiteX39" fmla="*/ 483180 w 717565"/>
                <a:gd name="connsiteY39" fmla="*/ 543021 h 629536"/>
                <a:gd name="connsiteX40" fmla="*/ 483180 w 717565"/>
                <a:gd name="connsiteY40" fmla="*/ 531892 h 629536"/>
                <a:gd name="connsiteX41" fmla="*/ 460866 w 717565"/>
                <a:gd name="connsiteY41" fmla="*/ 580366 h 629536"/>
                <a:gd name="connsiteX42" fmla="*/ 464507 w 717565"/>
                <a:gd name="connsiteY42" fmla="*/ 580366 h 629536"/>
                <a:gd name="connsiteX43" fmla="*/ 615996 w 717565"/>
                <a:gd name="connsiteY43" fmla="*/ 580366 h 629536"/>
                <a:gd name="connsiteX44" fmla="*/ 619637 w 717565"/>
                <a:gd name="connsiteY44" fmla="*/ 580366 h 629536"/>
                <a:gd name="connsiteX45" fmla="*/ 619637 w 717565"/>
                <a:gd name="connsiteY45" fmla="*/ 593600 h 629536"/>
                <a:gd name="connsiteX46" fmla="*/ 460866 w 717565"/>
                <a:gd name="connsiteY46" fmla="*/ 593600 h 629536"/>
                <a:gd name="connsiteX47" fmla="*/ 460866 w 717565"/>
                <a:gd name="connsiteY47" fmla="*/ 580366 h 629536"/>
                <a:gd name="connsiteX48" fmla="*/ 681377 w 717565"/>
                <a:gd name="connsiteY48" fmla="*/ 593600 h 629536"/>
                <a:gd name="connsiteX49" fmla="*/ 656983 w 717565"/>
                <a:gd name="connsiteY49" fmla="*/ 593600 h 629536"/>
                <a:gd name="connsiteX50" fmla="*/ 656983 w 717565"/>
                <a:gd name="connsiteY50" fmla="*/ 561693 h 629536"/>
                <a:gd name="connsiteX51" fmla="*/ 638310 w 717565"/>
                <a:gd name="connsiteY51" fmla="*/ 543021 h 629536"/>
                <a:gd name="connsiteX52" fmla="*/ 634669 w 717565"/>
                <a:gd name="connsiteY52" fmla="*/ 543021 h 629536"/>
                <a:gd name="connsiteX53" fmla="*/ 634669 w 717565"/>
                <a:gd name="connsiteY53" fmla="*/ 513219 h 629536"/>
                <a:gd name="connsiteX54" fmla="*/ 615996 w 717565"/>
                <a:gd name="connsiteY54" fmla="*/ 494546 h 629536"/>
                <a:gd name="connsiteX55" fmla="*/ 610432 w 717565"/>
                <a:gd name="connsiteY55" fmla="*/ 494546 h 629536"/>
                <a:gd name="connsiteX56" fmla="*/ 610432 w 717565"/>
                <a:gd name="connsiteY56" fmla="*/ 313253 h 629536"/>
                <a:gd name="connsiteX57" fmla="*/ 591759 w 717565"/>
                <a:gd name="connsiteY57" fmla="*/ 294580 h 629536"/>
                <a:gd name="connsiteX58" fmla="*/ 488747 w 717565"/>
                <a:gd name="connsiteY58" fmla="*/ 294580 h 629536"/>
                <a:gd name="connsiteX59" fmla="*/ 470074 w 717565"/>
                <a:gd name="connsiteY59" fmla="*/ 313253 h 629536"/>
                <a:gd name="connsiteX60" fmla="*/ 470074 w 717565"/>
                <a:gd name="connsiteY60" fmla="*/ 494546 h 629536"/>
                <a:gd name="connsiteX61" fmla="*/ 464510 w 717565"/>
                <a:gd name="connsiteY61" fmla="*/ 494546 h 629536"/>
                <a:gd name="connsiteX62" fmla="*/ 445837 w 717565"/>
                <a:gd name="connsiteY62" fmla="*/ 513219 h 629536"/>
                <a:gd name="connsiteX63" fmla="*/ 445837 w 717565"/>
                <a:gd name="connsiteY63" fmla="*/ 543021 h 629536"/>
                <a:gd name="connsiteX64" fmla="*/ 442196 w 717565"/>
                <a:gd name="connsiteY64" fmla="*/ 543021 h 629536"/>
                <a:gd name="connsiteX65" fmla="*/ 423523 w 717565"/>
                <a:gd name="connsiteY65" fmla="*/ 561693 h 629536"/>
                <a:gd name="connsiteX66" fmla="*/ 423523 w 717565"/>
                <a:gd name="connsiteY66" fmla="*/ 593600 h 629536"/>
                <a:gd name="connsiteX67" fmla="*/ 37345 w 717565"/>
                <a:gd name="connsiteY67" fmla="*/ 593600 h 629536"/>
                <a:gd name="connsiteX68" fmla="*/ 37345 w 717565"/>
                <a:gd name="connsiteY68" fmla="*/ 221885 h 629536"/>
                <a:gd name="connsiteX69" fmla="*/ 681377 w 717565"/>
                <a:gd name="connsiteY69" fmla="*/ 221885 h 629536"/>
                <a:gd name="connsiteX70" fmla="*/ 681377 w 717565"/>
                <a:gd name="connsiteY70" fmla="*/ 593600 h 62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717565" h="629536">
                  <a:moveTo>
                    <a:pt x="700050" y="184540"/>
                  </a:moveTo>
                  <a:lnTo>
                    <a:pt x="539713" y="184540"/>
                  </a:lnTo>
                  <a:lnTo>
                    <a:pt x="539713" y="153383"/>
                  </a:lnTo>
                  <a:lnTo>
                    <a:pt x="590681" y="153383"/>
                  </a:lnTo>
                  <a:cubicBezTo>
                    <a:pt x="600994" y="153383"/>
                    <a:pt x="609354" y="145023"/>
                    <a:pt x="609354" y="134710"/>
                  </a:cubicBezTo>
                  <a:lnTo>
                    <a:pt x="609354" y="18673"/>
                  </a:lnTo>
                  <a:cubicBezTo>
                    <a:pt x="609354" y="8360"/>
                    <a:pt x="600994" y="0"/>
                    <a:pt x="590681" y="0"/>
                  </a:cubicBezTo>
                  <a:lnTo>
                    <a:pt x="145204" y="0"/>
                  </a:lnTo>
                  <a:cubicBezTo>
                    <a:pt x="134892" y="0"/>
                    <a:pt x="126532" y="8360"/>
                    <a:pt x="126532" y="18673"/>
                  </a:cubicBezTo>
                  <a:lnTo>
                    <a:pt x="126532" y="134710"/>
                  </a:lnTo>
                  <a:cubicBezTo>
                    <a:pt x="126532" y="145023"/>
                    <a:pt x="134892" y="153383"/>
                    <a:pt x="145204" y="153383"/>
                  </a:cubicBezTo>
                  <a:lnTo>
                    <a:pt x="196173" y="153383"/>
                  </a:lnTo>
                  <a:lnTo>
                    <a:pt x="196173" y="184540"/>
                  </a:lnTo>
                  <a:lnTo>
                    <a:pt x="18673" y="184540"/>
                  </a:lnTo>
                  <a:cubicBezTo>
                    <a:pt x="8360" y="184540"/>
                    <a:pt x="0" y="192900"/>
                    <a:pt x="0" y="203212"/>
                  </a:cubicBezTo>
                  <a:lnTo>
                    <a:pt x="0" y="612272"/>
                  </a:lnTo>
                  <a:cubicBezTo>
                    <a:pt x="0" y="622585"/>
                    <a:pt x="8360" y="630945"/>
                    <a:pt x="18673" y="630945"/>
                  </a:cubicBezTo>
                  <a:lnTo>
                    <a:pt x="700050" y="630945"/>
                  </a:lnTo>
                  <a:cubicBezTo>
                    <a:pt x="710363" y="630945"/>
                    <a:pt x="718723" y="622585"/>
                    <a:pt x="718723" y="612272"/>
                  </a:cubicBezTo>
                  <a:lnTo>
                    <a:pt x="718723" y="203212"/>
                  </a:lnTo>
                  <a:cubicBezTo>
                    <a:pt x="718723" y="192900"/>
                    <a:pt x="710363" y="184540"/>
                    <a:pt x="700050" y="184540"/>
                  </a:cubicBezTo>
                  <a:close/>
                  <a:moveTo>
                    <a:pt x="163877" y="37345"/>
                  </a:moveTo>
                  <a:lnTo>
                    <a:pt x="572009" y="37345"/>
                  </a:lnTo>
                  <a:lnTo>
                    <a:pt x="572009" y="116037"/>
                  </a:lnTo>
                  <a:lnTo>
                    <a:pt x="163877" y="116037"/>
                  </a:lnTo>
                  <a:lnTo>
                    <a:pt x="163877" y="37345"/>
                  </a:lnTo>
                  <a:close/>
                  <a:moveTo>
                    <a:pt x="233518" y="153383"/>
                  </a:moveTo>
                  <a:lnTo>
                    <a:pt x="502368" y="153383"/>
                  </a:lnTo>
                  <a:lnTo>
                    <a:pt x="502368" y="184540"/>
                  </a:lnTo>
                  <a:lnTo>
                    <a:pt x="233518" y="184540"/>
                  </a:lnTo>
                  <a:lnTo>
                    <a:pt x="233518" y="153383"/>
                  </a:lnTo>
                  <a:close/>
                  <a:moveTo>
                    <a:pt x="573086" y="494546"/>
                  </a:moveTo>
                  <a:lnTo>
                    <a:pt x="507420" y="494546"/>
                  </a:lnTo>
                  <a:lnTo>
                    <a:pt x="507420" y="331926"/>
                  </a:lnTo>
                  <a:lnTo>
                    <a:pt x="573086" y="331926"/>
                  </a:lnTo>
                  <a:lnTo>
                    <a:pt x="573086" y="494546"/>
                  </a:lnTo>
                  <a:close/>
                  <a:moveTo>
                    <a:pt x="483180" y="531892"/>
                  </a:moveTo>
                  <a:lnTo>
                    <a:pt x="597324" y="531892"/>
                  </a:lnTo>
                  <a:lnTo>
                    <a:pt x="597324" y="543021"/>
                  </a:lnTo>
                  <a:lnTo>
                    <a:pt x="483180" y="543021"/>
                  </a:lnTo>
                  <a:lnTo>
                    <a:pt x="483180" y="531892"/>
                  </a:lnTo>
                  <a:close/>
                  <a:moveTo>
                    <a:pt x="460866" y="580366"/>
                  </a:moveTo>
                  <a:lnTo>
                    <a:pt x="464507" y="580366"/>
                  </a:lnTo>
                  <a:lnTo>
                    <a:pt x="615996" y="580366"/>
                  </a:lnTo>
                  <a:lnTo>
                    <a:pt x="619637" y="580366"/>
                  </a:lnTo>
                  <a:lnTo>
                    <a:pt x="619637" y="593600"/>
                  </a:lnTo>
                  <a:lnTo>
                    <a:pt x="460866" y="593600"/>
                  </a:lnTo>
                  <a:lnTo>
                    <a:pt x="460866" y="580366"/>
                  </a:lnTo>
                  <a:close/>
                  <a:moveTo>
                    <a:pt x="681377" y="593600"/>
                  </a:moveTo>
                  <a:lnTo>
                    <a:pt x="656983" y="593600"/>
                  </a:lnTo>
                  <a:lnTo>
                    <a:pt x="656983" y="561693"/>
                  </a:lnTo>
                  <a:cubicBezTo>
                    <a:pt x="656983" y="551381"/>
                    <a:pt x="648623" y="543021"/>
                    <a:pt x="638310" y="543021"/>
                  </a:cubicBezTo>
                  <a:lnTo>
                    <a:pt x="634669" y="543021"/>
                  </a:lnTo>
                  <a:lnTo>
                    <a:pt x="634669" y="513219"/>
                  </a:lnTo>
                  <a:cubicBezTo>
                    <a:pt x="634669" y="502906"/>
                    <a:pt x="626309" y="494546"/>
                    <a:pt x="615996" y="494546"/>
                  </a:cubicBezTo>
                  <a:lnTo>
                    <a:pt x="610432" y="494546"/>
                  </a:lnTo>
                  <a:lnTo>
                    <a:pt x="610432" y="313253"/>
                  </a:lnTo>
                  <a:cubicBezTo>
                    <a:pt x="610432" y="302940"/>
                    <a:pt x="602072" y="294580"/>
                    <a:pt x="591759" y="294580"/>
                  </a:cubicBezTo>
                  <a:lnTo>
                    <a:pt x="488747" y="294580"/>
                  </a:lnTo>
                  <a:cubicBezTo>
                    <a:pt x="478434" y="294580"/>
                    <a:pt x="470074" y="302940"/>
                    <a:pt x="470074" y="313253"/>
                  </a:cubicBezTo>
                  <a:lnTo>
                    <a:pt x="470074" y="494546"/>
                  </a:lnTo>
                  <a:lnTo>
                    <a:pt x="464510" y="494546"/>
                  </a:lnTo>
                  <a:cubicBezTo>
                    <a:pt x="454197" y="494546"/>
                    <a:pt x="445837" y="502906"/>
                    <a:pt x="445837" y="513219"/>
                  </a:cubicBezTo>
                  <a:lnTo>
                    <a:pt x="445837" y="543021"/>
                  </a:lnTo>
                  <a:lnTo>
                    <a:pt x="442196" y="543021"/>
                  </a:lnTo>
                  <a:cubicBezTo>
                    <a:pt x="431883" y="543021"/>
                    <a:pt x="423523" y="551381"/>
                    <a:pt x="423523" y="561693"/>
                  </a:cubicBezTo>
                  <a:lnTo>
                    <a:pt x="423523" y="593600"/>
                  </a:lnTo>
                  <a:lnTo>
                    <a:pt x="37345" y="593600"/>
                  </a:lnTo>
                  <a:lnTo>
                    <a:pt x="37345" y="221885"/>
                  </a:lnTo>
                  <a:lnTo>
                    <a:pt x="681377" y="221885"/>
                  </a:lnTo>
                  <a:lnTo>
                    <a:pt x="681377" y="593600"/>
                  </a:lnTo>
                  <a:close/>
                </a:path>
              </a:pathLst>
            </a:custGeom>
            <a:grpFill/>
            <a:ln w="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226" name="Graphic 71">
            <a:extLst>
              <a:ext uri="{FF2B5EF4-FFF2-40B4-BE49-F238E27FC236}">
                <a16:creationId xmlns:a16="http://schemas.microsoft.com/office/drawing/2014/main" id="{54B8D8ED-4568-4131-BAAD-365D27117C89}"/>
              </a:ext>
            </a:extLst>
          </p:cNvPr>
          <p:cNvGrpSpPr/>
          <p:nvPr/>
        </p:nvGrpSpPr>
        <p:grpSpPr>
          <a:xfrm>
            <a:off x="4100836" y="2690221"/>
            <a:ext cx="472296" cy="472294"/>
            <a:chOff x="1112219" y="836726"/>
            <a:chExt cx="682887" cy="682887"/>
          </a:xfrm>
          <a:solidFill>
            <a:srgbClr val="0F6FC6"/>
          </a:solidFill>
        </p:grpSpPr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55B54846-1FA4-451C-887A-8D175043ABFF}"/>
                </a:ext>
              </a:extLst>
            </p:cNvPr>
            <p:cNvSpPr/>
            <p:nvPr/>
          </p:nvSpPr>
          <p:spPr>
            <a:xfrm>
              <a:off x="1136019" y="916238"/>
              <a:ext cx="634872" cy="602861"/>
            </a:xfrm>
            <a:custGeom>
              <a:avLst/>
              <a:gdLst>
                <a:gd name="connsiteX0" fmla="*/ 634904 w 634871"/>
                <a:gd name="connsiteY0" fmla="*/ 347503 h 602861"/>
                <a:gd name="connsiteX1" fmla="*/ 598228 w 634871"/>
                <a:gd name="connsiteY1" fmla="*/ 310827 h 602861"/>
                <a:gd name="connsiteX2" fmla="*/ 537293 w 634871"/>
                <a:gd name="connsiteY2" fmla="*/ 310827 h 602861"/>
                <a:gd name="connsiteX3" fmla="*/ 537293 w 634871"/>
                <a:gd name="connsiteY3" fmla="*/ 207178 h 602861"/>
                <a:gd name="connsiteX4" fmla="*/ 529864 w 634871"/>
                <a:gd name="connsiteY4" fmla="*/ 192269 h 602861"/>
                <a:gd name="connsiteX5" fmla="*/ 279890 w 634871"/>
                <a:gd name="connsiteY5" fmla="*/ 3765 h 602861"/>
                <a:gd name="connsiteX6" fmla="*/ 257403 w 634871"/>
                <a:gd name="connsiteY6" fmla="*/ 3765 h 602861"/>
                <a:gd name="connsiteX7" fmla="*/ 7429 w 634871"/>
                <a:gd name="connsiteY7" fmla="*/ 192269 h 602861"/>
                <a:gd name="connsiteX8" fmla="*/ 0 w 634871"/>
                <a:gd name="connsiteY8" fmla="*/ 207178 h 602861"/>
                <a:gd name="connsiteX9" fmla="*/ 0 w 634871"/>
                <a:gd name="connsiteY9" fmla="*/ 524552 h 602861"/>
                <a:gd name="connsiteX10" fmla="*/ 18673 w 634871"/>
                <a:gd name="connsiteY10" fmla="*/ 543225 h 602861"/>
                <a:gd name="connsiteX11" fmla="*/ 309708 w 634871"/>
                <a:gd name="connsiteY11" fmla="*/ 543225 h 602861"/>
                <a:gd name="connsiteX12" fmla="*/ 309708 w 634871"/>
                <a:gd name="connsiteY12" fmla="*/ 566309 h 602861"/>
                <a:gd name="connsiteX13" fmla="*/ 346384 w 634871"/>
                <a:gd name="connsiteY13" fmla="*/ 602985 h 602861"/>
                <a:gd name="connsiteX14" fmla="*/ 598228 w 634871"/>
                <a:gd name="connsiteY14" fmla="*/ 602985 h 602861"/>
                <a:gd name="connsiteX15" fmla="*/ 634904 w 634871"/>
                <a:gd name="connsiteY15" fmla="*/ 566309 h 602861"/>
                <a:gd name="connsiteX16" fmla="*/ 634904 w 634871"/>
                <a:gd name="connsiteY16" fmla="*/ 517379 h 602861"/>
                <a:gd name="connsiteX17" fmla="*/ 630145 w 634871"/>
                <a:gd name="connsiteY17" fmla="*/ 499376 h 602861"/>
                <a:gd name="connsiteX18" fmla="*/ 634904 w 634871"/>
                <a:gd name="connsiteY18" fmla="*/ 481373 h 602861"/>
                <a:gd name="connsiteX19" fmla="*/ 634904 w 634871"/>
                <a:gd name="connsiteY19" fmla="*/ 432440 h 602861"/>
                <a:gd name="connsiteX20" fmla="*/ 630145 w 634871"/>
                <a:gd name="connsiteY20" fmla="*/ 414436 h 602861"/>
                <a:gd name="connsiteX21" fmla="*/ 634904 w 634871"/>
                <a:gd name="connsiteY21" fmla="*/ 396433 h 602861"/>
                <a:gd name="connsiteX22" fmla="*/ 634904 w 634871"/>
                <a:gd name="connsiteY22" fmla="*/ 347503 h 602861"/>
                <a:gd name="connsiteX23" fmla="*/ 347051 w 634871"/>
                <a:gd name="connsiteY23" fmla="*/ 518048 h 602861"/>
                <a:gd name="connsiteX24" fmla="*/ 597555 w 634871"/>
                <a:gd name="connsiteY24" fmla="*/ 518048 h 602861"/>
                <a:gd name="connsiteX25" fmla="*/ 597555 w 634871"/>
                <a:gd name="connsiteY25" fmla="*/ 565640 h 602861"/>
                <a:gd name="connsiteX26" fmla="*/ 347051 w 634871"/>
                <a:gd name="connsiteY26" fmla="*/ 565640 h 602861"/>
                <a:gd name="connsiteX27" fmla="*/ 347051 w 634871"/>
                <a:gd name="connsiteY27" fmla="*/ 518048 h 602861"/>
                <a:gd name="connsiteX28" fmla="*/ 37345 w 634871"/>
                <a:gd name="connsiteY28" fmla="*/ 216487 h 602861"/>
                <a:gd name="connsiteX29" fmla="*/ 268647 w 634871"/>
                <a:gd name="connsiteY29" fmla="*/ 42066 h 602861"/>
                <a:gd name="connsiteX30" fmla="*/ 499948 w 634871"/>
                <a:gd name="connsiteY30" fmla="*/ 216487 h 602861"/>
                <a:gd name="connsiteX31" fmla="*/ 499948 w 634871"/>
                <a:gd name="connsiteY31" fmla="*/ 310830 h 602861"/>
                <a:gd name="connsiteX32" fmla="*/ 346384 w 634871"/>
                <a:gd name="connsiteY32" fmla="*/ 310830 h 602861"/>
                <a:gd name="connsiteX33" fmla="*/ 309708 w 634871"/>
                <a:gd name="connsiteY33" fmla="*/ 347505 h 602861"/>
                <a:gd name="connsiteX34" fmla="*/ 309708 w 634871"/>
                <a:gd name="connsiteY34" fmla="*/ 396439 h 602861"/>
                <a:gd name="connsiteX35" fmla="*/ 314467 w 634871"/>
                <a:gd name="connsiteY35" fmla="*/ 414442 h 602861"/>
                <a:gd name="connsiteX36" fmla="*/ 309708 w 634871"/>
                <a:gd name="connsiteY36" fmla="*/ 432445 h 602861"/>
                <a:gd name="connsiteX37" fmla="*/ 309708 w 634871"/>
                <a:gd name="connsiteY37" fmla="*/ 481378 h 602861"/>
                <a:gd name="connsiteX38" fmla="*/ 314467 w 634871"/>
                <a:gd name="connsiteY38" fmla="*/ 499381 h 602861"/>
                <a:gd name="connsiteX39" fmla="*/ 311581 w 634871"/>
                <a:gd name="connsiteY39" fmla="*/ 505885 h 602861"/>
                <a:gd name="connsiteX40" fmla="*/ 37345 w 634871"/>
                <a:gd name="connsiteY40" fmla="*/ 505885 h 602861"/>
                <a:gd name="connsiteX41" fmla="*/ 37345 w 634871"/>
                <a:gd name="connsiteY41" fmla="*/ 216487 h 602861"/>
                <a:gd name="connsiteX42" fmla="*/ 597558 w 634871"/>
                <a:gd name="connsiteY42" fmla="*/ 480703 h 602861"/>
                <a:gd name="connsiteX43" fmla="*/ 347053 w 634871"/>
                <a:gd name="connsiteY43" fmla="*/ 480703 h 602861"/>
                <a:gd name="connsiteX44" fmla="*/ 347053 w 634871"/>
                <a:gd name="connsiteY44" fmla="*/ 433112 h 602861"/>
                <a:gd name="connsiteX45" fmla="*/ 597558 w 634871"/>
                <a:gd name="connsiteY45" fmla="*/ 433112 h 602861"/>
                <a:gd name="connsiteX46" fmla="*/ 597558 w 634871"/>
                <a:gd name="connsiteY46" fmla="*/ 480703 h 602861"/>
                <a:gd name="connsiteX47" fmla="*/ 597558 w 634871"/>
                <a:gd name="connsiteY47" fmla="*/ 395766 h 602861"/>
                <a:gd name="connsiteX48" fmla="*/ 347053 w 634871"/>
                <a:gd name="connsiteY48" fmla="*/ 395766 h 602861"/>
                <a:gd name="connsiteX49" fmla="*/ 347053 w 634871"/>
                <a:gd name="connsiteY49" fmla="*/ 348175 h 602861"/>
                <a:gd name="connsiteX50" fmla="*/ 597558 w 634871"/>
                <a:gd name="connsiteY50" fmla="*/ 348175 h 602861"/>
                <a:gd name="connsiteX51" fmla="*/ 597558 w 634871"/>
                <a:gd name="connsiteY51" fmla="*/ 395766 h 60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34871" h="602861">
                  <a:moveTo>
                    <a:pt x="634904" y="347503"/>
                  </a:moveTo>
                  <a:cubicBezTo>
                    <a:pt x="634904" y="327280"/>
                    <a:pt x="618450" y="310827"/>
                    <a:pt x="598228" y="310827"/>
                  </a:cubicBezTo>
                  <a:lnTo>
                    <a:pt x="537293" y="310827"/>
                  </a:lnTo>
                  <a:lnTo>
                    <a:pt x="537293" y="207178"/>
                  </a:lnTo>
                  <a:cubicBezTo>
                    <a:pt x="537293" y="201317"/>
                    <a:pt x="534543" y="195798"/>
                    <a:pt x="529864" y="192269"/>
                  </a:cubicBezTo>
                  <a:lnTo>
                    <a:pt x="279890" y="3765"/>
                  </a:lnTo>
                  <a:cubicBezTo>
                    <a:pt x="273232" y="-1255"/>
                    <a:pt x="264061" y="-1255"/>
                    <a:pt x="257403" y="3765"/>
                  </a:cubicBezTo>
                  <a:lnTo>
                    <a:pt x="7429" y="192269"/>
                  </a:lnTo>
                  <a:cubicBezTo>
                    <a:pt x="2750" y="195798"/>
                    <a:pt x="0" y="201317"/>
                    <a:pt x="0" y="207178"/>
                  </a:cubicBezTo>
                  <a:lnTo>
                    <a:pt x="0" y="524552"/>
                  </a:lnTo>
                  <a:cubicBezTo>
                    <a:pt x="0" y="534865"/>
                    <a:pt x="8360" y="543225"/>
                    <a:pt x="18673" y="543225"/>
                  </a:cubicBezTo>
                  <a:lnTo>
                    <a:pt x="309708" y="543225"/>
                  </a:lnTo>
                  <a:lnTo>
                    <a:pt x="309708" y="566309"/>
                  </a:lnTo>
                  <a:cubicBezTo>
                    <a:pt x="309708" y="586532"/>
                    <a:pt x="326161" y="602985"/>
                    <a:pt x="346384" y="602985"/>
                  </a:cubicBezTo>
                  <a:lnTo>
                    <a:pt x="598228" y="602985"/>
                  </a:lnTo>
                  <a:cubicBezTo>
                    <a:pt x="618450" y="602985"/>
                    <a:pt x="634904" y="586532"/>
                    <a:pt x="634904" y="566309"/>
                  </a:cubicBezTo>
                  <a:lnTo>
                    <a:pt x="634904" y="517379"/>
                  </a:lnTo>
                  <a:cubicBezTo>
                    <a:pt x="634904" y="510836"/>
                    <a:pt x="633159" y="504700"/>
                    <a:pt x="630145" y="499376"/>
                  </a:cubicBezTo>
                  <a:cubicBezTo>
                    <a:pt x="633162" y="494051"/>
                    <a:pt x="634904" y="487916"/>
                    <a:pt x="634904" y="481373"/>
                  </a:cubicBezTo>
                  <a:lnTo>
                    <a:pt x="634904" y="432440"/>
                  </a:lnTo>
                  <a:cubicBezTo>
                    <a:pt x="634904" y="425896"/>
                    <a:pt x="633159" y="419761"/>
                    <a:pt x="630145" y="414436"/>
                  </a:cubicBezTo>
                  <a:cubicBezTo>
                    <a:pt x="633159" y="409112"/>
                    <a:pt x="634904" y="402977"/>
                    <a:pt x="634904" y="396433"/>
                  </a:cubicBezTo>
                  <a:lnTo>
                    <a:pt x="634904" y="347503"/>
                  </a:lnTo>
                  <a:close/>
                  <a:moveTo>
                    <a:pt x="347051" y="518048"/>
                  </a:moveTo>
                  <a:lnTo>
                    <a:pt x="597555" y="518048"/>
                  </a:lnTo>
                  <a:lnTo>
                    <a:pt x="597555" y="565640"/>
                  </a:lnTo>
                  <a:lnTo>
                    <a:pt x="347051" y="565640"/>
                  </a:lnTo>
                  <a:lnTo>
                    <a:pt x="347051" y="518048"/>
                  </a:lnTo>
                  <a:close/>
                  <a:moveTo>
                    <a:pt x="37345" y="216487"/>
                  </a:moveTo>
                  <a:lnTo>
                    <a:pt x="268647" y="42066"/>
                  </a:lnTo>
                  <a:lnTo>
                    <a:pt x="499948" y="216487"/>
                  </a:lnTo>
                  <a:lnTo>
                    <a:pt x="499948" y="310830"/>
                  </a:lnTo>
                  <a:lnTo>
                    <a:pt x="346384" y="310830"/>
                  </a:lnTo>
                  <a:cubicBezTo>
                    <a:pt x="326161" y="310830"/>
                    <a:pt x="309708" y="327280"/>
                    <a:pt x="309708" y="347505"/>
                  </a:cubicBezTo>
                  <a:lnTo>
                    <a:pt x="309708" y="396439"/>
                  </a:lnTo>
                  <a:cubicBezTo>
                    <a:pt x="309708" y="402982"/>
                    <a:pt x="311453" y="409117"/>
                    <a:pt x="314467" y="414442"/>
                  </a:cubicBezTo>
                  <a:cubicBezTo>
                    <a:pt x="311453" y="419766"/>
                    <a:pt x="309708" y="425901"/>
                    <a:pt x="309708" y="432445"/>
                  </a:cubicBezTo>
                  <a:lnTo>
                    <a:pt x="309708" y="481378"/>
                  </a:lnTo>
                  <a:cubicBezTo>
                    <a:pt x="309708" y="487921"/>
                    <a:pt x="311453" y="494057"/>
                    <a:pt x="314467" y="499381"/>
                  </a:cubicBezTo>
                  <a:cubicBezTo>
                    <a:pt x="313304" y="501435"/>
                    <a:pt x="312335" y="503609"/>
                    <a:pt x="311581" y="505885"/>
                  </a:cubicBezTo>
                  <a:lnTo>
                    <a:pt x="37345" y="505885"/>
                  </a:lnTo>
                  <a:lnTo>
                    <a:pt x="37345" y="216487"/>
                  </a:lnTo>
                  <a:close/>
                  <a:moveTo>
                    <a:pt x="597558" y="480703"/>
                  </a:moveTo>
                  <a:lnTo>
                    <a:pt x="347053" y="480703"/>
                  </a:lnTo>
                  <a:lnTo>
                    <a:pt x="347053" y="433112"/>
                  </a:lnTo>
                  <a:lnTo>
                    <a:pt x="597558" y="433112"/>
                  </a:lnTo>
                  <a:lnTo>
                    <a:pt x="597558" y="480703"/>
                  </a:lnTo>
                  <a:close/>
                  <a:moveTo>
                    <a:pt x="597558" y="395766"/>
                  </a:moveTo>
                  <a:lnTo>
                    <a:pt x="347053" y="395766"/>
                  </a:lnTo>
                  <a:lnTo>
                    <a:pt x="347053" y="348175"/>
                  </a:lnTo>
                  <a:lnTo>
                    <a:pt x="597558" y="348175"/>
                  </a:lnTo>
                  <a:lnTo>
                    <a:pt x="597558" y="395766"/>
                  </a:lnTo>
                  <a:close/>
                </a:path>
              </a:pathLst>
            </a:custGeom>
            <a:grpFill/>
            <a:ln w="26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F8BEC19B-BE14-4DE4-8833-A7CBC4A80E01}"/>
                </a:ext>
              </a:extLst>
            </p:cNvPr>
            <p:cNvSpPr/>
            <p:nvPr/>
          </p:nvSpPr>
          <p:spPr>
            <a:xfrm>
              <a:off x="1136017" y="836725"/>
              <a:ext cx="536173" cy="224072"/>
            </a:xfrm>
            <a:custGeom>
              <a:avLst/>
              <a:gdLst>
                <a:gd name="connsiteX0" fmla="*/ 29918 w 536172"/>
                <a:gd name="connsiteY0" fmla="*/ 222086 h 224072"/>
                <a:gd name="connsiteX1" fmla="*/ 268649 w 536172"/>
                <a:gd name="connsiteY1" fmla="*/ 42063 h 224072"/>
                <a:gd name="connsiteX2" fmla="*/ 507379 w 536172"/>
                <a:gd name="connsiteY2" fmla="*/ 222086 h 224072"/>
                <a:gd name="connsiteX3" fmla="*/ 518609 w 536172"/>
                <a:gd name="connsiteY3" fmla="*/ 225853 h 224072"/>
                <a:gd name="connsiteX4" fmla="*/ 533532 w 536172"/>
                <a:gd name="connsiteY4" fmla="*/ 218421 h 224072"/>
                <a:gd name="connsiteX5" fmla="*/ 529866 w 536172"/>
                <a:gd name="connsiteY5" fmla="*/ 192269 h 224072"/>
                <a:gd name="connsiteX6" fmla="*/ 279892 w 536172"/>
                <a:gd name="connsiteY6" fmla="*/ 3765 h 224072"/>
                <a:gd name="connsiteX7" fmla="*/ 257405 w 536172"/>
                <a:gd name="connsiteY7" fmla="*/ 3765 h 224072"/>
                <a:gd name="connsiteX8" fmla="*/ 7431 w 536172"/>
                <a:gd name="connsiteY8" fmla="*/ 192269 h 224072"/>
                <a:gd name="connsiteX9" fmla="*/ 3766 w 536172"/>
                <a:gd name="connsiteY9" fmla="*/ 218421 h 224072"/>
                <a:gd name="connsiteX10" fmla="*/ 29918 w 536172"/>
                <a:gd name="connsiteY10" fmla="*/ 222086 h 224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6172" h="224072">
                  <a:moveTo>
                    <a:pt x="29918" y="222086"/>
                  </a:moveTo>
                  <a:lnTo>
                    <a:pt x="268649" y="42063"/>
                  </a:lnTo>
                  <a:lnTo>
                    <a:pt x="507379" y="222086"/>
                  </a:lnTo>
                  <a:cubicBezTo>
                    <a:pt x="510748" y="224626"/>
                    <a:pt x="514693" y="225853"/>
                    <a:pt x="518609" y="225853"/>
                  </a:cubicBezTo>
                  <a:cubicBezTo>
                    <a:pt x="524267" y="225853"/>
                    <a:pt x="529861" y="223289"/>
                    <a:pt x="533532" y="218421"/>
                  </a:cubicBezTo>
                  <a:cubicBezTo>
                    <a:pt x="539742" y="210186"/>
                    <a:pt x="538101" y="198479"/>
                    <a:pt x="529866" y="192269"/>
                  </a:cubicBezTo>
                  <a:lnTo>
                    <a:pt x="279892" y="3765"/>
                  </a:lnTo>
                  <a:cubicBezTo>
                    <a:pt x="273234" y="-1255"/>
                    <a:pt x="264063" y="-1255"/>
                    <a:pt x="257405" y="3765"/>
                  </a:cubicBezTo>
                  <a:lnTo>
                    <a:pt x="7431" y="192269"/>
                  </a:lnTo>
                  <a:cubicBezTo>
                    <a:pt x="-804" y="198479"/>
                    <a:pt x="-2444" y="210186"/>
                    <a:pt x="3766" y="218421"/>
                  </a:cubicBezTo>
                  <a:cubicBezTo>
                    <a:pt x="9973" y="226653"/>
                    <a:pt x="21686" y="228291"/>
                    <a:pt x="29918" y="222086"/>
                  </a:cubicBezTo>
                  <a:close/>
                </a:path>
              </a:pathLst>
            </a:custGeom>
            <a:grpFill/>
            <a:ln w="264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229" name="Graphic 73">
            <a:extLst>
              <a:ext uri="{FF2B5EF4-FFF2-40B4-BE49-F238E27FC236}">
                <a16:creationId xmlns:a16="http://schemas.microsoft.com/office/drawing/2014/main" id="{931992BD-5DD2-4D44-A35C-BBACCF8FC772}"/>
              </a:ext>
            </a:extLst>
          </p:cNvPr>
          <p:cNvGrpSpPr/>
          <p:nvPr/>
        </p:nvGrpSpPr>
        <p:grpSpPr>
          <a:xfrm>
            <a:off x="7993338" y="1356401"/>
            <a:ext cx="582992" cy="582990"/>
            <a:chOff x="1032193" y="756700"/>
            <a:chExt cx="842939" cy="842939"/>
          </a:xfrm>
          <a:solidFill>
            <a:srgbClr val="0F6FC6"/>
          </a:solidFill>
        </p:grpSpPr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41AC18B7-22F7-4C78-9C61-8644A08D5665}"/>
                </a:ext>
              </a:extLst>
            </p:cNvPr>
            <p:cNvSpPr/>
            <p:nvPr/>
          </p:nvSpPr>
          <p:spPr>
            <a:xfrm>
              <a:off x="1127154" y="756700"/>
              <a:ext cx="653544" cy="842939"/>
            </a:xfrm>
            <a:custGeom>
              <a:avLst/>
              <a:gdLst>
                <a:gd name="connsiteX0" fmla="*/ 574090 w 653544"/>
                <a:gd name="connsiteY0" fmla="*/ 92675 h 842939"/>
                <a:gd name="connsiteX1" fmla="*/ 390166 w 653544"/>
                <a:gd name="connsiteY1" fmla="*/ 92675 h 842939"/>
                <a:gd name="connsiteX2" fmla="*/ 390166 w 653544"/>
                <a:gd name="connsiteY2" fmla="*/ 18673 h 842939"/>
                <a:gd name="connsiteX3" fmla="*/ 371493 w 653544"/>
                <a:gd name="connsiteY3" fmla="*/ 0 h 842939"/>
                <a:gd name="connsiteX4" fmla="*/ 282819 w 653544"/>
                <a:gd name="connsiteY4" fmla="*/ 0 h 842939"/>
                <a:gd name="connsiteX5" fmla="*/ 264147 w 653544"/>
                <a:gd name="connsiteY5" fmla="*/ 18673 h 842939"/>
                <a:gd name="connsiteX6" fmla="*/ 264147 w 653544"/>
                <a:gd name="connsiteY6" fmla="*/ 92675 h 842939"/>
                <a:gd name="connsiteX7" fmla="*/ 80221 w 653544"/>
                <a:gd name="connsiteY7" fmla="*/ 92675 h 842939"/>
                <a:gd name="connsiteX8" fmla="*/ 0 w 653544"/>
                <a:gd name="connsiteY8" fmla="*/ 172896 h 842939"/>
                <a:gd name="connsiteX9" fmla="*/ 0 w 653544"/>
                <a:gd name="connsiteY9" fmla="*/ 421926 h 842939"/>
                <a:gd name="connsiteX10" fmla="*/ 80221 w 653544"/>
                <a:gd name="connsiteY10" fmla="*/ 502146 h 842939"/>
                <a:gd name="connsiteX11" fmla="*/ 264144 w 653544"/>
                <a:gd name="connsiteY11" fmla="*/ 502146 h 842939"/>
                <a:gd name="connsiteX12" fmla="*/ 264144 w 653544"/>
                <a:gd name="connsiteY12" fmla="*/ 825555 h 842939"/>
                <a:gd name="connsiteX13" fmla="*/ 282817 w 653544"/>
                <a:gd name="connsiteY13" fmla="*/ 844227 h 842939"/>
                <a:gd name="connsiteX14" fmla="*/ 371491 w 653544"/>
                <a:gd name="connsiteY14" fmla="*/ 844227 h 842939"/>
                <a:gd name="connsiteX15" fmla="*/ 390163 w 653544"/>
                <a:gd name="connsiteY15" fmla="*/ 825555 h 842939"/>
                <a:gd name="connsiteX16" fmla="*/ 390163 w 653544"/>
                <a:gd name="connsiteY16" fmla="*/ 502149 h 842939"/>
                <a:gd name="connsiteX17" fmla="*/ 574087 w 653544"/>
                <a:gd name="connsiteY17" fmla="*/ 502149 h 842939"/>
                <a:gd name="connsiteX18" fmla="*/ 654307 w 653544"/>
                <a:gd name="connsiteY18" fmla="*/ 421928 h 842939"/>
                <a:gd name="connsiteX19" fmla="*/ 654307 w 653544"/>
                <a:gd name="connsiteY19" fmla="*/ 172896 h 842939"/>
                <a:gd name="connsiteX20" fmla="*/ 574090 w 653544"/>
                <a:gd name="connsiteY20" fmla="*/ 92675 h 842939"/>
                <a:gd name="connsiteX21" fmla="*/ 616965 w 653544"/>
                <a:gd name="connsiteY21" fmla="*/ 421928 h 842939"/>
                <a:gd name="connsiteX22" fmla="*/ 574090 w 653544"/>
                <a:gd name="connsiteY22" fmla="*/ 464804 h 842939"/>
                <a:gd name="connsiteX23" fmla="*/ 80221 w 653544"/>
                <a:gd name="connsiteY23" fmla="*/ 464804 h 842939"/>
                <a:gd name="connsiteX24" fmla="*/ 37345 w 653544"/>
                <a:gd name="connsiteY24" fmla="*/ 421928 h 842939"/>
                <a:gd name="connsiteX25" fmla="*/ 37345 w 653544"/>
                <a:gd name="connsiteY25" fmla="*/ 172896 h 842939"/>
                <a:gd name="connsiteX26" fmla="*/ 80221 w 653544"/>
                <a:gd name="connsiteY26" fmla="*/ 130021 h 842939"/>
                <a:gd name="connsiteX27" fmla="*/ 574090 w 653544"/>
                <a:gd name="connsiteY27" fmla="*/ 130021 h 842939"/>
                <a:gd name="connsiteX28" fmla="*/ 616965 w 653544"/>
                <a:gd name="connsiteY28" fmla="*/ 172896 h 842939"/>
                <a:gd name="connsiteX29" fmla="*/ 616965 w 653544"/>
                <a:gd name="connsiteY29" fmla="*/ 421928 h 842939"/>
                <a:gd name="connsiteX30" fmla="*/ 301489 w 653544"/>
                <a:gd name="connsiteY30" fmla="*/ 37345 h 842939"/>
                <a:gd name="connsiteX31" fmla="*/ 352818 w 653544"/>
                <a:gd name="connsiteY31" fmla="*/ 37345 h 842939"/>
                <a:gd name="connsiteX32" fmla="*/ 352818 w 653544"/>
                <a:gd name="connsiteY32" fmla="*/ 92675 h 842939"/>
                <a:gd name="connsiteX33" fmla="*/ 301489 w 653544"/>
                <a:gd name="connsiteY33" fmla="*/ 92675 h 842939"/>
                <a:gd name="connsiteX34" fmla="*/ 301489 w 653544"/>
                <a:gd name="connsiteY34" fmla="*/ 37345 h 842939"/>
                <a:gd name="connsiteX35" fmla="*/ 352818 w 653544"/>
                <a:gd name="connsiteY35" fmla="*/ 806885 h 842939"/>
                <a:gd name="connsiteX36" fmla="*/ 301489 w 653544"/>
                <a:gd name="connsiteY36" fmla="*/ 806885 h 842939"/>
                <a:gd name="connsiteX37" fmla="*/ 301489 w 653544"/>
                <a:gd name="connsiteY37" fmla="*/ 502149 h 842939"/>
                <a:gd name="connsiteX38" fmla="*/ 352818 w 653544"/>
                <a:gd name="connsiteY38" fmla="*/ 502149 h 842939"/>
                <a:gd name="connsiteX39" fmla="*/ 352818 w 653544"/>
                <a:gd name="connsiteY39" fmla="*/ 806885 h 84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53544" h="842939">
                  <a:moveTo>
                    <a:pt x="574090" y="92675"/>
                  </a:moveTo>
                  <a:lnTo>
                    <a:pt x="390166" y="92675"/>
                  </a:lnTo>
                  <a:lnTo>
                    <a:pt x="390166" y="18673"/>
                  </a:lnTo>
                  <a:cubicBezTo>
                    <a:pt x="390166" y="8360"/>
                    <a:pt x="381806" y="0"/>
                    <a:pt x="371493" y="0"/>
                  </a:cubicBezTo>
                  <a:lnTo>
                    <a:pt x="282819" y="0"/>
                  </a:lnTo>
                  <a:cubicBezTo>
                    <a:pt x="272507" y="0"/>
                    <a:pt x="264147" y="8360"/>
                    <a:pt x="264147" y="18673"/>
                  </a:cubicBezTo>
                  <a:lnTo>
                    <a:pt x="264147" y="92675"/>
                  </a:lnTo>
                  <a:lnTo>
                    <a:pt x="80221" y="92675"/>
                  </a:lnTo>
                  <a:cubicBezTo>
                    <a:pt x="35988" y="92675"/>
                    <a:pt x="0" y="128663"/>
                    <a:pt x="0" y="172896"/>
                  </a:cubicBezTo>
                  <a:lnTo>
                    <a:pt x="0" y="421926"/>
                  </a:lnTo>
                  <a:cubicBezTo>
                    <a:pt x="0" y="466161"/>
                    <a:pt x="35988" y="502146"/>
                    <a:pt x="80221" y="502146"/>
                  </a:cubicBezTo>
                  <a:lnTo>
                    <a:pt x="264144" y="502146"/>
                  </a:lnTo>
                  <a:lnTo>
                    <a:pt x="264144" y="825555"/>
                  </a:lnTo>
                  <a:cubicBezTo>
                    <a:pt x="264144" y="835867"/>
                    <a:pt x="272504" y="844227"/>
                    <a:pt x="282817" y="844227"/>
                  </a:cubicBezTo>
                  <a:lnTo>
                    <a:pt x="371491" y="844227"/>
                  </a:lnTo>
                  <a:cubicBezTo>
                    <a:pt x="381803" y="844227"/>
                    <a:pt x="390163" y="835867"/>
                    <a:pt x="390163" y="825555"/>
                  </a:cubicBezTo>
                  <a:lnTo>
                    <a:pt x="390163" y="502149"/>
                  </a:lnTo>
                  <a:lnTo>
                    <a:pt x="574087" y="502149"/>
                  </a:lnTo>
                  <a:cubicBezTo>
                    <a:pt x="618320" y="502149"/>
                    <a:pt x="654307" y="466161"/>
                    <a:pt x="654307" y="421928"/>
                  </a:cubicBezTo>
                  <a:lnTo>
                    <a:pt x="654307" y="172896"/>
                  </a:lnTo>
                  <a:cubicBezTo>
                    <a:pt x="654310" y="128663"/>
                    <a:pt x="618322" y="92675"/>
                    <a:pt x="574090" y="92675"/>
                  </a:cubicBezTo>
                  <a:close/>
                  <a:moveTo>
                    <a:pt x="616965" y="421928"/>
                  </a:moveTo>
                  <a:cubicBezTo>
                    <a:pt x="616965" y="445571"/>
                    <a:pt x="597732" y="464804"/>
                    <a:pt x="574090" y="464804"/>
                  </a:cubicBezTo>
                  <a:lnTo>
                    <a:pt x="80221" y="464804"/>
                  </a:lnTo>
                  <a:cubicBezTo>
                    <a:pt x="56578" y="464804"/>
                    <a:pt x="37345" y="445571"/>
                    <a:pt x="37345" y="421928"/>
                  </a:cubicBezTo>
                  <a:lnTo>
                    <a:pt x="37345" y="172896"/>
                  </a:lnTo>
                  <a:cubicBezTo>
                    <a:pt x="37345" y="149254"/>
                    <a:pt x="56578" y="130021"/>
                    <a:pt x="80221" y="130021"/>
                  </a:cubicBezTo>
                  <a:lnTo>
                    <a:pt x="574090" y="130021"/>
                  </a:lnTo>
                  <a:cubicBezTo>
                    <a:pt x="597732" y="130021"/>
                    <a:pt x="616965" y="149254"/>
                    <a:pt x="616965" y="172896"/>
                  </a:cubicBezTo>
                  <a:lnTo>
                    <a:pt x="616965" y="421928"/>
                  </a:lnTo>
                  <a:close/>
                  <a:moveTo>
                    <a:pt x="301489" y="37345"/>
                  </a:moveTo>
                  <a:lnTo>
                    <a:pt x="352818" y="37345"/>
                  </a:lnTo>
                  <a:lnTo>
                    <a:pt x="352818" y="92675"/>
                  </a:lnTo>
                  <a:lnTo>
                    <a:pt x="301489" y="92675"/>
                  </a:lnTo>
                  <a:lnTo>
                    <a:pt x="301489" y="37345"/>
                  </a:lnTo>
                  <a:close/>
                  <a:moveTo>
                    <a:pt x="352818" y="806885"/>
                  </a:moveTo>
                  <a:lnTo>
                    <a:pt x="301489" y="806885"/>
                  </a:lnTo>
                  <a:lnTo>
                    <a:pt x="301489" y="502149"/>
                  </a:lnTo>
                  <a:lnTo>
                    <a:pt x="352818" y="502149"/>
                  </a:lnTo>
                  <a:lnTo>
                    <a:pt x="352818" y="806885"/>
                  </a:ln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D2BCB897-020D-41C3-850F-623F14EDFB3C}"/>
                </a:ext>
              </a:extLst>
            </p:cNvPr>
            <p:cNvSpPr/>
            <p:nvPr/>
          </p:nvSpPr>
          <p:spPr>
            <a:xfrm>
              <a:off x="1180406" y="901232"/>
              <a:ext cx="34678" cy="37345"/>
            </a:xfrm>
            <a:custGeom>
              <a:avLst/>
              <a:gdLst>
                <a:gd name="connsiteX0" fmla="*/ 18673 w 34677"/>
                <a:gd name="connsiteY0" fmla="*/ 0 h 37345"/>
                <a:gd name="connsiteX1" fmla="*/ 5471 w 34677"/>
                <a:gd name="connsiteY1" fmla="*/ 5468 h 37345"/>
                <a:gd name="connsiteX2" fmla="*/ 0 w 34677"/>
                <a:gd name="connsiteY2" fmla="*/ 18673 h 37345"/>
                <a:gd name="connsiteX3" fmla="*/ 5471 w 34677"/>
                <a:gd name="connsiteY3" fmla="*/ 31877 h 37345"/>
                <a:gd name="connsiteX4" fmla="*/ 18673 w 34677"/>
                <a:gd name="connsiteY4" fmla="*/ 37345 h 37345"/>
                <a:gd name="connsiteX5" fmla="*/ 31877 w 34677"/>
                <a:gd name="connsiteY5" fmla="*/ 31877 h 37345"/>
                <a:gd name="connsiteX6" fmla="*/ 37345 w 34677"/>
                <a:gd name="connsiteY6" fmla="*/ 18673 h 37345"/>
                <a:gd name="connsiteX7" fmla="*/ 31877 w 34677"/>
                <a:gd name="connsiteY7" fmla="*/ 5468 h 37345"/>
                <a:gd name="connsiteX8" fmla="*/ 18673 w 34677"/>
                <a:gd name="connsiteY8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677" h="37345">
                  <a:moveTo>
                    <a:pt x="18673" y="0"/>
                  </a:moveTo>
                  <a:cubicBezTo>
                    <a:pt x="13764" y="0"/>
                    <a:pt x="8939" y="2001"/>
                    <a:pt x="5471" y="5468"/>
                  </a:cubicBezTo>
                  <a:cubicBezTo>
                    <a:pt x="1974" y="8936"/>
                    <a:pt x="0" y="13764"/>
                    <a:pt x="0" y="18673"/>
                  </a:cubicBezTo>
                  <a:cubicBezTo>
                    <a:pt x="0" y="23581"/>
                    <a:pt x="1974" y="28383"/>
                    <a:pt x="5471" y="31877"/>
                  </a:cubicBezTo>
                  <a:cubicBezTo>
                    <a:pt x="8939" y="35345"/>
                    <a:pt x="13764" y="37345"/>
                    <a:pt x="18673" y="37345"/>
                  </a:cubicBezTo>
                  <a:cubicBezTo>
                    <a:pt x="23584" y="37345"/>
                    <a:pt x="28385" y="35345"/>
                    <a:pt x="31877" y="31877"/>
                  </a:cubicBezTo>
                  <a:cubicBezTo>
                    <a:pt x="35345" y="28383"/>
                    <a:pt x="37345" y="23581"/>
                    <a:pt x="37345" y="18673"/>
                  </a:cubicBezTo>
                  <a:cubicBezTo>
                    <a:pt x="37345" y="13764"/>
                    <a:pt x="35345" y="8936"/>
                    <a:pt x="31877" y="5468"/>
                  </a:cubicBezTo>
                  <a:cubicBezTo>
                    <a:pt x="28383" y="2001"/>
                    <a:pt x="23581" y="0"/>
                    <a:pt x="18673" y="0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A4E9C03-78A0-41F9-A579-FC2039584B91}"/>
                </a:ext>
              </a:extLst>
            </p:cNvPr>
            <p:cNvSpPr/>
            <p:nvPr/>
          </p:nvSpPr>
          <p:spPr>
            <a:xfrm>
              <a:off x="1690864" y="901232"/>
              <a:ext cx="37345" cy="37345"/>
            </a:xfrm>
            <a:custGeom>
              <a:avLst/>
              <a:gdLst>
                <a:gd name="connsiteX0" fmla="*/ 18673 w 37345"/>
                <a:gd name="connsiteY0" fmla="*/ 0 h 37345"/>
                <a:gd name="connsiteX1" fmla="*/ 5468 w 37345"/>
                <a:gd name="connsiteY1" fmla="*/ 5468 h 37345"/>
                <a:gd name="connsiteX2" fmla="*/ 0 w 37345"/>
                <a:gd name="connsiteY2" fmla="*/ 18673 h 37345"/>
                <a:gd name="connsiteX3" fmla="*/ 5468 w 37345"/>
                <a:gd name="connsiteY3" fmla="*/ 31877 h 37345"/>
                <a:gd name="connsiteX4" fmla="*/ 18673 w 37345"/>
                <a:gd name="connsiteY4" fmla="*/ 37345 h 37345"/>
                <a:gd name="connsiteX5" fmla="*/ 31877 w 37345"/>
                <a:gd name="connsiteY5" fmla="*/ 31877 h 37345"/>
                <a:gd name="connsiteX6" fmla="*/ 37345 w 37345"/>
                <a:gd name="connsiteY6" fmla="*/ 18673 h 37345"/>
                <a:gd name="connsiteX7" fmla="*/ 31877 w 37345"/>
                <a:gd name="connsiteY7" fmla="*/ 5468 h 37345"/>
                <a:gd name="connsiteX8" fmla="*/ 18673 w 37345"/>
                <a:gd name="connsiteY8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45" h="37345">
                  <a:moveTo>
                    <a:pt x="18673" y="0"/>
                  </a:moveTo>
                  <a:cubicBezTo>
                    <a:pt x="13764" y="0"/>
                    <a:pt x="8936" y="2001"/>
                    <a:pt x="5468" y="5468"/>
                  </a:cubicBezTo>
                  <a:cubicBezTo>
                    <a:pt x="2001" y="8936"/>
                    <a:pt x="0" y="13764"/>
                    <a:pt x="0" y="18673"/>
                  </a:cubicBezTo>
                  <a:cubicBezTo>
                    <a:pt x="0" y="23581"/>
                    <a:pt x="2001" y="28409"/>
                    <a:pt x="5468" y="31877"/>
                  </a:cubicBezTo>
                  <a:cubicBezTo>
                    <a:pt x="8966" y="35345"/>
                    <a:pt x="13764" y="37345"/>
                    <a:pt x="18673" y="37345"/>
                  </a:cubicBezTo>
                  <a:cubicBezTo>
                    <a:pt x="23608" y="37345"/>
                    <a:pt x="28409" y="35345"/>
                    <a:pt x="31877" y="31877"/>
                  </a:cubicBezTo>
                  <a:cubicBezTo>
                    <a:pt x="35371" y="28383"/>
                    <a:pt x="37345" y="23581"/>
                    <a:pt x="37345" y="18673"/>
                  </a:cubicBezTo>
                  <a:cubicBezTo>
                    <a:pt x="37345" y="13764"/>
                    <a:pt x="35371" y="8936"/>
                    <a:pt x="31877" y="5468"/>
                  </a:cubicBezTo>
                  <a:cubicBezTo>
                    <a:pt x="28409" y="2001"/>
                    <a:pt x="23605" y="0"/>
                    <a:pt x="18673" y="0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B47EC22-09B6-41A7-9180-BA0C5AA07DC0}"/>
                </a:ext>
              </a:extLst>
            </p:cNvPr>
            <p:cNvSpPr/>
            <p:nvPr/>
          </p:nvSpPr>
          <p:spPr>
            <a:xfrm>
              <a:off x="1222697" y="975232"/>
              <a:ext cx="104034" cy="173389"/>
            </a:xfrm>
            <a:custGeom>
              <a:avLst/>
              <a:gdLst>
                <a:gd name="connsiteX0" fmla="*/ 59099 w 104033"/>
                <a:gd name="connsiteY0" fmla="*/ 0 h 173389"/>
                <a:gd name="connsiteX1" fmla="*/ 18673 w 104033"/>
                <a:gd name="connsiteY1" fmla="*/ 0 h 173389"/>
                <a:gd name="connsiteX2" fmla="*/ 0 w 104033"/>
                <a:gd name="connsiteY2" fmla="*/ 18673 h 173389"/>
                <a:gd name="connsiteX3" fmla="*/ 0 w 104033"/>
                <a:gd name="connsiteY3" fmla="*/ 155093 h 173389"/>
                <a:gd name="connsiteX4" fmla="*/ 18673 w 104033"/>
                <a:gd name="connsiteY4" fmla="*/ 173765 h 173389"/>
                <a:gd name="connsiteX5" fmla="*/ 37345 w 104033"/>
                <a:gd name="connsiteY5" fmla="*/ 155093 h 173389"/>
                <a:gd name="connsiteX6" fmla="*/ 37345 w 104033"/>
                <a:gd name="connsiteY6" fmla="*/ 130658 h 173389"/>
                <a:gd name="connsiteX7" fmla="*/ 73448 w 104033"/>
                <a:gd name="connsiteY7" fmla="*/ 168060 h 173389"/>
                <a:gd name="connsiteX8" fmla="*/ 86884 w 104033"/>
                <a:gd name="connsiteY8" fmla="*/ 173765 h 173389"/>
                <a:gd name="connsiteX9" fmla="*/ 99848 w 104033"/>
                <a:gd name="connsiteY9" fmla="*/ 168529 h 173389"/>
                <a:gd name="connsiteX10" fmla="*/ 100315 w 104033"/>
                <a:gd name="connsiteY10" fmla="*/ 142126 h 173389"/>
                <a:gd name="connsiteX11" fmla="*/ 64664 w 104033"/>
                <a:gd name="connsiteY11" fmla="*/ 105191 h 173389"/>
                <a:gd name="connsiteX12" fmla="*/ 105554 w 104033"/>
                <a:gd name="connsiteY12" fmla="*/ 59104 h 173389"/>
                <a:gd name="connsiteX13" fmla="*/ 105554 w 104033"/>
                <a:gd name="connsiteY13" fmla="*/ 46455 h 173389"/>
                <a:gd name="connsiteX14" fmla="*/ 59099 w 104033"/>
                <a:gd name="connsiteY14" fmla="*/ 0 h 173389"/>
                <a:gd name="connsiteX15" fmla="*/ 68209 w 104033"/>
                <a:gd name="connsiteY15" fmla="*/ 59102 h 173389"/>
                <a:gd name="connsiteX16" fmla="*/ 59099 w 104033"/>
                <a:gd name="connsiteY16" fmla="*/ 68211 h 173389"/>
                <a:gd name="connsiteX17" fmla="*/ 37345 w 104033"/>
                <a:gd name="connsiteY17" fmla="*/ 68211 h 173389"/>
                <a:gd name="connsiteX18" fmla="*/ 37345 w 104033"/>
                <a:gd name="connsiteY18" fmla="*/ 37348 h 173389"/>
                <a:gd name="connsiteX19" fmla="*/ 59099 w 104033"/>
                <a:gd name="connsiteY19" fmla="*/ 37348 h 173389"/>
                <a:gd name="connsiteX20" fmla="*/ 68209 w 104033"/>
                <a:gd name="connsiteY20" fmla="*/ 46455 h 173389"/>
                <a:gd name="connsiteX21" fmla="*/ 68209 w 104033"/>
                <a:gd name="connsiteY21" fmla="*/ 59102 h 17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4033" h="173389">
                  <a:moveTo>
                    <a:pt x="59099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lnTo>
                    <a:pt x="0" y="155093"/>
                  </a:lnTo>
                  <a:cubicBezTo>
                    <a:pt x="0" y="165405"/>
                    <a:pt x="8360" y="173765"/>
                    <a:pt x="18673" y="173765"/>
                  </a:cubicBezTo>
                  <a:cubicBezTo>
                    <a:pt x="28985" y="173765"/>
                    <a:pt x="37345" y="165405"/>
                    <a:pt x="37345" y="155093"/>
                  </a:cubicBezTo>
                  <a:lnTo>
                    <a:pt x="37345" y="130658"/>
                  </a:lnTo>
                  <a:lnTo>
                    <a:pt x="73448" y="168060"/>
                  </a:lnTo>
                  <a:cubicBezTo>
                    <a:pt x="77110" y="171856"/>
                    <a:pt x="81994" y="173765"/>
                    <a:pt x="86884" y="173765"/>
                  </a:cubicBezTo>
                  <a:cubicBezTo>
                    <a:pt x="91552" y="173765"/>
                    <a:pt x="96226" y="172026"/>
                    <a:pt x="99848" y="168529"/>
                  </a:cubicBezTo>
                  <a:cubicBezTo>
                    <a:pt x="107267" y="161367"/>
                    <a:pt x="107477" y="149544"/>
                    <a:pt x="100315" y="142126"/>
                  </a:cubicBezTo>
                  <a:lnTo>
                    <a:pt x="64664" y="105191"/>
                  </a:lnTo>
                  <a:cubicBezTo>
                    <a:pt x="87660" y="102428"/>
                    <a:pt x="105554" y="82832"/>
                    <a:pt x="105554" y="59104"/>
                  </a:cubicBezTo>
                  <a:lnTo>
                    <a:pt x="105554" y="46455"/>
                  </a:lnTo>
                  <a:cubicBezTo>
                    <a:pt x="105554" y="20839"/>
                    <a:pt x="84715" y="0"/>
                    <a:pt x="59099" y="0"/>
                  </a:cubicBezTo>
                  <a:close/>
                  <a:moveTo>
                    <a:pt x="68209" y="59102"/>
                  </a:moveTo>
                  <a:cubicBezTo>
                    <a:pt x="68209" y="64125"/>
                    <a:pt x="64122" y="68211"/>
                    <a:pt x="59099" y="68211"/>
                  </a:cubicBezTo>
                  <a:lnTo>
                    <a:pt x="37345" y="68211"/>
                  </a:lnTo>
                  <a:lnTo>
                    <a:pt x="37345" y="37348"/>
                  </a:lnTo>
                  <a:lnTo>
                    <a:pt x="59099" y="37348"/>
                  </a:lnTo>
                  <a:cubicBezTo>
                    <a:pt x="64122" y="37348"/>
                    <a:pt x="68209" y="41435"/>
                    <a:pt x="68209" y="46455"/>
                  </a:cubicBezTo>
                  <a:lnTo>
                    <a:pt x="68209" y="59102"/>
                  </a:ln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B6913C96-0552-46B3-B624-B300C664FCCD}"/>
                </a:ext>
              </a:extLst>
            </p:cNvPr>
            <p:cNvSpPr/>
            <p:nvPr/>
          </p:nvSpPr>
          <p:spPr>
            <a:xfrm>
              <a:off x="1345476" y="975232"/>
              <a:ext cx="104034" cy="173389"/>
            </a:xfrm>
            <a:custGeom>
              <a:avLst/>
              <a:gdLst>
                <a:gd name="connsiteX0" fmla="*/ 40394 w 104033"/>
                <a:gd name="connsiteY0" fmla="*/ 37345 h 173389"/>
                <a:gd name="connsiteX1" fmla="*/ 86884 w 104033"/>
                <a:gd name="connsiteY1" fmla="*/ 37345 h 173389"/>
                <a:gd name="connsiteX2" fmla="*/ 105557 w 104033"/>
                <a:gd name="connsiteY2" fmla="*/ 18673 h 173389"/>
                <a:gd name="connsiteX3" fmla="*/ 86884 w 104033"/>
                <a:gd name="connsiteY3" fmla="*/ 0 h 173389"/>
                <a:gd name="connsiteX4" fmla="*/ 40394 w 104033"/>
                <a:gd name="connsiteY4" fmla="*/ 0 h 173389"/>
                <a:gd name="connsiteX5" fmla="*/ 0 w 104033"/>
                <a:gd name="connsiteY5" fmla="*/ 40392 h 173389"/>
                <a:gd name="connsiteX6" fmla="*/ 0 w 104033"/>
                <a:gd name="connsiteY6" fmla="*/ 133371 h 173389"/>
                <a:gd name="connsiteX7" fmla="*/ 40394 w 104033"/>
                <a:gd name="connsiteY7" fmla="*/ 173765 h 173389"/>
                <a:gd name="connsiteX8" fmla="*/ 86884 w 104033"/>
                <a:gd name="connsiteY8" fmla="*/ 173765 h 173389"/>
                <a:gd name="connsiteX9" fmla="*/ 105557 w 104033"/>
                <a:gd name="connsiteY9" fmla="*/ 155093 h 173389"/>
                <a:gd name="connsiteX10" fmla="*/ 86884 w 104033"/>
                <a:gd name="connsiteY10" fmla="*/ 136420 h 173389"/>
                <a:gd name="connsiteX11" fmla="*/ 40394 w 104033"/>
                <a:gd name="connsiteY11" fmla="*/ 136420 h 173389"/>
                <a:gd name="connsiteX12" fmla="*/ 37345 w 104033"/>
                <a:gd name="connsiteY12" fmla="*/ 133371 h 173389"/>
                <a:gd name="connsiteX13" fmla="*/ 37345 w 104033"/>
                <a:gd name="connsiteY13" fmla="*/ 105554 h 173389"/>
                <a:gd name="connsiteX14" fmla="*/ 86881 w 104033"/>
                <a:gd name="connsiteY14" fmla="*/ 105554 h 173389"/>
                <a:gd name="connsiteX15" fmla="*/ 105554 w 104033"/>
                <a:gd name="connsiteY15" fmla="*/ 86881 h 173389"/>
                <a:gd name="connsiteX16" fmla="*/ 86881 w 104033"/>
                <a:gd name="connsiteY16" fmla="*/ 68209 h 173389"/>
                <a:gd name="connsiteX17" fmla="*/ 37345 w 104033"/>
                <a:gd name="connsiteY17" fmla="*/ 68209 h 173389"/>
                <a:gd name="connsiteX18" fmla="*/ 37345 w 104033"/>
                <a:gd name="connsiteY18" fmla="*/ 40392 h 173389"/>
                <a:gd name="connsiteX19" fmla="*/ 40394 w 104033"/>
                <a:gd name="connsiteY19" fmla="*/ 37345 h 17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4033" h="173389">
                  <a:moveTo>
                    <a:pt x="40394" y="37345"/>
                  </a:moveTo>
                  <a:lnTo>
                    <a:pt x="86884" y="37345"/>
                  </a:lnTo>
                  <a:cubicBezTo>
                    <a:pt x="97197" y="37345"/>
                    <a:pt x="105557" y="28985"/>
                    <a:pt x="105557" y="18673"/>
                  </a:cubicBezTo>
                  <a:cubicBezTo>
                    <a:pt x="105557" y="8360"/>
                    <a:pt x="97197" y="0"/>
                    <a:pt x="86884" y="0"/>
                  </a:cubicBezTo>
                  <a:lnTo>
                    <a:pt x="40394" y="0"/>
                  </a:lnTo>
                  <a:cubicBezTo>
                    <a:pt x="18121" y="0"/>
                    <a:pt x="0" y="18118"/>
                    <a:pt x="0" y="40392"/>
                  </a:cubicBezTo>
                  <a:lnTo>
                    <a:pt x="0" y="133371"/>
                  </a:lnTo>
                  <a:cubicBezTo>
                    <a:pt x="0" y="155645"/>
                    <a:pt x="18121" y="173765"/>
                    <a:pt x="40394" y="173765"/>
                  </a:cubicBezTo>
                  <a:lnTo>
                    <a:pt x="86884" y="173765"/>
                  </a:lnTo>
                  <a:cubicBezTo>
                    <a:pt x="97197" y="173765"/>
                    <a:pt x="105557" y="165405"/>
                    <a:pt x="105557" y="155093"/>
                  </a:cubicBezTo>
                  <a:cubicBezTo>
                    <a:pt x="105557" y="144780"/>
                    <a:pt x="97197" y="136420"/>
                    <a:pt x="86884" y="136420"/>
                  </a:cubicBezTo>
                  <a:lnTo>
                    <a:pt x="40394" y="136420"/>
                  </a:lnTo>
                  <a:cubicBezTo>
                    <a:pt x="38714" y="136420"/>
                    <a:pt x="37345" y="135052"/>
                    <a:pt x="37345" y="133371"/>
                  </a:cubicBezTo>
                  <a:lnTo>
                    <a:pt x="37345" y="105554"/>
                  </a:lnTo>
                  <a:lnTo>
                    <a:pt x="86881" y="105554"/>
                  </a:lnTo>
                  <a:cubicBezTo>
                    <a:pt x="97194" y="105554"/>
                    <a:pt x="105554" y="97194"/>
                    <a:pt x="105554" y="86881"/>
                  </a:cubicBezTo>
                  <a:cubicBezTo>
                    <a:pt x="105554" y="76569"/>
                    <a:pt x="97194" y="68209"/>
                    <a:pt x="86881" y="68209"/>
                  </a:cubicBezTo>
                  <a:lnTo>
                    <a:pt x="37345" y="68209"/>
                  </a:lnTo>
                  <a:lnTo>
                    <a:pt x="37345" y="40392"/>
                  </a:lnTo>
                  <a:cubicBezTo>
                    <a:pt x="37345" y="38714"/>
                    <a:pt x="38714" y="37345"/>
                    <a:pt x="40394" y="37345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D30C0F43-25C2-4548-BA59-18CE270FADF9}"/>
                </a:ext>
              </a:extLst>
            </p:cNvPr>
            <p:cNvSpPr/>
            <p:nvPr/>
          </p:nvSpPr>
          <p:spPr>
            <a:xfrm>
              <a:off x="1591035" y="975232"/>
              <a:ext cx="104034" cy="173389"/>
            </a:xfrm>
            <a:custGeom>
              <a:avLst/>
              <a:gdLst>
                <a:gd name="connsiteX0" fmla="*/ 86881 w 104033"/>
                <a:gd name="connsiteY0" fmla="*/ 0 h 173389"/>
                <a:gd name="connsiteX1" fmla="*/ 18673 w 104033"/>
                <a:gd name="connsiteY1" fmla="*/ 0 h 173389"/>
                <a:gd name="connsiteX2" fmla="*/ 0 w 104033"/>
                <a:gd name="connsiteY2" fmla="*/ 18673 h 173389"/>
                <a:gd name="connsiteX3" fmla="*/ 18673 w 104033"/>
                <a:gd name="connsiteY3" fmla="*/ 37345 h 173389"/>
                <a:gd name="connsiteX4" fmla="*/ 34104 w 104033"/>
                <a:gd name="connsiteY4" fmla="*/ 37345 h 173389"/>
                <a:gd name="connsiteX5" fmla="*/ 34104 w 104033"/>
                <a:gd name="connsiteY5" fmla="*/ 155093 h 173389"/>
                <a:gd name="connsiteX6" fmla="*/ 52777 w 104033"/>
                <a:gd name="connsiteY6" fmla="*/ 173765 h 173389"/>
                <a:gd name="connsiteX7" fmla="*/ 71450 w 104033"/>
                <a:gd name="connsiteY7" fmla="*/ 155093 h 173389"/>
                <a:gd name="connsiteX8" fmla="*/ 71450 w 104033"/>
                <a:gd name="connsiteY8" fmla="*/ 37345 h 173389"/>
                <a:gd name="connsiteX9" fmla="*/ 86881 w 104033"/>
                <a:gd name="connsiteY9" fmla="*/ 37345 h 173389"/>
                <a:gd name="connsiteX10" fmla="*/ 105554 w 104033"/>
                <a:gd name="connsiteY10" fmla="*/ 18673 h 173389"/>
                <a:gd name="connsiteX11" fmla="*/ 86881 w 104033"/>
                <a:gd name="connsiteY11" fmla="*/ 0 h 17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33" h="173389">
                  <a:moveTo>
                    <a:pt x="86881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34104" y="37345"/>
                  </a:lnTo>
                  <a:lnTo>
                    <a:pt x="34104" y="155093"/>
                  </a:lnTo>
                  <a:cubicBezTo>
                    <a:pt x="34104" y="165405"/>
                    <a:pt x="42464" y="173765"/>
                    <a:pt x="52777" y="173765"/>
                  </a:cubicBezTo>
                  <a:cubicBezTo>
                    <a:pt x="63090" y="173765"/>
                    <a:pt x="71450" y="165405"/>
                    <a:pt x="71450" y="155093"/>
                  </a:cubicBezTo>
                  <a:lnTo>
                    <a:pt x="71450" y="37345"/>
                  </a:lnTo>
                  <a:lnTo>
                    <a:pt x="86881" y="37345"/>
                  </a:lnTo>
                  <a:cubicBezTo>
                    <a:pt x="97194" y="37345"/>
                    <a:pt x="105554" y="28985"/>
                    <a:pt x="105554" y="18673"/>
                  </a:cubicBezTo>
                  <a:cubicBezTo>
                    <a:pt x="105554" y="8360"/>
                    <a:pt x="97197" y="0"/>
                    <a:pt x="86881" y="0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C35E0CD0-17E4-47C8-80BB-16EBAA5A252B}"/>
                </a:ext>
              </a:extLst>
            </p:cNvPr>
            <p:cNvSpPr/>
            <p:nvPr/>
          </p:nvSpPr>
          <p:spPr>
            <a:xfrm>
              <a:off x="1468254" y="975228"/>
              <a:ext cx="104034" cy="173389"/>
            </a:xfrm>
            <a:custGeom>
              <a:avLst/>
              <a:gdLst>
                <a:gd name="connsiteX0" fmla="*/ 86884 w 104033"/>
                <a:gd name="connsiteY0" fmla="*/ 4 h 173389"/>
                <a:gd name="connsiteX1" fmla="*/ 68211 w 104033"/>
                <a:gd name="connsiteY1" fmla="*/ 18676 h 173389"/>
                <a:gd name="connsiteX2" fmla="*/ 68211 w 104033"/>
                <a:gd name="connsiteY2" fmla="*/ 75996 h 173389"/>
                <a:gd name="connsiteX3" fmla="*/ 35374 w 104033"/>
                <a:gd name="connsiteY3" fmla="*/ 10324 h 173389"/>
                <a:gd name="connsiteX4" fmla="*/ 14383 w 104033"/>
                <a:gd name="connsiteY4" fmla="*/ 502 h 173389"/>
                <a:gd name="connsiteX5" fmla="*/ 0 w 104033"/>
                <a:gd name="connsiteY5" fmla="*/ 18676 h 173389"/>
                <a:gd name="connsiteX6" fmla="*/ 0 w 104033"/>
                <a:gd name="connsiteY6" fmla="*/ 155096 h 173389"/>
                <a:gd name="connsiteX7" fmla="*/ 18673 w 104033"/>
                <a:gd name="connsiteY7" fmla="*/ 173769 h 173389"/>
                <a:gd name="connsiteX8" fmla="*/ 37345 w 104033"/>
                <a:gd name="connsiteY8" fmla="*/ 155096 h 173389"/>
                <a:gd name="connsiteX9" fmla="*/ 37345 w 104033"/>
                <a:gd name="connsiteY9" fmla="*/ 97777 h 173389"/>
                <a:gd name="connsiteX10" fmla="*/ 70183 w 104033"/>
                <a:gd name="connsiteY10" fmla="*/ 163449 h 173389"/>
                <a:gd name="connsiteX11" fmla="*/ 86879 w 104033"/>
                <a:gd name="connsiteY11" fmla="*/ 173772 h 173389"/>
                <a:gd name="connsiteX12" fmla="*/ 91173 w 104033"/>
                <a:gd name="connsiteY12" fmla="*/ 173270 h 173389"/>
                <a:gd name="connsiteX13" fmla="*/ 105557 w 104033"/>
                <a:gd name="connsiteY13" fmla="*/ 155096 h 173389"/>
                <a:gd name="connsiteX14" fmla="*/ 105557 w 104033"/>
                <a:gd name="connsiteY14" fmla="*/ 18676 h 173389"/>
                <a:gd name="connsiteX15" fmla="*/ 86884 w 104033"/>
                <a:gd name="connsiteY15" fmla="*/ 4 h 17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33" h="173389">
                  <a:moveTo>
                    <a:pt x="86884" y="4"/>
                  </a:moveTo>
                  <a:cubicBezTo>
                    <a:pt x="76571" y="4"/>
                    <a:pt x="68211" y="8364"/>
                    <a:pt x="68211" y="18676"/>
                  </a:cubicBezTo>
                  <a:lnTo>
                    <a:pt x="68211" y="75996"/>
                  </a:lnTo>
                  <a:lnTo>
                    <a:pt x="35374" y="10324"/>
                  </a:lnTo>
                  <a:cubicBezTo>
                    <a:pt x="31501" y="2578"/>
                    <a:pt x="22807" y="-1490"/>
                    <a:pt x="14383" y="502"/>
                  </a:cubicBezTo>
                  <a:cubicBezTo>
                    <a:pt x="5957" y="2492"/>
                    <a:pt x="0" y="10015"/>
                    <a:pt x="0" y="18676"/>
                  </a:cubicBezTo>
                  <a:lnTo>
                    <a:pt x="0" y="155096"/>
                  </a:lnTo>
                  <a:cubicBezTo>
                    <a:pt x="0" y="165409"/>
                    <a:pt x="8360" y="173769"/>
                    <a:pt x="18673" y="173769"/>
                  </a:cubicBezTo>
                  <a:cubicBezTo>
                    <a:pt x="28985" y="173769"/>
                    <a:pt x="37345" y="165409"/>
                    <a:pt x="37345" y="155096"/>
                  </a:cubicBezTo>
                  <a:lnTo>
                    <a:pt x="37345" y="97777"/>
                  </a:lnTo>
                  <a:lnTo>
                    <a:pt x="70183" y="163449"/>
                  </a:lnTo>
                  <a:cubicBezTo>
                    <a:pt x="73397" y="169880"/>
                    <a:pt x="79930" y="173772"/>
                    <a:pt x="86879" y="173772"/>
                  </a:cubicBezTo>
                  <a:cubicBezTo>
                    <a:pt x="88301" y="173772"/>
                    <a:pt x="89741" y="173609"/>
                    <a:pt x="91173" y="173270"/>
                  </a:cubicBezTo>
                  <a:cubicBezTo>
                    <a:pt x="99600" y="171280"/>
                    <a:pt x="105557" y="163758"/>
                    <a:pt x="105557" y="155096"/>
                  </a:cubicBezTo>
                  <a:lnTo>
                    <a:pt x="105557" y="18676"/>
                  </a:lnTo>
                  <a:cubicBezTo>
                    <a:pt x="105557" y="8364"/>
                    <a:pt x="97197" y="4"/>
                    <a:pt x="86884" y="4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237" name="Graphic 75">
            <a:extLst>
              <a:ext uri="{FF2B5EF4-FFF2-40B4-BE49-F238E27FC236}">
                <a16:creationId xmlns:a16="http://schemas.microsoft.com/office/drawing/2014/main" id="{439E1335-6BFA-453D-885B-AB7DCB31B385}"/>
              </a:ext>
            </a:extLst>
          </p:cNvPr>
          <p:cNvGrpSpPr/>
          <p:nvPr/>
        </p:nvGrpSpPr>
        <p:grpSpPr>
          <a:xfrm>
            <a:off x="9558427" y="1399757"/>
            <a:ext cx="496280" cy="496278"/>
            <a:chOff x="1094879" y="819386"/>
            <a:chExt cx="717565" cy="717565"/>
          </a:xfrm>
          <a:solidFill>
            <a:srgbClr val="0F6FC6"/>
          </a:solidFill>
        </p:grpSpPr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08344F99-91A0-4CAA-8CEC-9C606E5D790C}"/>
                </a:ext>
              </a:extLst>
            </p:cNvPr>
            <p:cNvSpPr/>
            <p:nvPr/>
          </p:nvSpPr>
          <p:spPr>
            <a:xfrm>
              <a:off x="1094879" y="852581"/>
              <a:ext cx="714897" cy="650877"/>
            </a:xfrm>
            <a:custGeom>
              <a:avLst/>
              <a:gdLst>
                <a:gd name="connsiteX0" fmla="*/ 650031 w 714897"/>
                <a:gd name="connsiteY0" fmla="*/ 0 h 650876"/>
                <a:gd name="connsiteX1" fmla="*/ 67502 w 714897"/>
                <a:gd name="connsiteY1" fmla="*/ 0 h 650876"/>
                <a:gd name="connsiteX2" fmla="*/ 0 w 714897"/>
                <a:gd name="connsiteY2" fmla="*/ 67502 h 650876"/>
                <a:gd name="connsiteX3" fmla="*/ 0 w 714897"/>
                <a:gd name="connsiteY3" fmla="*/ 461840 h 650876"/>
                <a:gd name="connsiteX4" fmla="*/ 67502 w 714897"/>
                <a:gd name="connsiteY4" fmla="*/ 529342 h 650876"/>
                <a:gd name="connsiteX5" fmla="*/ 289267 w 714897"/>
                <a:gd name="connsiteY5" fmla="*/ 529342 h 650876"/>
                <a:gd name="connsiteX6" fmla="*/ 277338 w 714897"/>
                <a:gd name="connsiteY6" fmla="*/ 613798 h 650876"/>
                <a:gd name="connsiteX7" fmla="*/ 221389 w 714897"/>
                <a:gd name="connsiteY7" fmla="*/ 613798 h 650876"/>
                <a:gd name="connsiteX8" fmla="*/ 202716 w 714897"/>
                <a:gd name="connsiteY8" fmla="*/ 632471 h 650876"/>
                <a:gd name="connsiteX9" fmla="*/ 221389 w 714897"/>
                <a:gd name="connsiteY9" fmla="*/ 651144 h 650876"/>
                <a:gd name="connsiteX10" fmla="*/ 293559 w 714897"/>
                <a:gd name="connsiteY10" fmla="*/ 651144 h 650876"/>
                <a:gd name="connsiteX11" fmla="*/ 423977 w 714897"/>
                <a:gd name="connsiteY11" fmla="*/ 651144 h 650876"/>
                <a:gd name="connsiteX12" fmla="*/ 496147 w 714897"/>
                <a:gd name="connsiteY12" fmla="*/ 651144 h 650876"/>
                <a:gd name="connsiteX13" fmla="*/ 514820 w 714897"/>
                <a:gd name="connsiteY13" fmla="*/ 632471 h 650876"/>
                <a:gd name="connsiteX14" fmla="*/ 496147 w 714897"/>
                <a:gd name="connsiteY14" fmla="*/ 613798 h 650876"/>
                <a:gd name="connsiteX15" fmla="*/ 440195 w 714897"/>
                <a:gd name="connsiteY15" fmla="*/ 613798 h 650876"/>
                <a:gd name="connsiteX16" fmla="*/ 428266 w 714897"/>
                <a:gd name="connsiteY16" fmla="*/ 529342 h 650876"/>
                <a:gd name="connsiteX17" fmla="*/ 650031 w 714897"/>
                <a:gd name="connsiteY17" fmla="*/ 529342 h 650876"/>
                <a:gd name="connsiteX18" fmla="*/ 717533 w 714897"/>
                <a:gd name="connsiteY18" fmla="*/ 461840 h 650876"/>
                <a:gd name="connsiteX19" fmla="*/ 717533 w 714897"/>
                <a:gd name="connsiteY19" fmla="*/ 67502 h 650876"/>
                <a:gd name="connsiteX20" fmla="*/ 650031 w 714897"/>
                <a:gd name="connsiteY20" fmla="*/ 0 h 650876"/>
                <a:gd name="connsiteX21" fmla="*/ 67502 w 714897"/>
                <a:gd name="connsiteY21" fmla="*/ 37345 h 650876"/>
                <a:gd name="connsiteX22" fmla="*/ 650031 w 714897"/>
                <a:gd name="connsiteY22" fmla="*/ 37345 h 650876"/>
                <a:gd name="connsiteX23" fmla="*/ 680188 w 714897"/>
                <a:gd name="connsiteY23" fmla="*/ 67502 h 650876"/>
                <a:gd name="connsiteX24" fmla="*/ 680188 w 714897"/>
                <a:gd name="connsiteY24" fmla="*/ 412643 h 650876"/>
                <a:gd name="connsiteX25" fmla="*/ 37345 w 714897"/>
                <a:gd name="connsiteY25" fmla="*/ 412643 h 650876"/>
                <a:gd name="connsiteX26" fmla="*/ 37345 w 714897"/>
                <a:gd name="connsiteY26" fmla="*/ 67502 h 650876"/>
                <a:gd name="connsiteX27" fmla="*/ 67502 w 714897"/>
                <a:gd name="connsiteY27" fmla="*/ 37345 h 650876"/>
                <a:gd name="connsiteX28" fmla="*/ 402479 w 714897"/>
                <a:gd name="connsiteY28" fmla="*/ 613796 h 650876"/>
                <a:gd name="connsiteX29" fmla="*/ 315054 w 714897"/>
                <a:gd name="connsiteY29" fmla="*/ 613796 h 650876"/>
                <a:gd name="connsiteX30" fmla="*/ 326983 w 714897"/>
                <a:gd name="connsiteY30" fmla="*/ 529339 h 650876"/>
                <a:gd name="connsiteX31" fmla="*/ 390553 w 714897"/>
                <a:gd name="connsiteY31" fmla="*/ 529339 h 650876"/>
                <a:gd name="connsiteX32" fmla="*/ 402479 w 714897"/>
                <a:gd name="connsiteY32" fmla="*/ 613796 h 650876"/>
                <a:gd name="connsiteX33" fmla="*/ 650031 w 714897"/>
                <a:gd name="connsiteY33" fmla="*/ 491994 h 650876"/>
                <a:gd name="connsiteX34" fmla="*/ 67502 w 714897"/>
                <a:gd name="connsiteY34" fmla="*/ 491994 h 650876"/>
                <a:gd name="connsiteX35" fmla="*/ 37345 w 714897"/>
                <a:gd name="connsiteY35" fmla="*/ 461837 h 650876"/>
                <a:gd name="connsiteX36" fmla="*/ 37345 w 714897"/>
                <a:gd name="connsiteY36" fmla="*/ 449985 h 650876"/>
                <a:gd name="connsiteX37" fmla="*/ 680185 w 714897"/>
                <a:gd name="connsiteY37" fmla="*/ 449985 h 650876"/>
                <a:gd name="connsiteX38" fmla="*/ 680185 w 714897"/>
                <a:gd name="connsiteY38" fmla="*/ 461837 h 650876"/>
                <a:gd name="connsiteX39" fmla="*/ 650031 w 714897"/>
                <a:gd name="connsiteY39" fmla="*/ 491994 h 650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14897" h="650876">
                  <a:moveTo>
                    <a:pt x="650031" y="0"/>
                  </a:moveTo>
                  <a:lnTo>
                    <a:pt x="67502" y="0"/>
                  </a:lnTo>
                  <a:cubicBezTo>
                    <a:pt x="30282" y="0"/>
                    <a:pt x="0" y="30279"/>
                    <a:pt x="0" y="67502"/>
                  </a:cubicBezTo>
                  <a:lnTo>
                    <a:pt x="0" y="461840"/>
                  </a:lnTo>
                  <a:cubicBezTo>
                    <a:pt x="0" y="499060"/>
                    <a:pt x="30282" y="529342"/>
                    <a:pt x="67502" y="529342"/>
                  </a:cubicBezTo>
                  <a:lnTo>
                    <a:pt x="289267" y="529342"/>
                  </a:lnTo>
                  <a:lnTo>
                    <a:pt x="277338" y="613798"/>
                  </a:lnTo>
                  <a:lnTo>
                    <a:pt x="221389" y="613798"/>
                  </a:lnTo>
                  <a:cubicBezTo>
                    <a:pt x="211076" y="613798"/>
                    <a:pt x="202716" y="622158"/>
                    <a:pt x="202716" y="632471"/>
                  </a:cubicBezTo>
                  <a:cubicBezTo>
                    <a:pt x="202716" y="642784"/>
                    <a:pt x="211076" y="651144"/>
                    <a:pt x="221389" y="651144"/>
                  </a:cubicBezTo>
                  <a:lnTo>
                    <a:pt x="293559" y="651144"/>
                  </a:lnTo>
                  <a:lnTo>
                    <a:pt x="423977" y="651144"/>
                  </a:lnTo>
                  <a:lnTo>
                    <a:pt x="496147" y="651144"/>
                  </a:lnTo>
                  <a:cubicBezTo>
                    <a:pt x="506460" y="651144"/>
                    <a:pt x="514820" y="642784"/>
                    <a:pt x="514820" y="632471"/>
                  </a:cubicBezTo>
                  <a:cubicBezTo>
                    <a:pt x="514820" y="622158"/>
                    <a:pt x="506460" y="613798"/>
                    <a:pt x="496147" y="613798"/>
                  </a:cubicBezTo>
                  <a:lnTo>
                    <a:pt x="440195" y="613798"/>
                  </a:lnTo>
                  <a:lnTo>
                    <a:pt x="428266" y="529342"/>
                  </a:lnTo>
                  <a:lnTo>
                    <a:pt x="650031" y="529342"/>
                  </a:lnTo>
                  <a:cubicBezTo>
                    <a:pt x="687251" y="529342"/>
                    <a:pt x="717533" y="499060"/>
                    <a:pt x="717533" y="461840"/>
                  </a:cubicBezTo>
                  <a:lnTo>
                    <a:pt x="717533" y="67502"/>
                  </a:lnTo>
                  <a:cubicBezTo>
                    <a:pt x="717530" y="30279"/>
                    <a:pt x="687251" y="0"/>
                    <a:pt x="650031" y="0"/>
                  </a:cubicBezTo>
                  <a:close/>
                  <a:moveTo>
                    <a:pt x="67502" y="37345"/>
                  </a:moveTo>
                  <a:lnTo>
                    <a:pt x="650031" y="37345"/>
                  </a:lnTo>
                  <a:cubicBezTo>
                    <a:pt x="666658" y="37345"/>
                    <a:pt x="680188" y="50872"/>
                    <a:pt x="680188" y="67502"/>
                  </a:cubicBezTo>
                  <a:lnTo>
                    <a:pt x="680188" y="412643"/>
                  </a:lnTo>
                  <a:lnTo>
                    <a:pt x="37345" y="412643"/>
                  </a:lnTo>
                  <a:lnTo>
                    <a:pt x="37345" y="67502"/>
                  </a:lnTo>
                  <a:cubicBezTo>
                    <a:pt x="37345" y="50872"/>
                    <a:pt x="50872" y="37345"/>
                    <a:pt x="67502" y="37345"/>
                  </a:cubicBezTo>
                  <a:close/>
                  <a:moveTo>
                    <a:pt x="402479" y="613796"/>
                  </a:moveTo>
                  <a:lnTo>
                    <a:pt x="315054" y="613796"/>
                  </a:lnTo>
                  <a:lnTo>
                    <a:pt x="326983" y="529339"/>
                  </a:lnTo>
                  <a:lnTo>
                    <a:pt x="390553" y="529339"/>
                  </a:lnTo>
                  <a:lnTo>
                    <a:pt x="402479" y="613796"/>
                  </a:lnTo>
                  <a:close/>
                  <a:moveTo>
                    <a:pt x="650031" y="491994"/>
                  </a:moveTo>
                  <a:lnTo>
                    <a:pt x="67502" y="491994"/>
                  </a:lnTo>
                  <a:cubicBezTo>
                    <a:pt x="50875" y="491994"/>
                    <a:pt x="37345" y="478467"/>
                    <a:pt x="37345" y="461837"/>
                  </a:cubicBezTo>
                  <a:lnTo>
                    <a:pt x="37345" y="449985"/>
                  </a:lnTo>
                  <a:lnTo>
                    <a:pt x="680185" y="449985"/>
                  </a:lnTo>
                  <a:lnTo>
                    <a:pt x="680185" y="461837"/>
                  </a:lnTo>
                  <a:cubicBezTo>
                    <a:pt x="680185" y="478467"/>
                    <a:pt x="666658" y="491994"/>
                    <a:pt x="650031" y="491994"/>
                  </a:cubicBezTo>
                  <a:close/>
                </a:path>
              </a:pathLst>
            </a:custGeom>
            <a:grpFill/>
            <a:ln w="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8F296FD9-EF89-4880-82E9-13972C6AA0A7}"/>
                </a:ext>
              </a:extLst>
            </p:cNvPr>
            <p:cNvSpPr/>
            <p:nvPr/>
          </p:nvSpPr>
          <p:spPr>
            <a:xfrm>
              <a:off x="1347865" y="973976"/>
              <a:ext cx="210735" cy="213402"/>
            </a:xfrm>
            <a:custGeom>
              <a:avLst/>
              <a:gdLst>
                <a:gd name="connsiteX0" fmla="*/ 18670 w 210734"/>
                <a:gd name="connsiteY0" fmla="*/ 213630 h 213402"/>
                <a:gd name="connsiteX1" fmla="*/ 192889 w 210734"/>
                <a:gd name="connsiteY1" fmla="*/ 213630 h 213402"/>
                <a:gd name="connsiteX2" fmla="*/ 211562 w 210734"/>
                <a:gd name="connsiteY2" fmla="*/ 194958 h 213402"/>
                <a:gd name="connsiteX3" fmla="*/ 211562 w 210734"/>
                <a:gd name="connsiteY3" fmla="*/ 84362 h 213402"/>
                <a:gd name="connsiteX4" fmla="*/ 204133 w 210734"/>
                <a:gd name="connsiteY4" fmla="*/ 69453 h 213402"/>
                <a:gd name="connsiteX5" fmla="*/ 117024 w 210734"/>
                <a:gd name="connsiteY5" fmla="*/ 3765 h 213402"/>
                <a:gd name="connsiteX6" fmla="*/ 94537 w 210734"/>
                <a:gd name="connsiteY6" fmla="*/ 3765 h 213402"/>
                <a:gd name="connsiteX7" fmla="*/ 7429 w 210734"/>
                <a:gd name="connsiteY7" fmla="*/ 69453 h 213402"/>
                <a:gd name="connsiteX8" fmla="*/ 0 w 210734"/>
                <a:gd name="connsiteY8" fmla="*/ 84362 h 213402"/>
                <a:gd name="connsiteX9" fmla="*/ 0 w 210734"/>
                <a:gd name="connsiteY9" fmla="*/ 194958 h 213402"/>
                <a:gd name="connsiteX10" fmla="*/ 18670 w 210734"/>
                <a:gd name="connsiteY10" fmla="*/ 213630 h 213402"/>
                <a:gd name="connsiteX11" fmla="*/ 37343 w 210734"/>
                <a:gd name="connsiteY11" fmla="*/ 93666 h 213402"/>
                <a:gd name="connsiteX12" fmla="*/ 105778 w 210734"/>
                <a:gd name="connsiteY12" fmla="*/ 42058 h 213402"/>
                <a:gd name="connsiteX13" fmla="*/ 174214 w 210734"/>
                <a:gd name="connsiteY13" fmla="*/ 93666 h 213402"/>
                <a:gd name="connsiteX14" fmla="*/ 174214 w 210734"/>
                <a:gd name="connsiteY14" fmla="*/ 176282 h 213402"/>
                <a:gd name="connsiteX15" fmla="*/ 125697 w 210734"/>
                <a:gd name="connsiteY15" fmla="*/ 176282 h 213402"/>
                <a:gd name="connsiteX16" fmla="*/ 125697 w 210734"/>
                <a:gd name="connsiteY16" fmla="*/ 137147 h 213402"/>
                <a:gd name="connsiteX17" fmla="*/ 118868 w 210734"/>
                <a:gd name="connsiteY17" fmla="*/ 130318 h 213402"/>
                <a:gd name="connsiteX18" fmla="*/ 92689 w 210734"/>
                <a:gd name="connsiteY18" fmla="*/ 130318 h 213402"/>
                <a:gd name="connsiteX19" fmla="*/ 85860 w 210734"/>
                <a:gd name="connsiteY19" fmla="*/ 137147 h 213402"/>
                <a:gd name="connsiteX20" fmla="*/ 85860 w 210734"/>
                <a:gd name="connsiteY20" fmla="*/ 176282 h 213402"/>
                <a:gd name="connsiteX21" fmla="*/ 37343 w 210734"/>
                <a:gd name="connsiteY21" fmla="*/ 176282 h 213402"/>
                <a:gd name="connsiteX22" fmla="*/ 37343 w 210734"/>
                <a:gd name="connsiteY22" fmla="*/ 93666 h 21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0734" h="213402">
                  <a:moveTo>
                    <a:pt x="18670" y="213630"/>
                  </a:moveTo>
                  <a:lnTo>
                    <a:pt x="192889" y="213630"/>
                  </a:lnTo>
                  <a:cubicBezTo>
                    <a:pt x="203202" y="213630"/>
                    <a:pt x="211562" y="205270"/>
                    <a:pt x="211562" y="194958"/>
                  </a:cubicBezTo>
                  <a:lnTo>
                    <a:pt x="211562" y="84362"/>
                  </a:lnTo>
                  <a:cubicBezTo>
                    <a:pt x="211562" y="78501"/>
                    <a:pt x="208811" y="72982"/>
                    <a:pt x="204133" y="69453"/>
                  </a:cubicBezTo>
                  <a:lnTo>
                    <a:pt x="117024" y="3765"/>
                  </a:lnTo>
                  <a:cubicBezTo>
                    <a:pt x="110369" y="-1255"/>
                    <a:pt x="101193" y="-1255"/>
                    <a:pt x="94537" y="3765"/>
                  </a:cubicBezTo>
                  <a:lnTo>
                    <a:pt x="7429" y="69453"/>
                  </a:lnTo>
                  <a:cubicBezTo>
                    <a:pt x="2750" y="72982"/>
                    <a:pt x="0" y="78501"/>
                    <a:pt x="0" y="84362"/>
                  </a:cubicBezTo>
                  <a:lnTo>
                    <a:pt x="0" y="194958"/>
                  </a:lnTo>
                  <a:cubicBezTo>
                    <a:pt x="-3" y="205270"/>
                    <a:pt x="8357" y="213630"/>
                    <a:pt x="18670" y="213630"/>
                  </a:cubicBezTo>
                  <a:close/>
                  <a:moveTo>
                    <a:pt x="37343" y="93666"/>
                  </a:moveTo>
                  <a:lnTo>
                    <a:pt x="105778" y="42058"/>
                  </a:lnTo>
                  <a:lnTo>
                    <a:pt x="174214" y="93666"/>
                  </a:lnTo>
                  <a:lnTo>
                    <a:pt x="174214" y="176282"/>
                  </a:lnTo>
                  <a:lnTo>
                    <a:pt x="125697" y="176282"/>
                  </a:lnTo>
                  <a:lnTo>
                    <a:pt x="125697" y="137147"/>
                  </a:lnTo>
                  <a:cubicBezTo>
                    <a:pt x="125697" y="133375"/>
                    <a:pt x="122640" y="130318"/>
                    <a:pt x="118868" y="130318"/>
                  </a:cubicBezTo>
                  <a:lnTo>
                    <a:pt x="92689" y="130318"/>
                  </a:lnTo>
                  <a:cubicBezTo>
                    <a:pt x="88917" y="130318"/>
                    <a:pt x="85860" y="133375"/>
                    <a:pt x="85860" y="137147"/>
                  </a:cubicBezTo>
                  <a:lnTo>
                    <a:pt x="85860" y="176282"/>
                  </a:lnTo>
                  <a:lnTo>
                    <a:pt x="37343" y="176282"/>
                  </a:lnTo>
                  <a:lnTo>
                    <a:pt x="37343" y="93666"/>
                  </a:lnTo>
                  <a:close/>
                </a:path>
              </a:pathLst>
            </a:custGeom>
            <a:grpFill/>
            <a:ln w="265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240" name="Graphic 77">
            <a:extLst>
              <a:ext uri="{FF2B5EF4-FFF2-40B4-BE49-F238E27FC236}">
                <a16:creationId xmlns:a16="http://schemas.microsoft.com/office/drawing/2014/main" id="{4138A229-0EAA-48AB-8D29-EAF56D5AB704}"/>
              </a:ext>
            </a:extLst>
          </p:cNvPr>
          <p:cNvGrpSpPr/>
          <p:nvPr/>
        </p:nvGrpSpPr>
        <p:grpSpPr>
          <a:xfrm>
            <a:off x="8748487" y="1428353"/>
            <a:ext cx="439088" cy="439086"/>
            <a:chOff x="1136226" y="860733"/>
            <a:chExt cx="634871" cy="634871"/>
          </a:xfrm>
          <a:solidFill>
            <a:srgbClr val="0F6FC6"/>
          </a:solidFill>
        </p:grpSpPr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6FDDE282-D2D2-45C4-99A6-C1E169CA32C3}"/>
                </a:ext>
              </a:extLst>
            </p:cNvPr>
            <p:cNvSpPr/>
            <p:nvPr/>
          </p:nvSpPr>
          <p:spPr>
            <a:xfrm>
              <a:off x="1380066" y="957005"/>
              <a:ext cx="389459" cy="389459"/>
            </a:xfrm>
            <a:custGeom>
              <a:avLst/>
              <a:gdLst>
                <a:gd name="connsiteX0" fmla="*/ 6542 w 389458"/>
                <a:gd name="connsiteY0" fmla="*/ 132210 h 389458"/>
                <a:gd name="connsiteX1" fmla="*/ 54546 w 389458"/>
                <a:gd name="connsiteY1" fmla="*/ 173228 h 389458"/>
                <a:gd name="connsiteX2" fmla="*/ 106110 w 389458"/>
                <a:gd name="connsiteY2" fmla="*/ 300979 h 389458"/>
                <a:gd name="connsiteX3" fmla="*/ 117801 w 389458"/>
                <a:gd name="connsiteY3" fmla="*/ 311796 h 389458"/>
                <a:gd name="connsiteX4" fmla="*/ 366996 w 389458"/>
                <a:gd name="connsiteY4" fmla="*/ 390490 h 389458"/>
                <a:gd name="connsiteX5" fmla="*/ 372617 w 389458"/>
                <a:gd name="connsiteY5" fmla="*/ 391357 h 389458"/>
                <a:gd name="connsiteX6" fmla="*/ 385824 w 389458"/>
                <a:gd name="connsiteY6" fmla="*/ 385889 h 389458"/>
                <a:gd name="connsiteX7" fmla="*/ 390425 w 389458"/>
                <a:gd name="connsiteY7" fmla="*/ 367061 h 389458"/>
                <a:gd name="connsiteX8" fmla="*/ 311731 w 389458"/>
                <a:gd name="connsiteY8" fmla="*/ 117866 h 389458"/>
                <a:gd name="connsiteX9" fmla="*/ 300895 w 389458"/>
                <a:gd name="connsiteY9" fmla="*/ 106167 h 389458"/>
                <a:gd name="connsiteX10" fmla="*/ 173558 w 389458"/>
                <a:gd name="connsiteY10" fmla="*/ 54929 h 389458"/>
                <a:gd name="connsiteX11" fmla="*/ 132209 w 389458"/>
                <a:gd name="connsiteY11" fmla="*/ 6540 h 389458"/>
                <a:gd name="connsiteX12" fmla="*/ 118743 w 389458"/>
                <a:gd name="connsiteY12" fmla="*/ 13 h 389458"/>
                <a:gd name="connsiteX13" fmla="*/ 104808 w 389458"/>
                <a:gd name="connsiteY13" fmla="*/ 5468 h 389458"/>
                <a:gd name="connsiteX14" fmla="*/ 5469 w 389458"/>
                <a:gd name="connsiteY14" fmla="*/ 104812 h 389458"/>
                <a:gd name="connsiteX15" fmla="*/ 14 w 389458"/>
                <a:gd name="connsiteY15" fmla="*/ 118747 h 389458"/>
                <a:gd name="connsiteX16" fmla="*/ 6542 w 389458"/>
                <a:gd name="connsiteY16" fmla="*/ 132210 h 389458"/>
                <a:gd name="connsiteX17" fmla="*/ 331814 w 389458"/>
                <a:gd name="connsiteY17" fmla="*/ 305471 h 389458"/>
                <a:gd name="connsiteX18" fmla="*/ 206323 w 389458"/>
                <a:gd name="connsiteY18" fmla="*/ 179977 h 389458"/>
                <a:gd name="connsiteX19" fmla="*/ 179915 w 389458"/>
                <a:gd name="connsiteY19" fmla="*/ 179977 h 389458"/>
                <a:gd name="connsiteX20" fmla="*/ 179915 w 389458"/>
                <a:gd name="connsiteY20" fmla="*/ 206383 h 389458"/>
                <a:gd name="connsiteX21" fmla="*/ 305403 w 389458"/>
                <a:gd name="connsiteY21" fmla="*/ 331874 h 389458"/>
                <a:gd name="connsiteX22" fmla="*/ 137448 w 389458"/>
                <a:gd name="connsiteY22" fmla="*/ 278833 h 389458"/>
                <a:gd name="connsiteX23" fmla="*/ 92303 w 389458"/>
                <a:gd name="connsiteY23" fmla="*/ 166989 h 389458"/>
                <a:gd name="connsiteX24" fmla="*/ 166823 w 389458"/>
                <a:gd name="connsiteY24" fmla="*/ 92469 h 389458"/>
                <a:gd name="connsiteX25" fmla="*/ 278779 w 389458"/>
                <a:gd name="connsiteY25" fmla="*/ 137518 h 389458"/>
                <a:gd name="connsiteX26" fmla="*/ 331814 w 389458"/>
                <a:gd name="connsiteY26" fmla="*/ 305471 h 389458"/>
                <a:gd name="connsiteX27" fmla="*/ 116940 w 389458"/>
                <a:gd name="connsiteY27" fmla="*/ 46155 h 389458"/>
                <a:gd name="connsiteX28" fmla="*/ 136930 w 389458"/>
                <a:gd name="connsiteY28" fmla="*/ 69550 h 389458"/>
                <a:gd name="connsiteX29" fmla="*/ 69551 w 389458"/>
                <a:gd name="connsiteY29" fmla="*/ 136929 h 389458"/>
                <a:gd name="connsiteX30" fmla="*/ 46157 w 389458"/>
                <a:gd name="connsiteY30" fmla="*/ 116938 h 389458"/>
                <a:gd name="connsiteX31" fmla="*/ 116940 w 389458"/>
                <a:gd name="connsiteY31" fmla="*/ 46155 h 389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89458" h="389458">
                  <a:moveTo>
                    <a:pt x="6542" y="132210"/>
                  </a:moveTo>
                  <a:lnTo>
                    <a:pt x="54546" y="173228"/>
                  </a:lnTo>
                  <a:lnTo>
                    <a:pt x="106110" y="300979"/>
                  </a:lnTo>
                  <a:cubicBezTo>
                    <a:pt x="108196" y="306148"/>
                    <a:pt x="112485" y="310115"/>
                    <a:pt x="117801" y="311796"/>
                  </a:cubicBezTo>
                  <a:lnTo>
                    <a:pt x="366996" y="390490"/>
                  </a:lnTo>
                  <a:cubicBezTo>
                    <a:pt x="368845" y="391074"/>
                    <a:pt x="370739" y="391357"/>
                    <a:pt x="372617" y="391357"/>
                  </a:cubicBezTo>
                  <a:cubicBezTo>
                    <a:pt x="377496" y="391357"/>
                    <a:pt x="382268" y="389445"/>
                    <a:pt x="385824" y="385889"/>
                  </a:cubicBezTo>
                  <a:cubicBezTo>
                    <a:pt x="390748" y="380962"/>
                    <a:pt x="392525" y="373706"/>
                    <a:pt x="390425" y="367061"/>
                  </a:cubicBezTo>
                  <a:lnTo>
                    <a:pt x="311731" y="117866"/>
                  </a:lnTo>
                  <a:cubicBezTo>
                    <a:pt x="310050" y="112542"/>
                    <a:pt x="306075" y="108250"/>
                    <a:pt x="300895" y="106167"/>
                  </a:cubicBezTo>
                  <a:lnTo>
                    <a:pt x="173558" y="54929"/>
                  </a:lnTo>
                  <a:lnTo>
                    <a:pt x="132209" y="6540"/>
                  </a:lnTo>
                  <a:cubicBezTo>
                    <a:pt x="128826" y="2581"/>
                    <a:pt x="123945" y="215"/>
                    <a:pt x="118743" y="13"/>
                  </a:cubicBezTo>
                  <a:cubicBezTo>
                    <a:pt x="113565" y="-177"/>
                    <a:pt x="108489" y="1786"/>
                    <a:pt x="104808" y="5468"/>
                  </a:cubicBezTo>
                  <a:lnTo>
                    <a:pt x="5469" y="104812"/>
                  </a:lnTo>
                  <a:cubicBezTo>
                    <a:pt x="1788" y="108493"/>
                    <a:pt x="-189" y="113542"/>
                    <a:pt x="14" y="118747"/>
                  </a:cubicBezTo>
                  <a:cubicBezTo>
                    <a:pt x="220" y="123948"/>
                    <a:pt x="2586" y="128827"/>
                    <a:pt x="6542" y="132210"/>
                  </a:cubicBezTo>
                  <a:close/>
                  <a:moveTo>
                    <a:pt x="331814" y="305471"/>
                  </a:moveTo>
                  <a:lnTo>
                    <a:pt x="206323" y="179977"/>
                  </a:lnTo>
                  <a:cubicBezTo>
                    <a:pt x="199033" y="172687"/>
                    <a:pt x="187210" y="172684"/>
                    <a:pt x="179915" y="179977"/>
                  </a:cubicBezTo>
                  <a:cubicBezTo>
                    <a:pt x="172624" y="187267"/>
                    <a:pt x="172624" y="199093"/>
                    <a:pt x="179915" y="206383"/>
                  </a:cubicBezTo>
                  <a:lnTo>
                    <a:pt x="305403" y="331874"/>
                  </a:lnTo>
                  <a:lnTo>
                    <a:pt x="137448" y="278833"/>
                  </a:lnTo>
                  <a:lnTo>
                    <a:pt x="92303" y="166989"/>
                  </a:lnTo>
                  <a:lnTo>
                    <a:pt x="166823" y="92469"/>
                  </a:lnTo>
                  <a:lnTo>
                    <a:pt x="278779" y="137518"/>
                  </a:lnTo>
                  <a:lnTo>
                    <a:pt x="331814" y="305471"/>
                  </a:lnTo>
                  <a:close/>
                  <a:moveTo>
                    <a:pt x="116940" y="46155"/>
                  </a:moveTo>
                  <a:lnTo>
                    <a:pt x="136930" y="69550"/>
                  </a:lnTo>
                  <a:lnTo>
                    <a:pt x="69551" y="136929"/>
                  </a:lnTo>
                  <a:lnTo>
                    <a:pt x="46157" y="116938"/>
                  </a:lnTo>
                  <a:lnTo>
                    <a:pt x="116940" y="46155"/>
                  </a:lnTo>
                  <a:close/>
                </a:path>
              </a:pathLst>
            </a:custGeom>
            <a:grpFill/>
            <a:ln w="26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8AE8962D-4D4B-4A99-B2FB-FD2DCD34CB47}"/>
                </a:ext>
              </a:extLst>
            </p:cNvPr>
            <p:cNvSpPr/>
            <p:nvPr/>
          </p:nvSpPr>
          <p:spPr>
            <a:xfrm>
              <a:off x="1136226" y="1362249"/>
              <a:ext cx="634871" cy="37345"/>
            </a:xfrm>
            <a:custGeom>
              <a:avLst/>
              <a:gdLst>
                <a:gd name="connsiteX0" fmla="*/ 616462 w 634871"/>
                <a:gd name="connsiteY0" fmla="*/ 0 h 37345"/>
                <a:gd name="connsiteX1" fmla="*/ 18673 w 634871"/>
                <a:gd name="connsiteY1" fmla="*/ 0 h 37345"/>
                <a:gd name="connsiteX2" fmla="*/ 0 w 634871"/>
                <a:gd name="connsiteY2" fmla="*/ 18673 h 37345"/>
                <a:gd name="connsiteX3" fmla="*/ 18673 w 634871"/>
                <a:gd name="connsiteY3" fmla="*/ 37345 h 37345"/>
                <a:gd name="connsiteX4" fmla="*/ 616462 w 634871"/>
                <a:gd name="connsiteY4" fmla="*/ 37345 h 37345"/>
                <a:gd name="connsiteX5" fmla="*/ 635135 w 634871"/>
                <a:gd name="connsiteY5" fmla="*/ 18673 h 37345"/>
                <a:gd name="connsiteX6" fmla="*/ 616462 w 634871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4871" h="37345">
                  <a:moveTo>
                    <a:pt x="616462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616462" y="37345"/>
                  </a:lnTo>
                  <a:cubicBezTo>
                    <a:pt x="626775" y="37345"/>
                    <a:pt x="635135" y="28985"/>
                    <a:pt x="635135" y="18673"/>
                  </a:cubicBezTo>
                  <a:cubicBezTo>
                    <a:pt x="635135" y="8360"/>
                    <a:pt x="626775" y="0"/>
                    <a:pt x="616462" y="0"/>
                  </a:cubicBezTo>
                  <a:close/>
                </a:path>
              </a:pathLst>
            </a:custGeom>
            <a:grpFill/>
            <a:ln w="26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243" name="Graphic 79">
            <a:extLst>
              <a:ext uri="{FF2B5EF4-FFF2-40B4-BE49-F238E27FC236}">
                <a16:creationId xmlns:a16="http://schemas.microsoft.com/office/drawing/2014/main" id="{018F3F59-31FF-4F95-9BE2-9D6F7B17C8C4}"/>
              </a:ext>
            </a:extLst>
          </p:cNvPr>
          <p:cNvGrpSpPr/>
          <p:nvPr/>
        </p:nvGrpSpPr>
        <p:grpSpPr>
          <a:xfrm>
            <a:off x="7108145" y="1356401"/>
            <a:ext cx="582992" cy="582990"/>
            <a:chOff x="1032193" y="756700"/>
            <a:chExt cx="842939" cy="842939"/>
          </a:xfrm>
          <a:solidFill>
            <a:srgbClr val="0F6FC6"/>
          </a:solidFill>
        </p:grpSpPr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BB80C28C-4FB2-41E4-9B72-D8ED25263DAE}"/>
                </a:ext>
              </a:extLst>
            </p:cNvPr>
            <p:cNvSpPr/>
            <p:nvPr/>
          </p:nvSpPr>
          <p:spPr>
            <a:xfrm>
              <a:off x="1127152" y="756700"/>
              <a:ext cx="653544" cy="842939"/>
            </a:xfrm>
            <a:custGeom>
              <a:avLst/>
              <a:gdLst>
                <a:gd name="connsiteX0" fmla="*/ 574092 w 653544"/>
                <a:gd name="connsiteY0" fmla="*/ 92675 h 842939"/>
                <a:gd name="connsiteX1" fmla="*/ 390169 w 653544"/>
                <a:gd name="connsiteY1" fmla="*/ 92675 h 842939"/>
                <a:gd name="connsiteX2" fmla="*/ 390169 w 653544"/>
                <a:gd name="connsiteY2" fmla="*/ 18673 h 842939"/>
                <a:gd name="connsiteX3" fmla="*/ 371496 w 653544"/>
                <a:gd name="connsiteY3" fmla="*/ 0 h 842939"/>
                <a:gd name="connsiteX4" fmla="*/ 282822 w 653544"/>
                <a:gd name="connsiteY4" fmla="*/ 0 h 842939"/>
                <a:gd name="connsiteX5" fmla="*/ 264149 w 653544"/>
                <a:gd name="connsiteY5" fmla="*/ 18673 h 842939"/>
                <a:gd name="connsiteX6" fmla="*/ 264149 w 653544"/>
                <a:gd name="connsiteY6" fmla="*/ 92675 h 842939"/>
                <a:gd name="connsiteX7" fmla="*/ 80223 w 653544"/>
                <a:gd name="connsiteY7" fmla="*/ 92675 h 842939"/>
                <a:gd name="connsiteX8" fmla="*/ 0 w 653544"/>
                <a:gd name="connsiteY8" fmla="*/ 172896 h 842939"/>
                <a:gd name="connsiteX9" fmla="*/ 0 w 653544"/>
                <a:gd name="connsiteY9" fmla="*/ 421926 h 842939"/>
                <a:gd name="connsiteX10" fmla="*/ 80223 w 653544"/>
                <a:gd name="connsiteY10" fmla="*/ 502146 h 842939"/>
                <a:gd name="connsiteX11" fmla="*/ 264147 w 653544"/>
                <a:gd name="connsiteY11" fmla="*/ 502146 h 842939"/>
                <a:gd name="connsiteX12" fmla="*/ 264147 w 653544"/>
                <a:gd name="connsiteY12" fmla="*/ 825555 h 842939"/>
                <a:gd name="connsiteX13" fmla="*/ 282819 w 653544"/>
                <a:gd name="connsiteY13" fmla="*/ 844227 h 842939"/>
                <a:gd name="connsiteX14" fmla="*/ 371493 w 653544"/>
                <a:gd name="connsiteY14" fmla="*/ 844227 h 842939"/>
                <a:gd name="connsiteX15" fmla="*/ 390166 w 653544"/>
                <a:gd name="connsiteY15" fmla="*/ 825555 h 842939"/>
                <a:gd name="connsiteX16" fmla="*/ 390166 w 653544"/>
                <a:gd name="connsiteY16" fmla="*/ 502149 h 842939"/>
                <a:gd name="connsiteX17" fmla="*/ 574089 w 653544"/>
                <a:gd name="connsiteY17" fmla="*/ 502149 h 842939"/>
                <a:gd name="connsiteX18" fmla="*/ 654313 w 653544"/>
                <a:gd name="connsiteY18" fmla="*/ 421928 h 842939"/>
                <a:gd name="connsiteX19" fmla="*/ 654313 w 653544"/>
                <a:gd name="connsiteY19" fmla="*/ 172896 h 842939"/>
                <a:gd name="connsiteX20" fmla="*/ 574092 w 653544"/>
                <a:gd name="connsiteY20" fmla="*/ 92675 h 842939"/>
                <a:gd name="connsiteX21" fmla="*/ 616967 w 653544"/>
                <a:gd name="connsiteY21" fmla="*/ 421928 h 842939"/>
                <a:gd name="connsiteX22" fmla="*/ 574089 w 653544"/>
                <a:gd name="connsiteY22" fmla="*/ 464804 h 842939"/>
                <a:gd name="connsiteX23" fmla="*/ 80223 w 653544"/>
                <a:gd name="connsiteY23" fmla="*/ 464804 h 842939"/>
                <a:gd name="connsiteX24" fmla="*/ 37345 w 653544"/>
                <a:gd name="connsiteY24" fmla="*/ 421928 h 842939"/>
                <a:gd name="connsiteX25" fmla="*/ 37345 w 653544"/>
                <a:gd name="connsiteY25" fmla="*/ 172896 h 842939"/>
                <a:gd name="connsiteX26" fmla="*/ 80223 w 653544"/>
                <a:gd name="connsiteY26" fmla="*/ 130021 h 842939"/>
                <a:gd name="connsiteX27" fmla="*/ 574092 w 653544"/>
                <a:gd name="connsiteY27" fmla="*/ 130021 h 842939"/>
                <a:gd name="connsiteX28" fmla="*/ 616970 w 653544"/>
                <a:gd name="connsiteY28" fmla="*/ 172896 h 842939"/>
                <a:gd name="connsiteX29" fmla="*/ 616970 w 653544"/>
                <a:gd name="connsiteY29" fmla="*/ 421928 h 842939"/>
                <a:gd name="connsiteX30" fmla="*/ 301492 w 653544"/>
                <a:gd name="connsiteY30" fmla="*/ 37345 h 842939"/>
                <a:gd name="connsiteX31" fmla="*/ 352821 w 653544"/>
                <a:gd name="connsiteY31" fmla="*/ 37345 h 842939"/>
                <a:gd name="connsiteX32" fmla="*/ 352821 w 653544"/>
                <a:gd name="connsiteY32" fmla="*/ 92675 h 842939"/>
                <a:gd name="connsiteX33" fmla="*/ 301492 w 653544"/>
                <a:gd name="connsiteY33" fmla="*/ 92675 h 842939"/>
                <a:gd name="connsiteX34" fmla="*/ 301492 w 653544"/>
                <a:gd name="connsiteY34" fmla="*/ 37345 h 842939"/>
                <a:gd name="connsiteX35" fmla="*/ 352821 w 653544"/>
                <a:gd name="connsiteY35" fmla="*/ 806885 h 842939"/>
                <a:gd name="connsiteX36" fmla="*/ 301492 w 653544"/>
                <a:gd name="connsiteY36" fmla="*/ 806885 h 842939"/>
                <a:gd name="connsiteX37" fmla="*/ 301492 w 653544"/>
                <a:gd name="connsiteY37" fmla="*/ 502149 h 842939"/>
                <a:gd name="connsiteX38" fmla="*/ 352821 w 653544"/>
                <a:gd name="connsiteY38" fmla="*/ 502149 h 842939"/>
                <a:gd name="connsiteX39" fmla="*/ 352821 w 653544"/>
                <a:gd name="connsiteY39" fmla="*/ 806885 h 84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53544" h="842939">
                  <a:moveTo>
                    <a:pt x="574092" y="92675"/>
                  </a:moveTo>
                  <a:lnTo>
                    <a:pt x="390169" y="92675"/>
                  </a:lnTo>
                  <a:lnTo>
                    <a:pt x="390169" y="18673"/>
                  </a:lnTo>
                  <a:cubicBezTo>
                    <a:pt x="390169" y="8360"/>
                    <a:pt x="381809" y="0"/>
                    <a:pt x="371496" y="0"/>
                  </a:cubicBezTo>
                  <a:lnTo>
                    <a:pt x="282822" y="0"/>
                  </a:lnTo>
                  <a:cubicBezTo>
                    <a:pt x="272509" y="0"/>
                    <a:pt x="264149" y="8360"/>
                    <a:pt x="264149" y="18673"/>
                  </a:cubicBezTo>
                  <a:lnTo>
                    <a:pt x="264149" y="92675"/>
                  </a:lnTo>
                  <a:lnTo>
                    <a:pt x="80223" y="92675"/>
                  </a:lnTo>
                  <a:cubicBezTo>
                    <a:pt x="35988" y="92675"/>
                    <a:pt x="0" y="128663"/>
                    <a:pt x="0" y="172896"/>
                  </a:cubicBezTo>
                  <a:lnTo>
                    <a:pt x="0" y="421926"/>
                  </a:lnTo>
                  <a:cubicBezTo>
                    <a:pt x="0" y="466161"/>
                    <a:pt x="35988" y="502146"/>
                    <a:pt x="80223" y="502146"/>
                  </a:cubicBezTo>
                  <a:lnTo>
                    <a:pt x="264147" y="502146"/>
                  </a:lnTo>
                  <a:lnTo>
                    <a:pt x="264147" y="825555"/>
                  </a:lnTo>
                  <a:cubicBezTo>
                    <a:pt x="264147" y="835867"/>
                    <a:pt x="272507" y="844227"/>
                    <a:pt x="282819" y="844227"/>
                  </a:cubicBezTo>
                  <a:lnTo>
                    <a:pt x="371493" y="844227"/>
                  </a:lnTo>
                  <a:cubicBezTo>
                    <a:pt x="381806" y="844227"/>
                    <a:pt x="390166" y="835867"/>
                    <a:pt x="390166" y="825555"/>
                  </a:cubicBezTo>
                  <a:lnTo>
                    <a:pt x="390166" y="502149"/>
                  </a:lnTo>
                  <a:lnTo>
                    <a:pt x="574089" y="502149"/>
                  </a:lnTo>
                  <a:cubicBezTo>
                    <a:pt x="618325" y="502149"/>
                    <a:pt x="654313" y="466161"/>
                    <a:pt x="654313" y="421928"/>
                  </a:cubicBezTo>
                  <a:lnTo>
                    <a:pt x="654313" y="172896"/>
                  </a:lnTo>
                  <a:cubicBezTo>
                    <a:pt x="654313" y="128663"/>
                    <a:pt x="618325" y="92675"/>
                    <a:pt x="574092" y="92675"/>
                  </a:cubicBezTo>
                  <a:close/>
                  <a:moveTo>
                    <a:pt x="616967" y="421928"/>
                  </a:moveTo>
                  <a:cubicBezTo>
                    <a:pt x="616967" y="445571"/>
                    <a:pt x="597734" y="464804"/>
                    <a:pt x="574089" y="464804"/>
                  </a:cubicBezTo>
                  <a:lnTo>
                    <a:pt x="80223" y="464804"/>
                  </a:lnTo>
                  <a:cubicBezTo>
                    <a:pt x="56581" y="464804"/>
                    <a:pt x="37345" y="445571"/>
                    <a:pt x="37345" y="421928"/>
                  </a:cubicBezTo>
                  <a:lnTo>
                    <a:pt x="37345" y="172896"/>
                  </a:lnTo>
                  <a:cubicBezTo>
                    <a:pt x="37345" y="149254"/>
                    <a:pt x="56578" y="130021"/>
                    <a:pt x="80223" y="130021"/>
                  </a:cubicBezTo>
                  <a:lnTo>
                    <a:pt x="574092" y="130021"/>
                  </a:lnTo>
                  <a:cubicBezTo>
                    <a:pt x="597734" y="130021"/>
                    <a:pt x="616970" y="149254"/>
                    <a:pt x="616970" y="172896"/>
                  </a:cubicBezTo>
                  <a:lnTo>
                    <a:pt x="616970" y="421928"/>
                  </a:lnTo>
                  <a:close/>
                  <a:moveTo>
                    <a:pt x="301492" y="37345"/>
                  </a:moveTo>
                  <a:lnTo>
                    <a:pt x="352821" y="37345"/>
                  </a:lnTo>
                  <a:lnTo>
                    <a:pt x="352821" y="92675"/>
                  </a:lnTo>
                  <a:lnTo>
                    <a:pt x="301492" y="92675"/>
                  </a:lnTo>
                  <a:lnTo>
                    <a:pt x="301492" y="37345"/>
                  </a:lnTo>
                  <a:close/>
                  <a:moveTo>
                    <a:pt x="352821" y="806885"/>
                  </a:moveTo>
                  <a:lnTo>
                    <a:pt x="301492" y="806885"/>
                  </a:lnTo>
                  <a:lnTo>
                    <a:pt x="301492" y="502149"/>
                  </a:lnTo>
                  <a:lnTo>
                    <a:pt x="352821" y="502149"/>
                  </a:lnTo>
                  <a:lnTo>
                    <a:pt x="352821" y="806885"/>
                  </a:ln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7D3109CE-63EE-4F40-8131-1B887244E572}"/>
                </a:ext>
              </a:extLst>
            </p:cNvPr>
            <p:cNvSpPr/>
            <p:nvPr/>
          </p:nvSpPr>
          <p:spPr>
            <a:xfrm>
              <a:off x="1180406" y="901232"/>
              <a:ext cx="34678" cy="37345"/>
            </a:xfrm>
            <a:custGeom>
              <a:avLst/>
              <a:gdLst>
                <a:gd name="connsiteX0" fmla="*/ 31877 w 34677"/>
                <a:gd name="connsiteY0" fmla="*/ 5468 h 37345"/>
                <a:gd name="connsiteX1" fmla="*/ 18673 w 34677"/>
                <a:gd name="connsiteY1" fmla="*/ 0 h 37345"/>
                <a:gd name="connsiteX2" fmla="*/ 5468 w 34677"/>
                <a:gd name="connsiteY2" fmla="*/ 5468 h 37345"/>
                <a:gd name="connsiteX3" fmla="*/ 0 w 34677"/>
                <a:gd name="connsiteY3" fmla="*/ 18673 h 37345"/>
                <a:gd name="connsiteX4" fmla="*/ 5468 w 34677"/>
                <a:gd name="connsiteY4" fmla="*/ 31877 h 37345"/>
                <a:gd name="connsiteX5" fmla="*/ 18673 w 34677"/>
                <a:gd name="connsiteY5" fmla="*/ 37345 h 37345"/>
                <a:gd name="connsiteX6" fmla="*/ 31877 w 34677"/>
                <a:gd name="connsiteY6" fmla="*/ 31877 h 37345"/>
                <a:gd name="connsiteX7" fmla="*/ 37345 w 34677"/>
                <a:gd name="connsiteY7" fmla="*/ 18673 h 37345"/>
                <a:gd name="connsiteX8" fmla="*/ 31877 w 34677"/>
                <a:gd name="connsiteY8" fmla="*/ 5468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677" h="37345">
                  <a:moveTo>
                    <a:pt x="31877" y="5468"/>
                  </a:moveTo>
                  <a:cubicBezTo>
                    <a:pt x="28383" y="2001"/>
                    <a:pt x="23581" y="0"/>
                    <a:pt x="18673" y="0"/>
                  </a:cubicBezTo>
                  <a:cubicBezTo>
                    <a:pt x="13764" y="0"/>
                    <a:pt x="8936" y="2001"/>
                    <a:pt x="5468" y="5468"/>
                  </a:cubicBezTo>
                  <a:cubicBezTo>
                    <a:pt x="2001" y="8936"/>
                    <a:pt x="0" y="13764"/>
                    <a:pt x="0" y="18673"/>
                  </a:cubicBezTo>
                  <a:cubicBezTo>
                    <a:pt x="0" y="23581"/>
                    <a:pt x="2001" y="28383"/>
                    <a:pt x="5468" y="31877"/>
                  </a:cubicBezTo>
                  <a:cubicBezTo>
                    <a:pt x="8936" y="35345"/>
                    <a:pt x="13764" y="37345"/>
                    <a:pt x="18673" y="37345"/>
                  </a:cubicBezTo>
                  <a:cubicBezTo>
                    <a:pt x="23581" y="37345"/>
                    <a:pt x="28383" y="35345"/>
                    <a:pt x="31877" y="31877"/>
                  </a:cubicBezTo>
                  <a:cubicBezTo>
                    <a:pt x="35345" y="28383"/>
                    <a:pt x="37345" y="23581"/>
                    <a:pt x="37345" y="18673"/>
                  </a:cubicBezTo>
                  <a:cubicBezTo>
                    <a:pt x="37345" y="13764"/>
                    <a:pt x="35345" y="8936"/>
                    <a:pt x="31877" y="5468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02C4BDCC-18C1-42F9-9652-1AC057AEFC0A}"/>
                </a:ext>
              </a:extLst>
            </p:cNvPr>
            <p:cNvSpPr/>
            <p:nvPr/>
          </p:nvSpPr>
          <p:spPr>
            <a:xfrm>
              <a:off x="1690864" y="901232"/>
              <a:ext cx="37345" cy="37345"/>
            </a:xfrm>
            <a:custGeom>
              <a:avLst/>
              <a:gdLst>
                <a:gd name="connsiteX0" fmla="*/ 18673 w 37345"/>
                <a:gd name="connsiteY0" fmla="*/ 0 h 37345"/>
                <a:gd name="connsiteX1" fmla="*/ 5468 w 37345"/>
                <a:gd name="connsiteY1" fmla="*/ 5468 h 37345"/>
                <a:gd name="connsiteX2" fmla="*/ 0 w 37345"/>
                <a:gd name="connsiteY2" fmla="*/ 18673 h 37345"/>
                <a:gd name="connsiteX3" fmla="*/ 5468 w 37345"/>
                <a:gd name="connsiteY3" fmla="*/ 31877 h 37345"/>
                <a:gd name="connsiteX4" fmla="*/ 18673 w 37345"/>
                <a:gd name="connsiteY4" fmla="*/ 37345 h 37345"/>
                <a:gd name="connsiteX5" fmla="*/ 31877 w 37345"/>
                <a:gd name="connsiteY5" fmla="*/ 31877 h 37345"/>
                <a:gd name="connsiteX6" fmla="*/ 37345 w 37345"/>
                <a:gd name="connsiteY6" fmla="*/ 18673 h 37345"/>
                <a:gd name="connsiteX7" fmla="*/ 31877 w 37345"/>
                <a:gd name="connsiteY7" fmla="*/ 5468 h 37345"/>
                <a:gd name="connsiteX8" fmla="*/ 18673 w 37345"/>
                <a:gd name="connsiteY8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45" h="37345">
                  <a:moveTo>
                    <a:pt x="18673" y="0"/>
                  </a:moveTo>
                  <a:cubicBezTo>
                    <a:pt x="13764" y="0"/>
                    <a:pt x="8963" y="2001"/>
                    <a:pt x="5468" y="5468"/>
                  </a:cubicBezTo>
                  <a:cubicBezTo>
                    <a:pt x="2001" y="8936"/>
                    <a:pt x="0" y="13764"/>
                    <a:pt x="0" y="18673"/>
                  </a:cubicBezTo>
                  <a:cubicBezTo>
                    <a:pt x="0" y="23581"/>
                    <a:pt x="2001" y="28409"/>
                    <a:pt x="5468" y="31877"/>
                  </a:cubicBezTo>
                  <a:cubicBezTo>
                    <a:pt x="8963" y="35345"/>
                    <a:pt x="13764" y="37345"/>
                    <a:pt x="18673" y="37345"/>
                  </a:cubicBezTo>
                  <a:cubicBezTo>
                    <a:pt x="23581" y="37345"/>
                    <a:pt x="28409" y="35345"/>
                    <a:pt x="31877" y="31877"/>
                  </a:cubicBezTo>
                  <a:cubicBezTo>
                    <a:pt x="35371" y="28383"/>
                    <a:pt x="37345" y="23581"/>
                    <a:pt x="37345" y="18673"/>
                  </a:cubicBezTo>
                  <a:cubicBezTo>
                    <a:pt x="37345" y="13764"/>
                    <a:pt x="35371" y="8936"/>
                    <a:pt x="31877" y="5468"/>
                  </a:cubicBezTo>
                  <a:cubicBezTo>
                    <a:pt x="28409" y="2001"/>
                    <a:pt x="23581" y="0"/>
                    <a:pt x="18673" y="0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33EFF8C3-FD1D-4B7C-9A7C-92936AF7CAFA}"/>
                </a:ext>
              </a:extLst>
            </p:cNvPr>
            <p:cNvSpPr/>
            <p:nvPr/>
          </p:nvSpPr>
          <p:spPr>
            <a:xfrm>
              <a:off x="1217362" y="975232"/>
              <a:ext cx="104034" cy="173389"/>
            </a:xfrm>
            <a:custGeom>
              <a:avLst/>
              <a:gdLst>
                <a:gd name="connsiteX0" fmla="*/ 52777 w 104033"/>
                <a:gd name="connsiteY0" fmla="*/ 37345 h 173389"/>
                <a:gd name="connsiteX1" fmla="*/ 86881 w 104033"/>
                <a:gd name="connsiteY1" fmla="*/ 37345 h 173389"/>
                <a:gd name="connsiteX2" fmla="*/ 105554 w 104033"/>
                <a:gd name="connsiteY2" fmla="*/ 18673 h 173389"/>
                <a:gd name="connsiteX3" fmla="*/ 86881 w 104033"/>
                <a:gd name="connsiteY3" fmla="*/ 0 h 173389"/>
                <a:gd name="connsiteX4" fmla="*/ 52777 w 104033"/>
                <a:gd name="connsiteY4" fmla="*/ 0 h 173389"/>
                <a:gd name="connsiteX5" fmla="*/ 0 w 104033"/>
                <a:gd name="connsiteY5" fmla="*/ 52777 h 173389"/>
                <a:gd name="connsiteX6" fmla="*/ 52777 w 104033"/>
                <a:gd name="connsiteY6" fmla="*/ 105554 h 173389"/>
                <a:gd name="connsiteX7" fmla="*/ 68209 w 104033"/>
                <a:gd name="connsiteY7" fmla="*/ 120986 h 173389"/>
                <a:gd name="connsiteX8" fmla="*/ 52777 w 104033"/>
                <a:gd name="connsiteY8" fmla="*/ 136417 h 173389"/>
                <a:gd name="connsiteX9" fmla="*/ 18673 w 104033"/>
                <a:gd name="connsiteY9" fmla="*/ 136417 h 173389"/>
                <a:gd name="connsiteX10" fmla="*/ 0 w 104033"/>
                <a:gd name="connsiteY10" fmla="*/ 155090 h 173389"/>
                <a:gd name="connsiteX11" fmla="*/ 18673 w 104033"/>
                <a:gd name="connsiteY11" fmla="*/ 173763 h 173389"/>
                <a:gd name="connsiteX12" fmla="*/ 52777 w 104033"/>
                <a:gd name="connsiteY12" fmla="*/ 173763 h 173389"/>
                <a:gd name="connsiteX13" fmla="*/ 105554 w 104033"/>
                <a:gd name="connsiteY13" fmla="*/ 120986 h 173389"/>
                <a:gd name="connsiteX14" fmla="*/ 52777 w 104033"/>
                <a:gd name="connsiteY14" fmla="*/ 68209 h 173389"/>
                <a:gd name="connsiteX15" fmla="*/ 37345 w 104033"/>
                <a:gd name="connsiteY15" fmla="*/ 52777 h 173389"/>
                <a:gd name="connsiteX16" fmla="*/ 52777 w 104033"/>
                <a:gd name="connsiteY16" fmla="*/ 37345 h 17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33" h="173389">
                  <a:moveTo>
                    <a:pt x="52777" y="37345"/>
                  </a:moveTo>
                  <a:lnTo>
                    <a:pt x="86881" y="37345"/>
                  </a:lnTo>
                  <a:cubicBezTo>
                    <a:pt x="97194" y="37345"/>
                    <a:pt x="105554" y="28985"/>
                    <a:pt x="105554" y="18673"/>
                  </a:cubicBezTo>
                  <a:cubicBezTo>
                    <a:pt x="105554" y="8360"/>
                    <a:pt x="97194" y="0"/>
                    <a:pt x="86881" y="0"/>
                  </a:cubicBezTo>
                  <a:lnTo>
                    <a:pt x="52777" y="0"/>
                  </a:lnTo>
                  <a:cubicBezTo>
                    <a:pt x="23674" y="0"/>
                    <a:pt x="0" y="23674"/>
                    <a:pt x="0" y="52777"/>
                  </a:cubicBezTo>
                  <a:cubicBezTo>
                    <a:pt x="0" y="81880"/>
                    <a:pt x="23674" y="105554"/>
                    <a:pt x="52777" y="105554"/>
                  </a:cubicBezTo>
                  <a:cubicBezTo>
                    <a:pt x="61286" y="105554"/>
                    <a:pt x="68209" y="112476"/>
                    <a:pt x="68209" y="120986"/>
                  </a:cubicBezTo>
                  <a:cubicBezTo>
                    <a:pt x="68209" y="129495"/>
                    <a:pt x="61286" y="136417"/>
                    <a:pt x="52777" y="136417"/>
                  </a:cubicBezTo>
                  <a:lnTo>
                    <a:pt x="18673" y="136417"/>
                  </a:lnTo>
                  <a:cubicBezTo>
                    <a:pt x="8360" y="136417"/>
                    <a:pt x="0" y="144777"/>
                    <a:pt x="0" y="155090"/>
                  </a:cubicBezTo>
                  <a:cubicBezTo>
                    <a:pt x="0" y="165403"/>
                    <a:pt x="8360" y="173763"/>
                    <a:pt x="18673" y="173763"/>
                  </a:cubicBezTo>
                  <a:lnTo>
                    <a:pt x="52777" y="173763"/>
                  </a:lnTo>
                  <a:cubicBezTo>
                    <a:pt x="81880" y="173763"/>
                    <a:pt x="105554" y="150089"/>
                    <a:pt x="105554" y="120986"/>
                  </a:cubicBezTo>
                  <a:cubicBezTo>
                    <a:pt x="105554" y="91883"/>
                    <a:pt x="81880" y="68209"/>
                    <a:pt x="52777" y="68209"/>
                  </a:cubicBezTo>
                  <a:cubicBezTo>
                    <a:pt x="44268" y="68209"/>
                    <a:pt x="37345" y="61286"/>
                    <a:pt x="37345" y="52777"/>
                  </a:cubicBezTo>
                  <a:cubicBezTo>
                    <a:pt x="37345" y="44268"/>
                    <a:pt x="44268" y="37345"/>
                    <a:pt x="52777" y="37345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A2CF15D5-9E40-4B41-8D11-9A3FC7E5145B}"/>
                </a:ext>
              </a:extLst>
            </p:cNvPr>
            <p:cNvSpPr/>
            <p:nvPr/>
          </p:nvSpPr>
          <p:spPr>
            <a:xfrm>
              <a:off x="1340140" y="975232"/>
              <a:ext cx="104034" cy="173389"/>
            </a:xfrm>
            <a:custGeom>
              <a:avLst/>
              <a:gdLst>
                <a:gd name="connsiteX0" fmla="*/ 56874 w 104033"/>
                <a:gd name="connsiteY0" fmla="*/ 0 h 173389"/>
                <a:gd name="connsiteX1" fmla="*/ 48682 w 104033"/>
                <a:gd name="connsiteY1" fmla="*/ 0 h 173389"/>
                <a:gd name="connsiteX2" fmla="*/ 0 w 104033"/>
                <a:gd name="connsiteY2" fmla="*/ 48682 h 173389"/>
                <a:gd name="connsiteX3" fmla="*/ 0 w 104033"/>
                <a:gd name="connsiteY3" fmla="*/ 125086 h 173389"/>
                <a:gd name="connsiteX4" fmla="*/ 48682 w 104033"/>
                <a:gd name="connsiteY4" fmla="*/ 173768 h 173389"/>
                <a:gd name="connsiteX5" fmla="*/ 56874 w 104033"/>
                <a:gd name="connsiteY5" fmla="*/ 173768 h 173389"/>
                <a:gd name="connsiteX6" fmla="*/ 105557 w 104033"/>
                <a:gd name="connsiteY6" fmla="*/ 125086 h 173389"/>
                <a:gd name="connsiteX7" fmla="*/ 105557 w 104033"/>
                <a:gd name="connsiteY7" fmla="*/ 48682 h 173389"/>
                <a:gd name="connsiteX8" fmla="*/ 56874 w 104033"/>
                <a:gd name="connsiteY8" fmla="*/ 0 h 173389"/>
                <a:gd name="connsiteX9" fmla="*/ 68211 w 104033"/>
                <a:gd name="connsiteY9" fmla="*/ 125083 h 173389"/>
                <a:gd name="connsiteX10" fmla="*/ 56874 w 104033"/>
                <a:gd name="connsiteY10" fmla="*/ 136420 h 173389"/>
                <a:gd name="connsiteX11" fmla="*/ 48682 w 104033"/>
                <a:gd name="connsiteY11" fmla="*/ 136420 h 173389"/>
                <a:gd name="connsiteX12" fmla="*/ 37345 w 104033"/>
                <a:gd name="connsiteY12" fmla="*/ 125083 h 173389"/>
                <a:gd name="connsiteX13" fmla="*/ 37345 w 104033"/>
                <a:gd name="connsiteY13" fmla="*/ 48680 h 173389"/>
                <a:gd name="connsiteX14" fmla="*/ 48682 w 104033"/>
                <a:gd name="connsiteY14" fmla="*/ 37343 h 173389"/>
                <a:gd name="connsiteX15" fmla="*/ 56874 w 104033"/>
                <a:gd name="connsiteY15" fmla="*/ 37343 h 173389"/>
                <a:gd name="connsiteX16" fmla="*/ 68211 w 104033"/>
                <a:gd name="connsiteY16" fmla="*/ 48680 h 173389"/>
                <a:gd name="connsiteX17" fmla="*/ 68211 w 104033"/>
                <a:gd name="connsiteY17" fmla="*/ 125083 h 17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033" h="173389">
                  <a:moveTo>
                    <a:pt x="56874" y="0"/>
                  </a:moveTo>
                  <a:lnTo>
                    <a:pt x="48682" y="0"/>
                  </a:lnTo>
                  <a:cubicBezTo>
                    <a:pt x="21839" y="0"/>
                    <a:pt x="0" y="21839"/>
                    <a:pt x="0" y="48682"/>
                  </a:cubicBezTo>
                  <a:lnTo>
                    <a:pt x="0" y="125086"/>
                  </a:lnTo>
                  <a:cubicBezTo>
                    <a:pt x="0" y="151929"/>
                    <a:pt x="21839" y="173768"/>
                    <a:pt x="48682" y="173768"/>
                  </a:cubicBezTo>
                  <a:lnTo>
                    <a:pt x="56874" y="173768"/>
                  </a:lnTo>
                  <a:cubicBezTo>
                    <a:pt x="83718" y="173768"/>
                    <a:pt x="105557" y="151929"/>
                    <a:pt x="105557" y="125086"/>
                  </a:cubicBezTo>
                  <a:lnTo>
                    <a:pt x="105557" y="48682"/>
                  </a:lnTo>
                  <a:cubicBezTo>
                    <a:pt x="105557" y="21839"/>
                    <a:pt x="83718" y="0"/>
                    <a:pt x="56874" y="0"/>
                  </a:cubicBezTo>
                  <a:close/>
                  <a:moveTo>
                    <a:pt x="68211" y="125083"/>
                  </a:moveTo>
                  <a:cubicBezTo>
                    <a:pt x="68211" y="131333"/>
                    <a:pt x="63127" y="136420"/>
                    <a:pt x="56874" y="136420"/>
                  </a:cubicBezTo>
                  <a:lnTo>
                    <a:pt x="48682" y="136420"/>
                  </a:lnTo>
                  <a:cubicBezTo>
                    <a:pt x="42432" y="136420"/>
                    <a:pt x="37345" y="131336"/>
                    <a:pt x="37345" y="125083"/>
                  </a:cubicBezTo>
                  <a:lnTo>
                    <a:pt x="37345" y="48680"/>
                  </a:lnTo>
                  <a:cubicBezTo>
                    <a:pt x="37345" y="42430"/>
                    <a:pt x="42430" y="37343"/>
                    <a:pt x="48682" y="37343"/>
                  </a:cubicBezTo>
                  <a:lnTo>
                    <a:pt x="56874" y="37343"/>
                  </a:lnTo>
                  <a:cubicBezTo>
                    <a:pt x="63124" y="37343"/>
                    <a:pt x="68211" y="42427"/>
                    <a:pt x="68211" y="48680"/>
                  </a:cubicBezTo>
                  <a:lnTo>
                    <a:pt x="68211" y="125083"/>
                  </a:ln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C0E035D5-C79E-40BE-B3D1-DFAFE58C9E9D}"/>
                </a:ext>
              </a:extLst>
            </p:cNvPr>
            <p:cNvSpPr/>
            <p:nvPr/>
          </p:nvSpPr>
          <p:spPr>
            <a:xfrm>
              <a:off x="1585702" y="975232"/>
              <a:ext cx="104034" cy="173389"/>
            </a:xfrm>
            <a:custGeom>
              <a:avLst/>
              <a:gdLst>
                <a:gd name="connsiteX0" fmla="*/ 41557 w 104033"/>
                <a:gd name="connsiteY0" fmla="*/ 0 h 173389"/>
                <a:gd name="connsiteX1" fmla="*/ 18673 w 104033"/>
                <a:gd name="connsiteY1" fmla="*/ 0 h 173389"/>
                <a:gd name="connsiteX2" fmla="*/ 0 w 104033"/>
                <a:gd name="connsiteY2" fmla="*/ 18673 h 173389"/>
                <a:gd name="connsiteX3" fmla="*/ 0 w 104033"/>
                <a:gd name="connsiteY3" fmla="*/ 155093 h 173389"/>
                <a:gd name="connsiteX4" fmla="*/ 18673 w 104033"/>
                <a:gd name="connsiteY4" fmla="*/ 173765 h 173389"/>
                <a:gd name="connsiteX5" fmla="*/ 41557 w 104033"/>
                <a:gd name="connsiteY5" fmla="*/ 173765 h 173389"/>
                <a:gd name="connsiteX6" fmla="*/ 105554 w 104033"/>
                <a:gd name="connsiteY6" fmla="*/ 109769 h 173389"/>
                <a:gd name="connsiteX7" fmla="*/ 105554 w 104033"/>
                <a:gd name="connsiteY7" fmla="*/ 63997 h 173389"/>
                <a:gd name="connsiteX8" fmla="*/ 41557 w 104033"/>
                <a:gd name="connsiteY8" fmla="*/ 0 h 173389"/>
                <a:gd name="connsiteX9" fmla="*/ 68209 w 104033"/>
                <a:gd name="connsiteY9" fmla="*/ 109769 h 173389"/>
                <a:gd name="connsiteX10" fmla="*/ 41557 w 104033"/>
                <a:gd name="connsiteY10" fmla="*/ 136420 h 173389"/>
                <a:gd name="connsiteX11" fmla="*/ 37345 w 104033"/>
                <a:gd name="connsiteY11" fmla="*/ 136420 h 173389"/>
                <a:gd name="connsiteX12" fmla="*/ 37345 w 104033"/>
                <a:gd name="connsiteY12" fmla="*/ 37345 h 173389"/>
                <a:gd name="connsiteX13" fmla="*/ 41557 w 104033"/>
                <a:gd name="connsiteY13" fmla="*/ 37345 h 173389"/>
                <a:gd name="connsiteX14" fmla="*/ 68209 w 104033"/>
                <a:gd name="connsiteY14" fmla="*/ 63997 h 173389"/>
                <a:gd name="connsiteX15" fmla="*/ 68209 w 104033"/>
                <a:gd name="connsiteY15" fmla="*/ 109769 h 17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33" h="173389">
                  <a:moveTo>
                    <a:pt x="41557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lnTo>
                    <a:pt x="0" y="155093"/>
                  </a:lnTo>
                  <a:cubicBezTo>
                    <a:pt x="0" y="165405"/>
                    <a:pt x="8360" y="173765"/>
                    <a:pt x="18673" y="173765"/>
                  </a:cubicBezTo>
                  <a:lnTo>
                    <a:pt x="41557" y="173765"/>
                  </a:lnTo>
                  <a:cubicBezTo>
                    <a:pt x="76846" y="173765"/>
                    <a:pt x="105554" y="145058"/>
                    <a:pt x="105554" y="109769"/>
                  </a:cubicBezTo>
                  <a:lnTo>
                    <a:pt x="105554" y="63997"/>
                  </a:lnTo>
                  <a:cubicBezTo>
                    <a:pt x="105554" y="28711"/>
                    <a:pt x="76846" y="0"/>
                    <a:pt x="41557" y="0"/>
                  </a:cubicBezTo>
                  <a:close/>
                  <a:moveTo>
                    <a:pt x="68209" y="109769"/>
                  </a:moveTo>
                  <a:cubicBezTo>
                    <a:pt x="68209" y="124464"/>
                    <a:pt x="56253" y="136420"/>
                    <a:pt x="41557" y="136420"/>
                  </a:cubicBezTo>
                  <a:lnTo>
                    <a:pt x="37345" y="136420"/>
                  </a:lnTo>
                  <a:lnTo>
                    <a:pt x="37345" y="37345"/>
                  </a:lnTo>
                  <a:lnTo>
                    <a:pt x="41557" y="37345"/>
                  </a:lnTo>
                  <a:cubicBezTo>
                    <a:pt x="56253" y="37345"/>
                    <a:pt x="68209" y="49301"/>
                    <a:pt x="68209" y="63997"/>
                  </a:cubicBezTo>
                  <a:lnTo>
                    <a:pt x="68209" y="109769"/>
                  </a:ln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F3EF0FD4-C505-464B-BF66-9382D76E4CE2}"/>
                </a:ext>
              </a:extLst>
            </p:cNvPr>
            <p:cNvSpPr/>
            <p:nvPr/>
          </p:nvSpPr>
          <p:spPr>
            <a:xfrm>
              <a:off x="1462919" y="975232"/>
              <a:ext cx="104034" cy="173389"/>
            </a:xfrm>
            <a:custGeom>
              <a:avLst/>
              <a:gdLst>
                <a:gd name="connsiteX0" fmla="*/ 86884 w 104033"/>
                <a:gd name="connsiteY0" fmla="*/ 136420 h 173389"/>
                <a:gd name="connsiteX1" fmla="*/ 49781 w 104033"/>
                <a:gd name="connsiteY1" fmla="*/ 136420 h 173389"/>
                <a:gd name="connsiteX2" fmla="*/ 37345 w 104033"/>
                <a:gd name="connsiteY2" fmla="*/ 123984 h 173389"/>
                <a:gd name="connsiteX3" fmla="*/ 37345 w 104033"/>
                <a:gd name="connsiteY3" fmla="*/ 18673 h 173389"/>
                <a:gd name="connsiteX4" fmla="*/ 18673 w 104033"/>
                <a:gd name="connsiteY4" fmla="*/ 0 h 173389"/>
                <a:gd name="connsiteX5" fmla="*/ 0 w 104033"/>
                <a:gd name="connsiteY5" fmla="*/ 18673 h 173389"/>
                <a:gd name="connsiteX6" fmla="*/ 0 w 104033"/>
                <a:gd name="connsiteY6" fmla="*/ 123984 h 173389"/>
                <a:gd name="connsiteX7" fmla="*/ 49781 w 104033"/>
                <a:gd name="connsiteY7" fmla="*/ 173765 h 173389"/>
                <a:gd name="connsiteX8" fmla="*/ 86884 w 104033"/>
                <a:gd name="connsiteY8" fmla="*/ 173765 h 173389"/>
                <a:gd name="connsiteX9" fmla="*/ 105557 w 104033"/>
                <a:gd name="connsiteY9" fmla="*/ 155093 h 173389"/>
                <a:gd name="connsiteX10" fmla="*/ 86884 w 104033"/>
                <a:gd name="connsiteY10" fmla="*/ 136420 h 17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33" h="173389">
                  <a:moveTo>
                    <a:pt x="86884" y="136420"/>
                  </a:moveTo>
                  <a:lnTo>
                    <a:pt x="49781" y="136420"/>
                  </a:lnTo>
                  <a:cubicBezTo>
                    <a:pt x="42926" y="136420"/>
                    <a:pt x="37345" y="130842"/>
                    <a:pt x="37345" y="123984"/>
                  </a:cubicBezTo>
                  <a:lnTo>
                    <a:pt x="37345" y="18673"/>
                  </a:lnTo>
                  <a:cubicBezTo>
                    <a:pt x="37345" y="8360"/>
                    <a:pt x="28985" y="0"/>
                    <a:pt x="18673" y="0"/>
                  </a:cubicBezTo>
                  <a:cubicBezTo>
                    <a:pt x="8360" y="0"/>
                    <a:pt x="0" y="8360"/>
                    <a:pt x="0" y="18673"/>
                  </a:cubicBezTo>
                  <a:lnTo>
                    <a:pt x="0" y="123984"/>
                  </a:lnTo>
                  <a:cubicBezTo>
                    <a:pt x="0" y="151433"/>
                    <a:pt x="22333" y="173765"/>
                    <a:pt x="49781" y="173765"/>
                  </a:cubicBezTo>
                  <a:lnTo>
                    <a:pt x="86884" y="173765"/>
                  </a:lnTo>
                  <a:cubicBezTo>
                    <a:pt x="97197" y="173765"/>
                    <a:pt x="105557" y="165405"/>
                    <a:pt x="105557" y="155093"/>
                  </a:cubicBezTo>
                  <a:cubicBezTo>
                    <a:pt x="105557" y="144780"/>
                    <a:pt x="97197" y="136420"/>
                    <a:pt x="86884" y="136420"/>
                  </a:cubicBezTo>
                  <a:close/>
                </a:path>
              </a:pathLst>
            </a:custGeom>
            <a:grpFill/>
            <a:ln w="26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251" name="Graphic 81">
            <a:extLst>
              <a:ext uri="{FF2B5EF4-FFF2-40B4-BE49-F238E27FC236}">
                <a16:creationId xmlns:a16="http://schemas.microsoft.com/office/drawing/2014/main" id="{6B4B606E-3C2E-4C10-86E4-86208D7F247D}"/>
              </a:ext>
            </a:extLst>
          </p:cNvPr>
          <p:cNvGrpSpPr/>
          <p:nvPr/>
        </p:nvGrpSpPr>
        <p:grpSpPr>
          <a:xfrm>
            <a:off x="6290650" y="1381308"/>
            <a:ext cx="533178" cy="533176"/>
            <a:chOff x="1068204" y="792711"/>
            <a:chExt cx="770915" cy="770915"/>
          </a:xfrm>
          <a:solidFill>
            <a:srgbClr val="0F6FC6"/>
          </a:solidFill>
        </p:grpSpPr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2A839D82-CF41-48C3-9EC4-75981CBFE681}"/>
                </a:ext>
              </a:extLst>
            </p:cNvPr>
            <p:cNvSpPr/>
            <p:nvPr/>
          </p:nvSpPr>
          <p:spPr>
            <a:xfrm>
              <a:off x="1068204" y="927952"/>
              <a:ext cx="768247" cy="498827"/>
            </a:xfrm>
            <a:custGeom>
              <a:avLst/>
              <a:gdLst>
                <a:gd name="connsiteX0" fmla="*/ 767418 w 768247"/>
                <a:gd name="connsiteY0" fmla="*/ 303794 h 498827"/>
                <a:gd name="connsiteX1" fmla="*/ 718221 w 768247"/>
                <a:gd name="connsiteY1" fmla="*/ 214104 h 498827"/>
                <a:gd name="connsiteX2" fmla="*/ 648897 w 768247"/>
                <a:gd name="connsiteY2" fmla="*/ 173061 h 498827"/>
                <a:gd name="connsiteX3" fmla="*/ 546024 w 768247"/>
                <a:gd name="connsiteY3" fmla="*/ 173061 h 498827"/>
                <a:gd name="connsiteX4" fmla="*/ 546024 w 768247"/>
                <a:gd name="connsiteY4" fmla="*/ 18673 h 498827"/>
                <a:gd name="connsiteX5" fmla="*/ 527351 w 768247"/>
                <a:gd name="connsiteY5" fmla="*/ 0 h 498827"/>
                <a:gd name="connsiteX6" fmla="*/ 18673 w 768247"/>
                <a:gd name="connsiteY6" fmla="*/ 0 h 498827"/>
                <a:gd name="connsiteX7" fmla="*/ 0 w 768247"/>
                <a:gd name="connsiteY7" fmla="*/ 18673 h 498827"/>
                <a:gd name="connsiteX8" fmla="*/ 0 w 768247"/>
                <a:gd name="connsiteY8" fmla="*/ 433814 h 498827"/>
                <a:gd name="connsiteX9" fmla="*/ 18673 w 768247"/>
                <a:gd name="connsiteY9" fmla="*/ 452487 h 498827"/>
                <a:gd name="connsiteX10" fmla="*/ 74349 w 768247"/>
                <a:gd name="connsiteY10" fmla="*/ 452487 h 498827"/>
                <a:gd name="connsiteX11" fmla="*/ 137039 w 768247"/>
                <a:gd name="connsiteY11" fmla="*/ 499233 h 498827"/>
                <a:gd name="connsiteX12" fmla="*/ 199728 w 768247"/>
                <a:gd name="connsiteY12" fmla="*/ 452487 h 498827"/>
                <a:gd name="connsiteX13" fmla="*/ 527349 w 768247"/>
                <a:gd name="connsiteY13" fmla="*/ 452487 h 498827"/>
                <a:gd name="connsiteX14" fmla="*/ 567105 w 768247"/>
                <a:gd name="connsiteY14" fmla="*/ 452487 h 498827"/>
                <a:gd name="connsiteX15" fmla="*/ 629795 w 768247"/>
                <a:gd name="connsiteY15" fmla="*/ 499233 h 498827"/>
                <a:gd name="connsiteX16" fmla="*/ 692484 w 768247"/>
                <a:gd name="connsiteY16" fmla="*/ 452487 h 498827"/>
                <a:gd name="connsiteX17" fmla="*/ 751045 w 768247"/>
                <a:gd name="connsiteY17" fmla="*/ 452487 h 498827"/>
                <a:gd name="connsiteX18" fmla="*/ 769717 w 768247"/>
                <a:gd name="connsiteY18" fmla="*/ 433814 h 498827"/>
                <a:gd name="connsiteX19" fmla="*/ 769717 w 768247"/>
                <a:gd name="connsiteY19" fmla="*/ 312773 h 498827"/>
                <a:gd name="connsiteX20" fmla="*/ 767418 w 768247"/>
                <a:gd name="connsiteY20" fmla="*/ 303794 h 498827"/>
                <a:gd name="connsiteX21" fmla="*/ 37345 w 768247"/>
                <a:gd name="connsiteY21" fmla="*/ 37345 h 498827"/>
                <a:gd name="connsiteX22" fmla="*/ 508676 w 768247"/>
                <a:gd name="connsiteY22" fmla="*/ 37345 h 498827"/>
                <a:gd name="connsiteX23" fmla="*/ 508676 w 768247"/>
                <a:gd name="connsiteY23" fmla="*/ 415142 h 498827"/>
                <a:gd name="connsiteX24" fmla="*/ 199728 w 768247"/>
                <a:gd name="connsiteY24" fmla="*/ 415142 h 498827"/>
                <a:gd name="connsiteX25" fmla="*/ 137039 w 768247"/>
                <a:gd name="connsiteY25" fmla="*/ 368393 h 498827"/>
                <a:gd name="connsiteX26" fmla="*/ 74349 w 768247"/>
                <a:gd name="connsiteY26" fmla="*/ 415142 h 498827"/>
                <a:gd name="connsiteX27" fmla="*/ 37345 w 768247"/>
                <a:gd name="connsiteY27" fmla="*/ 415142 h 498827"/>
                <a:gd name="connsiteX28" fmla="*/ 37345 w 768247"/>
                <a:gd name="connsiteY28" fmla="*/ 37345 h 498827"/>
                <a:gd name="connsiteX29" fmla="*/ 165112 w 768247"/>
                <a:gd name="connsiteY29" fmla="*/ 433817 h 498827"/>
                <a:gd name="connsiteX30" fmla="*/ 137039 w 768247"/>
                <a:gd name="connsiteY30" fmla="*/ 461890 h 498827"/>
                <a:gd name="connsiteX31" fmla="*/ 108966 w 768247"/>
                <a:gd name="connsiteY31" fmla="*/ 433817 h 498827"/>
                <a:gd name="connsiteX32" fmla="*/ 137039 w 768247"/>
                <a:gd name="connsiteY32" fmla="*/ 405741 h 498827"/>
                <a:gd name="connsiteX33" fmla="*/ 165112 w 768247"/>
                <a:gd name="connsiteY33" fmla="*/ 433817 h 498827"/>
                <a:gd name="connsiteX34" fmla="*/ 657871 w 768247"/>
                <a:gd name="connsiteY34" fmla="*/ 433817 h 498827"/>
                <a:gd name="connsiteX35" fmla="*/ 629798 w 768247"/>
                <a:gd name="connsiteY35" fmla="*/ 461890 h 498827"/>
                <a:gd name="connsiteX36" fmla="*/ 601725 w 768247"/>
                <a:gd name="connsiteY36" fmla="*/ 433817 h 498827"/>
                <a:gd name="connsiteX37" fmla="*/ 629798 w 768247"/>
                <a:gd name="connsiteY37" fmla="*/ 405741 h 498827"/>
                <a:gd name="connsiteX38" fmla="*/ 657871 w 768247"/>
                <a:gd name="connsiteY38" fmla="*/ 433817 h 498827"/>
                <a:gd name="connsiteX39" fmla="*/ 732375 w 768247"/>
                <a:gd name="connsiteY39" fmla="*/ 415144 h 498827"/>
                <a:gd name="connsiteX40" fmla="*/ 692487 w 768247"/>
                <a:gd name="connsiteY40" fmla="*/ 415144 h 498827"/>
                <a:gd name="connsiteX41" fmla="*/ 629798 w 768247"/>
                <a:gd name="connsiteY41" fmla="*/ 368396 h 498827"/>
                <a:gd name="connsiteX42" fmla="*/ 567108 w 768247"/>
                <a:gd name="connsiteY42" fmla="*/ 415144 h 498827"/>
                <a:gd name="connsiteX43" fmla="*/ 546024 w 768247"/>
                <a:gd name="connsiteY43" fmla="*/ 415144 h 498827"/>
                <a:gd name="connsiteX44" fmla="*/ 546024 w 768247"/>
                <a:gd name="connsiteY44" fmla="*/ 210406 h 498827"/>
                <a:gd name="connsiteX45" fmla="*/ 648897 w 768247"/>
                <a:gd name="connsiteY45" fmla="*/ 210406 h 498827"/>
                <a:gd name="connsiteX46" fmla="*/ 685477 w 768247"/>
                <a:gd name="connsiteY46" fmla="*/ 232067 h 498827"/>
                <a:gd name="connsiteX47" fmla="*/ 732375 w 768247"/>
                <a:gd name="connsiteY47" fmla="*/ 317561 h 498827"/>
                <a:gd name="connsiteX48" fmla="*/ 732375 w 768247"/>
                <a:gd name="connsiteY48" fmla="*/ 415144 h 498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768247" h="498827">
                  <a:moveTo>
                    <a:pt x="767418" y="303794"/>
                  </a:moveTo>
                  <a:lnTo>
                    <a:pt x="718221" y="214104"/>
                  </a:lnTo>
                  <a:cubicBezTo>
                    <a:pt x="704334" y="188786"/>
                    <a:pt x="677770" y="173061"/>
                    <a:pt x="648897" y="173061"/>
                  </a:cubicBezTo>
                  <a:lnTo>
                    <a:pt x="546024" y="173061"/>
                  </a:lnTo>
                  <a:lnTo>
                    <a:pt x="546024" y="18673"/>
                  </a:lnTo>
                  <a:cubicBezTo>
                    <a:pt x="546024" y="8360"/>
                    <a:pt x="537664" y="0"/>
                    <a:pt x="527351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lnTo>
                    <a:pt x="0" y="433814"/>
                  </a:lnTo>
                  <a:cubicBezTo>
                    <a:pt x="0" y="444127"/>
                    <a:pt x="8360" y="452487"/>
                    <a:pt x="18673" y="452487"/>
                  </a:cubicBezTo>
                  <a:lnTo>
                    <a:pt x="74349" y="452487"/>
                  </a:lnTo>
                  <a:cubicBezTo>
                    <a:pt x="82408" y="479488"/>
                    <a:pt x="107453" y="499233"/>
                    <a:pt x="137039" y="499233"/>
                  </a:cubicBezTo>
                  <a:cubicBezTo>
                    <a:pt x="166624" y="499233"/>
                    <a:pt x="191670" y="479488"/>
                    <a:pt x="199728" y="452487"/>
                  </a:cubicBezTo>
                  <a:lnTo>
                    <a:pt x="527349" y="452487"/>
                  </a:lnTo>
                  <a:lnTo>
                    <a:pt x="567105" y="452487"/>
                  </a:lnTo>
                  <a:cubicBezTo>
                    <a:pt x="575164" y="479488"/>
                    <a:pt x="600209" y="499233"/>
                    <a:pt x="629795" y="499233"/>
                  </a:cubicBezTo>
                  <a:cubicBezTo>
                    <a:pt x="659380" y="499233"/>
                    <a:pt x="684426" y="479488"/>
                    <a:pt x="692484" y="452487"/>
                  </a:cubicBezTo>
                  <a:lnTo>
                    <a:pt x="751045" y="452487"/>
                  </a:lnTo>
                  <a:cubicBezTo>
                    <a:pt x="761357" y="452487"/>
                    <a:pt x="769717" y="444127"/>
                    <a:pt x="769717" y="433814"/>
                  </a:cubicBezTo>
                  <a:lnTo>
                    <a:pt x="769717" y="312773"/>
                  </a:lnTo>
                  <a:cubicBezTo>
                    <a:pt x="769720" y="309636"/>
                    <a:pt x="768928" y="306547"/>
                    <a:pt x="767418" y="303794"/>
                  </a:cubicBezTo>
                  <a:close/>
                  <a:moveTo>
                    <a:pt x="37345" y="37345"/>
                  </a:moveTo>
                  <a:lnTo>
                    <a:pt x="508676" y="37345"/>
                  </a:lnTo>
                  <a:lnTo>
                    <a:pt x="508676" y="415142"/>
                  </a:lnTo>
                  <a:lnTo>
                    <a:pt x="199728" y="415142"/>
                  </a:lnTo>
                  <a:cubicBezTo>
                    <a:pt x="191670" y="388141"/>
                    <a:pt x="166624" y="368393"/>
                    <a:pt x="137039" y="368393"/>
                  </a:cubicBezTo>
                  <a:cubicBezTo>
                    <a:pt x="107453" y="368393"/>
                    <a:pt x="82408" y="388141"/>
                    <a:pt x="74349" y="415142"/>
                  </a:cubicBezTo>
                  <a:lnTo>
                    <a:pt x="37345" y="415142"/>
                  </a:lnTo>
                  <a:lnTo>
                    <a:pt x="37345" y="37345"/>
                  </a:lnTo>
                  <a:close/>
                  <a:moveTo>
                    <a:pt x="165112" y="433817"/>
                  </a:moveTo>
                  <a:cubicBezTo>
                    <a:pt x="165112" y="449297"/>
                    <a:pt x="152516" y="461890"/>
                    <a:pt x="137039" y="461890"/>
                  </a:cubicBezTo>
                  <a:cubicBezTo>
                    <a:pt x="121562" y="461890"/>
                    <a:pt x="108966" y="449297"/>
                    <a:pt x="108966" y="433817"/>
                  </a:cubicBezTo>
                  <a:cubicBezTo>
                    <a:pt x="108966" y="418337"/>
                    <a:pt x="121562" y="405741"/>
                    <a:pt x="137039" y="405741"/>
                  </a:cubicBezTo>
                  <a:cubicBezTo>
                    <a:pt x="152516" y="405741"/>
                    <a:pt x="165112" y="418337"/>
                    <a:pt x="165112" y="433817"/>
                  </a:cubicBezTo>
                  <a:close/>
                  <a:moveTo>
                    <a:pt x="657871" y="433817"/>
                  </a:moveTo>
                  <a:cubicBezTo>
                    <a:pt x="657871" y="449297"/>
                    <a:pt x="645275" y="461890"/>
                    <a:pt x="629798" y="461890"/>
                  </a:cubicBezTo>
                  <a:cubicBezTo>
                    <a:pt x="614321" y="461890"/>
                    <a:pt x="601725" y="449297"/>
                    <a:pt x="601725" y="433817"/>
                  </a:cubicBezTo>
                  <a:cubicBezTo>
                    <a:pt x="601725" y="418337"/>
                    <a:pt x="614321" y="405741"/>
                    <a:pt x="629798" y="405741"/>
                  </a:cubicBezTo>
                  <a:cubicBezTo>
                    <a:pt x="645275" y="405741"/>
                    <a:pt x="657871" y="418337"/>
                    <a:pt x="657871" y="433817"/>
                  </a:cubicBezTo>
                  <a:close/>
                  <a:moveTo>
                    <a:pt x="732375" y="415144"/>
                  </a:moveTo>
                  <a:lnTo>
                    <a:pt x="692487" y="415144"/>
                  </a:lnTo>
                  <a:cubicBezTo>
                    <a:pt x="684429" y="388144"/>
                    <a:pt x="659383" y="368396"/>
                    <a:pt x="629798" y="368396"/>
                  </a:cubicBezTo>
                  <a:cubicBezTo>
                    <a:pt x="600212" y="368396"/>
                    <a:pt x="575167" y="388144"/>
                    <a:pt x="567108" y="415144"/>
                  </a:cubicBezTo>
                  <a:lnTo>
                    <a:pt x="546024" y="415144"/>
                  </a:lnTo>
                  <a:lnTo>
                    <a:pt x="546024" y="210406"/>
                  </a:lnTo>
                  <a:lnTo>
                    <a:pt x="648897" y="210406"/>
                  </a:lnTo>
                  <a:cubicBezTo>
                    <a:pt x="664134" y="210406"/>
                    <a:pt x="678149" y="218705"/>
                    <a:pt x="685477" y="232067"/>
                  </a:cubicBezTo>
                  <a:lnTo>
                    <a:pt x="732375" y="317561"/>
                  </a:lnTo>
                  <a:lnTo>
                    <a:pt x="732375" y="415144"/>
                  </a:lnTo>
                  <a:close/>
                </a:path>
              </a:pathLst>
            </a:custGeom>
            <a:grpFill/>
            <a:ln w="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13BA999F-C6AE-4742-828B-55637600C5B3}"/>
                </a:ext>
              </a:extLst>
            </p:cNvPr>
            <p:cNvSpPr/>
            <p:nvPr/>
          </p:nvSpPr>
          <p:spPr>
            <a:xfrm>
              <a:off x="1278789" y="1030738"/>
              <a:ext cx="210735" cy="149381"/>
            </a:xfrm>
            <a:custGeom>
              <a:avLst/>
              <a:gdLst>
                <a:gd name="connsiteX0" fmla="*/ 18673 w 210734"/>
                <a:gd name="connsiteY0" fmla="*/ 94334 h 149381"/>
                <a:gd name="connsiteX1" fmla="*/ 151571 w 210734"/>
                <a:gd name="connsiteY1" fmla="*/ 94334 h 149381"/>
                <a:gd name="connsiteX2" fmla="*/ 126459 w 210734"/>
                <a:gd name="connsiteY2" fmla="*/ 119446 h 149381"/>
                <a:gd name="connsiteX3" fmla="*/ 126459 w 210734"/>
                <a:gd name="connsiteY3" fmla="*/ 145852 h 149381"/>
                <a:gd name="connsiteX4" fmla="*/ 139664 w 210734"/>
                <a:gd name="connsiteY4" fmla="*/ 151320 h 149381"/>
                <a:gd name="connsiteX5" fmla="*/ 152868 w 210734"/>
                <a:gd name="connsiteY5" fmla="*/ 145852 h 149381"/>
                <a:gd name="connsiteX6" fmla="*/ 204786 w 210734"/>
                <a:gd name="connsiteY6" fmla="*/ 93934 h 149381"/>
                <a:gd name="connsiteX7" fmla="*/ 204786 w 210734"/>
                <a:gd name="connsiteY7" fmla="*/ 57386 h 149381"/>
                <a:gd name="connsiteX8" fmla="*/ 152868 w 210734"/>
                <a:gd name="connsiteY8" fmla="*/ 5468 h 149381"/>
                <a:gd name="connsiteX9" fmla="*/ 126459 w 210734"/>
                <a:gd name="connsiteY9" fmla="*/ 5468 h 149381"/>
                <a:gd name="connsiteX10" fmla="*/ 126459 w 210734"/>
                <a:gd name="connsiteY10" fmla="*/ 31874 h 149381"/>
                <a:gd name="connsiteX11" fmla="*/ 151571 w 210734"/>
                <a:gd name="connsiteY11" fmla="*/ 56986 h 149381"/>
                <a:gd name="connsiteX12" fmla="*/ 18673 w 210734"/>
                <a:gd name="connsiteY12" fmla="*/ 56986 h 149381"/>
                <a:gd name="connsiteX13" fmla="*/ 0 w 210734"/>
                <a:gd name="connsiteY13" fmla="*/ 75658 h 149381"/>
                <a:gd name="connsiteX14" fmla="*/ 18673 w 210734"/>
                <a:gd name="connsiteY14" fmla="*/ 94334 h 14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734" h="149381">
                  <a:moveTo>
                    <a:pt x="18673" y="94334"/>
                  </a:moveTo>
                  <a:lnTo>
                    <a:pt x="151571" y="94334"/>
                  </a:lnTo>
                  <a:lnTo>
                    <a:pt x="126459" y="119446"/>
                  </a:lnTo>
                  <a:cubicBezTo>
                    <a:pt x="119169" y="126736"/>
                    <a:pt x="119169" y="138561"/>
                    <a:pt x="126459" y="145852"/>
                  </a:cubicBezTo>
                  <a:cubicBezTo>
                    <a:pt x="130106" y="149498"/>
                    <a:pt x="134886" y="151320"/>
                    <a:pt x="139664" y="151320"/>
                  </a:cubicBezTo>
                  <a:cubicBezTo>
                    <a:pt x="144441" y="151320"/>
                    <a:pt x="149221" y="149496"/>
                    <a:pt x="152868" y="145852"/>
                  </a:cubicBezTo>
                  <a:lnTo>
                    <a:pt x="204786" y="93934"/>
                  </a:lnTo>
                  <a:cubicBezTo>
                    <a:pt x="214861" y="83858"/>
                    <a:pt x="214861" y="67461"/>
                    <a:pt x="204786" y="57386"/>
                  </a:cubicBezTo>
                  <a:lnTo>
                    <a:pt x="152868" y="5468"/>
                  </a:lnTo>
                  <a:cubicBezTo>
                    <a:pt x="145575" y="-1823"/>
                    <a:pt x="133752" y="-1823"/>
                    <a:pt x="126459" y="5468"/>
                  </a:cubicBezTo>
                  <a:cubicBezTo>
                    <a:pt x="119169" y="12758"/>
                    <a:pt x="119169" y="24583"/>
                    <a:pt x="126459" y="31874"/>
                  </a:cubicBezTo>
                  <a:lnTo>
                    <a:pt x="151571" y="56986"/>
                  </a:lnTo>
                  <a:lnTo>
                    <a:pt x="18673" y="56986"/>
                  </a:lnTo>
                  <a:cubicBezTo>
                    <a:pt x="8360" y="56986"/>
                    <a:pt x="0" y="65346"/>
                    <a:pt x="0" y="75658"/>
                  </a:cubicBezTo>
                  <a:cubicBezTo>
                    <a:pt x="0" y="85971"/>
                    <a:pt x="8360" y="94334"/>
                    <a:pt x="18673" y="94334"/>
                  </a:cubicBezTo>
                  <a:close/>
                </a:path>
              </a:pathLst>
            </a:custGeom>
            <a:grpFill/>
            <a:ln w="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F9043149-2583-4188-BB85-02AEEAD71645}"/>
                </a:ext>
              </a:extLst>
            </p:cNvPr>
            <p:cNvSpPr/>
            <p:nvPr/>
          </p:nvSpPr>
          <p:spPr>
            <a:xfrm>
              <a:off x="1191286" y="1126336"/>
              <a:ext cx="210735" cy="149381"/>
            </a:xfrm>
            <a:custGeom>
              <a:avLst/>
              <a:gdLst>
                <a:gd name="connsiteX0" fmla="*/ 59483 w 210734"/>
                <a:gd name="connsiteY0" fmla="*/ 145849 h 149381"/>
                <a:gd name="connsiteX1" fmla="*/ 72687 w 210734"/>
                <a:gd name="connsiteY1" fmla="*/ 151317 h 149381"/>
                <a:gd name="connsiteX2" fmla="*/ 85889 w 210734"/>
                <a:gd name="connsiteY2" fmla="*/ 145849 h 149381"/>
                <a:gd name="connsiteX3" fmla="*/ 85892 w 210734"/>
                <a:gd name="connsiteY3" fmla="*/ 119443 h 149381"/>
                <a:gd name="connsiteX4" fmla="*/ 60780 w 210734"/>
                <a:gd name="connsiteY4" fmla="*/ 94331 h 149381"/>
                <a:gd name="connsiteX5" fmla="*/ 193678 w 210734"/>
                <a:gd name="connsiteY5" fmla="*/ 94331 h 149381"/>
                <a:gd name="connsiteX6" fmla="*/ 212351 w 210734"/>
                <a:gd name="connsiteY6" fmla="*/ 75658 h 149381"/>
                <a:gd name="connsiteX7" fmla="*/ 193678 w 210734"/>
                <a:gd name="connsiteY7" fmla="*/ 56986 h 149381"/>
                <a:gd name="connsiteX8" fmla="*/ 60782 w 210734"/>
                <a:gd name="connsiteY8" fmla="*/ 56986 h 149381"/>
                <a:gd name="connsiteX9" fmla="*/ 85894 w 210734"/>
                <a:gd name="connsiteY9" fmla="*/ 31874 h 149381"/>
                <a:gd name="connsiteX10" fmla="*/ 85894 w 210734"/>
                <a:gd name="connsiteY10" fmla="*/ 5468 h 149381"/>
                <a:gd name="connsiteX11" fmla="*/ 59486 w 210734"/>
                <a:gd name="connsiteY11" fmla="*/ 5468 h 149381"/>
                <a:gd name="connsiteX12" fmla="*/ 7568 w 210734"/>
                <a:gd name="connsiteY12" fmla="*/ 57386 h 149381"/>
                <a:gd name="connsiteX13" fmla="*/ 0 w 210734"/>
                <a:gd name="connsiteY13" fmla="*/ 75661 h 149381"/>
                <a:gd name="connsiteX14" fmla="*/ 7568 w 210734"/>
                <a:gd name="connsiteY14" fmla="*/ 93934 h 149381"/>
                <a:gd name="connsiteX15" fmla="*/ 59483 w 210734"/>
                <a:gd name="connsiteY15" fmla="*/ 145849 h 14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0734" h="149381">
                  <a:moveTo>
                    <a:pt x="59483" y="145849"/>
                  </a:moveTo>
                  <a:cubicBezTo>
                    <a:pt x="63130" y="149495"/>
                    <a:pt x="67907" y="151317"/>
                    <a:pt x="72687" y="151317"/>
                  </a:cubicBezTo>
                  <a:cubicBezTo>
                    <a:pt x="77465" y="151317"/>
                    <a:pt x="82245" y="149493"/>
                    <a:pt x="85889" y="145849"/>
                  </a:cubicBezTo>
                  <a:cubicBezTo>
                    <a:pt x="93182" y="138559"/>
                    <a:pt x="93182" y="126733"/>
                    <a:pt x="85892" y="119443"/>
                  </a:cubicBezTo>
                  <a:lnTo>
                    <a:pt x="60780" y="94331"/>
                  </a:lnTo>
                  <a:lnTo>
                    <a:pt x="193678" y="94331"/>
                  </a:lnTo>
                  <a:cubicBezTo>
                    <a:pt x="203991" y="94331"/>
                    <a:pt x="212351" y="85971"/>
                    <a:pt x="212351" y="75658"/>
                  </a:cubicBezTo>
                  <a:cubicBezTo>
                    <a:pt x="212351" y="65346"/>
                    <a:pt x="203991" y="56986"/>
                    <a:pt x="193678" y="56986"/>
                  </a:cubicBezTo>
                  <a:lnTo>
                    <a:pt x="60782" y="56986"/>
                  </a:lnTo>
                  <a:lnTo>
                    <a:pt x="85894" y="31874"/>
                  </a:lnTo>
                  <a:cubicBezTo>
                    <a:pt x="93185" y="24583"/>
                    <a:pt x="93185" y="12758"/>
                    <a:pt x="85894" y="5468"/>
                  </a:cubicBezTo>
                  <a:cubicBezTo>
                    <a:pt x="78601" y="-1823"/>
                    <a:pt x="66779" y="-1823"/>
                    <a:pt x="59486" y="5468"/>
                  </a:cubicBezTo>
                  <a:lnTo>
                    <a:pt x="7568" y="57386"/>
                  </a:lnTo>
                  <a:cubicBezTo>
                    <a:pt x="2689" y="62267"/>
                    <a:pt x="0" y="68757"/>
                    <a:pt x="0" y="75661"/>
                  </a:cubicBezTo>
                  <a:cubicBezTo>
                    <a:pt x="0" y="82565"/>
                    <a:pt x="2689" y="89055"/>
                    <a:pt x="7568" y="93934"/>
                  </a:cubicBezTo>
                  <a:lnTo>
                    <a:pt x="59483" y="145849"/>
                  </a:lnTo>
                  <a:close/>
                </a:path>
              </a:pathLst>
            </a:custGeom>
            <a:grpFill/>
            <a:ln w="26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262" name="Rounded Rectangle 261"/>
          <p:cNvSpPr/>
          <p:nvPr/>
        </p:nvSpPr>
        <p:spPr>
          <a:xfrm>
            <a:off x="279870" y="884456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263" name="Text Placeholder 1"/>
          <p:cNvSpPr txBox="1">
            <a:spLocks/>
          </p:cNvSpPr>
          <p:nvPr/>
        </p:nvSpPr>
        <p:spPr>
          <a:xfrm>
            <a:off x="426679" y="884456"/>
            <a:ext cx="3265035" cy="5402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0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Icon Sets: </a:t>
            </a:r>
            <a:r>
              <a:rPr lang="th-TH" sz="60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</a:t>
            </a:r>
            <a:endParaRPr lang="en-US" sz="60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803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1" descr="Stapler">
            <a:extLst>
              <a:ext uri="{FF2B5EF4-FFF2-40B4-BE49-F238E27FC236}">
                <a16:creationId xmlns:a16="http://schemas.microsoft.com/office/drawing/2014/main" id="{2E0B5262-F883-4375-AF36-224ADC75A2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4987" y="164533"/>
            <a:ext cx="560830" cy="560830"/>
          </a:xfrm>
          <a:prstGeom prst="rect">
            <a:avLst/>
          </a:prstGeom>
        </p:spPr>
      </p:pic>
      <p:pic>
        <p:nvPicPr>
          <p:cNvPr id="4" name="Graphic 2" descr="Folder">
            <a:extLst>
              <a:ext uri="{FF2B5EF4-FFF2-40B4-BE49-F238E27FC236}">
                <a16:creationId xmlns:a16="http://schemas.microsoft.com/office/drawing/2014/main" id="{FABC8D6D-F523-41DE-AF16-47A6A783EF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4987" y="1374743"/>
            <a:ext cx="560830" cy="560830"/>
          </a:xfrm>
          <a:prstGeom prst="rect">
            <a:avLst/>
          </a:prstGeom>
        </p:spPr>
      </p:pic>
      <p:pic>
        <p:nvPicPr>
          <p:cNvPr id="5" name="Graphic 3" descr="Address Book">
            <a:extLst>
              <a:ext uri="{FF2B5EF4-FFF2-40B4-BE49-F238E27FC236}">
                <a16:creationId xmlns:a16="http://schemas.microsoft.com/office/drawing/2014/main" id="{4C59BEEC-9478-42B2-973F-BD30AB3276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34987" y="769639"/>
            <a:ext cx="560830" cy="560830"/>
          </a:xfrm>
          <a:prstGeom prst="rect">
            <a:avLst/>
          </a:prstGeom>
        </p:spPr>
      </p:pic>
      <p:pic>
        <p:nvPicPr>
          <p:cNvPr id="6" name="Graphic 4" descr="Address Book">
            <a:extLst>
              <a:ext uri="{FF2B5EF4-FFF2-40B4-BE49-F238E27FC236}">
                <a16:creationId xmlns:a16="http://schemas.microsoft.com/office/drawing/2014/main" id="{2522A1D7-D228-4A50-94BD-0F5BD4F37E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34987" y="1979849"/>
            <a:ext cx="560830" cy="560830"/>
          </a:xfrm>
          <a:prstGeom prst="rect">
            <a:avLst/>
          </a:prstGeom>
        </p:spPr>
      </p:pic>
      <p:pic>
        <p:nvPicPr>
          <p:cNvPr id="7" name="Graphic 5" descr="Gantt Chart">
            <a:extLst>
              <a:ext uri="{FF2B5EF4-FFF2-40B4-BE49-F238E27FC236}">
                <a16:creationId xmlns:a16="http://schemas.microsoft.com/office/drawing/2014/main" id="{0688DBD8-B02D-4C68-A751-0B481C1070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34987" y="3190059"/>
            <a:ext cx="560830" cy="560830"/>
          </a:xfrm>
          <a:prstGeom prst="rect">
            <a:avLst/>
          </a:prstGeom>
        </p:spPr>
      </p:pic>
      <p:pic>
        <p:nvPicPr>
          <p:cNvPr id="8" name="Graphic 6" descr="Paperclip">
            <a:extLst>
              <a:ext uri="{FF2B5EF4-FFF2-40B4-BE49-F238E27FC236}">
                <a16:creationId xmlns:a16="http://schemas.microsoft.com/office/drawing/2014/main" id="{136A75C7-FD66-4971-9BFA-C41CA55728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34987" y="2584953"/>
            <a:ext cx="560830" cy="560830"/>
          </a:xfrm>
          <a:prstGeom prst="rect">
            <a:avLst/>
          </a:prstGeom>
        </p:spPr>
      </p:pic>
      <p:pic>
        <p:nvPicPr>
          <p:cNvPr id="9" name="Graphic 7" descr="Pen">
            <a:extLst>
              <a:ext uri="{FF2B5EF4-FFF2-40B4-BE49-F238E27FC236}">
                <a16:creationId xmlns:a16="http://schemas.microsoft.com/office/drawing/2014/main" id="{09605B6C-65FE-4B7F-8E2B-C03F7396ED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34987" y="3795163"/>
            <a:ext cx="560830" cy="560830"/>
          </a:xfrm>
          <a:prstGeom prst="rect">
            <a:avLst/>
          </a:prstGeom>
        </p:spPr>
      </p:pic>
      <p:pic>
        <p:nvPicPr>
          <p:cNvPr id="10" name="Graphic 8" descr="Board Of Directors">
            <a:extLst>
              <a:ext uri="{FF2B5EF4-FFF2-40B4-BE49-F238E27FC236}">
                <a16:creationId xmlns:a16="http://schemas.microsoft.com/office/drawing/2014/main" id="{F9947545-B747-4DF8-BC25-195E71DF526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634987" y="4400269"/>
            <a:ext cx="560830" cy="560830"/>
          </a:xfrm>
          <a:prstGeom prst="rect">
            <a:avLst/>
          </a:prstGeom>
        </p:spPr>
      </p:pic>
      <p:pic>
        <p:nvPicPr>
          <p:cNvPr id="11" name="Graphic 9" descr="Clipboard">
            <a:extLst>
              <a:ext uri="{FF2B5EF4-FFF2-40B4-BE49-F238E27FC236}">
                <a16:creationId xmlns:a16="http://schemas.microsoft.com/office/drawing/2014/main" id="{D0D2C6A4-C41E-40DD-9E9B-5276DA65B59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634987" y="5005374"/>
            <a:ext cx="560830" cy="560830"/>
          </a:xfrm>
          <a:prstGeom prst="rect">
            <a:avLst/>
          </a:prstGeom>
        </p:spPr>
      </p:pic>
      <p:pic>
        <p:nvPicPr>
          <p:cNvPr id="12" name="Graphic 10" descr="Open folder">
            <a:extLst>
              <a:ext uri="{FF2B5EF4-FFF2-40B4-BE49-F238E27FC236}">
                <a16:creationId xmlns:a16="http://schemas.microsoft.com/office/drawing/2014/main" id="{F0ED7C04-7D32-47AE-8075-D9E49D09707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264634" y="164533"/>
            <a:ext cx="560830" cy="560830"/>
          </a:xfrm>
          <a:prstGeom prst="rect">
            <a:avLst/>
          </a:prstGeom>
        </p:spPr>
      </p:pic>
      <p:pic>
        <p:nvPicPr>
          <p:cNvPr id="13" name="Graphic 11" descr="Business Growth">
            <a:extLst>
              <a:ext uri="{FF2B5EF4-FFF2-40B4-BE49-F238E27FC236}">
                <a16:creationId xmlns:a16="http://schemas.microsoft.com/office/drawing/2014/main" id="{C3696F37-35C4-4A75-8CE7-15FE0085F04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1264634" y="769639"/>
            <a:ext cx="560830" cy="560830"/>
          </a:xfrm>
          <a:prstGeom prst="rect">
            <a:avLst/>
          </a:prstGeom>
        </p:spPr>
      </p:pic>
      <p:pic>
        <p:nvPicPr>
          <p:cNvPr id="14" name="Graphic 12" descr="Business Growth">
            <a:extLst>
              <a:ext uri="{FF2B5EF4-FFF2-40B4-BE49-F238E27FC236}">
                <a16:creationId xmlns:a16="http://schemas.microsoft.com/office/drawing/2014/main" id="{F7053FAA-7A92-47EF-9E16-512038C7260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1264634" y="1374743"/>
            <a:ext cx="560830" cy="560830"/>
          </a:xfrm>
          <a:prstGeom prst="rect">
            <a:avLst/>
          </a:prstGeom>
        </p:spPr>
      </p:pic>
      <p:pic>
        <p:nvPicPr>
          <p:cNvPr id="15" name="Graphic 13" descr="Briefcase">
            <a:extLst>
              <a:ext uri="{FF2B5EF4-FFF2-40B4-BE49-F238E27FC236}">
                <a16:creationId xmlns:a16="http://schemas.microsoft.com/office/drawing/2014/main" id="{628642D1-0702-44C7-B283-A1225B74BE9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264634" y="2584953"/>
            <a:ext cx="560830" cy="560830"/>
          </a:xfrm>
          <a:prstGeom prst="rect">
            <a:avLst/>
          </a:prstGeom>
        </p:spPr>
      </p:pic>
      <p:pic>
        <p:nvPicPr>
          <p:cNvPr id="16" name="Graphic 14" descr="Flowchart">
            <a:extLst>
              <a:ext uri="{FF2B5EF4-FFF2-40B4-BE49-F238E27FC236}">
                <a16:creationId xmlns:a16="http://schemas.microsoft.com/office/drawing/2014/main" id="{B416F0C2-8105-42DB-9E73-9E52BD2D9E0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1264634" y="1979849"/>
            <a:ext cx="560830" cy="560830"/>
          </a:xfrm>
          <a:prstGeom prst="rect">
            <a:avLst/>
          </a:prstGeom>
        </p:spPr>
      </p:pic>
      <p:pic>
        <p:nvPicPr>
          <p:cNvPr id="17" name="Graphic 15" descr="Handshake">
            <a:extLst>
              <a:ext uri="{FF2B5EF4-FFF2-40B4-BE49-F238E27FC236}">
                <a16:creationId xmlns:a16="http://schemas.microsoft.com/office/drawing/2014/main" id="{CB501175-9EFE-4B62-B612-C98C37A34D9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1264634" y="3795163"/>
            <a:ext cx="560830" cy="560830"/>
          </a:xfrm>
          <a:prstGeom prst="rect">
            <a:avLst/>
          </a:prstGeom>
        </p:spPr>
      </p:pic>
      <p:pic>
        <p:nvPicPr>
          <p:cNvPr id="18" name="Graphic 16" descr="Postit Notes">
            <a:extLst>
              <a:ext uri="{FF2B5EF4-FFF2-40B4-BE49-F238E27FC236}">
                <a16:creationId xmlns:a16="http://schemas.microsoft.com/office/drawing/2014/main" id="{0F15DBF7-1B65-4EED-89F1-D4D40B7D94FD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tretch>
            <a:fillRect/>
          </a:stretch>
        </p:blipFill>
        <p:spPr>
          <a:xfrm>
            <a:off x="1264634" y="3190059"/>
            <a:ext cx="560830" cy="560830"/>
          </a:xfrm>
          <a:prstGeom prst="rect">
            <a:avLst/>
          </a:prstGeom>
        </p:spPr>
      </p:pic>
      <p:pic>
        <p:nvPicPr>
          <p:cNvPr id="19" name="Graphic 17" descr="Advertising">
            <a:extLst>
              <a:ext uri="{FF2B5EF4-FFF2-40B4-BE49-F238E27FC236}">
                <a16:creationId xmlns:a16="http://schemas.microsoft.com/office/drawing/2014/main" id="{28E7FB43-DA7D-445F-8D2A-F022302F344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1264634" y="4400269"/>
            <a:ext cx="560830" cy="560830"/>
          </a:xfrm>
          <a:prstGeom prst="rect">
            <a:avLst/>
          </a:prstGeom>
        </p:spPr>
      </p:pic>
      <p:pic>
        <p:nvPicPr>
          <p:cNvPr id="20" name="Graphic 18" descr="Signature">
            <a:extLst>
              <a:ext uri="{FF2B5EF4-FFF2-40B4-BE49-F238E27FC236}">
                <a16:creationId xmlns:a16="http://schemas.microsoft.com/office/drawing/2014/main" id="{8D67BB12-8E89-4D4E-B66A-7759FAC340D5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tretch>
            <a:fillRect/>
          </a:stretch>
        </p:blipFill>
        <p:spPr>
          <a:xfrm>
            <a:off x="4100979" y="208808"/>
            <a:ext cx="560830" cy="560830"/>
          </a:xfrm>
          <a:prstGeom prst="rect">
            <a:avLst/>
          </a:prstGeom>
        </p:spPr>
      </p:pic>
      <p:pic>
        <p:nvPicPr>
          <p:cNvPr id="21" name="Graphic 19" descr="Customer review">
            <a:extLst>
              <a:ext uri="{FF2B5EF4-FFF2-40B4-BE49-F238E27FC236}">
                <a16:creationId xmlns:a16="http://schemas.microsoft.com/office/drawing/2014/main" id="{49056AEA-1BFE-483D-8C90-F44FDC1EACDC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1264634" y="5005374"/>
            <a:ext cx="560830" cy="560830"/>
          </a:xfrm>
          <a:prstGeom prst="rect">
            <a:avLst/>
          </a:prstGeom>
        </p:spPr>
      </p:pic>
      <p:pic>
        <p:nvPicPr>
          <p:cNvPr id="22" name="Graphic 20" descr="Inbox Check">
            <a:extLst>
              <a:ext uri="{FF2B5EF4-FFF2-40B4-BE49-F238E27FC236}">
                <a16:creationId xmlns:a16="http://schemas.microsoft.com/office/drawing/2014/main" id="{214CCEAB-3E0D-47B3-AA19-E2E6B197B008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1985415" y="164533"/>
            <a:ext cx="560830" cy="560830"/>
          </a:xfrm>
          <a:prstGeom prst="rect">
            <a:avLst/>
          </a:prstGeom>
        </p:spPr>
      </p:pic>
      <p:pic>
        <p:nvPicPr>
          <p:cNvPr id="23" name="Graphic 21" descr="Office Chair">
            <a:extLst>
              <a:ext uri="{FF2B5EF4-FFF2-40B4-BE49-F238E27FC236}">
                <a16:creationId xmlns:a16="http://schemas.microsoft.com/office/drawing/2014/main" id="{12535A8F-728A-4594-85F0-6AF0EFB39987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1985415" y="1979849"/>
            <a:ext cx="560830" cy="560830"/>
          </a:xfrm>
          <a:prstGeom prst="rect">
            <a:avLst/>
          </a:prstGeom>
        </p:spPr>
      </p:pic>
      <p:pic>
        <p:nvPicPr>
          <p:cNvPr id="24" name="Graphic 22" descr="Gantt Chart">
            <a:extLst>
              <a:ext uri="{FF2B5EF4-FFF2-40B4-BE49-F238E27FC236}">
                <a16:creationId xmlns:a16="http://schemas.microsoft.com/office/drawing/2014/main" id="{C7FCECDD-9F80-4A5F-BFE2-F886CBC411F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1985415" y="1374743"/>
            <a:ext cx="560830" cy="560830"/>
          </a:xfrm>
          <a:prstGeom prst="rect">
            <a:avLst/>
          </a:prstGeom>
        </p:spPr>
      </p:pic>
      <p:pic>
        <p:nvPicPr>
          <p:cNvPr id="25" name="Graphic 23" descr="Inbox">
            <a:extLst>
              <a:ext uri="{FF2B5EF4-FFF2-40B4-BE49-F238E27FC236}">
                <a16:creationId xmlns:a16="http://schemas.microsoft.com/office/drawing/2014/main" id="{09D3A290-19B5-4404-88D8-C6E06396B317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>
            <a:off x="1985415" y="2584953"/>
            <a:ext cx="560830" cy="560830"/>
          </a:xfrm>
          <a:prstGeom prst="rect">
            <a:avLst/>
          </a:prstGeom>
        </p:spPr>
      </p:pic>
      <p:pic>
        <p:nvPicPr>
          <p:cNvPr id="26" name="Graphic 24" descr="Presentation with checklist">
            <a:extLst>
              <a:ext uri="{FF2B5EF4-FFF2-40B4-BE49-F238E27FC236}">
                <a16:creationId xmlns:a16="http://schemas.microsoft.com/office/drawing/2014/main" id="{860E0DFB-54D7-4997-8BD5-FC2A8319AC4D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9"/>
              </a:ext>
            </a:extLst>
          </a:blip>
          <a:stretch>
            <a:fillRect/>
          </a:stretch>
        </p:blipFill>
        <p:spPr>
          <a:xfrm>
            <a:off x="1985415" y="3190059"/>
            <a:ext cx="560830" cy="560830"/>
          </a:xfrm>
          <a:prstGeom prst="rect">
            <a:avLst/>
          </a:prstGeom>
        </p:spPr>
      </p:pic>
      <p:pic>
        <p:nvPicPr>
          <p:cNvPr id="27" name="Graphic 25" descr="Clipboard Mixed">
            <a:extLst>
              <a:ext uri="{FF2B5EF4-FFF2-40B4-BE49-F238E27FC236}">
                <a16:creationId xmlns:a16="http://schemas.microsoft.com/office/drawing/2014/main" id="{A02B8DE0-F4D5-45BB-894A-CF5774D4F40F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tretch>
            <a:fillRect/>
          </a:stretch>
        </p:blipFill>
        <p:spPr>
          <a:xfrm>
            <a:off x="1985415" y="3795163"/>
            <a:ext cx="560830" cy="560830"/>
          </a:xfrm>
          <a:prstGeom prst="rect">
            <a:avLst/>
          </a:prstGeom>
        </p:spPr>
      </p:pic>
      <p:pic>
        <p:nvPicPr>
          <p:cNvPr id="28" name="Graphic 26" descr="Boardroom">
            <a:extLst>
              <a:ext uri="{FF2B5EF4-FFF2-40B4-BE49-F238E27FC236}">
                <a16:creationId xmlns:a16="http://schemas.microsoft.com/office/drawing/2014/main" id="{06EAF03D-026D-428B-9247-90FFB92EB2EF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3"/>
              </a:ext>
            </a:extLst>
          </a:blip>
          <a:stretch>
            <a:fillRect/>
          </a:stretch>
        </p:blipFill>
        <p:spPr>
          <a:xfrm>
            <a:off x="1985415" y="4400269"/>
            <a:ext cx="560830" cy="560830"/>
          </a:xfrm>
          <a:prstGeom prst="rect">
            <a:avLst/>
          </a:prstGeom>
        </p:spPr>
      </p:pic>
      <p:pic>
        <p:nvPicPr>
          <p:cNvPr id="29" name="Graphic 27" descr="Inbox Cross">
            <a:extLst>
              <a:ext uri="{FF2B5EF4-FFF2-40B4-BE49-F238E27FC236}">
                <a16:creationId xmlns:a16="http://schemas.microsoft.com/office/drawing/2014/main" id="{A2246C20-5423-443A-94D9-F1352B80D5B4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5"/>
              </a:ext>
            </a:extLst>
          </a:blip>
          <a:stretch>
            <a:fillRect/>
          </a:stretch>
        </p:blipFill>
        <p:spPr>
          <a:xfrm>
            <a:off x="1985415" y="5005374"/>
            <a:ext cx="560830" cy="560830"/>
          </a:xfrm>
          <a:prstGeom prst="rect">
            <a:avLst/>
          </a:prstGeom>
        </p:spPr>
      </p:pic>
      <p:pic>
        <p:nvPicPr>
          <p:cNvPr id="30" name="Graphic 28" descr="Monthly calendar">
            <a:extLst>
              <a:ext uri="{FF2B5EF4-FFF2-40B4-BE49-F238E27FC236}">
                <a16:creationId xmlns:a16="http://schemas.microsoft.com/office/drawing/2014/main" id="{0F007074-1778-4A25-B9D5-667E9EEAEF87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7"/>
              </a:ext>
            </a:extLst>
          </a:blip>
          <a:stretch>
            <a:fillRect/>
          </a:stretch>
        </p:blipFill>
        <p:spPr>
          <a:xfrm>
            <a:off x="2679457" y="808379"/>
            <a:ext cx="560830" cy="560830"/>
          </a:xfrm>
          <a:prstGeom prst="rect">
            <a:avLst/>
          </a:prstGeom>
        </p:spPr>
      </p:pic>
      <p:pic>
        <p:nvPicPr>
          <p:cNvPr id="31" name="Graphic 29" descr="Presentation with media">
            <a:extLst>
              <a:ext uri="{FF2B5EF4-FFF2-40B4-BE49-F238E27FC236}">
                <a16:creationId xmlns:a16="http://schemas.microsoft.com/office/drawing/2014/main" id="{785BB02D-CDB5-425C-8D26-B753059AD982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9"/>
              </a:ext>
            </a:extLst>
          </a:blip>
          <a:stretch>
            <a:fillRect/>
          </a:stretch>
        </p:blipFill>
        <p:spPr>
          <a:xfrm>
            <a:off x="2679457" y="208808"/>
            <a:ext cx="560830" cy="560830"/>
          </a:xfrm>
          <a:prstGeom prst="rect">
            <a:avLst/>
          </a:prstGeom>
        </p:spPr>
      </p:pic>
      <p:pic>
        <p:nvPicPr>
          <p:cNvPr id="32" name="Graphic 30" descr="Postit Notes">
            <a:extLst>
              <a:ext uri="{FF2B5EF4-FFF2-40B4-BE49-F238E27FC236}">
                <a16:creationId xmlns:a16="http://schemas.microsoft.com/office/drawing/2014/main" id="{F1B6DC4B-A53C-43DD-8AD3-14AC7E1A748A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1"/>
              </a:ext>
            </a:extLst>
          </a:blip>
          <a:stretch>
            <a:fillRect/>
          </a:stretch>
        </p:blipFill>
        <p:spPr>
          <a:xfrm>
            <a:off x="2679457" y="1407949"/>
            <a:ext cx="560830" cy="560830"/>
          </a:xfrm>
          <a:prstGeom prst="rect">
            <a:avLst/>
          </a:prstGeom>
        </p:spPr>
      </p:pic>
      <p:pic>
        <p:nvPicPr>
          <p:cNvPr id="33" name="Graphic 31" descr="Share">
            <a:extLst>
              <a:ext uri="{FF2B5EF4-FFF2-40B4-BE49-F238E27FC236}">
                <a16:creationId xmlns:a16="http://schemas.microsoft.com/office/drawing/2014/main" id="{CB924CC5-3D64-4DE9-BA59-1139A7BD3C23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3"/>
              </a:ext>
            </a:extLst>
          </a:blip>
          <a:stretch>
            <a:fillRect/>
          </a:stretch>
        </p:blipFill>
        <p:spPr>
          <a:xfrm>
            <a:off x="2679457" y="2607090"/>
            <a:ext cx="560830" cy="560830"/>
          </a:xfrm>
          <a:prstGeom prst="rect">
            <a:avLst/>
          </a:prstGeom>
        </p:spPr>
      </p:pic>
      <p:pic>
        <p:nvPicPr>
          <p:cNvPr id="34" name="Graphic 32" descr="Calligraphy Pen">
            <a:extLst>
              <a:ext uri="{FF2B5EF4-FFF2-40B4-BE49-F238E27FC236}">
                <a16:creationId xmlns:a16="http://schemas.microsoft.com/office/drawing/2014/main" id="{0BA3D926-A51B-4AE1-92A2-4A03FB14B9F9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5"/>
              </a:ext>
            </a:extLst>
          </a:blip>
          <a:stretch>
            <a:fillRect/>
          </a:stretch>
        </p:blipFill>
        <p:spPr>
          <a:xfrm>
            <a:off x="2679457" y="2007519"/>
            <a:ext cx="560830" cy="560830"/>
          </a:xfrm>
          <a:prstGeom prst="rect">
            <a:avLst/>
          </a:prstGeom>
        </p:spPr>
      </p:pic>
      <p:pic>
        <p:nvPicPr>
          <p:cNvPr id="35" name="Graphic 33" descr="Clipboard All Crosses">
            <a:extLst>
              <a:ext uri="{FF2B5EF4-FFF2-40B4-BE49-F238E27FC236}">
                <a16:creationId xmlns:a16="http://schemas.microsoft.com/office/drawing/2014/main" id="{E3373547-B7F9-491C-B3F0-3EDB45735141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7"/>
              </a:ext>
            </a:extLst>
          </a:blip>
          <a:stretch>
            <a:fillRect/>
          </a:stretch>
        </p:blipFill>
        <p:spPr>
          <a:xfrm>
            <a:off x="2679457" y="3206661"/>
            <a:ext cx="560830" cy="560830"/>
          </a:xfrm>
          <a:prstGeom prst="rect">
            <a:avLst/>
          </a:prstGeom>
        </p:spPr>
      </p:pic>
      <p:pic>
        <p:nvPicPr>
          <p:cNvPr id="36" name="Graphic 34" descr="Clipboard All Crosses">
            <a:extLst>
              <a:ext uri="{FF2B5EF4-FFF2-40B4-BE49-F238E27FC236}">
                <a16:creationId xmlns:a16="http://schemas.microsoft.com/office/drawing/2014/main" id="{60945CC7-FD46-48E9-9F2A-B742D048E9EC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9"/>
              </a:ext>
            </a:extLst>
          </a:blip>
          <a:stretch>
            <a:fillRect/>
          </a:stretch>
        </p:blipFill>
        <p:spPr>
          <a:xfrm>
            <a:off x="2679457" y="3806231"/>
            <a:ext cx="560830" cy="560830"/>
          </a:xfrm>
          <a:prstGeom prst="rect">
            <a:avLst/>
          </a:prstGeom>
        </p:spPr>
      </p:pic>
      <p:pic>
        <p:nvPicPr>
          <p:cNvPr id="37" name="Graphic 35" descr="Signature">
            <a:extLst>
              <a:ext uri="{FF2B5EF4-FFF2-40B4-BE49-F238E27FC236}">
                <a16:creationId xmlns:a16="http://schemas.microsoft.com/office/drawing/2014/main" id="{02456AA9-B04A-4E87-9B76-87EA1FF68849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1"/>
              </a:ext>
            </a:extLst>
          </a:blip>
          <a:stretch>
            <a:fillRect/>
          </a:stretch>
        </p:blipFill>
        <p:spPr>
          <a:xfrm>
            <a:off x="3409512" y="164533"/>
            <a:ext cx="560830" cy="560830"/>
          </a:xfrm>
          <a:prstGeom prst="rect">
            <a:avLst/>
          </a:prstGeom>
        </p:spPr>
      </p:pic>
      <p:pic>
        <p:nvPicPr>
          <p:cNvPr id="38" name="Graphic 36" descr="Completed">
            <a:extLst>
              <a:ext uri="{FF2B5EF4-FFF2-40B4-BE49-F238E27FC236}">
                <a16:creationId xmlns:a16="http://schemas.microsoft.com/office/drawing/2014/main" id="{0C7CF491-B2A5-467F-9336-CEC797DACD0A}"/>
              </a:ext>
            </a:extLst>
          </p:cNvPr>
          <p:cNvPicPr>
            <a:picLocks noChangeAspect="1"/>
          </p:cNvPicPr>
          <p:nvPr/>
        </p:nvPicPr>
        <p:blipFill>
          <a:blip r:embed="rId7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3"/>
              </a:ext>
            </a:extLst>
          </a:blip>
          <a:stretch>
            <a:fillRect/>
          </a:stretch>
        </p:blipFill>
        <p:spPr>
          <a:xfrm>
            <a:off x="3409512" y="5008039"/>
            <a:ext cx="560830" cy="560830"/>
          </a:xfrm>
          <a:prstGeom prst="rect">
            <a:avLst/>
          </a:prstGeom>
        </p:spPr>
      </p:pic>
      <p:pic>
        <p:nvPicPr>
          <p:cNvPr id="39" name="Graphic 37" descr="Presentation with checklist">
            <a:extLst>
              <a:ext uri="{FF2B5EF4-FFF2-40B4-BE49-F238E27FC236}">
                <a16:creationId xmlns:a16="http://schemas.microsoft.com/office/drawing/2014/main" id="{4FEA263D-F4F2-4CA3-999D-7642D429BFE5}"/>
              </a:ext>
            </a:extLst>
          </p:cNvPr>
          <p:cNvPicPr>
            <a:picLocks noChangeAspect="1"/>
          </p:cNvPicPr>
          <p:nvPr/>
        </p:nvPicPr>
        <p:blipFill>
          <a:blip r:embed="rId7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5"/>
              </a:ext>
            </a:extLst>
          </a:blip>
          <a:stretch>
            <a:fillRect/>
          </a:stretch>
        </p:blipFill>
        <p:spPr>
          <a:xfrm>
            <a:off x="3409512" y="769639"/>
            <a:ext cx="560830" cy="560830"/>
          </a:xfrm>
          <a:prstGeom prst="rect">
            <a:avLst/>
          </a:prstGeom>
        </p:spPr>
      </p:pic>
      <p:pic>
        <p:nvPicPr>
          <p:cNvPr id="40" name="Graphic 38" descr="Bank">
            <a:extLst>
              <a:ext uri="{FF2B5EF4-FFF2-40B4-BE49-F238E27FC236}">
                <a16:creationId xmlns:a16="http://schemas.microsoft.com/office/drawing/2014/main" id="{7E6F9BC1-BECF-4606-8A8B-B3583A76C9B3}"/>
              </a:ext>
            </a:extLst>
          </p:cNvPr>
          <p:cNvPicPr>
            <a:picLocks noChangeAspect="1"/>
          </p:cNvPicPr>
          <p:nvPr/>
        </p:nvPicPr>
        <p:blipFill>
          <a:blip r:embed="rId7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7"/>
              </a:ext>
            </a:extLst>
          </a:blip>
          <a:stretch>
            <a:fillRect/>
          </a:stretch>
        </p:blipFill>
        <p:spPr>
          <a:xfrm>
            <a:off x="3409512" y="1374743"/>
            <a:ext cx="560830" cy="560830"/>
          </a:xfrm>
          <a:prstGeom prst="rect">
            <a:avLst/>
          </a:prstGeom>
        </p:spPr>
      </p:pic>
      <p:pic>
        <p:nvPicPr>
          <p:cNvPr id="41" name="Graphic 39" descr="Clipboard Mixed">
            <a:extLst>
              <a:ext uri="{FF2B5EF4-FFF2-40B4-BE49-F238E27FC236}">
                <a16:creationId xmlns:a16="http://schemas.microsoft.com/office/drawing/2014/main" id="{EC68EBA5-14C8-498A-B03A-5FBB376F0EFE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9"/>
              </a:ext>
            </a:extLst>
          </a:blip>
          <a:stretch>
            <a:fillRect/>
          </a:stretch>
        </p:blipFill>
        <p:spPr>
          <a:xfrm>
            <a:off x="3409512" y="1979849"/>
            <a:ext cx="560830" cy="560830"/>
          </a:xfrm>
          <a:prstGeom prst="rect">
            <a:avLst/>
          </a:prstGeom>
        </p:spPr>
      </p:pic>
      <p:pic>
        <p:nvPicPr>
          <p:cNvPr id="42" name="Graphic 40" descr="Credit card">
            <a:extLst>
              <a:ext uri="{FF2B5EF4-FFF2-40B4-BE49-F238E27FC236}">
                <a16:creationId xmlns:a16="http://schemas.microsoft.com/office/drawing/2014/main" id="{9DE7CBCB-F1EB-4209-A9A5-4524D1C0A78E}"/>
              </a:ext>
            </a:extLst>
          </p:cNvPr>
          <p:cNvPicPr>
            <a:picLocks noChangeAspect="1"/>
          </p:cNvPicPr>
          <p:nvPr/>
        </p:nvPicPr>
        <p:blipFill>
          <a:blip r:embed="rId8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1"/>
              </a:ext>
            </a:extLst>
          </a:blip>
          <a:stretch>
            <a:fillRect/>
          </a:stretch>
        </p:blipFill>
        <p:spPr>
          <a:xfrm>
            <a:off x="3409512" y="2584953"/>
            <a:ext cx="560830" cy="560830"/>
          </a:xfrm>
          <a:prstGeom prst="rect">
            <a:avLst/>
          </a:prstGeom>
        </p:spPr>
      </p:pic>
      <p:pic>
        <p:nvPicPr>
          <p:cNvPr id="43" name="Graphic 41" descr="Management">
            <a:extLst>
              <a:ext uri="{FF2B5EF4-FFF2-40B4-BE49-F238E27FC236}">
                <a16:creationId xmlns:a16="http://schemas.microsoft.com/office/drawing/2014/main" id="{AB0BA637-8B78-4977-9E8B-D48EDECCFD38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3"/>
              </a:ext>
            </a:extLst>
          </a:blip>
          <a:stretch>
            <a:fillRect/>
          </a:stretch>
        </p:blipFill>
        <p:spPr>
          <a:xfrm>
            <a:off x="3409512" y="3190059"/>
            <a:ext cx="560830" cy="560830"/>
          </a:xfrm>
          <a:prstGeom prst="rect">
            <a:avLst/>
          </a:prstGeom>
        </p:spPr>
      </p:pic>
      <p:pic>
        <p:nvPicPr>
          <p:cNvPr id="44" name="Graphic 42" descr="User network">
            <a:extLst>
              <a:ext uri="{FF2B5EF4-FFF2-40B4-BE49-F238E27FC236}">
                <a16:creationId xmlns:a16="http://schemas.microsoft.com/office/drawing/2014/main" id="{00CA8E8C-CE20-4487-B97D-0B11C4B1BF16}"/>
              </a:ext>
            </a:extLst>
          </p:cNvPr>
          <p:cNvPicPr>
            <a:picLocks noChangeAspect="1"/>
          </p:cNvPicPr>
          <p:nvPr/>
        </p:nvPicPr>
        <p:blipFill>
          <a:blip r:embed="rId8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5"/>
              </a:ext>
            </a:extLst>
          </a:blip>
          <a:stretch>
            <a:fillRect/>
          </a:stretch>
        </p:blipFill>
        <p:spPr>
          <a:xfrm>
            <a:off x="3409512" y="3795163"/>
            <a:ext cx="560830" cy="560830"/>
          </a:xfrm>
          <a:prstGeom prst="rect">
            <a:avLst/>
          </a:prstGeom>
        </p:spPr>
      </p:pic>
      <p:pic>
        <p:nvPicPr>
          <p:cNvPr id="45" name="Graphic 43" descr="Clipboard Partially Checked">
            <a:extLst>
              <a:ext uri="{FF2B5EF4-FFF2-40B4-BE49-F238E27FC236}">
                <a16:creationId xmlns:a16="http://schemas.microsoft.com/office/drawing/2014/main" id="{CD541603-FEFF-4E55-AE74-938F1C7AA30B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7"/>
              </a:ext>
            </a:extLst>
          </a:blip>
          <a:stretch>
            <a:fillRect/>
          </a:stretch>
        </p:blipFill>
        <p:spPr>
          <a:xfrm>
            <a:off x="2679457" y="4400269"/>
            <a:ext cx="560830" cy="560830"/>
          </a:xfrm>
          <a:prstGeom prst="rect">
            <a:avLst/>
          </a:prstGeom>
        </p:spPr>
      </p:pic>
      <p:pic>
        <p:nvPicPr>
          <p:cNvPr id="46" name="Graphic 44" descr="Employee badge">
            <a:extLst>
              <a:ext uri="{FF2B5EF4-FFF2-40B4-BE49-F238E27FC236}">
                <a16:creationId xmlns:a16="http://schemas.microsoft.com/office/drawing/2014/main" id="{E4F8081B-9309-4E3A-91F3-73390476A938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9"/>
              </a:ext>
            </a:extLst>
          </a:blip>
          <a:stretch>
            <a:fillRect/>
          </a:stretch>
        </p:blipFill>
        <p:spPr>
          <a:xfrm>
            <a:off x="4100979" y="848647"/>
            <a:ext cx="560830" cy="560830"/>
          </a:xfrm>
          <a:prstGeom prst="rect">
            <a:avLst/>
          </a:prstGeom>
        </p:spPr>
      </p:pic>
      <p:pic>
        <p:nvPicPr>
          <p:cNvPr id="47" name="Graphic 45" descr="Clipboard Checked">
            <a:extLst>
              <a:ext uri="{FF2B5EF4-FFF2-40B4-BE49-F238E27FC236}">
                <a16:creationId xmlns:a16="http://schemas.microsoft.com/office/drawing/2014/main" id="{FFE56A02-2970-4A47-B5AA-BB2B546130D0}"/>
              </a:ext>
            </a:extLst>
          </p:cNvPr>
          <p:cNvPicPr>
            <a:picLocks noChangeAspect="1"/>
          </p:cNvPicPr>
          <p:nvPr/>
        </p:nvPicPr>
        <p:blipFill>
          <a:blip r:embed="rId9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1"/>
              </a:ext>
            </a:extLst>
          </a:blip>
          <a:stretch>
            <a:fillRect/>
          </a:stretch>
        </p:blipFill>
        <p:spPr>
          <a:xfrm>
            <a:off x="2679457" y="5005374"/>
            <a:ext cx="560830" cy="560830"/>
          </a:xfrm>
          <a:prstGeom prst="rect">
            <a:avLst/>
          </a:prstGeom>
        </p:spPr>
      </p:pic>
      <p:pic>
        <p:nvPicPr>
          <p:cNvPr id="48" name="Graphic 46" descr="Social network">
            <a:extLst>
              <a:ext uri="{FF2B5EF4-FFF2-40B4-BE49-F238E27FC236}">
                <a16:creationId xmlns:a16="http://schemas.microsoft.com/office/drawing/2014/main" id="{EFD08EB1-93E8-406E-86E1-BF27AB4B6380}"/>
              </a:ext>
            </a:extLst>
          </p:cNvPr>
          <p:cNvPicPr>
            <a:picLocks noChangeAspect="1"/>
          </p:cNvPicPr>
          <p:nvPr/>
        </p:nvPicPr>
        <p:blipFill>
          <a:blip r:embed="rId9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3"/>
              </a:ext>
            </a:extLst>
          </a:blip>
          <a:stretch>
            <a:fillRect/>
          </a:stretch>
        </p:blipFill>
        <p:spPr>
          <a:xfrm>
            <a:off x="1985415" y="769115"/>
            <a:ext cx="560830" cy="560830"/>
          </a:xfrm>
          <a:prstGeom prst="rect">
            <a:avLst/>
          </a:prstGeom>
        </p:spPr>
      </p:pic>
      <p:pic>
        <p:nvPicPr>
          <p:cNvPr id="49" name="Graphic 47" descr="Upward trend">
            <a:extLst>
              <a:ext uri="{FF2B5EF4-FFF2-40B4-BE49-F238E27FC236}">
                <a16:creationId xmlns:a16="http://schemas.microsoft.com/office/drawing/2014/main" id="{13706BAD-1ECF-4850-8FA2-4A84D62ACBDE}"/>
              </a:ext>
            </a:extLst>
          </p:cNvPr>
          <p:cNvPicPr>
            <a:picLocks noChangeAspect="1"/>
          </p:cNvPicPr>
          <p:nvPr/>
        </p:nvPicPr>
        <p:blipFill>
          <a:blip r:embed="rId9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5"/>
              </a:ext>
            </a:extLst>
          </a:blip>
          <a:stretch>
            <a:fillRect/>
          </a:stretch>
        </p:blipFill>
        <p:spPr>
          <a:xfrm>
            <a:off x="7152118" y="1996011"/>
            <a:ext cx="560830" cy="560830"/>
          </a:xfrm>
          <a:prstGeom prst="rect">
            <a:avLst/>
          </a:prstGeom>
        </p:spPr>
      </p:pic>
      <p:pic>
        <p:nvPicPr>
          <p:cNvPr id="50" name="Graphic 48" descr="Contract">
            <a:extLst>
              <a:ext uri="{FF2B5EF4-FFF2-40B4-BE49-F238E27FC236}">
                <a16:creationId xmlns:a16="http://schemas.microsoft.com/office/drawing/2014/main" id="{601AA7CE-6A53-492B-9A8F-228EA6AAC0DB}"/>
              </a:ext>
            </a:extLst>
          </p:cNvPr>
          <p:cNvPicPr>
            <a:picLocks noChangeAspect="1"/>
          </p:cNvPicPr>
          <p:nvPr/>
        </p:nvPicPr>
        <p:blipFill>
          <a:blip r:embed="rId9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7"/>
              </a:ext>
            </a:extLst>
          </a:blip>
          <a:stretch>
            <a:fillRect/>
          </a:stretch>
        </p:blipFill>
        <p:spPr>
          <a:xfrm>
            <a:off x="4100979" y="2036283"/>
            <a:ext cx="560830" cy="560830"/>
          </a:xfrm>
          <a:prstGeom prst="rect">
            <a:avLst/>
          </a:prstGeom>
        </p:spPr>
      </p:pic>
      <p:pic>
        <p:nvPicPr>
          <p:cNvPr id="51" name="Graphic 49" descr="Questions">
            <a:extLst>
              <a:ext uri="{FF2B5EF4-FFF2-40B4-BE49-F238E27FC236}">
                <a16:creationId xmlns:a16="http://schemas.microsoft.com/office/drawing/2014/main" id="{FF5908E4-0983-43CD-95D7-3D1DCBD4D76B}"/>
              </a:ext>
            </a:extLst>
          </p:cNvPr>
          <p:cNvPicPr>
            <a:picLocks noChangeAspect="1"/>
          </p:cNvPicPr>
          <p:nvPr/>
        </p:nvPicPr>
        <p:blipFill>
          <a:blip r:embed="rId9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9"/>
              </a:ext>
            </a:extLst>
          </a:blip>
          <a:stretch>
            <a:fillRect/>
          </a:stretch>
        </p:blipFill>
        <p:spPr>
          <a:xfrm>
            <a:off x="4100979" y="1442465"/>
            <a:ext cx="560830" cy="560830"/>
          </a:xfrm>
          <a:prstGeom prst="rect">
            <a:avLst/>
          </a:prstGeom>
        </p:spPr>
      </p:pic>
      <p:pic>
        <p:nvPicPr>
          <p:cNvPr id="52" name="Graphic 50" descr="Target Audience">
            <a:extLst>
              <a:ext uri="{FF2B5EF4-FFF2-40B4-BE49-F238E27FC236}">
                <a16:creationId xmlns:a16="http://schemas.microsoft.com/office/drawing/2014/main" id="{363E0A9D-4128-49FD-BEAF-845A9342F4BE}"/>
              </a:ext>
            </a:extLst>
          </p:cNvPr>
          <p:cNvPicPr>
            <a:picLocks noChangeAspect="1"/>
          </p:cNvPicPr>
          <p:nvPr/>
        </p:nvPicPr>
        <p:blipFill>
          <a:blip r:embed="rId10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1"/>
              </a:ext>
            </a:extLst>
          </a:blip>
          <a:stretch>
            <a:fillRect/>
          </a:stretch>
        </p:blipFill>
        <p:spPr>
          <a:xfrm>
            <a:off x="4100979" y="2630100"/>
            <a:ext cx="560830" cy="560830"/>
          </a:xfrm>
          <a:prstGeom prst="rect">
            <a:avLst/>
          </a:prstGeom>
        </p:spPr>
      </p:pic>
      <p:pic>
        <p:nvPicPr>
          <p:cNvPr id="53" name="Graphic 51" descr="Connections">
            <a:extLst>
              <a:ext uri="{FF2B5EF4-FFF2-40B4-BE49-F238E27FC236}">
                <a16:creationId xmlns:a16="http://schemas.microsoft.com/office/drawing/2014/main" id="{E85D61DE-95C0-4202-869A-F0B2B25C4177}"/>
              </a:ext>
            </a:extLst>
          </p:cNvPr>
          <p:cNvPicPr>
            <a:picLocks noChangeAspect="1"/>
          </p:cNvPicPr>
          <p:nvPr/>
        </p:nvPicPr>
        <p:blipFill>
          <a:blip r:embed="rId10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3"/>
              </a:ext>
            </a:extLst>
          </a:blip>
          <a:stretch>
            <a:fillRect/>
          </a:stretch>
        </p:blipFill>
        <p:spPr>
          <a:xfrm>
            <a:off x="4100979" y="3223918"/>
            <a:ext cx="560830" cy="560830"/>
          </a:xfrm>
          <a:prstGeom prst="rect">
            <a:avLst/>
          </a:prstGeom>
        </p:spPr>
      </p:pic>
      <p:pic>
        <p:nvPicPr>
          <p:cNvPr id="54" name="Graphic 52" descr="Person with idea">
            <a:extLst>
              <a:ext uri="{FF2B5EF4-FFF2-40B4-BE49-F238E27FC236}">
                <a16:creationId xmlns:a16="http://schemas.microsoft.com/office/drawing/2014/main" id="{607B4611-5715-48EA-8E0F-455C11233D00}"/>
              </a:ext>
            </a:extLst>
          </p:cNvPr>
          <p:cNvPicPr>
            <a:picLocks noChangeAspect="1"/>
          </p:cNvPicPr>
          <p:nvPr/>
        </p:nvPicPr>
        <p:blipFill>
          <a:blip r:embed="rId10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5"/>
              </a:ext>
            </a:extLst>
          </a:blip>
          <a:stretch>
            <a:fillRect/>
          </a:stretch>
        </p:blipFill>
        <p:spPr>
          <a:xfrm>
            <a:off x="4100979" y="3817736"/>
            <a:ext cx="560830" cy="560830"/>
          </a:xfrm>
          <a:prstGeom prst="rect">
            <a:avLst/>
          </a:prstGeom>
        </p:spPr>
      </p:pic>
      <p:pic>
        <p:nvPicPr>
          <p:cNvPr id="55" name="Graphic 53" descr="Questions">
            <a:extLst>
              <a:ext uri="{FF2B5EF4-FFF2-40B4-BE49-F238E27FC236}">
                <a16:creationId xmlns:a16="http://schemas.microsoft.com/office/drawing/2014/main" id="{EA79105A-7A70-423C-8E96-7D88C8D73FE5}"/>
              </a:ext>
            </a:extLst>
          </p:cNvPr>
          <p:cNvPicPr>
            <a:picLocks noChangeAspect="1"/>
          </p:cNvPicPr>
          <p:nvPr/>
        </p:nvPicPr>
        <p:blipFill>
          <a:blip r:embed="rId10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7"/>
              </a:ext>
            </a:extLst>
          </a:blip>
          <a:stretch>
            <a:fillRect/>
          </a:stretch>
        </p:blipFill>
        <p:spPr>
          <a:xfrm>
            <a:off x="4100979" y="4411554"/>
            <a:ext cx="560830" cy="560830"/>
          </a:xfrm>
          <a:prstGeom prst="rect">
            <a:avLst/>
          </a:prstGeom>
        </p:spPr>
      </p:pic>
      <p:pic>
        <p:nvPicPr>
          <p:cNvPr id="56" name="Graphic 54" descr="Clipboard Checked">
            <a:extLst>
              <a:ext uri="{FF2B5EF4-FFF2-40B4-BE49-F238E27FC236}">
                <a16:creationId xmlns:a16="http://schemas.microsoft.com/office/drawing/2014/main" id="{F4B750B0-3BD3-4C57-904D-96175833BF3F}"/>
              </a:ext>
            </a:extLst>
          </p:cNvPr>
          <p:cNvPicPr>
            <a:picLocks noChangeAspect="1"/>
          </p:cNvPicPr>
          <p:nvPr/>
        </p:nvPicPr>
        <p:blipFill>
          <a:blip r:embed="rId10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9"/>
              </a:ext>
            </a:extLst>
          </a:blip>
          <a:stretch>
            <a:fillRect/>
          </a:stretch>
        </p:blipFill>
        <p:spPr>
          <a:xfrm>
            <a:off x="4890908" y="208808"/>
            <a:ext cx="560830" cy="560830"/>
          </a:xfrm>
          <a:prstGeom prst="rect">
            <a:avLst/>
          </a:prstGeom>
        </p:spPr>
      </p:pic>
      <p:pic>
        <p:nvPicPr>
          <p:cNvPr id="57" name="Graphic 55" descr="Presentation with org chart">
            <a:extLst>
              <a:ext uri="{FF2B5EF4-FFF2-40B4-BE49-F238E27FC236}">
                <a16:creationId xmlns:a16="http://schemas.microsoft.com/office/drawing/2014/main" id="{024F6C88-B9B7-4014-B7A8-C6906013992C}"/>
              </a:ext>
            </a:extLst>
          </p:cNvPr>
          <p:cNvPicPr>
            <a:picLocks noChangeAspect="1"/>
          </p:cNvPicPr>
          <p:nvPr/>
        </p:nvPicPr>
        <p:blipFill>
          <a:blip r:embed="rId1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1"/>
              </a:ext>
            </a:extLst>
          </a:blip>
          <a:stretch>
            <a:fillRect/>
          </a:stretch>
        </p:blipFill>
        <p:spPr>
          <a:xfrm>
            <a:off x="4100979" y="5005374"/>
            <a:ext cx="560830" cy="560830"/>
          </a:xfrm>
          <a:prstGeom prst="rect">
            <a:avLst/>
          </a:prstGeom>
        </p:spPr>
      </p:pic>
      <p:pic>
        <p:nvPicPr>
          <p:cNvPr id="58" name="Graphic 56" descr="Priorities">
            <a:extLst>
              <a:ext uri="{FF2B5EF4-FFF2-40B4-BE49-F238E27FC236}">
                <a16:creationId xmlns:a16="http://schemas.microsoft.com/office/drawing/2014/main" id="{B442809E-A520-4572-9A9D-EB8127B7D4D6}"/>
              </a:ext>
            </a:extLst>
          </p:cNvPr>
          <p:cNvPicPr>
            <a:picLocks noChangeAspect="1"/>
          </p:cNvPicPr>
          <p:nvPr/>
        </p:nvPicPr>
        <p:blipFill>
          <a:blip r:embed="rId1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3"/>
              </a:ext>
            </a:extLst>
          </a:blip>
          <a:stretch>
            <a:fillRect/>
          </a:stretch>
        </p:blipFill>
        <p:spPr>
          <a:xfrm>
            <a:off x="7152118" y="4969766"/>
            <a:ext cx="560830" cy="560830"/>
          </a:xfrm>
          <a:prstGeom prst="rect">
            <a:avLst/>
          </a:prstGeom>
        </p:spPr>
      </p:pic>
      <p:pic>
        <p:nvPicPr>
          <p:cNvPr id="59" name="Graphic 57" descr="Clipboard">
            <a:extLst>
              <a:ext uri="{FF2B5EF4-FFF2-40B4-BE49-F238E27FC236}">
                <a16:creationId xmlns:a16="http://schemas.microsoft.com/office/drawing/2014/main" id="{8AB917B0-DC61-40CA-8EE8-3F7220935FF5}"/>
              </a:ext>
            </a:extLst>
          </p:cNvPr>
          <p:cNvPicPr>
            <a:picLocks noChangeAspect="1"/>
          </p:cNvPicPr>
          <p:nvPr/>
        </p:nvPicPr>
        <p:blipFill>
          <a:blip r:embed="rId1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5"/>
              </a:ext>
            </a:extLst>
          </a:blip>
          <a:stretch>
            <a:fillRect/>
          </a:stretch>
        </p:blipFill>
        <p:spPr>
          <a:xfrm>
            <a:off x="4890908" y="1406611"/>
            <a:ext cx="560830" cy="560830"/>
          </a:xfrm>
          <a:prstGeom prst="rect">
            <a:avLst/>
          </a:prstGeom>
        </p:spPr>
      </p:pic>
      <p:pic>
        <p:nvPicPr>
          <p:cNvPr id="60" name="Graphic 58" descr="Flip calendar">
            <a:extLst>
              <a:ext uri="{FF2B5EF4-FFF2-40B4-BE49-F238E27FC236}">
                <a16:creationId xmlns:a16="http://schemas.microsoft.com/office/drawing/2014/main" id="{1A33AF87-595F-4DD2-95ED-E5029D196A14}"/>
              </a:ext>
            </a:extLst>
          </p:cNvPr>
          <p:cNvPicPr>
            <a:picLocks noChangeAspect="1"/>
          </p:cNvPicPr>
          <p:nvPr/>
        </p:nvPicPr>
        <p:blipFill>
          <a:blip r:embed="rId1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7"/>
              </a:ext>
            </a:extLst>
          </a:blip>
          <a:stretch>
            <a:fillRect/>
          </a:stretch>
        </p:blipFill>
        <p:spPr>
          <a:xfrm>
            <a:off x="4890908" y="2005512"/>
            <a:ext cx="560830" cy="560830"/>
          </a:xfrm>
          <a:prstGeom prst="rect">
            <a:avLst/>
          </a:prstGeom>
        </p:spPr>
      </p:pic>
      <p:pic>
        <p:nvPicPr>
          <p:cNvPr id="61" name="Graphic 59" descr="Contract">
            <a:extLst>
              <a:ext uri="{FF2B5EF4-FFF2-40B4-BE49-F238E27FC236}">
                <a16:creationId xmlns:a16="http://schemas.microsoft.com/office/drawing/2014/main" id="{0B678B74-725D-4CCA-92B6-EE7CF1C0227C}"/>
              </a:ext>
            </a:extLst>
          </p:cNvPr>
          <p:cNvPicPr>
            <a:picLocks noChangeAspect="1"/>
          </p:cNvPicPr>
          <p:nvPr/>
        </p:nvPicPr>
        <p:blipFill>
          <a:blip r:embed="rId1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9"/>
              </a:ext>
            </a:extLst>
          </a:blip>
          <a:stretch>
            <a:fillRect/>
          </a:stretch>
        </p:blipFill>
        <p:spPr>
          <a:xfrm>
            <a:off x="4890908" y="2604413"/>
            <a:ext cx="560830" cy="560830"/>
          </a:xfrm>
          <a:prstGeom prst="rect">
            <a:avLst/>
          </a:prstGeom>
        </p:spPr>
      </p:pic>
      <p:pic>
        <p:nvPicPr>
          <p:cNvPr id="62" name="Graphic 60" descr="List">
            <a:extLst>
              <a:ext uri="{FF2B5EF4-FFF2-40B4-BE49-F238E27FC236}">
                <a16:creationId xmlns:a16="http://schemas.microsoft.com/office/drawing/2014/main" id="{FB5F9153-65CB-496A-9F15-7BFC887ED2A2}"/>
              </a:ext>
            </a:extLst>
          </p:cNvPr>
          <p:cNvPicPr>
            <a:picLocks noChangeAspect="1"/>
          </p:cNvPicPr>
          <p:nvPr/>
        </p:nvPicPr>
        <p:blipFill>
          <a:blip r:embed="rId1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1"/>
              </a:ext>
            </a:extLst>
          </a:blip>
          <a:stretch>
            <a:fillRect/>
          </a:stretch>
        </p:blipFill>
        <p:spPr>
          <a:xfrm>
            <a:off x="4890908" y="3203315"/>
            <a:ext cx="560830" cy="560830"/>
          </a:xfrm>
          <a:prstGeom prst="rect">
            <a:avLst/>
          </a:prstGeom>
        </p:spPr>
      </p:pic>
      <p:pic>
        <p:nvPicPr>
          <p:cNvPr id="63" name="Graphic 61" descr="Clipboard Badge">
            <a:extLst>
              <a:ext uri="{FF2B5EF4-FFF2-40B4-BE49-F238E27FC236}">
                <a16:creationId xmlns:a16="http://schemas.microsoft.com/office/drawing/2014/main" id="{6BC61099-E6F2-4888-8CA4-464E7231FA57}"/>
              </a:ext>
            </a:extLst>
          </p:cNvPr>
          <p:cNvPicPr>
            <a:picLocks noChangeAspect="1"/>
          </p:cNvPicPr>
          <p:nvPr/>
        </p:nvPicPr>
        <p:blipFill>
          <a:blip r:embed="rId12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3"/>
              </a:ext>
            </a:extLst>
          </a:blip>
          <a:stretch>
            <a:fillRect/>
          </a:stretch>
        </p:blipFill>
        <p:spPr>
          <a:xfrm>
            <a:off x="4890908" y="3802216"/>
            <a:ext cx="560830" cy="560830"/>
          </a:xfrm>
          <a:prstGeom prst="rect">
            <a:avLst/>
          </a:prstGeom>
        </p:spPr>
      </p:pic>
      <p:pic>
        <p:nvPicPr>
          <p:cNvPr id="64" name="Graphic 62" descr="Document">
            <a:extLst>
              <a:ext uri="{FF2B5EF4-FFF2-40B4-BE49-F238E27FC236}">
                <a16:creationId xmlns:a16="http://schemas.microsoft.com/office/drawing/2014/main" id="{6AC3A356-F213-4EE9-B54D-360366515451}"/>
              </a:ext>
            </a:extLst>
          </p:cNvPr>
          <p:cNvPicPr>
            <a:picLocks noChangeAspect="1"/>
          </p:cNvPicPr>
          <p:nvPr/>
        </p:nvPicPr>
        <p:blipFill>
          <a:blip r:embed="rId12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5"/>
              </a:ext>
            </a:extLst>
          </a:blip>
          <a:stretch>
            <a:fillRect/>
          </a:stretch>
        </p:blipFill>
        <p:spPr>
          <a:xfrm>
            <a:off x="4890908" y="4401117"/>
            <a:ext cx="560830" cy="560830"/>
          </a:xfrm>
          <a:prstGeom prst="rect">
            <a:avLst/>
          </a:prstGeom>
        </p:spPr>
      </p:pic>
      <p:pic>
        <p:nvPicPr>
          <p:cNvPr id="65" name="Graphic 63" descr="Meeting">
            <a:extLst>
              <a:ext uri="{FF2B5EF4-FFF2-40B4-BE49-F238E27FC236}">
                <a16:creationId xmlns:a16="http://schemas.microsoft.com/office/drawing/2014/main" id="{5F5997DC-58D2-4D1A-8260-1C214209D3CF}"/>
              </a:ext>
            </a:extLst>
          </p:cNvPr>
          <p:cNvPicPr>
            <a:picLocks noChangeAspect="1"/>
          </p:cNvPicPr>
          <p:nvPr/>
        </p:nvPicPr>
        <p:blipFill>
          <a:blip r:embed="rId12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7"/>
              </a:ext>
            </a:extLst>
          </a:blip>
          <a:stretch>
            <a:fillRect/>
          </a:stretch>
        </p:blipFill>
        <p:spPr>
          <a:xfrm>
            <a:off x="4890908" y="5000015"/>
            <a:ext cx="560830" cy="560830"/>
          </a:xfrm>
          <a:prstGeom prst="rect">
            <a:avLst/>
          </a:prstGeom>
        </p:spPr>
      </p:pic>
      <p:pic>
        <p:nvPicPr>
          <p:cNvPr id="66" name="Graphic 64" descr="Clipboard">
            <a:extLst>
              <a:ext uri="{FF2B5EF4-FFF2-40B4-BE49-F238E27FC236}">
                <a16:creationId xmlns:a16="http://schemas.microsoft.com/office/drawing/2014/main" id="{2A3269F1-D846-42FE-8EB3-F011D7753F31}"/>
              </a:ext>
            </a:extLst>
          </p:cNvPr>
          <p:cNvPicPr>
            <a:picLocks noChangeAspect="1"/>
          </p:cNvPicPr>
          <p:nvPr/>
        </p:nvPicPr>
        <p:blipFill>
          <a:blip r:embed="rId1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9"/>
              </a:ext>
            </a:extLst>
          </a:blip>
          <a:stretch>
            <a:fillRect/>
          </a:stretch>
        </p:blipFill>
        <p:spPr>
          <a:xfrm>
            <a:off x="5610871" y="808712"/>
            <a:ext cx="560830" cy="560830"/>
          </a:xfrm>
          <a:prstGeom prst="rect">
            <a:avLst/>
          </a:prstGeom>
        </p:spPr>
      </p:pic>
      <p:pic>
        <p:nvPicPr>
          <p:cNvPr id="67" name="Graphic 65" descr="Clipboard Partially Crossed">
            <a:extLst>
              <a:ext uri="{FF2B5EF4-FFF2-40B4-BE49-F238E27FC236}">
                <a16:creationId xmlns:a16="http://schemas.microsoft.com/office/drawing/2014/main" id="{AD215304-E083-40C5-B1F2-5334BA996D1D}"/>
              </a:ext>
            </a:extLst>
          </p:cNvPr>
          <p:cNvPicPr>
            <a:picLocks noChangeAspect="1"/>
          </p:cNvPicPr>
          <p:nvPr/>
        </p:nvPicPr>
        <p:blipFill>
          <a:blip r:embed="rId13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1"/>
              </a:ext>
            </a:extLst>
          </a:blip>
          <a:stretch>
            <a:fillRect/>
          </a:stretch>
        </p:blipFill>
        <p:spPr>
          <a:xfrm>
            <a:off x="5610871" y="208808"/>
            <a:ext cx="560830" cy="560830"/>
          </a:xfrm>
          <a:prstGeom prst="rect">
            <a:avLst/>
          </a:prstGeom>
        </p:spPr>
      </p:pic>
      <p:pic>
        <p:nvPicPr>
          <p:cNvPr id="68" name="Graphic 66" descr="Clipboard Partially Checked">
            <a:extLst>
              <a:ext uri="{FF2B5EF4-FFF2-40B4-BE49-F238E27FC236}">
                <a16:creationId xmlns:a16="http://schemas.microsoft.com/office/drawing/2014/main" id="{6E43C959-17F4-4E97-A641-12C1B0ADE495}"/>
              </a:ext>
            </a:extLst>
          </p:cNvPr>
          <p:cNvPicPr>
            <a:picLocks noChangeAspect="1"/>
          </p:cNvPicPr>
          <p:nvPr/>
        </p:nvPicPr>
        <p:blipFill>
          <a:blip r:embed="rId13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3"/>
              </a:ext>
            </a:extLst>
          </a:blip>
          <a:stretch>
            <a:fillRect/>
          </a:stretch>
        </p:blipFill>
        <p:spPr>
          <a:xfrm>
            <a:off x="5610871" y="1408616"/>
            <a:ext cx="560830" cy="560830"/>
          </a:xfrm>
          <a:prstGeom prst="rect">
            <a:avLst/>
          </a:prstGeom>
        </p:spPr>
      </p:pic>
      <p:pic>
        <p:nvPicPr>
          <p:cNvPr id="69" name="Graphic 67" descr="Clipboard Partially Crossed">
            <a:extLst>
              <a:ext uri="{FF2B5EF4-FFF2-40B4-BE49-F238E27FC236}">
                <a16:creationId xmlns:a16="http://schemas.microsoft.com/office/drawing/2014/main" id="{33614647-121F-417C-BECC-515FA7465F26}"/>
              </a:ext>
            </a:extLst>
          </p:cNvPr>
          <p:cNvPicPr>
            <a:picLocks noChangeAspect="1"/>
          </p:cNvPicPr>
          <p:nvPr/>
        </p:nvPicPr>
        <p:blipFill>
          <a:blip r:embed="rId13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5"/>
              </a:ext>
            </a:extLst>
          </a:blip>
          <a:stretch>
            <a:fillRect/>
          </a:stretch>
        </p:blipFill>
        <p:spPr>
          <a:xfrm>
            <a:off x="5610871" y="2008519"/>
            <a:ext cx="560830" cy="560830"/>
          </a:xfrm>
          <a:prstGeom prst="rect">
            <a:avLst/>
          </a:prstGeom>
        </p:spPr>
      </p:pic>
      <p:pic>
        <p:nvPicPr>
          <p:cNvPr id="70" name="Graphic 68" descr="Daily calendar">
            <a:extLst>
              <a:ext uri="{FF2B5EF4-FFF2-40B4-BE49-F238E27FC236}">
                <a16:creationId xmlns:a16="http://schemas.microsoft.com/office/drawing/2014/main" id="{8739D117-75A3-40CB-80A6-EF607F229BBE}"/>
              </a:ext>
            </a:extLst>
          </p:cNvPr>
          <p:cNvPicPr>
            <a:picLocks noChangeAspect="1"/>
          </p:cNvPicPr>
          <p:nvPr/>
        </p:nvPicPr>
        <p:blipFill>
          <a:blip r:embed="rId13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7"/>
              </a:ext>
            </a:extLst>
          </a:blip>
          <a:stretch>
            <a:fillRect/>
          </a:stretch>
        </p:blipFill>
        <p:spPr>
          <a:xfrm>
            <a:off x="5610871" y="2608423"/>
            <a:ext cx="560830" cy="560830"/>
          </a:xfrm>
          <a:prstGeom prst="rect">
            <a:avLst/>
          </a:prstGeom>
        </p:spPr>
      </p:pic>
      <p:pic>
        <p:nvPicPr>
          <p:cNvPr id="71" name="Graphic 69" descr="List">
            <a:extLst>
              <a:ext uri="{FF2B5EF4-FFF2-40B4-BE49-F238E27FC236}">
                <a16:creationId xmlns:a16="http://schemas.microsoft.com/office/drawing/2014/main" id="{D4475CEE-1E84-4046-AB8B-B95280A0B0C9}"/>
              </a:ext>
            </a:extLst>
          </p:cNvPr>
          <p:cNvPicPr>
            <a:picLocks noChangeAspect="1"/>
          </p:cNvPicPr>
          <p:nvPr/>
        </p:nvPicPr>
        <p:blipFill>
          <a:blip r:embed="rId13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9"/>
              </a:ext>
            </a:extLst>
          </a:blip>
          <a:stretch>
            <a:fillRect/>
          </a:stretch>
        </p:blipFill>
        <p:spPr>
          <a:xfrm>
            <a:off x="5610871" y="3208326"/>
            <a:ext cx="560830" cy="560830"/>
          </a:xfrm>
          <a:prstGeom prst="rect">
            <a:avLst/>
          </a:prstGeom>
        </p:spPr>
      </p:pic>
      <p:pic>
        <p:nvPicPr>
          <p:cNvPr id="72" name="Graphic 70" descr="Register">
            <a:extLst>
              <a:ext uri="{FF2B5EF4-FFF2-40B4-BE49-F238E27FC236}">
                <a16:creationId xmlns:a16="http://schemas.microsoft.com/office/drawing/2014/main" id="{6078BD5B-7FD0-4448-A9D8-A564730E7AFF}"/>
              </a:ext>
            </a:extLst>
          </p:cNvPr>
          <p:cNvPicPr>
            <a:picLocks noChangeAspect="1"/>
          </p:cNvPicPr>
          <p:nvPr/>
        </p:nvPicPr>
        <p:blipFill>
          <a:blip r:embed="rId14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1"/>
              </a:ext>
            </a:extLst>
          </a:blip>
          <a:stretch>
            <a:fillRect/>
          </a:stretch>
        </p:blipFill>
        <p:spPr>
          <a:xfrm>
            <a:off x="5610871" y="4408133"/>
            <a:ext cx="560830" cy="560830"/>
          </a:xfrm>
          <a:prstGeom prst="rect">
            <a:avLst/>
          </a:prstGeom>
        </p:spPr>
      </p:pic>
      <p:pic>
        <p:nvPicPr>
          <p:cNvPr id="73" name="Graphic 71" descr="Bar graph with upward trend">
            <a:extLst>
              <a:ext uri="{FF2B5EF4-FFF2-40B4-BE49-F238E27FC236}">
                <a16:creationId xmlns:a16="http://schemas.microsoft.com/office/drawing/2014/main" id="{89EA72F9-AB01-4F49-8AAB-7B6CECC5EC49}"/>
              </a:ext>
            </a:extLst>
          </p:cNvPr>
          <p:cNvPicPr>
            <a:picLocks noChangeAspect="1"/>
          </p:cNvPicPr>
          <p:nvPr/>
        </p:nvPicPr>
        <p:blipFill>
          <a:blip r:embed="rId14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3"/>
              </a:ext>
            </a:extLst>
          </a:blip>
          <a:stretch>
            <a:fillRect/>
          </a:stretch>
        </p:blipFill>
        <p:spPr>
          <a:xfrm>
            <a:off x="5610871" y="3808230"/>
            <a:ext cx="560830" cy="560830"/>
          </a:xfrm>
          <a:prstGeom prst="rect">
            <a:avLst/>
          </a:prstGeom>
        </p:spPr>
      </p:pic>
      <p:pic>
        <p:nvPicPr>
          <p:cNvPr id="74" name="Graphic 72" descr="Hierarchy">
            <a:extLst>
              <a:ext uri="{FF2B5EF4-FFF2-40B4-BE49-F238E27FC236}">
                <a16:creationId xmlns:a16="http://schemas.microsoft.com/office/drawing/2014/main" id="{289FEEC8-3B69-4F82-BED4-62201C2D8396}"/>
              </a:ext>
            </a:extLst>
          </p:cNvPr>
          <p:cNvPicPr>
            <a:picLocks noChangeAspect="1"/>
          </p:cNvPicPr>
          <p:nvPr/>
        </p:nvPicPr>
        <p:blipFill>
          <a:blip r:embed="rId14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5"/>
              </a:ext>
            </a:extLst>
          </a:blip>
          <a:stretch>
            <a:fillRect/>
          </a:stretch>
        </p:blipFill>
        <p:spPr>
          <a:xfrm>
            <a:off x="6376512" y="807709"/>
            <a:ext cx="560830" cy="560830"/>
          </a:xfrm>
          <a:prstGeom prst="rect">
            <a:avLst/>
          </a:prstGeom>
        </p:spPr>
      </p:pic>
      <p:pic>
        <p:nvPicPr>
          <p:cNvPr id="75" name="Graphic 73" descr="Paper">
            <a:extLst>
              <a:ext uri="{FF2B5EF4-FFF2-40B4-BE49-F238E27FC236}">
                <a16:creationId xmlns:a16="http://schemas.microsoft.com/office/drawing/2014/main" id="{BFD3842E-5C0F-4D0F-9FAB-8B180A25D0BD}"/>
              </a:ext>
            </a:extLst>
          </p:cNvPr>
          <p:cNvPicPr>
            <a:picLocks noChangeAspect="1"/>
          </p:cNvPicPr>
          <p:nvPr/>
        </p:nvPicPr>
        <p:blipFill>
          <a:blip r:embed="rId14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7"/>
              </a:ext>
            </a:extLst>
          </a:blip>
          <a:stretch>
            <a:fillRect/>
          </a:stretch>
        </p:blipFill>
        <p:spPr>
          <a:xfrm>
            <a:off x="5610871" y="5008039"/>
            <a:ext cx="560830" cy="560830"/>
          </a:xfrm>
          <a:prstGeom prst="rect">
            <a:avLst/>
          </a:prstGeom>
        </p:spPr>
      </p:pic>
      <p:pic>
        <p:nvPicPr>
          <p:cNvPr id="76" name="Graphic 74" descr="Postit Notes 3">
            <a:extLst>
              <a:ext uri="{FF2B5EF4-FFF2-40B4-BE49-F238E27FC236}">
                <a16:creationId xmlns:a16="http://schemas.microsoft.com/office/drawing/2014/main" id="{83096C44-0260-4D09-A98D-08983E4EF9DC}"/>
              </a:ext>
            </a:extLst>
          </p:cNvPr>
          <p:cNvPicPr>
            <a:picLocks noChangeAspect="1"/>
          </p:cNvPicPr>
          <p:nvPr/>
        </p:nvPicPr>
        <p:blipFill>
          <a:blip r:embed="rId14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9"/>
              </a:ext>
            </a:extLst>
          </a:blip>
          <a:stretch>
            <a:fillRect/>
          </a:stretch>
        </p:blipFill>
        <p:spPr>
          <a:xfrm>
            <a:off x="6376512" y="208808"/>
            <a:ext cx="560830" cy="560830"/>
          </a:xfrm>
          <a:prstGeom prst="rect">
            <a:avLst/>
          </a:prstGeom>
        </p:spPr>
      </p:pic>
      <p:pic>
        <p:nvPicPr>
          <p:cNvPr id="77" name="Graphic 75" descr="Upward trend">
            <a:extLst>
              <a:ext uri="{FF2B5EF4-FFF2-40B4-BE49-F238E27FC236}">
                <a16:creationId xmlns:a16="http://schemas.microsoft.com/office/drawing/2014/main" id="{BCDAA437-E97F-474B-B40F-2F1A4E68B8B7}"/>
              </a:ext>
            </a:extLst>
          </p:cNvPr>
          <p:cNvPicPr>
            <a:picLocks noChangeAspect="1"/>
          </p:cNvPicPr>
          <p:nvPr/>
        </p:nvPicPr>
        <p:blipFill>
          <a:blip r:embed="rId15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1"/>
              </a:ext>
            </a:extLst>
          </a:blip>
          <a:stretch>
            <a:fillRect/>
          </a:stretch>
        </p:blipFill>
        <p:spPr>
          <a:xfrm>
            <a:off x="6376512" y="2005512"/>
            <a:ext cx="560830" cy="560830"/>
          </a:xfrm>
          <a:prstGeom prst="rect">
            <a:avLst/>
          </a:prstGeom>
        </p:spPr>
      </p:pic>
      <p:pic>
        <p:nvPicPr>
          <p:cNvPr id="78" name="Graphic 76" descr="Workflow">
            <a:extLst>
              <a:ext uri="{FF2B5EF4-FFF2-40B4-BE49-F238E27FC236}">
                <a16:creationId xmlns:a16="http://schemas.microsoft.com/office/drawing/2014/main" id="{9A2E0740-2DA0-4E3C-B716-2E600D6E8AA9}"/>
              </a:ext>
            </a:extLst>
          </p:cNvPr>
          <p:cNvPicPr>
            <a:picLocks noChangeAspect="1"/>
          </p:cNvPicPr>
          <p:nvPr/>
        </p:nvPicPr>
        <p:blipFill>
          <a:blip r:embed="rId15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3"/>
              </a:ext>
            </a:extLst>
          </a:blip>
          <a:stretch>
            <a:fillRect/>
          </a:stretch>
        </p:blipFill>
        <p:spPr>
          <a:xfrm>
            <a:off x="6376512" y="1406611"/>
            <a:ext cx="560830" cy="560830"/>
          </a:xfrm>
          <a:prstGeom prst="rect">
            <a:avLst/>
          </a:prstGeom>
        </p:spPr>
      </p:pic>
      <p:pic>
        <p:nvPicPr>
          <p:cNvPr id="79" name="Graphic 77" descr="Checklist">
            <a:extLst>
              <a:ext uri="{FF2B5EF4-FFF2-40B4-BE49-F238E27FC236}">
                <a16:creationId xmlns:a16="http://schemas.microsoft.com/office/drawing/2014/main" id="{AE1F5A6C-B1D5-4E40-A7D3-533B7F71CA4C}"/>
              </a:ext>
            </a:extLst>
          </p:cNvPr>
          <p:cNvPicPr>
            <a:picLocks noChangeAspect="1"/>
          </p:cNvPicPr>
          <p:nvPr/>
        </p:nvPicPr>
        <p:blipFill>
          <a:blip r:embed="rId15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5"/>
              </a:ext>
            </a:extLst>
          </a:blip>
          <a:stretch>
            <a:fillRect/>
          </a:stretch>
        </p:blipFill>
        <p:spPr>
          <a:xfrm>
            <a:off x="4890908" y="819010"/>
            <a:ext cx="560830" cy="560830"/>
          </a:xfrm>
          <a:prstGeom prst="rect">
            <a:avLst/>
          </a:prstGeom>
        </p:spPr>
      </p:pic>
      <p:pic>
        <p:nvPicPr>
          <p:cNvPr id="80" name="Graphic 78" descr="Downward trend graph">
            <a:extLst>
              <a:ext uri="{FF2B5EF4-FFF2-40B4-BE49-F238E27FC236}">
                <a16:creationId xmlns:a16="http://schemas.microsoft.com/office/drawing/2014/main" id="{A47E23C5-BEE3-4490-B0CA-589C584C95C2}"/>
              </a:ext>
            </a:extLst>
          </p:cNvPr>
          <p:cNvPicPr>
            <a:picLocks noChangeAspect="1"/>
          </p:cNvPicPr>
          <p:nvPr/>
        </p:nvPicPr>
        <p:blipFill>
          <a:blip r:embed="rId15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7"/>
              </a:ext>
            </a:extLst>
          </a:blip>
          <a:stretch>
            <a:fillRect/>
          </a:stretch>
        </p:blipFill>
        <p:spPr>
          <a:xfrm>
            <a:off x="6376512" y="2600109"/>
            <a:ext cx="560830" cy="560830"/>
          </a:xfrm>
          <a:prstGeom prst="rect">
            <a:avLst/>
          </a:prstGeom>
        </p:spPr>
      </p:pic>
      <p:pic>
        <p:nvPicPr>
          <p:cNvPr id="81" name="Graphic 79" descr="Bank check">
            <a:extLst>
              <a:ext uri="{FF2B5EF4-FFF2-40B4-BE49-F238E27FC236}">
                <a16:creationId xmlns:a16="http://schemas.microsoft.com/office/drawing/2014/main" id="{1F670C24-1552-4783-9665-6353C060EB34}"/>
              </a:ext>
            </a:extLst>
          </p:cNvPr>
          <p:cNvPicPr>
            <a:picLocks noChangeAspect="1"/>
          </p:cNvPicPr>
          <p:nvPr/>
        </p:nvPicPr>
        <p:blipFill>
          <a:blip r:embed="rId15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9"/>
              </a:ext>
            </a:extLst>
          </a:blip>
          <a:stretch>
            <a:fillRect/>
          </a:stretch>
        </p:blipFill>
        <p:spPr>
          <a:xfrm>
            <a:off x="6376512" y="4401117"/>
            <a:ext cx="560830" cy="560830"/>
          </a:xfrm>
          <a:prstGeom prst="rect">
            <a:avLst/>
          </a:prstGeom>
        </p:spPr>
      </p:pic>
      <p:pic>
        <p:nvPicPr>
          <p:cNvPr id="82" name="Graphic 80" descr="Clipboard Badge">
            <a:extLst>
              <a:ext uri="{FF2B5EF4-FFF2-40B4-BE49-F238E27FC236}">
                <a16:creationId xmlns:a16="http://schemas.microsoft.com/office/drawing/2014/main" id="{1A6EE28D-9641-447B-94F9-50D1846A39E7}"/>
              </a:ext>
            </a:extLst>
          </p:cNvPr>
          <p:cNvPicPr>
            <a:picLocks noChangeAspect="1"/>
          </p:cNvPicPr>
          <p:nvPr/>
        </p:nvPicPr>
        <p:blipFill>
          <a:blip r:embed="rId16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1"/>
              </a:ext>
            </a:extLst>
          </a:blip>
          <a:stretch>
            <a:fillRect/>
          </a:stretch>
        </p:blipFill>
        <p:spPr>
          <a:xfrm>
            <a:off x="6376512" y="3802216"/>
            <a:ext cx="560830" cy="560830"/>
          </a:xfrm>
          <a:prstGeom prst="rect">
            <a:avLst/>
          </a:prstGeom>
        </p:spPr>
      </p:pic>
      <p:pic>
        <p:nvPicPr>
          <p:cNvPr id="83" name="Graphic 81" descr="Network">
            <a:extLst>
              <a:ext uri="{FF2B5EF4-FFF2-40B4-BE49-F238E27FC236}">
                <a16:creationId xmlns:a16="http://schemas.microsoft.com/office/drawing/2014/main" id="{029F340E-D9C1-46AC-A8FC-927AA21C6515}"/>
              </a:ext>
            </a:extLst>
          </p:cNvPr>
          <p:cNvPicPr>
            <a:picLocks noChangeAspect="1"/>
          </p:cNvPicPr>
          <p:nvPr/>
        </p:nvPicPr>
        <p:blipFill>
          <a:blip r:embed="rId16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3"/>
              </a:ext>
            </a:extLst>
          </a:blip>
          <a:stretch>
            <a:fillRect/>
          </a:stretch>
        </p:blipFill>
        <p:spPr>
          <a:xfrm>
            <a:off x="7152118" y="164533"/>
            <a:ext cx="560830" cy="560830"/>
          </a:xfrm>
          <a:prstGeom prst="rect">
            <a:avLst/>
          </a:prstGeom>
        </p:spPr>
      </p:pic>
      <p:pic>
        <p:nvPicPr>
          <p:cNvPr id="84" name="Graphic 82" descr="Priorities">
            <a:extLst>
              <a:ext uri="{FF2B5EF4-FFF2-40B4-BE49-F238E27FC236}">
                <a16:creationId xmlns:a16="http://schemas.microsoft.com/office/drawing/2014/main" id="{53312776-6084-4C2E-B706-50219008E995}"/>
              </a:ext>
            </a:extLst>
          </p:cNvPr>
          <p:cNvPicPr>
            <a:picLocks noChangeAspect="1"/>
          </p:cNvPicPr>
          <p:nvPr/>
        </p:nvPicPr>
        <p:blipFill>
          <a:blip r:embed="rId16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5"/>
              </a:ext>
            </a:extLst>
          </a:blip>
          <a:stretch>
            <a:fillRect/>
          </a:stretch>
        </p:blipFill>
        <p:spPr>
          <a:xfrm>
            <a:off x="6376512" y="5000015"/>
            <a:ext cx="560830" cy="560830"/>
          </a:xfrm>
          <a:prstGeom prst="rect">
            <a:avLst/>
          </a:prstGeom>
        </p:spPr>
      </p:pic>
      <p:pic>
        <p:nvPicPr>
          <p:cNvPr id="85" name="Graphic 83" descr="Workflow">
            <a:extLst>
              <a:ext uri="{FF2B5EF4-FFF2-40B4-BE49-F238E27FC236}">
                <a16:creationId xmlns:a16="http://schemas.microsoft.com/office/drawing/2014/main" id="{98E93036-A2EF-4B12-A01D-20FB7F0637C1}"/>
              </a:ext>
            </a:extLst>
          </p:cNvPr>
          <p:cNvPicPr>
            <a:picLocks noChangeAspect="1"/>
          </p:cNvPicPr>
          <p:nvPr/>
        </p:nvPicPr>
        <p:blipFill>
          <a:blip r:embed="rId16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7"/>
              </a:ext>
            </a:extLst>
          </a:blip>
          <a:stretch>
            <a:fillRect/>
          </a:stretch>
        </p:blipFill>
        <p:spPr>
          <a:xfrm>
            <a:off x="7152118" y="1415028"/>
            <a:ext cx="560830" cy="560830"/>
          </a:xfrm>
          <a:prstGeom prst="rect">
            <a:avLst/>
          </a:prstGeom>
        </p:spPr>
      </p:pic>
      <p:pic>
        <p:nvPicPr>
          <p:cNvPr id="86" name="Graphic 84" descr="Group brainstorm">
            <a:extLst>
              <a:ext uri="{FF2B5EF4-FFF2-40B4-BE49-F238E27FC236}">
                <a16:creationId xmlns:a16="http://schemas.microsoft.com/office/drawing/2014/main" id="{C404A448-30F7-4690-8BDA-E6FA6E5F1248}"/>
              </a:ext>
            </a:extLst>
          </p:cNvPr>
          <p:cNvPicPr>
            <a:picLocks noChangeAspect="1"/>
          </p:cNvPicPr>
          <p:nvPr/>
        </p:nvPicPr>
        <p:blipFill>
          <a:blip r:embed="rId16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9"/>
              </a:ext>
            </a:extLst>
          </a:blip>
          <a:stretch>
            <a:fillRect/>
          </a:stretch>
        </p:blipFill>
        <p:spPr>
          <a:xfrm>
            <a:off x="7152118" y="843762"/>
            <a:ext cx="560830" cy="560830"/>
          </a:xfrm>
          <a:prstGeom prst="rect">
            <a:avLst/>
          </a:prstGeom>
        </p:spPr>
      </p:pic>
      <p:pic>
        <p:nvPicPr>
          <p:cNvPr id="87" name="Graphic 85" descr="Downward trend graph">
            <a:extLst>
              <a:ext uri="{FF2B5EF4-FFF2-40B4-BE49-F238E27FC236}">
                <a16:creationId xmlns:a16="http://schemas.microsoft.com/office/drawing/2014/main" id="{6A4CFF8D-702F-4E02-9FB3-83896E192AEF}"/>
              </a:ext>
            </a:extLst>
          </p:cNvPr>
          <p:cNvPicPr>
            <a:picLocks noChangeAspect="1"/>
          </p:cNvPicPr>
          <p:nvPr/>
        </p:nvPicPr>
        <p:blipFill>
          <a:blip r:embed="rId17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1"/>
              </a:ext>
            </a:extLst>
          </a:blip>
          <a:stretch>
            <a:fillRect/>
          </a:stretch>
        </p:blipFill>
        <p:spPr>
          <a:xfrm>
            <a:off x="7152118" y="2612832"/>
            <a:ext cx="560830" cy="560830"/>
          </a:xfrm>
          <a:prstGeom prst="rect">
            <a:avLst/>
          </a:prstGeom>
        </p:spPr>
      </p:pic>
      <p:pic>
        <p:nvPicPr>
          <p:cNvPr id="88" name="Graphic 86" descr="Bar graph with downward trend">
            <a:extLst>
              <a:ext uri="{FF2B5EF4-FFF2-40B4-BE49-F238E27FC236}">
                <a16:creationId xmlns:a16="http://schemas.microsoft.com/office/drawing/2014/main" id="{E2F147EF-E75B-4301-8085-914860F51CD3}"/>
              </a:ext>
            </a:extLst>
          </p:cNvPr>
          <p:cNvPicPr>
            <a:picLocks noChangeAspect="1"/>
          </p:cNvPicPr>
          <p:nvPr/>
        </p:nvPicPr>
        <p:blipFill>
          <a:blip r:embed="rId17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3"/>
              </a:ext>
            </a:extLst>
          </a:blip>
          <a:stretch>
            <a:fillRect/>
          </a:stretch>
        </p:blipFill>
        <p:spPr>
          <a:xfrm>
            <a:off x="6376512" y="3198682"/>
            <a:ext cx="560830" cy="560830"/>
          </a:xfrm>
          <a:prstGeom prst="rect">
            <a:avLst/>
          </a:prstGeom>
        </p:spPr>
      </p:pic>
      <p:pic>
        <p:nvPicPr>
          <p:cNvPr id="89" name="Graphic 87" descr="Bar graph with upward trend">
            <a:extLst>
              <a:ext uri="{FF2B5EF4-FFF2-40B4-BE49-F238E27FC236}">
                <a16:creationId xmlns:a16="http://schemas.microsoft.com/office/drawing/2014/main" id="{0F59C685-0C27-4521-93FD-870A73732031}"/>
              </a:ext>
            </a:extLst>
          </p:cNvPr>
          <p:cNvPicPr>
            <a:picLocks noChangeAspect="1"/>
          </p:cNvPicPr>
          <p:nvPr/>
        </p:nvPicPr>
        <p:blipFill>
          <a:blip r:embed="rId17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5"/>
              </a:ext>
            </a:extLst>
          </a:blip>
          <a:stretch>
            <a:fillRect/>
          </a:stretch>
        </p:blipFill>
        <p:spPr>
          <a:xfrm>
            <a:off x="7152118" y="3852461"/>
            <a:ext cx="560830" cy="560830"/>
          </a:xfrm>
          <a:prstGeom prst="rect">
            <a:avLst/>
          </a:prstGeom>
        </p:spPr>
      </p:pic>
      <p:pic>
        <p:nvPicPr>
          <p:cNvPr id="90" name="Graphic 88" descr="Formal Shirt">
            <a:extLst>
              <a:ext uri="{FF2B5EF4-FFF2-40B4-BE49-F238E27FC236}">
                <a16:creationId xmlns:a16="http://schemas.microsoft.com/office/drawing/2014/main" id="{80F46D64-6211-49E5-B22D-50B973AE6EE0}"/>
              </a:ext>
            </a:extLst>
          </p:cNvPr>
          <p:cNvPicPr>
            <a:picLocks noChangeAspect="1"/>
          </p:cNvPicPr>
          <p:nvPr/>
        </p:nvPicPr>
        <p:blipFill>
          <a:blip r:embed="rId17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7"/>
              </a:ext>
            </a:extLst>
          </a:blip>
          <a:stretch>
            <a:fillRect/>
          </a:stretch>
        </p:blipFill>
        <p:spPr>
          <a:xfrm>
            <a:off x="3409512" y="4369942"/>
            <a:ext cx="560830" cy="560830"/>
          </a:xfrm>
          <a:prstGeom prst="rect">
            <a:avLst/>
          </a:prstGeom>
        </p:spPr>
      </p:pic>
      <p:pic>
        <p:nvPicPr>
          <p:cNvPr id="91" name="Graphic 89" descr="Bar graph with downward trend">
            <a:extLst>
              <a:ext uri="{FF2B5EF4-FFF2-40B4-BE49-F238E27FC236}">
                <a16:creationId xmlns:a16="http://schemas.microsoft.com/office/drawing/2014/main" id="{C2B9E2CF-ACE5-4353-A2EB-628E4773F009}"/>
              </a:ext>
            </a:extLst>
          </p:cNvPr>
          <p:cNvPicPr>
            <a:picLocks noChangeAspect="1"/>
          </p:cNvPicPr>
          <p:nvPr/>
        </p:nvPicPr>
        <p:blipFill>
          <a:blip r:embed="rId17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9"/>
              </a:ext>
            </a:extLst>
          </a:blip>
          <a:stretch>
            <a:fillRect/>
          </a:stretch>
        </p:blipFill>
        <p:spPr>
          <a:xfrm>
            <a:off x="7152118" y="3210806"/>
            <a:ext cx="560830" cy="560830"/>
          </a:xfrm>
          <a:prstGeom prst="rect">
            <a:avLst/>
          </a:prstGeom>
        </p:spPr>
      </p:pic>
      <p:pic>
        <p:nvPicPr>
          <p:cNvPr id="93" name="Graphic 74" descr="3d Glasses">
            <a:extLst>
              <a:ext uri="{FF2B5EF4-FFF2-40B4-BE49-F238E27FC236}">
                <a16:creationId xmlns:a16="http://schemas.microsoft.com/office/drawing/2014/main" id="{2C88D120-5622-4E32-9E52-79FF7792EBD4}"/>
              </a:ext>
            </a:extLst>
          </p:cNvPr>
          <p:cNvPicPr>
            <a:picLocks noChangeAspect="1"/>
          </p:cNvPicPr>
          <p:nvPr/>
        </p:nvPicPr>
        <p:blipFill>
          <a:blip r:embed="rId18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1"/>
              </a:ext>
            </a:extLst>
          </a:blip>
          <a:stretch>
            <a:fillRect/>
          </a:stretch>
        </p:blipFill>
        <p:spPr>
          <a:xfrm>
            <a:off x="7928004" y="208808"/>
            <a:ext cx="554132" cy="554132"/>
          </a:xfrm>
          <a:prstGeom prst="rect">
            <a:avLst/>
          </a:prstGeom>
        </p:spPr>
      </p:pic>
      <p:pic>
        <p:nvPicPr>
          <p:cNvPr id="94" name="Graphic 75" descr="Aperture">
            <a:extLst>
              <a:ext uri="{FF2B5EF4-FFF2-40B4-BE49-F238E27FC236}">
                <a16:creationId xmlns:a16="http://schemas.microsoft.com/office/drawing/2014/main" id="{90BFEF00-191D-4135-9168-66ED42E13BAA}"/>
              </a:ext>
            </a:extLst>
          </p:cNvPr>
          <p:cNvPicPr>
            <a:picLocks noChangeAspect="1"/>
          </p:cNvPicPr>
          <p:nvPr/>
        </p:nvPicPr>
        <p:blipFill>
          <a:blip r:embed="rId18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3"/>
              </a:ext>
            </a:extLst>
          </a:blip>
          <a:stretch>
            <a:fillRect/>
          </a:stretch>
        </p:blipFill>
        <p:spPr>
          <a:xfrm>
            <a:off x="7928004" y="1370705"/>
            <a:ext cx="554132" cy="554132"/>
          </a:xfrm>
          <a:prstGeom prst="rect">
            <a:avLst/>
          </a:prstGeom>
        </p:spPr>
      </p:pic>
      <p:pic>
        <p:nvPicPr>
          <p:cNvPr id="95" name="Graphic 76" descr="Battery">
            <a:extLst>
              <a:ext uri="{FF2B5EF4-FFF2-40B4-BE49-F238E27FC236}">
                <a16:creationId xmlns:a16="http://schemas.microsoft.com/office/drawing/2014/main" id="{2387AEFC-C866-4659-B534-6D61A012AE6A}"/>
              </a:ext>
            </a:extLst>
          </p:cNvPr>
          <p:cNvPicPr>
            <a:picLocks noChangeAspect="1"/>
          </p:cNvPicPr>
          <p:nvPr/>
        </p:nvPicPr>
        <p:blipFill>
          <a:blip r:embed="rId18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5"/>
              </a:ext>
            </a:extLst>
          </a:blip>
          <a:stretch>
            <a:fillRect/>
          </a:stretch>
        </p:blipFill>
        <p:spPr>
          <a:xfrm>
            <a:off x="7928004" y="762941"/>
            <a:ext cx="554132" cy="554132"/>
          </a:xfrm>
          <a:prstGeom prst="rect">
            <a:avLst/>
          </a:prstGeom>
        </p:spPr>
      </p:pic>
      <p:pic>
        <p:nvPicPr>
          <p:cNvPr id="96" name="Graphic 77" descr="Binary">
            <a:extLst>
              <a:ext uri="{FF2B5EF4-FFF2-40B4-BE49-F238E27FC236}">
                <a16:creationId xmlns:a16="http://schemas.microsoft.com/office/drawing/2014/main" id="{C4830688-4B3B-49DE-B6F9-6657DE36D00E}"/>
              </a:ext>
            </a:extLst>
          </p:cNvPr>
          <p:cNvPicPr>
            <a:picLocks noChangeAspect="1"/>
          </p:cNvPicPr>
          <p:nvPr/>
        </p:nvPicPr>
        <p:blipFill>
          <a:blip r:embed="rId18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7"/>
              </a:ext>
            </a:extLst>
          </a:blip>
          <a:stretch>
            <a:fillRect/>
          </a:stretch>
        </p:blipFill>
        <p:spPr>
          <a:xfrm>
            <a:off x="7928004" y="2586232"/>
            <a:ext cx="554132" cy="554132"/>
          </a:xfrm>
          <a:prstGeom prst="rect">
            <a:avLst/>
          </a:prstGeom>
        </p:spPr>
      </p:pic>
      <p:pic>
        <p:nvPicPr>
          <p:cNvPr id="97" name="Graphic 78" descr="Blockchain">
            <a:extLst>
              <a:ext uri="{FF2B5EF4-FFF2-40B4-BE49-F238E27FC236}">
                <a16:creationId xmlns:a16="http://schemas.microsoft.com/office/drawing/2014/main" id="{1DA01F8A-95CB-40DF-883B-1A79B5B0CC62}"/>
              </a:ext>
            </a:extLst>
          </p:cNvPr>
          <p:cNvPicPr>
            <a:picLocks noChangeAspect="1"/>
          </p:cNvPicPr>
          <p:nvPr/>
        </p:nvPicPr>
        <p:blipFill>
          <a:blip r:embed="rId18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9"/>
              </a:ext>
            </a:extLst>
          </a:blip>
          <a:stretch>
            <a:fillRect/>
          </a:stretch>
        </p:blipFill>
        <p:spPr>
          <a:xfrm>
            <a:off x="7928004" y="1978469"/>
            <a:ext cx="554132" cy="554132"/>
          </a:xfrm>
          <a:prstGeom prst="rect">
            <a:avLst/>
          </a:prstGeom>
        </p:spPr>
      </p:pic>
      <p:pic>
        <p:nvPicPr>
          <p:cNvPr id="98" name="Graphic 79" descr="Blog">
            <a:extLst>
              <a:ext uri="{FF2B5EF4-FFF2-40B4-BE49-F238E27FC236}">
                <a16:creationId xmlns:a16="http://schemas.microsoft.com/office/drawing/2014/main" id="{2C8D3441-360E-43AB-8B3D-988A00898F7A}"/>
              </a:ext>
            </a:extLst>
          </p:cNvPr>
          <p:cNvPicPr>
            <a:picLocks noChangeAspect="1"/>
          </p:cNvPicPr>
          <p:nvPr/>
        </p:nvPicPr>
        <p:blipFill>
          <a:blip r:embed="rId19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1"/>
              </a:ext>
            </a:extLst>
          </a:blip>
          <a:stretch>
            <a:fillRect/>
          </a:stretch>
        </p:blipFill>
        <p:spPr>
          <a:xfrm>
            <a:off x="7928004" y="3193996"/>
            <a:ext cx="554132" cy="554132"/>
          </a:xfrm>
          <a:prstGeom prst="rect">
            <a:avLst/>
          </a:prstGeom>
        </p:spPr>
      </p:pic>
      <p:pic>
        <p:nvPicPr>
          <p:cNvPr id="99" name="Graphic 80" descr="Blog">
            <a:extLst>
              <a:ext uri="{FF2B5EF4-FFF2-40B4-BE49-F238E27FC236}">
                <a16:creationId xmlns:a16="http://schemas.microsoft.com/office/drawing/2014/main" id="{717025C7-C3A2-4575-B309-7F0C6710A5EA}"/>
              </a:ext>
            </a:extLst>
          </p:cNvPr>
          <p:cNvPicPr>
            <a:picLocks noChangeAspect="1"/>
          </p:cNvPicPr>
          <p:nvPr/>
        </p:nvPicPr>
        <p:blipFill>
          <a:blip r:embed="rId19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3"/>
              </a:ext>
            </a:extLst>
          </a:blip>
          <a:stretch>
            <a:fillRect/>
          </a:stretch>
        </p:blipFill>
        <p:spPr>
          <a:xfrm>
            <a:off x="7928004" y="3801761"/>
            <a:ext cx="554132" cy="554132"/>
          </a:xfrm>
          <a:prstGeom prst="rect">
            <a:avLst/>
          </a:prstGeom>
        </p:spPr>
      </p:pic>
      <p:pic>
        <p:nvPicPr>
          <p:cNvPr id="100" name="Graphic 81" descr="Bluetooth">
            <a:extLst>
              <a:ext uri="{FF2B5EF4-FFF2-40B4-BE49-F238E27FC236}">
                <a16:creationId xmlns:a16="http://schemas.microsoft.com/office/drawing/2014/main" id="{5113B715-57DC-47B3-857D-C855695FCC06}"/>
              </a:ext>
            </a:extLst>
          </p:cNvPr>
          <p:cNvPicPr>
            <a:picLocks noChangeAspect="1"/>
          </p:cNvPicPr>
          <p:nvPr/>
        </p:nvPicPr>
        <p:blipFill>
          <a:blip r:embed="rId19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5"/>
              </a:ext>
            </a:extLst>
          </a:blip>
          <a:stretch>
            <a:fillRect/>
          </a:stretch>
        </p:blipFill>
        <p:spPr>
          <a:xfrm>
            <a:off x="7928004" y="5017291"/>
            <a:ext cx="554132" cy="554132"/>
          </a:xfrm>
          <a:prstGeom prst="rect">
            <a:avLst/>
          </a:prstGeom>
        </p:spPr>
      </p:pic>
      <p:pic>
        <p:nvPicPr>
          <p:cNvPr id="101" name="Graphic 82" descr="Calculator">
            <a:extLst>
              <a:ext uri="{FF2B5EF4-FFF2-40B4-BE49-F238E27FC236}">
                <a16:creationId xmlns:a16="http://schemas.microsoft.com/office/drawing/2014/main" id="{757772AF-5BDD-46B8-ABB3-F80950B6C7EA}"/>
              </a:ext>
            </a:extLst>
          </p:cNvPr>
          <p:cNvPicPr>
            <a:picLocks noChangeAspect="1"/>
          </p:cNvPicPr>
          <p:nvPr/>
        </p:nvPicPr>
        <p:blipFill>
          <a:blip r:embed="rId19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7"/>
              </a:ext>
            </a:extLst>
          </a:blip>
          <a:stretch>
            <a:fillRect/>
          </a:stretch>
        </p:blipFill>
        <p:spPr>
          <a:xfrm>
            <a:off x="7928004" y="4409524"/>
            <a:ext cx="554132" cy="554132"/>
          </a:xfrm>
          <a:prstGeom prst="rect">
            <a:avLst/>
          </a:prstGeom>
        </p:spPr>
      </p:pic>
      <p:pic>
        <p:nvPicPr>
          <p:cNvPr id="102" name="Graphic 83" descr="Camera">
            <a:extLst>
              <a:ext uri="{FF2B5EF4-FFF2-40B4-BE49-F238E27FC236}">
                <a16:creationId xmlns:a16="http://schemas.microsoft.com/office/drawing/2014/main" id="{68C02B37-36F0-443F-B03D-B8666A7EB9AE}"/>
              </a:ext>
            </a:extLst>
          </p:cNvPr>
          <p:cNvPicPr>
            <a:picLocks noChangeAspect="1"/>
          </p:cNvPicPr>
          <p:nvPr/>
        </p:nvPicPr>
        <p:blipFill>
          <a:blip r:embed="rId19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9"/>
              </a:ext>
            </a:extLst>
          </a:blip>
          <a:stretch>
            <a:fillRect/>
          </a:stretch>
        </p:blipFill>
        <p:spPr>
          <a:xfrm>
            <a:off x="8683925" y="208808"/>
            <a:ext cx="554132" cy="554132"/>
          </a:xfrm>
          <a:prstGeom prst="rect">
            <a:avLst/>
          </a:prstGeom>
        </p:spPr>
      </p:pic>
      <p:pic>
        <p:nvPicPr>
          <p:cNvPr id="103" name="Graphic 84" descr="Cell Tower">
            <a:extLst>
              <a:ext uri="{FF2B5EF4-FFF2-40B4-BE49-F238E27FC236}">
                <a16:creationId xmlns:a16="http://schemas.microsoft.com/office/drawing/2014/main" id="{E51B27A4-D557-46FE-A88F-659BF148E838}"/>
              </a:ext>
            </a:extLst>
          </p:cNvPr>
          <p:cNvPicPr>
            <a:picLocks noChangeAspect="1"/>
          </p:cNvPicPr>
          <p:nvPr/>
        </p:nvPicPr>
        <p:blipFill>
          <a:blip r:embed="rId20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1"/>
              </a:ext>
            </a:extLst>
          </a:blip>
          <a:stretch>
            <a:fillRect/>
          </a:stretch>
        </p:blipFill>
        <p:spPr>
          <a:xfrm>
            <a:off x="8683925" y="1410564"/>
            <a:ext cx="554132" cy="554132"/>
          </a:xfrm>
          <a:prstGeom prst="rect">
            <a:avLst/>
          </a:prstGeom>
        </p:spPr>
      </p:pic>
      <p:pic>
        <p:nvPicPr>
          <p:cNvPr id="104" name="Graphic 85" descr="Check In">
            <a:extLst>
              <a:ext uri="{FF2B5EF4-FFF2-40B4-BE49-F238E27FC236}">
                <a16:creationId xmlns:a16="http://schemas.microsoft.com/office/drawing/2014/main" id="{B230CC66-CB41-4CCC-A014-34656636634E}"/>
              </a:ext>
            </a:extLst>
          </p:cNvPr>
          <p:cNvPicPr>
            <a:picLocks noChangeAspect="1"/>
          </p:cNvPicPr>
          <p:nvPr/>
        </p:nvPicPr>
        <p:blipFill>
          <a:blip r:embed="rId20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3"/>
              </a:ext>
            </a:extLst>
          </a:blip>
          <a:stretch>
            <a:fillRect/>
          </a:stretch>
        </p:blipFill>
        <p:spPr>
          <a:xfrm>
            <a:off x="8683925" y="809686"/>
            <a:ext cx="554132" cy="554132"/>
          </a:xfrm>
          <a:prstGeom prst="rect">
            <a:avLst/>
          </a:prstGeom>
        </p:spPr>
      </p:pic>
      <p:pic>
        <p:nvPicPr>
          <p:cNvPr id="105" name="Graphic 86" descr="Cloud Computing">
            <a:extLst>
              <a:ext uri="{FF2B5EF4-FFF2-40B4-BE49-F238E27FC236}">
                <a16:creationId xmlns:a16="http://schemas.microsoft.com/office/drawing/2014/main" id="{6A5F442E-96D1-46A4-B5A2-49B52E592762}"/>
              </a:ext>
            </a:extLst>
          </p:cNvPr>
          <p:cNvPicPr>
            <a:picLocks noChangeAspect="1"/>
          </p:cNvPicPr>
          <p:nvPr/>
        </p:nvPicPr>
        <p:blipFill>
          <a:blip r:embed="rId20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5"/>
              </a:ext>
            </a:extLst>
          </a:blip>
          <a:stretch>
            <a:fillRect/>
          </a:stretch>
        </p:blipFill>
        <p:spPr>
          <a:xfrm>
            <a:off x="8683925" y="2011443"/>
            <a:ext cx="554132" cy="554132"/>
          </a:xfrm>
          <a:prstGeom prst="rect">
            <a:avLst/>
          </a:prstGeom>
        </p:spPr>
      </p:pic>
      <p:pic>
        <p:nvPicPr>
          <p:cNvPr id="106" name="Graphic 87" descr="Cmd Terminal">
            <a:extLst>
              <a:ext uri="{FF2B5EF4-FFF2-40B4-BE49-F238E27FC236}">
                <a16:creationId xmlns:a16="http://schemas.microsoft.com/office/drawing/2014/main" id="{833FE235-5148-4FF5-8E2C-8F8D8CE7BDFB}"/>
              </a:ext>
            </a:extLst>
          </p:cNvPr>
          <p:cNvPicPr>
            <a:picLocks noChangeAspect="1"/>
          </p:cNvPicPr>
          <p:nvPr/>
        </p:nvPicPr>
        <p:blipFill>
          <a:blip r:embed="rId20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7"/>
              </a:ext>
            </a:extLst>
          </a:blip>
          <a:stretch>
            <a:fillRect/>
          </a:stretch>
        </p:blipFill>
        <p:spPr>
          <a:xfrm>
            <a:off x="8683925" y="3213199"/>
            <a:ext cx="554132" cy="554132"/>
          </a:xfrm>
          <a:prstGeom prst="rect">
            <a:avLst/>
          </a:prstGeom>
        </p:spPr>
      </p:pic>
      <p:pic>
        <p:nvPicPr>
          <p:cNvPr id="107" name="Graphic 88" descr="Cmd Terminal">
            <a:extLst>
              <a:ext uri="{FF2B5EF4-FFF2-40B4-BE49-F238E27FC236}">
                <a16:creationId xmlns:a16="http://schemas.microsoft.com/office/drawing/2014/main" id="{DE44F0E6-DB95-491D-A829-7953A0EB9B71}"/>
              </a:ext>
            </a:extLst>
          </p:cNvPr>
          <p:cNvPicPr>
            <a:picLocks noChangeAspect="1"/>
          </p:cNvPicPr>
          <p:nvPr/>
        </p:nvPicPr>
        <p:blipFill>
          <a:blip r:embed="rId20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9"/>
              </a:ext>
            </a:extLst>
          </a:blip>
          <a:stretch>
            <a:fillRect/>
          </a:stretch>
        </p:blipFill>
        <p:spPr>
          <a:xfrm>
            <a:off x="8683925" y="2612321"/>
            <a:ext cx="554132" cy="554132"/>
          </a:xfrm>
          <a:prstGeom prst="rect">
            <a:avLst/>
          </a:prstGeom>
        </p:spPr>
      </p:pic>
      <p:pic>
        <p:nvPicPr>
          <p:cNvPr id="108" name="Graphic 89" descr="Computer">
            <a:extLst>
              <a:ext uri="{FF2B5EF4-FFF2-40B4-BE49-F238E27FC236}">
                <a16:creationId xmlns:a16="http://schemas.microsoft.com/office/drawing/2014/main" id="{15ACAA99-99BD-4D27-96EA-1AFDDDBEE54C}"/>
              </a:ext>
            </a:extLst>
          </p:cNvPr>
          <p:cNvPicPr>
            <a:picLocks noChangeAspect="1"/>
          </p:cNvPicPr>
          <p:nvPr/>
        </p:nvPicPr>
        <p:blipFill>
          <a:blip r:embed="rId2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1"/>
              </a:ext>
            </a:extLst>
          </a:blip>
          <a:stretch>
            <a:fillRect/>
          </a:stretch>
        </p:blipFill>
        <p:spPr>
          <a:xfrm>
            <a:off x="8683925" y="3814077"/>
            <a:ext cx="554132" cy="554132"/>
          </a:xfrm>
          <a:prstGeom prst="rect">
            <a:avLst/>
          </a:prstGeom>
        </p:spPr>
      </p:pic>
      <p:pic>
        <p:nvPicPr>
          <p:cNvPr id="109" name="Graphic 90" descr="Disk">
            <a:extLst>
              <a:ext uri="{FF2B5EF4-FFF2-40B4-BE49-F238E27FC236}">
                <a16:creationId xmlns:a16="http://schemas.microsoft.com/office/drawing/2014/main" id="{6D193401-5CCE-4893-8819-22003361816D}"/>
              </a:ext>
            </a:extLst>
          </p:cNvPr>
          <p:cNvPicPr>
            <a:picLocks noChangeAspect="1"/>
          </p:cNvPicPr>
          <p:nvPr/>
        </p:nvPicPr>
        <p:blipFill>
          <a:blip r:embed="rId2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3"/>
              </a:ext>
            </a:extLst>
          </a:blip>
          <a:stretch>
            <a:fillRect/>
          </a:stretch>
        </p:blipFill>
        <p:spPr>
          <a:xfrm>
            <a:off x="8683925" y="4414955"/>
            <a:ext cx="554132" cy="554132"/>
          </a:xfrm>
          <a:prstGeom prst="rect">
            <a:avLst/>
          </a:prstGeom>
        </p:spPr>
      </p:pic>
      <p:pic>
        <p:nvPicPr>
          <p:cNvPr id="110" name="Graphic 91" descr="DVD player">
            <a:extLst>
              <a:ext uri="{FF2B5EF4-FFF2-40B4-BE49-F238E27FC236}">
                <a16:creationId xmlns:a16="http://schemas.microsoft.com/office/drawing/2014/main" id="{FAAC6F2C-148B-4D3E-8132-22ECD3A838C2}"/>
              </a:ext>
            </a:extLst>
          </p:cNvPr>
          <p:cNvPicPr>
            <a:picLocks noChangeAspect="1"/>
          </p:cNvPicPr>
          <p:nvPr/>
        </p:nvPicPr>
        <p:blipFill>
          <a:blip r:embed="rId2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5"/>
              </a:ext>
            </a:extLst>
          </a:blip>
          <a:stretch>
            <a:fillRect/>
          </a:stretch>
        </p:blipFill>
        <p:spPr>
          <a:xfrm>
            <a:off x="9491130" y="224529"/>
            <a:ext cx="554132" cy="554132"/>
          </a:xfrm>
          <a:prstGeom prst="rect">
            <a:avLst/>
          </a:prstGeom>
        </p:spPr>
      </p:pic>
      <p:pic>
        <p:nvPicPr>
          <p:cNvPr id="111" name="Graphic 92" descr="Earbuds">
            <a:extLst>
              <a:ext uri="{FF2B5EF4-FFF2-40B4-BE49-F238E27FC236}">
                <a16:creationId xmlns:a16="http://schemas.microsoft.com/office/drawing/2014/main" id="{FF2E2427-09FC-4DDC-80F0-ED82779F4CDD}"/>
              </a:ext>
            </a:extLst>
          </p:cNvPr>
          <p:cNvPicPr>
            <a:picLocks noChangeAspect="1"/>
          </p:cNvPicPr>
          <p:nvPr/>
        </p:nvPicPr>
        <p:blipFill>
          <a:blip r:embed="rId2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7"/>
              </a:ext>
            </a:extLst>
          </a:blip>
          <a:stretch>
            <a:fillRect/>
          </a:stretch>
        </p:blipFill>
        <p:spPr>
          <a:xfrm>
            <a:off x="9491130" y="825407"/>
            <a:ext cx="554132" cy="554132"/>
          </a:xfrm>
          <a:prstGeom prst="rect">
            <a:avLst/>
          </a:prstGeom>
        </p:spPr>
      </p:pic>
      <p:pic>
        <p:nvPicPr>
          <p:cNvPr id="112" name="Graphic 93" descr="Electric Tower">
            <a:extLst>
              <a:ext uri="{FF2B5EF4-FFF2-40B4-BE49-F238E27FC236}">
                <a16:creationId xmlns:a16="http://schemas.microsoft.com/office/drawing/2014/main" id="{C4ECE96A-DEED-4C0B-8ADF-D05710FEF9D2}"/>
              </a:ext>
            </a:extLst>
          </p:cNvPr>
          <p:cNvPicPr>
            <a:picLocks noChangeAspect="1"/>
          </p:cNvPicPr>
          <p:nvPr/>
        </p:nvPicPr>
        <p:blipFill>
          <a:blip r:embed="rId2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9"/>
              </a:ext>
            </a:extLst>
          </a:blip>
          <a:stretch>
            <a:fillRect/>
          </a:stretch>
        </p:blipFill>
        <p:spPr>
          <a:xfrm>
            <a:off x="8683925" y="5015831"/>
            <a:ext cx="554132" cy="554132"/>
          </a:xfrm>
          <a:prstGeom prst="rect">
            <a:avLst/>
          </a:prstGeom>
        </p:spPr>
      </p:pic>
      <p:pic>
        <p:nvPicPr>
          <p:cNvPr id="113" name="Graphic 94" descr="Fax">
            <a:extLst>
              <a:ext uri="{FF2B5EF4-FFF2-40B4-BE49-F238E27FC236}">
                <a16:creationId xmlns:a16="http://schemas.microsoft.com/office/drawing/2014/main" id="{C084CF87-DC9A-4023-B8F0-90BD7382F334}"/>
              </a:ext>
            </a:extLst>
          </p:cNvPr>
          <p:cNvPicPr>
            <a:picLocks noChangeAspect="1"/>
          </p:cNvPicPr>
          <p:nvPr/>
        </p:nvPicPr>
        <p:blipFill>
          <a:blip r:embed="rId2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1"/>
              </a:ext>
            </a:extLst>
          </a:blip>
          <a:stretch>
            <a:fillRect/>
          </a:stretch>
        </p:blipFill>
        <p:spPr>
          <a:xfrm>
            <a:off x="9491130" y="2027163"/>
            <a:ext cx="554132" cy="554132"/>
          </a:xfrm>
          <a:prstGeom prst="rect">
            <a:avLst/>
          </a:prstGeom>
        </p:spPr>
      </p:pic>
      <p:pic>
        <p:nvPicPr>
          <p:cNvPr id="114" name="Graphic 95" descr="Fluorescent Light Blub">
            <a:extLst>
              <a:ext uri="{FF2B5EF4-FFF2-40B4-BE49-F238E27FC236}">
                <a16:creationId xmlns:a16="http://schemas.microsoft.com/office/drawing/2014/main" id="{50ED70D0-8D6C-430B-91A5-D825FE2487A0}"/>
              </a:ext>
            </a:extLst>
          </p:cNvPr>
          <p:cNvPicPr>
            <a:picLocks noChangeAspect="1"/>
          </p:cNvPicPr>
          <p:nvPr/>
        </p:nvPicPr>
        <p:blipFill>
          <a:blip r:embed="rId22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3"/>
              </a:ext>
            </a:extLst>
          </a:blip>
          <a:stretch>
            <a:fillRect/>
          </a:stretch>
        </p:blipFill>
        <p:spPr>
          <a:xfrm>
            <a:off x="9491130" y="1426284"/>
            <a:ext cx="554132" cy="554132"/>
          </a:xfrm>
          <a:prstGeom prst="rect">
            <a:avLst/>
          </a:prstGeom>
        </p:spPr>
      </p:pic>
      <p:pic>
        <p:nvPicPr>
          <p:cNvPr id="115" name="Graphic 96" descr="Headphones">
            <a:extLst>
              <a:ext uri="{FF2B5EF4-FFF2-40B4-BE49-F238E27FC236}">
                <a16:creationId xmlns:a16="http://schemas.microsoft.com/office/drawing/2014/main" id="{6DDBA1BB-30DA-46A7-8F7E-A6E3239B7FB8}"/>
              </a:ext>
            </a:extLst>
          </p:cNvPr>
          <p:cNvPicPr>
            <a:picLocks noChangeAspect="1"/>
          </p:cNvPicPr>
          <p:nvPr/>
        </p:nvPicPr>
        <p:blipFill>
          <a:blip r:embed="rId22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5"/>
              </a:ext>
            </a:extLst>
          </a:blip>
          <a:stretch>
            <a:fillRect/>
          </a:stretch>
        </p:blipFill>
        <p:spPr>
          <a:xfrm>
            <a:off x="9491130" y="2628041"/>
            <a:ext cx="554132" cy="554132"/>
          </a:xfrm>
          <a:prstGeom prst="rect">
            <a:avLst/>
          </a:prstGeom>
        </p:spPr>
      </p:pic>
      <p:pic>
        <p:nvPicPr>
          <p:cNvPr id="116" name="Graphic 97" descr="Hydropower">
            <a:extLst>
              <a:ext uri="{FF2B5EF4-FFF2-40B4-BE49-F238E27FC236}">
                <a16:creationId xmlns:a16="http://schemas.microsoft.com/office/drawing/2014/main" id="{D72CD0C9-43FE-4A88-A942-DA3C483B963D}"/>
              </a:ext>
            </a:extLst>
          </p:cNvPr>
          <p:cNvPicPr>
            <a:picLocks noChangeAspect="1"/>
          </p:cNvPicPr>
          <p:nvPr/>
        </p:nvPicPr>
        <p:blipFill>
          <a:blip r:embed="rId22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7"/>
              </a:ext>
            </a:extLst>
          </a:blip>
          <a:stretch>
            <a:fillRect/>
          </a:stretch>
        </p:blipFill>
        <p:spPr>
          <a:xfrm>
            <a:off x="9491130" y="3228919"/>
            <a:ext cx="554132" cy="554132"/>
          </a:xfrm>
          <a:prstGeom prst="rect">
            <a:avLst/>
          </a:prstGeom>
        </p:spPr>
      </p:pic>
      <p:pic>
        <p:nvPicPr>
          <p:cNvPr id="117" name="Graphic 98" descr="Illustrator">
            <a:extLst>
              <a:ext uri="{FF2B5EF4-FFF2-40B4-BE49-F238E27FC236}">
                <a16:creationId xmlns:a16="http://schemas.microsoft.com/office/drawing/2014/main" id="{160BA580-8481-4292-8916-532E07F59598}"/>
              </a:ext>
            </a:extLst>
          </p:cNvPr>
          <p:cNvPicPr>
            <a:picLocks noChangeAspect="1"/>
          </p:cNvPicPr>
          <p:nvPr/>
        </p:nvPicPr>
        <p:blipFill>
          <a:blip r:embed="rId2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9"/>
              </a:ext>
            </a:extLst>
          </a:blip>
          <a:stretch>
            <a:fillRect/>
          </a:stretch>
        </p:blipFill>
        <p:spPr>
          <a:xfrm>
            <a:off x="9491130" y="3829797"/>
            <a:ext cx="554132" cy="554132"/>
          </a:xfrm>
          <a:prstGeom prst="rect">
            <a:avLst/>
          </a:prstGeom>
        </p:spPr>
      </p:pic>
      <p:pic>
        <p:nvPicPr>
          <p:cNvPr id="118" name="Graphic 99" descr="Influencer">
            <a:extLst>
              <a:ext uri="{FF2B5EF4-FFF2-40B4-BE49-F238E27FC236}">
                <a16:creationId xmlns:a16="http://schemas.microsoft.com/office/drawing/2014/main" id="{2F7B9898-BF46-4B87-ABF2-7BE68A27934F}"/>
              </a:ext>
            </a:extLst>
          </p:cNvPr>
          <p:cNvPicPr>
            <a:picLocks noChangeAspect="1"/>
          </p:cNvPicPr>
          <p:nvPr/>
        </p:nvPicPr>
        <p:blipFill>
          <a:blip r:embed="rId23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1"/>
              </a:ext>
            </a:extLst>
          </a:blip>
          <a:stretch>
            <a:fillRect/>
          </a:stretch>
        </p:blipFill>
        <p:spPr>
          <a:xfrm>
            <a:off x="9491130" y="5031552"/>
            <a:ext cx="554132" cy="554132"/>
          </a:xfrm>
          <a:prstGeom prst="rect">
            <a:avLst/>
          </a:prstGeom>
        </p:spPr>
      </p:pic>
      <p:pic>
        <p:nvPicPr>
          <p:cNvPr id="119" name="Graphic 100" descr="Internet">
            <a:extLst>
              <a:ext uri="{FF2B5EF4-FFF2-40B4-BE49-F238E27FC236}">
                <a16:creationId xmlns:a16="http://schemas.microsoft.com/office/drawing/2014/main" id="{328ECCA9-F6F8-4211-BA93-43A915CB6ECF}"/>
              </a:ext>
            </a:extLst>
          </p:cNvPr>
          <p:cNvPicPr>
            <a:picLocks noChangeAspect="1"/>
          </p:cNvPicPr>
          <p:nvPr/>
        </p:nvPicPr>
        <p:blipFill>
          <a:blip r:embed="rId23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3"/>
              </a:ext>
            </a:extLst>
          </a:blip>
          <a:stretch>
            <a:fillRect/>
          </a:stretch>
        </p:blipFill>
        <p:spPr>
          <a:xfrm>
            <a:off x="9491130" y="4430675"/>
            <a:ext cx="554132" cy="554132"/>
          </a:xfrm>
          <a:prstGeom prst="rect">
            <a:avLst/>
          </a:prstGeom>
        </p:spPr>
      </p:pic>
      <p:pic>
        <p:nvPicPr>
          <p:cNvPr id="120" name="Graphic 101" descr="Internet Of Things">
            <a:extLst>
              <a:ext uri="{FF2B5EF4-FFF2-40B4-BE49-F238E27FC236}">
                <a16:creationId xmlns:a16="http://schemas.microsoft.com/office/drawing/2014/main" id="{B43828BA-6D41-4852-9E1C-1D68D725E48C}"/>
              </a:ext>
            </a:extLst>
          </p:cNvPr>
          <p:cNvPicPr>
            <a:picLocks noChangeAspect="1"/>
          </p:cNvPicPr>
          <p:nvPr/>
        </p:nvPicPr>
        <p:blipFill>
          <a:blip r:embed="rId23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5"/>
              </a:ext>
            </a:extLst>
          </a:blip>
          <a:stretch>
            <a:fillRect/>
          </a:stretch>
        </p:blipFill>
        <p:spPr>
          <a:xfrm>
            <a:off x="10266736" y="762941"/>
            <a:ext cx="554132" cy="554132"/>
          </a:xfrm>
          <a:prstGeom prst="rect">
            <a:avLst/>
          </a:prstGeom>
        </p:spPr>
      </p:pic>
      <p:pic>
        <p:nvPicPr>
          <p:cNvPr id="121" name="Graphic 102" descr="Keyboard">
            <a:extLst>
              <a:ext uri="{FF2B5EF4-FFF2-40B4-BE49-F238E27FC236}">
                <a16:creationId xmlns:a16="http://schemas.microsoft.com/office/drawing/2014/main" id="{A746DF05-5381-4BEE-AC2F-35CFBF5981EE}"/>
              </a:ext>
            </a:extLst>
          </p:cNvPr>
          <p:cNvPicPr>
            <a:picLocks noChangeAspect="1"/>
          </p:cNvPicPr>
          <p:nvPr/>
        </p:nvPicPr>
        <p:blipFill>
          <a:blip r:embed="rId23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7"/>
              </a:ext>
            </a:extLst>
          </a:blip>
          <a:stretch>
            <a:fillRect/>
          </a:stretch>
        </p:blipFill>
        <p:spPr>
          <a:xfrm>
            <a:off x="10266736" y="208808"/>
            <a:ext cx="554132" cy="554132"/>
          </a:xfrm>
          <a:prstGeom prst="rect">
            <a:avLst/>
          </a:prstGeom>
        </p:spPr>
      </p:pic>
      <p:pic>
        <p:nvPicPr>
          <p:cNvPr id="122" name="Graphic 103" descr="Laptop">
            <a:extLst>
              <a:ext uri="{FF2B5EF4-FFF2-40B4-BE49-F238E27FC236}">
                <a16:creationId xmlns:a16="http://schemas.microsoft.com/office/drawing/2014/main" id="{F72E7A84-B0B2-456C-AD14-07DDBF3AB217}"/>
              </a:ext>
            </a:extLst>
          </p:cNvPr>
          <p:cNvPicPr>
            <a:picLocks noChangeAspect="1"/>
          </p:cNvPicPr>
          <p:nvPr/>
        </p:nvPicPr>
        <p:blipFill>
          <a:blip r:embed="rId23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9"/>
              </a:ext>
            </a:extLst>
          </a:blip>
          <a:stretch>
            <a:fillRect/>
          </a:stretch>
        </p:blipFill>
        <p:spPr>
          <a:xfrm>
            <a:off x="10266736" y="1978053"/>
            <a:ext cx="554132" cy="554132"/>
          </a:xfrm>
          <a:prstGeom prst="rect">
            <a:avLst/>
          </a:prstGeom>
        </p:spPr>
      </p:pic>
      <p:pic>
        <p:nvPicPr>
          <p:cNvPr id="123" name="Graphic 104" descr="Layers Design">
            <a:extLst>
              <a:ext uri="{FF2B5EF4-FFF2-40B4-BE49-F238E27FC236}">
                <a16:creationId xmlns:a16="http://schemas.microsoft.com/office/drawing/2014/main" id="{60915A49-5D13-4F8B-995F-DE9F5EFB9670}"/>
              </a:ext>
            </a:extLst>
          </p:cNvPr>
          <p:cNvPicPr>
            <a:picLocks noChangeAspect="1"/>
          </p:cNvPicPr>
          <p:nvPr/>
        </p:nvPicPr>
        <p:blipFill>
          <a:blip r:embed="rId24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1"/>
              </a:ext>
            </a:extLst>
          </a:blip>
          <a:stretch>
            <a:fillRect/>
          </a:stretch>
        </p:blipFill>
        <p:spPr>
          <a:xfrm>
            <a:off x="10266736" y="1370497"/>
            <a:ext cx="554132" cy="554132"/>
          </a:xfrm>
          <a:prstGeom prst="rect">
            <a:avLst/>
          </a:prstGeom>
        </p:spPr>
      </p:pic>
      <p:pic>
        <p:nvPicPr>
          <p:cNvPr id="124" name="Graphic 105" descr="Monitor">
            <a:extLst>
              <a:ext uri="{FF2B5EF4-FFF2-40B4-BE49-F238E27FC236}">
                <a16:creationId xmlns:a16="http://schemas.microsoft.com/office/drawing/2014/main" id="{2594C4C5-9C3A-4E16-90B4-99F2EBB7834A}"/>
              </a:ext>
            </a:extLst>
          </p:cNvPr>
          <p:cNvPicPr>
            <a:picLocks noChangeAspect="1"/>
          </p:cNvPicPr>
          <p:nvPr/>
        </p:nvPicPr>
        <p:blipFill>
          <a:blip r:embed="rId24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3"/>
              </a:ext>
            </a:extLst>
          </a:blip>
          <a:stretch>
            <a:fillRect/>
          </a:stretch>
        </p:blipFill>
        <p:spPr>
          <a:xfrm>
            <a:off x="10266736" y="2585608"/>
            <a:ext cx="554132" cy="554132"/>
          </a:xfrm>
          <a:prstGeom prst="rect">
            <a:avLst/>
          </a:prstGeom>
        </p:spPr>
      </p:pic>
      <p:pic>
        <p:nvPicPr>
          <p:cNvPr id="125" name="Graphic 106" descr="Mouse">
            <a:extLst>
              <a:ext uri="{FF2B5EF4-FFF2-40B4-BE49-F238E27FC236}">
                <a16:creationId xmlns:a16="http://schemas.microsoft.com/office/drawing/2014/main" id="{A20333F1-8697-4D5C-9858-7E3823810AA4}"/>
              </a:ext>
            </a:extLst>
          </p:cNvPr>
          <p:cNvPicPr>
            <a:picLocks noChangeAspect="1"/>
          </p:cNvPicPr>
          <p:nvPr/>
        </p:nvPicPr>
        <p:blipFill>
          <a:blip r:embed="rId24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5"/>
              </a:ext>
            </a:extLst>
          </a:blip>
          <a:stretch>
            <a:fillRect/>
          </a:stretch>
        </p:blipFill>
        <p:spPr>
          <a:xfrm>
            <a:off x="10266736" y="3193164"/>
            <a:ext cx="554132" cy="554132"/>
          </a:xfrm>
          <a:prstGeom prst="rect">
            <a:avLst/>
          </a:prstGeom>
        </p:spPr>
      </p:pic>
      <p:pic>
        <p:nvPicPr>
          <p:cNvPr id="126" name="Graphic 107" descr="No Phones">
            <a:extLst>
              <a:ext uri="{FF2B5EF4-FFF2-40B4-BE49-F238E27FC236}">
                <a16:creationId xmlns:a16="http://schemas.microsoft.com/office/drawing/2014/main" id="{84DE0A6B-751C-4568-A8AD-D08183DE9868}"/>
              </a:ext>
            </a:extLst>
          </p:cNvPr>
          <p:cNvPicPr>
            <a:picLocks noChangeAspect="1"/>
          </p:cNvPicPr>
          <p:nvPr/>
        </p:nvPicPr>
        <p:blipFill>
          <a:blip r:embed="rId24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7"/>
              </a:ext>
            </a:extLst>
          </a:blip>
          <a:stretch>
            <a:fillRect/>
          </a:stretch>
        </p:blipFill>
        <p:spPr>
          <a:xfrm>
            <a:off x="10266736" y="3800720"/>
            <a:ext cx="554132" cy="554132"/>
          </a:xfrm>
          <a:prstGeom prst="rect">
            <a:avLst/>
          </a:prstGeom>
        </p:spPr>
      </p:pic>
      <p:pic>
        <p:nvPicPr>
          <p:cNvPr id="127" name="Graphic 108" descr="Online Network">
            <a:extLst>
              <a:ext uri="{FF2B5EF4-FFF2-40B4-BE49-F238E27FC236}">
                <a16:creationId xmlns:a16="http://schemas.microsoft.com/office/drawing/2014/main" id="{8C38E780-848B-415E-8995-06C02A7FFC96}"/>
              </a:ext>
            </a:extLst>
          </p:cNvPr>
          <p:cNvPicPr>
            <a:picLocks noChangeAspect="1"/>
          </p:cNvPicPr>
          <p:nvPr/>
        </p:nvPicPr>
        <p:blipFill>
          <a:blip r:embed="rId24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9"/>
              </a:ext>
            </a:extLst>
          </a:blip>
          <a:stretch>
            <a:fillRect/>
          </a:stretch>
        </p:blipFill>
        <p:spPr>
          <a:xfrm>
            <a:off x="10266736" y="4408276"/>
            <a:ext cx="554132" cy="554132"/>
          </a:xfrm>
          <a:prstGeom prst="rect">
            <a:avLst/>
          </a:prstGeom>
        </p:spPr>
      </p:pic>
      <p:pic>
        <p:nvPicPr>
          <p:cNvPr id="128" name="Graphic 109" descr="Optical disc">
            <a:extLst>
              <a:ext uri="{FF2B5EF4-FFF2-40B4-BE49-F238E27FC236}">
                <a16:creationId xmlns:a16="http://schemas.microsoft.com/office/drawing/2014/main" id="{F00F717B-5D3B-4264-AA23-C1C29C8AD8F9}"/>
              </a:ext>
            </a:extLst>
          </p:cNvPr>
          <p:cNvPicPr>
            <a:picLocks noChangeAspect="1"/>
          </p:cNvPicPr>
          <p:nvPr/>
        </p:nvPicPr>
        <p:blipFill>
          <a:blip r:embed="rId25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1"/>
              </a:ext>
            </a:extLst>
          </a:blip>
          <a:stretch>
            <a:fillRect/>
          </a:stretch>
        </p:blipFill>
        <p:spPr>
          <a:xfrm>
            <a:off x="10266736" y="5015831"/>
            <a:ext cx="554132" cy="554132"/>
          </a:xfrm>
          <a:prstGeom prst="rect">
            <a:avLst/>
          </a:prstGeom>
        </p:spPr>
      </p:pic>
      <p:pic>
        <p:nvPicPr>
          <p:cNvPr id="129" name="Graphic 110" descr="Phone Vibration">
            <a:extLst>
              <a:ext uri="{FF2B5EF4-FFF2-40B4-BE49-F238E27FC236}">
                <a16:creationId xmlns:a16="http://schemas.microsoft.com/office/drawing/2014/main" id="{5BF5A832-B9EF-49B4-AE3C-B22FF0555F18}"/>
              </a:ext>
            </a:extLst>
          </p:cNvPr>
          <p:cNvPicPr>
            <a:picLocks noChangeAspect="1"/>
          </p:cNvPicPr>
          <p:nvPr/>
        </p:nvPicPr>
        <p:blipFill>
          <a:blip r:embed="rId25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3"/>
              </a:ext>
            </a:extLst>
          </a:blip>
          <a:stretch>
            <a:fillRect/>
          </a:stretch>
        </p:blipFill>
        <p:spPr>
          <a:xfrm>
            <a:off x="6379861" y="5674024"/>
            <a:ext cx="554132" cy="554132"/>
          </a:xfrm>
          <a:prstGeom prst="rect">
            <a:avLst/>
          </a:prstGeom>
        </p:spPr>
      </p:pic>
      <p:pic>
        <p:nvPicPr>
          <p:cNvPr id="130" name="Graphic 111" descr="Photocopier">
            <a:extLst>
              <a:ext uri="{FF2B5EF4-FFF2-40B4-BE49-F238E27FC236}">
                <a16:creationId xmlns:a16="http://schemas.microsoft.com/office/drawing/2014/main" id="{F713851B-7117-4677-9948-AAEA533693E0}"/>
              </a:ext>
            </a:extLst>
          </p:cNvPr>
          <p:cNvPicPr>
            <a:picLocks noChangeAspect="1"/>
          </p:cNvPicPr>
          <p:nvPr/>
        </p:nvPicPr>
        <p:blipFill>
          <a:blip r:embed="rId25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5"/>
              </a:ext>
            </a:extLst>
          </a:blip>
          <a:stretch>
            <a:fillRect/>
          </a:stretch>
        </p:blipFill>
        <p:spPr>
          <a:xfrm>
            <a:off x="11016239" y="187540"/>
            <a:ext cx="554132" cy="554132"/>
          </a:xfrm>
          <a:prstGeom prst="rect">
            <a:avLst/>
          </a:prstGeom>
        </p:spPr>
      </p:pic>
      <p:pic>
        <p:nvPicPr>
          <p:cNvPr id="131" name="Graphic 112" descr="Plug">
            <a:extLst>
              <a:ext uri="{FF2B5EF4-FFF2-40B4-BE49-F238E27FC236}">
                <a16:creationId xmlns:a16="http://schemas.microsoft.com/office/drawing/2014/main" id="{A1BD4FD7-A96B-4ABA-9D61-B2A98ABF50CE}"/>
              </a:ext>
            </a:extLst>
          </p:cNvPr>
          <p:cNvPicPr>
            <a:picLocks noChangeAspect="1"/>
          </p:cNvPicPr>
          <p:nvPr/>
        </p:nvPicPr>
        <p:blipFill>
          <a:blip r:embed="rId25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7"/>
              </a:ext>
            </a:extLst>
          </a:blip>
          <a:stretch>
            <a:fillRect/>
          </a:stretch>
        </p:blipFill>
        <p:spPr>
          <a:xfrm>
            <a:off x="10266736" y="5686554"/>
            <a:ext cx="554132" cy="554132"/>
          </a:xfrm>
          <a:prstGeom prst="rect">
            <a:avLst/>
          </a:prstGeom>
        </p:spPr>
      </p:pic>
      <p:pic>
        <p:nvPicPr>
          <p:cNvPr id="132" name="Graphic 113" descr="Plugged Unplugged">
            <a:extLst>
              <a:ext uri="{FF2B5EF4-FFF2-40B4-BE49-F238E27FC236}">
                <a16:creationId xmlns:a16="http://schemas.microsoft.com/office/drawing/2014/main" id="{AD9A5806-168C-43E0-926B-556EEF500241}"/>
              </a:ext>
            </a:extLst>
          </p:cNvPr>
          <p:cNvPicPr>
            <a:picLocks noChangeAspect="1"/>
          </p:cNvPicPr>
          <p:nvPr/>
        </p:nvPicPr>
        <p:blipFill>
          <a:blip r:embed="rId25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9"/>
              </a:ext>
            </a:extLst>
          </a:blip>
          <a:stretch>
            <a:fillRect/>
          </a:stretch>
        </p:blipFill>
        <p:spPr>
          <a:xfrm>
            <a:off x="11016239" y="1375940"/>
            <a:ext cx="554132" cy="554132"/>
          </a:xfrm>
          <a:prstGeom prst="rect">
            <a:avLst/>
          </a:prstGeom>
        </p:spPr>
      </p:pic>
      <p:pic>
        <p:nvPicPr>
          <p:cNvPr id="133" name="Graphic 114" descr="Printer">
            <a:extLst>
              <a:ext uri="{FF2B5EF4-FFF2-40B4-BE49-F238E27FC236}">
                <a16:creationId xmlns:a16="http://schemas.microsoft.com/office/drawing/2014/main" id="{8FBA497F-277D-48A7-A3A5-C6CB57CED55F}"/>
              </a:ext>
            </a:extLst>
          </p:cNvPr>
          <p:cNvPicPr>
            <a:picLocks noChangeAspect="1"/>
          </p:cNvPicPr>
          <p:nvPr/>
        </p:nvPicPr>
        <p:blipFill>
          <a:blip r:embed="rId26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1"/>
              </a:ext>
            </a:extLst>
          </a:blip>
          <a:stretch>
            <a:fillRect/>
          </a:stretch>
        </p:blipFill>
        <p:spPr>
          <a:xfrm>
            <a:off x="11016239" y="781741"/>
            <a:ext cx="554132" cy="554132"/>
          </a:xfrm>
          <a:prstGeom prst="rect">
            <a:avLst/>
          </a:prstGeom>
        </p:spPr>
      </p:pic>
      <p:pic>
        <p:nvPicPr>
          <p:cNvPr id="134" name="Graphic 115" descr="Processor">
            <a:extLst>
              <a:ext uri="{FF2B5EF4-FFF2-40B4-BE49-F238E27FC236}">
                <a16:creationId xmlns:a16="http://schemas.microsoft.com/office/drawing/2014/main" id="{633BD2B3-91EA-4892-BEB5-5E67D1C3CEF4}"/>
              </a:ext>
            </a:extLst>
          </p:cNvPr>
          <p:cNvPicPr>
            <a:picLocks noChangeAspect="1"/>
          </p:cNvPicPr>
          <p:nvPr/>
        </p:nvPicPr>
        <p:blipFill>
          <a:blip r:embed="rId26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3"/>
              </a:ext>
            </a:extLst>
          </a:blip>
          <a:stretch>
            <a:fillRect/>
          </a:stretch>
        </p:blipFill>
        <p:spPr>
          <a:xfrm>
            <a:off x="8683925" y="6218526"/>
            <a:ext cx="554132" cy="554132"/>
          </a:xfrm>
          <a:prstGeom prst="rect">
            <a:avLst/>
          </a:prstGeom>
        </p:spPr>
      </p:pic>
      <p:pic>
        <p:nvPicPr>
          <p:cNvPr id="135" name="Graphic 116" descr="Projector">
            <a:extLst>
              <a:ext uri="{FF2B5EF4-FFF2-40B4-BE49-F238E27FC236}">
                <a16:creationId xmlns:a16="http://schemas.microsoft.com/office/drawing/2014/main" id="{FCD2F480-C497-4AA4-B213-A2DAFC0EB972}"/>
              </a:ext>
            </a:extLst>
          </p:cNvPr>
          <p:cNvPicPr>
            <a:picLocks noChangeAspect="1"/>
          </p:cNvPicPr>
          <p:nvPr/>
        </p:nvPicPr>
        <p:blipFill>
          <a:blip r:embed="rId26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5"/>
              </a:ext>
            </a:extLst>
          </a:blip>
          <a:stretch>
            <a:fillRect/>
          </a:stretch>
        </p:blipFill>
        <p:spPr>
          <a:xfrm>
            <a:off x="3412861" y="6159262"/>
            <a:ext cx="554132" cy="554132"/>
          </a:xfrm>
          <a:prstGeom prst="rect">
            <a:avLst/>
          </a:prstGeom>
        </p:spPr>
      </p:pic>
      <p:pic>
        <p:nvPicPr>
          <p:cNvPr id="136" name="Graphic 117" descr="Projector screen">
            <a:extLst>
              <a:ext uri="{FF2B5EF4-FFF2-40B4-BE49-F238E27FC236}">
                <a16:creationId xmlns:a16="http://schemas.microsoft.com/office/drawing/2014/main" id="{672DD4C7-54CE-4C56-9608-2A5AB151403F}"/>
              </a:ext>
            </a:extLst>
          </p:cNvPr>
          <p:cNvPicPr>
            <a:picLocks noChangeAspect="1"/>
          </p:cNvPicPr>
          <p:nvPr/>
        </p:nvPicPr>
        <p:blipFill>
          <a:blip r:embed="rId26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7"/>
              </a:ext>
            </a:extLst>
          </a:blip>
          <a:stretch>
            <a:fillRect/>
          </a:stretch>
        </p:blipFill>
        <p:spPr>
          <a:xfrm>
            <a:off x="7928004" y="6187125"/>
            <a:ext cx="554132" cy="554132"/>
          </a:xfrm>
          <a:prstGeom prst="rect">
            <a:avLst/>
          </a:prstGeom>
        </p:spPr>
      </p:pic>
      <p:pic>
        <p:nvPicPr>
          <p:cNvPr id="137" name="Graphic 118" descr="Qr Code">
            <a:extLst>
              <a:ext uri="{FF2B5EF4-FFF2-40B4-BE49-F238E27FC236}">
                <a16:creationId xmlns:a16="http://schemas.microsoft.com/office/drawing/2014/main" id="{29610B15-D1F7-4C37-BD74-7E1A76CF30B1}"/>
              </a:ext>
            </a:extLst>
          </p:cNvPr>
          <p:cNvPicPr>
            <a:picLocks noChangeAspect="1"/>
          </p:cNvPicPr>
          <p:nvPr/>
        </p:nvPicPr>
        <p:blipFill>
          <a:blip r:embed="rId26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9"/>
              </a:ext>
            </a:extLst>
          </a:blip>
          <a:stretch>
            <a:fillRect/>
          </a:stretch>
        </p:blipFill>
        <p:spPr>
          <a:xfrm>
            <a:off x="10266736" y="6240686"/>
            <a:ext cx="554132" cy="554132"/>
          </a:xfrm>
          <a:prstGeom prst="rect">
            <a:avLst/>
          </a:prstGeom>
        </p:spPr>
      </p:pic>
      <p:pic>
        <p:nvPicPr>
          <p:cNvPr id="138" name="Graphic 119" descr="Quadcopter">
            <a:extLst>
              <a:ext uri="{FF2B5EF4-FFF2-40B4-BE49-F238E27FC236}">
                <a16:creationId xmlns:a16="http://schemas.microsoft.com/office/drawing/2014/main" id="{7FA4DB8C-4020-4A3D-806B-B12666C7535E}"/>
              </a:ext>
            </a:extLst>
          </p:cNvPr>
          <p:cNvPicPr>
            <a:picLocks noChangeAspect="1"/>
          </p:cNvPicPr>
          <p:nvPr/>
        </p:nvPicPr>
        <p:blipFill>
          <a:blip r:embed="rId27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1"/>
              </a:ext>
            </a:extLst>
          </a:blip>
          <a:stretch>
            <a:fillRect/>
          </a:stretch>
        </p:blipFill>
        <p:spPr>
          <a:xfrm>
            <a:off x="7155467" y="6228156"/>
            <a:ext cx="554132" cy="554132"/>
          </a:xfrm>
          <a:prstGeom prst="rect">
            <a:avLst/>
          </a:prstGeom>
        </p:spPr>
      </p:pic>
      <p:pic>
        <p:nvPicPr>
          <p:cNvPr id="139" name="Graphic 120" descr="Radio">
            <a:extLst>
              <a:ext uri="{FF2B5EF4-FFF2-40B4-BE49-F238E27FC236}">
                <a16:creationId xmlns:a16="http://schemas.microsoft.com/office/drawing/2014/main" id="{3F8865FB-BC7C-4ECB-B0DB-D39C20FF597A}"/>
              </a:ext>
            </a:extLst>
          </p:cNvPr>
          <p:cNvPicPr>
            <a:picLocks noChangeAspect="1"/>
          </p:cNvPicPr>
          <p:nvPr/>
        </p:nvPicPr>
        <p:blipFill>
          <a:blip r:embed="rId27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3"/>
              </a:ext>
            </a:extLst>
          </a:blip>
          <a:stretch>
            <a:fillRect/>
          </a:stretch>
        </p:blipFill>
        <p:spPr>
          <a:xfrm>
            <a:off x="5614220" y="5674024"/>
            <a:ext cx="554132" cy="554132"/>
          </a:xfrm>
          <a:prstGeom prst="rect">
            <a:avLst/>
          </a:prstGeom>
        </p:spPr>
      </p:pic>
      <p:pic>
        <p:nvPicPr>
          <p:cNvPr id="140" name="Graphic 121" descr="Record">
            <a:extLst>
              <a:ext uri="{FF2B5EF4-FFF2-40B4-BE49-F238E27FC236}">
                <a16:creationId xmlns:a16="http://schemas.microsoft.com/office/drawing/2014/main" id="{C67FEAC9-7A0F-4976-8856-4F2636832857}"/>
              </a:ext>
            </a:extLst>
          </p:cNvPr>
          <p:cNvPicPr>
            <a:picLocks noChangeAspect="1"/>
          </p:cNvPicPr>
          <p:nvPr/>
        </p:nvPicPr>
        <p:blipFill>
          <a:blip r:embed="rId27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5"/>
              </a:ext>
            </a:extLst>
          </a:blip>
          <a:stretch>
            <a:fillRect/>
          </a:stretch>
        </p:blipFill>
        <p:spPr>
          <a:xfrm>
            <a:off x="2682806" y="5674024"/>
            <a:ext cx="554132" cy="554132"/>
          </a:xfrm>
          <a:prstGeom prst="rect">
            <a:avLst/>
          </a:prstGeom>
        </p:spPr>
      </p:pic>
      <p:pic>
        <p:nvPicPr>
          <p:cNvPr id="141" name="Graphic 122" descr="Remote control">
            <a:extLst>
              <a:ext uri="{FF2B5EF4-FFF2-40B4-BE49-F238E27FC236}">
                <a16:creationId xmlns:a16="http://schemas.microsoft.com/office/drawing/2014/main" id="{F0597E2A-BB1A-4DFC-A969-627A51C5944F}"/>
              </a:ext>
            </a:extLst>
          </p:cNvPr>
          <p:cNvPicPr>
            <a:picLocks noChangeAspect="1"/>
          </p:cNvPicPr>
          <p:nvPr/>
        </p:nvPicPr>
        <p:blipFill>
          <a:blip r:embed="rId27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7"/>
              </a:ext>
            </a:extLst>
          </a:blip>
          <a:stretch>
            <a:fillRect/>
          </a:stretch>
        </p:blipFill>
        <p:spPr>
          <a:xfrm>
            <a:off x="1988764" y="6240686"/>
            <a:ext cx="554132" cy="554132"/>
          </a:xfrm>
          <a:prstGeom prst="rect">
            <a:avLst/>
          </a:prstGeom>
        </p:spPr>
      </p:pic>
      <p:pic>
        <p:nvPicPr>
          <p:cNvPr id="142" name="Graphic 123" descr="Renewable Energy">
            <a:extLst>
              <a:ext uri="{FF2B5EF4-FFF2-40B4-BE49-F238E27FC236}">
                <a16:creationId xmlns:a16="http://schemas.microsoft.com/office/drawing/2014/main" id="{0219D8CD-BAE9-42E2-B815-CED468B8D1F4}"/>
              </a:ext>
            </a:extLst>
          </p:cNvPr>
          <p:cNvPicPr>
            <a:picLocks noChangeAspect="1"/>
          </p:cNvPicPr>
          <p:nvPr/>
        </p:nvPicPr>
        <p:blipFill>
          <a:blip r:embed="rId27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9"/>
              </a:ext>
            </a:extLst>
          </a:blip>
          <a:stretch>
            <a:fillRect/>
          </a:stretch>
        </p:blipFill>
        <p:spPr>
          <a:xfrm>
            <a:off x="9491130" y="5689744"/>
            <a:ext cx="554132" cy="554132"/>
          </a:xfrm>
          <a:prstGeom prst="rect">
            <a:avLst/>
          </a:prstGeom>
        </p:spPr>
      </p:pic>
      <p:pic>
        <p:nvPicPr>
          <p:cNvPr id="143" name="Graphic 124" descr="Robot">
            <a:extLst>
              <a:ext uri="{FF2B5EF4-FFF2-40B4-BE49-F238E27FC236}">
                <a16:creationId xmlns:a16="http://schemas.microsoft.com/office/drawing/2014/main" id="{04BD80D7-4CA3-4A7F-AC09-68B1392A77A5}"/>
              </a:ext>
            </a:extLst>
          </p:cNvPr>
          <p:cNvPicPr>
            <a:picLocks noChangeAspect="1"/>
          </p:cNvPicPr>
          <p:nvPr/>
        </p:nvPicPr>
        <p:blipFill>
          <a:blip r:embed="rId28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1"/>
              </a:ext>
            </a:extLst>
          </a:blip>
          <a:stretch>
            <a:fillRect/>
          </a:stretch>
        </p:blipFill>
        <p:spPr>
          <a:xfrm>
            <a:off x="11016239" y="1970141"/>
            <a:ext cx="554132" cy="554132"/>
          </a:xfrm>
          <a:prstGeom prst="rect">
            <a:avLst/>
          </a:prstGeom>
        </p:spPr>
      </p:pic>
      <p:pic>
        <p:nvPicPr>
          <p:cNvPr id="144" name="Graphic 125" descr="Robot Hand">
            <a:extLst>
              <a:ext uri="{FF2B5EF4-FFF2-40B4-BE49-F238E27FC236}">
                <a16:creationId xmlns:a16="http://schemas.microsoft.com/office/drawing/2014/main" id="{F02EDE3A-1AE1-4881-819A-6CBF5A8934F0}"/>
              </a:ext>
            </a:extLst>
          </p:cNvPr>
          <p:cNvPicPr>
            <a:picLocks noChangeAspect="1"/>
          </p:cNvPicPr>
          <p:nvPr/>
        </p:nvPicPr>
        <p:blipFill>
          <a:blip r:embed="rId28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3"/>
              </a:ext>
            </a:extLst>
          </a:blip>
          <a:stretch>
            <a:fillRect/>
          </a:stretch>
        </p:blipFill>
        <p:spPr>
          <a:xfrm>
            <a:off x="3412861" y="5674024"/>
            <a:ext cx="554132" cy="554132"/>
          </a:xfrm>
          <a:prstGeom prst="rect">
            <a:avLst/>
          </a:prstGeom>
        </p:spPr>
      </p:pic>
      <p:pic>
        <p:nvPicPr>
          <p:cNvPr id="145" name="Graphic 126" descr="Scanner">
            <a:extLst>
              <a:ext uri="{FF2B5EF4-FFF2-40B4-BE49-F238E27FC236}">
                <a16:creationId xmlns:a16="http://schemas.microsoft.com/office/drawing/2014/main" id="{A542F886-32A2-461C-9FCE-778F79224BC6}"/>
              </a:ext>
            </a:extLst>
          </p:cNvPr>
          <p:cNvPicPr>
            <a:picLocks noChangeAspect="1"/>
          </p:cNvPicPr>
          <p:nvPr/>
        </p:nvPicPr>
        <p:blipFill>
          <a:blip r:embed="rId28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5"/>
              </a:ext>
            </a:extLst>
          </a:blip>
          <a:stretch>
            <a:fillRect/>
          </a:stretch>
        </p:blipFill>
        <p:spPr>
          <a:xfrm>
            <a:off x="11016239" y="2564341"/>
            <a:ext cx="554132" cy="554132"/>
          </a:xfrm>
          <a:prstGeom prst="rect">
            <a:avLst/>
          </a:prstGeom>
        </p:spPr>
      </p:pic>
      <p:pic>
        <p:nvPicPr>
          <p:cNvPr id="146" name="Graphic 127" descr="Selfie">
            <a:extLst>
              <a:ext uri="{FF2B5EF4-FFF2-40B4-BE49-F238E27FC236}">
                <a16:creationId xmlns:a16="http://schemas.microsoft.com/office/drawing/2014/main" id="{C1FC1B37-D379-4CBA-A7A3-77AA123EB1F4}"/>
              </a:ext>
            </a:extLst>
          </p:cNvPr>
          <p:cNvPicPr>
            <a:picLocks noChangeAspect="1"/>
          </p:cNvPicPr>
          <p:nvPr/>
        </p:nvPicPr>
        <p:blipFill>
          <a:blip r:embed="rId28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7"/>
              </a:ext>
            </a:extLst>
          </a:blip>
          <a:stretch>
            <a:fillRect/>
          </a:stretch>
        </p:blipFill>
        <p:spPr>
          <a:xfrm>
            <a:off x="638336" y="5674024"/>
            <a:ext cx="554132" cy="554132"/>
          </a:xfrm>
          <a:prstGeom prst="rect">
            <a:avLst/>
          </a:prstGeom>
        </p:spPr>
      </p:pic>
      <p:pic>
        <p:nvPicPr>
          <p:cNvPr id="147" name="Graphic 128" descr="Selfie Stick">
            <a:extLst>
              <a:ext uri="{FF2B5EF4-FFF2-40B4-BE49-F238E27FC236}">
                <a16:creationId xmlns:a16="http://schemas.microsoft.com/office/drawing/2014/main" id="{AC79F376-8E1F-4D3C-A03D-F218AA911F5E}"/>
              </a:ext>
            </a:extLst>
          </p:cNvPr>
          <p:cNvPicPr>
            <a:picLocks noChangeAspect="1"/>
          </p:cNvPicPr>
          <p:nvPr/>
        </p:nvPicPr>
        <p:blipFill>
          <a:blip r:embed="rId28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9"/>
              </a:ext>
            </a:extLst>
          </a:blip>
          <a:stretch>
            <a:fillRect/>
          </a:stretch>
        </p:blipFill>
        <p:spPr>
          <a:xfrm>
            <a:off x="7155467" y="5674024"/>
            <a:ext cx="554132" cy="554132"/>
          </a:xfrm>
          <a:prstGeom prst="rect">
            <a:avLst/>
          </a:prstGeom>
        </p:spPr>
      </p:pic>
      <p:pic>
        <p:nvPicPr>
          <p:cNvPr id="148" name="Graphic 129" descr="Server">
            <a:extLst>
              <a:ext uri="{FF2B5EF4-FFF2-40B4-BE49-F238E27FC236}">
                <a16:creationId xmlns:a16="http://schemas.microsoft.com/office/drawing/2014/main" id="{71136AC4-3A84-41CC-8CB2-898DAB91431E}"/>
              </a:ext>
            </a:extLst>
          </p:cNvPr>
          <p:cNvPicPr>
            <a:picLocks noChangeAspect="1"/>
          </p:cNvPicPr>
          <p:nvPr/>
        </p:nvPicPr>
        <p:blipFill>
          <a:blip r:embed="rId29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1"/>
              </a:ext>
            </a:extLst>
          </a:blip>
          <a:stretch>
            <a:fillRect/>
          </a:stretch>
        </p:blipFill>
        <p:spPr>
          <a:xfrm>
            <a:off x="11016239" y="3824666"/>
            <a:ext cx="554132" cy="554132"/>
          </a:xfrm>
          <a:prstGeom prst="rect">
            <a:avLst/>
          </a:prstGeom>
        </p:spPr>
      </p:pic>
      <p:pic>
        <p:nvPicPr>
          <p:cNvPr id="149" name="Graphic 130" descr="Shredder">
            <a:extLst>
              <a:ext uri="{FF2B5EF4-FFF2-40B4-BE49-F238E27FC236}">
                <a16:creationId xmlns:a16="http://schemas.microsoft.com/office/drawing/2014/main" id="{E6DAAC6F-49F5-455D-96FD-187B29F88171}"/>
              </a:ext>
            </a:extLst>
          </p:cNvPr>
          <p:cNvPicPr>
            <a:picLocks noChangeAspect="1"/>
          </p:cNvPicPr>
          <p:nvPr/>
        </p:nvPicPr>
        <p:blipFill>
          <a:blip r:embed="rId29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3"/>
              </a:ext>
            </a:extLst>
          </a:blip>
          <a:stretch>
            <a:fillRect/>
          </a:stretch>
        </p:blipFill>
        <p:spPr>
          <a:xfrm>
            <a:off x="11016239" y="3229631"/>
            <a:ext cx="554132" cy="554132"/>
          </a:xfrm>
          <a:prstGeom prst="rect">
            <a:avLst/>
          </a:prstGeom>
        </p:spPr>
      </p:pic>
      <p:pic>
        <p:nvPicPr>
          <p:cNvPr id="150" name="Graphic 131" descr="Smart Phone">
            <a:extLst>
              <a:ext uri="{FF2B5EF4-FFF2-40B4-BE49-F238E27FC236}">
                <a16:creationId xmlns:a16="http://schemas.microsoft.com/office/drawing/2014/main" id="{939FBB25-DAD0-43D6-9F1E-4A8F183688F1}"/>
              </a:ext>
            </a:extLst>
          </p:cNvPr>
          <p:cNvPicPr>
            <a:picLocks noChangeAspect="1"/>
          </p:cNvPicPr>
          <p:nvPr/>
        </p:nvPicPr>
        <p:blipFill>
          <a:blip r:embed="rId29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5"/>
              </a:ext>
            </a:extLst>
          </a:blip>
          <a:stretch>
            <a:fillRect/>
          </a:stretch>
        </p:blipFill>
        <p:spPr>
          <a:xfrm>
            <a:off x="11016239" y="4419701"/>
            <a:ext cx="554132" cy="554132"/>
          </a:xfrm>
          <a:prstGeom prst="rect">
            <a:avLst/>
          </a:prstGeom>
        </p:spPr>
      </p:pic>
      <p:pic>
        <p:nvPicPr>
          <p:cNvPr id="151" name="Graphic 132" descr="Solar Panels">
            <a:extLst>
              <a:ext uri="{FF2B5EF4-FFF2-40B4-BE49-F238E27FC236}">
                <a16:creationId xmlns:a16="http://schemas.microsoft.com/office/drawing/2014/main" id="{C5D9FA13-3368-4E88-8E88-3975222A4EAB}"/>
              </a:ext>
            </a:extLst>
          </p:cNvPr>
          <p:cNvPicPr>
            <a:picLocks noChangeAspect="1"/>
          </p:cNvPicPr>
          <p:nvPr/>
        </p:nvPicPr>
        <p:blipFill>
          <a:blip r:embed="rId29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7"/>
              </a:ext>
            </a:extLst>
          </a:blip>
          <a:stretch>
            <a:fillRect/>
          </a:stretch>
        </p:blipFill>
        <p:spPr>
          <a:xfrm>
            <a:off x="7167609" y="4376640"/>
            <a:ext cx="554132" cy="554132"/>
          </a:xfrm>
          <a:prstGeom prst="rect">
            <a:avLst/>
          </a:prstGeom>
        </p:spPr>
      </p:pic>
      <p:pic>
        <p:nvPicPr>
          <p:cNvPr id="152" name="Graphic 133" descr="Speakers">
            <a:extLst>
              <a:ext uri="{FF2B5EF4-FFF2-40B4-BE49-F238E27FC236}">
                <a16:creationId xmlns:a16="http://schemas.microsoft.com/office/drawing/2014/main" id="{E4A15299-EF78-4C90-885E-812275EF2151}"/>
              </a:ext>
            </a:extLst>
          </p:cNvPr>
          <p:cNvPicPr>
            <a:picLocks noChangeAspect="1"/>
          </p:cNvPicPr>
          <p:nvPr/>
        </p:nvPicPr>
        <p:blipFill>
          <a:blip r:embed="rId29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9"/>
              </a:ext>
            </a:extLst>
          </a:blip>
          <a:stretch>
            <a:fillRect/>
          </a:stretch>
        </p:blipFill>
        <p:spPr>
          <a:xfrm>
            <a:off x="11016239" y="5014737"/>
            <a:ext cx="554132" cy="554132"/>
          </a:xfrm>
          <a:prstGeom prst="rect">
            <a:avLst/>
          </a:prstGeom>
        </p:spPr>
      </p:pic>
      <p:pic>
        <p:nvPicPr>
          <p:cNvPr id="153" name="Graphic 134" descr="Tablet">
            <a:extLst>
              <a:ext uri="{FF2B5EF4-FFF2-40B4-BE49-F238E27FC236}">
                <a16:creationId xmlns:a16="http://schemas.microsoft.com/office/drawing/2014/main" id="{58F6DE25-4EB0-4440-BE05-E08D766C38BD}"/>
              </a:ext>
            </a:extLst>
          </p:cNvPr>
          <p:cNvPicPr>
            <a:picLocks noChangeAspect="1"/>
          </p:cNvPicPr>
          <p:nvPr/>
        </p:nvPicPr>
        <p:blipFill>
          <a:blip r:embed="rId30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1"/>
              </a:ext>
            </a:extLst>
          </a:blip>
          <a:stretch>
            <a:fillRect/>
          </a:stretch>
        </p:blipFill>
        <p:spPr>
          <a:xfrm>
            <a:off x="4104328" y="5674024"/>
            <a:ext cx="554132" cy="554132"/>
          </a:xfrm>
          <a:prstGeom prst="rect">
            <a:avLst/>
          </a:prstGeom>
        </p:spPr>
      </p:pic>
      <p:pic>
        <p:nvPicPr>
          <p:cNvPr id="154" name="Graphic 135" descr="Television">
            <a:extLst>
              <a:ext uri="{FF2B5EF4-FFF2-40B4-BE49-F238E27FC236}">
                <a16:creationId xmlns:a16="http://schemas.microsoft.com/office/drawing/2014/main" id="{DA0DE8B5-C15E-493C-8204-E81846F5B01F}"/>
              </a:ext>
            </a:extLst>
          </p:cNvPr>
          <p:cNvPicPr>
            <a:picLocks noChangeAspect="1"/>
          </p:cNvPicPr>
          <p:nvPr/>
        </p:nvPicPr>
        <p:blipFill>
          <a:blip r:embed="rId30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3"/>
              </a:ext>
            </a:extLst>
          </a:blip>
          <a:stretch>
            <a:fillRect/>
          </a:stretch>
        </p:blipFill>
        <p:spPr>
          <a:xfrm>
            <a:off x="5614220" y="6189624"/>
            <a:ext cx="554132" cy="554132"/>
          </a:xfrm>
          <a:prstGeom prst="rect">
            <a:avLst/>
          </a:prstGeom>
        </p:spPr>
      </p:pic>
      <p:pic>
        <p:nvPicPr>
          <p:cNvPr id="155" name="Graphic 136" descr="Trackpad">
            <a:extLst>
              <a:ext uri="{FF2B5EF4-FFF2-40B4-BE49-F238E27FC236}">
                <a16:creationId xmlns:a16="http://schemas.microsoft.com/office/drawing/2014/main" id="{ED6D515C-F7AD-4DC2-8C13-BDC1594B52C4}"/>
              </a:ext>
            </a:extLst>
          </p:cNvPr>
          <p:cNvPicPr>
            <a:picLocks noChangeAspect="1"/>
          </p:cNvPicPr>
          <p:nvPr/>
        </p:nvPicPr>
        <p:blipFill>
          <a:blip r:embed="rId30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5"/>
              </a:ext>
            </a:extLst>
          </a:blip>
          <a:stretch>
            <a:fillRect/>
          </a:stretch>
        </p:blipFill>
        <p:spPr>
          <a:xfrm>
            <a:off x="7928004" y="5674024"/>
            <a:ext cx="554132" cy="554132"/>
          </a:xfrm>
          <a:prstGeom prst="rect">
            <a:avLst/>
          </a:prstGeom>
        </p:spPr>
      </p:pic>
      <p:pic>
        <p:nvPicPr>
          <p:cNvPr id="156" name="Graphic 137" descr="Turntable">
            <a:extLst>
              <a:ext uri="{FF2B5EF4-FFF2-40B4-BE49-F238E27FC236}">
                <a16:creationId xmlns:a16="http://schemas.microsoft.com/office/drawing/2014/main" id="{B01D5D53-5EE2-4F82-A2A8-D223F164C904}"/>
              </a:ext>
            </a:extLst>
          </p:cNvPr>
          <p:cNvPicPr>
            <a:picLocks noChangeAspect="1"/>
          </p:cNvPicPr>
          <p:nvPr/>
        </p:nvPicPr>
        <p:blipFill>
          <a:blip r:embed="rId30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7"/>
              </a:ext>
            </a:extLst>
          </a:blip>
          <a:stretch>
            <a:fillRect/>
          </a:stretch>
        </p:blipFill>
        <p:spPr>
          <a:xfrm>
            <a:off x="1267983" y="5674024"/>
            <a:ext cx="554132" cy="554132"/>
          </a:xfrm>
          <a:prstGeom prst="rect">
            <a:avLst/>
          </a:prstGeom>
        </p:spPr>
      </p:pic>
      <p:pic>
        <p:nvPicPr>
          <p:cNvPr id="157" name="Graphic 138" descr="Typewriter">
            <a:extLst>
              <a:ext uri="{FF2B5EF4-FFF2-40B4-BE49-F238E27FC236}">
                <a16:creationId xmlns:a16="http://schemas.microsoft.com/office/drawing/2014/main" id="{53CB2C02-7AD5-4B12-9C24-58855041EF32}"/>
              </a:ext>
            </a:extLst>
          </p:cNvPr>
          <p:cNvPicPr>
            <a:picLocks noChangeAspect="1"/>
          </p:cNvPicPr>
          <p:nvPr/>
        </p:nvPicPr>
        <p:blipFill>
          <a:blip r:embed="rId30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9"/>
              </a:ext>
            </a:extLst>
          </a:blip>
          <a:stretch>
            <a:fillRect/>
          </a:stretch>
        </p:blipFill>
        <p:spPr>
          <a:xfrm>
            <a:off x="4104328" y="6244005"/>
            <a:ext cx="554132" cy="554132"/>
          </a:xfrm>
          <a:prstGeom prst="rect">
            <a:avLst/>
          </a:prstGeom>
        </p:spPr>
      </p:pic>
      <p:pic>
        <p:nvPicPr>
          <p:cNvPr id="158" name="Graphic 139" descr="Ui Ux">
            <a:extLst>
              <a:ext uri="{FF2B5EF4-FFF2-40B4-BE49-F238E27FC236}">
                <a16:creationId xmlns:a16="http://schemas.microsoft.com/office/drawing/2014/main" id="{70FA41DB-4D31-4B08-B32E-F59EA56BA2DA}"/>
              </a:ext>
            </a:extLst>
          </p:cNvPr>
          <p:cNvPicPr>
            <a:picLocks noChangeAspect="1"/>
          </p:cNvPicPr>
          <p:nvPr/>
        </p:nvPicPr>
        <p:blipFill>
          <a:blip r:embed="rId3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1"/>
              </a:ext>
            </a:extLst>
          </a:blip>
          <a:stretch>
            <a:fillRect/>
          </a:stretch>
        </p:blipFill>
        <p:spPr>
          <a:xfrm>
            <a:off x="638336" y="6240686"/>
            <a:ext cx="554132" cy="554132"/>
          </a:xfrm>
          <a:prstGeom prst="rect">
            <a:avLst/>
          </a:prstGeom>
        </p:spPr>
      </p:pic>
      <p:pic>
        <p:nvPicPr>
          <p:cNvPr id="159" name="Graphic 140" descr="USB">
            <a:extLst>
              <a:ext uri="{FF2B5EF4-FFF2-40B4-BE49-F238E27FC236}">
                <a16:creationId xmlns:a16="http://schemas.microsoft.com/office/drawing/2014/main" id="{5C2832CF-1660-45F6-9B87-0869A4710F24}"/>
              </a:ext>
            </a:extLst>
          </p:cNvPr>
          <p:cNvPicPr>
            <a:picLocks noChangeAspect="1"/>
          </p:cNvPicPr>
          <p:nvPr/>
        </p:nvPicPr>
        <p:blipFill>
          <a:blip r:embed="rId3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3"/>
              </a:ext>
            </a:extLst>
          </a:blip>
          <a:stretch>
            <a:fillRect/>
          </a:stretch>
        </p:blipFill>
        <p:spPr>
          <a:xfrm>
            <a:off x="2682806" y="6303868"/>
            <a:ext cx="554132" cy="554132"/>
          </a:xfrm>
          <a:prstGeom prst="rect">
            <a:avLst/>
          </a:prstGeom>
        </p:spPr>
      </p:pic>
      <p:pic>
        <p:nvPicPr>
          <p:cNvPr id="160" name="Graphic 141" descr="Usb Stick">
            <a:extLst>
              <a:ext uri="{FF2B5EF4-FFF2-40B4-BE49-F238E27FC236}">
                <a16:creationId xmlns:a16="http://schemas.microsoft.com/office/drawing/2014/main" id="{8C8C6F3B-AFF3-4EED-B5A9-8124A092BFF8}"/>
              </a:ext>
            </a:extLst>
          </p:cNvPr>
          <p:cNvPicPr>
            <a:picLocks noChangeAspect="1"/>
          </p:cNvPicPr>
          <p:nvPr/>
        </p:nvPicPr>
        <p:blipFill>
          <a:blip r:embed="rId3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5"/>
              </a:ext>
            </a:extLst>
          </a:blip>
          <a:stretch>
            <a:fillRect/>
          </a:stretch>
        </p:blipFill>
        <p:spPr>
          <a:xfrm>
            <a:off x="6379861" y="6187785"/>
            <a:ext cx="554132" cy="554132"/>
          </a:xfrm>
          <a:prstGeom prst="rect">
            <a:avLst/>
          </a:prstGeom>
        </p:spPr>
      </p:pic>
      <p:pic>
        <p:nvPicPr>
          <p:cNvPr id="161" name="Graphic 142" descr="Vlog">
            <a:extLst>
              <a:ext uri="{FF2B5EF4-FFF2-40B4-BE49-F238E27FC236}">
                <a16:creationId xmlns:a16="http://schemas.microsoft.com/office/drawing/2014/main" id="{A3F87E68-6150-41CA-A902-370014922158}"/>
              </a:ext>
            </a:extLst>
          </p:cNvPr>
          <p:cNvPicPr>
            <a:picLocks noChangeAspect="1"/>
          </p:cNvPicPr>
          <p:nvPr/>
        </p:nvPicPr>
        <p:blipFill>
          <a:blip r:embed="rId3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7"/>
              </a:ext>
            </a:extLst>
          </a:blip>
          <a:stretch>
            <a:fillRect/>
          </a:stretch>
        </p:blipFill>
        <p:spPr>
          <a:xfrm>
            <a:off x="4894257" y="6228156"/>
            <a:ext cx="554132" cy="554132"/>
          </a:xfrm>
          <a:prstGeom prst="rect">
            <a:avLst/>
          </a:prstGeom>
        </p:spPr>
      </p:pic>
      <p:pic>
        <p:nvPicPr>
          <p:cNvPr id="162" name="Graphic 143" descr="Vlog">
            <a:extLst>
              <a:ext uri="{FF2B5EF4-FFF2-40B4-BE49-F238E27FC236}">
                <a16:creationId xmlns:a16="http://schemas.microsoft.com/office/drawing/2014/main" id="{5FB75014-6C0A-427E-86CC-FAC1FBE8D2EA}"/>
              </a:ext>
            </a:extLst>
          </p:cNvPr>
          <p:cNvPicPr>
            <a:picLocks noChangeAspect="1"/>
          </p:cNvPicPr>
          <p:nvPr/>
        </p:nvPicPr>
        <p:blipFill>
          <a:blip r:embed="rId3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9"/>
              </a:ext>
            </a:extLst>
          </a:blip>
          <a:stretch>
            <a:fillRect/>
          </a:stretch>
        </p:blipFill>
        <p:spPr>
          <a:xfrm>
            <a:off x="4894257" y="5674024"/>
            <a:ext cx="554132" cy="554132"/>
          </a:xfrm>
          <a:prstGeom prst="rect">
            <a:avLst/>
          </a:prstGeom>
        </p:spPr>
      </p:pic>
      <p:pic>
        <p:nvPicPr>
          <p:cNvPr id="163" name="Graphic 144" descr="Virtual Reality headset">
            <a:extLst>
              <a:ext uri="{FF2B5EF4-FFF2-40B4-BE49-F238E27FC236}">
                <a16:creationId xmlns:a16="http://schemas.microsoft.com/office/drawing/2014/main" id="{F02374C1-A9EB-4AFB-955B-3F8B05BBB7B4}"/>
              </a:ext>
            </a:extLst>
          </p:cNvPr>
          <p:cNvPicPr>
            <a:picLocks noChangeAspect="1"/>
          </p:cNvPicPr>
          <p:nvPr/>
        </p:nvPicPr>
        <p:blipFill>
          <a:blip r:embed="rId3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1"/>
              </a:ext>
            </a:extLst>
          </a:blip>
          <a:stretch>
            <a:fillRect/>
          </a:stretch>
        </p:blipFill>
        <p:spPr>
          <a:xfrm>
            <a:off x="9491130" y="6303868"/>
            <a:ext cx="554132" cy="554132"/>
          </a:xfrm>
          <a:prstGeom prst="rect">
            <a:avLst/>
          </a:prstGeom>
        </p:spPr>
      </p:pic>
      <p:pic>
        <p:nvPicPr>
          <p:cNvPr id="164" name="Graphic 145" descr="Web cam">
            <a:extLst>
              <a:ext uri="{FF2B5EF4-FFF2-40B4-BE49-F238E27FC236}">
                <a16:creationId xmlns:a16="http://schemas.microsoft.com/office/drawing/2014/main" id="{97D1CC36-8D6D-4D91-8D51-F0C324E771BE}"/>
              </a:ext>
            </a:extLst>
          </p:cNvPr>
          <p:cNvPicPr>
            <a:picLocks noChangeAspect="1"/>
          </p:cNvPicPr>
          <p:nvPr/>
        </p:nvPicPr>
        <p:blipFill>
          <a:blip r:embed="rId32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3"/>
              </a:ext>
            </a:extLst>
          </a:blip>
          <a:stretch>
            <a:fillRect/>
          </a:stretch>
        </p:blipFill>
        <p:spPr>
          <a:xfrm>
            <a:off x="1988764" y="5674024"/>
            <a:ext cx="554132" cy="554132"/>
          </a:xfrm>
          <a:prstGeom prst="rect">
            <a:avLst/>
          </a:prstGeom>
        </p:spPr>
      </p:pic>
      <p:pic>
        <p:nvPicPr>
          <p:cNvPr id="165" name="Graphic 146" descr="Wind Turbines">
            <a:extLst>
              <a:ext uri="{FF2B5EF4-FFF2-40B4-BE49-F238E27FC236}">
                <a16:creationId xmlns:a16="http://schemas.microsoft.com/office/drawing/2014/main" id="{E23D3727-FD4C-4C77-A3C6-CDC32C2701DA}"/>
              </a:ext>
            </a:extLst>
          </p:cNvPr>
          <p:cNvPicPr>
            <a:picLocks noChangeAspect="1"/>
          </p:cNvPicPr>
          <p:nvPr/>
        </p:nvPicPr>
        <p:blipFill>
          <a:blip r:embed="rId32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5"/>
              </a:ext>
            </a:extLst>
          </a:blip>
          <a:stretch>
            <a:fillRect/>
          </a:stretch>
        </p:blipFill>
        <p:spPr>
          <a:xfrm>
            <a:off x="1267983" y="6240686"/>
            <a:ext cx="554132" cy="554132"/>
          </a:xfrm>
          <a:prstGeom prst="rect">
            <a:avLst/>
          </a:prstGeom>
        </p:spPr>
      </p:pic>
      <p:pic>
        <p:nvPicPr>
          <p:cNvPr id="166" name="Graphic 147" descr="Wireless router">
            <a:extLst>
              <a:ext uri="{FF2B5EF4-FFF2-40B4-BE49-F238E27FC236}">
                <a16:creationId xmlns:a16="http://schemas.microsoft.com/office/drawing/2014/main" id="{0942B5A5-1C3C-4711-B65F-CA734AECF730}"/>
              </a:ext>
            </a:extLst>
          </p:cNvPr>
          <p:cNvPicPr>
            <a:picLocks noChangeAspect="1"/>
          </p:cNvPicPr>
          <p:nvPr/>
        </p:nvPicPr>
        <p:blipFill>
          <a:blip r:embed="rId32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7"/>
              </a:ext>
            </a:extLst>
          </a:blip>
          <a:stretch>
            <a:fillRect/>
          </a:stretch>
        </p:blipFill>
        <p:spPr>
          <a:xfrm>
            <a:off x="8683925" y="5674024"/>
            <a:ext cx="554132" cy="5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9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7" t="11084" r="24560" b="4895"/>
          <a:stretch/>
        </p:blipFill>
        <p:spPr>
          <a:xfrm>
            <a:off x="3194050" y="0"/>
            <a:ext cx="3195175" cy="3429000"/>
          </a:xfrm>
        </p:spPr>
      </p:pic>
      <p:pic>
        <p:nvPicPr>
          <p:cNvPr id="25" name="Picture Placeholder 24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5" r="24925"/>
          <a:stretch/>
        </p:blipFill>
        <p:spPr/>
      </p:pic>
      <p:pic>
        <p:nvPicPr>
          <p:cNvPr id="13" name="Picture Placeholder 1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1" r="7741"/>
          <a:stretch/>
        </p:blipFill>
        <p:spPr>
          <a:xfrm rot="16200000">
            <a:off x="-117475" y="117475"/>
            <a:ext cx="3429000" cy="3194050"/>
          </a:xfrm>
        </p:spPr>
      </p:pic>
      <p:pic>
        <p:nvPicPr>
          <p:cNvPr id="24" name="Picture Placeholder 2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2" t="4860" r="25087" b="5191"/>
          <a:stretch/>
        </p:blipFill>
        <p:spPr/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819BC61-2441-48D1-8ACB-F836ED805E92}"/>
              </a:ext>
            </a:extLst>
          </p:cNvPr>
          <p:cNvGrpSpPr/>
          <p:nvPr/>
        </p:nvGrpSpPr>
        <p:grpSpPr>
          <a:xfrm>
            <a:off x="2231487" y="2466437"/>
            <a:ext cx="1925127" cy="1925127"/>
            <a:chOff x="5097177" y="2676920"/>
            <a:chExt cx="1504161" cy="150416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AA8D4D3-852D-4F6E-819A-1380B96B825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5097177" y="2676920"/>
              <a:ext cx="1504161" cy="1504161"/>
            </a:xfrm>
            <a:prstGeom prst="rect">
              <a:avLst/>
            </a:prstGeom>
            <a:solidFill>
              <a:schemeClr val="accent1">
                <a:alpha val="71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74607C2-A24E-4CFD-8AF0-A340D1652479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5294334" y="2874078"/>
              <a:ext cx="1109847" cy="11098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406400" sx="111000" sy="11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9" name="Graphic 23">
            <a:extLst>
              <a:ext uri="{FF2B5EF4-FFF2-40B4-BE49-F238E27FC236}">
                <a16:creationId xmlns:a16="http://schemas.microsoft.com/office/drawing/2014/main" id="{7977760B-4EBB-4B8E-A600-D51AE3934C0A}"/>
              </a:ext>
            </a:extLst>
          </p:cNvPr>
          <p:cNvGrpSpPr/>
          <p:nvPr/>
        </p:nvGrpSpPr>
        <p:grpSpPr>
          <a:xfrm>
            <a:off x="2870663" y="3105613"/>
            <a:ext cx="646775" cy="646775"/>
            <a:chOff x="1133559" y="858066"/>
            <a:chExt cx="640206" cy="640206"/>
          </a:xfrm>
          <a:solidFill>
            <a:schemeClr val="bg1"/>
          </a:solidFill>
        </p:grpSpPr>
        <p:sp>
          <p:nvSpPr>
            <p:cNvPr id="30" name="Freeform: Shape 49">
              <a:extLst>
                <a:ext uri="{FF2B5EF4-FFF2-40B4-BE49-F238E27FC236}">
                  <a16:creationId xmlns:a16="http://schemas.microsoft.com/office/drawing/2014/main" id="{537EC6B1-430B-46B8-8543-C3EEB7E584C9}"/>
                </a:ext>
              </a:extLst>
            </p:cNvPr>
            <p:cNvSpPr/>
            <p:nvPr/>
          </p:nvSpPr>
          <p:spPr>
            <a:xfrm>
              <a:off x="1221102" y="1014100"/>
              <a:ext cx="296095" cy="37345"/>
            </a:xfrm>
            <a:custGeom>
              <a:avLst/>
              <a:gdLst>
                <a:gd name="connsiteX0" fmla="*/ 18673 w 296095"/>
                <a:gd name="connsiteY0" fmla="*/ 37345 h 37345"/>
                <a:gd name="connsiteX1" fmla="*/ 279162 w 296095"/>
                <a:gd name="connsiteY1" fmla="*/ 37345 h 37345"/>
                <a:gd name="connsiteX2" fmla="*/ 297835 w 296095"/>
                <a:gd name="connsiteY2" fmla="*/ 18673 h 37345"/>
                <a:gd name="connsiteX3" fmla="*/ 279162 w 296095"/>
                <a:gd name="connsiteY3" fmla="*/ 0 h 37345"/>
                <a:gd name="connsiteX4" fmla="*/ 18673 w 296095"/>
                <a:gd name="connsiteY4" fmla="*/ 0 h 37345"/>
                <a:gd name="connsiteX5" fmla="*/ 0 w 296095"/>
                <a:gd name="connsiteY5" fmla="*/ 18673 h 37345"/>
                <a:gd name="connsiteX6" fmla="*/ 18673 w 296095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6095" h="37345">
                  <a:moveTo>
                    <a:pt x="18673" y="37345"/>
                  </a:moveTo>
                  <a:lnTo>
                    <a:pt x="279162" y="37345"/>
                  </a:lnTo>
                  <a:cubicBezTo>
                    <a:pt x="289474" y="37345"/>
                    <a:pt x="297835" y="28985"/>
                    <a:pt x="297835" y="18673"/>
                  </a:cubicBezTo>
                  <a:cubicBezTo>
                    <a:pt x="297835" y="8360"/>
                    <a:pt x="289474" y="0"/>
                    <a:pt x="279162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" name="Freeform: Shape 50">
              <a:extLst>
                <a:ext uri="{FF2B5EF4-FFF2-40B4-BE49-F238E27FC236}">
                  <a16:creationId xmlns:a16="http://schemas.microsoft.com/office/drawing/2014/main" id="{97022E5A-DA46-4F6A-83A1-B66A78E39D8E}"/>
                </a:ext>
              </a:extLst>
            </p:cNvPr>
            <p:cNvSpPr/>
            <p:nvPr/>
          </p:nvSpPr>
          <p:spPr>
            <a:xfrm>
              <a:off x="1221102" y="1078252"/>
              <a:ext cx="296095" cy="37345"/>
            </a:xfrm>
            <a:custGeom>
              <a:avLst/>
              <a:gdLst>
                <a:gd name="connsiteX0" fmla="*/ 18673 w 296095"/>
                <a:gd name="connsiteY0" fmla="*/ 37345 h 37345"/>
                <a:gd name="connsiteX1" fmla="*/ 279162 w 296095"/>
                <a:gd name="connsiteY1" fmla="*/ 37345 h 37345"/>
                <a:gd name="connsiteX2" fmla="*/ 297835 w 296095"/>
                <a:gd name="connsiteY2" fmla="*/ 18673 h 37345"/>
                <a:gd name="connsiteX3" fmla="*/ 279162 w 296095"/>
                <a:gd name="connsiteY3" fmla="*/ 0 h 37345"/>
                <a:gd name="connsiteX4" fmla="*/ 18673 w 296095"/>
                <a:gd name="connsiteY4" fmla="*/ 0 h 37345"/>
                <a:gd name="connsiteX5" fmla="*/ 0 w 296095"/>
                <a:gd name="connsiteY5" fmla="*/ 18673 h 37345"/>
                <a:gd name="connsiteX6" fmla="*/ 18673 w 296095"/>
                <a:gd name="connsiteY6" fmla="*/ 37345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6095" h="37345">
                  <a:moveTo>
                    <a:pt x="18673" y="37345"/>
                  </a:moveTo>
                  <a:lnTo>
                    <a:pt x="279162" y="37345"/>
                  </a:lnTo>
                  <a:cubicBezTo>
                    <a:pt x="289474" y="37345"/>
                    <a:pt x="297835" y="28985"/>
                    <a:pt x="297835" y="18673"/>
                  </a:cubicBezTo>
                  <a:cubicBezTo>
                    <a:pt x="297835" y="8360"/>
                    <a:pt x="289474" y="0"/>
                    <a:pt x="279162" y="0"/>
                  </a:cubicBez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close/>
                </a:path>
              </a:pathLst>
            </a:custGeom>
            <a:grpFill/>
            <a:ln w="2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2" name="Freeform: Shape 51">
              <a:extLst>
                <a:ext uri="{FF2B5EF4-FFF2-40B4-BE49-F238E27FC236}">
                  <a16:creationId xmlns:a16="http://schemas.microsoft.com/office/drawing/2014/main" id="{4538C82F-EEDF-42A5-AFDD-E739CE4833C1}"/>
                </a:ext>
              </a:extLst>
            </p:cNvPr>
            <p:cNvSpPr/>
            <p:nvPr/>
          </p:nvSpPr>
          <p:spPr>
            <a:xfrm>
              <a:off x="1221102" y="1334854"/>
              <a:ext cx="173389" cy="37345"/>
            </a:xfrm>
            <a:custGeom>
              <a:avLst/>
              <a:gdLst>
                <a:gd name="connsiteX0" fmla="*/ 156474 w 173389"/>
                <a:gd name="connsiteY0" fmla="*/ 0 h 37345"/>
                <a:gd name="connsiteX1" fmla="*/ 18673 w 173389"/>
                <a:gd name="connsiteY1" fmla="*/ 0 h 37345"/>
                <a:gd name="connsiteX2" fmla="*/ 0 w 173389"/>
                <a:gd name="connsiteY2" fmla="*/ 18673 h 37345"/>
                <a:gd name="connsiteX3" fmla="*/ 18673 w 173389"/>
                <a:gd name="connsiteY3" fmla="*/ 37345 h 37345"/>
                <a:gd name="connsiteX4" fmla="*/ 156472 w 173389"/>
                <a:gd name="connsiteY4" fmla="*/ 37345 h 37345"/>
                <a:gd name="connsiteX5" fmla="*/ 175144 w 173389"/>
                <a:gd name="connsiteY5" fmla="*/ 18673 h 37345"/>
                <a:gd name="connsiteX6" fmla="*/ 156474 w 173389"/>
                <a:gd name="connsiteY6" fmla="*/ 0 h 37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89" h="37345">
                  <a:moveTo>
                    <a:pt x="156474" y="0"/>
                  </a:moveTo>
                  <a:lnTo>
                    <a:pt x="18673" y="0"/>
                  </a:lnTo>
                  <a:cubicBezTo>
                    <a:pt x="8360" y="0"/>
                    <a:pt x="0" y="8360"/>
                    <a:pt x="0" y="18673"/>
                  </a:cubicBezTo>
                  <a:cubicBezTo>
                    <a:pt x="0" y="28985"/>
                    <a:pt x="8360" y="37345"/>
                    <a:pt x="18673" y="37345"/>
                  </a:cubicBezTo>
                  <a:lnTo>
                    <a:pt x="156472" y="37345"/>
                  </a:lnTo>
                  <a:cubicBezTo>
                    <a:pt x="166784" y="37345"/>
                    <a:pt x="175144" y="28985"/>
                    <a:pt x="175144" y="18673"/>
                  </a:cubicBezTo>
                  <a:cubicBezTo>
                    <a:pt x="175144" y="8360"/>
                    <a:pt x="166787" y="0"/>
                    <a:pt x="156474" y="0"/>
                  </a:cubicBezTo>
                  <a:close/>
                </a:path>
              </a:pathLst>
            </a:custGeom>
            <a:grpFill/>
            <a:ln w="2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3" name="Freeform: Shape 52">
              <a:extLst>
                <a:ext uri="{FF2B5EF4-FFF2-40B4-BE49-F238E27FC236}">
                  <a16:creationId xmlns:a16="http://schemas.microsoft.com/office/drawing/2014/main" id="{9FB32096-7AD2-4BB4-9F6D-1A5FFDFBD057}"/>
                </a:ext>
              </a:extLst>
            </p:cNvPr>
            <p:cNvSpPr/>
            <p:nvPr/>
          </p:nvSpPr>
          <p:spPr>
            <a:xfrm>
              <a:off x="1133559" y="878245"/>
              <a:ext cx="640206" cy="600193"/>
            </a:xfrm>
            <a:custGeom>
              <a:avLst/>
              <a:gdLst>
                <a:gd name="connsiteX0" fmla="*/ 631571 w 640206"/>
                <a:gd name="connsiteY0" fmla="*/ 35601 h 600193"/>
                <a:gd name="connsiteX1" fmla="*/ 576674 w 640206"/>
                <a:gd name="connsiteY1" fmla="*/ 2663 h 600193"/>
                <a:gd name="connsiteX2" fmla="*/ 562538 w 640206"/>
                <a:gd name="connsiteY2" fmla="*/ 558 h 600193"/>
                <a:gd name="connsiteX3" fmla="*/ 551055 w 640206"/>
                <a:gd name="connsiteY3" fmla="*/ 9065 h 600193"/>
                <a:gd name="connsiteX4" fmla="*/ 455480 w 640206"/>
                <a:gd name="connsiteY4" fmla="*/ 168353 h 600193"/>
                <a:gd name="connsiteX5" fmla="*/ 455480 w 640206"/>
                <a:gd name="connsiteY5" fmla="*/ 55464 h 600193"/>
                <a:gd name="connsiteX6" fmla="*/ 436807 w 640206"/>
                <a:gd name="connsiteY6" fmla="*/ 36791 h 600193"/>
                <a:gd name="connsiteX7" fmla="*/ 18673 w 640206"/>
                <a:gd name="connsiteY7" fmla="*/ 36791 h 600193"/>
                <a:gd name="connsiteX8" fmla="*/ 0 w 640206"/>
                <a:gd name="connsiteY8" fmla="*/ 55464 h 600193"/>
                <a:gd name="connsiteX9" fmla="*/ 0 w 640206"/>
                <a:gd name="connsiteY9" fmla="*/ 581606 h 600193"/>
                <a:gd name="connsiteX10" fmla="*/ 18673 w 640206"/>
                <a:gd name="connsiteY10" fmla="*/ 600279 h 600193"/>
                <a:gd name="connsiteX11" fmla="*/ 436807 w 640206"/>
                <a:gd name="connsiteY11" fmla="*/ 600279 h 600193"/>
                <a:gd name="connsiteX12" fmla="*/ 455480 w 640206"/>
                <a:gd name="connsiteY12" fmla="*/ 581606 h 600193"/>
                <a:gd name="connsiteX13" fmla="*/ 455480 w 640206"/>
                <a:gd name="connsiteY13" fmla="*/ 365371 h 600193"/>
                <a:gd name="connsiteX14" fmla="*/ 637976 w 640206"/>
                <a:gd name="connsiteY14" fmla="*/ 61220 h 600193"/>
                <a:gd name="connsiteX15" fmla="*/ 631571 w 640206"/>
                <a:gd name="connsiteY15" fmla="*/ 35601 h 600193"/>
                <a:gd name="connsiteX16" fmla="*/ 390422 w 640206"/>
                <a:gd name="connsiteY16" fmla="*/ 401215 h 600193"/>
                <a:gd name="connsiteX17" fmla="*/ 359433 w 640206"/>
                <a:gd name="connsiteY17" fmla="*/ 426938 h 600193"/>
                <a:gd name="connsiteX18" fmla="*/ 367548 w 640206"/>
                <a:gd name="connsiteY18" fmla="*/ 387491 h 600193"/>
                <a:gd name="connsiteX19" fmla="*/ 546677 w 640206"/>
                <a:gd name="connsiteY19" fmla="*/ 88949 h 600193"/>
                <a:gd name="connsiteX20" fmla="*/ 569551 w 640206"/>
                <a:gd name="connsiteY20" fmla="*/ 102674 h 600193"/>
                <a:gd name="connsiteX21" fmla="*/ 390422 w 640206"/>
                <a:gd name="connsiteY21" fmla="*/ 401215 h 600193"/>
                <a:gd name="connsiteX22" fmla="*/ 588765 w 640206"/>
                <a:gd name="connsiteY22" fmla="*/ 70650 h 600193"/>
                <a:gd name="connsiteX23" fmla="*/ 565891 w 640206"/>
                <a:gd name="connsiteY23" fmla="*/ 56926 h 600193"/>
                <a:gd name="connsiteX24" fmla="*/ 573473 w 640206"/>
                <a:gd name="connsiteY24" fmla="*/ 44292 h 600193"/>
                <a:gd name="connsiteX25" fmla="*/ 596347 w 640206"/>
                <a:gd name="connsiteY25" fmla="*/ 58017 h 600193"/>
                <a:gd name="connsiteX26" fmla="*/ 588765 w 640206"/>
                <a:gd name="connsiteY26" fmla="*/ 70650 h 600193"/>
                <a:gd name="connsiteX27" fmla="*/ 37345 w 640206"/>
                <a:gd name="connsiteY27" fmla="*/ 562934 h 600193"/>
                <a:gd name="connsiteX28" fmla="*/ 37345 w 640206"/>
                <a:gd name="connsiteY28" fmla="*/ 74136 h 600193"/>
                <a:gd name="connsiteX29" fmla="*/ 418135 w 640206"/>
                <a:gd name="connsiteY29" fmla="*/ 74136 h 600193"/>
                <a:gd name="connsiteX30" fmla="*/ 418135 w 640206"/>
                <a:gd name="connsiteY30" fmla="*/ 230595 h 600193"/>
                <a:gd name="connsiteX31" fmla="*/ 385156 w 640206"/>
                <a:gd name="connsiteY31" fmla="*/ 285556 h 600193"/>
                <a:gd name="connsiteX32" fmla="*/ 385377 w 640206"/>
                <a:gd name="connsiteY32" fmla="*/ 282830 h 600193"/>
                <a:gd name="connsiteX33" fmla="*/ 366705 w 640206"/>
                <a:gd name="connsiteY33" fmla="*/ 264158 h 600193"/>
                <a:gd name="connsiteX34" fmla="*/ 106216 w 640206"/>
                <a:gd name="connsiteY34" fmla="*/ 264158 h 600193"/>
                <a:gd name="connsiteX35" fmla="*/ 87543 w 640206"/>
                <a:gd name="connsiteY35" fmla="*/ 282830 h 600193"/>
                <a:gd name="connsiteX36" fmla="*/ 106216 w 640206"/>
                <a:gd name="connsiteY36" fmla="*/ 301503 h 600193"/>
                <a:gd name="connsiteX37" fmla="*/ 366705 w 640206"/>
                <a:gd name="connsiteY37" fmla="*/ 301503 h 600193"/>
                <a:gd name="connsiteX38" fmla="*/ 377791 w 640206"/>
                <a:gd name="connsiteY38" fmla="*/ 297830 h 600193"/>
                <a:gd name="connsiteX39" fmla="*/ 359502 w 640206"/>
                <a:gd name="connsiteY39" fmla="*/ 328309 h 600193"/>
                <a:gd name="connsiteX40" fmla="*/ 106216 w 640206"/>
                <a:gd name="connsiteY40" fmla="*/ 328309 h 600193"/>
                <a:gd name="connsiteX41" fmla="*/ 87543 w 640206"/>
                <a:gd name="connsiteY41" fmla="*/ 346982 h 600193"/>
                <a:gd name="connsiteX42" fmla="*/ 106216 w 640206"/>
                <a:gd name="connsiteY42" fmla="*/ 365654 h 600193"/>
                <a:gd name="connsiteX43" fmla="*/ 337095 w 640206"/>
                <a:gd name="connsiteY43" fmla="*/ 365654 h 600193"/>
                <a:gd name="connsiteX44" fmla="*/ 333883 w 640206"/>
                <a:gd name="connsiteY44" fmla="*/ 371005 h 600193"/>
                <a:gd name="connsiteX45" fmla="*/ 331605 w 640206"/>
                <a:gd name="connsiteY45" fmla="*/ 376850 h 600193"/>
                <a:gd name="connsiteX46" fmla="*/ 328396 w 640206"/>
                <a:gd name="connsiteY46" fmla="*/ 392458 h 600193"/>
                <a:gd name="connsiteX47" fmla="*/ 106216 w 640206"/>
                <a:gd name="connsiteY47" fmla="*/ 392458 h 600193"/>
                <a:gd name="connsiteX48" fmla="*/ 87543 w 640206"/>
                <a:gd name="connsiteY48" fmla="*/ 411130 h 600193"/>
                <a:gd name="connsiteX49" fmla="*/ 106216 w 640206"/>
                <a:gd name="connsiteY49" fmla="*/ 429803 h 600193"/>
                <a:gd name="connsiteX50" fmla="*/ 320714 w 640206"/>
                <a:gd name="connsiteY50" fmla="*/ 429803 h 600193"/>
                <a:gd name="connsiteX51" fmla="*/ 312132 w 640206"/>
                <a:gd name="connsiteY51" fmla="*/ 471520 h 600193"/>
                <a:gd name="connsiteX52" fmla="*/ 320815 w 640206"/>
                <a:gd name="connsiteY52" fmla="*/ 491295 h 600193"/>
                <a:gd name="connsiteX53" fmla="*/ 330421 w 640206"/>
                <a:gd name="connsiteY53" fmla="*/ 493957 h 600193"/>
                <a:gd name="connsiteX54" fmla="*/ 342350 w 640206"/>
                <a:gd name="connsiteY54" fmla="*/ 489651 h 600193"/>
                <a:gd name="connsiteX55" fmla="*/ 416721 w 640206"/>
                <a:gd name="connsiteY55" fmla="*/ 427920 h 600193"/>
                <a:gd name="connsiteX56" fmla="*/ 418135 w 640206"/>
                <a:gd name="connsiteY56" fmla="*/ 426530 h 600193"/>
                <a:gd name="connsiteX57" fmla="*/ 418135 w 640206"/>
                <a:gd name="connsiteY57" fmla="*/ 562934 h 600193"/>
                <a:gd name="connsiteX58" fmla="*/ 37345 w 640206"/>
                <a:gd name="connsiteY58" fmla="*/ 562934 h 60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40206" h="600193">
                  <a:moveTo>
                    <a:pt x="631571" y="35601"/>
                  </a:moveTo>
                  <a:lnTo>
                    <a:pt x="576674" y="2663"/>
                  </a:lnTo>
                  <a:cubicBezTo>
                    <a:pt x="572427" y="115"/>
                    <a:pt x="567343" y="-645"/>
                    <a:pt x="562538" y="558"/>
                  </a:cubicBezTo>
                  <a:cubicBezTo>
                    <a:pt x="557734" y="1758"/>
                    <a:pt x="553602" y="4821"/>
                    <a:pt x="551055" y="9065"/>
                  </a:cubicBezTo>
                  <a:lnTo>
                    <a:pt x="455480" y="168353"/>
                  </a:lnTo>
                  <a:lnTo>
                    <a:pt x="455480" y="55464"/>
                  </a:lnTo>
                  <a:cubicBezTo>
                    <a:pt x="455480" y="45151"/>
                    <a:pt x="447120" y="36791"/>
                    <a:pt x="436807" y="36791"/>
                  </a:cubicBezTo>
                  <a:lnTo>
                    <a:pt x="18673" y="36791"/>
                  </a:lnTo>
                  <a:cubicBezTo>
                    <a:pt x="8360" y="36791"/>
                    <a:pt x="0" y="45151"/>
                    <a:pt x="0" y="55464"/>
                  </a:cubicBezTo>
                  <a:lnTo>
                    <a:pt x="0" y="581606"/>
                  </a:lnTo>
                  <a:cubicBezTo>
                    <a:pt x="0" y="591919"/>
                    <a:pt x="8360" y="600279"/>
                    <a:pt x="18673" y="600279"/>
                  </a:cubicBezTo>
                  <a:lnTo>
                    <a:pt x="436807" y="600279"/>
                  </a:lnTo>
                  <a:cubicBezTo>
                    <a:pt x="447120" y="600279"/>
                    <a:pt x="455480" y="591919"/>
                    <a:pt x="455480" y="581606"/>
                  </a:cubicBezTo>
                  <a:lnTo>
                    <a:pt x="455480" y="365371"/>
                  </a:lnTo>
                  <a:lnTo>
                    <a:pt x="637976" y="61220"/>
                  </a:lnTo>
                  <a:cubicBezTo>
                    <a:pt x="643282" y="52377"/>
                    <a:pt x="640414" y="40910"/>
                    <a:pt x="631571" y="35601"/>
                  </a:cubicBezTo>
                  <a:close/>
                  <a:moveTo>
                    <a:pt x="390422" y="401215"/>
                  </a:moveTo>
                  <a:lnTo>
                    <a:pt x="359433" y="426938"/>
                  </a:lnTo>
                  <a:lnTo>
                    <a:pt x="367548" y="387491"/>
                  </a:lnTo>
                  <a:lnTo>
                    <a:pt x="546677" y="88949"/>
                  </a:lnTo>
                  <a:lnTo>
                    <a:pt x="569551" y="102674"/>
                  </a:lnTo>
                  <a:lnTo>
                    <a:pt x="390422" y="401215"/>
                  </a:lnTo>
                  <a:close/>
                  <a:moveTo>
                    <a:pt x="588765" y="70650"/>
                  </a:moveTo>
                  <a:lnTo>
                    <a:pt x="565891" y="56926"/>
                  </a:lnTo>
                  <a:lnTo>
                    <a:pt x="573473" y="44292"/>
                  </a:lnTo>
                  <a:lnTo>
                    <a:pt x="596347" y="58017"/>
                  </a:lnTo>
                  <a:lnTo>
                    <a:pt x="588765" y="70650"/>
                  </a:lnTo>
                  <a:close/>
                  <a:moveTo>
                    <a:pt x="37345" y="562934"/>
                  </a:moveTo>
                  <a:lnTo>
                    <a:pt x="37345" y="74136"/>
                  </a:lnTo>
                  <a:lnTo>
                    <a:pt x="418135" y="74136"/>
                  </a:lnTo>
                  <a:lnTo>
                    <a:pt x="418135" y="230595"/>
                  </a:lnTo>
                  <a:lnTo>
                    <a:pt x="385156" y="285556"/>
                  </a:lnTo>
                  <a:cubicBezTo>
                    <a:pt x="385287" y="284663"/>
                    <a:pt x="385377" y="283759"/>
                    <a:pt x="385377" y="282830"/>
                  </a:cubicBezTo>
                  <a:cubicBezTo>
                    <a:pt x="385377" y="272518"/>
                    <a:pt x="377017" y="264158"/>
                    <a:pt x="366705" y="264158"/>
                  </a:cubicBezTo>
                  <a:lnTo>
                    <a:pt x="106216" y="264158"/>
                  </a:lnTo>
                  <a:cubicBezTo>
                    <a:pt x="95903" y="264158"/>
                    <a:pt x="87543" y="272518"/>
                    <a:pt x="87543" y="282830"/>
                  </a:cubicBezTo>
                  <a:cubicBezTo>
                    <a:pt x="87543" y="293143"/>
                    <a:pt x="95903" y="301503"/>
                    <a:pt x="106216" y="301503"/>
                  </a:cubicBezTo>
                  <a:lnTo>
                    <a:pt x="366705" y="301503"/>
                  </a:lnTo>
                  <a:cubicBezTo>
                    <a:pt x="370863" y="301503"/>
                    <a:pt x="374689" y="300126"/>
                    <a:pt x="377791" y="297830"/>
                  </a:cubicBezTo>
                  <a:lnTo>
                    <a:pt x="359502" y="328309"/>
                  </a:lnTo>
                  <a:lnTo>
                    <a:pt x="106216" y="328309"/>
                  </a:lnTo>
                  <a:cubicBezTo>
                    <a:pt x="95903" y="328309"/>
                    <a:pt x="87543" y="336669"/>
                    <a:pt x="87543" y="346982"/>
                  </a:cubicBezTo>
                  <a:cubicBezTo>
                    <a:pt x="87543" y="357294"/>
                    <a:pt x="95903" y="365654"/>
                    <a:pt x="106216" y="365654"/>
                  </a:cubicBezTo>
                  <a:lnTo>
                    <a:pt x="337095" y="365654"/>
                  </a:lnTo>
                  <a:lnTo>
                    <a:pt x="333883" y="371005"/>
                  </a:lnTo>
                  <a:cubicBezTo>
                    <a:pt x="332800" y="372811"/>
                    <a:pt x="332030" y="374788"/>
                    <a:pt x="331605" y="376850"/>
                  </a:cubicBezTo>
                  <a:lnTo>
                    <a:pt x="328396" y="392458"/>
                  </a:lnTo>
                  <a:lnTo>
                    <a:pt x="106216" y="392458"/>
                  </a:lnTo>
                  <a:cubicBezTo>
                    <a:pt x="95903" y="392458"/>
                    <a:pt x="87543" y="400818"/>
                    <a:pt x="87543" y="411130"/>
                  </a:cubicBezTo>
                  <a:cubicBezTo>
                    <a:pt x="87543" y="421443"/>
                    <a:pt x="95903" y="429803"/>
                    <a:pt x="106216" y="429803"/>
                  </a:cubicBezTo>
                  <a:lnTo>
                    <a:pt x="320714" y="429803"/>
                  </a:lnTo>
                  <a:lnTo>
                    <a:pt x="312132" y="471520"/>
                  </a:lnTo>
                  <a:cubicBezTo>
                    <a:pt x="310535" y="479285"/>
                    <a:pt x="314016" y="487213"/>
                    <a:pt x="320815" y="491295"/>
                  </a:cubicBezTo>
                  <a:cubicBezTo>
                    <a:pt x="323787" y="493077"/>
                    <a:pt x="327111" y="493957"/>
                    <a:pt x="330421" y="493957"/>
                  </a:cubicBezTo>
                  <a:cubicBezTo>
                    <a:pt x="334681" y="493957"/>
                    <a:pt x="338917" y="492503"/>
                    <a:pt x="342350" y="489651"/>
                  </a:cubicBezTo>
                  <a:lnTo>
                    <a:pt x="416721" y="427920"/>
                  </a:lnTo>
                  <a:cubicBezTo>
                    <a:pt x="417230" y="427495"/>
                    <a:pt x="417673" y="427002"/>
                    <a:pt x="418135" y="426530"/>
                  </a:cubicBezTo>
                  <a:lnTo>
                    <a:pt x="418135" y="562934"/>
                  </a:lnTo>
                  <a:lnTo>
                    <a:pt x="37345" y="562934"/>
                  </a:lnTo>
                  <a:close/>
                </a:path>
              </a:pathLst>
            </a:custGeom>
            <a:grpFill/>
            <a:ln w="26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6389224" y="997178"/>
            <a:ext cx="5209218" cy="4001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389222" y="1012725"/>
            <a:ext cx="520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Rajamangala</a:t>
            </a:r>
            <a:r>
              <a:rPr lang="en-US" sz="2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University of Technology </a:t>
            </a:r>
            <a:r>
              <a:rPr lang="en-US" sz="2000" dirty="0" err="1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Thanyaburi</a:t>
            </a:r>
            <a:endParaRPr lang="en-US" sz="20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33362" y="2037899"/>
            <a:ext cx="5902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b="1" dirty="0" smtClean="0">
                <a:solidFill>
                  <a:srgbClr val="0F6FC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</a:t>
            </a:r>
            <a:endParaRPr lang="en-US" sz="8000" b="1" dirty="0">
              <a:solidFill>
                <a:srgbClr val="0F6FC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341991" y="2955209"/>
            <a:ext cx="7729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b="1" dirty="0" smtClean="0">
                <a:solidFill>
                  <a:srgbClr val="0BD0D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</a:t>
            </a:r>
            <a:endParaRPr lang="en-US" sz="8000" b="1" dirty="0">
              <a:solidFill>
                <a:srgbClr val="0BD0D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89280" y="3932396"/>
            <a:ext cx="6783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b="1" dirty="0" smtClean="0">
                <a:solidFill>
                  <a:srgbClr val="0F6FC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U</a:t>
            </a:r>
            <a:endParaRPr lang="en-US" sz="8000" b="1" dirty="0">
              <a:solidFill>
                <a:srgbClr val="0F6FC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20538" y="4838808"/>
            <a:ext cx="6158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b="1" dirty="0" smtClean="0">
                <a:solidFill>
                  <a:srgbClr val="0BD0D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</a:t>
            </a:r>
            <a:endParaRPr lang="en-US" sz="8000" b="1" dirty="0">
              <a:solidFill>
                <a:srgbClr val="0BD0D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20538" y="5769251"/>
            <a:ext cx="6158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000" b="1" dirty="0" smtClean="0">
                <a:solidFill>
                  <a:srgbClr val="0F6FC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</a:t>
            </a:r>
            <a:endParaRPr lang="en-US" sz="8000" b="1" dirty="0">
              <a:solidFill>
                <a:srgbClr val="0F6FC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364323" y="2252087"/>
            <a:ext cx="748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err="1" smtClean="0">
                <a:solidFill>
                  <a:srgbClr val="0F6FC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Right</a:t>
            </a:r>
            <a:endParaRPr lang="en-US" sz="2800" b="1" dirty="0" smtClean="0">
              <a:solidFill>
                <a:srgbClr val="0F6FC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364323" y="3164006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err="1" smtClean="0">
                <a:solidFill>
                  <a:srgbClr val="0F6FC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Mastery</a:t>
            </a:r>
            <a:endParaRPr lang="en-US" sz="2800" b="1" dirty="0">
              <a:solidFill>
                <a:srgbClr val="0F6FC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339834" y="4136900"/>
            <a:ext cx="23615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solidFill>
                  <a:srgbClr val="0F6FC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Universal Standard</a:t>
            </a:r>
            <a:endParaRPr lang="en-US" sz="2800" b="1" dirty="0">
              <a:solidFill>
                <a:srgbClr val="0F6FC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366284" y="5053642"/>
            <a:ext cx="1515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solidFill>
                  <a:srgbClr val="0F6FC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Technology</a:t>
            </a:r>
            <a:endParaRPr lang="en-US" sz="2800" b="1" dirty="0">
              <a:solidFill>
                <a:srgbClr val="0F6FC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366285" y="5978336"/>
            <a:ext cx="1740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solidFill>
                  <a:srgbClr val="0F6FC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Trust &amp; </a:t>
            </a:r>
            <a:r>
              <a:rPr lang="th-TH" sz="2800" b="1" dirty="0" err="1" smtClean="0">
                <a:solidFill>
                  <a:srgbClr val="0F6FC6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Team</a:t>
            </a:r>
            <a:endParaRPr lang="en-US" sz="2800" b="1" dirty="0">
              <a:solidFill>
                <a:srgbClr val="0F6FC6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364323" y="2550030"/>
            <a:ext cx="2266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ยืนหยัดในสิ่งที่ถูกต้อง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64323" y="3469261"/>
            <a:ext cx="23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รู้คิด ทำ แบบมืออาชีพ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339834" y="4455191"/>
            <a:ext cx="1821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มีความเป็นสากล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366284" y="5357016"/>
            <a:ext cx="1888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ต่อยอดเทคโนโลยี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366284" y="6297787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เชื่อมั่นในทีม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462" y="56126"/>
            <a:ext cx="2676200" cy="9565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89221" y="3119480"/>
            <a:ext cx="5209219" cy="2810468"/>
            <a:chOff x="6389222" y="3119480"/>
            <a:chExt cx="5149772" cy="2810468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6389222" y="3119480"/>
              <a:ext cx="5122593" cy="0"/>
            </a:xfrm>
            <a:prstGeom prst="line">
              <a:avLst/>
            </a:prstGeom>
            <a:ln w="3175">
              <a:solidFill>
                <a:srgbClr val="17406D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402812" y="4056303"/>
              <a:ext cx="5122593" cy="0"/>
            </a:xfrm>
            <a:prstGeom prst="line">
              <a:avLst/>
            </a:prstGeom>
            <a:ln w="3175">
              <a:solidFill>
                <a:srgbClr val="17406D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402811" y="4993126"/>
              <a:ext cx="5122593" cy="0"/>
            </a:xfrm>
            <a:prstGeom prst="line">
              <a:avLst/>
            </a:prstGeom>
            <a:ln w="3175">
              <a:solidFill>
                <a:srgbClr val="17406D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416401" y="5929948"/>
              <a:ext cx="5122593" cy="0"/>
            </a:xfrm>
            <a:prstGeom prst="line">
              <a:avLst/>
            </a:prstGeom>
            <a:ln w="3175">
              <a:solidFill>
                <a:srgbClr val="17406D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0" name="TextBox 79"/>
          <p:cNvSpPr txBox="1"/>
          <p:nvPr/>
        </p:nvSpPr>
        <p:spPr>
          <a:xfrm>
            <a:off x="6969491" y="1460589"/>
            <a:ext cx="4309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ค่านิยมองค์กร (</a:t>
            </a: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Core Value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US" sz="4000" b="1" dirty="0">
              <a:solidFill>
                <a:schemeClr val="bg2">
                  <a:lumMod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8308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54" descr="Paperclip">
            <a:extLst>
              <a:ext uri="{FF2B5EF4-FFF2-40B4-BE49-F238E27FC236}">
                <a16:creationId xmlns:a16="http://schemas.microsoft.com/office/drawing/2014/main" id="{A9AF5030-4D31-4E80-B55C-AC20E8CB38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608599" y="2068692"/>
            <a:ext cx="724787" cy="724787"/>
          </a:xfrm>
          <a:prstGeom prst="rect">
            <a:avLst/>
          </a:prstGeom>
        </p:spPr>
      </p:pic>
      <p:pic>
        <p:nvPicPr>
          <p:cNvPr id="29" name="Graphic 56" descr="Stapler">
            <a:extLst>
              <a:ext uri="{FF2B5EF4-FFF2-40B4-BE49-F238E27FC236}">
                <a16:creationId xmlns:a16="http://schemas.microsoft.com/office/drawing/2014/main" id="{0EF4448B-ED6E-430F-82F0-A83ED9A5D6BC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300524" y="2068692"/>
            <a:ext cx="724787" cy="724787"/>
          </a:xfrm>
          <a:prstGeom prst="rect">
            <a:avLst/>
          </a:prstGeom>
        </p:spPr>
      </p:pic>
      <p:pic>
        <p:nvPicPr>
          <p:cNvPr id="30" name="Graphic 58" descr="Paper">
            <a:extLst>
              <a:ext uri="{FF2B5EF4-FFF2-40B4-BE49-F238E27FC236}">
                <a16:creationId xmlns:a16="http://schemas.microsoft.com/office/drawing/2014/main" id="{47806AAB-18E7-4093-B414-43073EB81956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992449" y="2068692"/>
            <a:ext cx="724787" cy="724787"/>
          </a:xfrm>
          <a:prstGeom prst="rect">
            <a:avLst/>
          </a:prstGeom>
        </p:spPr>
      </p:pic>
      <p:pic>
        <p:nvPicPr>
          <p:cNvPr id="31" name="Graphic 60" descr="Document">
            <a:extLst>
              <a:ext uri="{FF2B5EF4-FFF2-40B4-BE49-F238E27FC236}">
                <a16:creationId xmlns:a16="http://schemas.microsoft.com/office/drawing/2014/main" id="{94C411C0-D325-48C8-B4EB-C64EF982A87E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684374" y="2068692"/>
            <a:ext cx="724787" cy="724787"/>
          </a:xfrm>
          <a:prstGeom prst="rect">
            <a:avLst/>
          </a:prstGeom>
        </p:spPr>
      </p:pic>
      <p:pic>
        <p:nvPicPr>
          <p:cNvPr id="32" name="Graphic 62" descr="Clipboard">
            <a:extLst>
              <a:ext uri="{FF2B5EF4-FFF2-40B4-BE49-F238E27FC236}">
                <a16:creationId xmlns:a16="http://schemas.microsoft.com/office/drawing/2014/main" id="{63EEEE69-49C7-4604-B137-EEEDEBB5C030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376299" y="2068692"/>
            <a:ext cx="724787" cy="724787"/>
          </a:xfrm>
          <a:prstGeom prst="rect">
            <a:avLst/>
          </a:prstGeom>
        </p:spPr>
      </p:pic>
      <p:pic>
        <p:nvPicPr>
          <p:cNvPr id="33" name="Graphic 64" descr="Folder">
            <a:extLst>
              <a:ext uri="{FF2B5EF4-FFF2-40B4-BE49-F238E27FC236}">
                <a16:creationId xmlns:a16="http://schemas.microsoft.com/office/drawing/2014/main" id="{11C252F7-3FEB-4022-93B6-C9B3E7119AB2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4068224" y="2068692"/>
            <a:ext cx="724787" cy="724787"/>
          </a:xfrm>
          <a:prstGeom prst="rect">
            <a:avLst/>
          </a:prstGeom>
        </p:spPr>
      </p:pic>
      <p:pic>
        <p:nvPicPr>
          <p:cNvPr id="34" name="Graphic 66" descr="Open folder">
            <a:extLst>
              <a:ext uri="{FF2B5EF4-FFF2-40B4-BE49-F238E27FC236}">
                <a16:creationId xmlns:a16="http://schemas.microsoft.com/office/drawing/2014/main" id="{A3F3B4E2-EE45-4669-8228-C44925AAD936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760149" y="2068692"/>
            <a:ext cx="724787" cy="724787"/>
          </a:xfrm>
          <a:prstGeom prst="rect">
            <a:avLst/>
          </a:prstGeom>
        </p:spPr>
      </p:pic>
      <p:pic>
        <p:nvPicPr>
          <p:cNvPr id="35" name="Graphic 68" descr="Briefcase">
            <a:extLst>
              <a:ext uri="{FF2B5EF4-FFF2-40B4-BE49-F238E27FC236}">
                <a16:creationId xmlns:a16="http://schemas.microsoft.com/office/drawing/2014/main" id="{44828C04-BFD8-4709-A56E-BC399D1994C2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5452074" y="2068692"/>
            <a:ext cx="724787" cy="724787"/>
          </a:xfrm>
          <a:prstGeom prst="rect">
            <a:avLst/>
          </a:prstGeom>
        </p:spPr>
      </p:pic>
      <p:pic>
        <p:nvPicPr>
          <p:cNvPr id="36" name="Graphic 70" descr="Employee badge">
            <a:extLst>
              <a:ext uri="{FF2B5EF4-FFF2-40B4-BE49-F238E27FC236}">
                <a16:creationId xmlns:a16="http://schemas.microsoft.com/office/drawing/2014/main" id="{3F721944-952D-4C78-A1E9-03B21A62E185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6143999" y="2068692"/>
            <a:ext cx="724787" cy="724787"/>
          </a:xfrm>
          <a:prstGeom prst="rect">
            <a:avLst/>
          </a:prstGeom>
        </p:spPr>
      </p:pic>
      <p:pic>
        <p:nvPicPr>
          <p:cNvPr id="37" name="Graphic 72" descr="Meeting">
            <a:extLst>
              <a:ext uri="{FF2B5EF4-FFF2-40B4-BE49-F238E27FC236}">
                <a16:creationId xmlns:a16="http://schemas.microsoft.com/office/drawing/2014/main" id="{4BF209E1-17FC-4C22-8B0F-3E200A1662CB}"/>
              </a:ext>
            </a:extLst>
          </p:cNvPr>
          <p:cNvPicPr>
            <a:picLocks noChangeAspect="1"/>
          </p:cNvPicPr>
          <p:nvPr/>
        </p:nvPicPr>
        <p:blipFill>
          <a:blip r:embed="rId7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835924" y="2068692"/>
            <a:ext cx="724787" cy="724787"/>
          </a:xfrm>
          <a:prstGeom prst="rect">
            <a:avLst/>
          </a:prstGeom>
        </p:spPr>
      </p:pic>
      <p:pic>
        <p:nvPicPr>
          <p:cNvPr id="38" name="Graphic 74" descr="Boardroom">
            <a:extLst>
              <a:ext uri="{FF2B5EF4-FFF2-40B4-BE49-F238E27FC236}">
                <a16:creationId xmlns:a16="http://schemas.microsoft.com/office/drawing/2014/main" id="{EC38A97F-EEE3-4F2F-8300-48837E069623}"/>
              </a:ext>
            </a:extLst>
          </p:cNvPr>
          <p:cNvPicPr>
            <a:picLocks noChangeAspect="1"/>
          </p:cNvPicPr>
          <p:nvPr/>
        </p:nvPicPr>
        <p:blipFill>
          <a:blip r:embed="rId7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527849" y="2068692"/>
            <a:ext cx="724787" cy="724787"/>
          </a:xfrm>
          <a:prstGeom prst="rect">
            <a:avLst/>
          </a:prstGeom>
        </p:spPr>
      </p:pic>
      <p:pic>
        <p:nvPicPr>
          <p:cNvPr id="39" name="Graphic 76" descr="Customer review">
            <a:extLst>
              <a:ext uri="{FF2B5EF4-FFF2-40B4-BE49-F238E27FC236}">
                <a16:creationId xmlns:a16="http://schemas.microsoft.com/office/drawing/2014/main" id="{2A5435AB-C634-4ECB-8319-D089F2DA2DCE}"/>
              </a:ext>
            </a:extLst>
          </p:cNvPr>
          <p:cNvPicPr>
            <a:picLocks noChangeAspect="1"/>
          </p:cNvPicPr>
          <p:nvPr/>
        </p:nvPicPr>
        <p:blipFill>
          <a:blip r:embed="rId7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661251" y="3064757"/>
            <a:ext cx="724787" cy="724787"/>
          </a:xfrm>
          <a:prstGeom prst="rect">
            <a:avLst/>
          </a:prstGeom>
        </p:spPr>
      </p:pic>
      <p:pic>
        <p:nvPicPr>
          <p:cNvPr id="40" name="Graphic 78" descr="Group brainstorm">
            <a:extLst>
              <a:ext uri="{FF2B5EF4-FFF2-40B4-BE49-F238E27FC236}">
                <a16:creationId xmlns:a16="http://schemas.microsoft.com/office/drawing/2014/main" id="{353FAD59-D887-4F54-B36B-261FCDA13E89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338101" y="3064757"/>
            <a:ext cx="724787" cy="724787"/>
          </a:xfrm>
          <a:prstGeom prst="rect">
            <a:avLst/>
          </a:prstGeom>
        </p:spPr>
      </p:pic>
      <p:pic>
        <p:nvPicPr>
          <p:cNvPr id="41" name="Graphic 80" descr="Target Audience">
            <a:extLst>
              <a:ext uri="{FF2B5EF4-FFF2-40B4-BE49-F238E27FC236}">
                <a16:creationId xmlns:a16="http://schemas.microsoft.com/office/drawing/2014/main" id="{A3ED3B53-A0EA-40DF-9D8D-3ACED6DD5724}"/>
              </a:ext>
            </a:extLst>
          </p:cNvPr>
          <p:cNvPicPr>
            <a:picLocks noChangeAspect="1"/>
          </p:cNvPicPr>
          <p:nvPr/>
        </p:nvPicPr>
        <p:blipFill>
          <a:blip r:embed="rId8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2014951" y="3064757"/>
            <a:ext cx="724787" cy="724787"/>
          </a:xfrm>
          <a:prstGeom prst="rect">
            <a:avLst/>
          </a:prstGeom>
        </p:spPr>
      </p:pic>
      <p:pic>
        <p:nvPicPr>
          <p:cNvPr id="42" name="Graphic 82" descr="Questions">
            <a:extLst>
              <a:ext uri="{FF2B5EF4-FFF2-40B4-BE49-F238E27FC236}">
                <a16:creationId xmlns:a16="http://schemas.microsoft.com/office/drawing/2014/main" id="{12DCB8E3-0317-41CA-8092-EDCF75FB0E80}"/>
              </a:ext>
            </a:extLst>
          </p:cNvPr>
          <p:cNvPicPr>
            <a:picLocks noChangeAspect="1"/>
          </p:cNvPicPr>
          <p:nvPr/>
        </p:nvPicPr>
        <p:blipFill>
          <a:blip r:embed="rId8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2691801" y="3064757"/>
            <a:ext cx="724787" cy="724787"/>
          </a:xfrm>
          <a:prstGeom prst="rect">
            <a:avLst/>
          </a:prstGeom>
        </p:spPr>
      </p:pic>
      <p:pic>
        <p:nvPicPr>
          <p:cNvPr id="43" name="Graphic 84" descr="Person with idea">
            <a:extLst>
              <a:ext uri="{FF2B5EF4-FFF2-40B4-BE49-F238E27FC236}">
                <a16:creationId xmlns:a16="http://schemas.microsoft.com/office/drawing/2014/main" id="{4BA10972-1599-472E-9FA0-255A006DF394}"/>
              </a:ext>
            </a:extLst>
          </p:cNvPr>
          <p:cNvPicPr>
            <a:picLocks noChangeAspect="1"/>
          </p:cNvPicPr>
          <p:nvPr/>
        </p:nvPicPr>
        <p:blipFill>
          <a:blip r:embed="rId8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3368651" y="3064757"/>
            <a:ext cx="724787" cy="724787"/>
          </a:xfrm>
          <a:prstGeom prst="rect">
            <a:avLst/>
          </a:prstGeom>
        </p:spPr>
      </p:pic>
      <p:pic>
        <p:nvPicPr>
          <p:cNvPr id="44" name="Graphic 86" descr="Business Growth">
            <a:extLst>
              <a:ext uri="{FF2B5EF4-FFF2-40B4-BE49-F238E27FC236}">
                <a16:creationId xmlns:a16="http://schemas.microsoft.com/office/drawing/2014/main" id="{280CD229-69FA-44FF-88A8-E26682765EAB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4045501" y="3064757"/>
            <a:ext cx="724787" cy="724787"/>
          </a:xfrm>
          <a:prstGeom prst="rect">
            <a:avLst/>
          </a:prstGeom>
        </p:spPr>
      </p:pic>
      <p:pic>
        <p:nvPicPr>
          <p:cNvPr id="45" name="Graphic 88" descr="User network">
            <a:extLst>
              <a:ext uri="{FF2B5EF4-FFF2-40B4-BE49-F238E27FC236}">
                <a16:creationId xmlns:a16="http://schemas.microsoft.com/office/drawing/2014/main" id="{EC028D3E-D22B-40EA-9200-4079E06E21B4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4722351" y="3064757"/>
            <a:ext cx="724787" cy="724787"/>
          </a:xfrm>
          <a:prstGeom prst="rect">
            <a:avLst/>
          </a:prstGeom>
        </p:spPr>
      </p:pic>
      <p:pic>
        <p:nvPicPr>
          <p:cNvPr id="46" name="Graphic 90" descr="Social network">
            <a:extLst>
              <a:ext uri="{FF2B5EF4-FFF2-40B4-BE49-F238E27FC236}">
                <a16:creationId xmlns:a16="http://schemas.microsoft.com/office/drawing/2014/main" id="{45C504C9-7A20-464D-8A96-3B3644F7E9FC}"/>
              </a:ext>
            </a:extLst>
          </p:cNvPr>
          <p:cNvPicPr>
            <a:picLocks noChangeAspect="1"/>
          </p:cNvPicPr>
          <p:nvPr/>
        </p:nvPicPr>
        <p:blipFill>
          <a:blip r:embed="rId9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5399201" y="3064757"/>
            <a:ext cx="724787" cy="724787"/>
          </a:xfrm>
          <a:prstGeom prst="rect">
            <a:avLst/>
          </a:prstGeom>
        </p:spPr>
      </p:pic>
      <p:pic>
        <p:nvPicPr>
          <p:cNvPr id="47" name="Graphic 92" descr="Connections">
            <a:extLst>
              <a:ext uri="{FF2B5EF4-FFF2-40B4-BE49-F238E27FC236}">
                <a16:creationId xmlns:a16="http://schemas.microsoft.com/office/drawing/2014/main" id="{834FFE94-E7AE-487D-B18F-FDC7C9348BCC}"/>
              </a:ext>
            </a:extLst>
          </p:cNvPr>
          <p:cNvPicPr>
            <a:picLocks noChangeAspect="1"/>
          </p:cNvPicPr>
          <p:nvPr/>
        </p:nvPicPr>
        <p:blipFill>
          <a:blip r:embed="rId9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076051" y="3064757"/>
            <a:ext cx="724787" cy="724787"/>
          </a:xfrm>
          <a:prstGeom prst="rect">
            <a:avLst/>
          </a:prstGeom>
        </p:spPr>
      </p:pic>
      <p:pic>
        <p:nvPicPr>
          <p:cNvPr id="48" name="Graphic 94" descr="Handshake">
            <a:extLst>
              <a:ext uri="{FF2B5EF4-FFF2-40B4-BE49-F238E27FC236}">
                <a16:creationId xmlns:a16="http://schemas.microsoft.com/office/drawing/2014/main" id="{1AFFA070-7B4D-4C5D-A14E-1B0A88F50934}"/>
              </a:ext>
            </a:extLst>
          </p:cNvPr>
          <p:cNvPicPr>
            <a:picLocks noChangeAspect="1"/>
          </p:cNvPicPr>
          <p:nvPr/>
        </p:nvPicPr>
        <p:blipFill>
          <a:blip r:embed="rId9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6752901" y="3064757"/>
            <a:ext cx="724787" cy="724787"/>
          </a:xfrm>
          <a:prstGeom prst="rect">
            <a:avLst/>
          </a:prstGeom>
        </p:spPr>
      </p:pic>
      <p:pic>
        <p:nvPicPr>
          <p:cNvPr id="49" name="Graphic 96" descr="Hierarchy">
            <a:extLst>
              <a:ext uri="{FF2B5EF4-FFF2-40B4-BE49-F238E27FC236}">
                <a16:creationId xmlns:a16="http://schemas.microsoft.com/office/drawing/2014/main" id="{C7C74A71-05EB-4FC6-B89E-F47F82A05673}"/>
              </a:ext>
            </a:extLst>
          </p:cNvPr>
          <p:cNvPicPr>
            <a:picLocks noChangeAspect="1"/>
          </p:cNvPicPr>
          <p:nvPr/>
        </p:nvPicPr>
        <p:blipFill>
          <a:blip r:embed="rId9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7429751" y="3064757"/>
            <a:ext cx="724787" cy="724787"/>
          </a:xfrm>
          <a:prstGeom prst="rect">
            <a:avLst/>
          </a:prstGeom>
        </p:spPr>
      </p:pic>
      <p:pic>
        <p:nvPicPr>
          <p:cNvPr id="50" name="Graphic 98" descr="Flowchart">
            <a:extLst>
              <a:ext uri="{FF2B5EF4-FFF2-40B4-BE49-F238E27FC236}">
                <a16:creationId xmlns:a16="http://schemas.microsoft.com/office/drawing/2014/main" id="{884FADB5-3A92-4A41-9847-2A7607C7E83C}"/>
              </a:ext>
            </a:extLst>
          </p:cNvPr>
          <p:cNvPicPr>
            <a:picLocks noChangeAspect="1"/>
          </p:cNvPicPr>
          <p:nvPr/>
        </p:nvPicPr>
        <p:blipFill>
          <a:blip r:embed="rId9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697327" y="3944022"/>
            <a:ext cx="724787" cy="724787"/>
          </a:xfrm>
          <a:prstGeom prst="rect">
            <a:avLst/>
          </a:prstGeom>
        </p:spPr>
      </p:pic>
      <p:pic>
        <p:nvPicPr>
          <p:cNvPr id="51" name="Graphic 100" descr="Flip calendar">
            <a:extLst>
              <a:ext uri="{FF2B5EF4-FFF2-40B4-BE49-F238E27FC236}">
                <a16:creationId xmlns:a16="http://schemas.microsoft.com/office/drawing/2014/main" id="{2269E426-7F40-41A3-9E75-FDFD0079A68D}"/>
              </a:ext>
            </a:extLst>
          </p:cNvPr>
          <p:cNvPicPr>
            <a:picLocks noChangeAspect="1"/>
          </p:cNvPicPr>
          <p:nvPr/>
        </p:nvPicPr>
        <p:blipFill>
          <a:blip r:embed="rId10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380425" y="3944022"/>
            <a:ext cx="724787" cy="724787"/>
          </a:xfrm>
          <a:prstGeom prst="rect">
            <a:avLst/>
          </a:prstGeom>
        </p:spPr>
      </p:pic>
      <p:pic>
        <p:nvPicPr>
          <p:cNvPr id="52" name="Graphic 102" descr="Daily calendar">
            <a:extLst>
              <a:ext uri="{FF2B5EF4-FFF2-40B4-BE49-F238E27FC236}">
                <a16:creationId xmlns:a16="http://schemas.microsoft.com/office/drawing/2014/main" id="{DECECF1C-1F1C-4DCE-907C-71CDE2C9BACC}"/>
              </a:ext>
            </a:extLst>
          </p:cNvPr>
          <p:cNvPicPr>
            <a:picLocks noChangeAspect="1"/>
          </p:cNvPicPr>
          <p:nvPr/>
        </p:nvPicPr>
        <p:blipFill>
          <a:blip r:embed="rId10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2063523" y="3944022"/>
            <a:ext cx="724787" cy="724787"/>
          </a:xfrm>
          <a:prstGeom prst="rect">
            <a:avLst/>
          </a:prstGeom>
        </p:spPr>
      </p:pic>
      <p:pic>
        <p:nvPicPr>
          <p:cNvPr id="53" name="Graphic 104" descr="Monthly calendar">
            <a:extLst>
              <a:ext uri="{FF2B5EF4-FFF2-40B4-BE49-F238E27FC236}">
                <a16:creationId xmlns:a16="http://schemas.microsoft.com/office/drawing/2014/main" id="{A5C03756-51C1-4E3E-B04A-CE20856E2192}"/>
              </a:ext>
            </a:extLst>
          </p:cNvPr>
          <p:cNvPicPr>
            <a:picLocks noChangeAspect="1"/>
          </p:cNvPicPr>
          <p:nvPr/>
        </p:nvPicPr>
        <p:blipFill>
          <a:blip r:embed="rId10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2746621" y="3944022"/>
            <a:ext cx="724787" cy="724787"/>
          </a:xfrm>
          <a:prstGeom prst="rect">
            <a:avLst/>
          </a:prstGeom>
        </p:spPr>
      </p:pic>
      <p:pic>
        <p:nvPicPr>
          <p:cNvPr id="54" name="Graphic 106" descr="Checklist">
            <a:extLst>
              <a:ext uri="{FF2B5EF4-FFF2-40B4-BE49-F238E27FC236}">
                <a16:creationId xmlns:a16="http://schemas.microsoft.com/office/drawing/2014/main" id="{5C896D9F-75A0-493F-9FCB-E576079DDAE9}"/>
              </a:ext>
            </a:extLst>
          </p:cNvPr>
          <p:cNvPicPr>
            <a:picLocks noChangeAspect="1"/>
          </p:cNvPicPr>
          <p:nvPr/>
        </p:nvPicPr>
        <p:blipFill>
          <a:blip r:embed="rId10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3429719" y="3944022"/>
            <a:ext cx="724787" cy="724787"/>
          </a:xfrm>
          <a:prstGeom prst="rect">
            <a:avLst/>
          </a:prstGeom>
        </p:spPr>
      </p:pic>
      <p:pic>
        <p:nvPicPr>
          <p:cNvPr id="55" name="Graphic 108" descr="Contract">
            <a:extLst>
              <a:ext uri="{FF2B5EF4-FFF2-40B4-BE49-F238E27FC236}">
                <a16:creationId xmlns:a16="http://schemas.microsoft.com/office/drawing/2014/main" id="{AC3B4225-28E3-4211-BE37-B34FB9CAC67C}"/>
              </a:ext>
            </a:extLst>
          </p:cNvPr>
          <p:cNvPicPr>
            <a:picLocks noChangeAspect="1"/>
          </p:cNvPicPr>
          <p:nvPr/>
        </p:nvPicPr>
        <p:blipFill>
          <a:blip r:embed="rId10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4112817" y="3944022"/>
            <a:ext cx="724787" cy="724787"/>
          </a:xfrm>
          <a:prstGeom prst="rect">
            <a:avLst/>
          </a:prstGeom>
        </p:spPr>
      </p:pic>
      <p:pic>
        <p:nvPicPr>
          <p:cNvPr id="56" name="Graphic 110" descr="List">
            <a:extLst>
              <a:ext uri="{FF2B5EF4-FFF2-40B4-BE49-F238E27FC236}">
                <a16:creationId xmlns:a16="http://schemas.microsoft.com/office/drawing/2014/main" id="{87B798C2-1CC0-443F-849F-0BCB8A620706}"/>
              </a:ext>
            </a:extLst>
          </p:cNvPr>
          <p:cNvPicPr>
            <a:picLocks noChangeAspect="1"/>
          </p:cNvPicPr>
          <p:nvPr/>
        </p:nvPicPr>
        <p:blipFill>
          <a:blip r:embed="rId1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4795915" y="3944022"/>
            <a:ext cx="724787" cy="724787"/>
          </a:xfrm>
          <a:prstGeom prst="rect">
            <a:avLst/>
          </a:prstGeom>
        </p:spPr>
      </p:pic>
      <p:pic>
        <p:nvPicPr>
          <p:cNvPr id="57" name="Graphic 112" descr="Presentation with checklist">
            <a:extLst>
              <a:ext uri="{FF2B5EF4-FFF2-40B4-BE49-F238E27FC236}">
                <a16:creationId xmlns:a16="http://schemas.microsoft.com/office/drawing/2014/main" id="{785CA732-B711-4B4F-B5F7-B193F99C8AF1}"/>
              </a:ext>
            </a:extLst>
          </p:cNvPr>
          <p:cNvPicPr>
            <a:picLocks noChangeAspect="1"/>
          </p:cNvPicPr>
          <p:nvPr/>
        </p:nvPicPr>
        <p:blipFill>
          <a:blip r:embed="rId1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5479013" y="3944022"/>
            <a:ext cx="724787" cy="724787"/>
          </a:xfrm>
          <a:prstGeom prst="rect">
            <a:avLst/>
          </a:prstGeom>
        </p:spPr>
      </p:pic>
      <p:pic>
        <p:nvPicPr>
          <p:cNvPr id="58" name="Graphic 114" descr="Presentation with org chart">
            <a:extLst>
              <a:ext uri="{FF2B5EF4-FFF2-40B4-BE49-F238E27FC236}">
                <a16:creationId xmlns:a16="http://schemas.microsoft.com/office/drawing/2014/main" id="{760A77B3-B969-43D3-9B59-9C7FA775726E}"/>
              </a:ext>
            </a:extLst>
          </p:cNvPr>
          <p:cNvPicPr>
            <a:picLocks noChangeAspect="1"/>
          </p:cNvPicPr>
          <p:nvPr/>
        </p:nvPicPr>
        <p:blipFill>
          <a:blip r:embed="rId1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162111" y="3944022"/>
            <a:ext cx="724787" cy="724787"/>
          </a:xfrm>
          <a:prstGeom prst="rect">
            <a:avLst/>
          </a:prstGeom>
        </p:spPr>
      </p:pic>
      <p:pic>
        <p:nvPicPr>
          <p:cNvPr id="59" name="Graphic 116" descr="Presentation with media">
            <a:extLst>
              <a:ext uri="{FF2B5EF4-FFF2-40B4-BE49-F238E27FC236}">
                <a16:creationId xmlns:a16="http://schemas.microsoft.com/office/drawing/2014/main" id="{3978B189-8FB6-4EAE-9883-28E59E46D499}"/>
              </a:ext>
            </a:extLst>
          </p:cNvPr>
          <p:cNvPicPr>
            <a:picLocks noChangeAspect="1"/>
          </p:cNvPicPr>
          <p:nvPr/>
        </p:nvPicPr>
        <p:blipFill>
          <a:blip r:embed="rId1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6845209" y="3944022"/>
            <a:ext cx="724787" cy="724787"/>
          </a:xfrm>
          <a:prstGeom prst="rect">
            <a:avLst/>
          </a:prstGeom>
        </p:spPr>
      </p:pic>
      <p:pic>
        <p:nvPicPr>
          <p:cNvPr id="60" name="Graphic 118" descr="Advertising">
            <a:extLst>
              <a:ext uri="{FF2B5EF4-FFF2-40B4-BE49-F238E27FC236}">
                <a16:creationId xmlns:a16="http://schemas.microsoft.com/office/drawing/2014/main" id="{05CC2AF0-AAEC-44C9-A30D-0004D447C257}"/>
              </a:ext>
            </a:extLst>
          </p:cNvPr>
          <p:cNvPicPr>
            <a:picLocks noChangeAspect="1"/>
          </p:cNvPicPr>
          <p:nvPr/>
        </p:nvPicPr>
        <p:blipFill>
          <a:blip r:embed="rId11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7528307" y="3944022"/>
            <a:ext cx="724787" cy="724787"/>
          </a:xfrm>
          <a:prstGeom prst="rect">
            <a:avLst/>
          </a:prstGeom>
        </p:spPr>
      </p:pic>
      <p:pic>
        <p:nvPicPr>
          <p:cNvPr id="61" name="Graphic 4" descr="Speech">
            <a:extLst>
              <a:ext uri="{FF2B5EF4-FFF2-40B4-BE49-F238E27FC236}">
                <a16:creationId xmlns:a16="http://schemas.microsoft.com/office/drawing/2014/main" id="{3F839983-65E0-40B8-8485-C44F9F0A4629}"/>
              </a:ext>
            </a:extLst>
          </p:cNvPr>
          <p:cNvPicPr>
            <a:picLocks noChangeAspect="1"/>
          </p:cNvPicPr>
          <p:nvPr/>
        </p:nvPicPr>
        <p:blipFill>
          <a:blip r:embed="rId12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19774" y="2068692"/>
            <a:ext cx="724787" cy="724787"/>
          </a:xfrm>
          <a:prstGeom prst="rect">
            <a:avLst/>
          </a:prstGeom>
        </p:spPr>
      </p:pic>
      <p:pic>
        <p:nvPicPr>
          <p:cNvPr id="62" name="Graphic 6" descr="Chat">
            <a:extLst>
              <a:ext uri="{FF2B5EF4-FFF2-40B4-BE49-F238E27FC236}">
                <a16:creationId xmlns:a16="http://schemas.microsoft.com/office/drawing/2014/main" id="{448AEEEC-DA0E-47AB-9AAB-3B72C536A176}"/>
              </a:ext>
            </a:extLst>
          </p:cNvPr>
          <p:cNvPicPr>
            <a:picLocks noChangeAspect="1"/>
          </p:cNvPicPr>
          <p:nvPr/>
        </p:nvPicPr>
        <p:blipFill>
          <a:blip r:embed="rId12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11699" y="2068692"/>
            <a:ext cx="724787" cy="724787"/>
          </a:xfrm>
          <a:prstGeom prst="rect">
            <a:avLst/>
          </a:prstGeom>
        </p:spPr>
      </p:pic>
      <p:pic>
        <p:nvPicPr>
          <p:cNvPr id="63" name="Graphic 8" descr="Thought bubble">
            <a:extLst>
              <a:ext uri="{FF2B5EF4-FFF2-40B4-BE49-F238E27FC236}">
                <a16:creationId xmlns:a16="http://schemas.microsoft.com/office/drawing/2014/main" id="{BC57F459-485F-4FDE-8D0A-4AFA5A2A3421}"/>
              </a:ext>
            </a:extLst>
          </p:cNvPr>
          <p:cNvPicPr>
            <a:picLocks noChangeAspect="1"/>
          </p:cNvPicPr>
          <p:nvPr/>
        </p:nvPicPr>
        <p:blipFill>
          <a:blip r:embed="rId12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03624" y="2068692"/>
            <a:ext cx="724787" cy="724787"/>
          </a:xfrm>
          <a:prstGeom prst="rect">
            <a:avLst/>
          </a:prstGeom>
        </p:spPr>
      </p:pic>
      <p:pic>
        <p:nvPicPr>
          <p:cNvPr id="64" name="Graphic 26" descr="Send">
            <a:extLst>
              <a:ext uri="{FF2B5EF4-FFF2-40B4-BE49-F238E27FC236}">
                <a16:creationId xmlns:a16="http://schemas.microsoft.com/office/drawing/2014/main" id="{CF6C461C-7FAC-406D-A8DB-631D5EE3F3E7}"/>
              </a:ext>
            </a:extLst>
          </p:cNvPr>
          <p:cNvPicPr>
            <a:picLocks noChangeAspect="1"/>
          </p:cNvPicPr>
          <p:nvPr/>
        </p:nvPicPr>
        <p:blipFill>
          <a:blip r:embed="rId12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106601" y="3064757"/>
            <a:ext cx="724787" cy="724787"/>
          </a:xfrm>
          <a:prstGeom prst="rect">
            <a:avLst/>
          </a:prstGeom>
        </p:spPr>
      </p:pic>
      <p:pic>
        <p:nvPicPr>
          <p:cNvPr id="65" name="Graphic 28" descr="Share">
            <a:extLst>
              <a:ext uri="{FF2B5EF4-FFF2-40B4-BE49-F238E27FC236}">
                <a16:creationId xmlns:a16="http://schemas.microsoft.com/office/drawing/2014/main" id="{EAA2071E-E76C-4032-99DC-18A71034E1E5}"/>
              </a:ext>
            </a:extLst>
          </p:cNvPr>
          <p:cNvPicPr>
            <a:picLocks noChangeAspect="1"/>
          </p:cNvPicPr>
          <p:nvPr/>
        </p:nvPicPr>
        <p:blipFill>
          <a:blip r:embed="rId12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783451" y="3064757"/>
            <a:ext cx="724787" cy="724787"/>
          </a:xfrm>
          <a:prstGeom prst="rect">
            <a:avLst/>
          </a:prstGeom>
        </p:spPr>
      </p:pic>
      <p:pic>
        <p:nvPicPr>
          <p:cNvPr id="66" name="Graphic 30" descr="Receiver">
            <a:extLst>
              <a:ext uri="{FF2B5EF4-FFF2-40B4-BE49-F238E27FC236}">
                <a16:creationId xmlns:a16="http://schemas.microsoft.com/office/drawing/2014/main" id="{2D2DF3FB-E799-444C-9803-64C20C4C8BBF}"/>
              </a:ext>
            </a:extLst>
          </p:cNvPr>
          <p:cNvPicPr>
            <a:picLocks noChangeAspect="1"/>
          </p:cNvPicPr>
          <p:nvPr/>
        </p:nvPicPr>
        <p:blipFill>
          <a:blip r:embed="rId12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9460301" y="3064757"/>
            <a:ext cx="724787" cy="724787"/>
          </a:xfrm>
          <a:prstGeom prst="rect">
            <a:avLst/>
          </a:prstGeom>
        </p:spPr>
      </p:pic>
      <p:pic>
        <p:nvPicPr>
          <p:cNvPr id="67" name="Graphic 10" descr="Network">
            <a:extLst>
              <a:ext uri="{FF2B5EF4-FFF2-40B4-BE49-F238E27FC236}">
                <a16:creationId xmlns:a16="http://schemas.microsoft.com/office/drawing/2014/main" id="{CBA663DC-5415-4E30-BE02-908752E85739}"/>
              </a:ext>
            </a:extLst>
          </p:cNvPr>
          <p:cNvPicPr>
            <a:picLocks noChangeAspect="1"/>
          </p:cNvPicPr>
          <p:nvPr/>
        </p:nvPicPr>
        <p:blipFill>
          <a:blip r:embed="rId12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8749" y="4863601"/>
            <a:ext cx="724787" cy="724787"/>
          </a:xfrm>
          <a:prstGeom prst="rect">
            <a:avLst/>
          </a:prstGeom>
        </p:spPr>
      </p:pic>
      <p:pic>
        <p:nvPicPr>
          <p:cNvPr id="68" name="Graphic 12" descr="Envelope">
            <a:extLst>
              <a:ext uri="{FF2B5EF4-FFF2-40B4-BE49-F238E27FC236}">
                <a16:creationId xmlns:a16="http://schemas.microsoft.com/office/drawing/2014/main" id="{0AE64269-64E3-44AC-B17D-5C104F0FBB51}"/>
              </a:ext>
            </a:extLst>
          </p:cNvPr>
          <p:cNvPicPr>
            <a:picLocks noChangeAspect="1"/>
          </p:cNvPicPr>
          <p:nvPr/>
        </p:nvPicPr>
        <p:blipFill>
          <a:blip r:embed="rId12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26608" y="4863601"/>
            <a:ext cx="724787" cy="724787"/>
          </a:xfrm>
          <a:prstGeom prst="rect">
            <a:avLst/>
          </a:prstGeom>
        </p:spPr>
      </p:pic>
      <p:pic>
        <p:nvPicPr>
          <p:cNvPr id="69" name="Graphic 14" descr="Open envelope">
            <a:extLst>
              <a:ext uri="{FF2B5EF4-FFF2-40B4-BE49-F238E27FC236}">
                <a16:creationId xmlns:a16="http://schemas.microsoft.com/office/drawing/2014/main" id="{3BCD660D-2B5E-4966-A012-5A1A48439E45}"/>
              </a:ext>
            </a:extLst>
          </p:cNvPr>
          <p:cNvPicPr>
            <a:picLocks noChangeAspect="1"/>
          </p:cNvPicPr>
          <p:nvPr/>
        </p:nvPicPr>
        <p:blipFill>
          <a:blip r:embed="rId12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14467" y="4863601"/>
            <a:ext cx="724787" cy="724787"/>
          </a:xfrm>
          <a:prstGeom prst="rect">
            <a:avLst/>
          </a:prstGeom>
        </p:spPr>
      </p:pic>
      <p:pic>
        <p:nvPicPr>
          <p:cNvPr id="70" name="Graphic 16" descr="Email">
            <a:extLst>
              <a:ext uri="{FF2B5EF4-FFF2-40B4-BE49-F238E27FC236}">
                <a16:creationId xmlns:a16="http://schemas.microsoft.com/office/drawing/2014/main" id="{BEC26DCC-D3A0-4387-BEE9-90EC753BD056}"/>
              </a:ext>
            </a:extLst>
          </p:cNvPr>
          <p:cNvPicPr>
            <a:picLocks noChangeAspect="1"/>
          </p:cNvPicPr>
          <p:nvPr/>
        </p:nvPicPr>
        <p:blipFill>
          <a:blip r:embed="rId12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02326" y="4863601"/>
            <a:ext cx="724787" cy="724787"/>
          </a:xfrm>
          <a:prstGeom prst="rect">
            <a:avLst/>
          </a:prstGeom>
        </p:spPr>
      </p:pic>
      <p:pic>
        <p:nvPicPr>
          <p:cNvPr id="71" name="Graphic 18" descr="Stamp">
            <a:extLst>
              <a:ext uri="{FF2B5EF4-FFF2-40B4-BE49-F238E27FC236}">
                <a16:creationId xmlns:a16="http://schemas.microsoft.com/office/drawing/2014/main" id="{E09D3A56-497F-48D7-8728-D233A2A5CB42}"/>
              </a:ext>
            </a:extLst>
          </p:cNvPr>
          <p:cNvPicPr>
            <a:picLocks noChangeAspect="1"/>
          </p:cNvPicPr>
          <p:nvPr/>
        </p:nvPicPr>
        <p:blipFill>
          <a:blip r:embed="rId13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90185" y="4863601"/>
            <a:ext cx="724787" cy="724787"/>
          </a:xfrm>
          <a:prstGeom prst="rect">
            <a:avLst/>
          </a:prstGeom>
        </p:spPr>
      </p:pic>
      <p:pic>
        <p:nvPicPr>
          <p:cNvPr id="72" name="Graphic 20" descr="Download">
            <a:extLst>
              <a:ext uri="{FF2B5EF4-FFF2-40B4-BE49-F238E27FC236}">
                <a16:creationId xmlns:a16="http://schemas.microsoft.com/office/drawing/2014/main" id="{31A0FD75-3FD0-4AD0-9914-19D1CEC48A26}"/>
              </a:ext>
            </a:extLst>
          </p:cNvPr>
          <p:cNvPicPr>
            <a:picLocks noChangeAspect="1"/>
          </p:cNvPicPr>
          <p:nvPr/>
        </p:nvPicPr>
        <p:blipFill>
          <a:blip r:embed="rId13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078044" y="4863601"/>
            <a:ext cx="724787" cy="724787"/>
          </a:xfrm>
          <a:prstGeom prst="rect">
            <a:avLst/>
          </a:prstGeom>
        </p:spPr>
      </p:pic>
      <p:pic>
        <p:nvPicPr>
          <p:cNvPr id="73" name="Graphic 22" descr="Download from cloud">
            <a:extLst>
              <a:ext uri="{FF2B5EF4-FFF2-40B4-BE49-F238E27FC236}">
                <a16:creationId xmlns:a16="http://schemas.microsoft.com/office/drawing/2014/main" id="{954BE15F-E93A-4683-A619-1A8AD76FB69A}"/>
              </a:ext>
            </a:extLst>
          </p:cNvPr>
          <p:cNvPicPr>
            <a:picLocks noChangeAspect="1"/>
          </p:cNvPicPr>
          <p:nvPr/>
        </p:nvPicPr>
        <p:blipFill>
          <a:blip r:embed="rId13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765903" y="4863601"/>
            <a:ext cx="724787" cy="724787"/>
          </a:xfrm>
          <a:prstGeom prst="rect">
            <a:avLst/>
          </a:prstGeom>
        </p:spPr>
      </p:pic>
      <p:pic>
        <p:nvPicPr>
          <p:cNvPr id="74" name="Graphic 24" descr="Link">
            <a:extLst>
              <a:ext uri="{FF2B5EF4-FFF2-40B4-BE49-F238E27FC236}">
                <a16:creationId xmlns:a16="http://schemas.microsoft.com/office/drawing/2014/main" id="{10B85F03-2EFB-42D4-8715-770BCDFD04DA}"/>
              </a:ext>
            </a:extLst>
          </p:cNvPr>
          <p:cNvPicPr>
            <a:picLocks noChangeAspect="1"/>
          </p:cNvPicPr>
          <p:nvPr/>
        </p:nvPicPr>
        <p:blipFill>
          <a:blip r:embed="rId13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453762" y="4863601"/>
            <a:ext cx="724787" cy="724787"/>
          </a:xfrm>
          <a:prstGeom prst="rect">
            <a:avLst/>
          </a:prstGeom>
        </p:spPr>
      </p:pic>
      <p:pic>
        <p:nvPicPr>
          <p:cNvPr id="76" name="Graphic 34" descr="Call center">
            <a:extLst>
              <a:ext uri="{FF2B5EF4-FFF2-40B4-BE49-F238E27FC236}">
                <a16:creationId xmlns:a16="http://schemas.microsoft.com/office/drawing/2014/main" id="{5B993F31-36E9-4030-8FF7-453140FBA0E6}"/>
              </a:ext>
            </a:extLst>
          </p:cNvPr>
          <p:cNvPicPr>
            <a:picLocks noChangeAspect="1"/>
          </p:cNvPicPr>
          <p:nvPr/>
        </p:nvPicPr>
        <p:blipFill>
          <a:blip r:embed="rId13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1621" y="4863601"/>
            <a:ext cx="724787" cy="724787"/>
          </a:xfrm>
          <a:prstGeom prst="rect">
            <a:avLst/>
          </a:prstGeom>
        </p:spPr>
      </p:pic>
      <p:pic>
        <p:nvPicPr>
          <p:cNvPr id="77" name="Graphic 42" descr="Marketing">
            <a:extLst>
              <a:ext uri="{FF2B5EF4-FFF2-40B4-BE49-F238E27FC236}">
                <a16:creationId xmlns:a16="http://schemas.microsoft.com/office/drawing/2014/main" id="{E5A13D74-3747-4287-B919-831CD863AA68}"/>
              </a:ext>
            </a:extLst>
          </p:cNvPr>
          <p:cNvPicPr>
            <a:picLocks noChangeAspect="1"/>
          </p:cNvPicPr>
          <p:nvPr/>
        </p:nvPicPr>
        <p:blipFill>
          <a:blip r:embed="rId13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829480" y="4863601"/>
            <a:ext cx="724787" cy="724787"/>
          </a:xfrm>
          <a:prstGeom prst="rect">
            <a:avLst/>
          </a:prstGeom>
        </p:spPr>
      </p:pic>
      <p:pic>
        <p:nvPicPr>
          <p:cNvPr id="78" name="Graphic 44" descr="Megaphone">
            <a:extLst>
              <a:ext uri="{FF2B5EF4-FFF2-40B4-BE49-F238E27FC236}">
                <a16:creationId xmlns:a16="http://schemas.microsoft.com/office/drawing/2014/main" id="{202A7626-DF7C-4945-A758-5872E75543DF}"/>
              </a:ext>
            </a:extLst>
          </p:cNvPr>
          <p:cNvPicPr>
            <a:picLocks noChangeAspect="1"/>
          </p:cNvPicPr>
          <p:nvPr/>
        </p:nvPicPr>
        <p:blipFill>
          <a:blip r:embed="rId13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517339" y="4863601"/>
            <a:ext cx="724787" cy="724787"/>
          </a:xfrm>
          <a:prstGeom prst="rect">
            <a:avLst/>
          </a:prstGeom>
        </p:spPr>
      </p:pic>
      <p:pic>
        <p:nvPicPr>
          <p:cNvPr id="79" name="Graphic 74" descr="Circular flowchart">
            <a:extLst>
              <a:ext uri="{FF2B5EF4-FFF2-40B4-BE49-F238E27FC236}">
                <a16:creationId xmlns:a16="http://schemas.microsoft.com/office/drawing/2014/main" id="{A561F5E1-09A4-4EFD-ABBE-B2409247EBD2}"/>
              </a:ext>
            </a:extLst>
          </p:cNvPr>
          <p:cNvPicPr>
            <a:picLocks noChangeAspect="1"/>
          </p:cNvPicPr>
          <p:nvPr/>
        </p:nvPicPr>
        <p:blipFill>
          <a:blip r:embed="rId13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638581" y="5783180"/>
            <a:ext cx="724787" cy="724787"/>
          </a:xfrm>
          <a:prstGeom prst="rect">
            <a:avLst/>
          </a:prstGeom>
        </p:spPr>
      </p:pic>
      <p:pic>
        <p:nvPicPr>
          <p:cNvPr id="80" name="Graphic 76" descr="Circles with lines">
            <a:extLst>
              <a:ext uri="{FF2B5EF4-FFF2-40B4-BE49-F238E27FC236}">
                <a16:creationId xmlns:a16="http://schemas.microsoft.com/office/drawing/2014/main" id="{C940B194-36C4-43AC-ABF1-C445148D2D95}"/>
              </a:ext>
            </a:extLst>
          </p:cNvPr>
          <p:cNvPicPr>
            <a:picLocks noChangeAspect="1"/>
          </p:cNvPicPr>
          <p:nvPr/>
        </p:nvPicPr>
        <p:blipFill>
          <a:blip r:embed="rId13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1323690" y="5783180"/>
            <a:ext cx="724787" cy="724787"/>
          </a:xfrm>
          <a:prstGeom prst="rect">
            <a:avLst/>
          </a:prstGeom>
        </p:spPr>
      </p:pic>
      <p:pic>
        <p:nvPicPr>
          <p:cNvPr id="81" name="Graphic 78" descr="Arrow circle">
            <a:extLst>
              <a:ext uri="{FF2B5EF4-FFF2-40B4-BE49-F238E27FC236}">
                <a16:creationId xmlns:a16="http://schemas.microsoft.com/office/drawing/2014/main" id="{4D3ED1A8-D340-4B4D-A79E-6DA0AC24DD00}"/>
              </a:ext>
            </a:extLst>
          </p:cNvPr>
          <p:cNvPicPr>
            <a:picLocks noChangeAspect="1"/>
          </p:cNvPicPr>
          <p:nvPr/>
        </p:nvPicPr>
        <p:blipFill>
          <a:blip r:embed="rId14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2008800" y="5783180"/>
            <a:ext cx="724787" cy="724787"/>
          </a:xfrm>
          <a:prstGeom prst="rect">
            <a:avLst/>
          </a:prstGeom>
        </p:spPr>
      </p:pic>
      <p:pic>
        <p:nvPicPr>
          <p:cNvPr id="82" name="Graphic 80" descr="Circles with arrows">
            <a:extLst>
              <a:ext uri="{FF2B5EF4-FFF2-40B4-BE49-F238E27FC236}">
                <a16:creationId xmlns:a16="http://schemas.microsoft.com/office/drawing/2014/main" id="{5879209E-71ED-4C7F-A177-7EBF445D0D86}"/>
              </a:ext>
            </a:extLst>
          </p:cNvPr>
          <p:cNvPicPr>
            <a:picLocks noChangeAspect="1"/>
          </p:cNvPicPr>
          <p:nvPr/>
        </p:nvPicPr>
        <p:blipFill>
          <a:blip r:embed="rId14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2693910" y="5783180"/>
            <a:ext cx="724787" cy="724787"/>
          </a:xfrm>
          <a:prstGeom prst="rect">
            <a:avLst/>
          </a:prstGeom>
        </p:spPr>
      </p:pic>
      <p:pic>
        <p:nvPicPr>
          <p:cNvPr id="83" name="Graphic 82" descr="Workflow">
            <a:extLst>
              <a:ext uri="{FF2B5EF4-FFF2-40B4-BE49-F238E27FC236}">
                <a16:creationId xmlns:a16="http://schemas.microsoft.com/office/drawing/2014/main" id="{970811F2-0456-4EAE-9708-9BA5BC9501E1}"/>
              </a:ext>
            </a:extLst>
          </p:cNvPr>
          <p:cNvPicPr>
            <a:picLocks noChangeAspect="1"/>
          </p:cNvPicPr>
          <p:nvPr/>
        </p:nvPicPr>
        <p:blipFill>
          <a:blip r:embed="rId14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3379020" y="5783180"/>
            <a:ext cx="724787" cy="724787"/>
          </a:xfrm>
          <a:prstGeom prst="rect">
            <a:avLst/>
          </a:prstGeom>
        </p:spPr>
      </p:pic>
      <p:pic>
        <p:nvPicPr>
          <p:cNvPr id="84" name="Graphic 84" descr="Network diagram">
            <a:extLst>
              <a:ext uri="{FF2B5EF4-FFF2-40B4-BE49-F238E27FC236}">
                <a16:creationId xmlns:a16="http://schemas.microsoft.com/office/drawing/2014/main" id="{8BC64836-5E8F-4E5F-A75E-C057A58F6A85}"/>
              </a:ext>
            </a:extLst>
          </p:cNvPr>
          <p:cNvPicPr>
            <a:picLocks noChangeAspect="1"/>
          </p:cNvPicPr>
          <p:nvPr/>
        </p:nvPicPr>
        <p:blipFill>
          <a:blip r:embed="rId14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4064130" y="5783180"/>
            <a:ext cx="724787" cy="724787"/>
          </a:xfrm>
          <a:prstGeom prst="rect">
            <a:avLst/>
          </a:prstGeom>
        </p:spPr>
      </p:pic>
      <p:pic>
        <p:nvPicPr>
          <p:cNvPr id="85" name="Graphic 86" descr="Branching diagram">
            <a:extLst>
              <a:ext uri="{FF2B5EF4-FFF2-40B4-BE49-F238E27FC236}">
                <a16:creationId xmlns:a16="http://schemas.microsoft.com/office/drawing/2014/main" id="{825D9FC9-7863-4201-A088-145550AFD0EA}"/>
              </a:ext>
            </a:extLst>
          </p:cNvPr>
          <p:cNvPicPr>
            <a:picLocks noChangeAspect="1"/>
          </p:cNvPicPr>
          <p:nvPr/>
        </p:nvPicPr>
        <p:blipFill>
          <a:blip r:embed="rId14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4749240" y="5783180"/>
            <a:ext cx="724787" cy="724787"/>
          </a:xfrm>
          <a:prstGeom prst="rect">
            <a:avLst/>
          </a:prstGeom>
        </p:spPr>
      </p:pic>
      <p:pic>
        <p:nvPicPr>
          <p:cNvPr id="86" name="Graphic 88" descr="Decision chart">
            <a:extLst>
              <a:ext uri="{FF2B5EF4-FFF2-40B4-BE49-F238E27FC236}">
                <a16:creationId xmlns:a16="http://schemas.microsoft.com/office/drawing/2014/main" id="{43572BBF-670E-4FD8-8BCD-AEBF13027EA7}"/>
              </a:ext>
            </a:extLst>
          </p:cNvPr>
          <p:cNvPicPr>
            <a:picLocks noChangeAspect="1"/>
          </p:cNvPicPr>
          <p:nvPr/>
        </p:nvPicPr>
        <p:blipFill>
          <a:blip r:embed="rId15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5434350" y="5783180"/>
            <a:ext cx="724787" cy="724787"/>
          </a:xfrm>
          <a:prstGeom prst="rect">
            <a:avLst/>
          </a:prstGeom>
        </p:spPr>
      </p:pic>
      <p:pic>
        <p:nvPicPr>
          <p:cNvPr id="87" name="Graphic 90" descr="Cycle with people">
            <a:extLst>
              <a:ext uri="{FF2B5EF4-FFF2-40B4-BE49-F238E27FC236}">
                <a16:creationId xmlns:a16="http://schemas.microsoft.com/office/drawing/2014/main" id="{5BC6B454-55B0-463F-A68E-EDFB9622B062}"/>
              </a:ext>
            </a:extLst>
          </p:cNvPr>
          <p:cNvPicPr>
            <a:picLocks noChangeAspect="1"/>
          </p:cNvPicPr>
          <p:nvPr/>
        </p:nvPicPr>
        <p:blipFill>
          <a:blip r:embed="rId15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6119460" y="5783180"/>
            <a:ext cx="724787" cy="724787"/>
          </a:xfrm>
          <a:prstGeom prst="rect">
            <a:avLst/>
          </a:prstGeom>
        </p:spPr>
      </p:pic>
      <p:pic>
        <p:nvPicPr>
          <p:cNvPr id="88" name="Graphic 92" descr="Connected">
            <a:extLst>
              <a:ext uri="{FF2B5EF4-FFF2-40B4-BE49-F238E27FC236}">
                <a16:creationId xmlns:a16="http://schemas.microsoft.com/office/drawing/2014/main" id="{D6474F86-DA2B-47CD-AA81-8EEF26D0B0A8}"/>
              </a:ext>
            </a:extLst>
          </p:cNvPr>
          <p:cNvPicPr>
            <a:picLocks noChangeAspect="1"/>
          </p:cNvPicPr>
          <p:nvPr/>
        </p:nvPicPr>
        <p:blipFill>
          <a:blip r:embed="rId15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6"/>
              </a:ext>
            </a:extLst>
          </a:blip>
          <a:stretch>
            <a:fillRect/>
          </a:stretch>
        </p:blipFill>
        <p:spPr>
          <a:xfrm>
            <a:off x="6804570" y="5783180"/>
            <a:ext cx="724787" cy="724787"/>
          </a:xfrm>
          <a:prstGeom prst="rect">
            <a:avLst/>
          </a:prstGeom>
        </p:spPr>
      </p:pic>
      <p:pic>
        <p:nvPicPr>
          <p:cNvPr id="89" name="Graphic 94" descr="Disconnected">
            <a:extLst>
              <a:ext uri="{FF2B5EF4-FFF2-40B4-BE49-F238E27FC236}">
                <a16:creationId xmlns:a16="http://schemas.microsoft.com/office/drawing/2014/main" id="{41417353-3A3B-417C-8D0A-3E41CD454B85}"/>
              </a:ext>
            </a:extLst>
          </p:cNvPr>
          <p:cNvPicPr>
            <a:picLocks noChangeAspect="1"/>
          </p:cNvPicPr>
          <p:nvPr/>
        </p:nvPicPr>
        <p:blipFill>
          <a:blip r:embed="rId15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8"/>
              </a:ext>
            </a:extLst>
          </a:blip>
          <a:stretch>
            <a:fillRect/>
          </a:stretch>
        </p:blipFill>
        <p:spPr>
          <a:xfrm>
            <a:off x="7489676" y="5783180"/>
            <a:ext cx="724787" cy="724787"/>
          </a:xfrm>
          <a:prstGeom prst="rect">
            <a:avLst/>
          </a:prstGeom>
        </p:spPr>
      </p:pic>
      <p:pic>
        <p:nvPicPr>
          <p:cNvPr id="90" name="Graphic 56" descr="Diploma">
            <a:extLst>
              <a:ext uri="{FF2B5EF4-FFF2-40B4-BE49-F238E27FC236}">
                <a16:creationId xmlns:a16="http://schemas.microsoft.com/office/drawing/2014/main" id="{795A9381-CF68-498D-8FEB-5B5E65462E93}"/>
              </a:ext>
            </a:extLst>
          </p:cNvPr>
          <p:cNvPicPr>
            <a:picLocks noChangeAspect="1"/>
          </p:cNvPicPr>
          <p:nvPr/>
        </p:nvPicPr>
        <p:blipFill>
          <a:blip r:embed="rId15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0"/>
              </a:ext>
            </a:extLst>
          </a:blip>
          <a:stretch>
            <a:fillRect/>
          </a:stretch>
        </p:blipFill>
        <p:spPr>
          <a:xfrm>
            <a:off x="9577597" y="3944022"/>
            <a:ext cx="724787" cy="724787"/>
          </a:xfrm>
          <a:prstGeom prst="rect">
            <a:avLst/>
          </a:prstGeom>
        </p:spPr>
      </p:pic>
      <p:pic>
        <p:nvPicPr>
          <p:cNvPr id="91" name="Graphic 60" descr="Medal">
            <a:extLst>
              <a:ext uri="{FF2B5EF4-FFF2-40B4-BE49-F238E27FC236}">
                <a16:creationId xmlns:a16="http://schemas.microsoft.com/office/drawing/2014/main" id="{A9BB9673-6685-4CB3-B632-6F813AD85FAA}"/>
              </a:ext>
            </a:extLst>
          </p:cNvPr>
          <p:cNvPicPr>
            <a:picLocks noChangeAspect="1"/>
          </p:cNvPicPr>
          <p:nvPr/>
        </p:nvPicPr>
        <p:blipFill>
          <a:blip r:embed="rId16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2"/>
              </a:ext>
            </a:extLst>
          </a:blip>
          <a:stretch>
            <a:fillRect/>
          </a:stretch>
        </p:blipFill>
        <p:spPr>
          <a:xfrm>
            <a:off x="8211405" y="3944022"/>
            <a:ext cx="724787" cy="724787"/>
          </a:xfrm>
          <a:prstGeom prst="rect">
            <a:avLst/>
          </a:prstGeom>
        </p:spPr>
      </p:pic>
      <p:pic>
        <p:nvPicPr>
          <p:cNvPr id="92" name="Graphic 62" descr="Podium">
            <a:extLst>
              <a:ext uri="{FF2B5EF4-FFF2-40B4-BE49-F238E27FC236}">
                <a16:creationId xmlns:a16="http://schemas.microsoft.com/office/drawing/2014/main" id="{F9D566DC-5456-4E45-A358-B0D833251E55}"/>
              </a:ext>
            </a:extLst>
          </p:cNvPr>
          <p:cNvPicPr>
            <a:picLocks noChangeAspect="1"/>
          </p:cNvPicPr>
          <p:nvPr/>
        </p:nvPicPr>
        <p:blipFill>
          <a:blip r:embed="rId16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4"/>
              </a:ext>
            </a:extLst>
          </a:blip>
          <a:stretch>
            <a:fillRect/>
          </a:stretch>
        </p:blipFill>
        <p:spPr>
          <a:xfrm>
            <a:off x="8894503" y="3944022"/>
            <a:ext cx="724787" cy="724787"/>
          </a:xfrm>
          <a:prstGeom prst="rect">
            <a:avLst/>
          </a:prstGeom>
        </p:spPr>
      </p:pic>
      <p:pic>
        <p:nvPicPr>
          <p:cNvPr id="93" name="Graphic 52" descr="Ribbon">
            <a:extLst>
              <a:ext uri="{FF2B5EF4-FFF2-40B4-BE49-F238E27FC236}">
                <a16:creationId xmlns:a16="http://schemas.microsoft.com/office/drawing/2014/main" id="{32C5165A-EE49-4B7B-9723-A3996EE14831}"/>
              </a:ext>
            </a:extLst>
          </p:cNvPr>
          <p:cNvPicPr>
            <a:picLocks noChangeAspect="1"/>
          </p:cNvPicPr>
          <p:nvPr/>
        </p:nvPicPr>
        <p:blipFill>
          <a:blip r:embed="rId16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205198" y="4863601"/>
            <a:ext cx="724787" cy="724787"/>
          </a:xfrm>
          <a:prstGeom prst="rect">
            <a:avLst/>
          </a:prstGeom>
        </p:spPr>
      </p:pic>
      <p:pic>
        <p:nvPicPr>
          <p:cNvPr id="94" name="Graphic 54" descr="Trophy">
            <a:extLst>
              <a:ext uri="{FF2B5EF4-FFF2-40B4-BE49-F238E27FC236}">
                <a16:creationId xmlns:a16="http://schemas.microsoft.com/office/drawing/2014/main" id="{18C52202-E6A0-4DC8-A821-BE36B9B48812}"/>
              </a:ext>
            </a:extLst>
          </p:cNvPr>
          <p:cNvPicPr>
            <a:picLocks noChangeAspect="1"/>
          </p:cNvPicPr>
          <p:nvPr/>
        </p:nvPicPr>
        <p:blipFill>
          <a:blip r:embed="rId16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8893057" y="4863601"/>
            <a:ext cx="724787" cy="724787"/>
          </a:xfrm>
          <a:prstGeom prst="rect">
            <a:avLst/>
          </a:prstGeom>
        </p:spPr>
      </p:pic>
      <p:pic>
        <p:nvPicPr>
          <p:cNvPr id="95" name="Graphic 50" descr="Newspaper">
            <a:extLst>
              <a:ext uri="{FF2B5EF4-FFF2-40B4-BE49-F238E27FC236}">
                <a16:creationId xmlns:a16="http://schemas.microsoft.com/office/drawing/2014/main" id="{98CFE886-20BB-4D23-95EF-0E719B73A96D}"/>
              </a:ext>
            </a:extLst>
          </p:cNvPr>
          <p:cNvPicPr>
            <a:picLocks noChangeAspect="1"/>
          </p:cNvPicPr>
          <p:nvPr/>
        </p:nvPicPr>
        <p:blipFill>
          <a:blip r:embed="rId16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580919" y="4863601"/>
            <a:ext cx="724787" cy="724787"/>
          </a:xfrm>
          <a:prstGeom prst="rect">
            <a:avLst/>
          </a:prstGeom>
        </p:spPr>
      </p:pic>
      <p:pic>
        <p:nvPicPr>
          <p:cNvPr id="96" name="Graphic 108" descr="Shopping bag">
            <a:extLst>
              <a:ext uri="{FF2B5EF4-FFF2-40B4-BE49-F238E27FC236}">
                <a16:creationId xmlns:a16="http://schemas.microsoft.com/office/drawing/2014/main" id="{15DEE782-0EEB-40EC-AF4A-C6BF60AEECA4}"/>
              </a:ext>
            </a:extLst>
          </p:cNvPr>
          <p:cNvPicPr>
            <a:picLocks noChangeAspect="1"/>
          </p:cNvPicPr>
          <p:nvPr/>
        </p:nvPicPr>
        <p:blipFill>
          <a:blip r:embed="rId16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8145623" y="5783180"/>
            <a:ext cx="724787" cy="724787"/>
          </a:xfrm>
          <a:prstGeom prst="rect">
            <a:avLst/>
          </a:prstGeom>
        </p:spPr>
      </p:pic>
      <p:pic>
        <p:nvPicPr>
          <p:cNvPr id="97" name="Graphic 110" descr="Shopping cart">
            <a:extLst>
              <a:ext uri="{FF2B5EF4-FFF2-40B4-BE49-F238E27FC236}">
                <a16:creationId xmlns:a16="http://schemas.microsoft.com/office/drawing/2014/main" id="{C4E83571-27DD-42F8-9C55-A3C0C4C96FCB}"/>
              </a:ext>
            </a:extLst>
          </p:cNvPr>
          <p:cNvPicPr>
            <a:picLocks noChangeAspect="1"/>
          </p:cNvPicPr>
          <p:nvPr/>
        </p:nvPicPr>
        <p:blipFill>
          <a:blip r:embed="rId17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8911068" y="5783180"/>
            <a:ext cx="724787" cy="724787"/>
          </a:xfrm>
          <a:prstGeom prst="rect">
            <a:avLst/>
          </a:prstGeom>
        </p:spPr>
      </p:pic>
      <p:pic>
        <p:nvPicPr>
          <p:cNvPr id="98" name="Graphic 112" descr="Bitcoin">
            <a:extLst>
              <a:ext uri="{FF2B5EF4-FFF2-40B4-BE49-F238E27FC236}">
                <a16:creationId xmlns:a16="http://schemas.microsoft.com/office/drawing/2014/main" id="{A16167D6-ED3B-4F26-A586-E02177844D17}"/>
              </a:ext>
            </a:extLst>
          </p:cNvPr>
          <p:cNvPicPr>
            <a:picLocks noChangeAspect="1"/>
          </p:cNvPicPr>
          <p:nvPr/>
        </p:nvPicPr>
        <p:blipFill>
          <a:blip r:embed="rId17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9676513" y="5783180"/>
            <a:ext cx="724787" cy="724787"/>
          </a:xfrm>
          <a:prstGeom prst="rect">
            <a:avLst/>
          </a:prstGeom>
        </p:spPr>
      </p:pic>
      <p:pic>
        <p:nvPicPr>
          <p:cNvPr id="99" name="Graphic 114" descr="Dollar">
            <a:extLst>
              <a:ext uri="{FF2B5EF4-FFF2-40B4-BE49-F238E27FC236}">
                <a16:creationId xmlns:a16="http://schemas.microsoft.com/office/drawing/2014/main" id="{5FCF8C3C-E842-4F8A-802C-DC2746B81D03}"/>
              </a:ext>
            </a:extLst>
          </p:cNvPr>
          <p:cNvPicPr>
            <a:picLocks noChangeAspect="1"/>
          </p:cNvPicPr>
          <p:nvPr/>
        </p:nvPicPr>
        <p:blipFill>
          <a:blip r:embed="rId17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10267450" y="5777679"/>
            <a:ext cx="735789" cy="735789"/>
          </a:xfrm>
          <a:prstGeom prst="rect">
            <a:avLst/>
          </a:prstGeom>
        </p:spPr>
      </p:pic>
      <p:pic>
        <p:nvPicPr>
          <p:cNvPr id="101" name="Graphic 64" descr="Star">
            <a:extLst>
              <a:ext uri="{FF2B5EF4-FFF2-40B4-BE49-F238E27FC236}">
                <a16:creationId xmlns:a16="http://schemas.microsoft.com/office/drawing/2014/main" id="{47CBC874-2E38-4D85-A442-87DB461ADDC8}"/>
              </a:ext>
            </a:extLst>
          </p:cNvPr>
          <p:cNvPicPr>
            <a:picLocks noChangeAspect="1"/>
          </p:cNvPicPr>
          <p:nvPr/>
        </p:nvPicPr>
        <p:blipFill>
          <a:blip r:embed="rId17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10244196" y="4838930"/>
            <a:ext cx="725822" cy="725822"/>
          </a:xfrm>
          <a:prstGeom prst="rect">
            <a:avLst/>
          </a:prstGeom>
        </p:spPr>
      </p:pic>
      <p:pic>
        <p:nvPicPr>
          <p:cNvPr id="102" name="Graphic 72" descr="Present">
            <a:extLst>
              <a:ext uri="{FF2B5EF4-FFF2-40B4-BE49-F238E27FC236}">
                <a16:creationId xmlns:a16="http://schemas.microsoft.com/office/drawing/2014/main" id="{4173A5C2-88F3-457C-99AA-B882AEE459DE}"/>
              </a:ext>
            </a:extLst>
          </p:cNvPr>
          <p:cNvPicPr>
            <a:picLocks noChangeAspect="1"/>
          </p:cNvPicPr>
          <p:nvPr/>
        </p:nvPicPr>
        <p:blipFill>
          <a:blip r:embed="rId17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10302384" y="3920386"/>
            <a:ext cx="700855" cy="700855"/>
          </a:xfrm>
          <a:prstGeom prst="rect">
            <a:avLst/>
          </a:prstGeom>
        </p:spPr>
      </p:pic>
      <p:pic>
        <p:nvPicPr>
          <p:cNvPr id="103" name="Graphic 100" descr="Credit card">
            <a:extLst>
              <a:ext uri="{FF2B5EF4-FFF2-40B4-BE49-F238E27FC236}">
                <a16:creationId xmlns:a16="http://schemas.microsoft.com/office/drawing/2014/main" id="{9198330C-7A26-4C5F-8C04-AC65F93CA06D}"/>
              </a:ext>
            </a:extLst>
          </p:cNvPr>
          <p:cNvPicPr>
            <a:picLocks noChangeAspect="1"/>
          </p:cNvPicPr>
          <p:nvPr/>
        </p:nvPicPr>
        <p:blipFill>
          <a:blip r:embed="rId18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11026166" y="4843342"/>
            <a:ext cx="816056" cy="816056"/>
          </a:xfrm>
          <a:prstGeom prst="rect">
            <a:avLst/>
          </a:prstGeom>
        </p:spPr>
      </p:pic>
      <p:pic>
        <p:nvPicPr>
          <p:cNvPr id="104" name="Graphic 104" descr="Wallet">
            <a:extLst>
              <a:ext uri="{FF2B5EF4-FFF2-40B4-BE49-F238E27FC236}">
                <a16:creationId xmlns:a16="http://schemas.microsoft.com/office/drawing/2014/main" id="{448C99CB-1B06-4120-ACF5-6EA8AB80DDE0}"/>
              </a:ext>
            </a:extLst>
          </p:cNvPr>
          <p:cNvPicPr>
            <a:picLocks noChangeAspect="1"/>
          </p:cNvPicPr>
          <p:nvPr/>
        </p:nvPicPr>
        <p:blipFill>
          <a:blip r:embed="rId18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10957306" y="3920386"/>
            <a:ext cx="816056" cy="816056"/>
          </a:xfrm>
          <a:prstGeom prst="rect">
            <a:avLst/>
          </a:prstGeom>
        </p:spPr>
      </p:pic>
      <p:pic>
        <p:nvPicPr>
          <p:cNvPr id="105" name="Graphic 96" descr="Coins">
            <a:extLst>
              <a:ext uri="{FF2B5EF4-FFF2-40B4-BE49-F238E27FC236}">
                <a16:creationId xmlns:a16="http://schemas.microsoft.com/office/drawing/2014/main" id="{43A545C7-56D7-489F-B88B-7F66149AAF6D}"/>
              </a:ext>
            </a:extLst>
          </p:cNvPr>
          <p:cNvPicPr>
            <a:picLocks noChangeAspect="1"/>
          </p:cNvPicPr>
          <p:nvPr/>
        </p:nvPicPr>
        <p:blipFill>
          <a:blip r:embed="rId18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11129864" y="5766298"/>
            <a:ext cx="712358" cy="712358"/>
          </a:xfrm>
          <a:prstGeom prst="rect">
            <a:avLst/>
          </a:prstGeom>
        </p:spPr>
      </p:pic>
      <p:pic>
        <p:nvPicPr>
          <p:cNvPr id="106" name="Graphic 46" descr="Satellite dish">
            <a:extLst>
              <a:ext uri="{FF2B5EF4-FFF2-40B4-BE49-F238E27FC236}">
                <a16:creationId xmlns:a16="http://schemas.microsoft.com/office/drawing/2014/main" id="{10E9FF6D-8D7D-46F2-8268-731403BA5AE2}"/>
              </a:ext>
            </a:extLst>
          </p:cNvPr>
          <p:cNvPicPr>
            <a:picLocks noChangeAspect="1"/>
          </p:cNvPicPr>
          <p:nvPr/>
        </p:nvPicPr>
        <p:blipFill>
          <a:blip r:embed="rId18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137151" y="2969950"/>
            <a:ext cx="914400" cy="914400"/>
          </a:xfrm>
          <a:prstGeom prst="rect">
            <a:avLst/>
          </a:prstGeom>
        </p:spPr>
      </p:pic>
      <p:pic>
        <p:nvPicPr>
          <p:cNvPr id="107" name="Graphic 58" descr="Wreath">
            <a:extLst>
              <a:ext uri="{FF2B5EF4-FFF2-40B4-BE49-F238E27FC236}">
                <a16:creationId xmlns:a16="http://schemas.microsoft.com/office/drawing/2014/main" id="{E812246F-780C-4D0E-AB04-51F4277F5444}"/>
              </a:ext>
            </a:extLst>
          </p:cNvPr>
          <p:cNvPicPr>
            <a:picLocks noChangeAspect="1"/>
          </p:cNvPicPr>
          <p:nvPr/>
        </p:nvPicPr>
        <p:blipFill>
          <a:blip r:embed="rId18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8"/>
              </a:ext>
            </a:extLst>
          </a:blip>
          <a:stretch>
            <a:fillRect/>
          </a:stretch>
        </p:blipFill>
        <p:spPr>
          <a:xfrm>
            <a:off x="11003608" y="2969950"/>
            <a:ext cx="914400" cy="914400"/>
          </a:xfrm>
          <a:prstGeom prst="rect">
            <a:avLst/>
          </a:prstGeom>
        </p:spPr>
      </p:pic>
      <p:pic>
        <p:nvPicPr>
          <p:cNvPr id="108" name="Graphic 48" descr="Satellite">
            <a:extLst>
              <a:ext uri="{FF2B5EF4-FFF2-40B4-BE49-F238E27FC236}">
                <a16:creationId xmlns:a16="http://schemas.microsoft.com/office/drawing/2014/main" id="{2B48D40D-C611-4BC2-BCD8-9A8B2E2D161D}"/>
              </a:ext>
            </a:extLst>
          </p:cNvPr>
          <p:cNvPicPr>
            <a:picLocks noChangeAspect="1"/>
          </p:cNvPicPr>
          <p:nvPr/>
        </p:nvPicPr>
        <p:blipFill>
          <a:blip r:embed="rId18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295549" y="2036650"/>
            <a:ext cx="788871" cy="788871"/>
          </a:xfrm>
          <a:prstGeom prst="rect">
            <a:avLst/>
          </a:prstGeom>
        </p:spPr>
      </p:pic>
      <p:pic>
        <p:nvPicPr>
          <p:cNvPr id="109" name="Graphic 106" descr="Register">
            <a:extLst>
              <a:ext uri="{FF2B5EF4-FFF2-40B4-BE49-F238E27FC236}">
                <a16:creationId xmlns:a16="http://schemas.microsoft.com/office/drawing/2014/main" id="{A5AC5667-3CBA-4342-9B5C-54B688B1FD5B}"/>
              </a:ext>
            </a:extLst>
          </p:cNvPr>
          <p:cNvPicPr>
            <a:picLocks noChangeAspect="1"/>
          </p:cNvPicPr>
          <p:nvPr/>
        </p:nvPicPr>
        <p:blipFill>
          <a:blip r:embed="rId19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11051551" y="2035750"/>
            <a:ext cx="790671" cy="790671"/>
          </a:xfrm>
          <a:prstGeom prst="rect">
            <a:avLst/>
          </a:prstGeom>
        </p:spPr>
      </p:pic>
      <p:pic>
        <p:nvPicPr>
          <p:cNvPr id="15" name="Graphic 28" descr="Hourglass">
            <a:extLst>
              <a:ext uri="{FF2B5EF4-FFF2-40B4-BE49-F238E27FC236}">
                <a16:creationId xmlns:a16="http://schemas.microsoft.com/office/drawing/2014/main" id="{95E45B70-BFE9-45F4-AE0B-9FE1A961B75A}"/>
              </a:ext>
            </a:extLst>
          </p:cNvPr>
          <p:cNvPicPr>
            <a:picLocks noChangeAspect="1"/>
          </p:cNvPicPr>
          <p:nvPr/>
        </p:nvPicPr>
        <p:blipFill>
          <a:blip r:embed="rId19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7728098" y="1176955"/>
            <a:ext cx="704819" cy="704819"/>
          </a:xfrm>
          <a:prstGeom prst="rect">
            <a:avLst/>
          </a:prstGeom>
        </p:spPr>
      </p:pic>
      <p:pic>
        <p:nvPicPr>
          <p:cNvPr id="16" name="Graphic 30" descr="Stopwatch">
            <a:extLst>
              <a:ext uri="{FF2B5EF4-FFF2-40B4-BE49-F238E27FC236}">
                <a16:creationId xmlns:a16="http://schemas.microsoft.com/office/drawing/2014/main" id="{13E4D0A7-C264-44CA-8B18-B3E7D2E7747F}"/>
              </a:ext>
            </a:extLst>
          </p:cNvPr>
          <p:cNvPicPr>
            <a:picLocks noChangeAspect="1"/>
          </p:cNvPicPr>
          <p:nvPr/>
        </p:nvPicPr>
        <p:blipFill>
          <a:blip r:embed="rId19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86437" y="1176955"/>
            <a:ext cx="704819" cy="704819"/>
          </a:xfrm>
          <a:prstGeom prst="rect">
            <a:avLst/>
          </a:prstGeom>
        </p:spPr>
      </p:pic>
      <p:pic>
        <p:nvPicPr>
          <p:cNvPr id="17" name="Graphic 32" descr="Single gear">
            <a:extLst>
              <a:ext uri="{FF2B5EF4-FFF2-40B4-BE49-F238E27FC236}">
                <a16:creationId xmlns:a16="http://schemas.microsoft.com/office/drawing/2014/main" id="{2B010D86-25D7-42B1-AC19-81C6C28105CB}"/>
              </a:ext>
            </a:extLst>
          </p:cNvPr>
          <p:cNvPicPr>
            <a:picLocks noChangeAspect="1"/>
          </p:cNvPicPr>
          <p:nvPr/>
        </p:nvPicPr>
        <p:blipFill>
          <a:blip r:embed="rId19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6"/>
              </a:ext>
            </a:extLst>
          </a:blip>
          <a:stretch>
            <a:fillRect/>
          </a:stretch>
        </p:blipFill>
        <p:spPr>
          <a:xfrm>
            <a:off x="1235679" y="1176955"/>
            <a:ext cx="704819" cy="704819"/>
          </a:xfrm>
          <a:prstGeom prst="rect">
            <a:avLst/>
          </a:prstGeom>
        </p:spPr>
      </p:pic>
      <p:pic>
        <p:nvPicPr>
          <p:cNvPr id="18" name="Graphic 34" descr="Gears">
            <a:extLst>
              <a:ext uri="{FF2B5EF4-FFF2-40B4-BE49-F238E27FC236}">
                <a16:creationId xmlns:a16="http://schemas.microsoft.com/office/drawing/2014/main" id="{8BE294A2-48F0-45B3-B95D-46DCA931A30E}"/>
              </a:ext>
            </a:extLst>
          </p:cNvPr>
          <p:cNvPicPr>
            <a:picLocks noChangeAspect="1"/>
          </p:cNvPicPr>
          <p:nvPr/>
        </p:nvPicPr>
        <p:blipFill>
          <a:blip r:embed="rId19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884921" y="1176955"/>
            <a:ext cx="704819" cy="704819"/>
          </a:xfrm>
          <a:prstGeom prst="rect">
            <a:avLst/>
          </a:prstGeom>
        </p:spPr>
      </p:pic>
      <p:pic>
        <p:nvPicPr>
          <p:cNvPr id="19" name="Graphic 36" descr="Head with gears">
            <a:extLst>
              <a:ext uri="{FF2B5EF4-FFF2-40B4-BE49-F238E27FC236}">
                <a16:creationId xmlns:a16="http://schemas.microsoft.com/office/drawing/2014/main" id="{A3B53F42-8585-4689-BFAF-F1E3F8A57776}"/>
              </a:ext>
            </a:extLst>
          </p:cNvPr>
          <p:cNvPicPr>
            <a:picLocks noChangeAspect="1"/>
          </p:cNvPicPr>
          <p:nvPr/>
        </p:nvPicPr>
        <p:blipFill>
          <a:blip r:embed="rId19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534163" y="1176955"/>
            <a:ext cx="704819" cy="704819"/>
          </a:xfrm>
          <a:prstGeom prst="rect">
            <a:avLst/>
          </a:prstGeom>
        </p:spPr>
      </p:pic>
      <p:pic>
        <p:nvPicPr>
          <p:cNvPr id="20" name="Graphic 38" descr="Lightbulb">
            <a:extLst>
              <a:ext uri="{FF2B5EF4-FFF2-40B4-BE49-F238E27FC236}">
                <a16:creationId xmlns:a16="http://schemas.microsoft.com/office/drawing/2014/main" id="{5ACDB807-34EC-41B5-B0CD-EA020617EDD7}"/>
              </a:ext>
            </a:extLst>
          </p:cNvPr>
          <p:cNvPicPr>
            <a:picLocks noChangeAspect="1"/>
          </p:cNvPicPr>
          <p:nvPr/>
        </p:nvPicPr>
        <p:blipFill>
          <a:blip r:embed="rId19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183405" y="1176955"/>
            <a:ext cx="704819" cy="704819"/>
          </a:xfrm>
          <a:prstGeom prst="rect">
            <a:avLst/>
          </a:prstGeom>
        </p:spPr>
      </p:pic>
      <p:pic>
        <p:nvPicPr>
          <p:cNvPr id="21" name="Graphic 40" descr="Magnifying glass">
            <a:extLst>
              <a:ext uri="{FF2B5EF4-FFF2-40B4-BE49-F238E27FC236}">
                <a16:creationId xmlns:a16="http://schemas.microsoft.com/office/drawing/2014/main" id="{8B9420CE-61A4-4EED-A265-79DDD903982A}"/>
              </a:ext>
            </a:extLst>
          </p:cNvPr>
          <p:cNvPicPr>
            <a:picLocks noChangeAspect="1"/>
          </p:cNvPicPr>
          <p:nvPr/>
        </p:nvPicPr>
        <p:blipFill>
          <a:blip r:embed="rId20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3832647" y="1176955"/>
            <a:ext cx="704819" cy="704819"/>
          </a:xfrm>
          <a:prstGeom prst="rect">
            <a:avLst/>
          </a:prstGeom>
        </p:spPr>
      </p:pic>
      <p:pic>
        <p:nvPicPr>
          <p:cNvPr id="22" name="Graphic 42" descr="Research">
            <a:extLst>
              <a:ext uri="{FF2B5EF4-FFF2-40B4-BE49-F238E27FC236}">
                <a16:creationId xmlns:a16="http://schemas.microsoft.com/office/drawing/2014/main" id="{CDB11696-0060-47D3-8A6D-8E6AEAA57AFD}"/>
              </a:ext>
            </a:extLst>
          </p:cNvPr>
          <p:cNvPicPr>
            <a:picLocks noChangeAspect="1"/>
          </p:cNvPicPr>
          <p:nvPr/>
        </p:nvPicPr>
        <p:blipFill>
          <a:blip r:embed="rId20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4481889" y="1176955"/>
            <a:ext cx="704819" cy="704819"/>
          </a:xfrm>
          <a:prstGeom prst="rect">
            <a:avLst/>
          </a:prstGeom>
        </p:spPr>
      </p:pic>
      <p:pic>
        <p:nvPicPr>
          <p:cNvPr id="23" name="Graphic 44" descr="Eye">
            <a:extLst>
              <a:ext uri="{FF2B5EF4-FFF2-40B4-BE49-F238E27FC236}">
                <a16:creationId xmlns:a16="http://schemas.microsoft.com/office/drawing/2014/main" id="{201509D2-A014-4274-A986-9448817C121A}"/>
              </a:ext>
            </a:extLst>
          </p:cNvPr>
          <p:cNvPicPr>
            <a:picLocks noChangeAspect="1"/>
          </p:cNvPicPr>
          <p:nvPr/>
        </p:nvPicPr>
        <p:blipFill>
          <a:blip r:embed="rId20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5131130" y="1176955"/>
            <a:ext cx="704819" cy="704819"/>
          </a:xfrm>
          <a:prstGeom prst="rect">
            <a:avLst/>
          </a:prstGeom>
        </p:spPr>
      </p:pic>
      <p:pic>
        <p:nvPicPr>
          <p:cNvPr id="24" name="Graphic 46" descr="Playbook">
            <a:extLst>
              <a:ext uri="{FF2B5EF4-FFF2-40B4-BE49-F238E27FC236}">
                <a16:creationId xmlns:a16="http://schemas.microsoft.com/office/drawing/2014/main" id="{B0D981FF-B6AB-495B-8FE5-80FC2A83DAD3}"/>
              </a:ext>
            </a:extLst>
          </p:cNvPr>
          <p:cNvPicPr>
            <a:picLocks noChangeAspect="1"/>
          </p:cNvPicPr>
          <p:nvPr/>
        </p:nvPicPr>
        <p:blipFill>
          <a:blip r:embed="rId20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5780372" y="1176955"/>
            <a:ext cx="704819" cy="704819"/>
          </a:xfrm>
          <a:prstGeom prst="rect">
            <a:avLst/>
          </a:prstGeom>
        </p:spPr>
      </p:pic>
      <p:pic>
        <p:nvPicPr>
          <p:cNvPr id="25" name="Graphic 48" descr="Table">
            <a:extLst>
              <a:ext uri="{FF2B5EF4-FFF2-40B4-BE49-F238E27FC236}">
                <a16:creationId xmlns:a16="http://schemas.microsoft.com/office/drawing/2014/main" id="{94685222-B0BA-428C-A6B5-A61B4CF9AB07}"/>
              </a:ext>
            </a:extLst>
          </p:cNvPr>
          <p:cNvPicPr>
            <a:picLocks noChangeAspect="1"/>
          </p:cNvPicPr>
          <p:nvPr/>
        </p:nvPicPr>
        <p:blipFill>
          <a:blip r:embed="rId20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6429614" y="1176955"/>
            <a:ext cx="704819" cy="704819"/>
          </a:xfrm>
          <a:prstGeom prst="rect">
            <a:avLst/>
          </a:prstGeom>
        </p:spPr>
      </p:pic>
      <p:pic>
        <p:nvPicPr>
          <p:cNvPr id="26" name="Graphic 50" descr="Database">
            <a:extLst>
              <a:ext uri="{FF2B5EF4-FFF2-40B4-BE49-F238E27FC236}">
                <a16:creationId xmlns:a16="http://schemas.microsoft.com/office/drawing/2014/main" id="{EF6C5F16-9764-4865-9AFE-70C7911FF4C7}"/>
              </a:ext>
            </a:extLst>
          </p:cNvPr>
          <p:cNvPicPr>
            <a:picLocks noChangeAspect="1"/>
          </p:cNvPicPr>
          <p:nvPr/>
        </p:nvPicPr>
        <p:blipFill>
          <a:blip r:embed="rId2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7078856" y="1176955"/>
            <a:ext cx="704819" cy="704819"/>
          </a:xfrm>
          <a:prstGeom prst="rect">
            <a:avLst/>
          </a:prstGeom>
        </p:spPr>
      </p:pic>
      <p:pic>
        <p:nvPicPr>
          <p:cNvPr id="27" name="Graphic 52" descr="Filter">
            <a:extLst>
              <a:ext uri="{FF2B5EF4-FFF2-40B4-BE49-F238E27FC236}">
                <a16:creationId xmlns:a16="http://schemas.microsoft.com/office/drawing/2014/main" id="{0174B697-5269-4666-810E-192EE9C6B74B}"/>
              </a:ext>
            </a:extLst>
          </p:cNvPr>
          <p:cNvPicPr>
            <a:picLocks noChangeAspect="1"/>
          </p:cNvPicPr>
          <p:nvPr/>
        </p:nvPicPr>
        <p:blipFill>
          <a:blip r:embed="rId2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8377340" y="1176955"/>
            <a:ext cx="704819" cy="704819"/>
          </a:xfrm>
          <a:prstGeom prst="rect">
            <a:avLst/>
          </a:prstGeom>
        </p:spPr>
      </p:pic>
      <p:pic>
        <p:nvPicPr>
          <p:cNvPr id="75" name="Graphic 32" descr="Telephone">
            <a:extLst>
              <a:ext uri="{FF2B5EF4-FFF2-40B4-BE49-F238E27FC236}">
                <a16:creationId xmlns:a16="http://schemas.microsoft.com/office/drawing/2014/main" id="{BC22D2EC-BA8F-4AF9-A52D-EF14A08069E3}"/>
              </a:ext>
            </a:extLst>
          </p:cNvPr>
          <p:cNvPicPr>
            <a:picLocks noChangeAspect="1"/>
          </p:cNvPicPr>
          <p:nvPr/>
        </p:nvPicPr>
        <p:blipFill>
          <a:blip r:embed="rId2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9026582" y="1176955"/>
            <a:ext cx="704819" cy="704819"/>
          </a:xfrm>
          <a:prstGeom prst="rect">
            <a:avLst/>
          </a:prstGeom>
        </p:spPr>
      </p:pic>
      <p:pic>
        <p:nvPicPr>
          <p:cNvPr id="110" name="Graphic 66" descr="Shooting star">
            <a:extLst>
              <a:ext uri="{FF2B5EF4-FFF2-40B4-BE49-F238E27FC236}">
                <a16:creationId xmlns:a16="http://schemas.microsoft.com/office/drawing/2014/main" id="{5F3C0726-65F8-4947-BB32-57409D908F07}"/>
              </a:ext>
            </a:extLst>
          </p:cNvPr>
          <p:cNvPicPr>
            <a:picLocks noChangeAspect="1"/>
          </p:cNvPicPr>
          <p:nvPr/>
        </p:nvPicPr>
        <p:blipFill>
          <a:blip r:embed="rId21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9675824" y="1169604"/>
            <a:ext cx="719522" cy="719522"/>
          </a:xfrm>
          <a:prstGeom prst="rect">
            <a:avLst/>
          </a:prstGeom>
        </p:spPr>
      </p:pic>
      <p:pic>
        <p:nvPicPr>
          <p:cNvPr id="111" name="Graphic 68" descr="Balloons">
            <a:extLst>
              <a:ext uri="{FF2B5EF4-FFF2-40B4-BE49-F238E27FC236}">
                <a16:creationId xmlns:a16="http://schemas.microsoft.com/office/drawing/2014/main" id="{AA9C1729-79A7-4BAB-B7D6-A86EEE979325}"/>
              </a:ext>
            </a:extLst>
          </p:cNvPr>
          <p:cNvPicPr>
            <a:picLocks noChangeAspect="1"/>
          </p:cNvPicPr>
          <p:nvPr/>
        </p:nvPicPr>
        <p:blipFill>
          <a:blip r:embed="rId21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10339768" y="1169604"/>
            <a:ext cx="719522" cy="719522"/>
          </a:xfrm>
          <a:prstGeom prst="rect">
            <a:avLst/>
          </a:prstGeom>
        </p:spPr>
      </p:pic>
      <p:pic>
        <p:nvPicPr>
          <p:cNvPr id="112" name="Graphic 70" descr="Cheers">
            <a:extLst>
              <a:ext uri="{FF2B5EF4-FFF2-40B4-BE49-F238E27FC236}">
                <a16:creationId xmlns:a16="http://schemas.microsoft.com/office/drawing/2014/main" id="{297082D5-5A8F-444B-ACC6-B703E61F10BA}"/>
              </a:ext>
            </a:extLst>
          </p:cNvPr>
          <p:cNvPicPr>
            <a:picLocks noChangeAspect="1"/>
          </p:cNvPicPr>
          <p:nvPr/>
        </p:nvPicPr>
        <p:blipFill>
          <a:blip r:embed="rId22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11003706" y="1161082"/>
            <a:ext cx="736566" cy="736566"/>
          </a:xfrm>
          <a:prstGeom prst="rect">
            <a:avLst/>
          </a:prstGeom>
        </p:spPr>
      </p:pic>
      <p:pic>
        <p:nvPicPr>
          <p:cNvPr id="2" name="Graphic 2" descr="Bar chart">
            <a:extLst>
              <a:ext uri="{FF2B5EF4-FFF2-40B4-BE49-F238E27FC236}">
                <a16:creationId xmlns:a16="http://schemas.microsoft.com/office/drawing/2014/main" id="{EF0ED3CE-D644-40AC-8787-1E3FDA2892E4}"/>
              </a:ext>
            </a:extLst>
          </p:cNvPr>
          <p:cNvPicPr>
            <a:picLocks noChangeAspect="1"/>
          </p:cNvPicPr>
          <p:nvPr/>
        </p:nvPicPr>
        <p:blipFill>
          <a:blip r:embed="rId22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647580" y="373589"/>
            <a:ext cx="709806" cy="709807"/>
          </a:xfrm>
          <a:prstGeom prst="rect">
            <a:avLst/>
          </a:prstGeom>
        </p:spPr>
      </p:pic>
      <p:pic>
        <p:nvPicPr>
          <p:cNvPr id="3" name="Graphic 4" descr="Bar graph with downward trend">
            <a:extLst>
              <a:ext uri="{FF2B5EF4-FFF2-40B4-BE49-F238E27FC236}">
                <a16:creationId xmlns:a16="http://schemas.microsoft.com/office/drawing/2014/main" id="{7BAB91DE-CC56-45C1-85B2-79CE285E5689}"/>
              </a:ext>
            </a:extLst>
          </p:cNvPr>
          <p:cNvPicPr>
            <a:picLocks noChangeAspect="1"/>
          </p:cNvPicPr>
          <p:nvPr/>
        </p:nvPicPr>
        <p:blipFill>
          <a:blip r:embed="rId22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1349314" y="373589"/>
            <a:ext cx="709806" cy="709807"/>
          </a:xfrm>
          <a:prstGeom prst="rect">
            <a:avLst/>
          </a:prstGeom>
        </p:spPr>
      </p:pic>
      <p:pic>
        <p:nvPicPr>
          <p:cNvPr id="4" name="Graphic 6" descr="Bar graph with upward trend">
            <a:extLst>
              <a:ext uri="{FF2B5EF4-FFF2-40B4-BE49-F238E27FC236}">
                <a16:creationId xmlns:a16="http://schemas.microsoft.com/office/drawing/2014/main" id="{317B884A-A583-4187-A5C8-56F476F8C751}"/>
              </a:ext>
            </a:extLst>
          </p:cNvPr>
          <p:cNvPicPr>
            <a:picLocks noChangeAspect="1"/>
          </p:cNvPicPr>
          <p:nvPr/>
        </p:nvPicPr>
        <p:blipFill>
          <a:blip r:embed="rId22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2051048" y="373589"/>
            <a:ext cx="709806" cy="709807"/>
          </a:xfrm>
          <a:prstGeom prst="rect">
            <a:avLst/>
          </a:prstGeom>
        </p:spPr>
      </p:pic>
      <p:pic>
        <p:nvPicPr>
          <p:cNvPr id="5" name="Graphic 8" descr="Downward trend">
            <a:extLst>
              <a:ext uri="{FF2B5EF4-FFF2-40B4-BE49-F238E27FC236}">
                <a16:creationId xmlns:a16="http://schemas.microsoft.com/office/drawing/2014/main" id="{DB13A24A-B1DB-4ADE-B428-C4CF53DCCFCC}"/>
              </a:ext>
            </a:extLst>
          </p:cNvPr>
          <p:cNvPicPr>
            <a:picLocks noChangeAspect="1"/>
          </p:cNvPicPr>
          <p:nvPr/>
        </p:nvPicPr>
        <p:blipFill>
          <a:blip r:embed="rId22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2752781" y="373589"/>
            <a:ext cx="709806" cy="709807"/>
          </a:xfrm>
          <a:prstGeom prst="rect">
            <a:avLst/>
          </a:prstGeom>
        </p:spPr>
      </p:pic>
      <p:pic>
        <p:nvPicPr>
          <p:cNvPr id="6" name="Graphic 10" descr="Upward trend">
            <a:extLst>
              <a:ext uri="{FF2B5EF4-FFF2-40B4-BE49-F238E27FC236}">
                <a16:creationId xmlns:a16="http://schemas.microsoft.com/office/drawing/2014/main" id="{8E2417C4-CBCD-4A6D-AD9C-AA987E989538}"/>
              </a:ext>
            </a:extLst>
          </p:cNvPr>
          <p:cNvPicPr>
            <a:picLocks noChangeAspect="1"/>
          </p:cNvPicPr>
          <p:nvPr/>
        </p:nvPicPr>
        <p:blipFill>
          <a:blip r:embed="rId23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3454515" y="373589"/>
            <a:ext cx="709806" cy="709807"/>
          </a:xfrm>
          <a:prstGeom prst="rect">
            <a:avLst/>
          </a:prstGeom>
        </p:spPr>
      </p:pic>
      <p:pic>
        <p:nvPicPr>
          <p:cNvPr id="7" name="Graphic 12" descr="Statistics">
            <a:extLst>
              <a:ext uri="{FF2B5EF4-FFF2-40B4-BE49-F238E27FC236}">
                <a16:creationId xmlns:a16="http://schemas.microsoft.com/office/drawing/2014/main" id="{C8711332-E782-441A-83C4-0CFCF632CA29}"/>
              </a:ext>
            </a:extLst>
          </p:cNvPr>
          <p:cNvPicPr>
            <a:picLocks noChangeAspect="1"/>
          </p:cNvPicPr>
          <p:nvPr/>
        </p:nvPicPr>
        <p:blipFill>
          <a:blip r:embed="rId23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4156249" y="373589"/>
            <a:ext cx="709806" cy="709807"/>
          </a:xfrm>
          <a:prstGeom prst="rect">
            <a:avLst/>
          </a:prstGeom>
        </p:spPr>
      </p:pic>
      <p:pic>
        <p:nvPicPr>
          <p:cNvPr id="8" name="Graphic 14" descr="Presentation with bar chart">
            <a:extLst>
              <a:ext uri="{FF2B5EF4-FFF2-40B4-BE49-F238E27FC236}">
                <a16:creationId xmlns:a16="http://schemas.microsoft.com/office/drawing/2014/main" id="{203D708A-B0CB-4815-8616-ECA9D5D149CC}"/>
              </a:ext>
            </a:extLst>
          </p:cNvPr>
          <p:cNvPicPr>
            <a:picLocks noChangeAspect="1"/>
          </p:cNvPicPr>
          <p:nvPr/>
        </p:nvPicPr>
        <p:blipFill>
          <a:blip r:embed="rId23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4857983" y="373589"/>
            <a:ext cx="709806" cy="709807"/>
          </a:xfrm>
          <a:prstGeom prst="rect">
            <a:avLst/>
          </a:prstGeom>
        </p:spPr>
      </p:pic>
      <p:pic>
        <p:nvPicPr>
          <p:cNvPr id="9" name="Graphic 16" descr="Presentation with pie chart">
            <a:extLst>
              <a:ext uri="{FF2B5EF4-FFF2-40B4-BE49-F238E27FC236}">
                <a16:creationId xmlns:a16="http://schemas.microsoft.com/office/drawing/2014/main" id="{E1E4E991-C6E9-4168-B46F-D19B775F3127}"/>
              </a:ext>
            </a:extLst>
          </p:cNvPr>
          <p:cNvPicPr>
            <a:picLocks noChangeAspect="1"/>
          </p:cNvPicPr>
          <p:nvPr/>
        </p:nvPicPr>
        <p:blipFill>
          <a:blip r:embed="rId23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5559717" y="373589"/>
            <a:ext cx="709806" cy="709807"/>
          </a:xfrm>
          <a:prstGeom prst="rect">
            <a:avLst/>
          </a:prstGeom>
        </p:spPr>
      </p:pic>
      <p:pic>
        <p:nvPicPr>
          <p:cNvPr id="10" name="Graphic 18" descr="Pie chart">
            <a:extLst>
              <a:ext uri="{FF2B5EF4-FFF2-40B4-BE49-F238E27FC236}">
                <a16:creationId xmlns:a16="http://schemas.microsoft.com/office/drawing/2014/main" id="{025129A6-CB8B-45CA-8994-4E4A3DDF1568}"/>
              </a:ext>
            </a:extLst>
          </p:cNvPr>
          <p:cNvPicPr>
            <a:picLocks noChangeAspect="1"/>
          </p:cNvPicPr>
          <p:nvPr/>
        </p:nvPicPr>
        <p:blipFill>
          <a:blip r:embed="rId23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6261450" y="373589"/>
            <a:ext cx="709806" cy="709807"/>
          </a:xfrm>
          <a:prstGeom prst="rect">
            <a:avLst/>
          </a:prstGeom>
        </p:spPr>
      </p:pic>
      <p:pic>
        <p:nvPicPr>
          <p:cNvPr id="11" name="Graphic 20" descr="Venn diagram">
            <a:extLst>
              <a:ext uri="{FF2B5EF4-FFF2-40B4-BE49-F238E27FC236}">
                <a16:creationId xmlns:a16="http://schemas.microsoft.com/office/drawing/2014/main" id="{4B688523-2D99-4C04-BCC8-298DF84271FB}"/>
              </a:ext>
            </a:extLst>
          </p:cNvPr>
          <p:cNvPicPr>
            <a:picLocks noChangeAspect="1"/>
          </p:cNvPicPr>
          <p:nvPr/>
        </p:nvPicPr>
        <p:blipFill>
          <a:blip r:embed="rId24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6963184" y="373589"/>
            <a:ext cx="709806" cy="709807"/>
          </a:xfrm>
          <a:prstGeom prst="rect">
            <a:avLst/>
          </a:prstGeom>
        </p:spPr>
      </p:pic>
      <p:pic>
        <p:nvPicPr>
          <p:cNvPr id="12" name="Graphic 22" descr="Bullseye">
            <a:extLst>
              <a:ext uri="{FF2B5EF4-FFF2-40B4-BE49-F238E27FC236}">
                <a16:creationId xmlns:a16="http://schemas.microsoft.com/office/drawing/2014/main" id="{460B37A5-F784-49CE-B018-CC9192C5C3E7}"/>
              </a:ext>
            </a:extLst>
          </p:cNvPr>
          <p:cNvPicPr>
            <a:picLocks noChangeAspect="1"/>
          </p:cNvPicPr>
          <p:nvPr/>
        </p:nvPicPr>
        <p:blipFill>
          <a:blip r:embed="rId24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7664918" y="373589"/>
            <a:ext cx="709806" cy="709807"/>
          </a:xfrm>
          <a:prstGeom prst="rect">
            <a:avLst/>
          </a:prstGeom>
        </p:spPr>
      </p:pic>
      <p:pic>
        <p:nvPicPr>
          <p:cNvPr id="13" name="Graphic 24" descr="Target">
            <a:extLst>
              <a:ext uri="{FF2B5EF4-FFF2-40B4-BE49-F238E27FC236}">
                <a16:creationId xmlns:a16="http://schemas.microsoft.com/office/drawing/2014/main" id="{DD5A0AEB-AC1A-4AB6-97FB-B1C0351C85BF}"/>
              </a:ext>
            </a:extLst>
          </p:cNvPr>
          <p:cNvPicPr>
            <a:picLocks noChangeAspect="1"/>
          </p:cNvPicPr>
          <p:nvPr/>
        </p:nvPicPr>
        <p:blipFill>
          <a:blip r:embed="rId24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8366652" y="373589"/>
            <a:ext cx="709806" cy="709807"/>
          </a:xfrm>
          <a:prstGeom prst="rect">
            <a:avLst/>
          </a:prstGeom>
        </p:spPr>
      </p:pic>
      <p:pic>
        <p:nvPicPr>
          <p:cNvPr id="14" name="Graphic 26" descr="Gauge">
            <a:extLst>
              <a:ext uri="{FF2B5EF4-FFF2-40B4-BE49-F238E27FC236}">
                <a16:creationId xmlns:a16="http://schemas.microsoft.com/office/drawing/2014/main" id="{13AE0053-EA7D-4B61-8286-53FFCFF623A2}"/>
              </a:ext>
            </a:extLst>
          </p:cNvPr>
          <p:cNvPicPr>
            <a:picLocks noChangeAspect="1"/>
          </p:cNvPicPr>
          <p:nvPr/>
        </p:nvPicPr>
        <p:blipFill>
          <a:blip r:embed="rId24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9068386" y="373589"/>
            <a:ext cx="709806" cy="709807"/>
          </a:xfrm>
          <a:prstGeom prst="rect">
            <a:avLst/>
          </a:prstGeom>
        </p:spPr>
      </p:pic>
      <p:pic>
        <p:nvPicPr>
          <p:cNvPr id="113" name="Graphic 40" descr="Podcast">
            <a:extLst>
              <a:ext uri="{FF2B5EF4-FFF2-40B4-BE49-F238E27FC236}">
                <a16:creationId xmlns:a16="http://schemas.microsoft.com/office/drawing/2014/main" id="{8CFE6A3C-9077-41DF-BF24-371B5EEB4F1D}"/>
              </a:ext>
            </a:extLst>
          </p:cNvPr>
          <p:cNvPicPr>
            <a:picLocks noChangeAspect="1"/>
          </p:cNvPicPr>
          <p:nvPr/>
        </p:nvPicPr>
        <p:blipFill>
          <a:blip r:embed="rId24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9770119" y="379959"/>
            <a:ext cx="697067" cy="697068"/>
          </a:xfrm>
          <a:prstGeom prst="rect">
            <a:avLst/>
          </a:prstGeom>
        </p:spPr>
      </p:pic>
      <p:pic>
        <p:nvPicPr>
          <p:cNvPr id="114" name="Graphic 36" descr="Microphone">
            <a:extLst>
              <a:ext uri="{FF2B5EF4-FFF2-40B4-BE49-F238E27FC236}">
                <a16:creationId xmlns:a16="http://schemas.microsoft.com/office/drawing/2014/main" id="{3AAA4E63-2AA3-4EF6-8572-DEC3A3726968}"/>
              </a:ext>
            </a:extLst>
          </p:cNvPr>
          <p:cNvPicPr>
            <a:picLocks noChangeAspect="1"/>
          </p:cNvPicPr>
          <p:nvPr/>
        </p:nvPicPr>
        <p:blipFill>
          <a:blip r:embed="rId25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10459114" y="406183"/>
            <a:ext cx="644617" cy="644618"/>
          </a:xfrm>
          <a:prstGeom prst="rect">
            <a:avLst/>
          </a:prstGeom>
        </p:spPr>
      </p:pic>
      <p:pic>
        <p:nvPicPr>
          <p:cNvPr id="115" name="Graphic 38" descr="Radio microphone">
            <a:extLst>
              <a:ext uri="{FF2B5EF4-FFF2-40B4-BE49-F238E27FC236}">
                <a16:creationId xmlns:a16="http://schemas.microsoft.com/office/drawing/2014/main" id="{03579458-11C2-422E-9247-3F6EF0DF1AAA}"/>
              </a:ext>
            </a:extLst>
          </p:cNvPr>
          <p:cNvPicPr>
            <a:picLocks noChangeAspect="1"/>
          </p:cNvPicPr>
          <p:nvPr/>
        </p:nvPicPr>
        <p:blipFill>
          <a:blip r:embed="rId25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11095655" y="406183"/>
            <a:ext cx="644617" cy="6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98" r="-135" b="3516"/>
          <a:stretch/>
        </p:blipFill>
        <p:spPr>
          <a:xfrm>
            <a:off x="7230385" y="-12357"/>
            <a:ext cx="4982007" cy="687035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 rot="16200000" flipH="1">
            <a:off x="3766926" y="2928194"/>
            <a:ext cx="172506" cy="7706357"/>
            <a:chOff x="1" y="0"/>
            <a:chExt cx="99248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 rot="16200000">
            <a:off x="3581255" y="-2489538"/>
            <a:ext cx="67798" cy="7230309"/>
            <a:chOff x="1" y="0"/>
            <a:chExt cx="992480" cy="6858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7C35120-59DE-4A9A-881E-E013D77BAF15}"/>
                </a:ext>
              </a:extLst>
            </p:cNvPr>
            <p:cNvSpPr/>
            <p:nvPr userDrawn="1"/>
          </p:nvSpPr>
          <p:spPr>
            <a:xfrm>
              <a:off x="1" y="0"/>
              <a:ext cx="992480" cy="1714500"/>
            </a:xfrm>
            <a:prstGeom prst="rect">
              <a:avLst/>
            </a:prstGeom>
            <a:solidFill>
              <a:srgbClr val="3FAD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3746593-190C-4A5E-B595-21F4509EF4AA}"/>
                </a:ext>
              </a:extLst>
            </p:cNvPr>
            <p:cNvSpPr/>
            <p:nvPr userDrawn="1"/>
          </p:nvSpPr>
          <p:spPr>
            <a:xfrm>
              <a:off x="1" y="1714500"/>
              <a:ext cx="992480" cy="1714500"/>
            </a:xfrm>
            <a:prstGeom prst="rect">
              <a:avLst/>
            </a:prstGeom>
            <a:solidFill>
              <a:srgbClr val="0088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5E4998F-27EA-4EAD-86B1-7E20C3AFA24C}"/>
                </a:ext>
              </a:extLst>
            </p:cNvPr>
            <p:cNvSpPr/>
            <p:nvPr userDrawn="1"/>
          </p:nvSpPr>
          <p:spPr>
            <a:xfrm>
              <a:off x="1" y="3429000"/>
              <a:ext cx="992480" cy="1714500"/>
            </a:xfrm>
            <a:prstGeom prst="rect">
              <a:avLst/>
            </a:prstGeom>
            <a:solidFill>
              <a:srgbClr val="0065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DE0FB64-5C98-412C-9D12-633332ADC950}"/>
                </a:ext>
              </a:extLst>
            </p:cNvPr>
            <p:cNvSpPr/>
            <p:nvPr userDrawn="1"/>
          </p:nvSpPr>
          <p:spPr>
            <a:xfrm>
              <a:off x="1" y="5143500"/>
              <a:ext cx="992480" cy="1714500"/>
            </a:xfrm>
            <a:prstGeom prst="rect">
              <a:avLst/>
            </a:prstGeom>
            <a:solidFill>
              <a:srgbClr val="00376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97021DB-65D1-489E-86D3-FB957408FAAB}"/>
              </a:ext>
            </a:extLst>
          </p:cNvPr>
          <p:cNvGrpSpPr/>
          <p:nvPr/>
        </p:nvGrpSpPr>
        <p:grpSpPr>
          <a:xfrm>
            <a:off x="4133111" y="259509"/>
            <a:ext cx="3835170" cy="6598491"/>
            <a:chOff x="5432494" y="626785"/>
            <a:chExt cx="3241222" cy="5576590"/>
          </a:xfrm>
        </p:grpSpPr>
        <p:sp>
          <p:nvSpPr>
            <p:cNvPr id="4" name="Block Arc 3">
              <a:extLst>
                <a:ext uri="{FF2B5EF4-FFF2-40B4-BE49-F238E27FC236}">
                  <a16:creationId xmlns:a16="http://schemas.microsoft.com/office/drawing/2014/main" id="{48FA02DB-51A9-4AA2-AEC4-0B854BFAF060}"/>
                </a:ext>
              </a:extLst>
            </p:cNvPr>
            <p:cNvSpPr/>
            <p:nvPr/>
          </p:nvSpPr>
          <p:spPr>
            <a:xfrm rot="5400000">
              <a:off x="5432494" y="2432627"/>
              <a:ext cx="3002400" cy="3002400"/>
            </a:xfrm>
            <a:prstGeom prst="blockArc">
              <a:avLst>
                <a:gd name="adj1" fmla="val 10735117"/>
                <a:gd name="adj2" fmla="val 16074287"/>
                <a:gd name="adj3" fmla="val 25807"/>
              </a:avLst>
            </a:pr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8DBC53-7E2A-4244-91DE-C6E7B8F6A09D}"/>
                </a:ext>
              </a:extLst>
            </p:cNvPr>
            <p:cNvSpPr/>
            <p:nvPr/>
          </p:nvSpPr>
          <p:spPr>
            <a:xfrm>
              <a:off x="7660182" y="3855008"/>
              <a:ext cx="781200" cy="2348367"/>
            </a:xfrm>
            <a:prstGeom prst="rect">
              <a:avLst/>
            </a:prstGeom>
            <a:gradFill flip="none" rotWithShape="1">
              <a:gsLst>
                <a:gs pos="37500">
                  <a:schemeClr val="accent2"/>
                </a:gs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6" name="Block Arc 3">
              <a:extLst>
                <a:ext uri="{FF2B5EF4-FFF2-40B4-BE49-F238E27FC236}">
                  <a16:creationId xmlns:a16="http://schemas.microsoft.com/office/drawing/2014/main" id="{C22DDE9D-086F-4DF1-8F13-F5AB9BFB022F}"/>
                </a:ext>
              </a:extLst>
            </p:cNvPr>
            <p:cNvSpPr/>
            <p:nvPr/>
          </p:nvSpPr>
          <p:spPr>
            <a:xfrm rot="10800000">
              <a:off x="6568167" y="626785"/>
              <a:ext cx="2105549" cy="4800940"/>
            </a:xfrm>
            <a:custGeom>
              <a:avLst/>
              <a:gdLst/>
              <a:ahLst/>
              <a:cxnLst/>
              <a:rect l="l" t="t" r="r" b="b"/>
              <a:pathLst>
                <a:path w="2105549" h="4800940">
                  <a:moveTo>
                    <a:pt x="1010388" y="1501213"/>
                  </a:moveTo>
                  <a:lnTo>
                    <a:pt x="232767" y="1501213"/>
                  </a:lnTo>
                  <a:cubicBezTo>
                    <a:pt x="232767" y="1037585"/>
                    <a:pt x="446990" y="599968"/>
                    <a:pt x="813157" y="315587"/>
                  </a:cubicBezTo>
                  <a:cubicBezTo>
                    <a:pt x="1179324" y="31205"/>
                    <a:pt x="1656348" y="-68031"/>
                    <a:pt x="2105549" y="46728"/>
                  </a:cubicBezTo>
                  <a:lnTo>
                    <a:pt x="1913069" y="800151"/>
                  </a:lnTo>
                  <a:cubicBezTo>
                    <a:pt x="1696554" y="744837"/>
                    <a:pt x="1466629" y="792669"/>
                    <a:pt x="1290136" y="929741"/>
                  </a:cubicBezTo>
                  <a:cubicBezTo>
                    <a:pt x="1113644" y="1066813"/>
                    <a:pt x="1010388" y="1277744"/>
                    <a:pt x="1010388" y="1501213"/>
                  </a:cubicBezTo>
                  <a:close/>
                  <a:moveTo>
                    <a:pt x="1013533" y="3726917"/>
                  </a:moveTo>
                  <a:lnTo>
                    <a:pt x="232333" y="3726917"/>
                  </a:lnTo>
                  <a:lnTo>
                    <a:pt x="232333" y="1501328"/>
                  </a:lnTo>
                  <a:lnTo>
                    <a:pt x="1013533" y="1501328"/>
                  </a:lnTo>
                  <a:close/>
                  <a:moveTo>
                    <a:pt x="622933" y="4800940"/>
                  </a:moveTo>
                  <a:lnTo>
                    <a:pt x="0" y="3726918"/>
                  </a:lnTo>
                  <a:lnTo>
                    <a:pt x="1245866" y="37269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EB4DCDAB-6738-4BE1-96B0-7E5EEB96939C}"/>
                </a:ext>
              </a:extLst>
            </p:cNvPr>
            <p:cNvSpPr/>
            <p:nvPr/>
          </p:nvSpPr>
          <p:spPr>
            <a:xfrm rot="17100000">
              <a:off x="5432494" y="2432625"/>
              <a:ext cx="3002400" cy="3002400"/>
            </a:xfrm>
            <a:prstGeom prst="blockArc">
              <a:avLst>
                <a:gd name="adj1" fmla="val 10815410"/>
                <a:gd name="adj2" fmla="val 13831376"/>
                <a:gd name="adj3" fmla="val 26044"/>
              </a:avLst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A0964684-128F-419F-9096-CE258D4C2FDD}"/>
                </a:ext>
              </a:extLst>
            </p:cNvPr>
            <p:cNvSpPr/>
            <p:nvPr/>
          </p:nvSpPr>
          <p:spPr>
            <a:xfrm rot="20219398">
              <a:off x="5432494" y="2432625"/>
              <a:ext cx="3002400" cy="3002400"/>
            </a:xfrm>
            <a:prstGeom prst="blockArc">
              <a:avLst>
                <a:gd name="adj1" fmla="val 10804147"/>
                <a:gd name="adj2" fmla="val 14189823"/>
                <a:gd name="adj3" fmla="val 26226"/>
              </a:avLst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/>
            </a:p>
          </p:txBody>
        </p:sp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50192236-3AAD-4196-8FAB-BD7793553E48}"/>
                </a:ext>
              </a:extLst>
            </p:cNvPr>
            <p:cNvSpPr/>
            <p:nvPr/>
          </p:nvSpPr>
          <p:spPr>
            <a:xfrm rot="2161546">
              <a:off x="5434375" y="2432626"/>
              <a:ext cx="3002400" cy="3002400"/>
            </a:xfrm>
            <a:prstGeom prst="blockArc">
              <a:avLst>
                <a:gd name="adj1" fmla="val 10735117"/>
                <a:gd name="adj2" fmla="val 13869755"/>
                <a:gd name="adj3" fmla="val 25921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FCA3FA-1924-45B3-AEE4-BBE8046C4B0C}"/>
              </a:ext>
            </a:extLst>
          </p:cNvPr>
          <p:cNvGrpSpPr/>
          <p:nvPr/>
        </p:nvGrpSpPr>
        <p:grpSpPr>
          <a:xfrm>
            <a:off x="-67488" y="2358031"/>
            <a:ext cx="4433489" cy="984885"/>
            <a:chOff x="3021856" y="4283314"/>
            <a:chExt cx="1886852" cy="98488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09AAD2-B212-4F37-ADC6-C32EDC001F39}"/>
                </a:ext>
              </a:extLst>
            </p:cNvPr>
            <p:cNvSpPr txBox="1"/>
            <p:nvPr/>
          </p:nvSpPr>
          <p:spPr>
            <a:xfrm>
              <a:off x="3021856" y="4560313"/>
              <a:ext cx="18868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นักศึกษาส่งนวัตกรรมเข้า</a:t>
              </a:r>
              <a:r>
                <a:rPr lang="th-TH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ประกวด</a:t>
              </a:r>
            </a:p>
            <a:p>
              <a:pPr algn="r"/>
              <a:r>
                <a:rPr lang="th-TH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</a:t>
              </a:r>
              <a:r>
                <a:rPr lang="th-TH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โครงการยุวสตาร์ท</a:t>
              </a:r>
              <a:r>
                <a:rPr lang="th-TH" altLang="ko-K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อัพ</a:t>
              </a:r>
              <a:r>
                <a:rPr lang="th-TH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(</a:t>
              </a:r>
              <a:r>
                <a:rPr lang="en-US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Young Startup)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BC854D-8EED-47E6-958D-D39617CE5176}"/>
                </a:ext>
              </a:extLst>
            </p:cNvPr>
            <p:cNvSpPr txBox="1"/>
            <p:nvPr/>
          </p:nvSpPr>
          <p:spPr>
            <a:xfrm>
              <a:off x="3037896" y="4283314"/>
              <a:ext cx="18708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เข้าประกวด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98E66E-22B4-49A1-905D-3F064EB16E79}"/>
              </a:ext>
            </a:extLst>
          </p:cNvPr>
          <p:cNvGrpSpPr/>
          <p:nvPr/>
        </p:nvGrpSpPr>
        <p:grpSpPr>
          <a:xfrm>
            <a:off x="0" y="3538421"/>
            <a:ext cx="4066977" cy="984885"/>
            <a:chOff x="3352435" y="4283314"/>
            <a:chExt cx="1556273" cy="98488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5CA5BF-18F6-4910-8A19-4107578F1168}"/>
                </a:ext>
              </a:extLst>
            </p:cNvPr>
            <p:cNvSpPr txBox="1"/>
            <p:nvPr/>
          </p:nvSpPr>
          <p:spPr>
            <a:xfrm>
              <a:off x="3352435" y="4560313"/>
              <a:ext cx="1556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นักศึกษาที่ผ่านมาตรฐานคุณวุฒิวิชาชีพ </a:t>
              </a:r>
            </a:p>
            <a:p>
              <a:pPr algn="r"/>
              <a:r>
                <a:rPr lang="th-TH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 Global Standard</a:t>
              </a:r>
              <a:endParaRPr lang="ko-K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9A1ED5-E9BE-420B-9FA5-D419391230B3}"/>
                </a:ext>
              </a:extLst>
            </p:cNvPr>
            <p:cNvSpPr txBox="1"/>
            <p:nvPr/>
          </p:nvSpPr>
          <p:spPr>
            <a:xfrm>
              <a:off x="3365666" y="4283314"/>
              <a:ext cx="15430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ผ่านมาตรฐานคุณวุฒิวิชาชีพ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AA287A-7286-435C-8496-7D4FC727DFF5}"/>
              </a:ext>
            </a:extLst>
          </p:cNvPr>
          <p:cNvGrpSpPr/>
          <p:nvPr/>
        </p:nvGrpSpPr>
        <p:grpSpPr>
          <a:xfrm>
            <a:off x="96665" y="5002326"/>
            <a:ext cx="4171316" cy="677109"/>
            <a:chOff x="3021856" y="4283314"/>
            <a:chExt cx="1886852" cy="67710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42C8DDB-6297-4C20-B34C-A5DA88047963}"/>
                </a:ext>
              </a:extLst>
            </p:cNvPr>
            <p:cNvSpPr txBox="1"/>
            <p:nvPr/>
          </p:nvSpPr>
          <p:spPr>
            <a:xfrm>
              <a:off x="3021856" y="4560313"/>
              <a:ext cx="1886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บัณฑิตได้ค่าตอบแทนสูงกว่าเงินเดือนมาตรฐาน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8D8163-FB0D-4B0E-A7D0-FE659F1A5C14}"/>
                </a:ext>
              </a:extLst>
            </p:cNvPr>
            <p:cNvSpPr txBox="1"/>
            <p:nvPr/>
          </p:nvSpPr>
          <p:spPr>
            <a:xfrm>
              <a:off x="3037897" y="4283314"/>
              <a:ext cx="1870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ได้ค่าตอบแทนสูง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06F225-2F36-44D8-9CB7-F0CFB302F783}"/>
              </a:ext>
            </a:extLst>
          </p:cNvPr>
          <p:cNvSpPr txBox="1"/>
          <p:nvPr/>
        </p:nvSpPr>
        <p:spPr>
          <a:xfrm>
            <a:off x="6744061" y="5507382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3200" b="1" dirty="0" smtClean="0">
                <a:solidFill>
                  <a:schemeClr val="bg1"/>
                </a:solidFill>
                <a:cs typeface="Arial" pitchFamily="34" charset="0"/>
              </a:rPr>
              <a:t>1.1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1FFC0F-AA45-4208-8C7E-E72D05F59667}"/>
              </a:ext>
            </a:extLst>
          </p:cNvPr>
          <p:cNvSpPr txBox="1"/>
          <p:nvPr/>
        </p:nvSpPr>
        <p:spPr>
          <a:xfrm>
            <a:off x="4524101" y="4912082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3200" b="1" dirty="0" smtClean="0">
                <a:solidFill>
                  <a:schemeClr val="bg1"/>
                </a:solidFill>
                <a:cs typeface="Arial" pitchFamily="34" charset="0"/>
              </a:rPr>
              <a:t>1.4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7958D4-AC47-45BA-BEBA-C35B4DC7238F}"/>
              </a:ext>
            </a:extLst>
          </p:cNvPr>
          <p:cNvSpPr txBox="1"/>
          <p:nvPr/>
        </p:nvSpPr>
        <p:spPr>
          <a:xfrm>
            <a:off x="4133110" y="3787901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3200" b="1" dirty="0" smtClean="0">
                <a:solidFill>
                  <a:schemeClr val="bg1"/>
                </a:solidFill>
                <a:cs typeface="Arial" pitchFamily="34" charset="0"/>
              </a:rPr>
              <a:t>1.3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27DE95-0AA9-4DAF-91C1-EAE33F25678B}"/>
              </a:ext>
            </a:extLst>
          </p:cNvPr>
          <p:cNvSpPr txBox="1"/>
          <p:nvPr/>
        </p:nvSpPr>
        <p:spPr>
          <a:xfrm>
            <a:off x="4741073" y="2779789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3200" b="1" dirty="0" smtClean="0">
                <a:solidFill>
                  <a:schemeClr val="bg1"/>
                </a:solidFill>
                <a:cs typeface="Arial" pitchFamily="34" charset="0"/>
              </a:rPr>
              <a:t>1.2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68651C-4CFC-420B-A9D3-D4B4F8AB8A73}"/>
              </a:ext>
            </a:extLst>
          </p:cNvPr>
          <p:cNvSpPr txBox="1"/>
          <p:nvPr/>
        </p:nvSpPr>
        <p:spPr>
          <a:xfrm>
            <a:off x="6722586" y="1978990"/>
            <a:ext cx="1015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altLang="ko-KR" sz="3200" b="1" dirty="0" smtClean="0">
                <a:solidFill>
                  <a:schemeClr val="bg1"/>
                </a:solidFill>
                <a:cs typeface="Arial" pitchFamily="34" charset="0"/>
              </a:rPr>
              <a:t>1.5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8046BDA-7C0A-4FE5-B884-FBD6BB4D9713}"/>
              </a:ext>
            </a:extLst>
          </p:cNvPr>
          <p:cNvSpPr txBox="1">
            <a:spLocks/>
          </p:cNvSpPr>
          <p:nvPr/>
        </p:nvSpPr>
        <p:spPr>
          <a:xfrm>
            <a:off x="-387099" y="-47367"/>
            <a:ext cx="7494641" cy="976574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altLang="ko-KR" sz="5400" b="1" dirty="0" smtClean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Learning</a:t>
            </a:r>
            <a:r>
              <a:rPr lang="en-US" altLang="ko-KR" sz="5400" b="1" dirty="0" smtClean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altLang="ko-KR" sz="5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to </a:t>
            </a:r>
            <a:r>
              <a:rPr lang="en-US" altLang="ko-KR" sz="5400" b="1" dirty="0" err="1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beInnovator</a:t>
            </a:r>
            <a:r>
              <a:rPr lang="en-US" altLang="ko-KR" sz="5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:</a:t>
            </a:r>
            <a:endParaRPr lang="en-US" altLang="ko-KR" sz="5400" b="1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A59051-3F3E-4A32-805E-1A8109F268F9}"/>
              </a:ext>
            </a:extLst>
          </p:cNvPr>
          <p:cNvGrpSpPr/>
          <p:nvPr/>
        </p:nvGrpSpPr>
        <p:grpSpPr>
          <a:xfrm>
            <a:off x="996543" y="6028809"/>
            <a:ext cx="5101455" cy="708024"/>
            <a:chOff x="3021856" y="4336623"/>
            <a:chExt cx="1886852" cy="70802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68609C8-2FC3-4C1C-8E1B-1E1639693C33}"/>
                </a:ext>
              </a:extLst>
            </p:cNvPr>
            <p:cNvSpPr txBox="1"/>
            <p:nvPr/>
          </p:nvSpPr>
          <p:spPr>
            <a:xfrm>
              <a:off x="3021856" y="4644537"/>
              <a:ext cx="18868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บัณฑิตมีคุณลักษณะเป็นนวัตกรและมีคุณสมบัติตามบัณฑิตที่พึงประสงค์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E245D9-453E-4EE2-B2A3-72199A4FD2CE}"/>
                </a:ext>
              </a:extLst>
            </p:cNvPr>
            <p:cNvSpPr txBox="1"/>
            <p:nvPr/>
          </p:nvSpPr>
          <p:spPr>
            <a:xfrm>
              <a:off x="3037897" y="4336623"/>
              <a:ext cx="1870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บัณฑิตที่พึงประสงค์</a:t>
              </a:r>
              <a:endParaRPr lang="en-US" altLang="ko-KR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CE7C01-A243-4A77-8674-165FF4666669}"/>
              </a:ext>
            </a:extLst>
          </p:cNvPr>
          <p:cNvGrpSpPr/>
          <p:nvPr/>
        </p:nvGrpSpPr>
        <p:grpSpPr>
          <a:xfrm>
            <a:off x="2254102" y="1268095"/>
            <a:ext cx="4260550" cy="984885"/>
            <a:chOff x="3021856" y="4283314"/>
            <a:chExt cx="1886852" cy="98488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A812A96-9BB2-41A9-BA84-3B925EFB8DE9}"/>
                </a:ext>
              </a:extLst>
            </p:cNvPr>
            <p:cNvSpPr txBox="1"/>
            <p:nvPr/>
          </p:nvSpPr>
          <p:spPr>
            <a:xfrm>
              <a:off x="3021856" y="4560313"/>
              <a:ext cx="18868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นวัตกรรมที่บัณฑิตผู้เรียนพัฒนาให้กับสถาน</a:t>
              </a:r>
              <a:r>
                <a:rPr lang="th-TH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ประกอบการ</a:t>
              </a:r>
            </a:p>
            <a:p>
              <a:pPr algn="r"/>
              <a:r>
                <a:rPr lang="th-TH" altLang="ko-KR" sz="2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</a:t>
              </a:r>
              <a:r>
                <a:rPr lang="th-TH" altLang="ko-K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ลดดันทุนหรือสร้างรายได้หรือส่งผลกระทบเชิงบวก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32E37A-C191-4AB2-B2E9-342D9B65D899}"/>
                </a:ext>
              </a:extLst>
            </p:cNvPr>
            <p:cNvSpPr txBox="1"/>
            <p:nvPr/>
          </p:nvSpPr>
          <p:spPr>
            <a:xfrm>
              <a:off x="3037897" y="4283314"/>
              <a:ext cx="1870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th-TH" altLang="ko-KR" sz="2400" b="1" dirty="0">
                  <a:solidFill>
                    <a:srgbClr val="17406D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พัฒนาให้กับสถานประกอบการ</a:t>
              </a:r>
              <a:endParaRPr lang="ko-KR" altLang="en-US" sz="24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31" name="Block Arc 14">
            <a:extLst>
              <a:ext uri="{FF2B5EF4-FFF2-40B4-BE49-F238E27FC236}">
                <a16:creationId xmlns:a16="http://schemas.microsoft.com/office/drawing/2014/main" id="{E7584B54-90DE-4EE1-BDD0-70B7E45B86E5}"/>
              </a:ext>
            </a:extLst>
          </p:cNvPr>
          <p:cNvSpPr/>
          <p:nvPr/>
        </p:nvSpPr>
        <p:spPr>
          <a:xfrm rot="16200000">
            <a:off x="5528578" y="3880286"/>
            <a:ext cx="771672" cy="772181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68294" y="654340"/>
            <a:ext cx="2098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การเรียนรู้สู่การเป็นนวัตกร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31121" y="3401180"/>
            <a:ext cx="556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KR</a:t>
            </a:r>
            <a:endParaRPr lang="en-US" sz="3600" b="1" dirty="0">
              <a:solidFill>
                <a:srgbClr val="17406D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961" y="4355786"/>
            <a:ext cx="2846111" cy="10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7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2F46F3-5057-4611-AD50-9C6AD1F1A24D}"/>
              </a:ext>
            </a:extLst>
          </p:cNvPr>
          <p:cNvSpPr/>
          <p:nvPr/>
        </p:nvSpPr>
        <p:spPr>
          <a:xfrm>
            <a:off x="3440499" y="4646428"/>
            <a:ext cx="1972339" cy="1882614"/>
          </a:xfrm>
          <a:prstGeom prst="rect">
            <a:avLst/>
          </a:prstGeom>
          <a:solidFill>
            <a:srgbClr val="10C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52F46F3-5057-4611-AD50-9C6AD1F1A24D}"/>
              </a:ext>
            </a:extLst>
          </p:cNvPr>
          <p:cNvSpPr/>
          <p:nvPr/>
        </p:nvSpPr>
        <p:spPr>
          <a:xfrm>
            <a:off x="5558902" y="4646428"/>
            <a:ext cx="1972339" cy="1882614"/>
          </a:xfrm>
          <a:prstGeom prst="rect">
            <a:avLst/>
          </a:prstGeom>
          <a:solidFill>
            <a:srgbClr val="0BD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52F46F3-5057-4611-AD50-9C6AD1F1A24D}"/>
              </a:ext>
            </a:extLst>
          </p:cNvPr>
          <p:cNvSpPr/>
          <p:nvPr/>
        </p:nvSpPr>
        <p:spPr>
          <a:xfrm>
            <a:off x="7677305" y="4646428"/>
            <a:ext cx="1972339" cy="1882614"/>
          </a:xfrm>
          <a:prstGeom prst="rect">
            <a:avLst/>
          </a:prstGeom>
          <a:solidFill>
            <a:srgbClr val="009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52F46F3-5057-4611-AD50-9C6AD1F1A24D}"/>
              </a:ext>
            </a:extLst>
          </p:cNvPr>
          <p:cNvSpPr/>
          <p:nvPr/>
        </p:nvSpPr>
        <p:spPr>
          <a:xfrm>
            <a:off x="9795708" y="4646428"/>
            <a:ext cx="1972339" cy="1882614"/>
          </a:xfrm>
          <a:prstGeom prst="rect">
            <a:avLst/>
          </a:prstGeom>
          <a:solidFill>
            <a:srgbClr val="0F6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E14D27-AD6A-4547-8A35-F0A6A7B2B893}"/>
              </a:ext>
            </a:extLst>
          </p:cNvPr>
          <p:cNvGrpSpPr/>
          <p:nvPr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37" name="Freeform: Shape 3">
              <a:extLst>
                <a:ext uri="{FF2B5EF4-FFF2-40B4-BE49-F238E27FC236}">
                  <a16:creationId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4">
              <a:extLst>
                <a:ext uri="{FF2B5EF4-FFF2-40B4-BE49-F238E27FC236}">
                  <a16:creationId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5">
              <a:extLst>
                <a:ext uri="{FF2B5EF4-FFF2-40B4-BE49-F238E27FC236}">
                  <a16:creationId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6">
              <a:extLst>
                <a:ext uri="{FF2B5EF4-FFF2-40B4-BE49-F238E27FC236}">
                  <a16:creationId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7">
              <a:extLst>
                <a:ext uri="{FF2B5EF4-FFF2-40B4-BE49-F238E27FC236}">
                  <a16:creationId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8">
              <a:extLst>
                <a:ext uri="{FF2B5EF4-FFF2-40B4-BE49-F238E27FC236}">
                  <a16:creationId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: Shape 10">
              <a:extLst>
                <a:ext uri="{FF2B5EF4-FFF2-40B4-BE49-F238E27FC236}">
                  <a16:creationId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Rectangle: Rounded Corners 11">
              <a:extLst>
                <a:ext uri="{FF2B5EF4-FFF2-40B4-BE49-F238E27FC236}">
                  <a16:creationId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786586" y="-1"/>
            <a:ext cx="8049070" cy="1276952"/>
          </a:xfrm>
        </p:spPr>
        <p:txBody>
          <a:bodyPr/>
          <a:lstStyle/>
          <a:p>
            <a:pPr algn="l"/>
            <a:r>
              <a:rPr lang="th-TH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เกี่ยวกับ </a:t>
            </a:r>
            <a:r>
              <a:rPr lang="th-TH" dirty="0" smtClean="0">
                <a:solidFill>
                  <a:srgbClr val="17406D"/>
                </a:solidFill>
              </a:rPr>
              <a:t>มทร.ธัญบุรี</a:t>
            </a:r>
            <a:endParaRPr lang="en-US" dirty="0">
              <a:solidFill>
                <a:srgbClr val="17406D"/>
              </a:solidFill>
            </a:endParaRPr>
          </a:p>
        </p:txBody>
      </p:sp>
      <p:pic>
        <p:nvPicPr>
          <p:cNvPr id="51" name="Picture Placeholder 50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" r="4142"/>
          <a:stretch>
            <a:fillRect/>
          </a:stretch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3BFFD28-F7AC-45E5-A18B-80178BC90055}"/>
              </a:ext>
            </a:extLst>
          </p:cNvPr>
          <p:cNvGrpSpPr/>
          <p:nvPr/>
        </p:nvGrpSpPr>
        <p:grpSpPr>
          <a:xfrm flipH="1">
            <a:off x="3391786" y="1336856"/>
            <a:ext cx="3048478" cy="609938"/>
            <a:chOff x="2153502" y="2017026"/>
            <a:chExt cx="2286358" cy="376921"/>
          </a:xfrm>
        </p:grpSpPr>
        <p:sp>
          <p:nvSpPr>
            <p:cNvPr id="4" name="Rectangle 9">
              <a:extLst>
                <a:ext uri="{FF2B5EF4-FFF2-40B4-BE49-F238E27FC236}">
                  <a16:creationId xmlns:a16="http://schemas.microsoft.com/office/drawing/2014/main" id="{A2F178FF-64AC-484B-9B35-7C72AF1EF2C6}"/>
                </a:ext>
              </a:extLst>
            </p:cNvPr>
            <p:cNvSpPr/>
            <p:nvPr/>
          </p:nvSpPr>
          <p:spPr>
            <a:xfrm>
              <a:off x="4319543" y="2027138"/>
              <a:ext cx="115353" cy="366809"/>
            </a:xfrm>
            <a:custGeom>
              <a:avLst/>
              <a:gdLst>
                <a:gd name="connsiteX0" fmla="*/ 0 w 914400"/>
                <a:gd name="connsiteY0" fmla="*/ 0 h 914400"/>
                <a:gd name="connsiteX1" fmla="*/ 914400 w 914400"/>
                <a:gd name="connsiteY1" fmla="*/ 0 h 914400"/>
                <a:gd name="connsiteX2" fmla="*/ 914400 w 914400"/>
                <a:gd name="connsiteY2" fmla="*/ 914400 h 914400"/>
                <a:gd name="connsiteX3" fmla="*/ 0 w 914400"/>
                <a:gd name="connsiteY3" fmla="*/ 914400 h 914400"/>
                <a:gd name="connsiteX4" fmla="*/ 0 w 914400"/>
                <a:gd name="connsiteY4" fmla="*/ 0 h 914400"/>
                <a:gd name="connsiteX0" fmla="*/ 0 w 914400"/>
                <a:gd name="connsiteY0" fmla="*/ 292963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0 w 914400"/>
                <a:gd name="connsiteY4" fmla="*/ 292963 h 1207363"/>
                <a:gd name="connsiteX0" fmla="*/ 612559 w 914400"/>
                <a:gd name="connsiteY0" fmla="*/ 8877 h 1207363"/>
                <a:gd name="connsiteX1" fmla="*/ 914400 w 914400"/>
                <a:gd name="connsiteY1" fmla="*/ 0 h 1207363"/>
                <a:gd name="connsiteX2" fmla="*/ 914400 w 914400"/>
                <a:gd name="connsiteY2" fmla="*/ 1207363 h 1207363"/>
                <a:gd name="connsiteX3" fmla="*/ 0 w 914400"/>
                <a:gd name="connsiteY3" fmla="*/ 1207363 h 1207363"/>
                <a:gd name="connsiteX4" fmla="*/ 612559 w 914400"/>
                <a:gd name="connsiteY4" fmla="*/ 8877 h 1207363"/>
                <a:gd name="connsiteX0" fmla="*/ 0 w 301841"/>
                <a:gd name="connsiteY0" fmla="*/ 8877 h 1207363"/>
                <a:gd name="connsiteX1" fmla="*/ 301841 w 301841"/>
                <a:gd name="connsiteY1" fmla="*/ 0 h 1207363"/>
                <a:gd name="connsiteX2" fmla="*/ 301841 w 301841"/>
                <a:gd name="connsiteY2" fmla="*/ 1207363 h 1207363"/>
                <a:gd name="connsiteX3" fmla="*/ 186432 w 301841"/>
                <a:gd name="connsiteY3" fmla="*/ 408372 h 1207363"/>
                <a:gd name="connsiteX4" fmla="*/ 0 w 301841"/>
                <a:gd name="connsiteY4" fmla="*/ 8877 h 1207363"/>
                <a:gd name="connsiteX0" fmla="*/ 0 w 133166"/>
                <a:gd name="connsiteY0" fmla="*/ 0 h 1207364"/>
                <a:gd name="connsiteX1" fmla="*/ 133166 w 133166"/>
                <a:gd name="connsiteY1" fmla="*/ 1 h 1207364"/>
                <a:gd name="connsiteX2" fmla="*/ 133166 w 133166"/>
                <a:gd name="connsiteY2" fmla="*/ 1207364 h 1207364"/>
                <a:gd name="connsiteX3" fmla="*/ 17757 w 133166"/>
                <a:gd name="connsiteY3" fmla="*/ 408373 h 1207364"/>
                <a:gd name="connsiteX4" fmla="*/ 0 w 133166"/>
                <a:gd name="connsiteY4" fmla="*/ 0 h 1207364"/>
                <a:gd name="connsiteX0" fmla="*/ 0 w 142044"/>
                <a:gd name="connsiteY0" fmla="*/ 0 h 408373"/>
                <a:gd name="connsiteX1" fmla="*/ 133166 w 142044"/>
                <a:gd name="connsiteY1" fmla="*/ 1 h 408373"/>
                <a:gd name="connsiteX2" fmla="*/ 142044 w 142044"/>
                <a:gd name="connsiteY2" fmla="*/ 301842 h 408373"/>
                <a:gd name="connsiteX3" fmla="*/ 17757 w 142044"/>
                <a:gd name="connsiteY3" fmla="*/ 408373 h 408373"/>
                <a:gd name="connsiteX4" fmla="*/ 0 w 142044"/>
                <a:gd name="connsiteY4" fmla="*/ 0 h 408373"/>
                <a:gd name="connsiteX0" fmla="*/ 0 w 133166"/>
                <a:gd name="connsiteY0" fmla="*/ 0 h 408373"/>
                <a:gd name="connsiteX1" fmla="*/ 133166 w 133166"/>
                <a:gd name="connsiteY1" fmla="*/ 1 h 408373"/>
                <a:gd name="connsiteX2" fmla="*/ 118293 w 133166"/>
                <a:gd name="connsiteY2" fmla="*/ 313717 h 408373"/>
                <a:gd name="connsiteX3" fmla="*/ 17757 w 133166"/>
                <a:gd name="connsiteY3" fmla="*/ 408373 h 408373"/>
                <a:gd name="connsiteX4" fmla="*/ 0 w 133166"/>
                <a:gd name="connsiteY4" fmla="*/ 0 h 408373"/>
                <a:gd name="connsiteX0" fmla="*/ 0 w 118293"/>
                <a:gd name="connsiteY0" fmla="*/ 5937 h 414310"/>
                <a:gd name="connsiteX1" fmla="*/ 115353 w 118293"/>
                <a:gd name="connsiteY1" fmla="*/ 0 h 414310"/>
                <a:gd name="connsiteX2" fmla="*/ 118293 w 118293"/>
                <a:gd name="connsiteY2" fmla="*/ 319654 h 414310"/>
                <a:gd name="connsiteX3" fmla="*/ 17757 w 118293"/>
                <a:gd name="connsiteY3" fmla="*/ 414310 h 414310"/>
                <a:gd name="connsiteX4" fmla="*/ 0 w 118293"/>
                <a:gd name="connsiteY4" fmla="*/ 5937 h 414310"/>
                <a:gd name="connsiteX0" fmla="*/ 0 w 118293"/>
                <a:gd name="connsiteY0" fmla="*/ 5937 h 366809"/>
                <a:gd name="connsiteX1" fmla="*/ 115353 w 118293"/>
                <a:gd name="connsiteY1" fmla="*/ 0 h 366809"/>
                <a:gd name="connsiteX2" fmla="*/ 118293 w 118293"/>
                <a:gd name="connsiteY2" fmla="*/ 319654 h 366809"/>
                <a:gd name="connsiteX3" fmla="*/ 5882 w 118293"/>
                <a:gd name="connsiteY3" fmla="*/ 366809 h 366809"/>
                <a:gd name="connsiteX4" fmla="*/ 0 w 118293"/>
                <a:gd name="connsiteY4" fmla="*/ 5937 h 366809"/>
                <a:gd name="connsiteX0" fmla="*/ 0 w 115353"/>
                <a:gd name="connsiteY0" fmla="*/ 5937 h 366809"/>
                <a:gd name="connsiteX1" fmla="*/ 115353 w 115353"/>
                <a:gd name="connsiteY1" fmla="*/ 0 h 366809"/>
                <a:gd name="connsiteX2" fmla="*/ 112356 w 115353"/>
                <a:gd name="connsiteY2" fmla="*/ 278091 h 366809"/>
                <a:gd name="connsiteX3" fmla="*/ 5882 w 115353"/>
                <a:gd name="connsiteY3" fmla="*/ 366809 h 366809"/>
                <a:gd name="connsiteX4" fmla="*/ 0 w 115353"/>
                <a:gd name="connsiteY4" fmla="*/ 5937 h 3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53" h="366809">
                  <a:moveTo>
                    <a:pt x="0" y="5937"/>
                  </a:moveTo>
                  <a:lnTo>
                    <a:pt x="115353" y="0"/>
                  </a:lnTo>
                  <a:lnTo>
                    <a:pt x="112356" y="278091"/>
                  </a:lnTo>
                  <a:lnTo>
                    <a:pt x="5882" y="366809"/>
                  </a:lnTo>
                  <a:cubicBezTo>
                    <a:pt x="3921" y="246518"/>
                    <a:pt x="1961" y="126228"/>
                    <a:pt x="0" y="593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60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CDBA9DB5-7BA5-41CD-8BFA-D077A0C8D3B3}"/>
                </a:ext>
              </a:extLst>
            </p:cNvPr>
            <p:cNvSpPr/>
            <p:nvPr/>
          </p:nvSpPr>
          <p:spPr>
            <a:xfrm flipH="1">
              <a:off x="2153502" y="2017026"/>
              <a:ext cx="2286358" cy="288032"/>
            </a:xfrm>
            <a:custGeom>
              <a:avLst/>
              <a:gdLst>
                <a:gd name="connsiteX0" fmla="*/ 0 w 5285462"/>
                <a:gd name="connsiteY0" fmla="*/ 0 h 576064"/>
                <a:gd name="connsiteX1" fmla="*/ 4724629 w 5285462"/>
                <a:gd name="connsiteY1" fmla="*/ 0 h 576064"/>
                <a:gd name="connsiteX2" fmla="*/ 5285462 w 5285462"/>
                <a:gd name="connsiteY2" fmla="*/ 576064 h 576064"/>
                <a:gd name="connsiteX3" fmla="*/ 0 w 5285462"/>
                <a:gd name="connsiteY3" fmla="*/ 576064 h 576064"/>
                <a:gd name="connsiteX4" fmla="*/ 0 w 5285462"/>
                <a:gd name="connsiteY4" fmla="*/ 0 h 576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85462" h="576064">
                  <a:moveTo>
                    <a:pt x="0" y="0"/>
                  </a:moveTo>
                  <a:lnTo>
                    <a:pt x="4724629" y="0"/>
                  </a:lnTo>
                  <a:lnTo>
                    <a:pt x="5285462" y="576064"/>
                  </a:lnTo>
                  <a:lnTo>
                    <a:pt x="0" y="5760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36A5DD1-2AA5-4068-950B-32B04DC43C26}"/>
              </a:ext>
            </a:extLst>
          </p:cNvPr>
          <p:cNvSpPr txBox="1"/>
          <p:nvPr/>
        </p:nvSpPr>
        <p:spPr>
          <a:xfrm>
            <a:off x="3427710" y="4169086"/>
            <a:ext cx="198512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มุ้งเน้นตรงเวลา</a:t>
            </a:r>
            <a:endParaRPr lang="ko-KR" alt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4DDAE7-C4FA-44DA-A503-B9D909B84740}"/>
              </a:ext>
            </a:extLst>
          </p:cNvPr>
          <p:cNvSpPr txBox="1"/>
          <p:nvPr/>
        </p:nvSpPr>
        <p:spPr>
          <a:xfrm>
            <a:off x="5558902" y="4169086"/>
            <a:ext cx="195634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จิตอาสาคือชีวิต</a:t>
            </a:r>
            <a:endParaRPr lang="ko-KR" alt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577203-7A18-4DF6-9B2B-3C9BA3E332D2}"/>
              </a:ext>
            </a:extLst>
          </p:cNvPr>
          <p:cNvSpPr txBox="1"/>
          <p:nvPr/>
        </p:nvSpPr>
        <p:spPr>
          <a:xfrm>
            <a:off x="7677305" y="4169086"/>
            <a:ext cx="197233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รู้คิดอย่างสร้างสรรค์</a:t>
            </a:r>
            <a:endParaRPr lang="ko-KR" alt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9D304-573D-4101-981E-F4119B4EFA8E}"/>
              </a:ext>
            </a:extLst>
          </p:cNvPr>
          <p:cNvSpPr txBox="1"/>
          <p:nvPr/>
        </p:nvSpPr>
        <p:spPr>
          <a:xfrm>
            <a:off x="9779710" y="4169086"/>
            <a:ext cx="198833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ก้าวทันโลกทัศน์</a:t>
            </a:r>
            <a:endParaRPr lang="ko-KR" altLang="en-US" sz="2200" b="1" dirty="0">
              <a:solidFill>
                <a:schemeClr val="tx1">
                  <a:lumMod val="95000"/>
                  <a:lumOff val="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9028EE34-BB64-4BC3-8893-11A5ACE48D24}"/>
              </a:ext>
            </a:extLst>
          </p:cNvPr>
          <p:cNvSpPr txBox="1">
            <a:spLocks/>
          </p:cNvSpPr>
          <p:nvPr/>
        </p:nvSpPr>
        <p:spPr>
          <a:xfrm>
            <a:off x="3618543" y="1414261"/>
            <a:ext cx="2307915" cy="372056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พันธกิจ (</a:t>
            </a:r>
            <a:r>
              <a:rPr lang="en-US" altLang="ko-KR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Mission)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3969B60A-F67F-48BD-977B-B4A290701FF1}"/>
              </a:ext>
            </a:extLst>
          </p:cNvPr>
          <p:cNvSpPr txBox="1">
            <a:spLocks/>
          </p:cNvSpPr>
          <p:nvPr/>
        </p:nvSpPr>
        <p:spPr>
          <a:xfrm>
            <a:off x="3514923" y="3545655"/>
            <a:ext cx="7526475" cy="288032"/>
          </a:xfrm>
          <a:prstGeom prst="rect">
            <a:avLst/>
          </a:prstGeom>
          <a:noFill/>
          <a:ln w="12700">
            <a:noFill/>
          </a:ln>
          <a:effectLst>
            <a:innerShdw blurRad="114300">
              <a:schemeClr val="bg1"/>
            </a:innerShdw>
          </a:effectLst>
        </p:spPr>
        <p:txBody>
          <a:bodyPr lIns="108000" anchor="ctr"/>
          <a:lstStyle>
            <a:lvl1pPr marL="0" indent="0" algn="l" defTabSz="914400" rtl="0" eaLnBrk="1" latinLnBrk="1" hangingPunct="1">
              <a:spcBef>
                <a:spcPct val="20000"/>
              </a:spcBef>
              <a:buFontTx/>
              <a:buNone/>
              <a:defRPr lang="ko-KR" altLang="en-US" sz="1400" b="1" kern="1200" dirty="0">
                <a:solidFill>
                  <a:srgbClr val="EF4A4A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altLang="ko-KR" sz="2400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วัฒนธรรมองค์กร (</a:t>
            </a:r>
            <a:r>
              <a:rPr lang="en-US" altLang="ko-KR" sz="2400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Organization Working Culture)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D75C5A-54DC-46FC-99E6-0DA217D00068}"/>
              </a:ext>
            </a:extLst>
          </p:cNvPr>
          <p:cNvSpPr txBox="1"/>
          <p:nvPr/>
        </p:nvSpPr>
        <p:spPr>
          <a:xfrm>
            <a:off x="3391786" y="1971192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1. ผลิตและพัฒนากำลังคนให้มีความสามารถทางวิชาการ วิชาชีพ คิดสร้างสรรค์และเรียนรู้ตลอดชีวิต</a:t>
            </a:r>
          </a:p>
          <a:p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2. สร้างงานวิจัย สิ่งประดิษฐ์ งานสร้างสรรค์ และนวัตกรรม สู่การนำไปใช้ประโยชน์ในภาคอุตสาหกรรม สังคม ชุมชน หรือสร้างมูลค่าเชิงพาณิชย์</a:t>
            </a:r>
          </a:p>
          <a:p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3. ให้บริการวิชาการแก่ชุมชนในพื้นที่เป้าหมายหรือภาคประกอบการเพื่อการพัฒนาอย่างยั่งยืน</a:t>
            </a:r>
          </a:p>
          <a:p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4. ทำนุบำรุงศาสนา </a:t>
            </a:r>
            <a:r>
              <a:rPr lang="th-TH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</a:t>
            </a:r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วัฒนธรรม และอนุรักษ์สิ่งแวดล้อม</a:t>
            </a:r>
          </a:p>
          <a:p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5. บริหารจัดการอย่างมีธรรมา</a:t>
            </a:r>
            <a:r>
              <a:rPr lang="th-TH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ภิ</a:t>
            </a:r>
            <a:r>
              <a:rPr lang="th-TH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บาล เพิ่มประสิทธิภาพและประสิทธิผลด้วยนวัตกรรม เพื่อการพัฒนาอย่างต่อเนื่องและยั่งยืน</a:t>
            </a: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343" y="50326"/>
            <a:ext cx="2846111" cy="1017333"/>
          </a:xfrm>
          <a:prstGeom prst="rect">
            <a:avLst/>
          </a:prstGeom>
        </p:spPr>
      </p:pic>
      <p:pic>
        <p:nvPicPr>
          <p:cNvPr id="60" name="Graphic 30" descr="Stopwatch">
            <a:extLst>
              <a:ext uri="{FF2B5EF4-FFF2-40B4-BE49-F238E27FC236}">
                <a16:creationId xmlns:a16="http://schemas.microsoft.com/office/drawing/2014/main" id="{13E4D0A7-C264-44CA-8B18-B3E7D2E7747F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884057" y="5090945"/>
            <a:ext cx="1062543" cy="1062543"/>
          </a:xfrm>
          <a:prstGeom prst="rect">
            <a:avLst/>
          </a:prstGeom>
        </p:spPr>
      </p:pic>
      <p:pic>
        <p:nvPicPr>
          <p:cNvPr id="61" name="Graphic 78" descr="Group brainstorm">
            <a:extLst>
              <a:ext uri="{FF2B5EF4-FFF2-40B4-BE49-F238E27FC236}">
                <a16:creationId xmlns:a16="http://schemas.microsoft.com/office/drawing/2014/main" id="{353FAD59-D887-4F54-B36B-261FCDA13E89}"/>
              </a:ext>
            </a:extLst>
          </p:cNvPr>
          <p:cNvPicPr>
            <a:picLocks/>
          </p:cNvPicPr>
          <p:nvPr/>
        </p:nvPicPr>
        <p:blipFill>
          <a:blip r:embed="rId32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8117369" y="5002655"/>
            <a:ext cx="1092646" cy="1092646"/>
          </a:xfrm>
          <a:prstGeom prst="rect">
            <a:avLst/>
          </a:prstGeom>
        </p:spPr>
      </p:pic>
      <p:pic>
        <p:nvPicPr>
          <p:cNvPr id="62" name="Graphic 70" descr="Cheers">
            <a:extLst>
              <a:ext uri="{FF2B5EF4-FFF2-40B4-BE49-F238E27FC236}">
                <a16:creationId xmlns:a16="http://schemas.microsoft.com/office/drawing/2014/main" id="{297082D5-5A8F-444B-ACC6-B703E61F10BA}"/>
              </a:ext>
            </a:extLst>
          </p:cNvPr>
          <p:cNvPicPr>
            <a:picLocks/>
          </p:cNvPicPr>
          <p:nvPr/>
        </p:nvPicPr>
        <p:blipFill>
          <a:blip r:embed="rId80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5989869" y="5067014"/>
            <a:ext cx="1110403" cy="1110403"/>
          </a:xfrm>
          <a:prstGeom prst="rect">
            <a:avLst/>
          </a:prstGeom>
        </p:spPr>
      </p:pic>
      <p:pic>
        <p:nvPicPr>
          <p:cNvPr id="63" name="Graphic 62" descr="Podium">
            <a:extLst>
              <a:ext uri="{FF2B5EF4-FFF2-40B4-BE49-F238E27FC236}">
                <a16:creationId xmlns:a16="http://schemas.microsoft.com/office/drawing/2014/main" id="{F9D566DC-5456-4E45-A358-B0D833251E55}"/>
              </a:ext>
            </a:extLst>
          </p:cNvPr>
          <p:cNvPicPr>
            <a:picLocks/>
          </p:cNvPicPr>
          <p:nvPr/>
        </p:nvPicPr>
        <p:blipFill>
          <a:blip r:embed="rId222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64"/>
              </a:ext>
            </a:extLst>
          </a:blip>
          <a:stretch>
            <a:fillRect/>
          </a:stretch>
        </p:blipFill>
        <p:spPr>
          <a:xfrm>
            <a:off x="10227555" y="4952229"/>
            <a:ext cx="1092646" cy="1092646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D52F46F3-5057-4611-AD50-9C6AD1F1A24D}"/>
              </a:ext>
            </a:extLst>
          </p:cNvPr>
          <p:cNvSpPr/>
          <p:nvPr/>
        </p:nvSpPr>
        <p:spPr>
          <a:xfrm>
            <a:off x="3440499" y="4052751"/>
            <a:ext cx="1972339" cy="2476291"/>
          </a:xfrm>
          <a:prstGeom prst="rect">
            <a:avLst/>
          </a:prstGeom>
          <a:noFill/>
          <a:ln w="28575">
            <a:solidFill>
              <a:srgbClr val="0F6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52F46F3-5057-4611-AD50-9C6AD1F1A24D}"/>
              </a:ext>
            </a:extLst>
          </p:cNvPr>
          <p:cNvSpPr/>
          <p:nvPr/>
        </p:nvSpPr>
        <p:spPr>
          <a:xfrm>
            <a:off x="5558902" y="4052751"/>
            <a:ext cx="1972339" cy="2476291"/>
          </a:xfrm>
          <a:prstGeom prst="rect">
            <a:avLst/>
          </a:prstGeom>
          <a:noFill/>
          <a:ln w="28575">
            <a:solidFill>
              <a:srgbClr val="0F6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52F46F3-5057-4611-AD50-9C6AD1F1A24D}"/>
              </a:ext>
            </a:extLst>
          </p:cNvPr>
          <p:cNvSpPr/>
          <p:nvPr/>
        </p:nvSpPr>
        <p:spPr>
          <a:xfrm>
            <a:off x="7677305" y="4052751"/>
            <a:ext cx="1972339" cy="2476291"/>
          </a:xfrm>
          <a:prstGeom prst="rect">
            <a:avLst/>
          </a:prstGeom>
          <a:noFill/>
          <a:ln w="28575">
            <a:solidFill>
              <a:srgbClr val="0F6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52F46F3-5057-4611-AD50-9C6AD1F1A24D}"/>
              </a:ext>
            </a:extLst>
          </p:cNvPr>
          <p:cNvSpPr/>
          <p:nvPr/>
        </p:nvSpPr>
        <p:spPr>
          <a:xfrm>
            <a:off x="9795708" y="4052751"/>
            <a:ext cx="1972339" cy="2476291"/>
          </a:xfrm>
          <a:prstGeom prst="rect">
            <a:avLst/>
          </a:prstGeom>
          <a:noFill/>
          <a:ln w="28575">
            <a:solidFill>
              <a:srgbClr val="0F6F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0802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>
                <a:solidFill>
                  <a:srgbClr val="17406D"/>
                </a:solidFill>
              </a:rPr>
              <a:t>RMUTT</a:t>
            </a:r>
            <a:r>
              <a:rPr lang="th-TH" dirty="0"/>
              <a:t> </a:t>
            </a:r>
            <a:r>
              <a:rPr lang="th-TH" dirty="0" err="1"/>
              <a:t>Strategies</a:t>
            </a:r>
            <a:r>
              <a:rPr lang="th-TH" dirty="0"/>
              <a:t> </a:t>
            </a:r>
            <a:r>
              <a:rPr lang="th-TH" dirty="0" err="1">
                <a:solidFill>
                  <a:srgbClr val="0F6FC6"/>
                </a:solidFill>
              </a:rPr>
              <a:t>Innovation</a:t>
            </a:r>
            <a:r>
              <a:rPr lang="th-TH" dirty="0">
                <a:solidFill>
                  <a:srgbClr val="0F6FC6"/>
                </a:solidFill>
              </a:rPr>
              <a:t> </a:t>
            </a:r>
            <a:r>
              <a:rPr lang="en-US" dirty="0">
                <a:solidFill>
                  <a:srgbClr val="0F6FC6"/>
                </a:solidFill>
              </a:rPr>
              <a:t>Platform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D107AC-1A6C-40E7-A65B-8E197F1689B8}"/>
              </a:ext>
            </a:extLst>
          </p:cNvPr>
          <p:cNvGrpSpPr/>
          <p:nvPr/>
        </p:nvGrpSpPr>
        <p:grpSpPr>
          <a:xfrm>
            <a:off x="475257" y="1371600"/>
            <a:ext cx="3594890" cy="5110980"/>
            <a:chOff x="1105009" y="665240"/>
            <a:chExt cx="3688534" cy="5244116"/>
          </a:xfrm>
        </p:grpSpPr>
        <p:sp>
          <p:nvSpPr>
            <p:cNvPr id="4" name="Freeform: Shape 24">
              <a:extLst>
                <a:ext uri="{FF2B5EF4-FFF2-40B4-BE49-F238E27FC236}">
                  <a16:creationId xmlns:a16="http://schemas.microsoft.com/office/drawing/2014/main" id="{BAA9B016-3962-4527-A0FA-E59B7D36D25D}"/>
                </a:ext>
              </a:extLst>
            </p:cNvPr>
            <p:cNvSpPr>
              <a:spLocks/>
            </p:cNvSpPr>
            <p:nvPr/>
          </p:nvSpPr>
          <p:spPr bwMode="auto">
            <a:xfrm rot="410959" flipH="1">
              <a:off x="1522252" y="1773885"/>
              <a:ext cx="2854049" cy="4135471"/>
            </a:xfrm>
            <a:custGeom>
              <a:avLst/>
              <a:gdLst>
                <a:gd name="connsiteX0" fmla="*/ 1696267 w 2854049"/>
                <a:gd name="connsiteY0" fmla="*/ 3431657 h 4135471"/>
                <a:gd name="connsiteX1" fmla="*/ 1344360 w 2854049"/>
                <a:gd name="connsiteY1" fmla="*/ 3783564 h 4135471"/>
                <a:gd name="connsiteX2" fmla="*/ 1696267 w 2854049"/>
                <a:gd name="connsiteY2" fmla="*/ 4135471 h 4135471"/>
                <a:gd name="connsiteX3" fmla="*/ 2048174 w 2854049"/>
                <a:gd name="connsiteY3" fmla="*/ 3783564 h 4135471"/>
                <a:gd name="connsiteX4" fmla="*/ 1696267 w 2854049"/>
                <a:gd name="connsiteY4" fmla="*/ 3431657 h 4135471"/>
                <a:gd name="connsiteX5" fmla="*/ 1470680 w 2854049"/>
                <a:gd name="connsiteY5" fmla="*/ 0 h 4135471"/>
                <a:gd name="connsiteX6" fmla="*/ 1360088 w 2854049"/>
                <a:gd name="connsiteY6" fmla="*/ 9020 h 4135471"/>
                <a:gd name="connsiteX7" fmla="*/ 1082638 w 2854049"/>
                <a:gd name="connsiteY7" fmla="*/ 72152 h 4135471"/>
                <a:gd name="connsiteX8" fmla="*/ 1000179 w 2854049"/>
                <a:gd name="connsiteY8" fmla="*/ 103217 h 4135471"/>
                <a:gd name="connsiteX9" fmla="*/ 918691 w 2854049"/>
                <a:gd name="connsiteY9" fmla="*/ 138291 h 4135471"/>
                <a:gd name="connsiteX10" fmla="*/ 839141 w 2854049"/>
                <a:gd name="connsiteY10" fmla="*/ 180379 h 4135471"/>
                <a:gd name="connsiteX11" fmla="*/ 765414 w 2854049"/>
                <a:gd name="connsiteY11" fmla="*/ 227479 h 4135471"/>
                <a:gd name="connsiteX12" fmla="*/ 694595 w 2854049"/>
                <a:gd name="connsiteY12" fmla="*/ 280591 h 4135471"/>
                <a:gd name="connsiteX13" fmla="*/ 629599 w 2854049"/>
                <a:gd name="connsiteY13" fmla="*/ 338714 h 4135471"/>
                <a:gd name="connsiteX14" fmla="*/ 569452 w 2854049"/>
                <a:gd name="connsiteY14" fmla="*/ 401847 h 4135471"/>
                <a:gd name="connsiteX15" fmla="*/ 515126 w 2854049"/>
                <a:gd name="connsiteY15" fmla="*/ 470992 h 4135471"/>
                <a:gd name="connsiteX16" fmla="*/ 467591 w 2854049"/>
                <a:gd name="connsiteY16" fmla="*/ 544147 h 4135471"/>
                <a:gd name="connsiteX17" fmla="*/ 426847 w 2854049"/>
                <a:gd name="connsiteY17" fmla="*/ 622311 h 4135471"/>
                <a:gd name="connsiteX18" fmla="*/ 392893 w 2854049"/>
                <a:gd name="connsiteY18" fmla="*/ 706488 h 4135471"/>
                <a:gd name="connsiteX19" fmla="*/ 338568 w 2854049"/>
                <a:gd name="connsiteY19" fmla="*/ 937976 h 4135471"/>
                <a:gd name="connsiteX20" fmla="*/ 333717 w 2854049"/>
                <a:gd name="connsiteY20" fmla="*/ 994094 h 4135471"/>
                <a:gd name="connsiteX21" fmla="*/ 331776 w 2854049"/>
                <a:gd name="connsiteY21" fmla="*/ 1047206 h 4135471"/>
                <a:gd name="connsiteX22" fmla="*/ 333717 w 2854049"/>
                <a:gd name="connsiteY22" fmla="*/ 1096308 h 4135471"/>
                <a:gd name="connsiteX23" fmla="*/ 334686 w 2854049"/>
                <a:gd name="connsiteY23" fmla="*/ 1145413 h 4135471"/>
                <a:gd name="connsiteX24" fmla="*/ 334686 w 2854049"/>
                <a:gd name="connsiteY24" fmla="*/ 1191509 h 4135471"/>
                <a:gd name="connsiteX25" fmla="*/ 329836 w 2854049"/>
                <a:gd name="connsiteY25" fmla="*/ 1234599 h 4135471"/>
                <a:gd name="connsiteX26" fmla="*/ 315284 w 2854049"/>
                <a:gd name="connsiteY26" fmla="*/ 1278693 h 4135471"/>
                <a:gd name="connsiteX27" fmla="*/ 289092 w 2854049"/>
                <a:gd name="connsiteY27" fmla="*/ 1331805 h 4135471"/>
                <a:gd name="connsiteX28" fmla="*/ 257078 w 2854049"/>
                <a:gd name="connsiteY28" fmla="*/ 1380908 h 4135471"/>
                <a:gd name="connsiteX29" fmla="*/ 222155 w 2854049"/>
                <a:gd name="connsiteY29" fmla="*/ 1423998 h 4135471"/>
                <a:gd name="connsiteX30" fmla="*/ 185291 w 2854049"/>
                <a:gd name="connsiteY30" fmla="*/ 1468092 h 4135471"/>
                <a:gd name="connsiteX31" fmla="*/ 146487 w 2854049"/>
                <a:gd name="connsiteY31" fmla="*/ 1508176 h 4135471"/>
                <a:gd name="connsiteX32" fmla="*/ 107683 w 2854049"/>
                <a:gd name="connsiteY32" fmla="*/ 1548261 h 4135471"/>
                <a:gd name="connsiteX33" fmla="*/ 70819 w 2854049"/>
                <a:gd name="connsiteY33" fmla="*/ 1592354 h 4135471"/>
                <a:gd name="connsiteX34" fmla="*/ 58206 w 2854049"/>
                <a:gd name="connsiteY34" fmla="*/ 1604378 h 4135471"/>
                <a:gd name="connsiteX35" fmla="*/ 42684 w 2854049"/>
                <a:gd name="connsiteY35" fmla="*/ 1619410 h 4135471"/>
                <a:gd name="connsiteX36" fmla="*/ 26193 w 2854049"/>
                <a:gd name="connsiteY36" fmla="*/ 1637448 h 4135471"/>
                <a:gd name="connsiteX37" fmla="*/ 12611 w 2854049"/>
                <a:gd name="connsiteY37" fmla="*/ 1655486 h 4135471"/>
                <a:gd name="connsiteX38" fmla="*/ 3882 w 2854049"/>
                <a:gd name="connsiteY38" fmla="*/ 1677533 h 4135471"/>
                <a:gd name="connsiteX39" fmla="*/ 0 w 2854049"/>
                <a:gd name="connsiteY39" fmla="*/ 1701583 h 4135471"/>
                <a:gd name="connsiteX40" fmla="*/ 4851 w 2854049"/>
                <a:gd name="connsiteY40" fmla="*/ 1726636 h 4135471"/>
                <a:gd name="connsiteX41" fmla="*/ 17462 w 2854049"/>
                <a:gd name="connsiteY41" fmla="*/ 1750687 h 4135471"/>
                <a:gd name="connsiteX42" fmla="*/ 38806 w 2854049"/>
                <a:gd name="connsiteY42" fmla="*/ 1770728 h 4135471"/>
                <a:gd name="connsiteX43" fmla="*/ 63057 w 2854049"/>
                <a:gd name="connsiteY43" fmla="*/ 1784759 h 4135471"/>
                <a:gd name="connsiteX44" fmla="*/ 93130 w 2854049"/>
                <a:gd name="connsiteY44" fmla="*/ 1797786 h 4135471"/>
                <a:gd name="connsiteX45" fmla="*/ 125143 w 2854049"/>
                <a:gd name="connsiteY45" fmla="*/ 1808809 h 4135471"/>
                <a:gd name="connsiteX46" fmla="*/ 157158 w 2854049"/>
                <a:gd name="connsiteY46" fmla="*/ 1819833 h 4135471"/>
                <a:gd name="connsiteX47" fmla="*/ 188201 w 2854049"/>
                <a:gd name="connsiteY47" fmla="*/ 1830855 h 4135471"/>
                <a:gd name="connsiteX48" fmla="*/ 218273 w 2854049"/>
                <a:gd name="connsiteY48" fmla="*/ 1843883 h 4135471"/>
                <a:gd name="connsiteX49" fmla="*/ 245437 w 2854049"/>
                <a:gd name="connsiteY49" fmla="*/ 1857912 h 4135471"/>
                <a:gd name="connsiteX50" fmla="*/ 264839 w 2854049"/>
                <a:gd name="connsiteY50" fmla="*/ 1875951 h 4135471"/>
                <a:gd name="connsiteX51" fmla="*/ 259018 w 2854049"/>
                <a:gd name="connsiteY51" fmla="*/ 1900001 h 4135471"/>
                <a:gd name="connsiteX52" fmla="*/ 248347 w 2854049"/>
                <a:gd name="connsiteY52" fmla="*/ 1922047 h 4135471"/>
                <a:gd name="connsiteX53" fmla="*/ 237676 w 2854049"/>
                <a:gd name="connsiteY53" fmla="*/ 1945097 h 4135471"/>
                <a:gd name="connsiteX54" fmla="*/ 226035 w 2854049"/>
                <a:gd name="connsiteY54" fmla="*/ 1967142 h 4135471"/>
                <a:gd name="connsiteX55" fmla="*/ 215364 w 2854049"/>
                <a:gd name="connsiteY55" fmla="*/ 1989189 h 4135471"/>
                <a:gd name="connsiteX56" fmla="*/ 207602 w 2854049"/>
                <a:gd name="connsiteY56" fmla="*/ 2011236 h 4135471"/>
                <a:gd name="connsiteX57" fmla="*/ 204693 w 2854049"/>
                <a:gd name="connsiteY57" fmla="*/ 2031277 h 4135471"/>
                <a:gd name="connsiteX58" fmla="*/ 206633 w 2854049"/>
                <a:gd name="connsiteY58" fmla="*/ 2053324 h 4135471"/>
                <a:gd name="connsiteX59" fmla="*/ 217304 w 2854049"/>
                <a:gd name="connsiteY59" fmla="*/ 2073366 h 4135471"/>
                <a:gd name="connsiteX60" fmla="*/ 236706 w 2854049"/>
                <a:gd name="connsiteY60" fmla="*/ 2093409 h 4135471"/>
                <a:gd name="connsiteX61" fmla="*/ 264839 w 2854049"/>
                <a:gd name="connsiteY61" fmla="*/ 2113450 h 4135471"/>
                <a:gd name="connsiteX62" fmla="*/ 259018 w 2854049"/>
                <a:gd name="connsiteY62" fmla="*/ 2129483 h 4135471"/>
                <a:gd name="connsiteX63" fmla="*/ 250288 w 2854049"/>
                <a:gd name="connsiteY63" fmla="*/ 2145517 h 4135471"/>
                <a:gd name="connsiteX64" fmla="*/ 243497 w 2854049"/>
                <a:gd name="connsiteY64" fmla="*/ 2164557 h 4135471"/>
                <a:gd name="connsiteX65" fmla="*/ 241557 w 2854049"/>
                <a:gd name="connsiteY65" fmla="*/ 2184601 h 4135471"/>
                <a:gd name="connsiteX66" fmla="*/ 245437 w 2854049"/>
                <a:gd name="connsiteY66" fmla="*/ 2204642 h 4135471"/>
                <a:gd name="connsiteX67" fmla="*/ 256109 w 2854049"/>
                <a:gd name="connsiteY67" fmla="*/ 2222680 h 4135471"/>
                <a:gd name="connsiteX68" fmla="*/ 269690 w 2854049"/>
                <a:gd name="connsiteY68" fmla="*/ 2236709 h 4135471"/>
                <a:gd name="connsiteX69" fmla="*/ 287151 w 2854049"/>
                <a:gd name="connsiteY69" fmla="*/ 2249737 h 4135471"/>
                <a:gd name="connsiteX70" fmla="*/ 304613 w 2854049"/>
                <a:gd name="connsiteY70" fmla="*/ 2258756 h 4135471"/>
                <a:gd name="connsiteX71" fmla="*/ 321105 w 2854049"/>
                <a:gd name="connsiteY71" fmla="*/ 2269780 h 4135471"/>
                <a:gd name="connsiteX72" fmla="*/ 336627 w 2854049"/>
                <a:gd name="connsiteY72" fmla="*/ 2284810 h 4135471"/>
                <a:gd name="connsiteX73" fmla="*/ 345358 w 2854049"/>
                <a:gd name="connsiteY73" fmla="*/ 2300845 h 4135471"/>
                <a:gd name="connsiteX74" fmla="*/ 354089 w 2854049"/>
                <a:gd name="connsiteY74" fmla="*/ 2329906 h 4135471"/>
                <a:gd name="connsiteX75" fmla="*/ 354089 w 2854049"/>
                <a:gd name="connsiteY75" fmla="*/ 2362976 h 4135471"/>
                <a:gd name="connsiteX76" fmla="*/ 351179 w 2854049"/>
                <a:gd name="connsiteY76" fmla="*/ 2394041 h 4135471"/>
                <a:gd name="connsiteX77" fmla="*/ 343417 w 2854049"/>
                <a:gd name="connsiteY77" fmla="*/ 2426108 h 4135471"/>
                <a:gd name="connsiteX78" fmla="*/ 336627 w 2854049"/>
                <a:gd name="connsiteY78" fmla="*/ 2457173 h 4135471"/>
                <a:gd name="connsiteX79" fmla="*/ 331776 w 2854049"/>
                <a:gd name="connsiteY79" fmla="*/ 2485233 h 4135471"/>
                <a:gd name="connsiteX80" fmla="*/ 327896 w 2854049"/>
                <a:gd name="connsiteY80" fmla="*/ 2525318 h 4135471"/>
                <a:gd name="connsiteX81" fmla="*/ 331776 w 2854049"/>
                <a:gd name="connsiteY81" fmla="*/ 2561393 h 4135471"/>
                <a:gd name="connsiteX82" fmla="*/ 342447 w 2854049"/>
                <a:gd name="connsiteY82" fmla="*/ 2594464 h 4135471"/>
                <a:gd name="connsiteX83" fmla="*/ 356029 w 2854049"/>
                <a:gd name="connsiteY83" fmla="*/ 2623524 h 4135471"/>
                <a:gd name="connsiteX84" fmla="*/ 375432 w 2854049"/>
                <a:gd name="connsiteY84" fmla="*/ 2646572 h 4135471"/>
                <a:gd name="connsiteX85" fmla="*/ 400654 w 2854049"/>
                <a:gd name="connsiteY85" fmla="*/ 2668619 h 4135471"/>
                <a:gd name="connsiteX86" fmla="*/ 424906 w 2854049"/>
                <a:gd name="connsiteY86" fmla="*/ 2686657 h 4135471"/>
                <a:gd name="connsiteX87" fmla="*/ 453040 w 2854049"/>
                <a:gd name="connsiteY87" fmla="*/ 2701688 h 4135471"/>
                <a:gd name="connsiteX88" fmla="*/ 481173 w 2854049"/>
                <a:gd name="connsiteY88" fmla="*/ 2714717 h 4135471"/>
                <a:gd name="connsiteX89" fmla="*/ 509306 w 2854049"/>
                <a:gd name="connsiteY89" fmla="*/ 2721731 h 4135471"/>
                <a:gd name="connsiteX90" fmla="*/ 560721 w 2854049"/>
                <a:gd name="connsiteY90" fmla="*/ 2730751 h 4135471"/>
                <a:gd name="connsiteX91" fmla="*/ 615047 w 2854049"/>
                <a:gd name="connsiteY91" fmla="*/ 2734758 h 4135471"/>
                <a:gd name="connsiteX92" fmla="*/ 672284 w 2854049"/>
                <a:gd name="connsiteY92" fmla="*/ 2732755 h 4135471"/>
                <a:gd name="connsiteX93" fmla="*/ 728550 w 2854049"/>
                <a:gd name="connsiteY93" fmla="*/ 2726742 h 4135471"/>
                <a:gd name="connsiteX94" fmla="*/ 784816 w 2854049"/>
                <a:gd name="connsiteY94" fmla="*/ 2719726 h 4135471"/>
                <a:gd name="connsiteX95" fmla="*/ 838171 w 2854049"/>
                <a:gd name="connsiteY95" fmla="*/ 2708704 h 4135471"/>
                <a:gd name="connsiteX96" fmla="*/ 885706 w 2854049"/>
                <a:gd name="connsiteY96" fmla="*/ 2695677 h 4135471"/>
                <a:gd name="connsiteX97" fmla="*/ 927421 w 2854049"/>
                <a:gd name="connsiteY97" fmla="*/ 2681646 h 4135471"/>
                <a:gd name="connsiteX98" fmla="*/ 944882 w 2854049"/>
                <a:gd name="connsiteY98" fmla="*/ 2675633 h 4135471"/>
                <a:gd name="connsiteX99" fmla="*/ 968165 w 2854049"/>
                <a:gd name="connsiteY99" fmla="*/ 2668619 h 4135471"/>
                <a:gd name="connsiteX100" fmla="*/ 993388 w 2854049"/>
                <a:gd name="connsiteY100" fmla="*/ 2661605 h 4135471"/>
                <a:gd name="connsiteX101" fmla="*/ 1019581 w 2854049"/>
                <a:gd name="connsiteY101" fmla="*/ 2654590 h 4135471"/>
                <a:gd name="connsiteX102" fmla="*/ 1047714 w 2854049"/>
                <a:gd name="connsiteY102" fmla="*/ 2650582 h 4135471"/>
                <a:gd name="connsiteX103" fmla="*/ 1075847 w 2854049"/>
                <a:gd name="connsiteY103" fmla="*/ 2648577 h 4135471"/>
                <a:gd name="connsiteX104" fmla="*/ 1100100 w 2854049"/>
                <a:gd name="connsiteY104" fmla="*/ 2652585 h 4135471"/>
                <a:gd name="connsiteX105" fmla="*/ 1121442 w 2854049"/>
                <a:gd name="connsiteY105" fmla="*/ 2661605 h 4135471"/>
                <a:gd name="connsiteX106" fmla="*/ 1140844 w 2854049"/>
                <a:gd name="connsiteY106" fmla="*/ 2679643 h 4135471"/>
                <a:gd name="connsiteX107" fmla="*/ 1158306 w 2854049"/>
                <a:gd name="connsiteY107" fmla="*/ 2708704 h 4135471"/>
                <a:gd name="connsiteX108" fmla="*/ 1174797 w 2854049"/>
                <a:gd name="connsiteY108" fmla="*/ 2745782 h 4135471"/>
                <a:gd name="connsiteX109" fmla="*/ 1190319 w 2854049"/>
                <a:gd name="connsiteY109" fmla="*/ 2788872 h 4135471"/>
                <a:gd name="connsiteX110" fmla="*/ 1202931 w 2854049"/>
                <a:gd name="connsiteY110" fmla="*/ 2837975 h 4135471"/>
                <a:gd name="connsiteX111" fmla="*/ 1215541 w 2854049"/>
                <a:gd name="connsiteY111" fmla="*/ 2889083 h 4135471"/>
                <a:gd name="connsiteX112" fmla="*/ 1226212 w 2854049"/>
                <a:gd name="connsiteY112" fmla="*/ 2942195 h 4135471"/>
                <a:gd name="connsiteX113" fmla="*/ 1235914 w 2854049"/>
                <a:gd name="connsiteY113" fmla="*/ 2996309 h 4135471"/>
                <a:gd name="connsiteX114" fmla="*/ 1245616 w 2854049"/>
                <a:gd name="connsiteY114" fmla="*/ 3049421 h 4135471"/>
                <a:gd name="connsiteX115" fmla="*/ 1252407 w 2854049"/>
                <a:gd name="connsiteY115" fmla="*/ 3098524 h 4135471"/>
                <a:gd name="connsiteX116" fmla="*/ 1261138 w 2854049"/>
                <a:gd name="connsiteY116" fmla="*/ 3144621 h 4135471"/>
                <a:gd name="connsiteX117" fmla="*/ 1267927 w 2854049"/>
                <a:gd name="connsiteY117" fmla="*/ 3182701 h 4135471"/>
                <a:gd name="connsiteX118" fmla="*/ 1273749 w 2854049"/>
                <a:gd name="connsiteY118" fmla="*/ 3215771 h 4135471"/>
                <a:gd name="connsiteX119" fmla="*/ 1405683 w 2854049"/>
                <a:gd name="connsiteY119" fmla="*/ 3238820 h 4135471"/>
                <a:gd name="connsiteX120" fmla="*/ 1539558 w 2854049"/>
                <a:gd name="connsiteY120" fmla="*/ 3251847 h 4135471"/>
                <a:gd name="connsiteX121" fmla="*/ 1677312 w 2854049"/>
                <a:gd name="connsiteY121" fmla="*/ 3253851 h 4135471"/>
                <a:gd name="connsiteX122" fmla="*/ 1817977 w 2854049"/>
                <a:gd name="connsiteY122" fmla="*/ 3246837 h 4135471"/>
                <a:gd name="connsiteX123" fmla="*/ 1963493 w 2854049"/>
                <a:gd name="connsiteY123" fmla="*/ 3226793 h 4135471"/>
                <a:gd name="connsiteX124" fmla="*/ 1998071 w 2854049"/>
                <a:gd name="connsiteY124" fmla="*/ 3220300 h 4135471"/>
                <a:gd name="connsiteX125" fmla="*/ 1972544 w 2854049"/>
                <a:gd name="connsiteY125" fmla="*/ 2990832 h 4135471"/>
                <a:gd name="connsiteX126" fmla="*/ 1866104 w 2854049"/>
                <a:gd name="connsiteY126" fmla="*/ 2529483 h 4135471"/>
                <a:gd name="connsiteX127" fmla="*/ 1085631 w 2854049"/>
                <a:gd name="connsiteY127" fmla="*/ 1773024 h 4135471"/>
                <a:gd name="connsiteX128" fmla="*/ 1277747 w 2854049"/>
                <a:gd name="connsiteY128" fmla="*/ 968535 h 4135471"/>
                <a:gd name="connsiteX129" fmla="*/ 1914134 w 2854049"/>
                <a:gd name="connsiteY129" fmla="*/ 872477 h 4135471"/>
                <a:gd name="connsiteX130" fmla="*/ 2334389 w 2854049"/>
                <a:gd name="connsiteY130" fmla="*/ 1316747 h 4135471"/>
                <a:gd name="connsiteX131" fmla="*/ 2850702 w 2854049"/>
                <a:gd name="connsiteY131" fmla="*/ 1256710 h 4135471"/>
                <a:gd name="connsiteX132" fmla="*/ 2851858 w 2854049"/>
                <a:gd name="connsiteY132" fmla="*/ 1288484 h 4135471"/>
                <a:gd name="connsiteX133" fmla="*/ 2854049 w 2854049"/>
                <a:gd name="connsiteY133" fmla="*/ 1252639 h 4135471"/>
                <a:gd name="connsiteX134" fmla="*/ 2852109 w 2854049"/>
                <a:gd name="connsiteY134" fmla="*/ 1156435 h 4135471"/>
                <a:gd name="connsiteX135" fmla="*/ 2845318 w 2854049"/>
                <a:gd name="connsiteY135" fmla="*/ 1062236 h 4135471"/>
                <a:gd name="connsiteX136" fmla="*/ 2830767 w 2854049"/>
                <a:gd name="connsiteY136" fmla="*/ 971045 h 4135471"/>
                <a:gd name="connsiteX137" fmla="*/ 2811365 w 2854049"/>
                <a:gd name="connsiteY137" fmla="*/ 881857 h 4135471"/>
                <a:gd name="connsiteX138" fmla="*/ 2787112 w 2854049"/>
                <a:gd name="connsiteY138" fmla="*/ 799684 h 4135471"/>
                <a:gd name="connsiteX139" fmla="*/ 2759950 w 2854049"/>
                <a:gd name="connsiteY139" fmla="*/ 724526 h 4135471"/>
                <a:gd name="connsiteX140" fmla="*/ 2728906 w 2854049"/>
                <a:gd name="connsiteY140" fmla="*/ 657385 h 4135471"/>
                <a:gd name="connsiteX141" fmla="*/ 2682340 w 2854049"/>
                <a:gd name="connsiteY141" fmla="*/ 577215 h 4135471"/>
                <a:gd name="connsiteX142" fmla="*/ 2631895 w 2854049"/>
                <a:gd name="connsiteY142" fmla="*/ 501055 h 4135471"/>
                <a:gd name="connsiteX143" fmla="*/ 2574659 w 2854049"/>
                <a:gd name="connsiteY143" fmla="*/ 429907 h 4135471"/>
                <a:gd name="connsiteX144" fmla="*/ 2513543 w 2854049"/>
                <a:gd name="connsiteY144" fmla="*/ 361762 h 4135471"/>
                <a:gd name="connsiteX145" fmla="*/ 2446606 w 2854049"/>
                <a:gd name="connsiteY145" fmla="*/ 300634 h 4135471"/>
                <a:gd name="connsiteX146" fmla="*/ 2371907 w 2854049"/>
                <a:gd name="connsiteY146" fmla="*/ 243513 h 4135471"/>
                <a:gd name="connsiteX147" fmla="*/ 2294299 w 2854049"/>
                <a:gd name="connsiteY147" fmla="*/ 192406 h 4135471"/>
                <a:gd name="connsiteX148" fmla="*/ 2211840 w 2854049"/>
                <a:gd name="connsiteY148" fmla="*/ 147311 h 4135471"/>
                <a:gd name="connsiteX149" fmla="*/ 2121620 w 2854049"/>
                <a:gd name="connsiteY149" fmla="*/ 109230 h 4135471"/>
                <a:gd name="connsiteX150" fmla="*/ 2028490 w 2854049"/>
                <a:gd name="connsiteY150" fmla="*/ 74157 h 4135471"/>
                <a:gd name="connsiteX151" fmla="*/ 1927599 w 2854049"/>
                <a:gd name="connsiteY151" fmla="*/ 47099 h 4135471"/>
                <a:gd name="connsiteX152" fmla="*/ 1821858 w 2854049"/>
                <a:gd name="connsiteY152" fmla="*/ 25053 h 4135471"/>
                <a:gd name="connsiteX153" fmla="*/ 1711265 w 2854049"/>
                <a:gd name="connsiteY153" fmla="*/ 10021 h 4135471"/>
                <a:gd name="connsiteX154" fmla="*/ 1594853 w 2854049"/>
                <a:gd name="connsiteY154" fmla="*/ 1002 h 413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854049" h="4135471">
                  <a:moveTo>
                    <a:pt x="1696267" y="3431657"/>
                  </a:moveTo>
                  <a:cubicBezTo>
                    <a:pt x="1501914" y="3431657"/>
                    <a:pt x="1344360" y="3589211"/>
                    <a:pt x="1344360" y="3783564"/>
                  </a:cubicBezTo>
                  <a:cubicBezTo>
                    <a:pt x="1344360" y="3977917"/>
                    <a:pt x="1501914" y="4135471"/>
                    <a:pt x="1696267" y="4135471"/>
                  </a:cubicBezTo>
                  <a:cubicBezTo>
                    <a:pt x="1890620" y="4135471"/>
                    <a:pt x="2048174" y="3977917"/>
                    <a:pt x="2048174" y="3783564"/>
                  </a:cubicBezTo>
                  <a:cubicBezTo>
                    <a:pt x="2048174" y="3589211"/>
                    <a:pt x="1890620" y="3431657"/>
                    <a:pt x="1696267" y="3431657"/>
                  </a:cubicBezTo>
                  <a:close/>
                  <a:moveTo>
                    <a:pt x="1470680" y="0"/>
                  </a:moveTo>
                  <a:lnTo>
                    <a:pt x="1360088" y="9020"/>
                  </a:lnTo>
                  <a:lnTo>
                    <a:pt x="1082638" y="72152"/>
                  </a:lnTo>
                  <a:lnTo>
                    <a:pt x="1000179" y="103217"/>
                  </a:lnTo>
                  <a:lnTo>
                    <a:pt x="918691" y="138291"/>
                  </a:lnTo>
                  <a:lnTo>
                    <a:pt x="839141" y="180379"/>
                  </a:lnTo>
                  <a:lnTo>
                    <a:pt x="765414" y="227479"/>
                  </a:lnTo>
                  <a:lnTo>
                    <a:pt x="694595" y="280591"/>
                  </a:lnTo>
                  <a:lnTo>
                    <a:pt x="629599" y="338714"/>
                  </a:lnTo>
                  <a:lnTo>
                    <a:pt x="569452" y="401847"/>
                  </a:lnTo>
                  <a:lnTo>
                    <a:pt x="515126" y="470992"/>
                  </a:lnTo>
                  <a:lnTo>
                    <a:pt x="467591" y="544147"/>
                  </a:lnTo>
                  <a:lnTo>
                    <a:pt x="426847" y="622311"/>
                  </a:lnTo>
                  <a:lnTo>
                    <a:pt x="392893" y="706488"/>
                  </a:lnTo>
                  <a:lnTo>
                    <a:pt x="338568" y="937976"/>
                  </a:lnTo>
                  <a:lnTo>
                    <a:pt x="333717" y="994094"/>
                  </a:lnTo>
                  <a:lnTo>
                    <a:pt x="331776" y="1047206"/>
                  </a:lnTo>
                  <a:lnTo>
                    <a:pt x="333717" y="1096308"/>
                  </a:lnTo>
                  <a:lnTo>
                    <a:pt x="334686" y="1145413"/>
                  </a:lnTo>
                  <a:lnTo>
                    <a:pt x="334686" y="1191509"/>
                  </a:lnTo>
                  <a:lnTo>
                    <a:pt x="329836" y="1234599"/>
                  </a:lnTo>
                  <a:lnTo>
                    <a:pt x="315284" y="1278693"/>
                  </a:lnTo>
                  <a:lnTo>
                    <a:pt x="289092" y="1331805"/>
                  </a:lnTo>
                  <a:lnTo>
                    <a:pt x="257078" y="1380908"/>
                  </a:lnTo>
                  <a:lnTo>
                    <a:pt x="222155" y="1423998"/>
                  </a:lnTo>
                  <a:lnTo>
                    <a:pt x="185291" y="1468092"/>
                  </a:lnTo>
                  <a:lnTo>
                    <a:pt x="146487" y="1508176"/>
                  </a:lnTo>
                  <a:lnTo>
                    <a:pt x="107683" y="1548261"/>
                  </a:lnTo>
                  <a:lnTo>
                    <a:pt x="70819" y="1592354"/>
                  </a:lnTo>
                  <a:lnTo>
                    <a:pt x="58206" y="1604378"/>
                  </a:lnTo>
                  <a:lnTo>
                    <a:pt x="42684" y="1619410"/>
                  </a:lnTo>
                  <a:lnTo>
                    <a:pt x="26193" y="1637448"/>
                  </a:lnTo>
                  <a:lnTo>
                    <a:pt x="12611" y="1655486"/>
                  </a:lnTo>
                  <a:lnTo>
                    <a:pt x="3882" y="1677533"/>
                  </a:lnTo>
                  <a:lnTo>
                    <a:pt x="0" y="1701583"/>
                  </a:lnTo>
                  <a:lnTo>
                    <a:pt x="4851" y="1726636"/>
                  </a:lnTo>
                  <a:lnTo>
                    <a:pt x="17462" y="1750687"/>
                  </a:lnTo>
                  <a:lnTo>
                    <a:pt x="38806" y="1770728"/>
                  </a:lnTo>
                  <a:lnTo>
                    <a:pt x="63057" y="1784759"/>
                  </a:lnTo>
                  <a:lnTo>
                    <a:pt x="93130" y="1797786"/>
                  </a:lnTo>
                  <a:lnTo>
                    <a:pt x="125143" y="1808809"/>
                  </a:lnTo>
                  <a:lnTo>
                    <a:pt x="157158" y="1819833"/>
                  </a:lnTo>
                  <a:lnTo>
                    <a:pt x="188201" y="1830855"/>
                  </a:lnTo>
                  <a:lnTo>
                    <a:pt x="218273" y="1843883"/>
                  </a:lnTo>
                  <a:lnTo>
                    <a:pt x="245437" y="1857912"/>
                  </a:lnTo>
                  <a:lnTo>
                    <a:pt x="264839" y="1875951"/>
                  </a:lnTo>
                  <a:lnTo>
                    <a:pt x="259018" y="1900001"/>
                  </a:lnTo>
                  <a:lnTo>
                    <a:pt x="248347" y="1922047"/>
                  </a:lnTo>
                  <a:lnTo>
                    <a:pt x="237676" y="1945097"/>
                  </a:lnTo>
                  <a:lnTo>
                    <a:pt x="226035" y="1967142"/>
                  </a:lnTo>
                  <a:lnTo>
                    <a:pt x="215364" y="1989189"/>
                  </a:lnTo>
                  <a:lnTo>
                    <a:pt x="207602" y="2011236"/>
                  </a:lnTo>
                  <a:lnTo>
                    <a:pt x="204693" y="2031277"/>
                  </a:lnTo>
                  <a:lnTo>
                    <a:pt x="206633" y="2053324"/>
                  </a:lnTo>
                  <a:lnTo>
                    <a:pt x="217304" y="2073366"/>
                  </a:lnTo>
                  <a:lnTo>
                    <a:pt x="236706" y="2093409"/>
                  </a:lnTo>
                  <a:lnTo>
                    <a:pt x="264839" y="2113450"/>
                  </a:lnTo>
                  <a:lnTo>
                    <a:pt x="259018" y="2129483"/>
                  </a:lnTo>
                  <a:lnTo>
                    <a:pt x="250288" y="2145517"/>
                  </a:lnTo>
                  <a:lnTo>
                    <a:pt x="243497" y="2164557"/>
                  </a:lnTo>
                  <a:lnTo>
                    <a:pt x="241557" y="2184601"/>
                  </a:lnTo>
                  <a:lnTo>
                    <a:pt x="245437" y="2204642"/>
                  </a:lnTo>
                  <a:lnTo>
                    <a:pt x="256109" y="2222680"/>
                  </a:lnTo>
                  <a:lnTo>
                    <a:pt x="269690" y="2236709"/>
                  </a:lnTo>
                  <a:lnTo>
                    <a:pt x="287151" y="2249737"/>
                  </a:lnTo>
                  <a:lnTo>
                    <a:pt x="304613" y="2258756"/>
                  </a:lnTo>
                  <a:lnTo>
                    <a:pt x="321105" y="2269780"/>
                  </a:lnTo>
                  <a:lnTo>
                    <a:pt x="336627" y="2284810"/>
                  </a:lnTo>
                  <a:lnTo>
                    <a:pt x="345358" y="2300845"/>
                  </a:lnTo>
                  <a:lnTo>
                    <a:pt x="354089" y="2329906"/>
                  </a:lnTo>
                  <a:lnTo>
                    <a:pt x="354089" y="2362976"/>
                  </a:lnTo>
                  <a:lnTo>
                    <a:pt x="351179" y="2394041"/>
                  </a:lnTo>
                  <a:lnTo>
                    <a:pt x="343417" y="2426108"/>
                  </a:lnTo>
                  <a:lnTo>
                    <a:pt x="336627" y="2457173"/>
                  </a:lnTo>
                  <a:lnTo>
                    <a:pt x="331776" y="2485233"/>
                  </a:lnTo>
                  <a:lnTo>
                    <a:pt x="327896" y="2525318"/>
                  </a:lnTo>
                  <a:lnTo>
                    <a:pt x="331776" y="2561393"/>
                  </a:lnTo>
                  <a:lnTo>
                    <a:pt x="342447" y="2594464"/>
                  </a:lnTo>
                  <a:lnTo>
                    <a:pt x="356029" y="2623524"/>
                  </a:lnTo>
                  <a:lnTo>
                    <a:pt x="375432" y="2646572"/>
                  </a:lnTo>
                  <a:lnTo>
                    <a:pt x="400654" y="2668619"/>
                  </a:lnTo>
                  <a:lnTo>
                    <a:pt x="424906" y="2686657"/>
                  </a:lnTo>
                  <a:lnTo>
                    <a:pt x="453040" y="2701688"/>
                  </a:lnTo>
                  <a:lnTo>
                    <a:pt x="481173" y="2714717"/>
                  </a:lnTo>
                  <a:lnTo>
                    <a:pt x="509306" y="2721731"/>
                  </a:lnTo>
                  <a:lnTo>
                    <a:pt x="560721" y="2730751"/>
                  </a:lnTo>
                  <a:lnTo>
                    <a:pt x="615047" y="2734758"/>
                  </a:lnTo>
                  <a:lnTo>
                    <a:pt x="672284" y="2732755"/>
                  </a:lnTo>
                  <a:lnTo>
                    <a:pt x="728550" y="2726742"/>
                  </a:lnTo>
                  <a:lnTo>
                    <a:pt x="784816" y="2719726"/>
                  </a:lnTo>
                  <a:lnTo>
                    <a:pt x="838171" y="2708704"/>
                  </a:lnTo>
                  <a:lnTo>
                    <a:pt x="885706" y="2695677"/>
                  </a:lnTo>
                  <a:lnTo>
                    <a:pt x="927421" y="2681646"/>
                  </a:lnTo>
                  <a:lnTo>
                    <a:pt x="944882" y="2675633"/>
                  </a:lnTo>
                  <a:lnTo>
                    <a:pt x="968165" y="2668619"/>
                  </a:lnTo>
                  <a:lnTo>
                    <a:pt x="993388" y="2661605"/>
                  </a:lnTo>
                  <a:lnTo>
                    <a:pt x="1019581" y="2654590"/>
                  </a:lnTo>
                  <a:lnTo>
                    <a:pt x="1047714" y="2650582"/>
                  </a:lnTo>
                  <a:lnTo>
                    <a:pt x="1075847" y="2648577"/>
                  </a:lnTo>
                  <a:lnTo>
                    <a:pt x="1100100" y="2652585"/>
                  </a:lnTo>
                  <a:lnTo>
                    <a:pt x="1121442" y="2661605"/>
                  </a:lnTo>
                  <a:lnTo>
                    <a:pt x="1140844" y="2679643"/>
                  </a:lnTo>
                  <a:lnTo>
                    <a:pt x="1158306" y="2708704"/>
                  </a:lnTo>
                  <a:lnTo>
                    <a:pt x="1174797" y="2745782"/>
                  </a:lnTo>
                  <a:lnTo>
                    <a:pt x="1190319" y="2788872"/>
                  </a:lnTo>
                  <a:lnTo>
                    <a:pt x="1202931" y="2837975"/>
                  </a:lnTo>
                  <a:lnTo>
                    <a:pt x="1215541" y="2889083"/>
                  </a:lnTo>
                  <a:lnTo>
                    <a:pt x="1226212" y="2942195"/>
                  </a:lnTo>
                  <a:lnTo>
                    <a:pt x="1235914" y="2996309"/>
                  </a:lnTo>
                  <a:lnTo>
                    <a:pt x="1245616" y="3049421"/>
                  </a:lnTo>
                  <a:lnTo>
                    <a:pt x="1252407" y="3098524"/>
                  </a:lnTo>
                  <a:lnTo>
                    <a:pt x="1261138" y="3144621"/>
                  </a:lnTo>
                  <a:lnTo>
                    <a:pt x="1267927" y="3182701"/>
                  </a:lnTo>
                  <a:lnTo>
                    <a:pt x="1273749" y="3215771"/>
                  </a:lnTo>
                  <a:lnTo>
                    <a:pt x="1405683" y="3238820"/>
                  </a:lnTo>
                  <a:lnTo>
                    <a:pt x="1539558" y="3251847"/>
                  </a:lnTo>
                  <a:lnTo>
                    <a:pt x="1677312" y="3253851"/>
                  </a:lnTo>
                  <a:lnTo>
                    <a:pt x="1817977" y="3246837"/>
                  </a:lnTo>
                  <a:lnTo>
                    <a:pt x="1963493" y="3226793"/>
                  </a:lnTo>
                  <a:lnTo>
                    <a:pt x="1998071" y="3220300"/>
                  </a:lnTo>
                  <a:lnTo>
                    <a:pt x="1972544" y="2990832"/>
                  </a:lnTo>
                  <a:cubicBezTo>
                    <a:pt x="1951990" y="2824419"/>
                    <a:pt x="1923973" y="2664322"/>
                    <a:pt x="1866104" y="2529483"/>
                  </a:cubicBezTo>
                  <a:cubicBezTo>
                    <a:pt x="1798827" y="2378364"/>
                    <a:pt x="1318234" y="2057324"/>
                    <a:pt x="1085631" y="1773024"/>
                  </a:cubicBezTo>
                  <a:cubicBezTo>
                    <a:pt x="1039452" y="1683967"/>
                    <a:pt x="924385" y="1218329"/>
                    <a:pt x="1277747" y="968535"/>
                  </a:cubicBezTo>
                  <a:cubicBezTo>
                    <a:pt x="1430175" y="835482"/>
                    <a:pt x="1702005" y="831017"/>
                    <a:pt x="1914134" y="872477"/>
                  </a:cubicBezTo>
                  <a:cubicBezTo>
                    <a:pt x="2031257" y="905756"/>
                    <a:pt x="2240228" y="1053847"/>
                    <a:pt x="2334389" y="1316747"/>
                  </a:cubicBezTo>
                  <a:lnTo>
                    <a:pt x="2850702" y="1256710"/>
                  </a:lnTo>
                  <a:lnTo>
                    <a:pt x="2851858" y="1288484"/>
                  </a:lnTo>
                  <a:lnTo>
                    <a:pt x="2854049" y="1252639"/>
                  </a:lnTo>
                  <a:lnTo>
                    <a:pt x="2852109" y="1156435"/>
                  </a:lnTo>
                  <a:lnTo>
                    <a:pt x="2845318" y="1062236"/>
                  </a:lnTo>
                  <a:lnTo>
                    <a:pt x="2830767" y="971045"/>
                  </a:lnTo>
                  <a:lnTo>
                    <a:pt x="2811365" y="881857"/>
                  </a:lnTo>
                  <a:lnTo>
                    <a:pt x="2787112" y="799684"/>
                  </a:lnTo>
                  <a:lnTo>
                    <a:pt x="2759950" y="724526"/>
                  </a:lnTo>
                  <a:lnTo>
                    <a:pt x="2728906" y="657385"/>
                  </a:lnTo>
                  <a:lnTo>
                    <a:pt x="2682340" y="577215"/>
                  </a:lnTo>
                  <a:lnTo>
                    <a:pt x="2631895" y="501055"/>
                  </a:lnTo>
                  <a:lnTo>
                    <a:pt x="2574659" y="429907"/>
                  </a:lnTo>
                  <a:lnTo>
                    <a:pt x="2513543" y="361762"/>
                  </a:lnTo>
                  <a:lnTo>
                    <a:pt x="2446606" y="300634"/>
                  </a:lnTo>
                  <a:lnTo>
                    <a:pt x="2371907" y="243513"/>
                  </a:lnTo>
                  <a:lnTo>
                    <a:pt x="2294299" y="192406"/>
                  </a:lnTo>
                  <a:lnTo>
                    <a:pt x="2211840" y="147311"/>
                  </a:lnTo>
                  <a:lnTo>
                    <a:pt x="2121620" y="109230"/>
                  </a:lnTo>
                  <a:lnTo>
                    <a:pt x="2028490" y="74157"/>
                  </a:lnTo>
                  <a:lnTo>
                    <a:pt x="1927599" y="47099"/>
                  </a:lnTo>
                  <a:lnTo>
                    <a:pt x="1821858" y="25053"/>
                  </a:lnTo>
                  <a:lnTo>
                    <a:pt x="1711265" y="10021"/>
                  </a:lnTo>
                  <a:lnTo>
                    <a:pt x="1594853" y="10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2701"/>
            </a:p>
          </p:txBody>
        </p:sp>
        <p:sp>
          <p:nvSpPr>
            <p:cNvPr id="5" name="Freeform: Shape 14">
              <a:extLst>
                <a:ext uri="{FF2B5EF4-FFF2-40B4-BE49-F238E27FC236}">
                  <a16:creationId xmlns:a16="http://schemas.microsoft.com/office/drawing/2014/main" id="{3DB0BB5A-99ED-43D3-9770-70D9CC0E5168}"/>
                </a:ext>
              </a:extLst>
            </p:cNvPr>
            <p:cNvSpPr/>
            <p:nvPr/>
          </p:nvSpPr>
          <p:spPr>
            <a:xfrm flipH="1">
              <a:off x="1105009" y="665240"/>
              <a:ext cx="3688534" cy="2409764"/>
            </a:xfrm>
            <a:custGeom>
              <a:avLst/>
              <a:gdLst>
                <a:gd name="connsiteX0" fmla="*/ 1547519 w 3095038"/>
                <a:gd name="connsiteY0" fmla="*/ 0 h 2022026"/>
                <a:gd name="connsiteX1" fmla="*/ 3095038 w 3095038"/>
                <a:gd name="connsiteY1" fmla="*/ 627509 h 2022026"/>
                <a:gd name="connsiteX2" fmla="*/ 2825277 w 3095038"/>
                <a:gd name="connsiteY2" fmla="*/ 736897 h 2022026"/>
                <a:gd name="connsiteX3" fmla="*/ 2825277 w 3095038"/>
                <a:gd name="connsiteY3" fmla="*/ 1583608 h 2022026"/>
                <a:gd name="connsiteX4" fmla="*/ 2829142 w 3095038"/>
                <a:gd name="connsiteY4" fmla="*/ 1585209 h 2022026"/>
                <a:gd name="connsiteX5" fmla="*/ 2841509 w 3095038"/>
                <a:gd name="connsiteY5" fmla="*/ 1615067 h 2022026"/>
                <a:gd name="connsiteX6" fmla="*/ 2829142 w 3095038"/>
                <a:gd name="connsiteY6" fmla="*/ 1644926 h 2022026"/>
                <a:gd name="connsiteX7" fmla="*/ 2826092 w 3095038"/>
                <a:gd name="connsiteY7" fmla="*/ 1646189 h 2022026"/>
                <a:gd name="connsiteX8" fmla="*/ 2876626 w 3095038"/>
                <a:gd name="connsiteY8" fmla="*/ 2022026 h 2022026"/>
                <a:gd name="connsiteX9" fmla="*/ 2721940 w 3095038"/>
                <a:gd name="connsiteY9" fmla="*/ 2022026 h 2022026"/>
                <a:gd name="connsiteX10" fmla="*/ 2772475 w 3095038"/>
                <a:gd name="connsiteY10" fmla="*/ 1646189 h 2022026"/>
                <a:gd name="connsiteX11" fmla="*/ 2769425 w 3095038"/>
                <a:gd name="connsiteY11" fmla="*/ 1644926 h 2022026"/>
                <a:gd name="connsiteX12" fmla="*/ 2757057 w 3095038"/>
                <a:gd name="connsiteY12" fmla="*/ 1615067 h 2022026"/>
                <a:gd name="connsiteX13" fmla="*/ 2769425 w 3095038"/>
                <a:gd name="connsiteY13" fmla="*/ 1585209 h 2022026"/>
                <a:gd name="connsiteX14" fmla="*/ 2773289 w 3095038"/>
                <a:gd name="connsiteY14" fmla="*/ 1583608 h 2022026"/>
                <a:gd name="connsiteX15" fmla="*/ 2773289 w 3095038"/>
                <a:gd name="connsiteY15" fmla="*/ 757978 h 2022026"/>
                <a:gd name="connsiteX16" fmla="*/ 2747752 w 3095038"/>
                <a:gd name="connsiteY16" fmla="*/ 768333 h 2022026"/>
                <a:gd name="connsiteX17" fmla="*/ 2473970 w 3095038"/>
                <a:gd name="connsiteY17" fmla="*/ 981499 h 2022026"/>
                <a:gd name="connsiteX18" fmla="*/ 2473970 w 3095038"/>
                <a:gd name="connsiteY18" fmla="*/ 1333096 h 2022026"/>
                <a:gd name="connsiteX19" fmla="*/ 1442377 w 3095038"/>
                <a:gd name="connsiteY19" fmla="*/ 1553521 h 2022026"/>
                <a:gd name="connsiteX20" fmla="*/ 628675 w 3095038"/>
                <a:gd name="connsiteY20" fmla="*/ 1422110 h 2022026"/>
                <a:gd name="connsiteX21" fmla="*/ 635755 w 3095038"/>
                <a:gd name="connsiteY21" fmla="*/ 1406334 h 2022026"/>
                <a:gd name="connsiteX22" fmla="*/ 621068 w 3095038"/>
                <a:gd name="connsiteY22" fmla="*/ 1402746 h 2022026"/>
                <a:gd name="connsiteX23" fmla="*/ 621068 w 3095038"/>
                <a:gd name="connsiteY23" fmla="*/ 981499 h 2022026"/>
                <a:gd name="connsiteX24" fmla="*/ 0 w 3095038"/>
                <a:gd name="connsiteY24" fmla="*/ 627509 h 202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95038" h="2022026">
                  <a:moveTo>
                    <a:pt x="1547519" y="0"/>
                  </a:moveTo>
                  <a:lnTo>
                    <a:pt x="3095038" y="627509"/>
                  </a:lnTo>
                  <a:lnTo>
                    <a:pt x="2825277" y="736897"/>
                  </a:lnTo>
                  <a:lnTo>
                    <a:pt x="2825277" y="1583608"/>
                  </a:lnTo>
                  <a:lnTo>
                    <a:pt x="2829142" y="1585209"/>
                  </a:lnTo>
                  <a:cubicBezTo>
                    <a:pt x="2836783" y="1592850"/>
                    <a:pt x="2841509" y="1603406"/>
                    <a:pt x="2841509" y="1615067"/>
                  </a:cubicBezTo>
                  <a:cubicBezTo>
                    <a:pt x="2841509" y="1626728"/>
                    <a:pt x="2836783" y="1637284"/>
                    <a:pt x="2829142" y="1644926"/>
                  </a:cubicBezTo>
                  <a:lnTo>
                    <a:pt x="2826092" y="1646189"/>
                  </a:lnTo>
                  <a:lnTo>
                    <a:pt x="2876626" y="2022026"/>
                  </a:lnTo>
                  <a:lnTo>
                    <a:pt x="2721940" y="2022026"/>
                  </a:lnTo>
                  <a:lnTo>
                    <a:pt x="2772475" y="1646189"/>
                  </a:lnTo>
                  <a:lnTo>
                    <a:pt x="2769425" y="1644926"/>
                  </a:lnTo>
                  <a:cubicBezTo>
                    <a:pt x="2761784" y="1637284"/>
                    <a:pt x="2757057" y="1626728"/>
                    <a:pt x="2757057" y="1615067"/>
                  </a:cubicBezTo>
                  <a:cubicBezTo>
                    <a:pt x="2757057" y="1603406"/>
                    <a:pt x="2761784" y="1592850"/>
                    <a:pt x="2769425" y="1585209"/>
                  </a:cubicBezTo>
                  <a:lnTo>
                    <a:pt x="2773289" y="1583608"/>
                  </a:lnTo>
                  <a:lnTo>
                    <a:pt x="2773289" y="757978"/>
                  </a:lnTo>
                  <a:lnTo>
                    <a:pt x="2747752" y="768333"/>
                  </a:lnTo>
                  <a:lnTo>
                    <a:pt x="2473970" y="981499"/>
                  </a:lnTo>
                  <a:lnTo>
                    <a:pt x="2473970" y="1333096"/>
                  </a:lnTo>
                  <a:cubicBezTo>
                    <a:pt x="2176456" y="1474039"/>
                    <a:pt x="1822001" y="1553521"/>
                    <a:pt x="1442377" y="1553521"/>
                  </a:cubicBezTo>
                  <a:cubicBezTo>
                    <a:pt x="1151810" y="1553521"/>
                    <a:pt x="875988" y="1506956"/>
                    <a:pt x="628675" y="1422110"/>
                  </a:cubicBezTo>
                  <a:cubicBezTo>
                    <a:pt x="630298" y="1416654"/>
                    <a:pt x="632987" y="1411486"/>
                    <a:pt x="635755" y="1406334"/>
                  </a:cubicBezTo>
                  <a:cubicBezTo>
                    <a:pt x="631035" y="1404608"/>
                    <a:pt x="626049" y="1403669"/>
                    <a:pt x="621068" y="1402746"/>
                  </a:cubicBezTo>
                  <a:lnTo>
                    <a:pt x="621068" y="981499"/>
                  </a:lnTo>
                  <a:lnTo>
                    <a:pt x="0" y="627509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701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4AF595E-C5D0-4E2E-8008-6C247565A08C}"/>
              </a:ext>
            </a:extLst>
          </p:cNvPr>
          <p:cNvSpPr txBox="1"/>
          <p:nvPr/>
        </p:nvSpPr>
        <p:spPr>
          <a:xfrm>
            <a:off x="4246388" y="2487014"/>
            <a:ext cx="6279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มุ่งมั่นจัดการศึกษาและวิจัย ผลิตนวัตกรและนวัตกรรมที่ทรงคุณค่าต่อเศรษกิจ สังคม 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</a:t>
            </a: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สิ่งแวดล้อมเพื่อการพัฒนาประเทศอย่างยั่งยืน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DFA81E-E3FC-4EEE-9F4A-133D44525D6C}"/>
              </a:ext>
            </a:extLst>
          </p:cNvPr>
          <p:cNvSpPr txBox="1"/>
          <p:nvPr/>
        </p:nvSpPr>
        <p:spPr>
          <a:xfrm>
            <a:off x="4246387" y="2055509"/>
            <a:ext cx="7353733" cy="492443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r>
              <a:rPr lang="th-TH" sz="32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ปณิธาน (</a:t>
            </a:r>
            <a:r>
              <a:rPr lang="en-US" sz="32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Determination)</a:t>
            </a:r>
          </a:p>
        </p:txBody>
      </p:sp>
      <p:sp>
        <p:nvSpPr>
          <p:cNvPr id="8" name="Rectangle: Rounded Corners 34">
            <a:extLst>
              <a:ext uri="{FF2B5EF4-FFF2-40B4-BE49-F238E27FC236}">
                <a16:creationId xmlns:a16="http://schemas.microsoft.com/office/drawing/2014/main" id="{FF827904-26E2-404D-A7F5-1C66A6649FC0}"/>
              </a:ext>
            </a:extLst>
          </p:cNvPr>
          <p:cNvSpPr/>
          <p:nvPr/>
        </p:nvSpPr>
        <p:spPr>
          <a:xfrm>
            <a:off x="4246387" y="4832960"/>
            <a:ext cx="1604417" cy="153697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Rectangle: Rounded Corners 35">
            <a:extLst>
              <a:ext uri="{FF2B5EF4-FFF2-40B4-BE49-F238E27FC236}">
                <a16:creationId xmlns:a16="http://schemas.microsoft.com/office/drawing/2014/main" id="{856D99D1-3712-4CF7-B862-CADCDFAE0C04}"/>
              </a:ext>
            </a:extLst>
          </p:cNvPr>
          <p:cNvSpPr/>
          <p:nvPr/>
        </p:nvSpPr>
        <p:spPr>
          <a:xfrm>
            <a:off x="6045745" y="4832960"/>
            <a:ext cx="1604417" cy="153697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Rectangle: Rounded Corners 36">
            <a:extLst>
              <a:ext uri="{FF2B5EF4-FFF2-40B4-BE49-F238E27FC236}">
                <a16:creationId xmlns:a16="http://schemas.microsoft.com/office/drawing/2014/main" id="{942C1890-2F35-44C8-A102-2818DB99D267}"/>
              </a:ext>
            </a:extLst>
          </p:cNvPr>
          <p:cNvSpPr/>
          <p:nvPr/>
        </p:nvSpPr>
        <p:spPr>
          <a:xfrm>
            <a:off x="7855736" y="4832960"/>
            <a:ext cx="1604417" cy="153697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07ACBCF3-8627-4887-935C-BA7425CA44BF}"/>
              </a:ext>
            </a:extLst>
          </p:cNvPr>
          <p:cNvSpPr txBox="1">
            <a:spLocks/>
          </p:cNvSpPr>
          <p:nvPr/>
        </p:nvSpPr>
        <p:spPr>
          <a:xfrm>
            <a:off x="4595702" y="4901053"/>
            <a:ext cx="905786" cy="485535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01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2BDF61BE-00F1-4480-BA77-A42DD43D68AC}"/>
              </a:ext>
            </a:extLst>
          </p:cNvPr>
          <p:cNvSpPr txBox="1">
            <a:spLocks/>
          </p:cNvSpPr>
          <p:nvPr/>
        </p:nvSpPr>
        <p:spPr>
          <a:xfrm>
            <a:off x="6395060" y="4901053"/>
            <a:ext cx="905786" cy="485535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02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99EFE895-591A-4B20-8048-2E85D19AD468}"/>
              </a:ext>
            </a:extLst>
          </p:cNvPr>
          <p:cNvSpPr txBox="1">
            <a:spLocks/>
          </p:cNvSpPr>
          <p:nvPr/>
        </p:nvSpPr>
        <p:spPr>
          <a:xfrm>
            <a:off x="8205051" y="4901053"/>
            <a:ext cx="905786" cy="485535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A1A63F-60F2-4FDE-A3D4-CA80D4E48C29}"/>
              </a:ext>
            </a:extLst>
          </p:cNvPr>
          <p:cNvSpPr txBox="1"/>
          <p:nvPr/>
        </p:nvSpPr>
        <p:spPr>
          <a:xfrm>
            <a:off x="4246387" y="1222847"/>
            <a:ext cx="7353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altLang="ko-K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แผนปฏิบัติราชการ 3 ปี พ.ศ. 2563 - 2565</a:t>
            </a:r>
            <a:endParaRPr lang="ko-KR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09D965-3210-47FF-BC68-5CACF1E1E8B6}"/>
              </a:ext>
            </a:extLst>
          </p:cNvPr>
          <p:cNvSpPr txBox="1"/>
          <p:nvPr/>
        </p:nvSpPr>
        <p:spPr>
          <a:xfrm>
            <a:off x="4339454" y="5386588"/>
            <a:ext cx="1418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Learning to be Innovator</a:t>
            </a:r>
            <a:endParaRPr lang="en-US" altLang="ko-KR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0BCD25-9805-4FF9-A54F-0950085BE836}"/>
              </a:ext>
            </a:extLst>
          </p:cNvPr>
          <p:cNvSpPr txBox="1"/>
          <p:nvPr/>
        </p:nvSpPr>
        <p:spPr>
          <a:xfrm>
            <a:off x="6138812" y="5386588"/>
            <a:ext cx="1418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Research for Innovation</a:t>
            </a:r>
            <a:endParaRPr lang="en-US" altLang="ko-KR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6F7DD0-5EED-4EFB-BFD9-22ACF92975F9}"/>
              </a:ext>
            </a:extLst>
          </p:cNvPr>
          <p:cNvSpPr txBox="1"/>
          <p:nvPr/>
        </p:nvSpPr>
        <p:spPr>
          <a:xfrm>
            <a:off x="7948803" y="5386588"/>
            <a:ext cx="1418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Social and Culture Enhance by Innovation</a:t>
            </a:r>
            <a:endParaRPr lang="en-US" altLang="ko-KR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A9415C-86E1-47DB-B127-AFCFB8D1F28B}"/>
              </a:ext>
            </a:extLst>
          </p:cNvPr>
          <p:cNvSpPr txBox="1"/>
          <p:nvPr/>
        </p:nvSpPr>
        <p:spPr>
          <a:xfrm>
            <a:off x="4246387" y="4358673"/>
            <a:ext cx="2052000" cy="307777"/>
          </a:xfrm>
          <a:prstGeom prst="rect">
            <a:avLst/>
          </a:prstGeom>
          <a:solidFill>
            <a:srgbClr val="17406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RMUTT 2020</a:t>
            </a:r>
            <a:endParaRPr lang="ko-KR" altLang="en-US" sz="14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: Rounded Corners 36">
            <a:extLst>
              <a:ext uri="{FF2B5EF4-FFF2-40B4-BE49-F238E27FC236}">
                <a16:creationId xmlns:a16="http://schemas.microsoft.com/office/drawing/2014/main" id="{942C1890-2F35-44C8-A102-2818DB99D267}"/>
              </a:ext>
            </a:extLst>
          </p:cNvPr>
          <p:cNvSpPr/>
          <p:nvPr/>
        </p:nvSpPr>
        <p:spPr>
          <a:xfrm>
            <a:off x="9709726" y="4832960"/>
            <a:ext cx="1604417" cy="153697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99EFE895-591A-4B20-8048-2E85D19AD468}"/>
              </a:ext>
            </a:extLst>
          </p:cNvPr>
          <p:cNvSpPr txBox="1">
            <a:spLocks/>
          </p:cNvSpPr>
          <p:nvPr/>
        </p:nvSpPr>
        <p:spPr>
          <a:xfrm>
            <a:off x="10059041" y="4901053"/>
            <a:ext cx="905786" cy="485535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0</a:t>
            </a:r>
            <a:r>
              <a:rPr lang="th-TH" altLang="ko-KR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endParaRPr lang="en-US" altLang="ko-KR" sz="36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E6F7DD0-5EED-4EFB-BFD9-22ACF92975F9}"/>
              </a:ext>
            </a:extLst>
          </p:cNvPr>
          <p:cNvSpPr txBox="1"/>
          <p:nvPr/>
        </p:nvSpPr>
        <p:spPr>
          <a:xfrm>
            <a:off x="9802793" y="5386588"/>
            <a:ext cx="1418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Innovative Management</a:t>
            </a:r>
            <a:endParaRPr lang="en-US" altLang="ko-KR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AF595E-C5D0-4E2E-8008-6C247565A08C}"/>
              </a:ext>
            </a:extLst>
          </p:cNvPr>
          <p:cNvSpPr txBox="1"/>
          <p:nvPr/>
        </p:nvSpPr>
        <p:spPr>
          <a:xfrm>
            <a:off x="4246389" y="3739223"/>
            <a:ext cx="3866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มหาวิทยาลัยนวัตกรรมที่สร้างคุณค่าสู่สังคมและประเทศ</a:t>
            </a:r>
            <a:endParaRPr lang="ko-KR" altLang="en-US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EA1A63F-60F2-4FDE-A3D4-CA80D4E48C29}"/>
              </a:ext>
            </a:extLst>
          </p:cNvPr>
          <p:cNvSpPr txBox="1"/>
          <p:nvPr/>
        </p:nvSpPr>
        <p:spPr>
          <a:xfrm>
            <a:off x="4246387" y="3288363"/>
            <a:ext cx="7353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วิสัยทัศน์ (</a:t>
            </a:r>
            <a:r>
              <a:rPr lang="en-US" sz="3200" b="1" dirty="0">
                <a:solidFill>
                  <a:srgbClr val="17406D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Vision)</a:t>
            </a:r>
          </a:p>
        </p:txBody>
      </p:sp>
    </p:spTree>
    <p:extLst>
      <p:ext uri="{BB962C8B-B14F-4D97-AF65-F5344CB8AC3E}">
        <p14:creationId xmlns:p14="http://schemas.microsoft.com/office/powerpoint/2010/main" val="15529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F6F07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1381</TotalTime>
  <Words>4332</Words>
  <Application>Microsoft Office PowerPoint</Application>
  <PresentationFormat>Widescreen</PresentationFormat>
  <Paragraphs>641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8" baseType="lpstr">
      <vt:lpstr>Arial</vt:lpstr>
      <vt:lpstr>Poppins SemiBold</vt:lpstr>
      <vt:lpstr>Yu Mincho Demibold</vt:lpstr>
      <vt:lpstr>Arial Unicode MS</vt:lpstr>
      <vt:lpstr>Open Sans</vt:lpstr>
      <vt:lpstr>맑은 고딕</vt:lpstr>
      <vt:lpstr>Lato</vt:lpstr>
      <vt:lpstr>Calibri</vt:lpstr>
      <vt:lpstr>TH SarabunPSK</vt:lpstr>
      <vt:lpstr>微软雅黑</vt:lpstr>
      <vt:lpstr>Wingdings</vt:lpstr>
      <vt:lpstr>Poppins Light</vt:lpstr>
      <vt:lpstr>TH Sarabun New</vt:lpstr>
      <vt:lpstr>等线</vt:lpstr>
      <vt:lpstr>Calibri Light</vt:lpstr>
      <vt:lpstr>Cordia New</vt:lpstr>
      <vt:lpstr>FZShuTi</vt:lpstr>
      <vt:lpstr>Office Theme</vt:lpstr>
      <vt:lpstr>PowerPoint Presentation</vt:lpstr>
      <vt:lpstr>PowerPoint Presentation</vt:lpstr>
      <vt:lpstr>CONTENT</vt:lpstr>
      <vt:lpstr>PowerPoint Presentation</vt:lpstr>
      <vt:lpstr>PowerPoint Presentation</vt:lpstr>
      <vt:lpstr>PowerPoint Presentation</vt:lpstr>
      <vt:lpstr>PowerPoint Presentation</vt:lpstr>
      <vt:lpstr>เกี่ยวกับ มทร.ธัญบุรี</vt:lpstr>
      <vt:lpstr>RMUTT Strategies Innovation Platform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มหาวิทยาลัยเทคโนโลยีราชมงคลธัญบุรี</vt:lpstr>
      <vt:lpstr>จำนวนการเข้าถึงข้อมูลจาก Fanpage มหาวิทยาลัย ประจำปีงบประมาณ 2564 (ต.ค.63-ม.ค.64)</vt:lpstr>
      <vt:lpstr>นวัตกรรมสร้างชาติ ราชมงคลธัญบุรี สร้างนวัตกรรม</vt:lpstr>
      <vt:lpstr>Infographic Slides</vt:lpstr>
      <vt:lpstr>พิธีพระราชทานปริญญาบัตร</vt:lpstr>
      <vt:lpstr>Timeline Infographic</vt:lpstr>
      <vt:lpstr>PowerPoint Presentation</vt:lpstr>
      <vt:lpstr>Infographic Slides</vt:lpstr>
      <vt:lpstr>Infographic Slides</vt:lpstr>
      <vt:lpstr>Infographic Slides</vt:lpstr>
      <vt:lpstr>Infographic Slides</vt:lpstr>
      <vt:lpstr>วัฒนธรรมองค์กร (Organization Working Culture)</vt:lpstr>
      <vt:lpstr>Infographic Slides</vt:lpstr>
      <vt:lpstr>PowerPoint Presentation</vt:lpstr>
      <vt:lpstr>Infographic Slides</vt:lpstr>
      <vt:lpstr>PowerPoint Presentation</vt:lpstr>
      <vt:lpstr>Infographic Slides</vt:lpstr>
      <vt:lpstr>Infographic Slides</vt:lpstr>
      <vt:lpstr>Infographic Slides</vt:lpstr>
      <vt:lpstr>Infographic Slides</vt:lpstr>
      <vt:lpstr>Infographic Slides</vt:lpstr>
      <vt:lpstr>Infographic Slides</vt:lpstr>
      <vt:lpstr>Infographic Slides</vt:lpstr>
      <vt:lpstr>PowerPoint Presentation</vt:lpstr>
      <vt:lpstr>PowerPoint Presentation</vt:lpstr>
      <vt:lpstr>Infographic Slides</vt:lpstr>
      <vt:lpstr>Infographic Slides</vt:lpstr>
      <vt:lpstr>Infographic Slides</vt:lpstr>
      <vt:lpstr>Infographic Slides</vt:lpstr>
      <vt:lpstr>Infographic Slides</vt:lpstr>
      <vt:lpstr>PowerPoint Presentation</vt:lpstr>
      <vt:lpstr>Infographic Slides</vt:lpstr>
      <vt:lpstr>Infographic Slides</vt:lpstr>
      <vt:lpstr>Timeline Infographic</vt:lpstr>
      <vt:lpstr>Infographic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มหาวิทยาลัยเทคโนโลยีราชมงคลธัญบุรี</Company>
  <LinksUpToDate>false</LinksUpToDate>
  <SharedDoc>false</SharedDoc>
  <HyperlinkBase>https://www.rmutt.ac.th/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ต้นแบบ Template PowerPoint RMUTT ปี 2021 แบบที่ 1</dc:title>
  <dc:subject>ต้นแบบ Template PowerPoint RMUTT ปี 2021 แบบที่ 1</dc:subject>
  <dc:creator/>
  <cp:keywords>template, PowerPoint, Template PowerPoint, PPT, RMUTT, ราชมงคลธัญบุรี, มทร.ธัญบุรี</cp:keywords>
  <cp:lastModifiedBy>เบญสิร์ยา  ปานปุญญเดช</cp:lastModifiedBy>
  <cp:revision>163</cp:revision>
  <dcterms:created xsi:type="dcterms:W3CDTF">2021-01-07T03:24:02Z</dcterms:created>
  <dcterms:modified xsi:type="dcterms:W3CDTF">2021-02-11T07:10:43Z</dcterms:modified>
</cp:coreProperties>
</file>