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87" r:id="rId2"/>
    <p:sldId id="299" r:id="rId3"/>
    <p:sldId id="288" r:id="rId4"/>
    <p:sldId id="292" r:id="rId5"/>
    <p:sldId id="298" r:id="rId6"/>
    <p:sldId id="286" r:id="rId7"/>
    <p:sldId id="297" r:id="rId8"/>
    <p:sldId id="296" r:id="rId9"/>
    <p:sldId id="289" r:id="rId10"/>
    <p:sldId id="295" r:id="rId11"/>
    <p:sldId id="291" r:id="rId12"/>
    <p:sldId id="290" r:id="rId13"/>
    <p:sldId id="293" r:id="rId14"/>
    <p:sldId id="294" r:id="rId15"/>
    <p:sldId id="274" r:id="rId16"/>
    <p:sldId id="257" r:id="rId17"/>
    <p:sldId id="260" r:id="rId18"/>
    <p:sldId id="261" r:id="rId19"/>
    <p:sldId id="270" r:id="rId20"/>
    <p:sldId id="271" r:id="rId21"/>
    <p:sldId id="262" r:id="rId22"/>
    <p:sldId id="264" r:id="rId23"/>
    <p:sldId id="272" r:id="rId24"/>
    <p:sldId id="273" r:id="rId25"/>
    <p:sldId id="275" r:id="rId26"/>
    <p:sldId id="276" r:id="rId27"/>
    <p:sldId id="277" r:id="rId28"/>
    <p:sldId id="280" r:id="rId29"/>
    <p:sldId id="281" r:id="rId30"/>
    <p:sldId id="300" r:id="rId31"/>
    <p:sldId id="278" r:id="rId32"/>
    <p:sldId id="301" r:id="rId33"/>
    <p:sldId id="304" r:id="rId34"/>
    <p:sldId id="302" r:id="rId35"/>
    <p:sldId id="303" r:id="rId36"/>
    <p:sldId id="279" r:id="rId37"/>
    <p:sldId id="282" r:id="rId38"/>
    <p:sldId id="283" r:id="rId39"/>
    <p:sldId id="284" r:id="rId40"/>
    <p:sldId id="305" r:id="rId41"/>
    <p:sldId id="306" r:id="rId42"/>
    <p:sldId id="307" r:id="rId43"/>
    <p:sldId id="285" r:id="rId44"/>
    <p:sldId id="265" r:id="rId45"/>
    <p:sldId id="266" r:id="rId46"/>
    <p:sldId id="267" r:id="rId47"/>
    <p:sldId id="268" r:id="rId48"/>
    <p:sldId id="269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5B9BD5"/>
    <a:srgbClr val="FFC000"/>
    <a:srgbClr val="203864"/>
    <a:srgbClr val="9BC57E"/>
    <a:srgbClr val="A5A5A5"/>
    <a:srgbClr val="4472C4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84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F2BCE-B9C8-404F-ADF3-223DBD626706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2BF97-107D-4AD1-87F5-826CFC04C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74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D9957-B704-40FA-BE42-806B7DE2F4B8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F2FC0-56B6-4CC4-A412-B4D540A21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9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6F6F7-469F-423A-8948-A93A8781DB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17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29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5694cd56_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35694cd56_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783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77ac4a4f4f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77ac4a4f4f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4298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ไลด์ชื่อเรื่อง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357937" y="1122363"/>
            <a:ext cx="5122863" cy="1381125"/>
          </a:xfrm>
        </p:spPr>
        <p:txBody>
          <a:bodyPr anchor="b"/>
          <a:lstStyle>
            <a:lvl1pPr algn="ctr">
              <a:defRPr sz="60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dirty="0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6357937" y="4194628"/>
            <a:ext cx="5122863" cy="1063171"/>
          </a:xfrm>
        </p:spPr>
        <p:txBody>
          <a:bodyPr/>
          <a:lstStyle>
            <a:lvl1pPr marL="0" indent="0" algn="ctr">
              <a:buNone/>
              <a:defRPr sz="2400" b="0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dirty="0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9" name="ตัวแทนรูปภาพ 8"/>
          <p:cNvSpPr>
            <a:spLocks noGrp="1"/>
          </p:cNvSpPr>
          <p:nvPr>
            <p:ph type="pic" sz="quarter" idx="13"/>
          </p:nvPr>
        </p:nvSpPr>
        <p:spPr>
          <a:xfrm>
            <a:off x="609600" y="928688"/>
            <a:ext cx="5138738" cy="51387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27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54011" y="1131593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76895" y="3371766"/>
            <a:ext cx="3114996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</p:spTree>
    <p:extLst>
      <p:ext uri="{BB962C8B-B14F-4D97-AF65-F5344CB8AC3E}">
        <p14:creationId xmlns:p14="http://schemas.microsoft.com/office/powerpoint/2010/main" val="3311500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4" name="สี่เหลี่ยมผืนผ้า 8"/>
          <p:cNvSpPr/>
          <p:nvPr userDrawn="1"/>
        </p:nvSpPr>
        <p:spPr>
          <a:xfrm>
            <a:off x="10740571" y="5704114"/>
            <a:ext cx="1451429" cy="1153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85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3691-1944-434E-97C5-69349DE9D9C2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D335-1678-4AD1-9596-25EEA04A3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48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3691-1944-434E-97C5-69349DE9D9C2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D335-1678-4AD1-9596-25EEA04A3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55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3691-1944-434E-97C5-69349DE9D9C2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D335-1678-4AD1-9596-25EEA04A3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62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3691-1944-434E-97C5-69349DE9D9C2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D335-1678-4AD1-9596-25EEA04A3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82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3691-1944-434E-97C5-69349DE9D9C2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D335-1678-4AD1-9596-25EEA04A3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0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3691-1944-434E-97C5-69349DE9D9C2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D335-1678-4AD1-9596-25EEA04A3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73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3691-1944-434E-97C5-69349DE9D9C2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D335-1678-4AD1-9596-25EEA04A3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43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106131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06143" cy="1325563"/>
          </a:xfrm>
        </p:spPr>
        <p:txBody>
          <a:bodyPr/>
          <a:lstStyle>
            <a:lvl1pPr>
              <a:defRPr b="1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dirty="0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538514" y="1825625"/>
            <a:ext cx="4905829" cy="1251404"/>
          </a:xfrm>
        </p:spPr>
        <p:txBody>
          <a:bodyPr/>
          <a:lstStyle>
            <a:lvl1pPr marL="0" indent="0">
              <a:buNone/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th-TH" dirty="0" smtClean="0"/>
              <a:t>แก้ไขสไตล์ของข้อความต้นแบบ</a:t>
            </a:r>
          </a:p>
        </p:txBody>
      </p:sp>
      <p:sp>
        <p:nvSpPr>
          <p:cNvPr id="9" name="สี่เหลี่ยมผืนผ้า 8"/>
          <p:cNvSpPr/>
          <p:nvPr userDrawn="1"/>
        </p:nvSpPr>
        <p:spPr>
          <a:xfrm>
            <a:off x="8756649" y="3663547"/>
            <a:ext cx="3435351" cy="323731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ตัวแทนรูปภาพ 7"/>
          <p:cNvSpPr>
            <a:spLocks noGrp="1"/>
          </p:cNvSpPr>
          <p:nvPr>
            <p:ph type="pic" sz="quarter" idx="13"/>
          </p:nvPr>
        </p:nvSpPr>
        <p:spPr>
          <a:xfrm>
            <a:off x="6545943" y="0"/>
            <a:ext cx="5646057" cy="368662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ตัวแทนเนื้อหา 2"/>
          <p:cNvSpPr>
            <a:spLocks noGrp="1"/>
          </p:cNvSpPr>
          <p:nvPr>
            <p:ph idx="14"/>
          </p:nvPr>
        </p:nvSpPr>
        <p:spPr>
          <a:xfrm>
            <a:off x="1538514" y="3349625"/>
            <a:ext cx="4905829" cy="1251404"/>
          </a:xfrm>
        </p:spPr>
        <p:txBody>
          <a:bodyPr/>
          <a:lstStyle>
            <a:lvl1pPr marL="0" indent="0">
              <a:buNone/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th-TH" dirty="0" smtClean="0"/>
              <a:t>แก้ไขสไตล์ของข้อความต้นแบบ</a:t>
            </a:r>
          </a:p>
        </p:txBody>
      </p:sp>
      <p:sp>
        <p:nvSpPr>
          <p:cNvPr id="11" name="ตัวแทนเนื้อหา 2"/>
          <p:cNvSpPr>
            <a:spLocks noGrp="1"/>
          </p:cNvSpPr>
          <p:nvPr>
            <p:ph idx="15"/>
          </p:nvPr>
        </p:nvSpPr>
        <p:spPr>
          <a:xfrm>
            <a:off x="1538514" y="4873625"/>
            <a:ext cx="4905829" cy="1251404"/>
          </a:xfrm>
        </p:spPr>
        <p:txBody>
          <a:bodyPr/>
          <a:lstStyle>
            <a:lvl1pPr marL="0" indent="0">
              <a:buNone/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th-TH" dirty="0" smtClean="0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16"/>
          </p:nvPr>
        </p:nvSpPr>
        <p:spPr>
          <a:xfrm>
            <a:off x="8940800" y="3911600"/>
            <a:ext cx="3086100" cy="271780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457200" indent="0" algn="ctr">
              <a:buNone/>
              <a:defRPr sz="28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 marL="914400" indent="0" algn="ctr">
              <a:buNone/>
              <a:defRPr sz="24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th-TH" dirty="0" smtClean="0"/>
              <a:t>แก้ไขสไตล์ของข้อความต้นแบบ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67514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5469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8F843-8C74-49F7-B62F-E0D78F650EA3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464F-21E5-424F-8269-EEEA66B6A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91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8F843-8C74-49F7-B62F-E0D78F650EA3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464F-21E5-424F-8269-EEEA66B6A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11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3691-1944-434E-97C5-69349DE9D9C2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D335-1678-4AD1-9596-25EEA04A3FF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98353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8322067" y="2378075"/>
            <a:ext cx="3647327" cy="1600200"/>
          </a:xfrm>
        </p:spPr>
        <p:txBody>
          <a:bodyPr anchor="b"/>
          <a:lstStyle>
            <a:lvl1pPr algn="ctr">
              <a:defRPr sz="3200" b="1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dirty="0" smtClean="0"/>
              <a:t>คลิกเพื่อแก้ไขสไตล์ชื่อเรื่องต้นแบบ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930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382608" cy="1325563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293-3D4F-4D30-88E8-83ACF72C69C3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983C-0365-4086-8017-3FC1B6F6B54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그림 개체 틀 61">
            <a:extLst>
              <a:ext uri="{FF2B5EF4-FFF2-40B4-BE49-F238E27FC236}">
                <a16:creationId xmlns="" xmlns:a16="http://schemas.microsoft.com/office/drawing/2014/main" id="{772C6E91-257C-4021-A28B-037BCE470B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5352" y="601580"/>
            <a:ext cx="6071410" cy="5754770"/>
          </a:xfrm>
          <a:custGeom>
            <a:avLst/>
            <a:gdLst>
              <a:gd name="connsiteX0" fmla="*/ 2101392 w 5161209"/>
              <a:gd name="connsiteY0" fmla="*/ 4079246 h 4892039"/>
              <a:gd name="connsiteX1" fmla="*/ 2054783 w 5161209"/>
              <a:gd name="connsiteY1" fmla="*/ 4533672 h 4892039"/>
              <a:gd name="connsiteX2" fmla="*/ 2469834 w 5161209"/>
              <a:gd name="connsiteY2" fmla="*/ 4346639 h 4892039"/>
              <a:gd name="connsiteX3" fmla="*/ 1648092 w 5161209"/>
              <a:gd name="connsiteY3" fmla="*/ 3634476 h 4892039"/>
              <a:gd name="connsiteX4" fmla="*/ 1752285 w 5161209"/>
              <a:gd name="connsiteY4" fmla="*/ 4079244 h 4892039"/>
              <a:gd name="connsiteX5" fmla="*/ 2083610 w 5161209"/>
              <a:gd name="connsiteY5" fmla="*/ 3767038 h 4892039"/>
              <a:gd name="connsiteX6" fmla="*/ 668202 w 5161209"/>
              <a:gd name="connsiteY6" fmla="*/ 3334067 h 4892039"/>
              <a:gd name="connsiteX7" fmla="*/ 1187244 w 5161209"/>
              <a:gd name="connsiteY7" fmla="*/ 3546042 h 4892039"/>
              <a:gd name="connsiteX8" fmla="*/ 744985 w 5161209"/>
              <a:gd name="connsiteY8" fmla="*/ 3887505 h 4892039"/>
              <a:gd name="connsiteX9" fmla="*/ 1544679 w 5161209"/>
              <a:gd name="connsiteY9" fmla="*/ 3320270 h 4892039"/>
              <a:gd name="connsiteX10" fmla="*/ 1544678 w 5161209"/>
              <a:gd name="connsiteY10" fmla="*/ 3453209 h 4892039"/>
              <a:gd name="connsiteX11" fmla="*/ 1659281 w 5161209"/>
              <a:gd name="connsiteY11" fmla="*/ 3386739 h 4892039"/>
              <a:gd name="connsiteX12" fmla="*/ 1544679 w 5161209"/>
              <a:gd name="connsiteY12" fmla="*/ 2988348 h 4892039"/>
              <a:gd name="connsiteX13" fmla="*/ 1544678 w 5161209"/>
              <a:gd name="connsiteY13" fmla="*/ 3194321 h 4892039"/>
              <a:gd name="connsiteX14" fmla="*/ 1368627 w 5161209"/>
              <a:gd name="connsiteY14" fmla="*/ 3116711 h 4892039"/>
              <a:gd name="connsiteX15" fmla="*/ 643385 w 5161209"/>
              <a:gd name="connsiteY15" fmla="*/ 2721438 h 4892039"/>
              <a:gd name="connsiteX16" fmla="*/ 1098382 w 5161209"/>
              <a:gd name="connsiteY16" fmla="*/ 3045733 h 4892039"/>
              <a:gd name="connsiteX17" fmla="*/ 590960 w 5161209"/>
              <a:gd name="connsiteY17" fmla="*/ 3279640 h 4892039"/>
              <a:gd name="connsiteX18" fmla="*/ 634134 w 5161209"/>
              <a:gd name="connsiteY18" fmla="*/ 2539413 h 4892039"/>
              <a:gd name="connsiteX19" fmla="*/ 391358 w 5161209"/>
              <a:gd name="connsiteY19" fmla="*/ 3131093 h 4892039"/>
              <a:gd name="connsiteX20" fmla="*/ 0 w 5161209"/>
              <a:gd name="connsiteY20" fmla="*/ 2622486 h 4892039"/>
              <a:gd name="connsiteX21" fmla="*/ 1544678 w 5161209"/>
              <a:gd name="connsiteY21" fmla="*/ 2447807 h 4892039"/>
              <a:gd name="connsiteX22" fmla="*/ 1544679 w 5161209"/>
              <a:gd name="connsiteY22" fmla="*/ 2683996 h 4892039"/>
              <a:gd name="connsiteX23" fmla="*/ 1681668 w 5161209"/>
              <a:gd name="connsiteY23" fmla="*/ 2447807 h 4892039"/>
              <a:gd name="connsiteX24" fmla="*/ 385277 w 5161209"/>
              <a:gd name="connsiteY24" fmla="*/ 2054005 h 4892039"/>
              <a:gd name="connsiteX25" fmla="*/ 842087 w 5161209"/>
              <a:gd name="connsiteY25" fmla="*/ 2054005 h 4892039"/>
              <a:gd name="connsiteX26" fmla="*/ 613682 w 5161209"/>
              <a:gd name="connsiteY26" fmla="*/ 2447807 h 4892039"/>
              <a:gd name="connsiteX27" fmla="*/ 1636533 w 5161209"/>
              <a:gd name="connsiteY27" fmla="*/ 1826276 h 4892039"/>
              <a:gd name="connsiteX28" fmla="*/ 1589924 w 5161209"/>
              <a:gd name="connsiteY28" fmla="*/ 2280702 h 4892039"/>
              <a:gd name="connsiteX29" fmla="*/ 2004976 w 5161209"/>
              <a:gd name="connsiteY29" fmla="*/ 2093669 h 4892039"/>
              <a:gd name="connsiteX30" fmla="*/ 1348299 w 5161209"/>
              <a:gd name="connsiteY30" fmla="*/ 1757709 h 4892039"/>
              <a:gd name="connsiteX31" fmla="*/ 1406536 w 5161209"/>
              <a:gd name="connsiteY31" fmla="*/ 2313405 h 4892039"/>
              <a:gd name="connsiteX32" fmla="*/ 895272 w 5161209"/>
              <a:gd name="connsiteY32" fmla="*/ 2088020 h 4892039"/>
              <a:gd name="connsiteX33" fmla="*/ 689469 w 5161209"/>
              <a:gd name="connsiteY33" fmla="*/ 1461813 h 4892039"/>
              <a:gd name="connsiteX34" fmla="*/ 1057911 w 5161209"/>
              <a:gd name="connsiteY34" fmla="*/ 1729206 h 4892039"/>
              <a:gd name="connsiteX35" fmla="*/ 642860 w 5161209"/>
              <a:gd name="connsiteY35" fmla="*/ 1916239 h 4892039"/>
              <a:gd name="connsiteX36" fmla="*/ 190761 w 5161209"/>
              <a:gd name="connsiteY36" fmla="*/ 962010 h 4892039"/>
              <a:gd name="connsiteX37" fmla="*/ 743993 w 5161209"/>
              <a:gd name="connsiteY37" fmla="*/ 1282885 h 4892039"/>
              <a:gd name="connsiteX38" fmla="*/ 190761 w 5161209"/>
              <a:gd name="connsiteY38" fmla="*/ 1603759 h 4892039"/>
              <a:gd name="connsiteX39" fmla="*/ 605460 w 5161209"/>
              <a:gd name="connsiteY39" fmla="*/ 759302 h 4892039"/>
              <a:gd name="connsiteX40" fmla="*/ 886393 w 5161209"/>
              <a:gd name="connsiteY40" fmla="*/ 963186 h 4892039"/>
              <a:gd name="connsiteX41" fmla="*/ 569921 w 5161209"/>
              <a:gd name="connsiteY41" fmla="*/ 1105796 h 4892039"/>
              <a:gd name="connsiteX42" fmla="*/ 1544679 w 5161209"/>
              <a:gd name="connsiteY42" fmla="*/ 582431 h 4892039"/>
              <a:gd name="connsiteX43" fmla="*/ 1544679 w 5161209"/>
              <a:gd name="connsiteY43" fmla="*/ 862757 h 4892039"/>
              <a:gd name="connsiteX44" fmla="*/ 1786340 w 5161209"/>
              <a:gd name="connsiteY44" fmla="*/ 722595 h 4892039"/>
              <a:gd name="connsiteX45" fmla="*/ 1544677 w 5161209"/>
              <a:gd name="connsiteY45" fmla="*/ 0 h 4892039"/>
              <a:gd name="connsiteX46" fmla="*/ 5161209 w 5161209"/>
              <a:gd name="connsiteY46" fmla="*/ 0 h 4892039"/>
              <a:gd name="connsiteX47" fmla="*/ 5161209 w 5161209"/>
              <a:gd name="connsiteY47" fmla="*/ 4892039 h 4892039"/>
              <a:gd name="connsiteX48" fmla="*/ 1544677 w 5161209"/>
              <a:gd name="connsiteY48" fmla="*/ 4892039 h 4892039"/>
              <a:gd name="connsiteX49" fmla="*/ 1544677 w 5161209"/>
              <a:gd name="connsiteY49" fmla="*/ 4446766 h 4892039"/>
              <a:gd name="connsiteX50" fmla="*/ 1629483 w 5161209"/>
              <a:gd name="connsiteY50" fmla="*/ 4459710 h 4892039"/>
              <a:gd name="connsiteX51" fmla="*/ 1544679 w 5161209"/>
              <a:gd name="connsiteY51" fmla="*/ 4243705 h 4892039"/>
              <a:gd name="connsiteX52" fmla="*/ 1544679 w 5161209"/>
              <a:gd name="connsiteY52" fmla="*/ 4446766 h 4892039"/>
              <a:gd name="connsiteX53" fmla="*/ 900486 w 5161209"/>
              <a:gd name="connsiteY53" fmla="*/ 4348437 h 4892039"/>
              <a:gd name="connsiteX54" fmla="*/ 1360911 w 5161209"/>
              <a:gd name="connsiteY54" fmla="*/ 3775626 h 4892039"/>
              <a:gd name="connsiteX55" fmla="*/ 1544677 w 5161209"/>
              <a:gd name="connsiteY55" fmla="*/ 4243697 h 4892039"/>
              <a:gd name="connsiteX56" fmla="*/ 1544677 w 5161209"/>
              <a:gd name="connsiteY56" fmla="*/ 3453210 h 4892039"/>
              <a:gd name="connsiteX57" fmla="*/ 1265479 w 5161209"/>
              <a:gd name="connsiteY57" fmla="*/ 3615145 h 4892039"/>
              <a:gd name="connsiteX58" fmla="*/ 1265480 w 5161209"/>
              <a:gd name="connsiteY58" fmla="*/ 3158335 h 4892039"/>
              <a:gd name="connsiteX59" fmla="*/ 1544677 w 5161209"/>
              <a:gd name="connsiteY59" fmla="*/ 3320269 h 4892039"/>
              <a:gd name="connsiteX60" fmla="*/ 1544677 w 5161209"/>
              <a:gd name="connsiteY60" fmla="*/ 3194322 h 4892039"/>
              <a:gd name="connsiteX61" fmla="*/ 1879890 w 5161209"/>
              <a:gd name="connsiteY61" fmla="*/ 3342097 h 4892039"/>
              <a:gd name="connsiteX62" fmla="*/ 1821652 w 5161209"/>
              <a:gd name="connsiteY62" fmla="*/ 2786400 h 4892039"/>
              <a:gd name="connsiteX63" fmla="*/ 1544677 w 5161209"/>
              <a:gd name="connsiteY63" fmla="*/ 2988348 h 4892039"/>
              <a:gd name="connsiteX64" fmla="*/ 1544677 w 5161209"/>
              <a:gd name="connsiteY64" fmla="*/ 2684000 h 4892039"/>
              <a:gd name="connsiteX65" fmla="*/ 1312948 w 5161209"/>
              <a:gd name="connsiteY65" fmla="*/ 3083533 h 4892039"/>
              <a:gd name="connsiteX66" fmla="*/ 944226 w 5161209"/>
              <a:gd name="connsiteY66" fmla="*/ 2447807 h 4892039"/>
              <a:gd name="connsiteX67" fmla="*/ 1544677 w 5161209"/>
              <a:gd name="connsiteY67" fmla="*/ 2447807 h 4892039"/>
              <a:gd name="connsiteX68" fmla="*/ 1544677 w 5161209"/>
              <a:gd name="connsiteY68" fmla="*/ 1648200 h 4892039"/>
              <a:gd name="connsiteX69" fmla="*/ 1668755 w 5161209"/>
              <a:gd name="connsiteY69" fmla="*/ 1648200 h 4892039"/>
              <a:gd name="connsiteX70" fmla="*/ 1544679 w 5161209"/>
              <a:gd name="connsiteY70" fmla="*/ 1434275 h 4892039"/>
              <a:gd name="connsiteX71" fmla="*/ 1544679 w 5161209"/>
              <a:gd name="connsiteY71" fmla="*/ 1648200 h 4892039"/>
              <a:gd name="connsiteX72" fmla="*/ 1108097 w 5161209"/>
              <a:gd name="connsiteY72" fmla="*/ 1648199 h 4892039"/>
              <a:gd name="connsiteX73" fmla="*/ 1250520 w 5161209"/>
              <a:gd name="connsiteY73" fmla="*/ 1402643 h 4892039"/>
              <a:gd name="connsiteX74" fmla="*/ 873703 w 5161209"/>
              <a:gd name="connsiteY74" fmla="*/ 1572446 h 4892039"/>
              <a:gd name="connsiteX75" fmla="*/ 920312 w 5161209"/>
              <a:gd name="connsiteY75" fmla="*/ 1118020 h 4892039"/>
              <a:gd name="connsiteX76" fmla="*/ 1268879 w 5161209"/>
              <a:gd name="connsiteY76" fmla="*/ 1370989 h 4892039"/>
              <a:gd name="connsiteX77" fmla="*/ 1388426 w 5161209"/>
              <a:gd name="connsiteY77" fmla="*/ 1164873 h 4892039"/>
              <a:gd name="connsiteX78" fmla="*/ 1544677 w 5161209"/>
              <a:gd name="connsiteY78" fmla="*/ 1434270 h 4892039"/>
              <a:gd name="connsiteX79" fmla="*/ 1544677 w 5161209"/>
              <a:gd name="connsiteY79" fmla="*/ 862759 h 4892039"/>
              <a:gd name="connsiteX80" fmla="*/ 1303013 w 5161209"/>
              <a:gd name="connsiteY80" fmla="*/ 1002922 h 4892039"/>
              <a:gd name="connsiteX81" fmla="*/ 1303014 w 5161209"/>
              <a:gd name="connsiteY81" fmla="*/ 442264 h 4892039"/>
              <a:gd name="connsiteX82" fmla="*/ 1544677 w 5161209"/>
              <a:gd name="connsiteY82" fmla="*/ 582428 h 48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161209" h="4892039">
                <a:moveTo>
                  <a:pt x="2101392" y="4079246"/>
                </a:moveTo>
                <a:lnTo>
                  <a:pt x="2054783" y="4533672"/>
                </a:lnTo>
                <a:lnTo>
                  <a:pt x="2469834" y="4346639"/>
                </a:lnTo>
                <a:close/>
                <a:moveTo>
                  <a:pt x="1648092" y="3634476"/>
                </a:moveTo>
                <a:lnTo>
                  <a:pt x="1752285" y="4079244"/>
                </a:lnTo>
                <a:lnTo>
                  <a:pt x="2083610" y="3767038"/>
                </a:lnTo>
                <a:close/>
                <a:moveTo>
                  <a:pt x="668202" y="3334067"/>
                </a:moveTo>
                <a:lnTo>
                  <a:pt x="1187244" y="3546042"/>
                </a:lnTo>
                <a:lnTo>
                  <a:pt x="744985" y="3887505"/>
                </a:lnTo>
                <a:close/>
                <a:moveTo>
                  <a:pt x="1544679" y="3320270"/>
                </a:moveTo>
                <a:lnTo>
                  <a:pt x="1544678" y="3453209"/>
                </a:lnTo>
                <a:lnTo>
                  <a:pt x="1659281" y="3386739"/>
                </a:lnTo>
                <a:close/>
                <a:moveTo>
                  <a:pt x="1544679" y="2988348"/>
                </a:moveTo>
                <a:lnTo>
                  <a:pt x="1544678" y="3194321"/>
                </a:lnTo>
                <a:lnTo>
                  <a:pt x="1368627" y="3116711"/>
                </a:lnTo>
                <a:close/>
                <a:moveTo>
                  <a:pt x="643385" y="2721438"/>
                </a:moveTo>
                <a:lnTo>
                  <a:pt x="1098382" y="3045733"/>
                </a:lnTo>
                <a:lnTo>
                  <a:pt x="590960" y="3279640"/>
                </a:lnTo>
                <a:close/>
                <a:moveTo>
                  <a:pt x="634134" y="2539413"/>
                </a:moveTo>
                <a:lnTo>
                  <a:pt x="391358" y="3131093"/>
                </a:lnTo>
                <a:lnTo>
                  <a:pt x="0" y="2622486"/>
                </a:lnTo>
                <a:close/>
                <a:moveTo>
                  <a:pt x="1544678" y="2447807"/>
                </a:moveTo>
                <a:lnTo>
                  <a:pt x="1544679" y="2683996"/>
                </a:lnTo>
                <a:lnTo>
                  <a:pt x="1681668" y="2447807"/>
                </a:lnTo>
                <a:close/>
                <a:moveTo>
                  <a:pt x="385277" y="2054005"/>
                </a:moveTo>
                <a:lnTo>
                  <a:pt x="842087" y="2054005"/>
                </a:lnTo>
                <a:lnTo>
                  <a:pt x="613682" y="2447807"/>
                </a:lnTo>
                <a:close/>
                <a:moveTo>
                  <a:pt x="1636533" y="1826276"/>
                </a:moveTo>
                <a:lnTo>
                  <a:pt x="1589924" y="2280702"/>
                </a:lnTo>
                <a:lnTo>
                  <a:pt x="2004976" y="2093669"/>
                </a:lnTo>
                <a:close/>
                <a:moveTo>
                  <a:pt x="1348299" y="1757709"/>
                </a:moveTo>
                <a:lnTo>
                  <a:pt x="1406536" y="2313405"/>
                </a:lnTo>
                <a:lnTo>
                  <a:pt x="895272" y="2088020"/>
                </a:lnTo>
                <a:close/>
                <a:moveTo>
                  <a:pt x="689469" y="1461813"/>
                </a:moveTo>
                <a:lnTo>
                  <a:pt x="1057911" y="1729206"/>
                </a:lnTo>
                <a:lnTo>
                  <a:pt x="642860" y="1916239"/>
                </a:lnTo>
                <a:close/>
                <a:moveTo>
                  <a:pt x="190761" y="962010"/>
                </a:moveTo>
                <a:lnTo>
                  <a:pt x="743993" y="1282885"/>
                </a:lnTo>
                <a:lnTo>
                  <a:pt x="190761" y="1603759"/>
                </a:lnTo>
                <a:close/>
                <a:moveTo>
                  <a:pt x="605460" y="759302"/>
                </a:moveTo>
                <a:lnTo>
                  <a:pt x="886393" y="963186"/>
                </a:lnTo>
                <a:lnTo>
                  <a:pt x="569921" y="1105796"/>
                </a:lnTo>
                <a:close/>
                <a:moveTo>
                  <a:pt x="1544679" y="582431"/>
                </a:moveTo>
                <a:lnTo>
                  <a:pt x="1544679" y="862757"/>
                </a:lnTo>
                <a:lnTo>
                  <a:pt x="1786340" y="722595"/>
                </a:lnTo>
                <a:close/>
                <a:moveTo>
                  <a:pt x="1544677" y="0"/>
                </a:moveTo>
                <a:lnTo>
                  <a:pt x="5161209" y="0"/>
                </a:lnTo>
                <a:lnTo>
                  <a:pt x="5161209" y="4892039"/>
                </a:lnTo>
                <a:lnTo>
                  <a:pt x="1544677" y="4892039"/>
                </a:lnTo>
                <a:lnTo>
                  <a:pt x="1544677" y="4446766"/>
                </a:lnTo>
                <a:lnTo>
                  <a:pt x="1629483" y="4459710"/>
                </a:lnTo>
                <a:lnTo>
                  <a:pt x="1544679" y="4243705"/>
                </a:lnTo>
                <a:lnTo>
                  <a:pt x="1544679" y="4446766"/>
                </a:lnTo>
                <a:lnTo>
                  <a:pt x="900486" y="4348437"/>
                </a:lnTo>
                <a:lnTo>
                  <a:pt x="1360911" y="3775626"/>
                </a:lnTo>
                <a:lnTo>
                  <a:pt x="1544677" y="4243697"/>
                </a:lnTo>
                <a:lnTo>
                  <a:pt x="1544677" y="3453210"/>
                </a:lnTo>
                <a:lnTo>
                  <a:pt x="1265479" y="3615145"/>
                </a:lnTo>
                <a:lnTo>
                  <a:pt x="1265480" y="3158335"/>
                </a:lnTo>
                <a:lnTo>
                  <a:pt x="1544677" y="3320269"/>
                </a:lnTo>
                <a:lnTo>
                  <a:pt x="1544677" y="3194322"/>
                </a:lnTo>
                <a:lnTo>
                  <a:pt x="1879890" y="3342097"/>
                </a:lnTo>
                <a:lnTo>
                  <a:pt x="1821652" y="2786400"/>
                </a:lnTo>
                <a:lnTo>
                  <a:pt x="1544677" y="2988348"/>
                </a:lnTo>
                <a:lnTo>
                  <a:pt x="1544677" y="2684000"/>
                </a:lnTo>
                <a:lnTo>
                  <a:pt x="1312948" y="3083533"/>
                </a:lnTo>
                <a:lnTo>
                  <a:pt x="944226" y="2447807"/>
                </a:lnTo>
                <a:lnTo>
                  <a:pt x="1544677" y="2447807"/>
                </a:lnTo>
                <a:lnTo>
                  <a:pt x="1544677" y="1648200"/>
                </a:lnTo>
                <a:lnTo>
                  <a:pt x="1668755" y="1648200"/>
                </a:lnTo>
                <a:lnTo>
                  <a:pt x="1544679" y="1434275"/>
                </a:lnTo>
                <a:lnTo>
                  <a:pt x="1544679" y="1648200"/>
                </a:lnTo>
                <a:lnTo>
                  <a:pt x="1108097" y="1648199"/>
                </a:lnTo>
                <a:lnTo>
                  <a:pt x="1250520" y="1402643"/>
                </a:lnTo>
                <a:lnTo>
                  <a:pt x="873703" y="1572446"/>
                </a:lnTo>
                <a:lnTo>
                  <a:pt x="920312" y="1118020"/>
                </a:lnTo>
                <a:lnTo>
                  <a:pt x="1268879" y="1370989"/>
                </a:lnTo>
                <a:lnTo>
                  <a:pt x="1388426" y="1164873"/>
                </a:lnTo>
                <a:lnTo>
                  <a:pt x="1544677" y="1434270"/>
                </a:lnTo>
                <a:lnTo>
                  <a:pt x="1544677" y="862759"/>
                </a:lnTo>
                <a:lnTo>
                  <a:pt x="1303013" y="1002922"/>
                </a:lnTo>
                <a:lnTo>
                  <a:pt x="1303014" y="442264"/>
                </a:lnTo>
                <a:lnTo>
                  <a:pt x="1544677" y="582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497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ตัวแทนรูปภาพ 8"/>
          <p:cNvSpPr>
            <a:spLocks noGrp="1"/>
          </p:cNvSpPr>
          <p:nvPr>
            <p:ph type="pic" sz="quarter" idx="11"/>
          </p:nvPr>
        </p:nvSpPr>
        <p:spPr>
          <a:xfrm>
            <a:off x="1055592" y="2057718"/>
            <a:ext cx="4179887" cy="3703637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3162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="" xmlns:a16="http://schemas.microsoft.com/office/drawing/2014/main" id="{DCA9BD29-3335-49FC-8BD0-26E45751AC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9070" y="1223317"/>
            <a:ext cx="5441094" cy="4721980"/>
          </a:xfrm>
          <a:custGeom>
            <a:avLst/>
            <a:gdLst>
              <a:gd name="connsiteX0" fmla="*/ 2090352 w 5441094"/>
              <a:gd name="connsiteY0" fmla="*/ 2977952 h 4721980"/>
              <a:gd name="connsiteX1" fmla="*/ 3101888 w 5441094"/>
              <a:gd name="connsiteY1" fmla="*/ 4721980 h 4721980"/>
              <a:gd name="connsiteX2" fmla="*/ 1078816 w 5441094"/>
              <a:gd name="connsiteY2" fmla="*/ 4721980 h 4721980"/>
              <a:gd name="connsiteX3" fmla="*/ 2191267 w 5441094"/>
              <a:gd name="connsiteY3" fmla="*/ 2940880 h 4721980"/>
              <a:gd name="connsiteX4" fmla="*/ 4155992 w 5441094"/>
              <a:gd name="connsiteY4" fmla="*/ 2940880 h 4721980"/>
              <a:gd name="connsiteX5" fmla="*/ 3173629 w 5441094"/>
              <a:gd name="connsiteY5" fmla="*/ 4634609 h 4721980"/>
              <a:gd name="connsiteX6" fmla="*/ 0 w 5441094"/>
              <a:gd name="connsiteY6" fmla="*/ 2928524 h 4721980"/>
              <a:gd name="connsiteX7" fmla="*/ 2023072 w 5441094"/>
              <a:gd name="connsiteY7" fmla="*/ 2928524 h 4721980"/>
              <a:gd name="connsiteX8" fmla="*/ 1011536 w 5441094"/>
              <a:gd name="connsiteY8" fmla="*/ 4672552 h 4721980"/>
              <a:gd name="connsiteX9" fmla="*/ 982363 w 5441094"/>
              <a:gd name="connsiteY9" fmla="*/ 1120204 h 4721980"/>
              <a:gd name="connsiteX10" fmla="*/ 1964725 w 5441094"/>
              <a:gd name="connsiteY10" fmla="*/ 2813933 h 4721980"/>
              <a:gd name="connsiteX11" fmla="*/ 0 w 5441094"/>
              <a:gd name="connsiteY11" fmla="*/ 2813933 h 4721980"/>
              <a:gd name="connsiteX12" fmla="*/ 3816180 w 5441094"/>
              <a:gd name="connsiteY12" fmla="*/ 12357 h 4721980"/>
              <a:gd name="connsiteX13" fmla="*/ 5441094 w 5441094"/>
              <a:gd name="connsiteY13" fmla="*/ 2813933 h 4721980"/>
              <a:gd name="connsiteX14" fmla="*/ 2191266 w 5441094"/>
              <a:gd name="connsiteY14" fmla="*/ 2813933 h 4721980"/>
              <a:gd name="connsiteX15" fmla="*/ 465439 w 5441094"/>
              <a:gd name="connsiteY15" fmla="*/ 0 h 4721980"/>
              <a:gd name="connsiteX16" fmla="*/ 3715267 w 5441094"/>
              <a:gd name="connsiteY16" fmla="*/ 0 h 4721980"/>
              <a:gd name="connsiteX17" fmla="*/ 2090353 w 5441094"/>
              <a:gd name="connsiteY17" fmla="*/ 2801576 h 472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41094" h="4721980">
                <a:moveTo>
                  <a:pt x="2090352" y="2977952"/>
                </a:moveTo>
                <a:lnTo>
                  <a:pt x="3101888" y="4721980"/>
                </a:lnTo>
                <a:lnTo>
                  <a:pt x="1078816" y="4721980"/>
                </a:lnTo>
                <a:close/>
                <a:moveTo>
                  <a:pt x="2191267" y="2940880"/>
                </a:moveTo>
                <a:lnTo>
                  <a:pt x="4155992" y="2940880"/>
                </a:lnTo>
                <a:lnTo>
                  <a:pt x="3173629" y="4634609"/>
                </a:lnTo>
                <a:close/>
                <a:moveTo>
                  <a:pt x="0" y="2928524"/>
                </a:moveTo>
                <a:lnTo>
                  <a:pt x="2023072" y="2928524"/>
                </a:lnTo>
                <a:lnTo>
                  <a:pt x="1011536" y="4672552"/>
                </a:lnTo>
                <a:close/>
                <a:moveTo>
                  <a:pt x="982363" y="1120204"/>
                </a:moveTo>
                <a:lnTo>
                  <a:pt x="1964725" y="2813933"/>
                </a:lnTo>
                <a:lnTo>
                  <a:pt x="0" y="2813933"/>
                </a:lnTo>
                <a:close/>
                <a:moveTo>
                  <a:pt x="3816180" y="12357"/>
                </a:moveTo>
                <a:lnTo>
                  <a:pt x="5441094" y="2813933"/>
                </a:lnTo>
                <a:lnTo>
                  <a:pt x="2191266" y="2813933"/>
                </a:lnTo>
                <a:close/>
                <a:moveTo>
                  <a:pt x="465439" y="0"/>
                </a:moveTo>
                <a:lnTo>
                  <a:pt x="3715267" y="0"/>
                </a:lnTo>
                <a:lnTo>
                  <a:pt x="2090353" y="28015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r>
              <a:rPr lang="en-US" altLang="ko-KR" dirty="0"/>
              <a:t>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2630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4EA604A-1015-4952-8EE1-CCE52EC0E000}"/>
              </a:ext>
            </a:extLst>
          </p:cNvPr>
          <p:cNvGrpSpPr/>
          <p:nvPr userDrawn="1"/>
        </p:nvGrpSpPr>
        <p:grpSpPr>
          <a:xfrm>
            <a:off x="3095065" y="1780189"/>
            <a:ext cx="6001870" cy="3297621"/>
            <a:chOff x="-548507" y="477868"/>
            <a:chExt cx="11570449" cy="6357177"/>
          </a:xfrm>
        </p:grpSpPr>
        <p:sp>
          <p:nvSpPr>
            <p:cNvPr id="3" name="Freeform: Shape 2">
              <a:extLst>
                <a:ext uri="{FF2B5EF4-FFF2-40B4-BE49-F238E27FC236}">
                  <a16:creationId xmlns="" xmlns:a16="http://schemas.microsoft.com/office/drawing/2014/main" id="{39EEB588-97F3-4BF3-B3B2-294329E1431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79AC13C8-EB64-4309-9F83-DE884AB194A4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90A07D5B-242A-465B-B3D3-285BCC724958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CF5AF579-3200-4645-9B4A-C34A0B00A828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4BBA6078-E1D1-4C14-AE2A-562D30932050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40F2DB06-6191-4D99-A246-B0F044EEB6D4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E0B2AB32-6E87-4708-AD26-26A3474DFD6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="" xmlns:a16="http://schemas.microsoft.com/office/drawing/2014/main" id="{44A0B59C-D502-416F-87A9-4FFE2F84014E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CEDAEF2E-9E44-473D-B13F-ABD8FD196480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="" xmlns:a16="http://schemas.microsoft.com/office/drawing/2014/main" id="{77A63B6A-A2C7-42FA-A975-B2C3DBEA0A1D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="" xmlns:a16="http://schemas.microsoft.com/office/drawing/2014/main" id="{425CD56A-8303-4E00-957E-0BF842A3B05F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442D482D-A042-4240-A15D-1E65B56B30D2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5" name="Picture Placeholder 2">
            <a:extLst>
              <a:ext uri="{FF2B5EF4-FFF2-40B4-BE49-F238E27FC236}">
                <a16:creationId xmlns="" xmlns:a16="http://schemas.microsoft.com/office/drawing/2014/main" id="{736F31BD-D2C3-4C53-B8E6-33C74563614F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909754" y="1947860"/>
            <a:ext cx="4372493" cy="266943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="" xmlns:a16="http://schemas.microsoft.com/office/drawing/2014/main" id="{9D8BBD3D-237B-4299-A310-B537C2DF7C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8" name="สี่เหลี่ยมผืนผ้า 8"/>
          <p:cNvSpPr/>
          <p:nvPr userDrawn="1"/>
        </p:nvSpPr>
        <p:spPr>
          <a:xfrm>
            <a:off x="10740571" y="5704114"/>
            <a:ext cx="1451429" cy="1153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96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1" cy="1325563"/>
          </a:xfrm>
        </p:spPr>
        <p:txBody>
          <a:bodyPr/>
          <a:lstStyle>
            <a:lvl1pPr>
              <a:defRPr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dirty="0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501118"/>
          </a:xfrm>
        </p:spPr>
        <p:txBody>
          <a:bodyPr/>
          <a:lstStyle>
            <a:lvl1pPr marL="0" indent="0">
              <a:buNone/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457200" indent="0">
              <a:buNone/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 marL="914400" indent="0">
              <a:buNone/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 marL="1371600" indent="0">
              <a:buNone/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 marL="1828800" indent="0">
              <a:buNone/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th-TH" dirty="0" smtClean="0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501118"/>
          </a:xfrm>
        </p:spPr>
        <p:txBody>
          <a:bodyPr/>
          <a:lstStyle>
            <a:lvl1pPr marL="0" indent="0">
              <a:buNone/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457200" indent="0">
              <a:buNone/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 marL="914400" indent="0">
              <a:buNone/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 marL="1371600" indent="0">
              <a:buNone/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 marL="1828800" indent="0">
              <a:buNone/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th-TH" dirty="0" smtClean="0"/>
              <a:t>แก้ไขสไตล์ของข้อความต้นแบบ</a:t>
            </a:r>
          </a:p>
        </p:txBody>
      </p:sp>
      <p:sp>
        <p:nvSpPr>
          <p:cNvPr id="8" name="สี่เหลี่ยมผืนผ้า 7"/>
          <p:cNvSpPr/>
          <p:nvPr userDrawn="1"/>
        </p:nvSpPr>
        <p:spPr>
          <a:xfrm>
            <a:off x="0" y="5704114"/>
            <a:ext cx="8258629" cy="115388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สี่เหลี่ยมผืนผ้า 8"/>
          <p:cNvSpPr/>
          <p:nvPr userDrawn="1"/>
        </p:nvSpPr>
        <p:spPr>
          <a:xfrm>
            <a:off x="10740571" y="5704114"/>
            <a:ext cx="1451429" cy="1153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57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เค้าโครงแบบกำหนดเอง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สี่เหลี่ยมผืนผ้า 12"/>
          <p:cNvSpPr/>
          <p:nvPr userDrawn="1"/>
        </p:nvSpPr>
        <p:spPr>
          <a:xfrm>
            <a:off x="10740571" y="5704114"/>
            <a:ext cx="1451429" cy="1153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248331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971004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971004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8248331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11780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เค้าโครงแบบกำหนดเอง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2192000" cy="4102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43289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 userDrawn="1"/>
        </p:nvSpPr>
        <p:spPr>
          <a:xfrm>
            <a:off x="10740571" y="5704114"/>
            <a:ext cx="1451429" cy="1153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863611" y="553701"/>
            <a:ext cx="3387405" cy="28086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8384222" y="3488723"/>
            <a:ext cx="3387405" cy="280862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D96107BE-A57B-43A2-8162-9CC825B80B47}"/>
              </a:ext>
            </a:extLst>
          </p:cNvPr>
          <p:cNvSpPr/>
          <p:nvPr userDrawn="1"/>
        </p:nvSpPr>
        <p:spPr>
          <a:xfrm>
            <a:off x="8384222" y="553701"/>
            <a:ext cx="3387405" cy="280831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xmlns="" id="{B278EEC4-D011-4897-80FB-FEE45D61C9CB}"/>
              </a:ext>
            </a:extLst>
          </p:cNvPr>
          <p:cNvSpPr/>
          <p:nvPr userDrawn="1"/>
        </p:nvSpPr>
        <p:spPr>
          <a:xfrm>
            <a:off x="4863611" y="3489035"/>
            <a:ext cx="3387405" cy="280831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" name="สี่เหลี่ยมผืนผ้า 1"/>
          <p:cNvSpPr/>
          <p:nvPr userDrawn="1"/>
        </p:nvSpPr>
        <p:spPr>
          <a:xfrm>
            <a:off x="0" y="0"/>
            <a:ext cx="4544297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01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 userDrawn="1"/>
        </p:nvSpPr>
        <p:spPr>
          <a:xfrm>
            <a:off x="10740571" y="5704114"/>
            <a:ext cx="1451429" cy="1153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그림 개체 틀 121">
            <a:extLst>
              <a:ext uri="{FF2B5EF4-FFF2-40B4-BE49-F238E27FC236}">
                <a16:creationId xmlns:a16="http://schemas.microsoft.com/office/drawing/2014/main" xmlns="" id="{A5626D23-6CC7-4600-833F-1D3C40A75C4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164510" y="635634"/>
            <a:ext cx="6379790" cy="5586731"/>
          </a:xfrm>
          <a:custGeom>
            <a:avLst/>
            <a:gdLst>
              <a:gd name="connsiteX0" fmla="*/ 0 w 6379790"/>
              <a:gd name="connsiteY0" fmla="*/ 4788536 h 5586731"/>
              <a:gd name="connsiteX1" fmla="*/ 797474 w 6379790"/>
              <a:gd name="connsiteY1" fmla="*/ 4788536 h 5586731"/>
              <a:gd name="connsiteX2" fmla="*/ 797474 w 6379790"/>
              <a:gd name="connsiteY2" fmla="*/ 5586731 h 5586731"/>
              <a:gd name="connsiteX3" fmla="*/ 0 w 6379790"/>
              <a:gd name="connsiteY3" fmla="*/ 5586731 h 5586731"/>
              <a:gd name="connsiteX4" fmla="*/ 2392422 w 6379790"/>
              <a:gd name="connsiteY4" fmla="*/ 3990341 h 5586731"/>
              <a:gd name="connsiteX5" fmla="*/ 2392422 w 6379790"/>
              <a:gd name="connsiteY5" fmla="*/ 4788536 h 5586731"/>
              <a:gd name="connsiteX6" fmla="*/ 3189895 w 6379790"/>
              <a:gd name="connsiteY6" fmla="*/ 4788536 h 5586731"/>
              <a:gd name="connsiteX7" fmla="*/ 3189895 w 6379790"/>
              <a:gd name="connsiteY7" fmla="*/ 3990341 h 5586731"/>
              <a:gd name="connsiteX8" fmla="*/ 0 w 6379790"/>
              <a:gd name="connsiteY8" fmla="*/ 3192146 h 5586731"/>
              <a:gd name="connsiteX9" fmla="*/ 797474 w 6379790"/>
              <a:gd name="connsiteY9" fmla="*/ 3192146 h 5586731"/>
              <a:gd name="connsiteX10" fmla="*/ 797474 w 6379790"/>
              <a:gd name="connsiteY10" fmla="*/ 3990341 h 5586731"/>
              <a:gd name="connsiteX11" fmla="*/ 0 w 6379790"/>
              <a:gd name="connsiteY11" fmla="*/ 3990341 h 5586731"/>
              <a:gd name="connsiteX12" fmla="*/ 1594948 w 6379790"/>
              <a:gd name="connsiteY12" fmla="*/ 0 h 5586731"/>
              <a:gd name="connsiteX13" fmla="*/ 3189895 w 6379790"/>
              <a:gd name="connsiteY13" fmla="*/ 0 h 5586731"/>
              <a:gd name="connsiteX14" fmla="*/ 3189895 w 6379790"/>
              <a:gd name="connsiteY14" fmla="*/ 797563 h 5586731"/>
              <a:gd name="connsiteX15" fmla="*/ 3987369 w 6379790"/>
              <a:gd name="connsiteY15" fmla="*/ 797563 h 5586731"/>
              <a:gd name="connsiteX16" fmla="*/ 3987369 w 6379790"/>
              <a:gd name="connsiteY16" fmla="*/ 0 h 5586731"/>
              <a:gd name="connsiteX17" fmla="*/ 6379790 w 6379790"/>
              <a:gd name="connsiteY17" fmla="*/ 0 h 5586731"/>
              <a:gd name="connsiteX18" fmla="*/ 6379790 w 6379790"/>
              <a:gd name="connsiteY18" fmla="*/ 797561 h 5586731"/>
              <a:gd name="connsiteX19" fmla="*/ 6379790 w 6379790"/>
              <a:gd name="connsiteY19" fmla="*/ 797562 h 5586731"/>
              <a:gd name="connsiteX20" fmla="*/ 6379790 w 6379790"/>
              <a:gd name="connsiteY20" fmla="*/ 1595756 h 5586731"/>
              <a:gd name="connsiteX21" fmla="*/ 5582317 w 6379790"/>
              <a:gd name="connsiteY21" fmla="*/ 1595756 h 5586731"/>
              <a:gd name="connsiteX22" fmla="*/ 5582317 w 6379790"/>
              <a:gd name="connsiteY22" fmla="*/ 2393951 h 5586731"/>
              <a:gd name="connsiteX23" fmla="*/ 6379790 w 6379790"/>
              <a:gd name="connsiteY23" fmla="*/ 2393951 h 5586731"/>
              <a:gd name="connsiteX24" fmla="*/ 6379790 w 6379790"/>
              <a:gd name="connsiteY24" fmla="*/ 3192146 h 5586731"/>
              <a:gd name="connsiteX25" fmla="*/ 6379790 w 6379790"/>
              <a:gd name="connsiteY25" fmla="*/ 3990341 h 5586731"/>
              <a:gd name="connsiteX26" fmla="*/ 6379790 w 6379790"/>
              <a:gd name="connsiteY26" fmla="*/ 4788536 h 5586731"/>
              <a:gd name="connsiteX27" fmla="*/ 6379790 w 6379790"/>
              <a:gd name="connsiteY27" fmla="*/ 5586731 h 5586731"/>
              <a:gd name="connsiteX28" fmla="*/ 5582316 w 6379790"/>
              <a:gd name="connsiteY28" fmla="*/ 5586731 h 5586731"/>
              <a:gd name="connsiteX29" fmla="*/ 5582316 w 6379790"/>
              <a:gd name="connsiteY29" fmla="*/ 4788536 h 5586731"/>
              <a:gd name="connsiteX30" fmla="*/ 4784843 w 6379790"/>
              <a:gd name="connsiteY30" fmla="*/ 4788536 h 5586731"/>
              <a:gd name="connsiteX31" fmla="*/ 4784843 w 6379790"/>
              <a:gd name="connsiteY31" fmla="*/ 5586731 h 5586731"/>
              <a:gd name="connsiteX32" fmla="*/ 3987369 w 6379790"/>
              <a:gd name="connsiteY32" fmla="*/ 5586731 h 5586731"/>
              <a:gd name="connsiteX33" fmla="*/ 3189895 w 6379790"/>
              <a:gd name="connsiteY33" fmla="*/ 5586731 h 5586731"/>
              <a:gd name="connsiteX34" fmla="*/ 2392422 w 6379790"/>
              <a:gd name="connsiteY34" fmla="*/ 5586731 h 5586731"/>
              <a:gd name="connsiteX35" fmla="*/ 2392421 w 6379790"/>
              <a:gd name="connsiteY35" fmla="*/ 5586731 h 5586731"/>
              <a:gd name="connsiteX36" fmla="*/ 1594948 w 6379790"/>
              <a:gd name="connsiteY36" fmla="*/ 5586731 h 5586731"/>
              <a:gd name="connsiteX37" fmla="*/ 1594948 w 6379790"/>
              <a:gd name="connsiteY37" fmla="*/ 4788536 h 5586731"/>
              <a:gd name="connsiteX38" fmla="*/ 797474 w 6379790"/>
              <a:gd name="connsiteY38" fmla="*/ 4788536 h 5586731"/>
              <a:gd name="connsiteX39" fmla="*/ 797474 w 6379790"/>
              <a:gd name="connsiteY39" fmla="*/ 3990341 h 5586731"/>
              <a:gd name="connsiteX40" fmla="*/ 1594948 w 6379790"/>
              <a:gd name="connsiteY40" fmla="*/ 3990341 h 5586731"/>
              <a:gd name="connsiteX41" fmla="*/ 1594948 w 6379790"/>
              <a:gd name="connsiteY41" fmla="*/ 3192146 h 5586731"/>
              <a:gd name="connsiteX42" fmla="*/ 2392421 w 6379790"/>
              <a:gd name="connsiteY42" fmla="*/ 3192146 h 5586731"/>
              <a:gd name="connsiteX43" fmla="*/ 2392421 w 6379790"/>
              <a:gd name="connsiteY43" fmla="*/ 2393951 h 5586731"/>
              <a:gd name="connsiteX44" fmla="*/ 1594948 w 6379790"/>
              <a:gd name="connsiteY44" fmla="*/ 2393951 h 5586731"/>
              <a:gd name="connsiteX45" fmla="*/ 1594948 w 6379790"/>
              <a:gd name="connsiteY45" fmla="*/ 3192146 h 5586731"/>
              <a:gd name="connsiteX46" fmla="*/ 797474 w 6379790"/>
              <a:gd name="connsiteY46" fmla="*/ 3192146 h 5586731"/>
              <a:gd name="connsiteX47" fmla="*/ 797474 w 6379790"/>
              <a:gd name="connsiteY47" fmla="*/ 2393951 h 5586731"/>
              <a:gd name="connsiteX48" fmla="*/ 0 w 6379790"/>
              <a:gd name="connsiteY48" fmla="*/ 2393951 h 5586731"/>
              <a:gd name="connsiteX49" fmla="*/ 0 w 6379790"/>
              <a:gd name="connsiteY49" fmla="*/ 1595756 h 5586731"/>
              <a:gd name="connsiteX50" fmla="*/ 797474 w 6379790"/>
              <a:gd name="connsiteY50" fmla="*/ 1595756 h 5586731"/>
              <a:gd name="connsiteX51" fmla="*/ 797474 w 6379790"/>
              <a:gd name="connsiteY51" fmla="*/ 797565 h 5586731"/>
              <a:gd name="connsiteX52" fmla="*/ 1594948 w 6379790"/>
              <a:gd name="connsiteY52" fmla="*/ 797565 h 5586731"/>
              <a:gd name="connsiteX53" fmla="*/ 1594948 w 6379790"/>
              <a:gd name="connsiteY53" fmla="*/ 1595756 h 5586731"/>
              <a:gd name="connsiteX54" fmla="*/ 2392421 w 6379790"/>
              <a:gd name="connsiteY54" fmla="*/ 1595756 h 5586731"/>
              <a:gd name="connsiteX55" fmla="*/ 2392421 w 6379790"/>
              <a:gd name="connsiteY55" fmla="*/ 797565 h 5586731"/>
              <a:gd name="connsiteX56" fmla="*/ 1594948 w 6379790"/>
              <a:gd name="connsiteY56" fmla="*/ 797565 h 5586731"/>
              <a:gd name="connsiteX57" fmla="*/ 0 w 6379790"/>
              <a:gd name="connsiteY57" fmla="*/ 0 h 5586731"/>
              <a:gd name="connsiteX58" fmla="*/ 797474 w 6379790"/>
              <a:gd name="connsiteY58" fmla="*/ 0 h 5586731"/>
              <a:gd name="connsiteX59" fmla="*/ 797474 w 6379790"/>
              <a:gd name="connsiteY59" fmla="*/ 797565 h 5586731"/>
              <a:gd name="connsiteX60" fmla="*/ 0 w 6379790"/>
              <a:gd name="connsiteY60" fmla="*/ 797565 h 558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379790" h="5586731">
                <a:moveTo>
                  <a:pt x="0" y="4788536"/>
                </a:moveTo>
                <a:lnTo>
                  <a:pt x="797474" y="4788536"/>
                </a:lnTo>
                <a:lnTo>
                  <a:pt x="797474" y="5586731"/>
                </a:lnTo>
                <a:lnTo>
                  <a:pt x="0" y="5586731"/>
                </a:lnTo>
                <a:close/>
                <a:moveTo>
                  <a:pt x="2392422" y="3990341"/>
                </a:moveTo>
                <a:lnTo>
                  <a:pt x="2392422" y="4788536"/>
                </a:lnTo>
                <a:lnTo>
                  <a:pt x="3189895" y="4788536"/>
                </a:lnTo>
                <a:lnTo>
                  <a:pt x="3189895" y="3990341"/>
                </a:lnTo>
                <a:close/>
                <a:moveTo>
                  <a:pt x="0" y="3192146"/>
                </a:moveTo>
                <a:lnTo>
                  <a:pt x="797474" y="3192146"/>
                </a:lnTo>
                <a:lnTo>
                  <a:pt x="797474" y="3990341"/>
                </a:lnTo>
                <a:lnTo>
                  <a:pt x="0" y="3990341"/>
                </a:lnTo>
                <a:close/>
                <a:moveTo>
                  <a:pt x="1594948" y="0"/>
                </a:moveTo>
                <a:lnTo>
                  <a:pt x="3189895" y="0"/>
                </a:lnTo>
                <a:lnTo>
                  <a:pt x="3189895" y="797563"/>
                </a:lnTo>
                <a:lnTo>
                  <a:pt x="3987369" y="797563"/>
                </a:lnTo>
                <a:lnTo>
                  <a:pt x="3987369" y="0"/>
                </a:lnTo>
                <a:lnTo>
                  <a:pt x="6379790" y="0"/>
                </a:lnTo>
                <a:lnTo>
                  <a:pt x="6379790" y="797561"/>
                </a:lnTo>
                <a:lnTo>
                  <a:pt x="6379790" y="797562"/>
                </a:lnTo>
                <a:lnTo>
                  <a:pt x="6379790" y="1595756"/>
                </a:lnTo>
                <a:lnTo>
                  <a:pt x="5582317" y="1595756"/>
                </a:lnTo>
                <a:lnTo>
                  <a:pt x="5582317" y="2393951"/>
                </a:lnTo>
                <a:lnTo>
                  <a:pt x="6379790" y="2393951"/>
                </a:lnTo>
                <a:lnTo>
                  <a:pt x="6379790" y="3192146"/>
                </a:lnTo>
                <a:lnTo>
                  <a:pt x="6379790" y="3990341"/>
                </a:lnTo>
                <a:lnTo>
                  <a:pt x="6379790" y="4788536"/>
                </a:lnTo>
                <a:lnTo>
                  <a:pt x="6379790" y="5586731"/>
                </a:lnTo>
                <a:lnTo>
                  <a:pt x="5582316" y="5586731"/>
                </a:lnTo>
                <a:lnTo>
                  <a:pt x="5582316" y="4788536"/>
                </a:lnTo>
                <a:lnTo>
                  <a:pt x="4784843" y="4788536"/>
                </a:lnTo>
                <a:lnTo>
                  <a:pt x="4784843" y="5586731"/>
                </a:lnTo>
                <a:lnTo>
                  <a:pt x="3987369" y="5586731"/>
                </a:lnTo>
                <a:lnTo>
                  <a:pt x="3189895" y="5586731"/>
                </a:lnTo>
                <a:lnTo>
                  <a:pt x="2392422" y="5586731"/>
                </a:lnTo>
                <a:lnTo>
                  <a:pt x="2392421" y="5586731"/>
                </a:lnTo>
                <a:lnTo>
                  <a:pt x="1594948" y="5586731"/>
                </a:lnTo>
                <a:lnTo>
                  <a:pt x="1594948" y="4788536"/>
                </a:lnTo>
                <a:lnTo>
                  <a:pt x="797474" y="4788536"/>
                </a:lnTo>
                <a:lnTo>
                  <a:pt x="797474" y="3990341"/>
                </a:lnTo>
                <a:lnTo>
                  <a:pt x="1594948" y="3990341"/>
                </a:lnTo>
                <a:lnTo>
                  <a:pt x="1594948" y="3192146"/>
                </a:lnTo>
                <a:lnTo>
                  <a:pt x="2392421" y="3192146"/>
                </a:lnTo>
                <a:lnTo>
                  <a:pt x="2392421" y="2393951"/>
                </a:lnTo>
                <a:lnTo>
                  <a:pt x="1594948" y="2393951"/>
                </a:lnTo>
                <a:lnTo>
                  <a:pt x="1594948" y="3192146"/>
                </a:lnTo>
                <a:lnTo>
                  <a:pt x="797474" y="3192146"/>
                </a:lnTo>
                <a:lnTo>
                  <a:pt x="797474" y="2393951"/>
                </a:lnTo>
                <a:lnTo>
                  <a:pt x="0" y="2393951"/>
                </a:lnTo>
                <a:lnTo>
                  <a:pt x="0" y="1595756"/>
                </a:lnTo>
                <a:lnTo>
                  <a:pt x="797474" y="1595756"/>
                </a:lnTo>
                <a:lnTo>
                  <a:pt x="797474" y="797565"/>
                </a:lnTo>
                <a:lnTo>
                  <a:pt x="1594948" y="797565"/>
                </a:lnTo>
                <a:lnTo>
                  <a:pt x="1594948" y="1595756"/>
                </a:lnTo>
                <a:lnTo>
                  <a:pt x="2392421" y="1595756"/>
                </a:lnTo>
                <a:lnTo>
                  <a:pt x="2392421" y="797565"/>
                </a:lnTo>
                <a:lnTo>
                  <a:pt x="1594948" y="797565"/>
                </a:lnTo>
                <a:close/>
                <a:moveTo>
                  <a:pt x="0" y="0"/>
                </a:moveTo>
                <a:lnTo>
                  <a:pt x="797474" y="0"/>
                </a:lnTo>
                <a:lnTo>
                  <a:pt x="797474" y="797565"/>
                </a:lnTo>
                <a:lnTo>
                  <a:pt x="0" y="7975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233089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 userDrawn="1"/>
        </p:nvSpPr>
        <p:spPr>
          <a:xfrm>
            <a:off x="10740571" y="5704114"/>
            <a:ext cx="1451429" cy="1153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3957111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 11"/>
          <p:cNvSpPr/>
          <p:nvPr userDrawn="1"/>
        </p:nvSpPr>
        <p:spPr>
          <a:xfrm>
            <a:off x="10740571" y="5704114"/>
            <a:ext cx="1451429" cy="1153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ตัวแทนรูปภาพ 9"/>
          <p:cNvSpPr>
            <a:spLocks noGrp="1"/>
          </p:cNvSpPr>
          <p:nvPr>
            <p:ph type="pic" sz="quarter" idx="10"/>
          </p:nvPr>
        </p:nvSpPr>
        <p:spPr>
          <a:xfrm>
            <a:off x="508000" y="508000"/>
            <a:ext cx="11117263" cy="58197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05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93691-1944-434E-97C5-69349DE9D9C2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7D335-1678-4AD1-9596-25EEA04A3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8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61" r:id="rId5"/>
    <p:sldLayoutId id="2147483663" r:id="rId6"/>
    <p:sldLayoutId id="2147483664" r:id="rId7"/>
    <p:sldLayoutId id="2147483665" r:id="rId8"/>
    <p:sldLayoutId id="2147483651" r:id="rId9"/>
    <p:sldLayoutId id="2147483662" r:id="rId10"/>
    <p:sldLayoutId id="2147483667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6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5.jpe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7" t="4222" r="-371" b="6256"/>
          <a:stretch/>
        </p:blipFill>
        <p:spPr>
          <a:xfrm>
            <a:off x="-48768" y="-60960"/>
            <a:ext cx="12362688" cy="73517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9776" y="5125127"/>
            <a:ext cx="6705600" cy="72535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15568" y="2290351"/>
            <a:ext cx="10034016" cy="2607107"/>
          </a:xfrm>
          <a:prstGeom prst="rect">
            <a:avLst/>
          </a:prstGeom>
          <a:solidFill>
            <a:schemeClr val="tx1">
              <a:alpha val="50196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17602" y="5125127"/>
            <a:ext cx="10229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หลักสูตรการพัฒนาครูและบุคลากรทางการศึกษา </a:t>
            </a:r>
            <a:endParaRPr lang="en-US" sz="1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317FAA3-5F72-46A9-8E44-62DB96A23C3E}"/>
              </a:ext>
            </a:extLst>
          </p:cNvPr>
          <p:cNvSpPr txBox="1"/>
          <p:nvPr/>
        </p:nvSpPr>
        <p:spPr>
          <a:xfrm>
            <a:off x="3864968" y="5951688"/>
            <a:ext cx="4535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มหาวิทยาลัยเทคโนโลยีราชมงคลธัญบุรี</a:t>
            </a:r>
            <a:endParaRPr lang="en-US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4377" y="2649288"/>
            <a:ext cx="815639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โครงการพัฒนาสื่อการเรียนออนไลน์</a:t>
            </a:r>
            <a:endParaRPr lang="en-US" sz="5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5400" b="1" dirty="0">
                <a:solidFill>
                  <a:schemeClr val="accent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วิชาการพัฒนาโปรแกรมภาษาคอมพิวเตอร์</a:t>
            </a:r>
            <a:endParaRPr lang="en-US" sz="5400" b="1" dirty="0">
              <a:solidFill>
                <a:schemeClr val="accent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425434" y="532445"/>
            <a:ext cx="5414284" cy="1538214"/>
            <a:chOff x="3369861" y="532445"/>
            <a:chExt cx="5414284" cy="153821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861" y="678779"/>
              <a:ext cx="990214" cy="136096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212" y="532445"/>
              <a:ext cx="4466933" cy="15382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808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1"/>
          <a:stretch/>
        </p:blipFill>
        <p:spPr>
          <a:xfrm>
            <a:off x="-90585" y="-142794"/>
            <a:ext cx="12391442" cy="7022565"/>
          </a:xfrm>
          <a:prstGeom prst="rect">
            <a:avLst/>
          </a:prstGeom>
        </p:spPr>
      </p:pic>
      <p:sp>
        <p:nvSpPr>
          <p:cNvPr id="34" name="สี่เหลี่ยมผืนผ้ามุมมน 33"/>
          <p:cNvSpPr/>
          <p:nvPr/>
        </p:nvSpPr>
        <p:spPr>
          <a:xfrm>
            <a:off x="236189" y="2853606"/>
            <a:ext cx="3697943" cy="3694910"/>
          </a:xfrm>
          <a:prstGeom prst="roundRect">
            <a:avLst>
              <a:gd name="adj" fmla="val 7945"/>
            </a:avLst>
          </a:prstGeom>
          <a:solidFill>
            <a:schemeClr val="accent5">
              <a:lumMod val="60000"/>
              <a:lumOff val="40000"/>
              <a:alpha val="90000"/>
            </a:schemeClr>
          </a:solidFill>
          <a:ln>
            <a:noFill/>
          </a:ln>
          <a:effectLst>
            <a:outerShdw blurRad="76200" dist="38100" dir="18900000" algn="b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154534" y="280193"/>
            <a:ext cx="509466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2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โครงสร้างหลักสูตรและเนื้อหาวิชา</a:t>
            </a:r>
            <a:endParaRPr lang="en-US" sz="4200" b="1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526" y="164716"/>
            <a:ext cx="2578832" cy="920576"/>
          </a:xfrm>
          <a:prstGeom prst="rect">
            <a:avLst/>
          </a:prstGeom>
        </p:spPr>
      </p:pic>
      <p:sp>
        <p:nvSpPr>
          <p:cNvPr id="8" name="Rectangle 2"/>
          <p:cNvSpPr/>
          <p:nvPr/>
        </p:nvSpPr>
        <p:spPr>
          <a:xfrm>
            <a:off x="5227755" y="280193"/>
            <a:ext cx="417774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200" b="1" u="sng" dirty="0">
                <a:solidFill>
                  <a:srgbClr val="FF4F4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คณะผู้เชี่ยวชาญด้านเนื้อหา</a:t>
            </a:r>
          </a:p>
        </p:txBody>
      </p:sp>
      <p:sp>
        <p:nvSpPr>
          <p:cNvPr id="9" name="Rectangle 39"/>
          <p:cNvSpPr/>
          <p:nvPr/>
        </p:nvSpPr>
        <p:spPr>
          <a:xfrm>
            <a:off x="289115" y="4611644"/>
            <a:ext cx="36348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จัดทำโครงสร้าง</a:t>
            </a:r>
            <a:r>
              <a:rPr lang="th-TH" sz="30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หลักสูตรแต่</a:t>
            </a:r>
            <a:r>
              <a:rPr lang="th-TH" sz="3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ละวิชา </a:t>
            </a:r>
          </a:p>
          <a:p>
            <a:pPr algn="ctr"/>
            <a:r>
              <a:rPr lang="th-TH" sz="3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ให้ครอบคลุมตามจุดประสงค์และขอบเขตเนื้อหา</a:t>
            </a:r>
          </a:p>
        </p:txBody>
      </p:sp>
      <p:sp>
        <p:nvSpPr>
          <p:cNvPr id="36" name="สี่เหลี่ยมผืนผ้ามุมมน 35"/>
          <p:cNvSpPr/>
          <p:nvPr/>
        </p:nvSpPr>
        <p:spPr>
          <a:xfrm>
            <a:off x="4246709" y="2853605"/>
            <a:ext cx="3697943" cy="3684894"/>
          </a:xfrm>
          <a:prstGeom prst="roundRect">
            <a:avLst>
              <a:gd name="adj" fmla="val 6990"/>
            </a:avLst>
          </a:prstGeom>
          <a:solidFill>
            <a:schemeClr val="accent5">
              <a:lumMod val="75000"/>
              <a:alpha val="83000"/>
            </a:schemeClr>
          </a:solidFill>
          <a:ln>
            <a:noFill/>
          </a:ln>
          <a:effectLst>
            <a:outerShdw blurRad="76200" dist="38100" dir="18900000" algn="b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สี่เหลี่ยมผืนผ้ามุมมน 36"/>
          <p:cNvSpPr/>
          <p:nvPr/>
        </p:nvSpPr>
        <p:spPr>
          <a:xfrm>
            <a:off x="8239541" y="2853605"/>
            <a:ext cx="3697943" cy="3735927"/>
          </a:xfrm>
          <a:prstGeom prst="roundRect">
            <a:avLst>
              <a:gd name="adj" fmla="val 8373"/>
            </a:avLst>
          </a:prstGeom>
          <a:solidFill>
            <a:srgbClr val="FFC000">
              <a:alpha val="65000"/>
            </a:srgbClr>
          </a:solidFill>
          <a:ln>
            <a:noFill/>
          </a:ln>
          <a:effectLst>
            <a:outerShdw blurRad="101600" dist="38100" dir="18900000" algn="b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39"/>
          <p:cNvSpPr/>
          <p:nvPr/>
        </p:nvSpPr>
        <p:spPr>
          <a:xfrm>
            <a:off x="4447735" y="4611644"/>
            <a:ext cx="33861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แบ่งการเรียนออกเป็นหัวข้อย่อย เพื่อให้</a:t>
            </a:r>
            <a:r>
              <a:rPr lang="th-TH" sz="30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ผู้เรียนสามารถ</a:t>
            </a:r>
            <a:r>
              <a:rPr lang="th-TH" sz="3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เลือกเรียนเฉพาะเรื่องที่สนใจได้</a:t>
            </a:r>
          </a:p>
        </p:txBody>
      </p:sp>
      <p:sp>
        <p:nvSpPr>
          <p:cNvPr id="30" name="Rectangle 7"/>
          <p:cNvSpPr/>
          <p:nvPr/>
        </p:nvSpPr>
        <p:spPr>
          <a:xfrm>
            <a:off x="8398236" y="4611644"/>
            <a:ext cx="353494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เขียนเนื้อหา แบบฝึกหัด</a:t>
            </a:r>
            <a:br>
              <a:rPr lang="th-TH" sz="3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แล้วส่งให้ผู้เชี่ยวชาญ คณะทำงาน</a:t>
            </a:r>
          </a:p>
          <a:p>
            <a:pPr algn="ctr"/>
            <a:r>
              <a:rPr lang="th-TH" sz="3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ตรวจสอบความถูกต้องของเนื้อหา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54701" y="1552892"/>
            <a:ext cx="2903684" cy="2903684"/>
            <a:chOff x="623158" y="1195328"/>
            <a:chExt cx="2903684" cy="2903684"/>
          </a:xfrm>
        </p:grpSpPr>
        <p:sp>
          <p:nvSpPr>
            <p:cNvPr id="13" name="วงรี 12"/>
            <p:cNvSpPr/>
            <p:nvPr/>
          </p:nvSpPr>
          <p:spPr>
            <a:xfrm>
              <a:off x="623158" y="1195328"/>
              <a:ext cx="2903684" cy="2903684"/>
            </a:xfrm>
            <a:prstGeom prst="ellipse">
              <a:avLst/>
            </a:prstGeom>
            <a:solidFill>
              <a:srgbClr val="005C88"/>
            </a:solidFill>
            <a:ln>
              <a:noFill/>
            </a:ln>
            <a:effectLst>
              <a:outerShdw blurRad="63500" dist="38100" dir="600000" algn="l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2" name="รูปภาพ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869" y="1602310"/>
              <a:ext cx="2478263" cy="2055385"/>
            </a:xfrm>
            <a:prstGeom prst="rect">
              <a:avLst/>
            </a:prstGeom>
          </p:spPr>
        </p:pic>
      </p:grpSp>
      <p:grpSp>
        <p:nvGrpSpPr>
          <p:cNvPr id="32" name="กลุ่ม 31"/>
          <p:cNvGrpSpPr/>
          <p:nvPr/>
        </p:nvGrpSpPr>
        <p:grpSpPr>
          <a:xfrm>
            <a:off x="4643838" y="1373959"/>
            <a:ext cx="2903684" cy="2903684"/>
            <a:chOff x="4698113" y="1154373"/>
            <a:chExt cx="2903684" cy="2903684"/>
          </a:xfrm>
          <a:effectLst>
            <a:outerShdw blurRad="63500" dist="38100" algn="l" rotWithShape="0">
              <a:schemeClr val="bg1">
                <a:lumMod val="50000"/>
                <a:alpha val="34000"/>
              </a:schemeClr>
            </a:outerShdw>
          </a:effectLst>
        </p:grpSpPr>
        <p:sp>
          <p:nvSpPr>
            <p:cNvPr id="22" name="วงรี 21"/>
            <p:cNvSpPr/>
            <p:nvPr/>
          </p:nvSpPr>
          <p:spPr>
            <a:xfrm>
              <a:off x="4698113" y="1154373"/>
              <a:ext cx="2903684" cy="2903684"/>
            </a:xfrm>
            <a:prstGeom prst="ellipse">
              <a:avLst/>
            </a:prstGeom>
            <a:solidFill>
              <a:srgbClr val="FF757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7" name="รูปภาพ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15831" y="1466767"/>
              <a:ext cx="2614108" cy="2081233"/>
            </a:xfrm>
            <a:prstGeom prst="rect">
              <a:avLst/>
            </a:prstGeom>
          </p:spPr>
        </p:pic>
      </p:grpSp>
      <p:grpSp>
        <p:nvGrpSpPr>
          <p:cNvPr id="33" name="กลุ่ม 32"/>
          <p:cNvGrpSpPr/>
          <p:nvPr/>
        </p:nvGrpSpPr>
        <p:grpSpPr>
          <a:xfrm>
            <a:off x="8725645" y="1396626"/>
            <a:ext cx="2903684" cy="2903684"/>
            <a:chOff x="8667610" y="1177040"/>
            <a:chExt cx="2903684" cy="2903684"/>
          </a:xfrm>
          <a:effectLst>
            <a:outerShdw blurRad="63500" dist="38100" algn="l" rotWithShape="0">
              <a:prstClr val="black">
                <a:alpha val="34000"/>
              </a:prstClr>
            </a:outerShdw>
          </a:effectLst>
        </p:grpSpPr>
        <p:sp>
          <p:nvSpPr>
            <p:cNvPr id="25" name="วงรี 24"/>
            <p:cNvSpPr/>
            <p:nvPr/>
          </p:nvSpPr>
          <p:spPr>
            <a:xfrm>
              <a:off x="8667610" y="1177040"/>
              <a:ext cx="2903684" cy="2903684"/>
            </a:xfrm>
            <a:prstGeom prst="ellipse">
              <a:avLst/>
            </a:prstGeom>
            <a:solidFill>
              <a:srgbClr val="FBA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14873" y="1375310"/>
              <a:ext cx="2525228" cy="2379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928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726689"/>
            <a:ext cx="12192000" cy="513131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5" name="TextBox 14"/>
          <p:cNvSpPr txBox="1"/>
          <p:nvPr/>
        </p:nvSpPr>
        <p:spPr>
          <a:xfrm>
            <a:off x="1769267" y="4644978"/>
            <a:ext cx="4447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600" dirty="0"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endParaRPr lang="ko-KR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76967" y="2374082"/>
            <a:ext cx="380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มีผู้สูงอายุ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จากทั่วประเทศ </a:t>
            </a:r>
            <a:r>
              <a:rPr lang="en-US" sz="2000" b="1" dirty="0" err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</a:t>
            </a:r>
            <a:r>
              <a:rPr lang="en-US" sz="20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น้อยกว่า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1,000 </a:t>
            </a:r>
            <a:r>
              <a:rPr lang="en-US" sz="20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76967" y="5137736"/>
            <a:ext cx="37114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วิทยากรตัวคูณ สามารถนำความรู้ที่ได้รับ ถ่ายทอดและเผยแพร่ความตระหนักรู้เท่าทันภัยไซเบอร์และการสร้างอาชีพ สร้างรายได้ให้แก่ผู้สูงอายุ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06130" y="2278163"/>
            <a:ext cx="48000" cy="36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grpSp>
        <p:nvGrpSpPr>
          <p:cNvPr id="47" name="Group 46"/>
          <p:cNvGrpSpPr/>
          <p:nvPr/>
        </p:nvGrpSpPr>
        <p:grpSpPr>
          <a:xfrm>
            <a:off x="436654" y="4480206"/>
            <a:ext cx="1308623" cy="1172628"/>
            <a:chOff x="378593" y="3788938"/>
            <a:chExt cx="857163" cy="768085"/>
          </a:xfrm>
        </p:grpSpPr>
        <p:sp>
          <p:nvSpPr>
            <p:cNvPr id="9" name="Oval 8"/>
            <p:cNvSpPr/>
            <p:nvPr/>
          </p:nvSpPr>
          <p:spPr>
            <a:xfrm>
              <a:off x="411315" y="3788938"/>
              <a:ext cx="768085" cy="7680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8593" y="3871124"/>
              <a:ext cx="8571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32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944903" y="2484510"/>
            <a:ext cx="857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01</a:t>
            </a:r>
            <a:endParaRPr lang="ko-KR" altLang="en-US" sz="3200" b="1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97101" y="3807239"/>
            <a:ext cx="857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2</a:t>
            </a:r>
            <a:endParaRPr lang="ko-KR" altLang="en-US" sz="3200" b="1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39" name="Text Placeholder 1"/>
          <p:cNvSpPr txBox="1">
            <a:spLocks/>
          </p:cNvSpPr>
          <p:nvPr/>
        </p:nvSpPr>
        <p:spPr>
          <a:xfrm>
            <a:off x="3329819" y="414026"/>
            <a:ext cx="5020574" cy="768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6600" b="1" dirty="0" smtClean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ตัวชี้วัดโครงการ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67154" y="3260410"/>
            <a:ext cx="38349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ข้าราชการเกษียณ เช่น ครู</a:t>
            </a:r>
            <a:r>
              <a:rPr lang="th-TH" sz="20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สพฐ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., ครูอาชีวะ</a:t>
            </a:r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</a:t>
            </a:r>
            <a:r>
              <a:rPr lang="en-US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ครู </a:t>
            </a:r>
            <a:r>
              <a:rPr lang="th-TH" sz="20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กศน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อาจารย์มหาวิทยาลัยฯ เป็น</a:t>
            </a:r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ต้น</a:t>
            </a:r>
          </a:p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ผู้นำชุมชน วิสาหกิจ</a:t>
            </a:r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</a:t>
            </a:r>
          </a:p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สมาคมผู้สูงอายุ, ชมรมผู้สูงอายุ</a:t>
            </a:r>
          </a:p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บุคคลทั่วไปที่</a:t>
            </a:r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สนใจ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600" dirty="0">
              <a:solidFill>
                <a:schemeClr val="bg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endParaRPr lang="ko-KR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58941" y="2387644"/>
            <a:ext cx="33954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ฐานข้อมูลข้าราชการครูที่เกษียณอายุปี 63</a:t>
            </a:r>
            <a:endParaRPr lang="en-US" sz="22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760541" y="2669039"/>
            <a:ext cx="33363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&lt;</a:t>
            </a:r>
            <a:r>
              <a:rPr lang="th-TH" sz="6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10,000</a:t>
            </a:r>
            <a:r>
              <a:rPr lang="en-US" sz="6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รายชื่อ</a:t>
            </a:r>
            <a:endParaRPr lang="th-TH" sz="2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703112" y="4663400"/>
            <a:ext cx="35702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ทำความ</a:t>
            </a:r>
            <a:r>
              <a:rPr lang="th-TH" sz="2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ร่วมมือกับองค์การปกครองส่วน</a:t>
            </a:r>
            <a:r>
              <a:rPr lang="th-TH" sz="20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ท้องถิ่น</a:t>
            </a:r>
            <a:r>
              <a:rPr lang="en-US" sz="20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ในจังหวัด</a:t>
            </a:r>
            <a:r>
              <a:rPr lang="th-TH" sz="2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ที่จัดกิจกรรมอบรม ข้อมูลผู้นำชุมชนจาก </a:t>
            </a:r>
            <a:r>
              <a:rPr lang="en-US" sz="20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อบจ. </a:t>
            </a:r>
            <a:r>
              <a:rPr lang="th-TH" sz="2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อบต. เทศบาล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วิสาหกิจชุมชนแต่ละจังหวัด</a:t>
            </a:r>
          </a:p>
          <a:p>
            <a:endParaRPr lang="th-TH" sz="2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720" y="314203"/>
            <a:ext cx="2612329" cy="89957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29819" y="1334864"/>
            <a:ext cx="4823581" cy="801767"/>
          </a:xfrm>
          <a:prstGeom prst="roundRect">
            <a:avLst>
              <a:gd name="adj" fmla="val 3289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29819" y="1310846"/>
            <a:ext cx="5020574" cy="768085"/>
          </a:xfrm>
        </p:spPr>
        <p:txBody>
          <a:bodyPr>
            <a:noAutofit/>
          </a:bodyPr>
          <a:lstStyle/>
          <a:p>
            <a:r>
              <a:rPr lang="th-TH" altLang="ko-KR" b="1" dirty="0" smtClean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กลุ่มเป้าหมาย</a:t>
            </a:r>
            <a:endParaRPr lang="ko-KR" altLang="en-US" b="1" dirty="0">
              <a:solidFill>
                <a:schemeClr val="tx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566476" y="2140951"/>
            <a:ext cx="1308623" cy="1172628"/>
            <a:chOff x="378593" y="3788938"/>
            <a:chExt cx="857163" cy="768085"/>
          </a:xfrm>
        </p:grpSpPr>
        <p:sp>
          <p:nvSpPr>
            <p:cNvPr id="52" name="Oval 51"/>
            <p:cNvSpPr/>
            <p:nvPr/>
          </p:nvSpPr>
          <p:spPr>
            <a:xfrm>
              <a:off x="411315" y="3788938"/>
              <a:ext cx="768085" cy="7680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78593" y="3871124"/>
              <a:ext cx="8571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32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566476" y="5186565"/>
            <a:ext cx="1308623" cy="1172628"/>
            <a:chOff x="378593" y="3788938"/>
            <a:chExt cx="857163" cy="768085"/>
          </a:xfrm>
        </p:grpSpPr>
        <p:sp>
          <p:nvSpPr>
            <p:cNvPr id="61" name="Oval 60"/>
            <p:cNvSpPr/>
            <p:nvPr/>
          </p:nvSpPr>
          <p:spPr>
            <a:xfrm>
              <a:off x="411315" y="3788938"/>
              <a:ext cx="768085" cy="7680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78593" y="3871124"/>
              <a:ext cx="8571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32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546796" y="3576917"/>
            <a:ext cx="1308623" cy="1172628"/>
            <a:chOff x="378593" y="3788938"/>
            <a:chExt cx="857163" cy="768085"/>
          </a:xfrm>
        </p:grpSpPr>
        <p:sp>
          <p:nvSpPr>
            <p:cNvPr id="69" name="Oval 68"/>
            <p:cNvSpPr/>
            <p:nvPr/>
          </p:nvSpPr>
          <p:spPr>
            <a:xfrm>
              <a:off x="411315" y="3788938"/>
              <a:ext cx="768085" cy="7680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78593" y="3871124"/>
              <a:ext cx="8571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32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73" name="Round Same Side Corner Rectangle 8">
            <a:extLst>
              <a:ext uri="{FF2B5EF4-FFF2-40B4-BE49-F238E27FC236}">
                <a16:creationId xmlns:a16="http://schemas.microsoft.com/office/drawing/2014/main" xmlns="" id="{DB67113F-D303-42DA-95BD-610BBED8BE92}"/>
              </a:ext>
            </a:extLst>
          </p:cNvPr>
          <p:cNvSpPr/>
          <p:nvPr/>
        </p:nvSpPr>
        <p:spPr>
          <a:xfrm>
            <a:off x="7044886" y="2313914"/>
            <a:ext cx="305354" cy="804223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6" name="Google Shape;716;p47"/>
          <p:cNvSpPr/>
          <p:nvPr/>
        </p:nvSpPr>
        <p:spPr>
          <a:xfrm>
            <a:off x="6874499" y="3834956"/>
            <a:ext cx="651107" cy="568234"/>
          </a:xfrm>
          <a:custGeom>
            <a:avLst/>
            <a:gdLst/>
            <a:ahLst/>
            <a:cxnLst/>
            <a:rect l="l" t="t" r="r" b="b"/>
            <a:pathLst>
              <a:path w="18416" h="16072" extrusionOk="0">
                <a:moveTo>
                  <a:pt x="9208" y="1"/>
                </a:moveTo>
                <a:lnTo>
                  <a:pt x="1" y="8866"/>
                </a:lnTo>
                <a:lnTo>
                  <a:pt x="2882" y="8866"/>
                </a:lnTo>
                <a:lnTo>
                  <a:pt x="2882" y="15290"/>
                </a:lnTo>
                <a:lnTo>
                  <a:pt x="2907" y="15461"/>
                </a:lnTo>
                <a:lnTo>
                  <a:pt x="2956" y="15607"/>
                </a:lnTo>
                <a:lnTo>
                  <a:pt x="3029" y="15729"/>
                </a:lnTo>
                <a:lnTo>
                  <a:pt x="3102" y="15851"/>
                </a:lnTo>
                <a:lnTo>
                  <a:pt x="3224" y="15949"/>
                </a:lnTo>
                <a:lnTo>
                  <a:pt x="3371" y="16022"/>
                </a:lnTo>
                <a:lnTo>
                  <a:pt x="3517" y="16071"/>
                </a:lnTo>
                <a:lnTo>
                  <a:pt x="7425" y="16071"/>
                </a:lnTo>
                <a:lnTo>
                  <a:pt x="7425" y="13458"/>
                </a:lnTo>
                <a:lnTo>
                  <a:pt x="7450" y="13165"/>
                </a:lnTo>
                <a:lnTo>
                  <a:pt x="7547" y="12896"/>
                </a:lnTo>
                <a:lnTo>
                  <a:pt x="7669" y="12652"/>
                </a:lnTo>
                <a:lnTo>
                  <a:pt x="7840" y="12457"/>
                </a:lnTo>
                <a:lnTo>
                  <a:pt x="8060" y="12286"/>
                </a:lnTo>
                <a:lnTo>
                  <a:pt x="8280" y="12164"/>
                </a:lnTo>
                <a:lnTo>
                  <a:pt x="8549" y="12066"/>
                </a:lnTo>
                <a:lnTo>
                  <a:pt x="8842" y="12041"/>
                </a:lnTo>
                <a:lnTo>
                  <a:pt x="9574" y="12041"/>
                </a:lnTo>
                <a:lnTo>
                  <a:pt x="9867" y="12066"/>
                </a:lnTo>
                <a:lnTo>
                  <a:pt x="10136" y="12164"/>
                </a:lnTo>
                <a:lnTo>
                  <a:pt x="10356" y="12286"/>
                </a:lnTo>
                <a:lnTo>
                  <a:pt x="10576" y="12457"/>
                </a:lnTo>
                <a:lnTo>
                  <a:pt x="10747" y="12652"/>
                </a:lnTo>
                <a:lnTo>
                  <a:pt x="10869" y="12896"/>
                </a:lnTo>
                <a:lnTo>
                  <a:pt x="10967" y="13165"/>
                </a:lnTo>
                <a:lnTo>
                  <a:pt x="10991" y="13458"/>
                </a:lnTo>
                <a:lnTo>
                  <a:pt x="10991" y="16071"/>
                </a:lnTo>
                <a:lnTo>
                  <a:pt x="14899" y="16071"/>
                </a:lnTo>
                <a:lnTo>
                  <a:pt x="15045" y="16022"/>
                </a:lnTo>
                <a:lnTo>
                  <a:pt x="15192" y="15949"/>
                </a:lnTo>
                <a:lnTo>
                  <a:pt x="15314" y="15851"/>
                </a:lnTo>
                <a:lnTo>
                  <a:pt x="15387" y="15729"/>
                </a:lnTo>
                <a:lnTo>
                  <a:pt x="15460" y="15607"/>
                </a:lnTo>
                <a:lnTo>
                  <a:pt x="15509" y="15461"/>
                </a:lnTo>
                <a:lnTo>
                  <a:pt x="15534" y="15290"/>
                </a:lnTo>
                <a:lnTo>
                  <a:pt x="15534" y="8866"/>
                </a:lnTo>
                <a:lnTo>
                  <a:pt x="18416" y="8866"/>
                </a:lnTo>
                <a:lnTo>
                  <a:pt x="9208" y="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grpSp>
        <p:nvGrpSpPr>
          <p:cNvPr id="77" name="Google Shape;825;p47"/>
          <p:cNvGrpSpPr/>
          <p:nvPr/>
        </p:nvGrpSpPr>
        <p:grpSpPr>
          <a:xfrm>
            <a:off x="6923025" y="5435806"/>
            <a:ext cx="610252" cy="564130"/>
            <a:chOff x="5975075" y="2327500"/>
            <a:chExt cx="420100" cy="388350"/>
          </a:xfrm>
          <a:solidFill>
            <a:schemeClr val="accent5">
              <a:lumMod val="50000"/>
            </a:schemeClr>
          </a:solidFill>
        </p:grpSpPr>
        <p:sp>
          <p:nvSpPr>
            <p:cNvPr id="78" name="Google Shape;826;p47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9" name="Google Shape;827;p47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833" y1="28056" x2="40833" y2="28056"/>
                        <a14:foregroundMark x1="66667" y1="65000" x2="66667" y2="65000"/>
                        <a14:foregroundMark x1="49722" y1="73056" x2="49722" y2="73056"/>
                        <a14:foregroundMark x1="45278" y1="81111" x2="45278" y2="81111"/>
                        <a14:foregroundMark x1="61111" y1="71111" x2="61111" y2="71111"/>
                        <a14:foregroundMark x1="76389" y1="57500" x2="76389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95" y="4616670"/>
            <a:ext cx="958972" cy="958972"/>
          </a:xfrm>
          <a:prstGeom prst="rect">
            <a:avLst/>
          </a:prstGeom>
        </p:spPr>
      </p:pic>
      <p:grpSp>
        <p:nvGrpSpPr>
          <p:cNvPr id="80" name="Group 79"/>
          <p:cNvGrpSpPr/>
          <p:nvPr/>
        </p:nvGrpSpPr>
        <p:grpSpPr>
          <a:xfrm>
            <a:off x="426940" y="2482971"/>
            <a:ext cx="1308623" cy="1172628"/>
            <a:chOff x="378593" y="3788938"/>
            <a:chExt cx="857163" cy="768085"/>
          </a:xfrm>
        </p:grpSpPr>
        <p:sp>
          <p:nvSpPr>
            <p:cNvPr id="81" name="Oval 80"/>
            <p:cNvSpPr/>
            <p:nvPr/>
          </p:nvSpPr>
          <p:spPr>
            <a:xfrm>
              <a:off x="411315" y="3788938"/>
              <a:ext cx="768085" cy="7680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78593" y="3871124"/>
              <a:ext cx="8571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32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0" y="2671821"/>
            <a:ext cx="772875" cy="7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0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08807" y="168927"/>
            <a:ext cx="49744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800" b="1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</a:t>
            </a:r>
            <a:r>
              <a:rPr lang="th-TH" sz="4800" b="1" dirty="0" smtClean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การจัดทำ</a:t>
            </a:r>
            <a:r>
              <a:rPr lang="th-TH" sz="4800" b="1" dirty="0">
                <a:solidFill>
                  <a:srgbClr val="FF757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สื่อวีดิทัศน์</a:t>
            </a:r>
            <a:endParaRPr lang="en-US" sz="4800" b="1" dirty="0">
              <a:solidFill>
                <a:srgbClr val="FF7575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397527" y="901698"/>
            <a:ext cx="1397000" cy="74239"/>
            <a:chOff x="3263900" y="1030072"/>
            <a:chExt cx="1397000" cy="148478"/>
          </a:xfrm>
        </p:grpSpPr>
        <p:sp>
          <p:nvSpPr>
            <p:cNvPr id="17" name="Rectangle 16"/>
            <p:cNvSpPr/>
            <p:nvPr/>
          </p:nvSpPr>
          <p:spPr>
            <a:xfrm>
              <a:off x="3263900" y="1030072"/>
              <a:ext cx="698500" cy="14847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62400" y="1030072"/>
              <a:ext cx="698500" cy="148478"/>
            </a:xfrm>
            <a:prstGeom prst="rect">
              <a:avLst/>
            </a:prstGeom>
            <a:solidFill>
              <a:srgbClr val="FF75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7" y="1141796"/>
            <a:ext cx="3619378" cy="2015654"/>
          </a:xfrm>
          <a:prstGeom prst="rect">
            <a:avLst/>
          </a:prstGeom>
          <a:ln w="76200">
            <a:noFill/>
          </a:ln>
        </p:spPr>
      </p:pic>
      <p:pic>
        <p:nvPicPr>
          <p:cNvPr id="20" name="Picture 2" descr="เล่าเรื่องเเบบไหนให้เหมาะกับ Motion infographic - infographic.in.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64" y="4342197"/>
            <a:ext cx="3619377" cy="201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คลิปวีดีโอสอน Arduino ESP8266 LM35 temperature sensor : ESP8266 LM35  วัดอุณหภูมิแบบ Analog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950" y="1141796"/>
            <a:ext cx="3619379" cy="201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0" y="6662057"/>
            <a:ext cx="12192000" cy="19594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37577" y="3340710"/>
            <a:ext cx="3619378" cy="301654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327263" y="1141797"/>
            <a:ext cx="3619378" cy="30056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116951" y="3340711"/>
            <a:ext cx="3619378" cy="301654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06596" y="3422112"/>
            <a:ext cx="3650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81F5E"/>
              </a:buClr>
            </a:pP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อัดหน้าจอจากโปรแกรมจริง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9369" y="4068443"/>
            <a:ext cx="290015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อัดหน้าจอ</a:t>
            </a:r>
            <a:r>
              <a:rPr lang="th-TH" sz="32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โปรแกรม</a:t>
            </a:r>
            <a:endParaRPr lang="en-US" sz="3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32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อัดเสียง</a:t>
            </a: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บรรยาย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ทำฟุตเทจ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</a:t>
            </a:r>
            <a:r>
              <a:rPr lang="th-TH" sz="32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อนิ</a:t>
            </a: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</a:t>
            </a:r>
            <a:r>
              <a:rPr lang="th-TH" sz="32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ชั่น</a:t>
            </a: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สื่อ</a:t>
            </a:r>
            <a:endParaRPr lang="en-US" sz="3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965007" y="1241521"/>
            <a:ext cx="25010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81F5E"/>
              </a:buClr>
            </a:pPr>
            <a:r>
              <a:rPr lang="th-TH" sz="36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โม</a:t>
            </a:r>
            <a:r>
              <a:rPr lang="th-TH" sz="3600" b="1" dirty="0" err="1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ชั่น</a:t>
            </a:r>
            <a:r>
              <a:rPr lang="th-TH" sz="36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อินโฟกราฟิก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33533" y="1866080"/>
            <a:ext cx="304089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>
              <a:buFont typeface="+mj-lt"/>
              <a:buAutoNum type="arabicPeriod"/>
            </a:pPr>
            <a:r>
              <a:rPr lang="th-TH" sz="3200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ทำกราฟิกภาพประกอบ</a:t>
            </a:r>
          </a:p>
          <a:p>
            <a:pPr marL="274320" indent="-274320">
              <a:buFont typeface="+mj-lt"/>
              <a:buAutoNum type="arabicPeriod"/>
            </a:pPr>
            <a:r>
              <a:rPr lang="th-TH" sz="3200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อัดเสียงบรรยาย</a:t>
            </a:r>
          </a:p>
          <a:p>
            <a:pPr marL="274320" indent="-274320">
              <a:buFont typeface="+mj-lt"/>
              <a:buAutoNum type="arabicPeriod"/>
            </a:pPr>
            <a:r>
              <a:rPr lang="th-TH" sz="3200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ทำฟุตเทจ</a:t>
            </a:r>
            <a:endParaRPr lang="en-US" sz="3200" dirty="0">
              <a:solidFill>
                <a:srgbClr val="081F5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74320" indent="-274320">
              <a:buFont typeface="+mj-lt"/>
              <a:buAutoNum type="arabicPeriod"/>
            </a:pPr>
            <a:r>
              <a:rPr lang="th-TH" sz="3200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</a:t>
            </a:r>
            <a:r>
              <a:rPr lang="th-TH" sz="3200" dirty="0" err="1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อนิ</a:t>
            </a:r>
            <a:r>
              <a:rPr lang="th-TH" sz="3200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</a:t>
            </a:r>
            <a:r>
              <a:rPr lang="th-TH" sz="3200" dirty="0" err="1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ชั่น</a:t>
            </a:r>
            <a:r>
              <a:rPr lang="th-TH" sz="3200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สื่อ</a:t>
            </a:r>
            <a:endParaRPr lang="en-US" sz="3200" dirty="0">
              <a:solidFill>
                <a:srgbClr val="081F5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4004385"/>
            <a:ext cx="307540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388937" y="4004385"/>
            <a:ext cx="307540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599249" y="1794056"/>
            <a:ext cx="3075407" cy="4571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840606" y="4068443"/>
            <a:ext cx="217206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274320">
              <a:buFont typeface="+mj-lt"/>
              <a:buAutoNum type="arabicPeriod"/>
            </a:pP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ถ่ายทำ</a:t>
            </a:r>
          </a:p>
          <a:p>
            <a:pPr marL="274320" indent="-274320">
              <a:buFont typeface="+mj-lt"/>
              <a:buAutoNum type="arabicPeriod"/>
            </a:pP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อัดเสียงบรรยาย</a:t>
            </a:r>
          </a:p>
          <a:p>
            <a:pPr marL="274320" indent="-274320">
              <a:buFont typeface="+mj-lt"/>
              <a:buAutoNum type="arabicPeriod"/>
            </a:pP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ทำฟุตเทจ</a:t>
            </a:r>
          </a:p>
          <a:p>
            <a:pPr marL="274320" indent="-274320">
              <a:buFont typeface="+mj-lt"/>
              <a:buAutoNum type="arabicPeriod"/>
            </a:pP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</a:t>
            </a:r>
            <a:r>
              <a:rPr lang="th-TH" sz="32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อนิ</a:t>
            </a: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</a:t>
            </a:r>
            <a:r>
              <a:rPr lang="th-TH" sz="32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ชั่น</a:t>
            </a: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สื่อ</a:t>
            </a:r>
            <a:endParaRPr lang="en-US" sz="3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58641" y="3349383"/>
            <a:ext cx="15359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81F5E"/>
              </a:buClr>
            </a:pP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ถ่ายทำจริง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3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1585087"/>
            <a:ext cx="12192001" cy="461828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5FEBE9F-4EC3-48D3-91C8-96DF94BF603A}"/>
              </a:ext>
            </a:extLst>
          </p:cNvPr>
          <p:cNvSpPr/>
          <p:nvPr/>
        </p:nvSpPr>
        <p:spPr>
          <a:xfrm>
            <a:off x="4297501" y="2026034"/>
            <a:ext cx="77374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968FB"/>
              </a:buClr>
            </a:pPr>
            <a:r>
              <a:rPr lang="th-TH" sz="4000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</a:t>
            </a:r>
            <a:r>
              <a:rPr lang="th-TH" sz="4000" b="1" dirty="0" err="1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ภัท</a:t>
            </a:r>
            <a:r>
              <a:rPr lang="th-TH" sz="4000" b="1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ริยะ ศรีทอง</a:t>
            </a:r>
          </a:p>
          <a:p>
            <a:pPr>
              <a:buClr>
                <a:srgbClr val="3968FB"/>
              </a:buClr>
            </a:pPr>
            <a:r>
              <a:rPr lang="th-TH" sz="3200" b="1" dirty="0" smtClean="0">
                <a:solidFill>
                  <a:schemeClr val="accent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</a:t>
            </a:r>
            <a:r>
              <a:rPr lang="th-TH" sz="3200" b="1" dirty="0" err="1" smtClean="0">
                <a:solidFill>
                  <a:schemeClr val="accent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</a:t>
            </a:r>
            <a:r>
              <a:rPr lang="th-TH" sz="3200" b="1" dirty="0" smtClean="0">
                <a:solidFill>
                  <a:schemeClr val="accent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บริการและเทคโนโลยีสารสนเทศ</a:t>
            </a:r>
          </a:p>
          <a:p>
            <a:pPr>
              <a:buClr>
                <a:srgbClr val="3968FB"/>
              </a:buClr>
            </a:pPr>
            <a:r>
              <a:rPr lang="th-TH" sz="28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เทคโนโลยีราชมงคล</a:t>
            </a:r>
            <a:r>
              <a:rPr lang="th-TH" sz="28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ธัญบุรี</a:t>
            </a:r>
          </a:p>
          <a:p>
            <a:pPr>
              <a:buClr>
                <a:srgbClr val="3968FB"/>
              </a:buClr>
            </a:pPr>
            <a:endParaRPr lang="th-TH" sz="9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3968FB"/>
              </a:buClr>
            </a:pPr>
            <a:r>
              <a:rPr lang="th-TH" sz="2400" b="1" dirty="0">
                <a:solidFill>
                  <a:schemeClr val="accent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ตำแหน่งงานปัจจุบัน :</a:t>
            </a:r>
          </a:p>
          <a:p>
            <a:pPr>
              <a:buClr>
                <a:srgbClr val="3968FB"/>
              </a:buClr>
            </a:pPr>
            <a:r>
              <a:rPr lang="th-TH" sz="2400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นักวิชาการคอมพิวเตอร์</a:t>
            </a:r>
          </a:p>
          <a:p>
            <a:pPr>
              <a:buClr>
                <a:srgbClr val="3968FB"/>
              </a:buClr>
            </a:pPr>
            <a:endParaRPr lang="th-TH" sz="1100" b="1" dirty="0" smtClean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Clr>
                <a:srgbClr val="3968FB"/>
              </a:buClr>
            </a:pPr>
            <a:r>
              <a:rPr lang="th-TH" sz="2400" b="1" dirty="0" smtClean="0">
                <a:solidFill>
                  <a:schemeClr val="accent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ประวัติ</a:t>
            </a:r>
            <a:r>
              <a:rPr lang="th-TH" sz="2400" b="1" dirty="0">
                <a:solidFill>
                  <a:schemeClr val="accent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 </a:t>
            </a:r>
            <a:r>
              <a:rPr lang="th-TH" sz="2400" b="1" dirty="0" smtClean="0">
                <a:solidFill>
                  <a:schemeClr val="accent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</a:p>
          <a:p>
            <a:pPr>
              <a:buClr>
                <a:srgbClr val="3968FB"/>
              </a:buClr>
            </a:pPr>
            <a:r>
              <a:rPr lang="th-TH" sz="2400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sz="2400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2400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</a:t>
            </a:r>
            <a:r>
              <a:rPr lang="th-TH" sz="2400" dirty="0" err="1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ศาสตร</a:t>
            </a:r>
            <a:r>
              <a:rPr lang="th-TH" sz="2400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บัณฑิต (วิทยาการคอมพิวเตอร์) มหาวิทยาลัยเทคโนโลยีราชมงคลธัญบุรี</a:t>
            </a:r>
          </a:p>
        </p:txBody>
      </p:sp>
      <p:pic>
        <p:nvPicPr>
          <p:cNvPr id="7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772" y="128091"/>
            <a:ext cx="2245148" cy="8025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213548"/>
            <a:ext cx="2383971" cy="8420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83971" y="213548"/>
            <a:ext cx="6966858" cy="84209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13957" y="314770"/>
            <a:ext cx="33121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8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ประวัติ</a:t>
            </a:r>
            <a:r>
              <a:rPr lang="th-TH" sz="4800" b="1" dirty="0" smtClean="0">
                <a:solidFill>
                  <a:srgbClr val="FF4F4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คณะทำงาน</a:t>
            </a:r>
            <a:endParaRPr lang="en-US" sz="4800" b="1" dirty="0">
              <a:solidFill>
                <a:srgbClr val="FF4F4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5" y="2212869"/>
            <a:ext cx="3352214" cy="3362722"/>
          </a:xfrm>
          <a:prstGeom prst="ellipse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80554" y="2026034"/>
            <a:ext cx="3736392" cy="3736392"/>
          </a:xfrm>
          <a:prstGeom prst="ellipse">
            <a:avLst/>
          </a:prstGeom>
          <a:noFill/>
          <a:ln w="57150" cap="rnd">
            <a:solidFill>
              <a:schemeClr val="bg1"/>
            </a:solidFill>
            <a:prstDash val="lgDashDot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7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660" b="28012"/>
          <a:stretch/>
        </p:blipFill>
        <p:spPr>
          <a:xfrm>
            <a:off x="0" y="0"/>
            <a:ext cx="12228576" cy="68762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14545" y="1794824"/>
            <a:ext cx="5091344" cy="1338520"/>
            <a:chOff x="814545" y="1794824"/>
            <a:chExt cx="5091344" cy="13385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45" y="1855041"/>
              <a:ext cx="1233870" cy="123387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1219" y="1794824"/>
              <a:ext cx="3744670" cy="133852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096617" y="3541835"/>
            <a:ext cx="45272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chemeClr val="accent5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THANK</a:t>
            </a:r>
            <a:r>
              <a:rPr lang="en-US" sz="8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8800" b="1" dirty="0" smtClean="0">
                <a:solidFill>
                  <a:srgbClr val="FF4F4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YOU</a:t>
            </a:r>
            <a:endParaRPr lang="en-US" sz="8800" b="1" dirty="0">
              <a:solidFill>
                <a:srgbClr val="FF4F4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713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 3"/>
          <p:cNvSpPr/>
          <p:nvPr/>
        </p:nvSpPr>
        <p:spPr>
          <a:xfrm>
            <a:off x="0" y="177800"/>
            <a:ext cx="6545943" cy="15128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หัวข้อ</a:t>
            </a: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cs typeface="Arial" pitchFamily="34" charset="0"/>
              </a:rPr>
              <a:t>You can simply impress your audience and add a unique zing and appeal to your Presentations. </a:t>
            </a:r>
            <a:endParaRPr lang="en-US" dirty="0"/>
          </a:p>
          <a:p>
            <a:endParaRPr lang="en-US" dirty="0"/>
          </a:p>
        </p:txBody>
      </p:sp>
      <p:sp>
        <p:nvSpPr>
          <p:cNvPr id="4" name="ตัวแทนรูปภาพ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ตัวแทนเนื้อหา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altLang="ko-KR" dirty="0">
                <a:cs typeface="Arial" pitchFamily="34" charset="0"/>
              </a:rPr>
              <a:t>You can simply impress your audience and add a unique zing and appeal to your Presentations. </a:t>
            </a:r>
            <a:endParaRPr lang="en-US" dirty="0"/>
          </a:p>
          <a:p>
            <a:endParaRPr lang="en-US" dirty="0"/>
          </a:p>
        </p:txBody>
      </p:sp>
      <p:sp>
        <p:nvSpPr>
          <p:cNvPr id="6" name="ตัวแทนเนื้อหา 5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altLang="ko-KR" dirty="0">
                <a:cs typeface="Arial" pitchFamily="34" charset="0"/>
              </a:rPr>
              <a:t>You can simply impress your audience and add a unique zing and appeal to your Presentations. </a:t>
            </a:r>
            <a:endParaRPr lang="en-US" dirty="0"/>
          </a:p>
          <a:p>
            <a:endParaRPr lang="en-US" dirty="0"/>
          </a:p>
        </p:txBody>
      </p:sp>
      <p:sp>
        <p:nvSpPr>
          <p:cNvPr id="7" name="ตัวแทนเนื้อหา 6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449944" y="1735326"/>
            <a:ext cx="162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01</a:t>
            </a:r>
            <a:endParaRPr lang="en-US" sz="9600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449944" y="3236157"/>
            <a:ext cx="162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02</a:t>
            </a:r>
            <a:endParaRPr lang="en-US" sz="9600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449944" y="4736988"/>
            <a:ext cx="162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03</a:t>
            </a:r>
            <a:endParaRPr lang="en-US" sz="9600" b="1" dirty="0">
              <a:solidFill>
                <a:schemeClr val="bg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7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 6"/>
          <p:cNvSpPr/>
          <p:nvPr/>
        </p:nvSpPr>
        <p:spPr>
          <a:xfrm>
            <a:off x="0" y="0"/>
            <a:ext cx="1669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5994739" y="4809898"/>
            <a:ext cx="5122863" cy="1063171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920343" y="2510971"/>
            <a:ext cx="7271657" cy="21045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994739" y="2807493"/>
            <a:ext cx="5122863" cy="1381125"/>
          </a:xfrm>
        </p:spPr>
        <p:txBody>
          <a:bodyPr>
            <a:normAutofit/>
          </a:bodyPr>
          <a:lstStyle/>
          <a:p>
            <a:endParaRPr 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Google Shape;138;p13"/>
          <p:cNvSpPr txBox="1">
            <a:spLocks/>
          </p:cNvSpPr>
          <p:nvPr/>
        </p:nvSpPr>
        <p:spPr>
          <a:xfrm>
            <a:off x="6004209" y="6023882"/>
            <a:ext cx="1688362" cy="3475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ko-KR" sz="2800" b="1" dirty="0" smtClean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PRESENT BY</a:t>
            </a:r>
            <a:endParaRPr lang="en-US" altLang="ko-KR" sz="2800" b="1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Google Shape;138;p13"/>
          <p:cNvSpPr txBox="1">
            <a:spLocks/>
          </p:cNvSpPr>
          <p:nvPr/>
        </p:nvSpPr>
        <p:spPr>
          <a:xfrm>
            <a:off x="5994739" y="6371399"/>
            <a:ext cx="2728796" cy="3475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ko-KR" sz="24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NAME</a:t>
            </a:r>
            <a:endParaRPr lang="en-US" altLang="ko-KR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Google Shape;138;p13"/>
          <p:cNvSpPr txBox="1">
            <a:spLocks/>
          </p:cNvSpPr>
          <p:nvPr/>
        </p:nvSpPr>
        <p:spPr>
          <a:xfrm>
            <a:off x="9826281" y="6023882"/>
            <a:ext cx="1785147" cy="3475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ko-KR" sz="2800" b="1" dirty="0" smtClean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DATE</a:t>
            </a:r>
            <a:endParaRPr lang="en-US" altLang="ko-KR" sz="2800" b="1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Google Shape;138;p13"/>
          <p:cNvSpPr txBox="1">
            <a:spLocks/>
          </p:cNvSpPr>
          <p:nvPr/>
        </p:nvSpPr>
        <p:spPr>
          <a:xfrm>
            <a:off x="9816812" y="6371399"/>
            <a:ext cx="2099076" cy="3475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ko-KR" sz="24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DAY MONTH YEAR</a:t>
            </a:r>
            <a:endParaRPr lang="en-US" altLang="ko-KR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464" y="515681"/>
            <a:ext cx="5233409" cy="180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7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1" cy="1325563"/>
          </a:xfrm>
        </p:spPr>
        <p:txBody>
          <a:bodyPr/>
          <a:lstStyle/>
          <a:p>
            <a:r>
              <a:rPr lang="th-TH" dirty="0" smtClean="0">
                <a:solidFill>
                  <a:schemeClr val="accent5">
                    <a:lumMod val="50000"/>
                  </a:schemeClr>
                </a:solidFill>
              </a:rPr>
              <a:t>หัวข้อ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latin typeface="TH SarabunPSK" panose="020B0500040200020003" pitchFamily="34" charset="-34"/>
                <a:cs typeface="TH SarabunPSK" panose="020B0500040200020003" pitchFamily="34" charset="-34"/>
              </a:rPr>
              <a:t>You can simply impress your audience and add a unique zing and appeal to your Presentations. I hope and I believe that this Template will your Time, Money and Reputation. Get a modern PowerPoint  Presentation that is beautifully designed. You can simply impress your audience and add a unique zing and appeal to your Presentations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latin typeface="TH SarabunPSK" panose="020B0500040200020003" pitchFamily="34" charset="-34"/>
                <a:cs typeface="TH SarabunPSK" panose="020B0500040200020003" pitchFamily="34" charset="-34"/>
              </a:rPr>
              <a:t>You can simply impress your audience and add a unique zing and appeal to your Presentations. I hope and I believe that this Template will your Time, Money and Reputation. Get a modern PowerPoint  Presentation that is beautifully designed. You can simply impress your audience and add a unique zing and appeal to your Presentations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3"/>
          <p:cNvSpPr/>
          <p:nvPr/>
        </p:nvSpPr>
        <p:spPr>
          <a:xfrm>
            <a:off x="1" y="522831"/>
            <a:ext cx="4971004" cy="15128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ตัวแทนรูปภาพ 3"/>
          <p:cNvSpPr>
            <a:spLocks noGrp="1"/>
          </p:cNvSpPr>
          <p:nvPr>
            <p:ph type="pic" idx="11"/>
          </p:nvPr>
        </p:nvSpPr>
        <p:spPr/>
      </p:sp>
      <p:sp>
        <p:nvSpPr>
          <p:cNvPr id="5" name="ตัวแทนรูปภาพ 4"/>
          <p:cNvSpPr>
            <a:spLocks noGrp="1"/>
          </p:cNvSpPr>
          <p:nvPr>
            <p:ph type="pic" idx="12"/>
          </p:nvPr>
        </p:nvSpPr>
        <p:spPr/>
      </p:sp>
      <p:sp>
        <p:nvSpPr>
          <p:cNvPr id="6" name="ตัวแทนรูปภาพ 5"/>
          <p:cNvSpPr>
            <a:spLocks noGrp="1"/>
          </p:cNvSpPr>
          <p:nvPr>
            <p:ph type="pic" idx="13"/>
          </p:nvPr>
        </p:nvSpPr>
        <p:spPr/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527382" y="712750"/>
            <a:ext cx="4046296" cy="10267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h-TH" sz="7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7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527381" y="3084701"/>
            <a:ext cx="40462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You can simply impress your audience and add a unique zing and appeal to your Presentations. I hope and I believe that this Template will your Time, Money and Reputation. Get a modern PowerPoint  Presentation that is beautifully designed. You can simply impress your audience and add a unique zing and appeal to your Presentations</a:t>
            </a:r>
          </a:p>
        </p:txBody>
      </p:sp>
      <p:sp>
        <p:nvSpPr>
          <p:cNvPr id="10" name="Google Shape;138;p13"/>
          <p:cNvSpPr txBox="1">
            <a:spLocks/>
          </p:cNvSpPr>
          <p:nvPr/>
        </p:nvSpPr>
        <p:spPr>
          <a:xfrm>
            <a:off x="619410" y="2520337"/>
            <a:ext cx="1688362" cy="3475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h-TH" altLang="ko-KR" sz="2800" b="1" dirty="0" smtClean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en-US" altLang="ko-KR" sz="2800" b="1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036999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3"/>
          <p:cNvSpPr/>
          <p:nvPr/>
        </p:nvSpPr>
        <p:spPr>
          <a:xfrm>
            <a:off x="414669" y="522831"/>
            <a:ext cx="4136065" cy="15128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xmlns="" id="{3CA5249C-BEC1-475F-9AC7-9314BCAC2490}"/>
              </a:ext>
            </a:extLst>
          </p:cNvPr>
          <p:cNvSpPr txBox="1">
            <a:spLocks/>
          </p:cNvSpPr>
          <p:nvPr/>
        </p:nvSpPr>
        <p:spPr>
          <a:xfrm>
            <a:off x="1098591" y="759568"/>
            <a:ext cx="2952328" cy="855900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th-TH" altLang="ko-KR" sz="54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en-US" altLang="ko-KR" sz="5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DC2331-36B8-4668-9999-907CD4DC4812}"/>
              </a:ext>
            </a:extLst>
          </p:cNvPr>
          <p:cNvSpPr txBox="1"/>
          <p:nvPr/>
        </p:nvSpPr>
        <p:spPr>
          <a:xfrm>
            <a:off x="1098591" y="2076878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Easy to change colors, photos and Text.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4537E86-D160-45E7-89FA-2B33CF39B7DE}"/>
              </a:ext>
            </a:extLst>
          </p:cNvPr>
          <p:cNvSpPr txBox="1"/>
          <p:nvPr/>
        </p:nvSpPr>
        <p:spPr>
          <a:xfrm>
            <a:off x="739686" y="2907875"/>
            <a:ext cx="33112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You can simply impress your audience and add a unique zing and appeal to your Presentations. I hope and I believe that this Template will your Time, Money and Reputation. Get a modern PowerPoint  Presentation that is beautifully designed. You can simply impress your audience and add a unique zing and appeal to your Presentations</a:t>
            </a:r>
            <a:endParaRPr lang="en-US" altLang="ko-KR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EAB1240-8E90-4621-942E-B441684F8087}"/>
              </a:ext>
            </a:extLst>
          </p:cNvPr>
          <p:cNvSpPr txBox="1"/>
          <p:nvPr/>
        </p:nvSpPr>
        <p:spPr>
          <a:xfrm>
            <a:off x="9236706" y="1373237"/>
            <a:ext cx="16824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en-US" altLang="ko-KR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5E256F29-5493-4D3F-87D4-EEBF2234FE08}"/>
              </a:ext>
            </a:extLst>
          </p:cNvPr>
          <p:cNvSpPr/>
          <p:nvPr/>
        </p:nvSpPr>
        <p:spPr>
          <a:xfrm>
            <a:off x="5716095" y="4308259"/>
            <a:ext cx="16824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en-US" altLang="ko-KR" sz="14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08F969A-7A1B-4080-8B29-31CB086662ED}"/>
              </a:ext>
            </a:extLst>
          </p:cNvPr>
          <p:cNvSpPr>
            <a:spLocks noGrp="1"/>
          </p:cNvSpPr>
          <p:nvPr>
            <p:ph type="pic" idx="14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E60FD0D8-178A-4355-8BFD-1628D59151BC}"/>
              </a:ext>
            </a:extLst>
          </p:cNvPr>
          <p:cNvSpPr>
            <a:spLocks noGrp="1"/>
          </p:cNvSpPr>
          <p:nvPr>
            <p:ph type="pic" idx="17"/>
          </p:nvPr>
        </p:nvSpPr>
        <p:spPr/>
      </p:sp>
    </p:spTree>
    <p:extLst>
      <p:ext uri="{BB962C8B-B14F-4D97-AF65-F5344CB8AC3E}">
        <p14:creationId xmlns:p14="http://schemas.microsoft.com/office/powerpoint/2010/main" val="244133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251200" y="4513759"/>
            <a:ext cx="8940801" cy="14083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953934" y="2409187"/>
            <a:ext cx="8238068" cy="21045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567158" y="2715735"/>
            <a:ext cx="5921149" cy="1486268"/>
          </a:xfrm>
        </p:spPr>
        <p:txBody>
          <a:bodyPr>
            <a:noAutofit/>
          </a:bodyPr>
          <a:lstStyle/>
          <a:p>
            <a:r>
              <a:rPr lang="th-TH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โครงการส่งเสริม</a:t>
            </a:r>
            <a:r>
              <a:rPr lang="th-T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การพัฒนาศักยภาพ</a:t>
            </a:r>
            <a:r>
              <a:rPr lang="th-TH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กำลังคน</a:t>
            </a:r>
            <a:br>
              <a:rPr lang="th-TH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และ</a:t>
            </a:r>
            <a:r>
              <a:rPr lang="th-T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บุคลากร</a:t>
            </a:r>
            <a:r>
              <a:rPr lang="th-TH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ด้านดิจิทัล</a:t>
            </a:r>
            <a:r>
              <a:rPr lang="th-T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วิทยากรตัวคูณสูงวัย </a:t>
            </a:r>
            <a:br>
              <a:rPr lang="th-T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ค้าขายออนไลน์สู้ภัยไซเบอร์</a:t>
            </a:r>
            <a:endParaRPr lang="en-US" sz="3600" b="1" dirty="0">
              <a:solidFill>
                <a:srgbClr val="203864"/>
              </a:solidFill>
            </a:endParaRPr>
          </a:p>
        </p:txBody>
      </p:sp>
      <p:sp>
        <p:nvSpPr>
          <p:cNvPr id="6" name="Google Shape;138;p13"/>
          <p:cNvSpPr txBox="1">
            <a:spLocks/>
          </p:cNvSpPr>
          <p:nvPr/>
        </p:nvSpPr>
        <p:spPr>
          <a:xfrm>
            <a:off x="6004209" y="5922098"/>
            <a:ext cx="1688362" cy="3475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ko-KR" sz="2800" b="1" dirty="0" smtClean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PRESENT BY</a:t>
            </a:r>
            <a:endParaRPr lang="en-US" altLang="ko-KR" sz="2800" b="1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Google Shape;138;p13"/>
          <p:cNvSpPr txBox="1">
            <a:spLocks/>
          </p:cNvSpPr>
          <p:nvPr/>
        </p:nvSpPr>
        <p:spPr>
          <a:xfrm>
            <a:off x="5994739" y="6371399"/>
            <a:ext cx="3339042" cy="3475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h-TH" altLang="ko-KR" sz="24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มหาวิทยาลัยเทคโนโลยีราชมงคลธัญบุรี</a:t>
            </a:r>
            <a:endParaRPr lang="en-US" altLang="ko-KR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Google Shape;138;p13"/>
          <p:cNvSpPr txBox="1">
            <a:spLocks/>
          </p:cNvSpPr>
          <p:nvPr/>
        </p:nvSpPr>
        <p:spPr>
          <a:xfrm>
            <a:off x="9826281" y="5922098"/>
            <a:ext cx="1785147" cy="3475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ko-KR" sz="2800" b="1" dirty="0" smtClean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DATE</a:t>
            </a:r>
            <a:endParaRPr lang="en-US" altLang="ko-KR" sz="2800" b="1" dirty="0">
              <a:solidFill>
                <a:schemeClr val="accent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Google Shape;138;p13"/>
          <p:cNvSpPr txBox="1">
            <a:spLocks/>
          </p:cNvSpPr>
          <p:nvPr/>
        </p:nvSpPr>
        <p:spPr>
          <a:xfrm>
            <a:off x="9816812" y="6371399"/>
            <a:ext cx="2099076" cy="34751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ko-KR" sz="24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22 </a:t>
            </a:r>
            <a:r>
              <a:rPr lang="th-TH" altLang="ko-KR" sz="24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มกราคม</a:t>
            </a:r>
            <a:r>
              <a:rPr lang="en-US" altLang="ko-KR" sz="24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2564</a:t>
            </a:r>
            <a:endParaRPr lang="en-US" altLang="ko-KR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028" y="361299"/>
            <a:ext cx="5233409" cy="1802155"/>
          </a:xfrm>
          <a:prstGeom prst="rect">
            <a:avLst/>
          </a:prstGeom>
        </p:spPr>
      </p:pic>
      <p:pic>
        <p:nvPicPr>
          <p:cNvPr id="15" name="ตัวแทนรูปภาพ 1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r="1630"/>
          <a:stretch>
            <a:fillRect/>
          </a:stretch>
        </p:blipFill>
        <p:spPr>
          <a:xfrm flipH="1">
            <a:off x="428903" y="1223873"/>
            <a:ext cx="4590370" cy="4939617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4" name="Oval 3"/>
          <p:cNvSpPr/>
          <p:nvPr/>
        </p:nvSpPr>
        <p:spPr>
          <a:xfrm>
            <a:off x="332734" y="1117599"/>
            <a:ext cx="4782709" cy="5152016"/>
          </a:xfrm>
          <a:prstGeom prst="ellipse">
            <a:avLst/>
          </a:prstGeom>
          <a:noFill/>
          <a:ln w="76200">
            <a:solidFill>
              <a:srgbClr val="DAA6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" name="Pictur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028" y="5070167"/>
            <a:ext cx="5233409" cy="8369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34476" y="4570484"/>
            <a:ext cx="4586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203864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เสนอ</a:t>
            </a:r>
            <a:r>
              <a:rPr lang="en-US" sz="3200" b="1" dirty="0" smtClean="0">
                <a:solidFill>
                  <a:srgbClr val="203864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 </a:t>
            </a:r>
            <a:r>
              <a:rPr lang="th-TH" sz="3200" b="1" dirty="0" smtClean="0">
                <a:solidFill>
                  <a:srgbClr val="203864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สำนักงาน</a:t>
            </a:r>
            <a:r>
              <a:rPr lang="th-TH" sz="3200" b="1" dirty="0">
                <a:solidFill>
                  <a:srgbClr val="203864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ส่งเสริมเศรษฐกิจดิจิทัล</a:t>
            </a:r>
            <a:endParaRPr lang="en-US" sz="3200" b="1" dirty="0">
              <a:solidFill>
                <a:srgbClr val="203864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9129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652D0246-C63D-445E-A189-C7D573CAC569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/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40948F31-48B5-447A-90EF-1103F1BFC52C}"/>
              </a:ext>
            </a:extLst>
          </p:cNvPr>
          <p:cNvSpPr/>
          <p:nvPr/>
        </p:nvSpPr>
        <p:spPr>
          <a:xfrm>
            <a:off x="6757919" y="4630146"/>
            <a:ext cx="797474" cy="798195"/>
          </a:xfrm>
          <a:prstGeom prst="rect">
            <a:avLst/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84E75B25-13E6-4BD4-AD64-67DDB68AD971}"/>
              </a:ext>
            </a:extLst>
          </p:cNvPr>
          <p:cNvSpPr/>
          <p:nvPr/>
        </p:nvSpPr>
        <p:spPr>
          <a:xfrm>
            <a:off x="7553854" y="3036514"/>
            <a:ext cx="797474" cy="798195"/>
          </a:xfrm>
          <a:prstGeom prst="rect">
            <a:avLst/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47006CEA-219C-494B-B57C-6B728C226DBF}"/>
              </a:ext>
            </a:extLst>
          </p:cNvPr>
          <p:cNvSpPr/>
          <p:nvPr/>
        </p:nvSpPr>
        <p:spPr>
          <a:xfrm>
            <a:off x="10746826" y="635634"/>
            <a:ext cx="797474" cy="798195"/>
          </a:xfrm>
          <a:prstGeom prst="rect">
            <a:avLst/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287DD349-0E78-4365-84FF-6168DCC001B0}"/>
              </a:ext>
            </a:extLst>
          </p:cNvPr>
          <p:cNvSpPr/>
          <p:nvPr/>
        </p:nvSpPr>
        <p:spPr>
          <a:xfrm>
            <a:off x="8351328" y="1442882"/>
            <a:ext cx="797474" cy="798195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615C1B7C-EBEF-4BF9-B395-70ABCD83376E}"/>
              </a:ext>
            </a:extLst>
          </p:cNvPr>
          <p:cNvSpPr/>
          <p:nvPr/>
        </p:nvSpPr>
        <p:spPr>
          <a:xfrm>
            <a:off x="5955830" y="2230756"/>
            <a:ext cx="797474" cy="79819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EB52D5DD-0F7B-4936-AB3B-80486B9F36E8}"/>
              </a:ext>
            </a:extLst>
          </p:cNvPr>
          <p:cNvSpPr/>
          <p:nvPr/>
        </p:nvSpPr>
        <p:spPr>
          <a:xfrm>
            <a:off x="8351328" y="3843762"/>
            <a:ext cx="797474" cy="798195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7">
            <a:extLst>
              <a:ext uri="{FF2B5EF4-FFF2-40B4-BE49-F238E27FC236}">
                <a16:creationId xmlns:a16="http://schemas.microsoft.com/office/drawing/2014/main" xmlns="" id="{C1D483F0-3207-4C6B-8B3A-E6556217DB3B}"/>
              </a:ext>
            </a:extLst>
          </p:cNvPr>
          <p:cNvSpPr/>
          <p:nvPr/>
        </p:nvSpPr>
        <p:spPr>
          <a:xfrm>
            <a:off x="4367035" y="1432561"/>
            <a:ext cx="797474" cy="7981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18">
            <a:extLst>
              <a:ext uri="{FF2B5EF4-FFF2-40B4-BE49-F238E27FC236}">
                <a16:creationId xmlns:a16="http://schemas.microsoft.com/office/drawing/2014/main" xmlns="" id="{63C41553-6A51-4FA4-BF19-02170200924E}"/>
              </a:ext>
            </a:extLst>
          </p:cNvPr>
          <p:cNvSpPr/>
          <p:nvPr/>
        </p:nvSpPr>
        <p:spPr>
          <a:xfrm>
            <a:off x="4367035" y="3826512"/>
            <a:ext cx="797474" cy="79819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직사각형 119">
            <a:extLst>
              <a:ext uri="{FF2B5EF4-FFF2-40B4-BE49-F238E27FC236}">
                <a16:creationId xmlns:a16="http://schemas.microsoft.com/office/drawing/2014/main" xmlns="" id="{B8D159BA-1309-4957-87BB-FE3185352A13}"/>
              </a:ext>
            </a:extLst>
          </p:cNvPr>
          <p:cNvSpPr/>
          <p:nvPr/>
        </p:nvSpPr>
        <p:spPr>
          <a:xfrm>
            <a:off x="5164509" y="4627244"/>
            <a:ext cx="797474" cy="7981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92DE0AE-0633-4BA7-94F6-979389C83C1A}"/>
              </a:ext>
            </a:extLst>
          </p:cNvPr>
          <p:cNvSpPr txBox="1"/>
          <p:nvPr/>
        </p:nvSpPr>
        <p:spPr>
          <a:xfrm>
            <a:off x="824743" y="1257204"/>
            <a:ext cx="309721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3200" b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E19CC33-13FE-4903-A513-5E5BC4A04CB3}"/>
              </a:ext>
            </a:extLst>
          </p:cNvPr>
          <p:cNvSpPr txBox="1"/>
          <p:nvPr/>
        </p:nvSpPr>
        <p:spPr>
          <a:xfrm>
            <a:off x="580571" y="2230756"/>
            <a:ext cx="34979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You can simply impress your audience and add a unique zing and appeal to your Presentations. I hope and I believe that this Template will your Time, Money and Reputation. Get a modern PowerPoint  Presentation that is beautifully designed. You can simply impress your audience and add a unique zing and appeal to your Presentations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2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/>
      </p:sp>
      <p:sp>
        <p:nvSpPr>
          <p:cNvPr id="9" name="Rectangle 4"/>
          <p:cNvSpPr/>
          <p:nvPr/>
        </p:nvSpPr>
        <p:spPr>
          <a:xfrm>
            <a:off x="801126" y="3362249"/>
            <a:ext cx="4526788" cy="153617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1007435" y="3409493"/>
            <a:ext cx="4224469" cy="64815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h-TH" altLang="ko-KR" b="1" dirty="0" smtClean="0">
                <a:solidFill>
                  <a:schemeClr val="bg1"/>
                </a:solidFill>
                <a:cs typeface="Arial" pitchFamily="34" charset="0"/>
              </a:rPr>
              <a:t>หัวข้อ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1007435" y="3963566"/>
            <a:ext cx="4128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  </a:t>
            </a:r>
            <a:endParaRPr lang="ko-KR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414" y="5223628"/>
            <a:ext cx="6528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I hope and I believe that this Template will your Time, Money and Reputation. Get a modern PowerPoint  Presentation that is beautifully designed. You can simply impress your audience and add a unique zing and appeal to your Presentations</a:t>
            </a:r>
            <a:endParaRPr lang="en-US" altLang="ko-KR" sz="16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845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25;p30"/>
          <p:cNvSpPr txBox="1">
            <a:spLocks/>
          </p:cNvSpPr>
          <p:nvPr/>
        </p:nvSpPr>
        <p:spPr>
          <a:xfrm>
            <a:off x="469520" y="5776559"/>
            <a:ext cx="7494700" cy="692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You can simply impress your audience and add a unique zing and appeal to your Presentations.</a:t>
            </a:r>
            <a:endParaRPr lang="th-TH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6" name="Google Shape;327;p30"/>
          <p:cNvCxnSpPr/>
          <p:nvPr/>
        </p:nvCxnSpPr>
        <p:spPr>
          <a:xfrm>
            <a:off x="1536417" y="1503973"/>
            <a:ext cx="89608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328;p30"/>
          <p:cNvCxnSpPr/>
          <p:nvPr/>
        </p:nvCxnSpPr>
        <p:spPr>
          <a:xfrm>
            <a:off x="1536417" y="2382192"/>
            <a:ext cx="89608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329;p30"/>
          <p:cNvCxnSpPr/>
          <p:nvPr/>
        </p:nvCxnSpPr>
        <p:spPr>
          <a:xfrm>
            <a:off x="1536417" y="3260411"/>
            <a:ext cx="89608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330;p30"/>
          <p:cNvCxnSpPr/>
          <p:nvPr/>
        </p:nvCxnSpPr>
        <p:spPr>
          <a:xfrm>
            <a:off x="1536417" y="4138629"/>
            <a:ext cx="89608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331;p30"/>
          <p:cNvCxnSpPr/>
          <p:nvPr/>
        </p:nvCxnSpPr>
        <p:spPr>
          <a:xfrm>
            <a:off x="1536417" y="5043955"/>
            <a:ext cx="89608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332;p30"/>
          <p:cNvSpPr txBox="1"/>
          <p:nvPr/>
        </p:nvSpPr>
        <p:spPr>
          <a:xfrm>
            <a:off x="1536417" y="1307467"/>
            <a:ext cx="382800" cy="37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r>
              <a:rPr lang="en" sz="933">
                <a:solidFill>
                  <a:schemeClr val="dk2"/>
                </a:solidFill>
                <a:latin typeface="News Cycle"/>
                <a:ea typeface="News Cycle"/>
                <a:cs typeface="News Cycle"/>
                <a:sym typeface="News Cycle"/>
              </a:rPr>
              <a:t>4000</a:t>
            </a:r>
            <a:endParaRPr sz="933">
              <a:solidFill>
                <a:schemeClr val="dk2"/>
              </a:solidFill>
              <a:latin typeface="News Cycle"/>
              <a:ea typeface="News Cycle"/>
              <a:cs typeface="News Cycle"/>
              <a:sym typeface="News Cycle"/>
            </a:endParaRPr>
          </a:p>
          <a:p>
            <a:pPr algn="r">
              <a:spcBef>
                <a:spcPts val="5867"/>
              </a:spcBef>
            </a:pPr>
            <a:r>
              <a:rPr lang="en" sz="933">
                <a:solidFill>
                  <a:schemeClr val="dk2"/>
                </a:solidFill>
                <a:latin typeface="News Cycle"/>
                <a:ea typeface="News Cycle"/>
                <a:cs typeface="News Cycle"/>
                <a:sym typeface="News Cycle"/>
              </a:rPr>
              <a:t>3000</a:t>
            </a:r>
            <a:endParaRPr sz="933">
              <a:solidFill>
                <a:schemeClr val="dk2"/>
              </a:solidFill>
              <a:latin typeface="News Cycle"/>
              <a:ea typeface="News Cycle"/>
              <a:cs typeface="News Cycle"/>
              <a:sym typeface="News Cycle"/>
            </a:endParaRPr>
          </a:p>
          <a:p>
            <a:pPr algn="r">
              <a:spcBef>
                <a:spcPts val="5867"/>
              </a:spcBef>
            </a:pPr>
            <a:r>
              <a:rPr lang="en" sz="933">
                <a:solidFill>
                  <a:schemeClr val="dk2"/>
                </a:solidFill>
                <a:latin typeface="News Cycle"/>
                <a:ea typeface="News Cycle"/>
                <a:cs typeface="News Cycle"/>
                <a:sym typeface="News Cycle"/>
              </a:rPr>
              <a:t>2000</a:t>
            </a:r>
            <a:endParaRPr sz="933">
              <a:solidFill>
                <a:schemeClr val="dk2"/>
              </a:solidFill>
              <a:latin typeface="News Cycle"/>
              <a:ea typeface="News Cycle"/>
              <a:cs typeface="News Cycle"/>
              <a:sym typeface="News Cycle"/>
            </a:endParaRPr>
          </a:p>
          <a:p>
            <a:pPr algn="r">
              <a:spcBef>
                <a:spcPts val="5867"/>
              </a:spcBef>
            </a:pPr>
            <a:r>
              <a:rPr lang="en" sz="933">
                <a:solidFill>
                  <a:schemeClr val="dk2"/>
                </a:solidFill>
                <a:latin typeface="News Cycle"/>
                <a:ea typeface="News Cycle"/>
                <a:cs typeface="News Cycle"/>
                <a:sym typeface="News Cycle"/>
              </a:rPr>
              <a:t>1000</a:t>
            </a:r>
            <a:endParaRPr sz="933">
              <a:solidFill>
                <a:schemeClr val="dk2"/>
              </a:solidFill>
              <a:latin typeface="News Cycle"/>
              <a:ea typeface="News Cycle"/>
              <a:cs typeface="News Cycle"/>
              <a:sym typeface="News Cycle"/>
            </a:endParaRPr>
          </a:p>
          <a:p>
            <a:pPr algn="r">
              <a:spcBef>
                <a:spcPts val="5867"/>
              </a:spcBef>
              <a:spcAft>
                <a:spcPts val="5867"/>
              </a:spcAft>
            </a:pPr>
            <a:r>
              <a:rPr lang="en" sz="933">
                <a:solidFill>
                  <a:schemeClr val="dk2"/>
                </a:solidFill>
                <a:latin typeface="News Cycle"/>
                <a:ea typeface="News Cycle"/>
                <a:cs typeface="News Cycle"/>
                <a:sym typeface="News Cycle"/>
              </a:rPr>
              <a:t>0</a:t>
            </a:r>
            <a:endParaRPr sz="933">
              <a:solidFill>
                <a:schemeClr val="dk2"/>
              </a:solidFill>
              <a:latin typeface="News Cycle"/>
              <a:ea typeface="News Cycle"/>
              <a:cs typeface="News Cycle"/>
              <a:sym typeface="News Cycle"/>
            </a:endParaRPr>
          </a:p>
        </p:txBody>
      </p:sp>
      <p:sp>
        <p:nvSpPr>
          <p:cNvPr id="12" name="Google Shape;333;p30"/>
          <p:cNvSpPr/>
          <p:nvPr/>
        </p:nvSpPr>
        <p:spPr>
          <a:xfrm>
            <a:off x="2304218" y="3120873"/>
            <a:ext cx="289200" cy="192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" name="Google Shape;334;p30"/>
          <p:cNvSpPr/>
          <p:nvPr/>
        </p:nvSpPr>
        <p:spPr>
          <a:xfrm>
            <a:off x="2693200" y="2633089"/>
            <a:ext cx="289200" cy="2411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" name="Google Shape;335;p30"/>
          <p:cNvSpPr/>
          <p:nvPr/>
        </p:nvSpPr>
        <p:spPr>
          <a:xfrm>
            <a:off x="3082180" y="3260411"/>
            <a:ext cx="289200" cy="178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" name="Google Shape;336;p30"/>
          <p:cNvSpPr/>
          <p:nvPr/>
        </p:nvSpPr>
        <p:spPr>
          <a:xfrm>
            <a:off x="4474136" y="3509292"/>
            <a:ext cx="289200" cy="153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337;p30"/>
          <p:cNvSpPr/>
          <p:nvPr/>
        </p:nvSpPr>
        <p:spPr>
          <a:xfrm>
            <a:off x="4863117" y="2768595"/>
            <a:ext cx="289200" cy="2275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338;p30"/>
          <p:cNvSpPr/>
          <p:nvPr/>
        </p:nvSpPr>
        <p:spPr>
          <a:xfrm>
            <a:off x="5252097" y="1695001"/>
            <a:ext cx="289200" cy="334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" name="Google Shape;339;p30"/>
          <p:cNvSpPr/>
          <p:nvPr/>
        </p:nvSpPr>
        <p:spPr>
          <a:xfrm>
            <a:off x="6644053" y="2822781"/>
            <a:ext cx="289200" cy="222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" name="Google Shape;340;p30"/>
          <p:cNvSpPr/>
          <p:nvPr/>
        </p:nvSpPr>
        <p:spPr>
          <a:xfrm>
            <a:off x="7033034" y="1503820"/>
            <a:ext cx="289200" cy="3540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" name="Google Shape;341;p30"/>
          <p:cNvSpPr/>
          <p:nvPr/>
        </p:nvSpPr>
        <p:spPr>
          <a:xfrm>
            <a:off x="7422014" y="3048616"/>
            <a:ext cx="289200" cy="1995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" name="Google Shape;342;p30"/>
          <p:cNvSpPr/>
          <p:nvPr/>
        </p:nvSpPr>
        <p:spPr>
          <a:xfrm>
            <a:off x="8813970" y="3581549"/>
            <a:ext cx="289200" cy="14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" name="Google Shape;343;p30"/>
          <p:cNvSpPr/>
          <p:nvPr/>
        </p:nvSpPr>
        <p:spPr>
          <a:xfrm>
            <a:off x="9202952" y="1774959"/>
            <a:ext cx="289200" cy="3269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" name="Google Shape;344;p30"/>
          <p:cNvSpPr/>
          <p:nvPr/>
        </p:nvSpPr>
        <p:spPr>
          <a:xfrm>
            <a:off x="9591929" y="1940780"/>
            <a:ext cx="311600" cy="310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" name="Google Shape;223;p23"/>
          <p:cNvSpPr txBox="1">
            <a:spLocks/>
          </p:cNvSpPr>
          <p:nvPr/>
        </p:nvSpPr>
        <p:spPr>
          <a:xfrm>
            <a:off x="1945017" y="598495"/>
            <a:ext cx="81436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th-TH" sz="4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4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60174"/>
            <a:ext cx="12192000" cy="768085"/>
          </a:xfrm>
        </p:spPr>
        <p:txBody>
          <a:bodyPr>
            <a:noAutofit/>
          </a:bodyPr>
          <a:lstStyle/>
          <a:p>
            <a:r>
              <a:rPr lang="th-TH" altLang="ko-KR" sz="6600" b="1" dirty="0" smtClean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1005263"/>
            <a:ext cx="12192000" cy="384043"/>
          </a:xfrm>
        </p:spPr>
        <p:txBody>
          <a:bodyPr/>
          <a:lstStyle/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700808"/>
            <a:ext cx="12192000" cy="46085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7" name="Oval 6"/>
          <p:cNvSpPr/>
          <p:nvPr/>
        </p:nvSpPr>
        <p:spPr>
          <a:xfrm>
            <a:off x="870148" y="2276872"/>
            <a:ext cx="768085" cy="7680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9" name="Oval 8"/>
          <p:cNvSpPr/>
          <p:nvPr/>
        </p:nvSpPr>
        <p:spPr>
          <a:xfrm>
            <a:off x="846336" y="3621022"/>
            <a:ext cx="768085" cy="7680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Oval 9"/>
          <p:cNvSpPr/>
          <p:nvPr/>
        </p:nvSpPr>
        <p:spPr>
          <a:xfrm>
            <a:off x="822524" y="4965171"/>
            <a:ext cx="768085" cy="7680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grpSp>
        <p:nvGrpSpPr>
          <p:cNvPr id="11" name="Group 10"/>
          <p:cNvGrpSpPr/>
          <p:nvPr/>
        </p:nvGrpSpPr>
        <p:grpSpPr>
          <a:xfrm>
            <a:off x="1734244" y="2041164"/>
            <a:ext cx="3552395" cy="1208727"/>
            <a:chOff x="803640" y="3362835"/>
            <a:chExt cx="2059657" cy="906545"/>
          </a:xfrm>
        </p:grpSpPr>
        <p:sp>
          <p:nvSpPr>
            <p:cNvPr id="12" name="TextBox 11"/>
            <p:cNvSpPr txBox="1"/>
            <p:nvPr/>
          </p:nvSpPr>
          <p:spPr>
            <a:xfrm>
              <a:off x="803640" y="3646132"/>
              <a:ext cx="205965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3640" y="3362835"/>
              <a:ext cx="2059657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1867" b="1" dirty="0" smtClean="0">
                  <a:solidFill>
                    <a:schemeClr val="bg1"/>
                  </a:solidFill>
                  <a:cs typeface="Arial" pitchFamily="34" charset="0"/>
                </a:rPr>
                <a:t>หัวข้อ</a:t>
              </a:r>
              <a:endParaRPr lang="ko-KR" altLang="en-US" sz="1867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34244" y="3385314"/>
            <a:ext cx="3552395" cy="1208727"/>
            <a:chOff x="803640" y="3362835"/>
            <a:chExt cx="2059657" cy="906545"/>
          </a:xfrm>
        </p:grpSpPr>
        <p:sp>
          <p:nvSpPr>
            <p:cNvPr id="15" name="TextBox 14"/>
            <p:cNvSpPr txBox="1"/>
            <p:nvPr/>
          </p:nvSpPr>
          <p:spPr>
            <a:xfrm>
              <a:off x="803640" y="3646132"/>
              <a:ext cx="205965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03640" y="3362835"/>
              <a:ext cx="2059657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1867" b="1" dirty="0" smtClean="0">
                  <a:solidFill>
                    <a:schemeClr val="bg1"/>
                  </a:solidFill>
                  <a:cs typeface="Arial" pitchFamily="34" charset="0"/>
                </a:rPr>
                <a:t>หัวข้อ</a:t>
              </a:r>
              <a:endParaRPr lang="ko-KR" altLang="en-US" sz="1867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34244" y="4729463"/>
            <a:ext cx="3552395" cy="1208727"/>
            <a:chOff x="803640" y="3362835"/>
            <a:chExt cx="2059657" cy="906545"/>
          </a:xfrm>
        </p:grpSpPr>
        <p:sp>
          <p:nvSpPr>
            <p:cNvPr id="18" name="TextBox 17"/>
            <p:cNvSpPr txBox="1"/>
            <p:nvPr/>
          </p:nvSpPr>
          <p:spPr>
            <a:xfrm>
              <a:off x="803640" y="3646132"/>
              <a:ext cx="205965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3640" y="3362835"/>
              <a:ext cx="2059657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1867" b="1" dirty="0" smtClean="0">
                  <a:solidFill>
                    <a:schemeClr val="bg1"/>
                  </a:solidFill>
                  <a:cs typeface="Arial" pitchFamily="34" charset="0"/>
                </a:rPr>
                <a:t>หัวข้อ</a:t>
              </a:r>
              <a:endParaRPr lang="ko-KR" altLang="en-US" sz="1867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6998196" y="2288050"/>
            <a:ext cx="768085" cy="7680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1" name="Oval 20"/>
          <p:cNvSpPr/>
          <p:nvPr/>
        </p:nvSpPr>
        <p:spPr>
          <a:xfrm>
            <a:off x="6974384" y="3632199"/>
            <a:ext cx="768085" cy="7680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2" name="Oval 21"/>
          <p:cNvSpPr/>
          <p:nvPr/>
        </p:nvSpPr>
        <p:spPr>
          <a:xfrm>
            <a:off x="6950572" y="4976348"/>
            <a:ext cx="768085" cy="7680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grpSp>
        <p:nvGrpSpPr>
          <p:cNvPr id="23" name="Group 22"/>
          <p:cNvGrpSpPr/>
          <p:nvPr/>
        </p:nvGrpSpPr>
        <p:grpSpPr>
          <a:xfrm>
            <a:off x="7862292" y="2052342"/>
            <a:ext cx="3552395" cy="1208727"/>
            <a:chOff x="803640" y="3362835"/>
            <a:chExt cx="2059657" cy="906545"/>
          </a:xfrm>
        </p:grpSpPr>
        <p:sp>
          <p:nvSpPr>
            <p:cNvPr id="24" name="TextBox 23"/>
            <p:cNvSpPr txBox="1"/>
            <p:nvPr/>
          </p:nvSpPr>
          <p:spPr>
            <a:xfrm>
              <a:off x="803640" y="3646132"/>
              <a:ext cx="205965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3640" y="3362835"/>
              <a:ext cx="2059657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1867" b="1" dirty="0" smtClean="0">
                  <a:solidFill>
                    <a:schemeClr val="bg1"/>
                  </a:solidFill>
                  <a:cs typeface="Arial" pitchFamily="34" charset="0"/>
                </a:rPr>
                <a:t>หัวข้อ</a:t>
              </a:r>
              <a:endParaRPr lang="ko-KR" altLang="en-US" sz="1867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862292" y="3396491"/>
            <a:ext cx="3552395" cy="1208727"/>
            <a:chOff x="803640" y="3362835"/>
            <a:chExt cx="2059657" cy="906545"/>
          </a:xfrm>
        </p:grpSpPr>
        <p:sp>
          <p:nvSpPr>
            <p:cNvPr id="27" name="TextBox 26"/>
            <p:cNvSpPr txBox="1"/>
            <p:nvPr/>
          </p:nvSpPr>
          <p:spPr>
            <a:xfrm>
              <a:off x="803640" y="3646132"/>
              <a:ext cx="205965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03640" y="3362835"/>
              <a:ext cx="2059657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1867" b="1" dirty="0" smtClean="0">
                  <a:solidFill>
                    <a:schemeClr val="bg1"/>
                  </a:solidFill>
                  <a:cs typeface="Arial" pitchFamily="34" charset="0"/>
                </a:rPr>
                <a:t>หัวข้อ</a:t>
              </a:r>
              <a:endParaRPr lang="ko-KR" altLang="en-US" sz="1867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862292" y="4740640"/>
            <a:ext cx="3552395" cy="1208727"/>
            <a:chOff x="803640" y="3362835"/>
            <a:chExt cx="2059657" cy="906545"/>
          </a:xfrm>
        </p:grpSpPr>
        <p:sp>
          <p:nvSpPr>
            <p:cNvPr id="30" name="TextBox 29"/>
            <p:cNvSpPr txBox="1"/>
            <p:nvPr/>
          </p:nvSpPr>
          <p:spPr>
            <a:xfrm>
              <a:off x="803640" y="3646132"/>
              <a:ext cx="205965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3640" y="3362835"/>
              <a:ext cx="2059657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1867" b="1" dirty="0" smtClean="0">
                  <a:solidFill>
                    <a:schemeClr val="bg1"/>
                  </a:solidFill>
                  <a:cs typeface="Arial" pitchFamily="34" charset="0"/>
                </a:rPr>
                <a:t>หัวข้อ</a:t>
              </a:r>
              <a:endParaRPr lang="ko-KR" altLang="en-US" sz="1867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072000" y="2205064"/>
            <a:ext cx="48000" cy="36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33" name="TextBox 32"/>
          <p:cNvSpPr txBox="1"/>
          <p:nvPr/>
        </p:nvSpPr>
        <p:spPr>
          <a:xfrm>
            <a:off x="825609" y="2364315"/>
            <a:ext cx="857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01</a:t>
            </a:r>
            <a:endParaRPr lang="ko-KR" altLang="en-US" sz="3200" b="1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7985" y="3697287"/>
            <a:ext cx="857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02</a:t>
            </a:r>
            <a:endParaRPr lang="ko-KR" altLang="en-US" sz="3200" b="1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7985" y="5041437"/>
            <a:ext cx="857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03</a:t>
            </a:r>
            <a:endParaRPr lang="ko-KR" altLang="en-US" sz="3200" b="1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56920" y="2372883"/>
            <a:ext cx="857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04</a:t>
            </a:r>
            <a:endParaRPr lang="ko-KR" altLang="en-US" sz="3200" b="1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09296" y="3705855"/>
            <a:ext cx="857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05</a:t>
            </a:r>
            <a:endParaRPr lang="ko-KR" altLang="en-US" sz="3200" b="1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09296" y="5050005"/>
            <a:ext cx="857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06</a:t>
            </a:r>
            <a:endParaRPr lang="ko-KR" altLang="en-US" sz="3200" b="1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ame 16"/>
          <p:cNvSpPr/>
          <p:nvPr/>
        </p:nvSpPr>
        <p:spPr>
          <a:xfrm>
            <a:off x="287355" y="236504"/>
            <a:ext cx="11617291" cy="6384992"/>
          </a:xfrm>
          <a:prstGeom prst="frame">
            <a:avLst>
              <a:gd name="adj1" fmla="val 89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69033" y="0"/>
            <a:ext cx="268829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9018523" y="1028403"/>
            <a:ext cx="2400267" cy="19205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th-TH" altLang="ko-KR" sz="3733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หัวข้อ</a:t>
            </a:r>
            <a:endParaRPr lang="ko-KR" altLang="en-US" sz="3733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15413" y="922179"/>
            <a:ext cx="7584843" cy="4734336"/>
            <a:chOff x="3687661" y="1203598"/>
            <a:chExt cx="2252491" cy="3550752"/>
          </a:xfrm>
        </p:grpSpPr>
        <p:sp>
          <p:nvSpPr>
            <p:cNvPr id="22" name="TextBox 21"/>
            <p:cNvSpPr txBox="1"/>
            <p:nvPr/>
          </p:nvSpPr>
          <p:spPr>
            <a:xfrm>
              <a:off x="3687661" y="1568862"/>
              <a:ext cx="2252491" cy="3185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You can simply impress your audience and add a unique zing and appeal to your Presentations. Easy to change colors, photos and Text.</a:t>
              </a:r>
            </a:p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You can simply impress your audience and add a unique zing and appeal to your Presentations. You can simply impress your audience and add a unique zing and appeal to your Presentations. Easy to change colors, photos and Text. You can simply impress your audience and add a unique zing and appeal to your Presentations. You can simply impress your audience and add a unique zing and appeal to your Presentations. Easy to change colors, photos and Text. You can simply impress your audience and add a unique zing and appeal to your Presentations. </a:t>
              </a:r>
            </a:p>
            <a:p>
              <a:endPara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endPara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You can simply impress your audience and add a unique zing and appeal to your Presentations.</a:t>
              </a:r>
            </a:p>
            <a:p>
              <a:endPara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Easy to change colors, photos and Text. You can simply impress your audience and add a unique zing and appeal to your Presentations. You can simply impress your audience and add a unique zing and appeal to your Presentations. 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87661" y="1203598"/>
              <a:ext cx="2252491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altLang="ko-K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หัวข้อ</a:t>
              </a:r>
              <a:endParaRPr lang="ko-KR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8" name="สี่เหลี่ยมผืนผ้า 7"/>
          <p:cNvSpPr/>
          <p:nvPr/>
        </p:nvSpPr>
        <p:spPr>
          <a:xfrm>
            <a:off x="10740571" y="5704114"/>
            <a:ext cx="1451429" cy="1153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99" y="347313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1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3914416B-4A95-46E8-9EB8-3CB70D4EAC88}"/>
              </a:ext>
            </a:extLst>
          </p:cNvPr>
          <p:cNvGrpSpPr/>
          <p:nvPr/>
        </p:nvGrpSpPr>
        <p:grpSpPr>
          <a:xfrm>
            <a:off x="1705068" y="3408535"/>
            <a:ext cx="8677182" cy="323549"/>
            <a:chOff x="-1312410" y="3763018"/>
            <a:chExt cx="11151729" cy="360041"/>
          </a:xfrm>
        </p:grpSpPr>
        <p:sp>
          <p:nvSpPr>
            <p:cNvPr id="78" name="직사각형 1">
              <a:extLst>
                <a:ext uri="{FF2B5EF4-FFF2-40B4-BE49-F238E27FC236}">
                  <a16:creationId xmlns="" xmlns:a16="http://schemas.microsoft.com/office/drawing/2014/main" id="{8AF43B6B-814C-424E-B884-48B7B46A70F2}"/>
                </a:ext>
              </a:extLst>
            </p:cNvPr>
            <p:cNvSpPr/>
            <p:nvPr/>
          </p:nvSpPr>
          <p:spPr>
            <a:xfrm>
              <a:off x="917522" y="3763018"/>
              <a:ext cx="2232000" cy="360040"/>
            </a:xfrm>
            <a:prstGeom prst="rect">
              <a:avLst/>
            </a:prstGeom>
            <a:solidFill>
              <a:srgbClr val="20386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400" b="1" dirty="0"/>
                <a:t>2016</a:t>
              </a:r>
              <a:endParaRPr lang="ko-KR" altLang="en-US" sz="1400" b="1" dirty="0"/>
            </a:p>
          </p:txBody>
        </p:sp>
        <p:sp>
          <p:nvSpPr>
            <p:cNvPr id="79" name="직사각형 1">
              <a:extLst>
                <a:ext uri="{FF2B5EF4-FFF2-40B4-BE49-F238E27FC236}">
                  <a16:creationId xmlns="" xmlns:a16="http://schemas.microsoft.com/office/drawing/2014/main" id="{0E0B3ADE-4BC6-431F-92E1-5C37F413E84B}"/>
                </a:ext>
              </a:extLst>
            </p:cNvPr>
            <p:cNvSpPr/>
            <p:nvPr/>
          </p:nvSpPr>
          <p:spPr>
            <a:xfrm>
              <a:off x="3147454" y="3763019"/>
              <a:ext cx="2232000" cy="36004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400" b="1" dirty="0"/>
                <a:t>2017</a:t>
              </a:r>
              <a:endParaRPr lang="ko-KR" altLang="en-US" sz="1400" b="1" dirty="0"/>
            </a:p>
          </p:txBody>
        </p:sp>
        <p:sp>
          <p:nvSpPr>
            <p:cNvPr id="80" name="직사각형 1">
              <a:extLst>
                <a:ext uri="{FF2B5EF4-FFF2-40B4-BE49-F238E27FC236}">
                  <a16:creationId xmlns="" xmlns:a16="http://schemas.microsoft.com/office/drawing/2014/main" id="{36BB2063-DCD4-47DA-8B35-8FBF88150C52}"/>
                </a:ext>
              </a:extLst>
            </p:cNvPr>
            <p:cNvSpPr/>
            <p:nvPr/>
          </p:nvSpPr>
          <p:spPr>
            <a:xfrm>
              <a:off x="5377385" y="3763018"/>
              <a:ext cx="2232000" cy="360040"/>
            </a:xfrm>
            <a:prstGeom prst="rect">
              <a:avLst/>
            </a:prstGeom>
            <a:solidFill>
              <a:srgbClr val="20386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400" b="1" dirty="0"/>
                <a:t>2018</a:t>
              </a:r>
              <a:endParaRPr lang="ko-KR" altLang="en-US" sz="1400" b="1" dirty="0"/>
            </a:p>
          </p:txBody>
        </p:sp>
        <p:sp>
          <p:nvSpPr>
            <p:cNvPr id="81" name="직사각형 1">
              <a:extLst>
                <a:ext uri="{FF2B5EF4-FFF2-40B4-BE49-F238E27FC236}">
                  <a16:creationId xmlns="" xmlns:a16="http://schemas.microsoft.com/office/drawing/2014/main" id="{FADD6C7E-A51B-486D-8E7A-A2A1E9102C0C}"/>
                </a:ext>
              </a:extLst>
            </p:cNvPr>
            <p:cNvSpPr/>
            <p:nvPr/>
          </p:nvSpPr>
          <p:spPr>
            <a:xfrm>
              <a:off x="7607319" y="3763018"/>
              <a:ext cx="2232000" cy="36004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400" b="1" dirty="0"/>
                <a:t>2019</a:t>
              </a:r>
              <a:endParaRPr lang="ko-KR" altLang="en-US" sz="1400" b="1" dirty="0"/>
            </a:p>
          </p:txBody>
        </p:sp>
        <p:sp>
          <p:nvSpPr>
            <p:cNvPr id="98" name="직사각형 1">
              <a:extLst>
                <a:ext uri="{FF2B5EF4-FFF2-40B4-BE49-F238E27FC236}">
                  <a16:creationId xmlns="" xmlns:a16="http://schemas.microsoft.com/office/drawing/2014/main" id="{B6F86614-B0BC-45CC-8820-1995CD9A846D}"/>
                </a:ext>
              </a:extLst>
            </p:cNvPr>
            <p:cNvSpPr/>
            <p:nvPr/>
          </p:nvSpPr>
          <p:spPr>
            <a:xfrm>
              <a:off x="-1312410" y="3763018"/>
              <a:ext cx="2232000" cy="36004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400" b="1" dirty="0"/>
                <a:t>2015</a:t>
              </a:r>
              <a:endParaRPr lang="ko-KR" altLang="en-US" sz="1400" b="1" dirty="0"/>
            </a:p>
          </p:txBody>
        </p:sp>
      </p:grpSp>
      <p:sp>
        <p:nvSpPr>
          <p:cNvPr id="94" name="Rectangle 93">
            <a:extLst>
              <a:ext uri="{FF2B5EF4-FFF2-40B4-BE49-F238E27FC236}">
                <a16:creationId xmlns="" xmlns:a16="http://schemas.microsoft.com/office/drawing/2014/main" id="{40764C49-087A-4436-8CD7-576ABDC22774}"/>
              </a:ext>
            </a:extLst>
          </p:cNvPr>
          <p:cNvSpPr/>
          <p:nvPr/>
        </p:nvSpPr>
        <p:spPr>
          <a:xfrm>
            <a:off x="10449502" y="3143739"/>
            <a:ext cx="830997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95" name="Freeform 55">
            <a:extLst>
              <a:ext uri="{FF2B5EF4-FFF2-40B4-BE49-F238E27FC236}">
                <a16:creationId xmlns="" xmlns:a16="http://schemas.microsoft.com/office/drawing/2014/main" id="{B83E873A-FC1D-4085-AF2F-91846389D917}"/>
              </a:ext>
            </a:extLst>
          </p:cNvPr>
          <p:cNvSpPr/>
          <p:nvPr/>
        </p:nvSpPr>
        <p:spPr>
          <a:xfrm rot="2806036">
            <a:off x="10735093" y="3606621"/>
            <a:ext cx="268849" cy="658771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96" name="Rectangle 95">
            <a:extLst>
              <a:ext uri="{FF2B5EF4-FFF2-40B4-BE49-F238E27FC236}">
                <a16:creationId xmlns="" xmlns:a16="http://schemas.microsoft.com/office/drawing/2014/main" id="{543AA615-308E-419F-A3B1-DFAEFDA8FAAC}"/>
              </a:ext>
            </a:extLst>
          </p:cNvPr>
          <p:cNvSpPr/>
          <p:nvPr/>
        </p:nvSpPr>
        <p:spPr>
          <a:xfrm>
            <a:off x="786115" y="3143739"/>
            <a:ext cx="830997" cy="830997"/>
          </a:xfrm>
          <a:prstGeom prst="rect">
            <a:avLst/>
          </a:prstGeom>
          <a:noFill/>
          <a:ln w="254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97" name="Rounded Rectangle 51">
            <a:extLst>
              <a:ext uri="{FF2B5EF4-FFF2-40B4-BE49-F238E27FC236}">
                <a16:creationId xmlns="" xmlns:a16="http://schemas.microsoft.com/office/drawing/2014/main" id="{1C6C1DD0-8CA5-41C7-B33F-96F9FFBBFFE5}"/>
              </a:ext>
            </a:extLst>
          </p:cNvPr>
          <p:cNvSpPr/>
          <p:nvPr/>
        </p:nvSpPr>
        <p:spPr>
          <a:xfrm rot="16200000" flipH="1">
            <a:off x="915734" y="3269269"/>
            <a:ext cx="615799" cy="57993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="" xmlns:a16="http://schemas.microsoft.com/office/drawing/2014/main" id="{0F571B58-B6AB-439C-A20A-1EA79B5332D6}"/>
              </a:ext>
            </a:extLst>
          </p:cNvPr>
          <p:cNvGrpSpPr/>
          <p:nvPr/>
        </p:nvGrpSpPr>
        <p:grpSpPr>
          <a:xfrm>
            <a:off x="1705068" y="4197736"/>
            <a:ext cx="2207355" cy="1201816"/>
            <a:chOff x="1705068" y="4494478"/>
            <a:chExt cx="2207355" cy="1201816"/>
          </a:xfrm>
        </p:grpSpPr>
        <p:grpSp>
          <p:nvGrpSpPr>
            <p:cNvPr id="100" name="Group 99">
              <a:extLst>
                <a:ext uri="{FF2B5EF4-FFF2-40B4-BE49-F238E27FC236}">
                  <a16:creationId xmlns="" xmlns:a16="http://schemas.microsoft.com/office/drawing/2014/main" id="{081E3AF5-DACB-4256-8672-6D159206B27C}"/>
                </a:ext>
              </a:extLst>
            </p:cNvPr>
            <p:cNvGrpSpPr/>
            <p:nvPr/>
          </p:nvGrpSpPr>
          <p:grpSpPr>
            <a:xfrm>
              <a:off x="1705068" y="4517355"/>
              <a:ext cx="276999" cy="276999"/>
              <a:chOff x="2411760" y="3606832"/>
              <a:chExt cx="206152" cy="206152"/>
            </a:xfrm>
          </p:grpSpPr>
          <p:sp>
            <p:nvSpPr>
              <p:cNvPr id="102" name="Oval 101">
                <a:extLst>
                  <a:ext uri="{FF2B5EF4-FFF2-40B4-BE49-F238E27FC236}">
                    <a16:creationId xmlns="" xmlns:a16="http://schemas.microsoft.com/office/drawing/2014/main" id="{83FFE4CC-A7D9-4597-9C55-CCE6AAE25141}"/>
                  </a:ext>
                </a:extLst>
              </p:cNvPr>
              <p:cNvSpPr/>
              <p:nvPr/>
            </p:nvSpPr>
            <p:spPr>
              <a:xfrm>
                <a:off x="2411760" y="3606832"/>
                <a:ext cx="206152" cy="206152"/>
              </a:xfrm>
              <a:prstGeom prst="ellipse">
                <a:avLst/>
              </a:prstGeom>
              <a:solidFill>
                <a:srgbClr val="8FAA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  <p:sp>
            <p:nvSpPr>
              <p:cNvPr id="103" name="Chevron 60">
                <a:extLst>
                  <a:ext uri="{FF2B5EF4-FFF2-40B4-BE49-F238E27FC236}">
                    <a16:creationId xmlns="" xmlns:a16="http://schemas.microsoft.com/office/drawing/2014/main" id="{ED821948-0E75-4D31-AAB8-B60141187DE7}"/>
                  </a:ext>
                </a:extLst>
              </p:cNvPr>
              <p:cNvSpPr/>
              <p:nvPr/>
            </p:nvSpPr>
            <p:spPr>
              <a:xfrm>
                <a:off x="2473351" y="3645566"/>
                <a:ext cx="106415" cy="128684"/>
              </a:xfrm>
              <a:prstGeom prst="chevron">
                <a:avLst>
                  <a:gd name="adj" fmla="val 5286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="" xmlns:a16="http://schemas.microsoft.com/office/drawing/2014/main" id="{A2AE1791-938C-4966-8FEB-D36E1F03F8AD}"/>
                </a:ext>
              </a:extLst>
            </p:cNvPr>
            <p:cNvGrpSpPr/>
            <p:nvPr/>
          </p:nvGrpSpPr>
          <p:grpSpPr>
            <a:xfrm>
              <a:off x="1982067" y="4494478"/>
              <a:ext cx="1930356" cy="1201816"/>
              <a:chOff x="2140088" y="4456378"/>
              <a:chExt cx="1930356" cy="1201816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="" xmlns:a16="http://schemas.microsoft.com/office/drawing/2014/main" id="{D984DC6C-8F58-46EF-9A5B-40C7D91151D9}"/>
                  </a:ext>
                </a:extLst>
              </p:cNvPr>
              <p:cNvSpPr txBox="1"/>
              <p:nvPr/>
            </p:nvSpPr>
            <p:spPr>
              <a:xfrm>
                <a:off x="2140088" y="4456378"/>
                <a:ext cx="1930354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Simply Presentation</a:t>
                </a:r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="" xmlns:a16="http://schemas.microsoft.com/office/drawing/2014/main" id="{19B68951-DF4F-4AC9-9FDA-3321E71CA1EA}"/>
                  </a:ext>
                </a:extLst>
              </p:cNvPr>
              <p:cNvSpPr txBox="1"/>
              <p:nvPr/>
            </p:nvSpPr>
            <p:spPr>
              <a:xfrm>
                <a:off x="2140088" y="4764155"/>
                <a:ext cx="1930355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Modern PowerPoint</a:t>
                </a:r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="" xmlns:a16="http://schemas.microsoft.com/office/drawing/2014/main" id="{5F2DE2AE-608B-4BC0-9B61-767A7FD507F7}"/>
                  </a:ext>
                </a:extLst>
              </p:cNvPr>
              <p:cNvSpPr txBox="1"/>
              <p:nvPr/>
            </p:nvSpPr>
            <p:spPr>
              <a:xfrm>
                <a:off x="2140088" y="5072675"/>
                <a:ext cx="1930355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Modern PowerPoint</a:t>
                </a:r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="" xmlns:a16="http://schemas.microsoft.com/office/drawing/2014/main" id="{A62A466D-8585-4299-9945-A77E3434FE49}"/>
                  </a:ext>
                </a:extLst>
              </p:cNvPr>
              <p:cNvSpPr txBox="1"/>
              <p:nvPr/>
            </p:nvSpPr>
            <p:spPr>
              <a:xfrm>
                <a:off x="2140088" y="5381195"/>
                <a:ext cx="1930356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PowerPoint  Presentation</a:t>
                </a:r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="" xmlns:a16="http://schemas.microsoft.com/office/drawing/2014/main" id="{FDD026B4-15AA-45E5-9BD7-A5C170998B3B}"/>
              </a:ext>
            </a:extLst>
          </p:cNvPr>
          <p:cNvGrpSpPr/>
          <p:nvPr/>
        </p:nvGrpSpPr>
        <p:grpSpPr>
          <a:xfrm>
            <a:off x="3440183" y="1723353"/>
            <a:ext cx="2207355" cy="1201816"/>
            <a:chOff x="1705068" y="4494478"/>
            <a:chExt cx="2207355" cy="1201816"/>
          </a:xfrm>
        </p:grpSpPr>
        <p:grpSp>
          <p:nvGrpSpPr>
            <p:cNvPr id="110" name="Group 109">
              <a:extLst>
                <a:ext uri="{FF2B5EF4-FFF2-40B4-BE49-F238E27FC236}">
                  <a16:creationId xmlns="" xmlns:a16="http://schemas.microsoft.com/office/drawing/2014/main" id="{DD3B05D5-0790-42B1-AE02-FA235752D2A8}"/>
                </a:ext>
              </a:extLst>
            </p:cNvPr>
            <p:cNvGrpSpPr/>
            <p:nvPr/>
          </p:nvGrpSpPr>
          <p:grpSpPr>
            <a:xfrm>
              <a:off x="1705068" y="4517355"/>
              <a:ext cx="276999" cy="276999"/>
              <a:chOff x="2411760" y="3606832"/>
              <a:chExt cx="206152" cy="206152"/>
            </a:xfrm>
          </p:grpSpPr>
          <p:sp>
            <p:nvSpPr>
              <p:cNvPr id="116" name="Oval 115">
                <a:extLst>
                  <a:ext uri="{FF2B5EF4-FFF2-40B4-BE49-F238E27FC236}">
                    <a16:creationId xmlns="" xmlns:a16="http://schemas.microsoft.com/office/drawing/2014/main" id="{2132310D-71FE-484D-8C1A-E13B2A21F95A}"/>
                  </a:ext>
                </a:extLst>
              </p:cNvPr>
              <p:cNvSpPr/>
              <p:nvPr/>
            </p:nvSpPr>
            <p:spPr>
              <a:xfrm>
                <a:off x="2411760" y="3606832"/>
                <a:ext cx="206152" cy="206152"/>
              </a:xfrm>
              <a:prstGeom prst="ellipse">
                <a:avLst/>
              </a:prstGeom>
              <a:solidFill>
                <a:srgbClr val="2038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  <p:sp>
            <p:nvSpPr>
              <p:cNvPr id="117" name="Chevron 60">
                <a:extLst>
                  <a:ext uri="{FF2B5EF4-FFF2-40B4-BE49-F238E27FC236}">
                    <a16:creationId xmlns="" xmlns:a16="http://schemas.microsoft.com/office/drawing/2014/main" id="{39817BB6-3D06-4A80-BDEA-8B18A79A127A}"/>
                  </a:ext>
                </a:extLst>
              </p:cNvPr>
              <p:cNvSpPr/>
              <p:nvPr/>
            </p:nvSpPr>
            <p:spPr>
              <a:xfrm>
                <a:off x="2473351" y="3645566"/>
                <a:ext cx="106415" cy="128684"/>
              </a:xfrm>
              <a:prstGeom prst="chevron">
                <a:avLst>
                  <a:gd name="adj" fmla="val 5286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="" xmlns:a16="http://schemas.microsoft.com/office/drawing/2014/main" id="{2C19D261-40ED-40D0-8BCF-38D37D7360CA}"/>
                </a:ext>
              </a:extLst>
            </p:cNvPr>
            <p:cNvGrpSpPr/>
            <p:nvPr/>
          </p:nvGrpSpPr>
          <p:grpSpPr>
            <a:xfrm>
              <a:off x="1982067" y="4494478"/>
              <a:ext cx="1930356" cy="1201816"/>
              <a:chOff x="2140088" y="4456378"/>
              <a:chExt cx="1930356" cy="1201816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="" xmlns:a16="http://schemas.microsoft.com/office/drawing/2014/main" id="{832655D2-FCEC-413B-A384-C369286C1763}"/>
                  </a:ext>
                </a:extLst>
              </p:cNvPr>
              <p:cNvSpPr txBox="1"/>
              <p:nvPr/>
            </p:nvSpPr>
            <p:spPr>
              <a:xfrm>
                <a:off x="2140088" y="4456378"/>
                <a:ext cx="1930354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Simply Presentation</a:t>
                </a:r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="" xmlns:a16="http://schemas.microsoft.com/office/drawing/2014/main" id="{7C5416B5-730E-4E09-98B6-8E886072591A}"/>
                  </a:ext>
                </a:extLst>
              </p:cNvPr>
              <p:cNvSpPr txBox="1"/>
              <p:nvPr/>
            </p:nvSpPr>
            <p:spPr>
              <a:xfrm>
                <a:off x="2140088" y="4764155"/>
                <a:ext cx="1930355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Modern PowerPoint</a:t>
                </a:r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="" xmlns:a16="http://schemas.microsoft.com/office/drawing/2014/main" id="{9280F5EC-75EB-43D5-98F4-A33C25D17F59}"/>
                  </a:ext>
                </a:extLst>
              </p:cNvPr>
              <p:cNvSpPr txBox="1"/>
              <p:nvPr/>
            </p:nvSpPr>
            <p:spPr>
              <a:xfrm>
                <a:off x="2140088" y="5072675"/>
                <a:ext cx="1930355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Modern PowerPoint</a:t>
                </a:r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="" xmlns:a16="http://schemas.microsoft.com/office/drawing/2014/main" id="{B95A4A2D-539F-4386-9B83-6532375958B5}"/>
                  </a:ext>
                </a:extLst>
              </p:cNvPr>
              <p:cNvSpPr txBox="1"/>
              <p:nvPr/>
            </p:nvSpPr>
            <p:spPr>
              <a:xfrm>
                <a:off x="2140088" y="5381195"/>
                <a:ext cx="1930356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PowerPoint  Presentation</a:t>
                </a:r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</p:grpSp>
      </p:grpSp>
      <p:grpSp>
        <p:nvGrpSpPr>
          <p:cNvPr id="118" name="Group 117">
            <a:extLst>
              <a:ext uri="{FF2B5EF4-FFF2-40B4-BE49-F238E27FC236}">
                <a16:creationId xmlns="" xmlns:a16="http://schemas.microsoft.com/office/drawing/2014/main" id="{46CAE4EA-0296-4D0C-B3B4-ACE0ADCE0C3F}"/>
              </a:ext>
            </a:extLst>
          </p:cNvPr>
          <p:cNvGrpSpPr/>
          <p:nvPr/>
        </p:nvGrpSpPr>
        <p:grpSpPr>
          <a:xfrm>
            <a:off x="5175298" y="4197736"/>
            <a:ext cx="2207355" cy="1201816"/>
            <a:chOff x="1705068" y="4494478"/>
            <a:chExt cx="2207355" cy="1201816"/>
          </a:xfrm>
        </p:grpSpPr>
        <p:grpSp>
          <p:nvGrpSpPr>
            <p:cNvPr id="119" name="Group 118">
              <a:extLst>
                <a:ext uri="{FF2B5EF4-FFF2-40B4-BE49-F238E27FC236}">
                  <a16:creationId xmlns="" xmlns:a16="http://schemas.microsoft.com/office/drawing/2014/main" id="{4B655536-1D3B-418A-8FF6-235207A69522}"/>
                </a:ext>
              </a:extLst>
            </p:cNvPr>
            <p:cNvGrpSpPr/>
            <p:nvPr/>
          </p:nvGrpSpPr>
          <p:grpSpPr>
            <a:xfrm>
              <a:off x="1705068" y="4517355"/>
              <a:ext cx="276999" cy="276999"/>
              <a:chOff x="2411760" y="3606832"/>
              <a:chExt cx="206152" cy="206152"/>
            </a:xfrm>
          </p:grpSpPr>
          <p:sp>
            <p:nvSpPr>
              <p:cNvPr id="125" name="Oval 124">
                <a:extLst>
                  <a:ext uri="{FF2B5EF4-FFF2-40B4-BE49-F238E27FC236}">
                    <a16:creationId xmlns="" xmlns:a16="http://schemas.microsoft.com/office/drawing/2014/main" id="{3E56276C-2F0C-4EC2-9374-03FCC5580013}"/>
                  </a:ext>
                </a:extLst>
              </p:cNvPr>
              <p:cNvSpPr/>
              <p:nvPr/>
            </p:nvSpPr>
            <p:spPr>
              <a:xfrm>
                <a:off x="2411760" y="3606832"/>
                <a:ext cx="206152" cy="206152"/>
              </a:xfrm>
              <a:prstGeom prst="ellipse">
                <a:avLst/>
              </a:prstGeom>
              <a:solidFill>
                <a:srgbClr val="8FAA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  <p:sp>
            <p:nvSpPr>
              <p:cNvPr id="126" name="Chevron 60">
                <a:extLst>
                  <a:ext uri="{FF2B5EF4-FFF2-40B4-BE49-F238E27FC236}">
                    <a16:creationId xmlns="" xmlns:a16="http://schemas.microsoft.com/office/drawing/2014/main" id="{FD167F13-4E0A-42FE-B436-A8759A263759}"/>
                  </a:ext>
                </a:extLst>
              </p:cNvPr>
              <p:cNvSpPr/>
              <p:nvPr/>
            </p:nvSpPr>
            <p:spPr>
              <a:xfrm>
                <a:off x="2473351" y="3645566"/>
                <a:ext cx="106415" cy="128684"/>
              </a:xfrm>
              <a:prstGeom prst="chevron">
                <a:avLst>
                  <a:gd name="adj" fmla="val 5286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="" xmlns:a16="http://schemas.microsoft.com/office/drawing/2014/main" id="{CD6E64EF-BD61-4413-A1E8-BFD1C9F33D36}"/>
                </a:ext>
              </a:extLst>
            </p:cNvPr>
            <p:cNvGrpSpPr/>
            <p:nvPr/>
          </p:nvGrpSpPr>
          <p:grpSpPr>
            <a:xfrm>
              <a:off x="1982067" y="4494478"/>
              <a:ext cx="1930356" cy="1201816"/>
              <a:chOff x="2140088" y="4456378"/>
              <a:chExt cx="1930356" cy="120181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="" xmlns:a16="http://schemas.microsoft.com/office/drawing/2014/main" id="{FAFD5277-DFF9-4E44-A31E-132521CB3C10}"/>
                  </a:ext>
                </a:extLst>
              </p:cNvPr>
              <p:cNvSpPr txBox="1"/>
              <p:nvPr/>
            </p:nvSpPr>
            <p:spPr>
              <a:xfrm>
                <a:off x="2140088" y="4456378"/>
                <a:ext cx="1930354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Simply Presentation</a:t>
                </a:r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="" xmlns:a16="http://schemas.microsoft.com/office/drawing/2014/main" id="{CF4CF5D8-47C4-4EFF-B1DE-CAC46C8CC803}"/>
                  </a:ext>
                </a:extLst>
              </p:cNvPr>
              <p:cNvSpPr txBox="1"/>
              <p:nvPr/>
            </p:nvSpPr>
            <p:spPr>
              <a:xfrm>
                <a:off x="2140088" y="4764155"/>
                <a:ext cx="1930355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Modern PowerPoint</a:t>
                </a:r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="" xmlns:a16="http://schemas.microsoft.com/office/drawing/2014/main" id="{68B026F0-AF1A-41C8-9631-2A97808A10E8}"/>
                  </a:ext>
                </a:extLst>
              </p:cNvPr>
              <p:cNvSpPr txBox="1"/>
              <p:nvPr/>
            </p:nvSpPr>
            <p:spPr>
              <a:xfrm>
                <a:off x="2140088" y="5072675"/>
                <a:ext cx="1930355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Modern PowerPoint</a:t>
                </a:r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="" xmlns:a16="http://schemas.microsoft.com/office/drawing/2014/main" id="{85FCB570-DE52-43B7-9F68-BDEB2C36BCBB}"/>
                  </a:ext>
                </a:extLst>
              </p:cNvPr>
              <p:cNvSpPr txBox="1"/>
              <p:nvPr/>
            </p:nvSpPr>
            <p:spPr>
              <a:xfrm>
                <a:off x="2140088" y="5381195"/>
                <a:ext cx="1930356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PowerPoint  Presentation</a:t>
                </a:r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</p:grpSp>
      </p:grpSp>
      <p:grpSp>
        <p:nvGrpSpPr>
          <p:cNvPr id="127" name="Group 126">
            <a:extLst>
              <a:ext uri="{FF2B5EF4-FFF2-40B4-BE49-F238E27FC236}">
                <a16:creationId xmlns="" xmlns:a16="http://schemas.microsoft.com/office/drawing/2014/main" id="{869AEE6A-AF10-4B62-BD70-C2A19A42F355}"/>
              </a:ext>
            </a:extLst>
          </p:cNvPr>
          <p:cNvGrpSpPr/>
          <p:nvPr/>
        </p:nvGrpSpPr>
        <p:grpSpPr>
          <a:xfrm>
            <a:off x="8645526" y="4197736"/>
            <a:ext cx="2207355" cy="1201816"/>
            <a:chOff x="1705068" y="4494478"/>
            <a:chExt cx="2207355" cy="1201816"/>
          </a:xfrm>
        </p:grpSpPr>
        <p:grpSp>
          <p:nvGrpSpPr>
            <p:cNvPr id="128" name="Group 127">
              <a:extLst>
                <a:ext uri="{FF2B5EF4-FFF2-40B4-BE49-F238E27FC236}">
                  <a16:creationId xmlns="" xmlns:a16="http://schemas.microsoft.com/office/drawing/2014/main" id="{2B087AB0-680C-49B9-988F-12E6AE78A842}"/>
                </a:ext>
              </a:extLst>
            </p:cNvPr>
            <p:cNvGrpSpPr/>
            <p:nvPr/>
          </p:nvGrpSpPr>
          <p:grpSpPr>
            <a:xfrm>
              <a:off x="1705068" y="4517355"/>
              <a:ext cx="276999" cy="276999"/>
              <a:chOff x="2411760" y="3606832"/>
              <a:chExt cx="206152" cy="206152"/>
            </a:xfrm>
          </p:grpSpPr>
          <p:sp>
            <p:nvSpPr>
              <p:cNvPr id="134" name="Oval 133">
                <a:extLst>
                  <a:ext uri="{FF2B5EF4-FFF2-40B4-BE49-F238E27FC236}">
                    <a16:creationId xmlns="" xmlns:a16="http://schemas.microsoft.com/office/drawing/2014/main" id="{AD4C1DED-1848-4F4B-8A06-C889654ECB33}"/>
                  </a:ext>
                </a:extLst>
              </p:cNvPr>
              <p:cNvSpPr/>
              <p:nvPr/>
            </p:nvSpPr>
            <p:spPr>
              <a:xfrm>
                <a:off x="2411760" y="3606832"/>
                <a:ext cx="206152" cy="206152"/>
              </a:xfrm>
              <a:prstGeom prst="ellipse">
                <a:avLst/>
              </a:prstGeom>
              <a:solidFill>
                <a:srgbClr val="8FAA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  <p:sp>
            <p:nvSpPr>
              <p:cNvPr id="135" name="Chevron 60">
                <a:extLst>
                  <a:ext uri="{FF2B5EF4-FFF2-40B4-BE49-F238E27FC236}">
                    <a16:creationId xmlns="" xmlns:a16="http://schemas.microsoft.com/office/drawing/2014/main" id="{EC547396-B3A6-4B29-9DFC-EBFBF02A2FA7}"/>
                  </a:ext>
                </a:extLst>
              </p:cNvPr>
              <p:cNvSpPr/>
              <p:nvPr/>
            </p:nvSpPr>
            <p:spPr>
              <a:xfrm>
                <a:off x="2473351" y="3645566"/>
                <a:ext cx="106415" cy="128684"/>
              </a:xfrm>
              <a:prstGeom prst="chevron">
                <a:avLst>
                  <a:gd name="adj" fmla="val 5286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="" xmlns:a16="http://schemas.microsoft.com/office/drawing/2014/main" id="{79FD40DF-AD24-4796-AF8F-FBFB05C1BC28}"/>
                </a:ext>
              </a:extLst>
            </p:cNvPr>
            <p:cNvGrpSpPr/>
            <p:nvPr/>
          </p:nvGrpSpPr>
          <p:grpSpPr>
            <a:xfrm>
              <a:off x="1982067" y="4494478"/>
              <a:ext cx="1930356" cy="1201816"/>
              <a:chOff x="2140088" y="4456378"/>
              <a:chExt cx="1930356" cy="1201816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="" xmlns:a16="http://schemas.microsoft.com/office/drawing/2014/main" id="{6ED5AAB3-90D5-4D7D-B657-6986930D05C0}"/>
                  </a:ext>
                </a:extLst>
              </p:cNvPr>
              <p:cNvSpPr txBox="1"/>
              <p:nvPr/>
            </p:nvSpPr>
            <p:spPr>
              <a:xfrm>
                <a:off x="2140088" y="4456378"/>
                <a:ext cx="1930354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Simply Presentation</a:t>
                </a:r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="" xmlns:a16="http://schemas.microsoft.com/office/drawing/2014/main" id="{A47927C8-685D-456D-8919-E1CAA360B921}"/>
                  </a:ext>
                </a:extLst>
              </p:cNvPr>
              <p:cNvSpPr txBox="1"/>
              <p:nvPr/>
            </p:nvSpPr>
            <p:spPr>
              <a:xfrm>
                <a:off x="2140088" y="4764155"/>
                <a:ext cx="1930355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Modern PowerPoint</a:t>
                </a:r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="" xmlns:a16="http://schemas.microsoft.com/office/drawing/2014/main" id="{3B75038B-6BA7-415C-9BF1-65AFC2E0BA05}"/>
                  </a:ext>
                </a:extLst>
              </p:cNvPr>
              <p:cNvSpPr txBox="1"/>
              <p:nvPr/>
            </p:nvSpPr>
            <p:spPr>
              <a:xfrm>
                <a:off x="2140088" y="5072675"/>
                <a:ext cx="1930355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Modern PowerPoint</a:t>
                </a:r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="" xmlns:a16="http://schemas.microsoft.com/office/drawing/2014/main" id="{67A11DF0-A80A-453B-9737-9A6BCCF9D4B7}"/>
                  </a:ext>
                </a:extLst>
              </p:cNvPr>
              <p:cNvSpPr txBox="1"/>
              <p:nvPr/>
            </p:nvSpPr>
            <p:spPr>
              <a:xfrm>
                <a:off x="2140088" y="5381195"/>
                <a:ext cx="1930356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PowerPoint  Presentation</a:t>
                </a:r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</p:grpSp>
      </p:grpSp>
      <p:grpSp>
        <p:nvGrpSpPr>
          <p:cNvPr id="136" name="Group 135">
            <a:extLst>
              <a:ext uri="{FF2B5EF4-FFF2-40B4-BE49-F238E27FC236}">
                <a16:creationId xmlns="" xmlns:a16="http://schemas.microsoft.com/office/drawing/2014/main" id="{47A07372-B8C3-4D89-BD1D-47474E732E2F}"/>
              </a:ext>
            </a:extLst>
          </p:cNvPr>
          <p:cNvGrpSpPr/>
          <p:nvPr/>
        </p:nvGrpSpPr>
        <p:grpSpPr>
          <a:xfrm>
            <a:off x="6910413" y="1723353"/>
            <a:ext cx="2207355" cy="1201816"/>
            <a:chOff x="1705068" y="4494478"/>
            <a:chExt cx="2207355" cy="1201816"/>
          </a:xfrm>
        </p:grpSpPr>
        <p:grpSp>
          <p:nvGrpSpPr>
            <p:cNvPr id="137" name="Group 136">
              <a:extLst>
                <a:ext uri="{FF2B5EF4-FFF2-40B4-BE49-F238E27FC236}">
                  <a16:creationId xmlns="" xmlns:a16="http://schemas.microsoft.com/office/drawing/2014/main" id="{FB52DC17-FDD6-41E7-ACA8-0060ACD1E1F2}"/>
                </a:ext>
              </a:extLst>
            </p:cNvPr>
            <p:cNvGrpSpPr/>
            <p:nvPr/>
          </p:nvGrpSpPr>
          <p:grpSpPr>
            <a:xfrm>
              <a:off x="1705068" y="4517355"/>
              <a:ext cx="276999" cy="276999"/>
              <a:chOff x="2411760" y="3606832"/>
              <a:chExt cx="206152" cy="206152"/>
            </a:xfrm>
          </p:grpSpPr>
          <p:sp>
            <p:nvSpPr>
              <p:cNvPr id="143" name="Oval 142">
                <a:extLst>
                  <a:ext uri="{FF2B5EF4-FFF2-40B4-BE49-F238E27FC236}">
                    <a16:creationId xmlns="" xmlns:a16="http://schemas.microsoft.com/office/drawing/2014/main" id="{D5BB7CD3-54BF-4EE8-B2DA-5F7568286146}"/>
                  </a:ext>
                </a:extLst>
              </p:cNvPr>
              <p:cNvSpPr/>
              <p:nvPr/>
            </p:nvSpPr>
            <p:spPr>
              <a:xfrm>
                <a:off x="2411760" y="3606832"/>
                <a:ext cx="206152" cy="206152"/>
              </a:xfrm>
              <a:prstGeom prst="ellipse">
                <a:avLst/>
              </a:prstGeom>
              <a:solidFill>
                <a:srgbClr val="2038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  <p:sp>
            <p:nvSpPr>
              <p:cNvPr id="144" name="Chevron 60">
                <a:extLst>
                  <a:ext uri="{FF2B5EF4-FFF2-40B4-BE49-F238E27FC236}">
                    <a16:creationId xmlns="" xmlns:a16="http://schemas.microsoft.com/office/drawing/2014/main" id="{5437AE8C-0603-4688-B09D-DB2EE432715B}"/>
                  </a:ext>
                </a:extLst>
              </p:cNvPr>
              <p:cNvSpPr/>
              <p:nvPr/>
            </p:nvSpPr>
            <p:spPr>
              <a:xfrm>
                <a:off x="2473351" y="3645566"/>
                <a:ext cx="106415" cy="128684"/>
              </a:xfrm>
              <a:prstGeom prst="chevron">
                <a:avLst>
                  <a:gd name="adj" fmla="val 5286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</p:grpSp>
        <p:grpSp>
          <p:nvGrpSpPr>
            <p:cNvPr id="138" name="Group 137">
              <a:extLst>
                <a:ext uri="{FF2B5EF4-FFF2-40B4-BE49-F238E27FC236}">
                  <a16:creationId xmlns="" xmlns:a16="http://schemas.microsoft.com/office/drawing/2014/main" id="{8C878925-F456-40DC-8797-9128626E3BB8}"/>
                </a:ext>
              </a:extLst>
            </p:cNvPr>
            <p:cNvGrpSpPr/>
            <p:nvPr/>
          </p:nvGrpSpPr>
          <p:grpSpPr>
            <a:xfrm>
              <a:off x="1982067" y="4494478"/>
              <a:ext cx="1930356" cy="1201816"/>
              <a:chOff x="2140088" y="4456378"/>
              <a:chExt cx="1930356" cy="1201816"/>
            </a:xfrm>
          </p:grpSpPr>
          <p:sp>
            <p:nvSpPr>
              <p:cNvPr id="139" name="TextBox 138">
                <a:extLst>
                  <a:ext uri="{FF2B5EF4-FFF2-40B4-BE49-F238E27FC236}">
                    <a16:creationId xmlns="" xmlns:a16="http://schemas.microsoft.com/office/drawing/2014/main" id="{32C01A9C-329E-467B-A920-BAD83A8546FE}"/>
                  </a:ext>
                </a:extLst>
              </p:cNvPr>
              <p:cNvSpPr txBox="1"/>
              <p:nvPr/>
            </p:nvSpPr>
            <p:spPr>
              <a:xfrm>
                <a:off x="2140088" y="4456378"/>
                <a:ext cx="1930354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Simply Presentation</a:t>
                </a:r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="" xmlns:a16="http://schemas.microsoft.com/office/drawing/2014/main" id="{1ECA8945-B095-450A-8DBC-C4A919415120}"/>
                  </a:ext>
                </a:extLst>
              </p:cNvPr>
              <p:cNvSpPr txBox="1"/>
              <p:nvPr/>
            </p:nvSpPr>
            <p:spPr>
              <a:xfrm>
                <a:off x="2140088" y="4764155"/>
                <a:ext cx="1930355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Modern PowerPoint</a:t>
                </a:r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="" xmlns:a16="http://schemas.microsoft.com/office/drawing/2014/main" id="{E538E829-44E0-4125-B41E-C5832F53C782}"/>
                  </a:ext>
                </a:extLst>
              </p:cNvPr>
              <p:cNvSpPr txBox="1"/>
              <p:nvPr/>
            </p:nvSpPr>
            <p:spPr>
              <a:xfrm>
                <a:off x="2140088" y="5072675"/>
                <a:ext cx="1930355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Modern PowerPoint</a:t>
                </a:r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="" xmlns:a16="http://schemas.microsoft.com/office/drawing/2014/main" id="{1A82D0E0-678C-492F-89E7-6F50C2AA3BA3}"/>
                  </a:ext>
                </a:extLst>
              </p:cNvPr>
              <p:cNvSpPr txBox="1"/>
              <p:nvPr/>
            </p:nvSpPr>
            <p:spPr>
              <a:xfrm>
                <a:off x="2140088" y="5381195"/>
                <a:ext cx="1930356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PowerPoint  Presentation</a:t>
                </a:r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</a:endParaRPr>
              </a:p>
            </p:txBody>
          </p:sp>
        </p:grpSp>
      </p:grpSp>
      <p:sp>
        <p:nvSpPr>
          <p:cNvPr id="59" name="Text Placeholder 1"/>
          <p:cNvSpPr txBox="1">
            <a:spLocks/>
          </p:cNvSpPr>
          <p:nvPr/>
        </p:nvSpPr>
        <p:spPr>
          <a:xfrm>
            <a:off x="0" y="260174"/>
            <a:ext cx="12192000" cy="768085"/>
          </a:xfrm>
          <a:prstGeom prst="rect">
            <a:avLst/>
          </a:prstGeom>
        </p:spPr>
        <p:txBody>
          <a:bodyPr vert="horz" lIns="91440" tIns="9144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6600" b="1" dirty="0" smtClean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42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aphic 25">
            <a:extLst>
              <a:ext uri="{FF2B5EF4-FFF2-40B4-BE49-F238E27FC236}">
                <a16:creationId xmlns="" xmlns:a16="http://schemas.microsoft.com/office/drawing/2014/main" id="{38248066-C1DA-4A8E-A179-E7C0108ED943}"/>
              </a:ext>
            </a:extLst>
          </p:cNvPr>
          <p:cNvSpPr/>
          <p:nvPr/>
        </p:nvSpPr>
        <p:spPr>
          <a:xfrm>
            <a:off x="1305655" y="1565271"/>
            <a:ext cx="3829853" cy="1876110"/>
          </a:xfrm>
          <a:custGeom>
            <a:avLst/>
            <a:gdLst>
              <a:gd name="connsiteX0" fmla="*/ 1459914 w 8458200"/>
              <a:gd name="connsiteY0" fmla="*/ 4148138 h 4143375"/>
              <a:gd name="connsiteX1" fmla="*/ 846504 w 8458200"/>
              <a:gd name="connsiteY1" fmla="*/ 3779520 h 4143375"/>
              <a:gd name="connsiteX2" fmla="*/ 80694 w 8458200"/>
              <a:gd name="connsiteY2" fmla="*/ 2335530 h 4143375"/>
              <a:gd name="connsiteX3" fmla="*/ 96886 w 8458200"/>
              <a:gd name="connsiteY3" fmla="*/ 1655445 h 4143375"/>
              <a:gd name="connsiteX4" fmla="*/ 867459 w 8458200"/>
              <a:gd name="connsiteY4" fmla="*/ 357188 h 4143375"/>
              <a:gd name="connsiteX5" fmla="*/ 1466581 w 8458200"/>
              <a:gd name="connsiteY5" fmla="*/ 17145 h 4143375"/>
              <a:gd name="connsiteX6" fmla="*/ 2982009 w 8458200"/>
              <a:gd name="connsiteY6" fmla="*/ 21908 h 4143375"/>
              <a:gd name="connsiteX7" fmla="*/ 3568749 w 8458200"/>
              <a:gd name="connsiteY7" fmla="*/ 347663 h 4143375"/>
              <a:gd name="connsiteX8" fmla="*/ 4245024 w 8458200"/>
              <a:gd name="connsiteY8" fmla="*/ 1428750 h 4143375"/>
              <a:gd name="connsiteX9" fmla="*/ 3942129 w 8458200"/>
              <a:gd name="connsiteY9" fmla="*/ 1618298 h 4143375"/>
              <a:gd name="connsiteX10" fmla="*/ 3265854 w 8458200"/>
              <a:gd name="connsiteY10" fmla="*/ 537210 h 4143375"/>
              <a:gd name="connsiteX11" fmla="*/ 2981056 w 8458200"/>
              <a:gd name="connsiteY11" fmla="*/ 379095 h 4143375"/>
              <a:gd name="connsiteX12" fmla="*/ 1465629 w 8458200"/>
              <a:gd name="connsiteY12" fmla="*/ 374333 h 4143375"/>
              <a:gd name="connsiteX13" fmla="*/ 1174164 w 8458200"/>
              <a:gd name="connsiteY13" fmla="*/ 539115 h 4143375"/>
              <a:gd name="connsiteX14" fmla="*/ 403591 w 8458200"/>
              <a:gd name="connsiteY14" fmla="*/ 1837373 h 4143375"/>
              <a:gd name="connsiteX15" fmla="*/ 395971 w 8458200"/>
              <a:gd name="connsiteY15" fmla="*/ 2167890 h 4143375"/>
              <a:gd name="connsiteX16" fmla="*/ 1161781 w 8458200"/>
              <a:gd name="connsiteY16" fmla="*/ 3611880 h 4143375"/>
              <a:gd name="connsiteX17" fmla="*/ 1465629 w 8458200"/>
              <a:gd name="connsiteY17" fmla="*/ 3790950 h 4143375"/>
              <a:gd name="connsiteX18" fmla="*/ 2827704 w 8458200"/>
              <a:gd name="connsiteY18" fmla="*/ 3768090 h 4143375"/>
              <a:gd name="connsiteX19" fmla="*/ 3114406 w 8458200"/>
              <a:gd name="connsiteY19" fmla="*/ 3599498 h 4143375"/>
              <a:gd name="connsiteX20" fmla="*/ 4987974 w 8458200"/>
              <a:gd name="connsiteY20" fmla="*/ 347663 h 4143375"/>
              <a:gd name="connsiteX21" fmla="*/ 5589954 w 8458200"/>
              <a:gd name="connsiteY21" fmla="*/ 0 h 4143375"/>
              <a:gd name="connsiteX22" fmla="*/ 5595669 w 8458200"/>
              <a:gd name="connsiteY22" fmla="*/ 0 h 4143375"/>
              <a:gd name="connsiteX23" fmla="*/ 7111096 w 8458200"/>
              <a:gd name="connsiteY23" fmla="*/ 12383 h 4143375"/>
              <a:gd name="connsiteX24" fmla="*/ 7698789 w 8458200"/>
              <a:gd name="connsiteY24" fmla="*/ 344805 h 4143375"/>
              <a:gd name="connsiteX25" fmla="*/ 8459836 w 8458200"/>
              <a:gd name="connsiteY25" fmla="*/ 1592580 h 4143375"/>
              <a:gd name="connsiteX26" fmla="*/ 8155036 w 8458200"/>
              <a:gd name="connsiteY26" fmla="*/ 1778318 h 4143375"/>
              <a:gd name="connsiteX27" fmla="*/ 7393989 w 8458200"/>
              <a:gd name="connsiteY27" fmla="*/ 530543 h 4143375"/>
              <a:gd name="connsiteX28" fmla="*/ 7108239 w 8458200"/>
              <a:gd name="connsiteY28" fmla="*/ 368618 h 4143375"/>
              <a:gd name="connsiteX29" fmla="*/ 5592811 w 8458200"/>
              <a:gd name="connsiteY29" fmla="*/ 356235 h 4143375"/>
              <a:gd name="connsiteX30" fmla="*/ 5589954 w 8458200"/>
              <a:gd name="connsiteY30" fmla="*/ 356235 h 4143375"/>
              <a:gd name="connsiteX31" fmla="*/ 5297536 w 8458200"/>
              <a:gd name="connsiteY31" fmla="*/ 524828 h 4143375"/>
              <a:gd name="connsiteX32" fmla="*/ 3423969 w 8458200"/>
              <a:gd name="connsiteY32" fmla="*/ 3777615 h 4143375"/>
              <a:gd name="connsiteX33" fmla="*/ 2834371 w 8458200"/>
              <a:gd name="connsiteY33" fmla="*/ 4125278 h 4143375"/>
              <a:gd name="connsiteX34" fmla="*/ 1472296 w 8458200"/>
              <a:gd name="connsiteY34" fmla="*/ 4148138 h 4143375"/>
              <a:gd name="connsiteX35" fmla="*/ 1459914 w 8458200"/>
              <a:gd name="connsiteY35" fmla="*/ 4148138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458200" h="4143375">
                <a:moveTo>
                  <a:pt x="1459914" y="4148138"/>
                </a:moveTo>
                <a:cubicBezTo>
                  <a:pt x="1201786" y="4148138"/>
                  <a:pt x="968424" y="4008120"/>
                  <a:pt x="846504" y="3779520"/>
                </a:cubicBezTo>
                <a:lnTo>
                  <a:pt x="80694" y="2335530"/>
                </a:lnTo>
                <a:cubicBezTo>
                  <a:pt x="-32654" y="2123123"/>
                  <a:pt x="-25986" y="1862138"/>
                  <a:pt x="96886" y="1655445"/>
                </a:cubicBezTo>
                <a:lnTo>
                  <a:pt x="867459" y="357188"/>
                </a:lnTo>
                <a:cubicBezTo>
                  <a:pt x="992236" y="146685"/>
                  <a:pt x="1221789" y="16193"/>
                  <a:pt x="1466581" y="17145"/>
                </a:cubicBezTo>
                <a:lnTo>
                  <a:pt x="2982009" y="21908"/>
                </a:lnTo>
                <a:cubicBezTo>
                  <a:pt x="3222039" y="22860"/>
                  <a:pt x="3441114" y="144780"/>
                  <a:pt x="3568749" y="347663"/>
                </a:cubicBezTo>
                <a:lnTo>
                  <a:pt x="4245024" y="1428750"/>
                </a:lnTo>
                <a:lnTo>
                  <a:pt x="3942129" y="1618298"/>
                </a:lnTo>
                <a:lnTo>
                  <a:pt x="3265854" y="537210"/>
                </a:lnTo>
                <a:cubicBezTo>
                  <a:pt x="3203941" y="438150"/>
                  <a:pt x="3097261" y="379095"/>
                  <a:pt x="2981056" y="379095"/>
                </a:cubicBezTo>
                <a:lnTo>
                  <a:pt x="1465629" y="374333"/>
                </a:lnTo>
                <a:cubicBezTo>
                  <a:pt x="1346566" y="374333"/>
                  <a:pt x="1235124" y="437198"/>
                  <a:pt x="1174164" y="539115"/>
                </a:cubicBezTo>
                <a:lnTo>
                  <a:pt x="403591" y="1837373"/>
                </a:lnTo>
                <a:cubicBezTo>
                  <a:pt x="343584" y="1938338"/>
                  <a:pt x="340726" y="2065020"/>
                  <a:pt x="395971" y="2167890"/>
                </a:cubicBezTo>
                <a:lnTo>
                  <a:pt x="1161781" y="3611880"/>
                </a:lnTo>
                <a:cubicBezTo>
                  <a:pt x="1221789" y="3724275"/>
                  <a:pt x="1337994" y="3793808"/>
                  <a:pt x="1465629" y="3790950"/>
                </a:cubicBezTo>
                <a:lnTo>
                  <a:pt x="2827704" y="3768090"/>
                </a:lnTo>
                <a:cubicBezTo>
                  <a:pt x="2945814" y="3766185"/>
                  <a:pt x="3055351" y="3701415"/>
                  <a:pt x="3114406" y="3599498"/>
                </a:cubicBezTo>
                <a:lnTo>
                  <a:pt x="4987974" y="347663"/>
                </a:lnTo>
                <a:cubicBezTo>
                  <a:pt x="5111799" y="133350"/>
                  <a:pt x="5342304" y="0"/>
                  <a:pt x="5589954" y="0"/>
                </a:cubicBezTo>
                <a:cubicBezTo>
                  <a:pt x="5591859" y="0"/>
                  <a:pt x="5593764" y="0"/>
                  <a:pt x="5595669" y="0"/>
                </a:cubicBezTo>
                <a:lnTo>
                  <a:pt x="7111096" y="12383"/>
                </a:lnTo>
                <a:cubicBezTo>
                  <a:pt x="7353031" y="14288"/>
                  <a:pt x="7572106" y="139065"/>
                  <a:pt x="7698789" y="344805"/>
                </a:cubicBezTo>
                <a:lnTo>
                  <a:pt x="8459836" y="1592580"/>
                </a:lnTo>
                <a:lnTo>
                  <a:pt x="8155036" y="1778318"/>
                </a:lnTo>
                <a:lnTo>
                  <a:pt x="7393989" y="530543"/>
                </a:lnTo>
                <a:cubicBezTo>
                  <a:pt x="7333029" y="430530"/>
                  <a:pt x="7226349" y="369570"/>
                  <a:pt x="7108239" y="368618"/>
                </a:cubicBezTo>
                <a:lnTo>
                  <a:pt x="5592811" y="356235"/>
                </a:lnTo>
                <a:cubicBezTo>
                  <a:pt x="5591859" y="356235"/>
                  <a:pt x="5590906" y="356235"/>
                  <a:pt x="5589954" y="356235"/>
                </a:cubicBezTo>
                <a:cubicBezTo>
                  <a:pt x="5469939" y="356235"/>
                  <a:pt x="5357544" y="421005"/>
                  <a:pt x="5297536" y="524828"/>
                </a:cubicBezTo>
                <a:lnTo>
                  <a:pt x="3423969" y="3777615"/>
                </a:lnTo>
                <a:cubicBezTo>
                  <a:pt x="3303001" y="3988118"/>
                  <a:pt x="3076306" y="4121468"/>
                  <a:pt x="2834371" y="4125278"/>
                </a:cubicBezTo>
                <a:lnTo>
                  <a:pt x="1472296" y="4148138"/>
                </a:lnTo>
                <a:cubicBezTo>
                  <a:pt x="1467534" y="4148138"/>
                  <a:pt x="1463724" y="4148138"/>
                  <a:pt x="1459914" y="4148138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Graphic 25">
            <a:extLst>
              <a:ext uri="{FF2B5EF4-FFF2-40B4-BE49-F238E27FC236}">
                <a16:creationId xmlns="" xmlns:a16="http://schemas.microsoft.com/office/drawing/2014/main" id="{2DA39B11-5EE2-4B14-A84F-F90AA41079E8}"/>
              </a:ext>
            </a:extLst>
          </p:cNvPr>
          <p:cNvSpPr/>
          <p:nvPr/>
        </p:nvSpPr>
        <p:spPr>
          <a:xfrm rot="10800000">
            <a:off x="7091987" y="1565270"/>
            <a:ext cx="3829853" cy="1876110"/>
          </a:xfrm>
          <a:custGeom>
            <a:avLst/>
            <a:gdLst>
              <a:gd name="connsiteX0" fmla="*/ 1459914 w 8458200"/>
              <a:gd name="connsiteY0" fmla="*/ 4148138 h 4143375"/>
              <a:gd name="connsiteX1" fmla="*/ 846504 w 8458200"/>
              <a:gd name="connsiteY1" fmla="*/ 3779520 h 4143375"/>
              <a:gd name="connsiteX2" fmla="*/ 80694 w 8458200"/>
              <a:gd name="connsiteY2" fmla="*/ 2335530 h 4143375"/>
              <a:gd name="connsiteX3" fmla="*/ 96886 w 8458200"/>
              <a:gd name="connsiteY3" fmla="*/ 1655445 h 4143375"/>
              <a:gd name="connsiteX4" fmla="*/ 867459 w 8458200"/>
              <a:gd name="connsiteY4" fmla="*/ 357188 h 4143375"/>
              <a:gd name="connsiteX5" fmla="*/ 1466581 w 8458200"/>
              <a:gd name="connsiteY5" fmla="*/ 17145 h 4143375"/>
              <a:gd name="connsiteX6" fmla="*/ 2982009 w 8458200"/>
              <a:gd name="connsiteY6" fmla="*/ 21908 h 4143375"/>
              <a:gd name="connsiteX7" fmla="*/ 3568749 w 8458200"/>
              <a:gd name="connsiteY7" fmla="*/ 347663 h 4143375"/>
              <a:gd name="connsiteX8" fmla="*/ 4245024 w 8458200"/>
              <a:gd name="connsiteY8" fmla="*/ 1428750 h 4143375"/>
              <a:gd name="connsiteX9" fmla="*/ 3942129 w 8458200"/>
              <a:gd name="connsiteY9" fmla="*/ 1618298 h 4143375"/>
              <a:gd name="connsiteX10" fmla="*/ 3265854 w 8458200"/>
              <a:gd name="connsiteY10" fmla="*/ 537210 h 4143375"/>
              <a:gd name="connsiteX11" fmla="*/ 2981056 w 8458200"/>
              <a:gd name="connsiteY11" fmla="*/ 379095 h 4143375"/>
              <a:gd name="connsiteX12" fmla="*/ 1465629 w 8458200"/>
              <a:gd name="connsiteY12" fmla="*/ 374333 h 4143375"/>
              <a:gd name="connsiteX13" fmla="*/ 1174164 w 8458200"/>
              <a:gd name="connsiteY13" fmla="*/ 539115 h 4143375"/>
              <a:gd name="connsiteX14" fmla="*/ 403591 w 8458200"/>
              <a:gd name="connsiteY14" fmla="*/ 1837373 h 4143375"/>
              <a:gd name="connsiteX15" fmla="*/ 395971 w 8458200"/>
              <a:gd name="connsiteY15" fmla="*/ 2167890 h 4143375"/>
              <a:gd name="connsiteX16" fmla="*/ 1161781 w 8458200"/>
              <a:gd name="connsiteY16" fmla="*/ 3611880 h 4143375"/>
              <a:gd name="connsiteX17" fmla="*/ 1465629 w 8458200"/>
              <a:gd name="connsiteY17" fmla="*/ 3790950 h 4143375"/>
              <a:gd name="connsiteX18" fmla="*/ 2827704 w 8458200"/>
              <a:gd name="connsiteY18" fmla="*/ 3768090 h 4143375"/>
              <a:gd name="connsiteX19" fmla="*/ 3114406 w 8458200"/>
              <a:gd name="connsiteY19" fmla="*/ 3599498 h 4143375"/>
              <a:gd name="connsiteX20" fmla="*/ 4987974 w 8458200"/>
              <a:gd name="connsiteY20" fmla="*/ 347663 h 4143375"/>
              <a:gd name="connsiteX21" fmla="*/ 5589954 w 8458200"/>
              <a:gd name="connsiteY21" fmla="*/ 0 h 4143375"/>
              <a:gd name="connsiteX22" fmla="*/ 5595669 w 8458200"/>
              <a:gd name="connsiteY22" fmla="*/ 0 h 4143375"/>
              <a:gd name="connsiteX23" fmla="*/ 7111096 w 8458200"/>
              <a:gd name="connsiteY23" fmla="*/ 12383 h 4143375"/>
              <a:gd name="connsiteX24" fmla="*/ 7698789 w 8458200"/>
              <a:gd name="connsiteY24" fmla="*/ 344805 h 4143375"/>
              <a:gd name="connsiteX25" fmla="*/ 8459836 w 8458200"/>
              <a:gd name="connsiteY25" fmla="*/ 1592580 h 4143375"/>
              <a:gd name="connsiteX26" fmla="*/ 8155036 w 8458200"/>
              <a:gd name="connsiteY26" fmla="*/ 1778318 h 4143375"/>
              <a:gd name="connsiteX27" fmla="*/ 7393989 w 8458200"/>
              <a:gd name="connsiteY27" fmla="*/ 530543 h 4143375"/>
              <a:gd name="connsiteX28" fmla="*/ 7108239 w 8458200"/>
              <a:gd name="connsiteY28" fmla="*/ 368618 h 4143375"/>
              <a:gd name="connsiteX29" fmla="*/ 5592811 w 8458200"/>
              <a:gd name="connsiteY29" fmla="*/ 356235 h 4143375"/>
              <a:gd name="connsiteX30" fmla="*/ 5589954 w 8458200"/>
              <a:gd name="connsiteY30" fmla="*/ 356235 h 4143375"/>
              <a:gd name="connsiteX31" fmla="*/ 5297536 w 8458200"/>
              <a:gd name="connsiteY31" fmla="*/ 524828 h 4143375"/>
              <a:gd name="connsiteX32" fmla="*/ 3423969 w 8458200"/>
              <a:gd name="connsiteY32" fmla="*/ 3777615 h 4143375"/>
              <a:gd name="connsiteX33" fmla="*/ 2834371 w 8458200"/>
              <a:gd name="connsiteY33" fmla="*/ 4125278 h 4143375"/>
              <a:gd name="connsiteX34" fmla="*/ 1472296 w 8458200"/>
              <a:gd name="connsiteY34" fmla="*/ 4148138 h 4143375"/>
              <a:gd name="connsiteX35" fmla="*/ 1459914 w 8458200"/>
              <a:gd name="connsiteY35" fmla="*/ 4148138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458200" h="4143375">
                <a:moveTo>
                  <a:pt x="1459914" y="4148138"/>
                </a:moveTo>
                <a:cubicBezTo>
                  <a:pt x="1201786" y="4148138"/>
                  <a:pt x="968424" y="4008120"/>
                  <a:pt x="846504" y="3779520"/>
                </a:cubicBezTo>
                <a:lnTo>
                  <a:pt x="80694" y="2335530"/>
                </a:lnTo>
                <a:cubicBezTo>
                  <a:pt x="-32654" y="2123123"/>
                  <a:pt x="-25986" y="1862138"/>
                  <a:pt x="96886" y="1655445"/>
                </a:cubicBezTo>
                <a:lnTo>
                  <a:pt x="867459" y="357188"/>
                </a:lnTo>
                <a:cubicBezTo>
                  <a:pt x="992236" y="146685"/>
                  <a:pt x="1221789" y="16193"/>
                  <a:pt x="1466581" y="17145"/>
                </a:cubicBezTo>
                <a:lnTo>
                  <a:pt x="2982009" y="21908"/>
                </a:lnTo>
                <a:cubicBezTo>
                  <a:pt x="3222039" y="22860"/>
                  <a:pt x="3441114" y="144780"/>
                  <a:pt x="3568749" y="347663"/>
                </a:cubicBezTo>
                <a:lnTo>
                  <a:pt x="4245024" y="1428750"/>
                </a:lnTo>
                <a:lnTo>
                  <a:pt x="3942129" y="1618298"/>
                </a:lnTo>
                <a:lnTo>
                  <a:pt x="3265854" y="537210"/>
                </a:lnTo>
                <a:cubicBezTo>
                  <a:pt x="3203941" y="438150"/>
                  <a:pt x="3097261" y="379095"/>
                  <a:pt x="2981056" y="379095"/>
                </a:cubicBezTo>
                <a:lnTo>
                  <a:pt x="1465629" y="374333"/>
                </a:lnTo>
                <a:cubicBezTo>
                  <a:pt x="1346566" y="374333"/>
                  <a:pt x="1235124" y="437198"/>
                  <a:pt x="1174164" y="539115"/>
                </a:cubicBezTo>
                <a:lnTo>
                  <a:pt x="403591" y="1837373"/>
                </a:lnTo>
                <a:cubicBezTo>
                  <a:pt x="343584" y="1938338"/>
                  <a:pt x="340726" y="2065020"/>
                  <a:pt x="395971" y="2167890"/>
                </a:cubicBezTo>
                <a:lnTo>
                  <a:pt x="1161781" y="3611880"/>
                </a:lnTo>
                <a:cubicBezTo>
                  <a:pt x="1221789" y="3724275"/>
                  <a:pt x="1337994" y="3793808"/>
                  <a:pt x="1465629" y="3790950"/>
                </a:cubicBezTo>
                <a:lnTo>
                  <a:pt x="2827704" y="3768090"/>
                </a:lnTo>
                <a:cubicBezTo>
                  <a:pt x="2945814" y="3766185"/>
                  <a:pt x="3055351" y="3701415"/>
                  <a:pt x="3114406" y="3599498"/>
                </a:cubicBezTo>
                <a:lnTo>
                  <a:pt x="4987974" y="347663"/>
                </a:lnTo>
                <a:cubicBezTo>
                  <a:pt x="5111799" y="133350"/>
                  <a:pt x="5342304" y="0"/>
                  <a:pt x="5589954" y="0"/>
                </a:cubicBezTo>
                <a:cubicBezTo>
                  <a:pt x="5591859" y="0"/>
                  <a:pt x="5593764" y="0"/>
                  <a:pt x="5595669" y="0"/>
                </a:cubicBezTo>
                <a:lnTo>
                  <a:pt x="7111096" y="12383"/>
                </a:lnTo>
                <a:cubicBezTo>
                  <a:pt x="7353031" y="14288"/>
                  <a:pt x="7572106" y="139065"/>
                  <a:pt x="7698789" y="344805"/>
                </a:cubicBezTo>
                <a:lnTo>
                  <a:pt x="8459836" y="1592580"/>
                </a:lnTo>
                <a:lnTo>
                  <a:pt x="8155036" y="1778318"/>
                </a:lnTo>
                <a:lnTo>
                  <a:pt x="7393989" y="530543"/>
                </a:lnTo>
                <a:cubicBezTo>
                  <a:pt x="7333029" y="430530"/>
                  <a:pt x="7226349" y="369570"/>
                  <a:pt x="7108239" y="368618"/>
                </a:cubicBezTo>
                <a:lnTo>
                  <a:pt x="5592811" y="356235"/>
                </a:lnTo>
                <a:cubicBezTo>
                  <a:pt x="5591859" y="356235"/>
                  <a:pt x="5590906" y="356235"/>
                  <a:pt x="5589954" y="356235"/>
                </a:cubicBezTo>
                <a:cubicBezTo>
                  <a:pt x="5469939" y="356235"/>
                  <a:pt x="5357544" y="421005"/>
                  <a:pt x="5297536" y="524828"/>
                </a:cubicBezTo>
                <a:lnTo>
                  <a:pt x="3423969" y="3777615"/>
                </a:lnTo>
                <a:cubicBezTo>
                  <a:pt x="3303001" y="3988118"/>
                  <a:pt x="3076306" y="4121468"/>
                  <a:pt x="2834371" y="4125278"/>
                </a:cubicBezTo>
                <a:lnTo>
                  <a:pt x="1472296" y="4148138"/>
                </a:lnTo>
                <a:cubicBezTo>
                  <a:pt x="1467534" y="4148138"/>
                  <a:pt x="1463724" y="4148138"/>
                  <a:pt x="1459914" y="4148138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5B6294E4-2D89-4FBB-95DF-7652F6C9376F}"/>
              </a:ext>
            </a:extLst>
          </p:cNvPr>
          <p:cNvSpPr/>
          <p:nvPr/>
        </p:nvSpPr>
        <p:spPr>
          <a:xfrm rot="10800000">
            <a:off x="5184966" y="1563114"/>
            <a:ext cx="3764586" cy="1878267"/>
          </a:xfrm>
          <a:custGeom>
            <a:avLst/>
            <a:gdLst>
              <a:gd name="connsiteX0" fmla="*/ 1840807 w 3764586"/>
              <a:gd name="connsiteY0" fmla="*/ 656523 h 1878267"/>
              <a:gd name="connsiteX1" fmla="*/ 1851676 w 3764586"/>
              <a:gd name="connsiteY1" fmla="*/ 639816 h 1878267"/>
              <a:gd name="connsiteX2" fmla="*/ 1856129 w 3764586"/>
              <a:gd name="connsiteY2" fmla="*/ 646935 h 1878267"/>
              <a:gd name="connsiteX3" fmla="*/ 600644 w 3764586"/>
              <a:gd name="connsiteY3" fmla="*/ 1878267 h 1878267"/>
              <a:gd name="connsiteX4" fmla="*/ 595038 w 3764586"/>
              <a:gd name="connsiteY4" fmla="*/ 1878267 h 1878267"/>
              <a:gd name="connsiteX5" fmla="*/ 317287 w 3764586"/>
              <a:gd name="connsiteY5" fmla="*/ 1711357 h 1878267"/>
              <a:gd name="connsiteX6" fmla="*/ 0 w 3764586"/>
              <a:gd name="connsiteY6" fmla="*/ 1113090 h 1878267"/>
              <a:gd name="connsiteX7" fmla="*/ 137364 w 3764586"/>
              <a:gd name="connsiteY7" fmla="*/ 1027014 h 1878267"/>
              <a:gd name="connsiteX8" fmla="*/ 460044 w 3764586"/>
              <a:gd name="connsiteY8" fmla="*/ 1635450 h 1878267"/>
              <a:gd name="connsiteX9" fmla="*/ 597626 w 3764586"/>
              <a:gd name="connsiteY9" fmla="*/ 1716533 h 1878267"/>
              <a:gd name="connsiteX10" fmla="*/ 1214370 w 3764586"/>
              <a:gd name="connsiteY10" fmla="*/ 1706182 h 1878267"/>
              <a:gd name="connsiteX11" fmla="*/ 1344188 w 3764586"/>
              <a:gd name="connsiteY11" fmla="*/ 1629844 h 1878267"/>
              <a:gd name="connsiteX12" fmla="*/ 2192535 w 3764586"/>
              <a:gd name="connsiteY12" fmla="*/ 157421 h 1878267"/>
              <a:gd name="connsiteX13" fmla="*/ 2465110 w 3764586"/>
              <a:gd name="connsiteY13" fmla="*/ 0 h 1878267"/>
              <a:gd name="connsiteX14" fmla="*/ 2467698 w 3764586"/>
              <a:gd name="connsiteY14" fmla="*/ 0 h 1878267"/>
              <a:gd name="connsiteX15" fmla="*/ 3153880 w 3764586"/>
              <a:gd name="connsiteY15" fmla="*/ 5607 h 1878267"/>
              <a:gd name="connsiteX16" fmla="*/ 3419986 w 3764586"/>
              <a:gd name="connsiteY16" fmla="*/ 156127 h 1878267"/>
              <a:gd name="connsiteX17" fmla="*/ 3764586 w 3764586"/>
              <a:gd name="connsiteY17" fmla="*/ 721116 h 1878267"/>
              <a:gd name="connsiteX18" fmla="*/ 3626573 w 3764586"/>
              <a:gd name="connsiteY18" fmla="*/ 805218 h 1878267"/>
              <a:gd name="connsiteX19" fmla="*/ 3281973 w 3764586"/>
              <a:gd name="connsiteY19" fmla="*/ 240229 h 1878267"/>
              <a:gd name="connsiteX20" fmla="*/ 3152586 w 3764586"/>
              <a:gd name="connsiteY20" fmla="*/ 166909 h 1878267"/>
              <a:gd name="connsiteX21" fmla="*/ 2466404 w 3764586"/>
              <a:gd name="connsiteY21" fmla="*/ 161302 h 1878267"/>
              <a:gd name="connsiteX22" fmla="*/ 2465110 w 3764586"/>
              <a:gd name="connsiteY22" fmla="*/ 161302 h 1878267"/>
              <a:gd name="connsiteX23" fmla="*/ 2332704 w 3764586"/>
              <a:gd name="connsiteY23" fmla="*/ 237641 h 1878267"/>
              <a:gd name="connsiteX24" fmla="*/ 1484357 w 3764586"/>
              <a:gd name="connsiteY24" fmla="*/ 1710495 h 1878267"/>
              <a:gd name="connsiteX25" fmla="*/ 1217389 w 3764586"/>
              <a:gd name="connsiteY25" fmla="*/ 1867916 h 187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764586" h="1878267">
                <a:moveTo>
                  <a:pt x="1840807" y="656523"/>
                </a:moveTo>
                <a:lnTo>
                  <a:pt x="1851676" y="639816"/>
                </a:lnTo>
                <a:lnTo>
                  <a:pt x="1856129" y="646935"/>
                </a:lnTo>
                <a:close/>
                <a:moveTo>
                  <a:pt x="600644" y="1878267"/>
                </a:moveTo>
                <a:cubicBezTo>
                  <a:pt x="598488" y="1878267"/>
                  <a:pt x="596763" y="1878267"/>
                  <a:pt x="595038" y="1878267"/>
                </a:cubicBezTo>
                <a:cubicBezTo>
                  <a:pt x="478158" y="1878267"/>
                  <a:pt x="372492" y="1814867"/>
                  <a:pt x="317287" y="1711357"/>
                </a:cubicBezTo>
                <a:lnTo>
                  <a:pt x="0" y="1113090"/>
                </a:lnTo>
                <a:lnTo>
                  <a:pt x="137364" y="1027014"/>
                </a:lnTo>
                <a:lnTo>
                  <a:pt x="460044" y="1635450"/>
                </a:lnTo>
                <a:cubicBezTo>
                  <a:pt x="487215" y="1686343"/>
                  <a:pt x="539833" y="1717827"/>
                  <a:pt x="597626" y="1716533"/>
                </a:cubicBezTo>
                <a:lnTo>
                  <a:pt x="1214370" y="1706182"/>
                </a:lnTo>
                <a:cubicBezTo>
                  <a:pt x="1267850" y="1705319"/>
                  <a:pt x="1317448" y="1675992"/>
                  <a:pt x="1344188" y="1629844"/>
                </a:cubicBezTo>
                <a:lnTo>
                  <a:pt x="2192535" y="157421"/>
                </a:lnTo>
                <a:cubicBezTo>
                  <a:pt x="2248603" y="60381"/>
                  <a:pt x="2352975" y="0"/>
                  <a:pt x="2465110" y="0"/>
                </a:cubicBezTo>
                <a:cubicBezTo>
                  <a:pt x="2465973" y="0"/>
                  <a:pt x="2466835" y="0"/>
                  <a:pt x="2467698" y="0"/>
                </a:cubicBezTo>
                <a:lnTo>
                  <a:pt x="3153880" y="5607"/>
                </a:lnTo>
                <a:cubicBezTo>
                  <a:pt x="3263427" y="6470"/>
                  <a:pt x="3362624" y="62968"/>
                  <a:pt x="3419986" y="156127"/>
                </a:cubicBezTo>
                <a:lnTo>
                  <a:pt x="3764586" y="721116"/>
                </a:lnTo>
                <a:lnTo>
                  <a:pt x="3626573" y="805218"/>
                </a:lnTo>
                <a:lnTo>
                  <a:pt x="3281973" y="240229"/>
                </a:lnTo>
                <a:cubicBezTo>
                  <a:pt x="3254370" y="194943"/>
                  <a:pt x="3206066" y="167341"/>
                  <a:pt x="3152586" y="166909"/>
                </a:cubicBezTo>
                <a:lnTo>
                  <a:pt x="2466404" y="161302"/>
                </a:lnTo>
                <a:cubicBezTo>
                  <a:pt x="2465973" y="161302"/>
                  <a:pt x="2465541" y="161302"/>
                  <a:pt x="2465110" y="161302"/>
                </a:cubicBezTo>
                <a:cubicBezTo>
                  <a:pt x="2410768" y="161302"/>
                  <a:pt x="2359875" y="190630"/>
                  <a:pt x="2332704" y="237641"/>
                </a:cubicBezTo>
                <a:lnTo>
                  <a:pt x="1484357" y="1710495"/>
                </a:lnTo>
                <a:cubicBezTo>
                  <a:pt x="1429583" y="1805810"/>
                  <a:pt x="1326936" y="1866191"/>
                  <a:pt x="1217389" y="1867916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="" xmlns:a16="http://schemas.microsoft.com/office/drawing/2014/main" id="{DD9111A0-F819-47B7-B476-AFAEAEB2463E}"/>
              </a:ext>
            </a:extLst>
          </p:cNvPr>
          <p:cNvSpPr/>
          <p:nvPr/>
        </p:nvSpPr>
        <p:spPr>
          <a:xfrm rot="10800000">
            <a:off x="3277944" y="1563113"/>
            <a:ext cx="3764586" cy="1878267"/>
          </a:xfrm>
          <a:custGeom>
            <a:avLst/>
            <a:gdLst>
              <a:gd name="connsiteX0" fmla="*/ 1840807 w 3764586"/>
              <a:gd name="connsiteY0" fmla="*/ 656523 h 1878267"/>
              <a:gd name="connsiteX1" fmla="*/ 1851676 w 3764586"/>
              <a:gd name="connsiteY1" fmla="*/ 639816 h 1878267"/>
              <a:gd name="connsiteX2" fmla="*/ 1856129 w 3764586"/>
              <a:gd name="connsiteY2" fmla="*/ 646935 h 1878267"/>
              <a:gd name="connsiteX3" fmla="*/ 600644 w 3764586"/>
              <a:gd name="connsiteY3" fmla="*/ 1878267 h 1878267"/>
              <a:gd name="connsiteX4" fmla="*/ 595038 w 3764586"/>
              <a:gd name="connsiteY4" fmla="*/ 1878267 h 1878267"/>
              <a:gd name="connsiteX5" fmla="*/ 317287 w 3764586"/>
              <a:gd name="connsiteY5" fmla="*/ 1711357 h 1878267"/>
              <a:gd name="connsiteX6" fmla="*/ 0 w 3764586"/>
              <a:gd name="connsiteY6" fmla="*/ 1113090 h 1878267"/>
              <a:gd name="connsiteX7" fmla="*/ 137364 w 3764586"/>
              <a:gd name="connsiteY7" fmla="*/ 1027014 h 1878267"/>
              <a:gd name="connsiteX8" fmla="*/ 460044 w 3764586"/>
              <a:gd name="connsiteY8" fmla="*/ 1635450 h 1878267"/>
              <a:gd name="connsiteX9" fmla="*/ 597626 w 3764586"/>
              <a:gd name="connsiteY9" fmla="*/ 1716533 h 1878267"/>
              <a:gd name="connsiteX10" fmla="*/ 1214370 w 3764586"/>
              <a:gd name="connsiteY10" fmla="*/ 1706182 h 1878267"/>
              <a:gd name="connsiteX11" fmla="*/ 1344188 w 3764586"/>
              <a:gd name="connsiteY11" fmla="*/ 1629844 h 1878267"/>
              <a:gd name="connsiteX12" fmla="*/ 2192535 w 3764586"/>
              <a:gd name="connsiteY12" fmla="*/ 157421 h 1878267"/>
              <a:gd name="connsiteX13" fmla="*/ 2465110 w 3764586"/>
              <a:gd name="connsiteY13" fmla="*/ 0 h 1878267"/>
              <a:gd name="connsiteX14" fmla="*/ 2467698 w 3764586"/>
              <a:gd name="connsiteY14" fmla="*/ 0 h 1878267"/>
              <a:gd name="connsiteX15" fmla="*/ 3153880 w 3764586"/>
              <a:gd name="connsiteY15" fmla="*/ 5607 h 1878267"/>
              <a:gd name="connsiteX16" fmla="*/ 3419986 w 3764586"/>
              <a:gd name="connsiteY16" fmla="*/ 156127 h 1878267"/>
              <a:gd name="connsiteX17" fmla="*/ 3764586 w 3764586"/>
              <a:gd name="connsiteY17" fmla="*/ 721116 h 1878267"/>
              <a:gd name="connsiteX18" fmla="*/ 3626573 w 3764586"/>
              <a:gd name="connsiteY18" fmla="*/ 805218 h 1878267"/>
              <a:gd name="connsiteX19" fmla="*/ 3281973 w 3764586"/>
              <a:gd name="connsiteY19" fmla="*/ 240229 h 1878267"/>
              <a:gd name="connsiteX20" fmla="*/ 3152586 w 3764586"/>
              <a:gd name="connsiteY20" fmla="*/ 166909 h 1878267"/>
              <a:gd name="connsiteX21" fmla="*/ 2466404 w 3764586"/>
              <a:gd name="connsiteY21" fmla="*/ 161302 h 1878267"/>
              <a:gd name="connsiteX22" fmla="*/ 2465110 w 3764586"/>
              <a:gd name="connsiteY22" fmla="*/ 161302 h 1878267"/>
              <a:gd name="connsiteX23" fmla="*/ 2332704 w 3764586"/>
              <a:gd name="connsiteY23" fmla="*/ 237641 h 1878267"/>
              <a:gd name="connsiteX24" fmla="*/ 1484357 w 3764586"/>
              <a:gd name="connsiteY24" fmla="*/ 1710495 h 1878267"/>
              <a:gd name="connsiteX25" fmla="*/ 1217389 w 3764586"/>
              <a:gd name="connsiteY25" fmla="*/ 1867916 h 187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764586" h="1878267">
                <a:moveTo>
                  <a:pt x="1840807" y="656523"/>
                </a:moveTo>
                <a:lnTo>
                  <a:pt x="1851676" y="639816"/>
                </a:lnTo>
                <a:lnTo>
                  <a:pt x="1856129" y="646935"/>
                </a:lnTo>
                <a:close/>
                <a:moveTo>
                  <a:pt x="600644" y="1878267"/>
                </a:moveTo>
                <a:cubicBezTo>
                  <a:pt x="598488" y="1878267"/>
                  <a:pt x="596763" y="1878267"/>
                  <a:pt x="595038" y="1878267"/>
                </a:cubicBezTo>
                <a:cubicBezTo>
                  <a:pt x="478158" y="1878267"/>
                  <a:pt x="372492" y="1814867"/>
                  <a:pt x="317287" y="1711357"/>
                </a:cubicBezTo>
                <a:lnTo>
                  <a:pt x="0" y="1113090"/>
                </a:lnTo>
                <a:lnTo>
                  <a:pt x="137364" y="1027014"/>
                </a:lnTo>
                <a:lnTo>
                  <a:pt x="460044" y="1635450"/>
                </a:lnTo>
                <a:cubicBezTo>
                  <a:pt x="487215" y="1686343"/>
                  <a:pt x="539833" y="1717827"/>
                  <a:pt x="597626" y="1716533"/>
                </a:cubicBezTo>
                <a:lnTo>
                  <a:pt x="1214370" y="1706182"/>
                </a:lnTo>
                <a:cubicBezTo>
                  <a:pt x="1267850" y="1705319"/>
                  <a:pt x="1317448" y="1675992"/>
                  <a:pt x="1344188" y="1629844"/>
                </a:cubicBezTo>
                <a:lnTo>
                  <a:pt x="2192535" y="157421"/>
                </a:lnTo>
                <a:cubicBezTo>
                  <a:pt x="2248603" y="60381"/>
                  <a:pt x="2352975" y="0"/>
                  <a:pt x="2465110" y="0"/>
                </a:cubicBezTo>
                <a:cubicBezTo>
                  <a:pt x="2465973" y="0"/>
                  <a:pt x="2466835" y="0"/>
                  <a:pt x="2467698" y="0"/>
                </a:cubicBezTo>
                <a:lnTo>
                  <a:pt x="3153880" y="5607"/>
                </a:lnTo>
                <a:cubicBezTo>
                  <a:pt x="3263427" y="6470"/>
                  <a:pt x="3362624" y="62968"/>
                  <a:pt x="3419986" y="156127"/>
                </a:cubicBezTo>
                <a:lnTo>
                  <a:pt x="3764586" y="721116"/>
                </a:lnTo>
                <a:lnTo>
                  <a:pt x="3626573" y="805218"/>
                </a:lnTo>
                <a:lnTo>
                  <a:pt x="3281973" y="240229"/>
                </a:lnTo>
                <a:cubicBezTo>
                  <a:pt x="3254370" y="194943"/>
                  <a:pt x="3206066" y="167341"/>
                  <a:pt x="3152586" y="166909"/>
                </a:cubicBezTo>
                <a:lnTo>
                  <a:pt x="2466404" y="161302"/>
                </a:lnTo>
                <a:cubicBezTo>
                  <a:pt x="2465973" y="161302"/>
                  <a:pt x="2465541" y="161302"/>
                  <a:pt x="2465110" y="161302"/>
                </a:cubicBezTo>
                <a:cubicBezTo>
                  <a:pt x="2410768" y="161302"/>
                  <a:pt x="2359875" y="190630"/>
                  <a:pt x="2332704" y="237641"/>
                </a:cubicBezTo>
                <a:lnTo>
                  <a:pt x="1484357" y="1710495"/>
                </a:lnTo>
                <a:cubicBezTo>
                  <a:pt x="1429583" y="1805810"/>
                  <a:pt x="1326936" y="1866191"/>
                  <a:pt x="1217389" y="1867916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Rounded Rectangle 25">
            <a:extLst>
              <a:ext uri="{FF2B5EF4-FFF2-40B4-BE49-F238E27FC236}">
                <a16:creationId xmlns="" xmlns:a16="http://schemas.microsoft.com/office/drawing/2014/main" id="{B800CADE-84AE-448A-9656-CA79C228876A}"/>
              </a:ext>
            </a:extLst>
          </p:cNvPr>
          <p:cNvSpPr/>
          <p:nvPr/>
        </p:nvSpPr>
        <p:spPr>
          <a:xfrm>
            <a:off x="7769034" y="2310865"/>
            <a:ext cx="525244" cy="384921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1" name="Round Same Side Corner Rectangle 11">
            <a:extLst>
              <a:ext uri="{FF2B5EF4-FFF2-40B4-BE49-F238E27FC236}">
                <a16:creationId xmlns="" xmlns:a16="http://schemas.microsoft.com/office/drawing/2014/main" id="{BA817EE7-9934-4BF6-BA19-11087C184B0D}"/>
              </a:ext>
            </a:extLst>
          </p:cNvPr>
          <p:cNvSpPr/>
          <p:nvPr/>
        </p:nvSpPr>
        <p:spPr>
          <a:xfrm rot="9900000">
            <a:off x="2053705" y="2282982"/>
            <a:ext cx="518879" cy="440687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2" name="Rounded Rectangle 27">
            <a:extLst>
              <a:ext uri="{FF2B5EF4-FFF2-40B4-BE49-F238E27FC236}">
                <a16:creationId xmlns="" xmlns:a16="http://schemas.microsoft.com/office/drawing/2014/main" id="{7DC26A03-FAAC-42C7-821D-E14CD9800470}"/>
              </a:ext>
            </a:extLst>
          </p:cNvPr>
          <p:cNvSpPr/>
          <p:nvPr/>
        </p:nvSpPr>
        <p:spPr>
          <a:xfrm>
            <a:off x="3940621" y="2295295"/>
            <a:ext cx="541650" cy="416061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3" name="Rounded Rectangle 7">
            <a:extLst>
              <a:ext uri="{FF2B5EF4-FFF2-40B4-BE49-F238E27FC236}">
                <a16:creationId xmlns="" xmlns:a16="http://schemas.microsoft.com/office/drawing/2014/main" id="{ADC63224-4ED1-482C-A7B7-20826323582A}"/>
              </a:ext>
            </a:extLst>
          </p:cNvPr>
          <p:cNvSpPr/>
          <p:nvPr/>
        </p:nvSpPr>
        <p:spPr>
          <a:xfrm>
            <a:off x="5850308" y="2265706"/>
            <a:ext cx="550689" cy="475239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4" name="Donut 24">
            <a:extLst>
              <a:ext uri="{FF2B5EF4-FFF2-40B4-BE49-F238E27FC236}">
                <a16:creationId xmlns="" xmlns:a16="http://schemas.microsoft.com/office/drawing/2014/main" id="{C69C9986-AECD-49D7-A097-EA33712C355C}"/>
              </a:ext>
            </a:extLst>
          </p:cNvPr>
          <p:cNvSpPr/>
          <p:nvPr/>
        </p:nvSpPr>
        <p:spPr>
          <a:xfrm>
            <a:off x="9662316" y="2224796"/>
            <a:ext cx="552561" cy="557059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92F73274-EB59-414F-83BE-E76600E14AE7}"/>
              </a:ext>
            </a:extLst>
          </p:cNvPr>
          <p:cNvGrpSpPr/>
          <p:nvPr/>
        </p:nvGrpSpPr>
        <p:grpSpPr>
          <a:xfrm>
            <a:off x="1259344" y="3622126"/>
            <a:ext cx="1979046" cy="1143519"/>
            <a:chOff x="662404" y="4636435"/>
            <a:chExt cx="1728192" cy="1143519"/>
          </a:xfrm>
        </p:grpSpPr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B19DC447-07D6-4C1D-BC38-F433E4B72578}"/>
                </a:ext>
              </a:extLst>
            </p:cNvPr>
            <p:cNvSpPr txBox="1"/>
            <p:nvPr/>
          </p:nvSpPr>
          <p:spPr>
            <a:xfrm>
              <a:off x="662404" y="4636435"/>
              <a:ext cx="172819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5">
                      <a:lumMod val="50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895938AA-DCAD-464F-BA67-B8F28007DD08}"/>
                </a:ext>
              </a:extLst>
            </p:cNvPr>
            <p:cNvSpPr txBox="1"/>
            <p:nvPr/>
          </p:nvSpPr>
          <p:spPr>
            <a:xfrm>
              <a:off x="662404" y="4948957"/>
              <a:ext cx="17281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EF3D354F-A8F7-4227-BA2A-02C2C78E816E}"/>
              </a:ext>
            </a:extLst>
          </p:cNvPr>
          <p:cNvGrpSpPr/>
          <p:nvPr/>
        </p:nvGrpSpPr>
        <p:grpSpPr>
          <a:xfrm>
            <a:off x="7026640" y="4484363"/>
            <a:ext cx="1979046" cy="1143519"/>
            <a:chOff x="5202982" y="2341496"/>
            <a:chExt cx="1728192" cy="1143519"/>
          </a:xfrm>
        </p:grpSpPr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07D8E1D8-6F6B-402D-9FE3-1EE87DE32D84}"/>
                </a:ext>
              </a:extLst>
            </p:cNvPr>
            <p:cNvSpPr txBox="1"/>
            <p:nvPr/>
          </p:nvSpPr>
          <p:spPr>
            <a:xfrm>
              <a:off x="5202982" y="2341496"/>
              <a:ext cx="172819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5">
                      <a:lumMod val="50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47841D5F-A23E-46E5-A455-9AFA46EDB76D}"/>
                </a:ext>
              </a:extLst>
            </p:cNvPr>
            <p:cNvSpPr txBox="1"/>
            <p:nvPr/>
          </p:nvSpPr>
          <p:spPr>
            <a:xfrm>
              <a:off x="5202982" y="2654018"/>
              <a:ext cx="17281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A7C251F9-A1F7-4E33-8886-7D2F2C2AC2EE}"/>
              </a:ext>
            </a:extLst>
          </p:cNvPr>
          <p:cNvGrpSpPr/>
          <p:nvPr/>
        </p:nvGrpSpPr>
        <p:grpSpPr>
          <a:xfrm>
            <a:off x="3181776" y="4484363"/>
            <a:ext cx="1979046" cy="1143519"/>
            <a:chOff x="2175930" y="2341496"/>
            <a:chExt cx="1728192" cy="1143519"/>
          </a:xfrm>
        </p:grpSpPr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6DFA7F94-9388-4CD6-97FF-D76B124BD649}"/>
                </a:ext>
              </a:extLst>
            </p:cNvPr>
            <p:cNvSpPr txBox="1"/>
            <p:nvPr/>
          </p:nvSpPr>
          <p:spPr>
            <a:xfrm>
              <a:off x="2175930" y="2341496"/>
              <a:ext cx="172819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5">
                      <a:lumMod val="50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F201A7D3-ACF5-4465-A266-611D6F86095F}"/>
                </a:ext>
              </a:extLst>
            </p:cNvPr>
            <p:cNvSpPr txBox="1"/>
            <p:nvPr/>
          </p:nvSpPr>
          <p:spPr>
            <a:xfrm>
              <a:off x="2175930" y="2654018"/>
              <a:ext cx="17281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253346FB-2E87-4A3C-A9B3-643B26DBD9FF}"/>
              </a:ext>
            </a:extLst>
          </p:cNvPr>
          <p:cNvGrpSpPr/>
          <p:nvPr/>
        </p:nvGrpSpPr>
        <p:grpSpPr>
          <a:xfrm>
            <a:off x="5104208" y="3622126"/>
            <a:ext cx="1979046" cy="1143519"/>
            <a:chOff x="3689456" y="4636435"/>
            <a:chExt cx="1728192" cy="1143519"/>
          </a:xfrm>
        </p:grpSpPr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EC5B09DA-74C8-4566-A6A5-5EC49CAB0381}"/>
                </a:ext>
              </a:extLst>
            </p:cNvPr>
            <p:cNvSpPr txBox="1"/>
            <p:nvPr/>
          </p:nvSpPr>
          <p:spPr>
            <a:xfrm>
              <a:off x="3689456" y="4636435"/>
              <a:ext cx="172819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5">
                      <a:lumMod val="50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5F6D37E8-74BA-4D19-BB54-2AB7A83D0482}"/>
                </a:ext>
              </a:extLst>
            </p:cNvPr>
            <p:cNvSpPr txBox="1"/>
            <p:nvPr/>
          </p:nvSpPr>
          <p:spPr>
            <a:xfrm>
              <a:off x="3689456" y="4948957"/>
              <a:ext cx="17281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3D66317B-B722-45AB-94DD-1389C54D3FA5}"/>
              </a:ext>
            </a:extLst>
          </p:cNvPr>
          <p:cNvGrpSpPr/>
          <p:nvPr/>
        </p:nvGrpSpPr>
        <p:grpSpPr>
          <a:xfrm>
            <a:off x="8949073" y="3622126"/>
            <a:ext cx="1979046" cy="1143519"/>
            <a:chOff x="6716509" y="4636435"/>
            <a:chExt cx="1728192" cy="1143519"/>
          </a:xfrm>
        </p:grpSpPr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92D66F91-00F1-4AED-A91B-01459AE0AE39}"/>
                </a:ext>
              </a:extLst>
            </p:cNvPr>
            <p:cNvSpPr txBox="1"/>
            <p:nvPr/>
          </p:nvSpPr>
          <p:spPr>
            <a:xfrm>
              <a:off x="6716509" y="4636435"/>
              <a:ext cx="1728192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5">
                      <a:lumMod val="50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4C945243-A327-4AA9-905A-6620774CFC1E}"/>
                </a:ext>
              </a:extLst>
            </p:cNvPr>
            <p:cNvSpPr txBox="1"/>
            <p:nvPr/>
          </p:nvSpPr>
          <p:spPr>
            <a:xfrm>
              <a:off x="6716509" y="4948957"/>
              <a:ext cx="17281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8" name="Text Placeholder 1"/>
          <p:cNvSpPr txBox="1">
            <a:spLocks/>
          </p:cNvSpPr>
          <p:nvPr/>
        </p:nvSpPr>
        <p:spPr>
          <a:xfrm>
            <a:off x="0" y="260174"/>
            <a:ext cx="12192000" cy="768085"/>
          </a:xfrm>
          <a:prstGeom prst="rect">
            <a:avLst/>
          </a:prstGeom>
        </p:spPr>
        <p:txBody>
          <a:bodyPr vert="horz" lIns="91440" tIns="9144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6600" b="1" dirty="0" smtClean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76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1EEA3B7-4FE4-42FE-B628-23F085F508F1}"/>
              </a:ext>
            </a:extLst>
          </p:cNvPr>
          <p:cNvGrpSpPr/>
          <p:nvPr/>
        </p:nvGrpSpPr>
        <p:grpSpPr>
          <a:xfrm>
            <a:off x="905609" y="1193966"/>
            <a:ext cx="10256977" cy="3556172"/>
            <a:chOff x="-659130" y="1400691"/>
            <a:chExt cx="10256977" cy="3556172"/>
          </a:xfrm>
          <a:solidFill>
            <a:schemeClr val="bg1">
              <a:lumMod val="50000"/>
            </a:schemeClr>
          </a:solidFill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CF62744B-65D9-41F6-ACB4-647790AF44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659130" y="1535324"/>
              <a:ext cx="10128738" cy="3421539"/>
            </a:xfrm>
            <a:prstGeom prst="line">
              <a:avLst/>
            </a:prstGeom>
            <a:grp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Isosceles Triangle 4">
              <a:extLst>
                <a:ext uri="{FF2B5EF4-FFF2-40B4-BE49-F238E27FC236}">
                  <a16:creationId xmlns="" xmlns:a16="http://schemas.microsoft.com/office/drawing/2014/main" id="{ABE52E75-B85C-454A-9DFA-934AE8FB4EF8}"/>
                </a:ext>
              </a:extLst>
            </p:cNvPr>
            <p:cNvSpPr/>
            <p:nvPr/>
          </p:nvSpPr>
          <p:spPr>
            <a:xfrm rot="4319367">
              <a:off x="9349202" y="1400691"/>
              <a:ext cx="248645" cy="24864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6" name="Oval 5">
            <a:extLst>
              <a:ext uri="{FF2B5EF4-FFF2-40B4-BE49-F238E27FC236}">
                <a16:creationId xmlns="" xmlns:a16="http://schemas.microsoft.com/office/drawing/2014/main" id="{20D4D546-0A65-411C-BBC1-B792C5381D38}"/>
              </a:ext>
            </a:extLst>
          </p:cNvPr>
          <p:cNvSpPr/>
          <p:nvPr/>
        </p:nvSpPr>
        <p:spPr>
          <a:xfrm>
            <a:off x="1576523" y="3905088"/>
            <a:ext cx="845051" cy="8450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9174D8C-E8EA-478A-AFA7-F8F64E3D2E19}"/>
              </a:ext>
            </a:extLst>
          </p:cNvPr>
          <p:cNvSpPr/>
          <p:nvPr/>
        </p:nvSpPr>
        <p:spPr>
          <a:xfrm>
            <a:off x="1279754" y="5159052"/>
            <a:ext cx="1438587" cy="432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211DB8A-2967-429D-A6CA-C95B4D4BE62A}"/>
              </a:ext>
            </a:extLst>
          </p:cNvPr>
          <p:cNvSpPr txBox="1"/>
          <p:nvPr/>
        </p:nvSpPr>
        <p:spPr>
          <a:xfrm>
            <a:off x="1332997" y="5236554"/>
            <a:ext cx="1332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  Here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9280679-1E18-4FFE-B08B-7D0B9E5B7C21}"/>
              </a:ext>
            </a:extLst>
          </p:cNvPr>
          <p:cNvGrpSpPr/>
          <p:nvPr/>
        </p:nvGrpSpPr>
        <p:grpSpPr>
          <a:xfrm>
            <a:off x="1271887" y="2193345"/>
            <a:ext cx="1454320" cy="1453493"/>
            <a:chOff x="3004835" y="4307149"/>
            <a:chExt cx="2266098" cy="1453493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539FF50E-5371-4465-9539-93B419694C94}"/>
                </a:ext>
              </a:extLst>
            </p:cNvPr>
            <p:cNvSpPr txBox="1"/>
            <p:nvPr/>
          </p:nvSpPr>
          <p:spPr>
            <a:xfrm>
              <a:off x="3009017" y="4560313"/>
              <a:ext cx="22335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C4120D01-A548-4A5B-A2C0-C64C6BA50672}"/>
                </a:ext>
              </a:extLst>
            </p:cNvPr>
            <p:cNvSpPr txBox="1"/>
            <p:nvPr/>
          </p:nvSpPr>
          <p:spPr>
            <a:xfrm>
              <a:off x="3004835" y="4307149"/>
              <a:ext cx="22660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BDF12E26-9C31-42BE-BA13-58F5A54443FB}"/>
              </a:ext>
            </a:extLst>
          </p:cNvPr>
          <p:cNvSpPr/>
          <p:nvPr/>
        </p:nvSpPr>
        <p:spPr>
          <a:xfrm>
            <a:off x="5653165" y="2546461"/>
            <a:ext cx="845051" cy="84505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FD6E15C-0807-4319-A7E7-8922C94BDA1A}"/>
              </a:ext>
            </a:extLst>
          </p:cNvPr>
          <p:cNvSpPr/>
          <p:nvPr/>
        </p:nvSpPr>
        <p:spPr>
          <a:xfrm>
            <a:off x="5356397" y="5159052"/>
            <a:ext cx="1438587" cy="432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3203ED8-E513-4EA3-8890-D3BB55908584}"/>
              </a:ext>
            </a:extLst>
          </p:cNvPr>
          <p:cNvSpPr txBox="1"/>
          <p:nvPr/>
        </p:nvSpPr>
        <p:spPr>
          <a:xfrm>
            <a:off x="5409639" y="5236554"/>
            <a:ext cx="1332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  Here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2D904A0-D3E0-4F47-8138-1C9E89149FE5}"/>
              </a:ext>
            </a:extLst>
          </p:cNvPr>
          <p:cNvGrpSpPr/>
          <p:nvPr/>
        </p:nvGrpSpPr>
        <p:grpSpPr>
          <a:xfrm>
            <a:off x="5348529" y="3599088"/>
            <a:ext cx="1454320" cy="1453493"/>
            <a:chOff x="3004835" y="4307149"/>
            <a:chExt cx="2266098" cy="1453493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2E2947EF-92EB-40C3-82B2-2A936CDA9766}"/>
                </a:ext>
              </a:extLst>
            </p:cNvPr>
            <p:cNvSpPr txBox="1"/>
            <p:nvPr/>
          </p:nvSpPr>
          <p:spPr>
            <a:xfrm>
              <a:off x="3009017" y="4560313"/>
              <a:ext cx="22335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7CE83D1C-474D-4E6A-85E1-ABB284C292DF}"/>
                </a:ext>
              </a:extLst>
            </p:cNvPr>
            <p:cNvSpPr txBox="1"/>
            <p:nvPr/>
          </p:nvSpPr>
          <p:spPr>
            <a:xfrm>
              <a:off x="3004835" y="4307149"/>
              <a:ext cx="22660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41063F4F-DC4B-4202-8320-FA3F125CE545}"/>
              </a:ext>
            </a:extLst>
          </p:cNvPr>
          <p:cNvSpPr/>
          <p:nvPr/>
        </p:nvSpPr>
        <p:spPr>
          <a:xfrm>
            <a:off x="9729807" y="1187835"/>
            <a:ext cx="845051" cy="845051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E0F7C79-B7E7-46E0-A17E-038E8109938D}"/>
              </a:ext>
            </a:extLst>
          </p:cNvPr>
          <p:cNvSpPr/>
          <p:nvPr/>
        </p:nvSpPr>
        <p:spPr>
          <a:xfrm>
            <a:off x="9433039" y="5159052"/>
            <a:ext cx="1438587" cy="4320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C350BE0-B88A-4E8E-B88B-7C581D7F3A9E}"/>
              </a:ext>
            </a:extLst>
          </p:cNvPr>
          <p:cNvSpPr txBox="1"/>
          <p:nvPr/>
        </p:nvSpPr>
        <p:spPr>
          <a:xfrm>
            <a:off x="9486281" y="5236554"/>
            <a:ext cx="1332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Content  Here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A715A938-A0BA-4225-AC08-4B1BD57B3FEA}"/>
              </a:ext>
            </a:extLst>
          </p:cNvPr>
          <p:cNvGrpSpPr/>
          <p:nvPr/>
        </p:nvGrpSpPr>
        <p:grpSpPr>
          <a:xfrm>
            <a:off x="9425171" y="2268020"/>
            <a:ext cx="1454320" cy="1453493"/>
            <a:chOff x="3004835" y="4307149"/>
            <a:chExt cx="2266098" cy="1453493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61451935-1012-428E-82AF-CE86E59493C1}"/>
                </a:ext>
              </a:extLst>
            </p:cNvPr>
            <p:cNvSpPr txBox="1"/>
            <p:nvPr/>
          </p:nvSpPr>
          <p:spPr>
            <a:xfrm>
              <a:off x="3009017" y="4560313"/>
              <a:ext cx="22335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E3CD37DB-B39E-46AB-A8FF-45F516C78419}"/>
                </a:ext>
              </a:extLst>
            </p:cNvPr>
            <p:cNvSpPr txBox="1"/>
            <p:nvPr/>
          </p:nvSpPr>
          <p:spPr>
            <a:xfrm>
              <a:off x="3004835" y="4307149"/>
              <a:ext cx="22660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8983F4B0-8459-4D4E-A432-65DDFD3615DE}"/>
              </a:ext>
            </a:extLst>
          </p:cNvPr>
          <p:cNvSpPr/>
          <p:nvPr/>
        </p:nvSpPr>
        <p:spPr>
          <a:xfrm>
            <a:off x="3614844" y="3225774"/>
            <a:ext cx="845051" cy="84505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B4BF64A5-994C-4435-9C3E-3421888EF457}"/>
              </a:ext>
            </a:extLst>
          </p:cNvPr>
          <p:cNvSpPr/>
          <p:nvPr/>
        </p:nvSpPr>
        <p:spPr>
          <a:xfrm>
            <a:off x="3318076" y="5159052"/>
            <a:ext cx="1438587" cy="43200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267DFE8-32B1-439C-BE37-EEA191D96C04}"/>
              </a:ext>
            </a:extLst>
          </p:cNvPr>
          <p:cNvSpPr txBox="1"/>
          <p:nvPr/>
        </p:nvSpPr>
        <p:spPr>
          <a:xfrm>
            <a:off x="3371318" y="5236554"/>
            <a:ext cx="1332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  Here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98D59693-DC50-4540-888B-1AC34EA678E4}"/>
              </a:ext>
            </a:extLst>
          </p:cNvPr>
          <p:cNvGrpSpPr/>
          <p:nvPr/>
        </p:nvGrpSpPr>
        <p:grpSpPr>
          <a:xfrm>
            <a:off x="3310208" y="1545273"/>
            <a:ext cx="1454320" cy="1453493"/>
            <a:chOff x="3004835" y="4307149"/>
            <a:chExt cx="2266098" cy="1453493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09D1E2E2-C15F-474D-8906-F5CFA2945E9F}"/>
                </a:ext>
              </a:extLst>
            </p:cNvPr>
            <p:cNvSpPr txBox="1"/>
            <p:nvPr/>
          </p:nvSpPr>
          <p:spPr>
            <a:xfrm>
              <a:off x="3009017" y="4560313"/>
              <a:ext cx="22335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8C930CD1-5757-4E45-BBC8-4D4F2049E955}"/>
                </a:ext>
              </a:extLst>
            </p:cNvPr>
            <p:cNvSpPr txBox="1"/>
            <p:nvPr/>
          </p:nvSpPr>
          <p:spPr>
            <a:xfrm>
              <a:off x="3004835" y="4307149"/>
              <a:ext cx="22660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8FDCA4A7-AE38-4EFD-B14E-ECE3E5803943}"/>
              </a:ext>
            </a:extLst>
          </p:cNvPr>
          <p:cNvSpPr/>
          <p:nvPr/>
        </p:nvSpPr>
        <p:spPr>
          <a:xfrm>
            <a:off x="7691486" y="1867148"/>
            <a:ext cx="845051" cy="84505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026331F3-475C-4CE2-9BBA-3D4D1F6C4ADB}"/>
              </a:ext>
            </a:extLst>
          </p:cNvPr>
          <p:cNvSpPr/>
          <p:nvPr/>
        </p:nvSpPr>
        <p:spPr>
          <a:xfrm>
            <a:off x="7394718" y="5159052"/>
            <a:ext cx="1438587" cy="43200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2662FF9-41E0-49E8-AAC5-D752FDEE3E3D}"/>
              </a:ext>
            </a:extLst>
          </p:cNvPr>
          <p:cNvSpPr txBox="1"/>
          <p:nvPr/>
        </p:nvSpPr>
        <p:spPr>
          <a:xfrm>
            <a:off x="7447960" y="5236554"/>
            <a:ext cx="1332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  Here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79DB807C-0687-4E99-B844-E36E4CD9DD34}"/>
              </a:ext>
            </a:extLst>
          </p:cNvPr>
          <p:cNvGrpSpPr/>
          <p:nvPr/>
        </p:nvGrpSpPr>
        <p:grpSpPr>
          <a:xfrm>
            <a:off x="7386850" y="2959525"/>
            <a:ext cx="1454320" cy="1453493"/>
            <a:chOff x="3004835" y="4307149"/>
            <a:chExt cx="2266098" cy="1453493"/>
          </a:xfrm>
        </p:grpSpPr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96324C6C-6BC4-49CD-9528-8A30EBC8C63F}"/>
                </a:ext>
              </a:extLst>
            </p:cNvPr>
            <p:cNvSpPr txBox="1"/>
            <p:nvPr/>
          </p:nvSpPr>
          <p:spPr>
            <a:xfrm>
              <a:off x="3009017" y="4560313"/>
              <a:ext cx="22335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BB7B135F-1F07-4ACA-92AD-406B76D4F4B4}"/>
                </a:ext>
              </a:extLst>
            </p:cNvPr>
            <p:cNvSpPr txBox="1"/>
            <p:nvPr/>
          </p:nvSpPr>
          <p:spPr>
            <a:xfrm>
              <a:off x="3004835" y="4307149"/>
              <a:ext cx="22660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6" name="Rectangle 7">
            <a:extLst>
              <a:ext uri="{FF2B5EF4-FFF2-40B4-BE49-F238E27FC236}">
                <a16:creationId xmlns="" xmlns:a16="http://schemas.microsoft.com/office/drawing/2014/main" id="{238CDBCF-AF97-4AD6-BF13-DF3D1CC9E2DE}"/>
              </a:ext>
            </a:extLst>
          </p:cNvPr>
          <p:cNvSpPr/>
          <p:nvPr/>
        </p:nvSpPr>
        <p:spPr>
          <a:xfrm>
            <a:off x="3876348" y="3485818"/>
            <a:ext cx="322040" cy="32204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7" name="Rounded Rectangle 10">
            <a:extLst>
              <a:ext uri="{FF2B5EF4-FFF2-40B4-BE49-F238E27FC236}">
                <a16:creationId xmlns="" xmlns:a16="http://schemas.microsoft.com/office/drawing/2014/main" id="{AA922954-0643-4B18-AE59-DB7C1FCB6DD0}"/>
              </a:ext>
            </a:extLst>
          </p:cNvPr>
          <p:cNvSpPr/>
          <p:nvPr/>
        </p:nvSpPr>
        <p:spPr>
          <a:xfrm>
            <a:off x="5940841" y="2800809"/>
            <a:ext cx="254160" cy="336352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8" name="Rounded Rectangle 5">
            <a:extLst>
              <a:ext uri="{FF2B5EF4-FFF2-40B4-BE49-F238E27FC236}">
                <a16:creationId xmlns="" xmlns:a16="http://schemas.microsoft.com/office/drawing/2014/main" id="{46A0EE36-6183-4F1F-A27D-8EE20EDDDF90}"/>
              </a:ext>
            </a:extLst>
          </p:cNvPr>
          <p:cNvSpPr/>
          <p:nvPr/>
        </p:nvSpPr>
        <p:spPr>
          <a:xfrm flipH="1">
            <a:off x="7910402" y="2170287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9" name="Round Same Side Corner Rectangle 11">
            <a:extLst>
              <a:ext uri="{FF2B5EF4-FFF2-40B4-BE49-F238E27FC236}">
                <a16:creationId xmlns="" xmlns:a16="http://schemas.microsoft.com/office/drawing/2014/main" id="{386D5997-6639-4F32-AA66-901868316B5F}"/>
              </a:ext>
            </a:extLst>
          </p:cNvPr>
          <p:cNvSpPr>
            <a:spLocks noChangeAspect="1"/>
          </p:cNvSpPr>
          <p:nvPr/>
        </p:nvSpPr>
        <p:spPr>
          <a:xfrm rot="9900000">
            <a:off x="9987597" y="1463847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0" name="Block Arc 10">
            <a:extLst>
              <a:ext uri="{FF2B5EF4-FFF2-40B4-BE49-F238E27FC236}">
                <a16:creationId xmlns="" xmlns:a16="http://schemas.microsoft.com/office/drawing/2014/main" id="{D4867E78-821A-4138-BE2A-6933C7F2A498}"/>
              </a:ext>
            </a:extLst>
          </p:cNvPr>
          <p:cNvSpPr/>
          <p:nvPr/>
        </p:nvSpPr>
        <p:spPr>
          <a:xfrm>
            <a:off x="1783420" y="4185868"/>
            <a:ext cx="431509" cy="292281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2" name="Text Placeholder 1"/>
          <p:cNvSpPr txBox="1">
            <a:spLocks/>
          </p:cNvSpPr>
          <p:nvPr/>
        </p:nvSpPr>
        <p:spPr>
          <a:xfrm>
            <a:off x="0" y="260174"/>
            <a:ext cx="12192000" cy="768085"/>
          </a:xfrm>
          <a:prstGeom prst="rect">
            <a:avLst/>
          </a:prstGeom>
        </p:spPr>
        <p:txBody>
          <a:bodyPr vert="horz" lIns="91440" tIns="9144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6600" b="1" dirty="0" smtClean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05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6D390756-1AD5-4344-A022-C91DAFE669B6}"/>
              </a:ext>
            </a:extLst>
          </p:cNvPr>
          <p:cNvCxnSpPr>
            <a:cxnSpLocks/>
          </p:cNvCxnSpPr>
          <p:nvPr/>
        </p:nvCxnSpPr>
        <p:spPr>
          <a:xfrm flipH="1">
            <a:off x="914401" y="2722651"/>
            <a:ext cx="10418885" cy="0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582E2B4C-53D5-480A-94F2-7F61A93EB936}"/>
              </a:ext>
            </a:extLst>
          </p:cNvPr>
          <p:cNvCxnSpPr>
            <a:cxnSpLocks/>
          </p:cNvCxnSpPr>
          <p:nvPr/>
        </p:nvCxnSpPr>
        <p:spPr>
          <a:xfrm>
            <a:off x="1633510" y="2324421"/>
            <a:ext cx="0" cy="1371600"/>
          </a:xfrm>
          <a:prstGeom prst="line">
            <a:avLst/>
          </a:prstGeom>
          <a:ln w="25400"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177CC10-032D-42EF-BD8B-26E9F68DBA03}"/>
              </a:ext>
            </a:extLst>
          </p:cNvPr>
          <p:cNvSpPr/>
          <p:nvPr/>
        </p:nvSpPr>
        <p:spPr>
          <a:xfrm>
            <a:off x="1307127" y="1681510"/>
            <a:ext cx="652766" cy="652766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49CC8FD-C4CD-4E2E-A50C-A55F20AF6617}"/>
              </a:ext>
            </a:extLst>
          </p:cNvPr>
          <p:cNvSpPr/>
          <p:nvPr/>
        </p:nvSpPr>
        <p:spPr>
          <a:xfrm>
            <a:off x="1057446" y="2969149"/>
            <a:ext cx="1152128" cy="45730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584B54C-48EC-4C93-8069-A09DAA5E9B39}"/>
              </a:ext>
            </a:extLst>
          </p:cNvPr>
          <p:cNvSpPr txBox="1"/>
          <p:nvPr/>
        </p:nvSpPr>
        <p:spPr>
          <a:xfrm>
            <a:off x="1206990" y="3028735"/>
            <a:ext cx="853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2016</a:t>
            </a:r>
            <a:endParaRPr lang="ko-KR" altLang="en-US" sz="1600" b="1" dirty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8F7343E3-2473-4BDF-9F3A-CD2C9840C111}"/>
              </a:ext>
            </a:extLst>
          </p:cNvPr>
          <p:cNvCxnSpPr>
            <a:cxnSpLocks/>
          </p:cNvCxnSpPr>
          <p:nvPr/>
        </p:nvCxnSpPr>
        <p:spPr>
          <a:xfrm>
            <a:off x="3871350" y="2324421"/>
            <a:ext cx="0" cy="1371600"/>
          </a:xfrm>
          <a:prstGeom prst="line">
            <a:avLst/>
          </a:prstGeom>
          <a:ln w="2540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D5C93AE-6A8F-4120-9462-CB4AD319F54C}"/>
              </a:ext>
            </a:extLst>
          </p:cNvPr>
          <p:cNvSpPr/>
          <p:nvPr/>
        </p:nvSpPr>
        <p:spPr>
          <a:xfrm>
            <a:off x="3544967" y="1681510"/>
            <a:ext cx="652766" cy="652766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079DF2B-7674-4DAE-8088-D890FCD2D582}"/>
              </a:ext>
            </a:extLst>
          </p:cNvPr>
          <p:cNvSpPr/>
          <p:nvPr/>
        </p:nvSpPr>
        <p:spPr>
          <a:xfrm>
            <a:off x="3295286" y="2969149"/>
            <a:ext cx="1152128" cy="45730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4A0AF37-38C4-4A16-ADB2-ACC145824947}"/>
              </a:ext>
            </a:extLst>
          </p:cNvPr>
          <p:cNvSpPr txBox="1"/>
          <p:nvPr/>
        </p:nvSpPr>
        <p:spPr>
          <a:xfrm>
            <a:off x="3444830" y="3028735"/>
            <a:ext cx="853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5B9BD5"/>
                </a:solidFill>
                <a:latin typeface="Arial" pitchFamily="34" charset="0"/>
                <a:cs typeface="Arial" pitchFamily="34" charset="0"/>
              </a:rPr>
              <a:t>2017</a:t>
            </a:r>
            <a:endParaRPr lang="ko-KR" altLang="en-US" sz="1600" b="1" dirty="0">
              <a:solidFill>
                <a:srgbClr val="5B9BD5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88E5F56B-331B-4752-B095-BCE87F7E69A2}"/>
              </a:ext>
            </a:extLst>
          </p:cNvPr>
          <p:cNvCxnSpPr>
            <a:cxnSpLocks/>
          </p:cNvCxnSpPr>
          <p:nvPr/>
        </p:nvCxnSpPr>
        <p:spPr>
          <a:xfrm>
            <a:off x="6109190" y="2324421"/>
            <a:ext cx="0" cy="1371600"/>
          </a:xfrm>
          <a:prstGeom prst="line">
            <a:avLst/>
          </a:prstGeom>
          <a:ln w="25400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34254F6-6892-423F-A3AE-10D3779F67DD}"/>
              </a:ext>
            </a:extLst>
          </p:cNvPr>
          <p:cNvSpPr/>
          <p:nvPr/>
        </p:nvSpPr>
        <p:spPr>
          <a:xfrm>
            <a:off x="5782807" y="1681510"/>
            <a:ext cx="652766" cy="652766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E273D821-2EEC-401E-AACC-2E4FF80B407C}"/>
              </a:ext>
            </a:extLst>
          </p:cNvPr>
          <p:cNvSpPr/>
          <p:nvPr/>
        </p:nvSpPr>
        <p:spPr>
          <a:xfrm>
            <a:off x="5533126" y="2969149"/>
            <a:ext cx="1152128" cy="45730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5A01AC5-711E-4DEB-A625-F04ED9ECE2A3}"/>
              </a:ext>
            </a:extLst>
          </p:cNvPr>
          <p:cNvSpPr txBox="1"/>
          <p:nvPr/>
        </p:nvSpPr>
        <p:spPr>
          <a:xfrm>
            <a:off x="5682670" y="3028735"/>
            <a:ext cx="853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2018</a:t>
            </a:r>
            <a:endParaRPr lang="ko-KR" altLang="en-US" sz="1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8D4D1990-8BC5-4869-AA15-05AF12815051}"/>
              </a:ext>
            </a:extLst>
          </p:cNvPr>
          <p:cNvCxnSpPr>
            <a:cxnSpLocks/>
          </p:cNvCxnSpPr>
          <p:nvPr/>
        </p:nvCxnSpPr>
        <p:spPr>
          <a:xfrm>
            <a:off x="8347030" y="2324421"/>
            <a:ext cx="0" cy="13716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F707B082-7550-4D7E-A29C-5FAFCE7A049E}"/>
              </a:ext>
            </a:extLst>
          </p:cNvPr>
          <p:cNvSpPr/>
          <p:nvPr/>
        </p:nvSpPr>
        <p:spPr>
          <a:xfrm>
            <a:off x="8020647" y="1681510"/>
            <a:ext cx="652766" cy="652766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4F9BCE61-4ECA-4E0F-96BF-EE8022DC7395}"/>
              </a:ext>
            </a:extLst>
          </p:cNvPr>
          <p:cNvSpPr/>
          <p:nvPr/>
        </p:nvSpPr>
        <p:spPr>
          <a:xfrm>
            <a:off x="7770966" y="2969149"/>
            <a:ext cx="1152128" cy="457309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7FE66EE-4691-4998-BA46-0654B1A51686}"/>
              </a:ext>
            </a:extLst>
          </p:cNvPr>
          <p:cNvSpPr txBox="1"/>
          <p:nvPr/>
        </p:nvSpPr>
        <p:spPr>
          <a:xfrm>
            <a:off x="7920510" y="3028735"/>
            <a:ext cx="853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2019</a:t>
            </a:r>
            <a:endParaRPr lang="ko-KR" altLang="en-US" sz="16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3861650F-4DBD-43B7-9919-914203EC58D2}"/>
              </a:ext>
            </a:extLst>
          </p:cNvPr>
          <p:cNvCxnSpPr>
            <a:cxnSpLocks/>
          </p:cNvCxnSpPr>
          <p:nvPr/>
        </p:nvCxnSpPr>
        <p:spPr>
          <a:xfrm>
            <a:off x="10584869" y="2324421"/>
            <a:ext cx="0" cy="1371600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576F20CF-DA22-426F-A9D2-078C9EB47DC8}"/>
              </a:ext>
            </a:extLst>
          </p:cNvPr>
          <p:cNvSpPr/>
          <p:nvPr/>
        </p:nvSpPr>
        <p:spPr>
          <a:xfrm>
            <a:off x="10258486" y="1681510"/>
            <a:ext cx="652766" cy="65276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0ED870A2-A2EA-47C0-838C-94BB5CC78CB5}"/>
              </a:ext>
            </a:extLst>
          </p:cNvPr>
          <p:cNvSpPr/>
          <p:nvPr/>
        </p:nvSpPr>
        <p:spPr>
          <a:xfrm>
            <a:off x="10008805" y="2969149"/>
            <a:ext cx="1152128" cy="45730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400AC2D-1A83-4869-B630-48989FE1BCB9}"/>
              </a:ext>
            </a:extLst>
          </p:cNvPr>
          <p:cNvSpPr txBox="1"/>
          <p:nvPr/>
        </p:nvSpPr>
        <p:spPr>
          <a:xfrm>
            <a:off x="10158349" y="3028735"/>
            <a:ext cx="853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2020</a:t>
            </a:r>
            <a:endParaRPr lang="ko-KR" alt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32E4F15A-0392-48B0-B4A7-5FE0097EF66D}"/>
              </a:ext>
            </a:extLst>
          </p:cNvPr>
          <p:cNvGrpSpPr/>
          <p:nvPr/>
        </p:nvGrpSpPr>
        <p:grpSpPr>
          <a:xfrm>
            <a:off x="902254" y="3963461"/>
            <a:ext cx="1462512" cy="1444325"/>
            <a:chOff x="2079598" y="4257726"/>
            <a:chExt cx="2262901" cy="1444325"/>
          </a:xfrm>
        </p:grpSpPr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0681FDD8-3590-4D59-88F5-FFE4E168D02F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</a:t>
              </a:r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and appeal to your Presentations.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EB9E44DE-0676-40C1-842B-94EF59935D06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D2625B4A-5D62-4FB5-90E7-94C746820CBF}"/>
              </a:ext>
            </a:extLst>
          </p:cNvPr>
          <p:cNvGrpSpPr/>
          <p:nvPr/>
        </p:nvGrpSpPr>
        <p:grpSpPr>
          <a:xfrm>
            <a:off x="3140094" y="3963461"/>
            <a:ext cx="1462512" cy="1444325"/>
            <a:chOff x="2079598" y="4257726"/>
            <a:chExt cx="2262901" cy="1444325"/>
          </a:xfrm>
        </p:grpSpPr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CCCE57BE-B8B7-4C83-864F-BE23C6A95B83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</a:t>
              </a:r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and appeal to your Presentations.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5245FF2B-6B85-44C8-8F20-F960F723D3F7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rgbClr val="5B9BD5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rgbClr val="5B9BD5"/>
                </a:solidFill>
                <a:cs typeface="Arial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71A57A43-6F39-49E0-AD03-BC20D2EC54F1}"/>
              </a:ext>
            </a:extLst>
          </p:cNvPr>
          <p:cNvGrpSpPr/>
          <p:nvPr/>
        </p:nvGrpSpPr>
        <p:grpSpPr>
          <a:xfrm>
            <a:off x="5377934" y="3963461"/>
            <a:ext cx="1462512" cy="1444325"/>
            <a:chOff x="2079598" y="4257726"/>
            <a:chExt cx="2262901" cy="1444325"/>
          </a:xfrm>
        </p:grpSpPr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0E29C719-0870-41EA-9B68-DFF7EA70D6DB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</a:t>
              </a:r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and appeal to your Presentations.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3B29FBD5-402A-4438-B14C-59CAF600F462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2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B762B891-2F1C-4000-8089-6BFB8DF41B94}"/>
              </a:ext>
            </a:extLst>
          </p:cNvPr>
          <p:cNvGrpSpPr/>
          <p:nvPr/>
        </p:nvGrpSpPr>
        <p:grpSpPr>
          <a:xfrm>
            <a:off x="7615774" y="3963461"/>
            <a:ext cx="1462512" cy="1444325"/>
            <a:chOff x="2079598" y="4257726"/>
            <a:chExt cx="2262901" cy="1444325"/>
          </a:xfrm>
        </p:grpSpPr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2F49A934-FEC6-4CE8-9750-161B4B90828F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</a:t>
              </a:r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and appeal to your Presentations.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4FBE35E9-50D3-42B0-A951-3A80F0474815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3BB45B2B-9DC8-4865-B006-1A55383DA763}"/>
              </a:ext>
            </a:extLst>
          </p:cNvPr>
          <p:cNvGrpSpPr/>
          <p:nvPr/>
        </p:nvGrpSpPr>
        <p:grpSpPr>
          <a:xfrm>
            <a:off x="9853613" y="3963461"/>
            <a:ext cx="1462512" cy="1444325"/>
            <a:chOff x="2079598" y="4257726"/>
            <a:chExt cx="2262901" cy="1444325"/>
          </a:xfrm>
        </p:grpSpPr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EC459CF5-92D4-412F-B613-05A5C5022943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</a:t>
              </a:r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and appeal to your Presentations.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 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FDEA0F3F-0D10-4871-A6DB-59C29E3CF931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rgbClr val="203864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rgbClr val="203864"/>
                </a:solidFill>
                <a:cs typeface="Arial" pitchFamily="34" charset="0"/>
              </a:endParaRPr>
            </a:p>
          </p:txBody>
        </p:sp>
      </p:grpSp>
      <p:sp>
        <p:nvSpPr>
          <p:cNvPr id="49" name="Isosceles Triangle 51">
            <a:extLst>
              <a:ext uri="{FF2B5EF4-FFF2-40B4-BE49-F238E27FC236}">
                <a16:creationId xmlns="" xmlns:a16="http://schemas.microsoft.com/office/drawing/2014/main" id="{E46D3D0A-D669-4095-B639-E10B39CB4FAB}"/>
              </a:ext>
            </a:extLst>
          </p:cNvPr>
          <p:cNvSpPr/>
          <p:nvPr/>
        </p:nvSpPr>
        <p:spPr>
          <a:xfrm>
            <a:off x="1442934" y="1875314"/>
            <a:ext cx="381154" cy="279502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0" name="Rectangle 9">
            <a:extLst>
              <a:ext uri="{FF2B5EF4-FFF2-40B4-BE49-F238E27FC236}">
                <a16:creationId xmlns="" xmlns:a16="http://schemas.microsoft.com/office/drawing/2014/main" id="{EE976633-6CCE-48A0-B4BA-65340BA1CAD9}"/>
              </a:ext>
            </a:extLst>
          </p:cNvPr>
          <p:cNvSpPr/>
          <p:nvPr/>
        </p:nvSpPr>
        <p:spPr>
          <a:xfrm>
            <a:off x="3682821" y="1838586"/>
            <a:ext cx="377059" cy="352961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1" name="Rounded Rectangle 27">
            <a:extLst>
              <a:ext uri="{FF2B5EF4-FFF2-40B4-BE49-F238E27FC236}">
                <a16:creationId xmlns="" xmlns:a16="http://schemas.microsoft.com/office/drawing/2014/main" id="{9D3407CF-4CEA-4164-BE81-A881D37105F0}"/>
              </a:ext>
            </a:extLst>
          </p:cNvPr>
          <p:cNvSpPr/>
          <p:nvPr/>
        </p:nvSpPr>
        <p:spPr>
          <a:xfrm>
            <a:off x="10386650" y="1850298"/>
            <a:ext cx="396438" cy="304518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2" name="Rectangle 16">
            <a:extLst>
              <a:ext uri="{FF2B5EF4-FFF2-40B4-BE49-F238E27FC236}">
                <a16:creationId xmlns="" xmlns:a16="http://schemas.microsoft.com/office/drawing/2014/main" id="{5DE1BB55-F711-47FE-B8E4-B32BE2B9B74F}"/>
              </a:ext>
            </a:extLst>
          </p:cNvPr>
          <p:cNvSpPr/>
          <p:nvPr/>
        </p:nvSpPr>
        <p:spPr>
          <a:xfrm>
            <a:off x="8121504" y="1881931"/>
            <a:ext cx="451054" cy="296439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3" name="Rectangle 23">
            <a:extLst>
              <a:ext uri="{FF2B5EF4-FFF2-40B4-BE49-F238E27FC236}">
                <a16:creationId xmlns="" xmlns:a16="http://schemas.microsoft.com/office/drawing/2014/main" id="{145A220E-939B-4790-BF75-E298079A6F5E}"/>
              </a:ext>
            </a:extLst>
          </p:cNvPr>
          <p:cNvSpPr/>
          <p:nvPr/>
        </p:nvSpPr>
        <p:spPr>
          <a:xfrm>
            <a:off x="5845714" y="1827726"/>
            <a:ext cx="556014" cy="358330"/>
          </a:xfrm>
          <a:custGeom>
            <a:avLst/>
            <a:gdLst/>
            <a:ahLst/>
            <a:cxnLst/>
            <a:rect l="l" t="t" r="r" b="b"/>
            <a:pathLst>
              <a:path w="3224845" h="2078296">
                <a:moveTo>
                  <a:pt x="1153236" y="427959"/>
                </a:moveTo>
                <a:cubicBezTo>
                  <a:pt x="1348431" y="427959"/>
                  <a:pt x="1521080" y="524490"/>
                  <a:pt x="1617434" y="678532"/>
                </a:cubicBezTo>
                <a:cubicBezTo>
                  <a:pt x="1678138" y="623092"/>
                  <a:pt x="1759417" y="592820"/>
                  <a:pt x="1847771" y="592820"/>
                </a:cubicBezTo>
                <a:cubicBezTo>
                  <a:pt x="2039655" y="592820"/>
                  <a:pt x="2198190" y="735609"/>
                  <a:pt x="2216233" y="921620"/>
                </a:cubicBezTo>
                <a:cubicBezTo>
                  <a:pt x="2219548" y="919625"/>
                  <a:pt x="2222903" y="919594"/>
                  <a:pt x="2226267" y="919594"/>
                </a:cubicBezTo>
                <a:cubicBezTo>
                  <a:pt x="2546231" y="919594"/>
                  <a:pt x="2805617" y="1178981"/>
                  <a:pt x="2805617" y="1498945"/>
                </a:cubicBezTo>
                <a:cubicBezTo>
                  <a:pt x="2805617" y="1801051"/>
                  <a:pt x="2574378" y="2049153"/>
                  <a:pt x="2279216" y="2075622"/>
                </a:cubicBezTo>
                <a:lnTo>
                  <a:pt x="2279216" y="2078296"/>
                </a:lnTo>
                <a:lnTo>
                  <a:pt x="2226267" y="2078296"/>
                </a:lnTo>
                <a:lnTo>
                  <a:pt x="646561" y="2078296"/>
                </a:lnTo>
                <a:lnTo>
                  <a:pt x="646561" y="2073975"/>
                </a:lnTo>
                <a:cubicBezTo>
                  <a:pt x="624550" y="2076984"/>
                  <a:pt x="602103" y="2078296"/>
                  <a:pt x="579350" y="2078296"/>
                </a:cubicBezTo>
                <a:cubicBezTo>
                  <a:pt x="259386" y="2078296"/>
                  <a:pt x="0" y="1818910"/>
                  <a:pt x="0" y="1498945"/>
                </a:cubicBezTo>
                <a:cubicBezTo>
                  <a:pt x="0" y="1178981"/>
                  <a:pt x="259386" y="919594"/>
                  <a:pt x="579350" y="919594"/>
                </a:cubicBezTo>
                <a:lnTo>
                  <a:pt x="591118" y="921972"/>
                </a:lnTo>
                <a:cubicBezTo>
                  <a:pt x="622324" y="641639"/>
                  <a:pt x="862826" y="427959"/>
                  <a:pt x="1153236" y="427959"/>
                </a:cubicBezTo>
                <a:close/>
                <a:moveTo>
                  <a:pt x="1844671" y="0"/>
                </a:moveTo>
                <a:cubicBezTo>
                  <a:pt x="2007709" y="0"/>
                  <a:pt x="2151917" y="80629"/>
                  <a:pt x="2232398" y="209295"/>
                </a:cubicBezTo>
                <a:cubicBezTo>
                  <a:pt x="2283102" y="162988"/>
                  <a:pt x="2350992" y="137703"/>
                  <a:pt x="2424790" y="137703"/>
                </a:cubicBezTo>
                <a:cubicBezTo>
                  <a:pt x="2585064" y="137703"/>
                  <a:pt x="2717483" y="256969"/>
                  <a:pt x="2732554" y="412337"/>
                </a:cubicBezTo>
                <a:cubicBezTo>
                  <a:pt x="2735322" y="410671"/>
                  <a:pt x="2738125" y="410646"/>
                  <a:pt x="2740934" y="410646"/>
                </a:cubicBezTo>
                <a:cubicBezTo>
                  <a:pt x="3008189" y="410646"/>
                  <a:pt x="3224845" y="627302"/>
                  <a:pt x="3224845" y="894557"/>
                </a:cubicBezTo>
                <a:cubicBezTo>
                  <a:pt x="3224845" y="1096996"/>
                  <a:pt x="3100535" y="1270403"/>
                  <a:pt x="2923312" y="1340619"/>
                </a:cubicBezTo>
                <a:cubicBezTo>
                  <a:pt x="2866347" y="1049229"/>
                  <a:pt x="2609521" y="829523"/>
                  <a:pt x="2301383" y="829523"/>
                </a:cubicBezTo>
                <a:cubicBezTo>
                  <a:pt x="2297701" y="829523"/>
                  <a:pt x="2294026" y="829557"/>
                  <a:pt x="2290397" y="831741"/>
                </a:cubicBezTo>
                <a:cubicBezTo>
                  <a:pt x="2270640" y="628070"/>
                  <a:pt x="2097054" y="471725"/>
                  <a:pt x="1886953" y="471725"/>
                </a:cubicBezTo>
                <a:cubicBezTo>
                  <a:pt x="1790211" y="471725"/>
                  <a:pt x="1701214" y="504871"/>
                  <a:pt x="1634747" y="565575"/>
                </a:cubicBezTo>
                <a:cubicBezTo>
                  <a:pt x="1575570" y="470966"/>
                  <a:pt x="1490108" y="396171"/>
                  <a:pt x="1388252" y="349790"/>
                </a:cubicBezTo>
                <a:cubicBezTo>
                  <a:pt x="1438607" y="147092"/>
                  <a:pt x="1624461" y="0"/>
                  <a:pt x="18446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4" name="Text Placeholder 1"/>
          <p:cNvSpPr txBox="1">
            <a:spLocks/>
          </p:cNvSpPr>
          <p:nvPr/>
        </p:nvSpPr>
        <p:spPr>
          <a:xfrm>
            <a:off x="0" y="260174"/>
            <a:ext cx="12192000" cy="768085"/>
          </a:xfrm>
          <a:prstGeom prst="rect">
            <a:avLst/>
          </a:prstGeom>
        </p:spPr>
        <p:txBody>
          <a:bodyPr vert="horz" lIns="91440" tIns="9144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6600" b="1" dirty="0" smtClean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90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7">
            <a:extLst>
              <a:ext uri="{FF2B5EF4-FFF2-40B4-BE49-F238E27FC236}">
                <a16:creationId xmlns="" xmlns:a16="http://schemas.microsoft.com/office/drawing/2014/main" id="{A968D45B-890B-41AB-BFA8-A865A841BD4D}"/>
              </a:ext>
            </a:extLst>
          </p:cNvPr>
          <p:cNvSpPr/>
          <p:nvPr/>
        </p:nvSpPr>
        <p:spPr>
          <a:xfrm>
            <a:off x="5164550" y="3206753"/>
            <a:ext cx="1701130" cy="2956959"/>
          </a:xfrm>
          <a:custGeom>
            <a:avLst/>
            <a:gdLst>
              <a:gd name="connsiteX0" fmla="*/ 1847850 w 3571875"/>
              <a:gd name="connsiteY0" fmla="*/ 6791325 h 6791325"/>
              <a:gd name="connsiteX1" fmla="*/ 3571875 w 3571875"/>
              <a:gd name="connsiteY1" fmla="*/ 6781800 h 6791325"/>
              <a:gd name="connsiteX2" fmla="*/ 2514600 w 3571875"/>
              <a:gd name="connsiteY2" fmla="*/ 3819525 h 6791325"/>
              <a:gd name="connsiteX3" fmla="*/ 2390775 w 3571875"/>
              <a:gd name="connsiteY3" fmla="*/ 3267075 h 6791325"/>
              <a:gd name="connsiteX4" fmla="*/ 2752725 w 3571875"/>
              <a:gd name="connsiteY4" fmla="*/ 2162175 h 6791325"/>
              <a:gd name="connsiteX5" fmla="*/ 3390900 w 3571875"/>
              <a:gd name="connsiteY5" fmla="*/ 1247775 h 6791325"/>
              <a:gd name="connsiteX6" fmla="*/ 3209925 w 3571875"/>
              <a:gd name="connsiteY6" fmla="*/ 1133475 h 6791325"/>
              <a:gd name="connsiteX7" fmla="*/ 2543175 w 3571875"/>
              <a:gd name="connsiteY7" fmla="*/ 1857375 h 6791325"/>
              <a:gd name="connsiteX8" fmla="*/ 2371725 w 3571875"/>
              <a:gd name="connsiteY8" fmla="*/ 1752600 h 6791325"/>
              <a:gd name="connsiteX9" fmla="*/ 2771775 w 3571875"/>
              <a:gd name="connsiteY9" fmla="*/ 390525 h 6791325"/>
              <a:gd name="connsiteX10" fmla="*/ 2486025 w 3571875"/>
              <a:gd name="connsiteY10" fmla="*/ 295275 h 6791325"/>
              <a:gd name="connsiteX11" fmla="*/ 2124075 w 3571875"/>
              <a:gd name="connsiteY11" fmla="*/ 1609725 h 6791325"/>
              <a:gd name="connsiteX12" fmla="*/ 1971675 w 3571875"/>
              <a:gd name="connsiteY12" fmla="*/ 1495425 h 6791325"/>
              <a:gd name="connsiteX13" fmla="*/ 1990725 w 3571875"/>
              <a:gd name="connsiteY13" fmla="*/ 0 h 6791325"/>
              <a:gd name="connsiteX14" fmla="*/ 1790700 w 3571875"/>
              <a:gd name="connsiteY14" fmla="*/ 66675 h 6791325"/>
              <a:gd name="connsiteX15" fmla="*/ 1724025 w 3571875"/>
              <a:gd name="connsiteY15" fmla="*/ 1514475 h 6791325"/>
              <a:gd name="connsiteX16" fmla="*/ 1524000 w 3571875"/>
              <a:gd name="connsiteY16" fmla="*/ 1504950 h 6791325"/>
              <a:gd name="connsiteX17" fmla="*/ 1352550 w 3571875"/>
              <a:gd name="connsiteY17" fmla="*/ 123825 h 6791325"/>
              <a:gd name="connsiteX18" fmla="*/ 1171575 w 3571875"/>
              <a:gd name="connsiteY18" fmla="*/ 123825 h 6791325"/>
              <a:gd name="connsiteX19" fmla="*/ 1219200 w 3571875"/>
              <a:gd name="connsiteY19" fmla="*/ 1638300 h 6791325"/>
              <a:gd name="connsiteX20" fmla="*/ 1057275 w 3571875"/>
              <a:gd name="connsiteY20" fmla="*/ 2190750 h 6791325"/>
              <a:gd name="connsiteX21" fmla="*/ 800100 w 3571875"/>
              <a:gd name="connsiteY21" fmla="*/ 2247900 h 6791325"/>
              <a:gd name="connsiteX22" fmla="*/ 85725 w 3571875"/>
              <a:gd name="connsiteY22" fmla="*/ 1733550 h 6791325"/>
              <a:gd name="connsiteX23" fmla="*/ 0 w 3571875"/>
              <a:gd name="connsiteY23" fmla="*/ 2038350 h 6791325"/>
              <a:gd name="connsiteX24" fmla="*/ 609600 w 3571875"/>
              <a:gd name="connsiteY24" fmla="*/ 2743200 h 6791325"/>
              <a:gd name="connsiteX25" fmla="*/ 1238250 w 3571875"/>
              <a:gd name="connsiteY25" fmla="*/ 3476625 h 6791325"/>
              <a:gd name="connsiteX26" fmla="*/ 1457325 w 3571875"/>
              <a:gd name="connsiteY26" fmla="*/ 4010025 h 6791325"/>
              <a:gd name="connsiteX27" fmla="*/ 1847850 w 3571875"/>
              <a:gd name="connsiteY27" fmla="*/ 6791325 h 6791325"/>
              <a:gd name="connsiteX0" fmla="*/ 1889034 w 3613059"/>
              <a:gd name="connsiteY0" fmla="*/ 6791325 h 6791325"/>
              <a:gd name="connsiteX1" fmla="*/ 3613059 w 3613059"/>
              <a:gd name="connsiteY1" fmla="*/ 6781800 h 6791325"/>
              <a:gd name="connsiteX2" fmla="*/ 2555784 w 3613059"/>
              <a:gd name="connsiteY2" fmla="*/ 3819525 h 6791325"/>
              <a:gd name="connsiteX3" fmla="*/ 2431959 w 3613059"/>
              <a:gd name="connsiteY3" fmla="*/ 3267075 h 6791325"/>
              <a:gd name="connsiteX4" fmla="*/ 2793909 w 3613059"/>
              <a:gd name="connsiteY4" fmla="*/ 2162175 h 6791325"/>
              <a:gd name="connsiteX5" fmla="*/ 3432084 w 3613059"/>
              <a:gd name="connsiteY5" fmla="*/ 1247775 h 6791325"/>
              <a:gd name="connsiteX6" fmla="*/ 3251109 w 3613059"/>
              <a:gd name="connsiteY6" fmla="*/ 1133475 h 6791325"/>
              <a:gd name="connsiteX7" fmla="*/ 2584359 w 3613059"/>
              <a:gd name="connsiteY7" fmla="*/ 1857375 h 6791325"/>
              <a:gd name="connsiteX8" fmla="*/ 2412909 w 3613059"/>
              <a:gd name="connsiteY8" fmla="*/ 1752600 h 6791325"/>
              <a:gd name="connsiteX9" fmla="*/ 2812959 w 3613059"/>
              <a:gd name="connsiteY9" fmla="*/ 390525 h 6791325"/>
              <a:gd name="connsiteX10" fmla="*/ 2527209 w 3613059"/>
              <a:gd name="connsiteY10" fmla="*/ 295275 h 6791325"/>
              <a:gd name="connsiteX11" fmla="*/ 2165259 w 3613059"/>
              <a:gd name="connsiteY11" fmla="*/ 1609725 h 6791325"/>
              <a:gd name="connsiteX12" fmla="*/ 2012859 w 3613059"/>
              <a:gd name="connsiteY12" fmla="*/ 1495425 h 6791325"/>
              <a:gd name="connsiteX13" fmla="*/ 2031909 w 3613059"/>
              <a:gd name="connsiteY13" fmla="*/ 0 h 6791325"/>
              <a:gd name="connsiteX14" fmla="*/ 1831884 w 3613059"/>
              <a:gd name="connsiteY14" fmla="*/ 66675 h 6791325"/>
              <a:gd name="connsiteX15" fmla="*/ 1765209 w 3613059"/>
              <a:gd name="connsiteY15" fmla="*/ 1514475 h 6791325"/>
              <a:gd name="connsiteX16" fmla="*/ 1565184 w 3613059"/>
              <a:gd name="connsiteY16" fmla="*/ 1504950 h 6791325"/>
              <a:gd name="connsiteX17" fmla="*/ 1393734 w 3613059"/>
              <a:gd name="connsiteY17" fmla="*/ 123825 h 6791325"/>
              <a:gd name="connsiteX18" fmla="*/ 1212759 w 3613059"/>
              <a:gd name="connsiteY18" fmla="*/ 123825 h 6791325"/>
              <a:gd name="connsiteX19" fmla="*/ 1260384 w 3613059"/>
              <a:gd name="connsiteY19" fmla="*/ 1638300 h 6791325"/>
              <a:gd name="connsiteX20" fmla="*/ 1098459 w 3613059"/>
              <a:gd name="connsiteY20" fmla="*/ 2190750 h 6791325"/>
              <a:gd name="connsiteX21" fmla="*/ 841284 w 3613059"/>
              <a:gd name="connsiteY21" fmla="*/ 2247900 h 6791325"/>
              <a:gd name="connsiteX22" fmla="*/ 126909 w 3613059"/>
              <a:gd name="connsiteY22" fmla="*/ 1733550 h 6791325"/>
              <a:gd name="connsiteX23" fmla="*/ 41184 w 3613059"/>
              <a:gd name="connsiteY23" fmla="*/ 2038350 h 6791325"/>
              <a:gd name="connsiteX24" fmla="*/ 650784 w 3613059"/>
              <a:gd name="connsiteY24" fmla="*/ 2743200 h 6791325"/>
              <a:gd name="connsiteX25" fmla="*/ 1279434 w 3613059"/>
              <a:gd name="connsiteY25" fmla="*/ 3476625 h 6791325"/>
              <a:gd name="connsiteX26" fmla="*/ 1498509 w 3613059"/>
              <a:gd name="connsiteY26" fmla="*/ 4010025 h 6791325"/>
              <a:gd name="connsiteX27" fmla="*/ 1889034 w 3613059"/>
              <a:gd name="connsiteY27" fmla="*/ 6791325 h 6791325"/>
              <a:gd name="connsiteX0" fmla="*/ 1872461 w 3596486"/>
              <a:gd name="connsiteY0" fmla="*/ 6791325 h 6791325"/>
              <a:gd name="connsiteX1" fmla="*/ 3596486 w 3596486"/>
              <a:gd name="connsiteY1" fmla="*/ 6781800 h 6791325"/>
              <a:gd name="connsiteX2" fmla="*/ 2539211 w 3596486"/>
              <a:gd name="connsiteY2" fmla="*/ 3819525 h 6791325"/>
              <a:gd name="connsiteX3" fmla="*/ 2415386 w 3596486"/>
              <a:gd name="connsiteY3" fmla="*/ 3267075 h 6791325"/>
              <a:gd name="connsiteX4" fmla="*/ 2777336 w 3596486"/>
              <a:gd name="connsiteY4" fmla="*/ 2162175 h 6791325"/>
              <a:gd name="connsiteX5" fmla="*/ 3415511 w 3596486"/>
              <a:gd name="connsiteY5" fmla="*/ 1247775 h 6791325"/>
              <a:gd name="connsiteX6" fmla="*/ 3234536 w 3596486"/>
              <a:gd name="connsiteY6" fmla="*/ 1133475 h 6791325"/>
              <a:gd name="connsiteX7" fmla="*/ 2567786 w 3596486"/>
              <a:gd name="connsiteY7" fmla="*/ 1857375 h 6791325"/>
              <a:gd name="connsiteX8" fmla="*/ 2396336 w 3596486"/>
              <a:gd name="connsiteY8" fmla="*/ 1752600 h 6791325"/>
              <a:gd name="connsiteX9" fmla="*/ 2796386 w 3596486"/>
              <a:gd name="connsiteY9" fmla="*/ 390525 h 6791325"/>
              <a:gd name="connsiteX10" fmla="*/ 2510636 w 3596486"/>
              <a:gd name="connsiteY10" fmla="*/ 295275 h 6791325"/>
              <a:gd name="connsiteX11" fmla="*/ 2148686 w 3596486"/>
              <a:gd name="connsiteY11" fmla="*/ 1609725 h 6791325"/>
              <a:gd name="connsiteX12" fmla="*/ 1996286 w 3596486"/>
              <a:gd name="connsiteY12" fmla="*/ 1495425 h 6791325"/>
              <a:gd name="connsiteX13" fmla="*/ 2015336 w 3596486"/>
              <a:gd name="connsiteY13" fmla="*/ 0 h 6791325"/>
              <a:gd name="connsiteX14" fmla="*/ 1815311 w 3596486"/>
              <a:gd name="connsiteY14" fmla="*/ 66675 h 6791325"/>
              <a:gd name="connsiteX15" fmla="*/ 1748636 w 3596486"/>
              <a:gd name="connsiteY15" fmla="*/ 1514475 h 6791325"/>
              <a:gd name="connsiteX16" fmla="*/ 1548611 w 3596486"/>
              <a:gd name="connsiteY16" fmla="*/ 1504950 h 6791325"/>
              <a:gd name="connsiteX17" fmla="*/ 1377161 w 3596486"/>
              <a:gd name="connsiteY17" fmla="*/ 123825 h 6791325"/>
              <a:gd name="connsiteX18" fmla="*/ 1196186 w 3596486"/>
              <a:gd name="connsiteY18" fmla="*/ 123825 h 6791325"/>
              <a:gd name="connsiteX19" fmla="*/ 1243811 w 3596486"/>
              <a:gd name="connsiteY19" fmla="*/ 1638300 h 6791325"/>
              <a:gd name="connsiteX20" fmla="*/ 1081886 w 3596486"/>
              <a:gd name="connsiteY20" fmla="*/ 2190750 h 6791325"/>
              <a:gd name="connsiteX21" fmla="*/ 824711 w 3596486"/>
              <a:gd name="connsiteY21" fmla="*/ 2247900 h 6791325"/>
              <a:gd name="connsiteX22" fmla="*/ 110336 w 3596486"/>
              <a:gd name="connsiteY22" fmla="*/ 1733550 h 6791325"/>
              <a:gd name="connsiteX23" fmla="*/ 76998 w 3596486"/>
              <a:gd name="connsiteY23" fmla="*/ 2038350 h 6791325"/>
              <a:gd name="connsiteX24" fmla="*/ 634211 w 3596486"/>
              <a:gd name="connsiteY24" fmla="*/ 2743200 h 6791325"/>
              <a:gd name="connsiteX25" fmla="*/ 1262861 w 3596486"/>
              <a:gd name="connsiteY25" fmla="*/ 3476625 h 6791325"/>
              <a:gd name="connsiteX26" fmla="*/ 1481936 w 3596486"/>
              <a:gd name="connsiteY26" fmla="*/ 4010025 h 6791325"/>
              <a:gd name="connsiteX27" fmla="*/ 1872461 w 3596486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93297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814105 h 6814105"/>
              <a:gd name="connsiteX1" fmla="*/ 3693484 w 3693484"/>
              <a:gd name="connsiteY1" fmla="*/ 6804580 h 6814105"/>
              <a:gd name="connsiteX2" fmla="*/ 2636209 w 3693484"/>
              <a:gd name="connsiteY2" fmla="*/ 3842305 h 6814105"/>
              <a:gd name="connsiteX3" fmla="*/ 2512384 w 3693484"/>
              <a:gd name="connsiteY3" fmla="*/ 3289855 h 6814105"/>
              <a:gd name="connsiteX4" fmla="*/ 2874334 w 3693484"/>
              <a:gd name="connsiteY4" fmla="*/ 2184955 h 6814105"/>
              <a:gd name="connsiteX5" fmla="*/ 3512509 w 3693484"/>
              <a:gd name="connsiteY5" fmla="*/ 1270555 h 6814105"/>
              <a:gd name="connsiteX6" fmla="*/ 3331534 w 3693484"/>
              <a:gd name="connsiteY6" fmla="*/ 1156255 h 6814105"/>
              <a:gd name="connsiteX7" fmla="*/ 2664784 w 3693484"/>
              <a:gd name="connsiteY7" fmla="*/ 1880155 h 6814105"/>
              <a:gd name="connsiteX8" fmla="*/ 2493334 w 3693484"/>
              <a:gd name="connsiteY8" fmla="*/ 1775380 h 6814105"/>
              <a:gd name="connsiteX9" fmla="*/ 2893384 w 3693484"/>
              <a:gd name="connsiteY9" fmla="*/ 413305 h 6814105"/>
              <a:gd name="connsiteX10" fmla="*/ 2607634 w 3693484"/>
              <a:gd name="connsiteY10" fmla="*/ 318055 h 6814105"/>
              <a:gd name="connsiteX11" fmla="*/ 2245684 w 3693484"/>
              <a:gd name="connsiteY11" fmla="*/ 1632505 h 6814105"/>
              <a:gd name="connsiteX12" fmla="*/ 2131384 w 3693484"/>
              <a:gd name="connsiteY12" fmla="*/ 1565830 h 6814105"/>
              <a:gd name="connsiteX13" fmla="*/ 2193297 w 3693484"/>
              <a:gd name="connsiteY13" fmla="*/ 122792 h 6814105"/>
              <a:gd name="connsiteX14" fmla="*/ 1878971 w 3693484"/>
              <a:gd name="connsiteY14" fmla="*/ 132318 h 6814105"/>
              <a:gd name="connsiteX15" fmla="*/ 1798009 w 3693484"/>
              <a:gd name="connsiteY15" fmla="*/ 1522968 h 6814105"/>
              <a:gd name="connsiteX16" fmla="*/ 1674184 w 3693484"/>
              <a:gd name="connsiteY16" fmla="*/ 1527729 h 6814105"/>
              <a:gd name="connsiteX17" fmla="*/ 1593221 w 3693484"/>
              <a:gd name="connsiteY17" fmla="*/ 346630 h 6814105"/>
              <a:gd name="connsiteX18" fmla="*/ 1307472 w 3693484"/>
              <a:gd name="connsiteY18" fmla="*/ 337105 h 6814105"/>
              <a:gd name="connsiteX19" fmla="*/ 1312234 w 3693484"/>
              <a:gd name="connsiteY19" fmla="*/ 1603930 h 6814105"/>
              <a:gd name="connsiteX20" fmla="*/ 1259846 w 3693484"/>
              <a:gd name="connsiteY20" fmla="*/ 1994455 h 6814105"/>
              <a:gd name="connsiteX21" fmla="*/ 902659 w 3693484"/>
              <a:gd name="connsiteY21" fmla="*/ 2270680 h 6814105"/>
              <a:gd name="connsiteX22" fmla="*/ 207334 w 3693484"/>
              <a:gd name="connsiteY22" fmla="*/ 1756330 h 6814105"/>
              <a:gd name="connsiteX23" fmla="*/ 173996 w 3693484"/>
              <a:gd name="connsiteY23" fmla="*/ 2061130 h 6814105"/>
              <a:gd name="connsiteX24" fmla="*/ 731209 w 3693484"/>
              <a:gd name="connsiteY24" fmla="*/ 2765980 h 6814105"/>
              <a:gd name="connsiteX25" fmla="*/ 1359859 w 3693484"/>
              <a:gd name="connsiteY25" fmla="*/ 3499405 h 6814105"/>
              <a:gd name="connsiteX26" fmla="*/ 1578934 w 3693484"/>
              <a:gd name="connsiteY26" fmla="*/ 4032805 h 6814105"/>
              <a:gd name="connsiteX27" fmla="*/ 1969459 w 3693484"/>
              <a:gd name="connsiteY27" fmla="*/ 6814105 h 6814105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45684 w 3693484"/>
              <a:gd name="connsiteY11" fmla="*/ 1663910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21922 w 3693484"/>
              <a:gd name="connsiteY10" fmla="*/ 401847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598109 w 3693484"/>
              <a:gd name="connsiteY7" fmla="*/ 18496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64809 w 3693484"/>
              <a:gd name="connsiteY4" fmla="*/ 219731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83859 w 3693484"/>
              <a:gd name="connsiteY4" fmla="*/ 2092535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21959 w 3693484"/>
              <a:gd name="connsiteY4" fmla="*/ 2097298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59934 w 3693484"/>
              <a:gd name="connsiteY0" fmla="*/ 6707398 h 6835985"/>
              <a:gd name="connsiteX1" fmla="*/ 3693484 w 3693484"/>
              <a:gd name="connsiteY1" fmla="*/ 6835985 h 6835985"/>
              <a:gd name="connsiteX2" fmla="*/ 2640971 w 3693484"/>
              <a:gd name="connsiteY2" fmla="*/ 3878472 h 6835985"/>
              <a:gd name="connsiteX3" fmla="*/ 2517146 w 3693484"/>
              <a:gd name="connsiteY3" fmla="*/ 3345073 h 6835985"/>
              <a:gd name="connsiteX4" fmla="*/ 2755270 w 3693484"/>
              <a:gd name="connsiteY4" fmla="*/ 2811673 h 6835985"/>
              <a:gd name="connsiteX5" fmla="*/ 2864809 w 3693484"/>
              <a:gd name="connsiteY5" fmla="*/ 2192548 h 6835985"/>
              <a:gd name="connsiteX6" fmla="*/ 3512509 w 3693484"/>
              <a:gd name="connsiteY6" fmla="*/ 1301960 h 6835985"/>
              <a:gd name="connsiteX7" fmla="*/ 3298197 w 3693484"/>
              <a:gd name="connsiteY7" fmla="*/ 1178135 h 6835985"/>
              <a:gd name="connsiteX8" fmla="*/ 2607634 w 3693484"/>
              <a:gd name="connsiteY8" fmla="*/ 1878222 h 6835985"/>
              <a:gd name="connsiteX9" fmla="*/ 2531434 w 3693484"/>
              <a:gd name="connsiteY9" fmla="*/ 1821072 h 6835985"/>
              <a:gd name="connsiteX10" fmla="*/ 2874334 w 3693484"/>
              <a:gd name="connsiteY10" fmla="*/ 563772 h 6835985"/>
              <a:gd name="connsiteX11" fmla="*/ 2598109 w 3693484"/>
              <a:gd name="connsiteY11" fmla="*/ 397084 h 6835985"/>
              <a:gd name="connsiteX12" fmla="*/ 2207584 w 3693484"/>
              <a:gd name="connsiteY12" fmla="*/ 1659147 h 6835985"/>
              <a:gd name="connsiteX13" fmla="*/ 2131384 w 3693484"/>
              <a:gd name="connsiteY13" fmla="*/ 1597235 h 6835985"/>
              <a:gd name="connsiteX14" fmla="*/ 2193297 w 3693484"/>
              <a:gd name="connsiteY14" fmla="*/ 154197 h 6835985"/>
              <a:gd name="connsiteX15" fmla="*/ 1878971 w 3693484"/>
              <a:gd name="connsiteY15" fmla="*/ 163723 h 6835985"/>
              <a:gd name="connsiteX16" fmla="*/ 1798009 w 3693484"/>
              <a:gd name="connsiteY16" fmla="*/ 1554373 h 6835985"/>
              <a:gd name="connsiteX17" fmla="*/ 1674184 w 3693484"/>
              <a:gd name="connsiteY17" fmla="*/ 1559134 h 6835985"/>
              <a:gd name="connsiteX18" fmla="*/ 1593221 w 3693484"/>
              <a:gd name="connsiteY18" fmla="*/ 378035 h 6835985"/>
              <a:gd name="connsiteX19" fmla="*/ 1307472 w 3693484"/>
              <a:gd name="connsiteY19" fmla="*/ 368510 h 6835985"/>
              <a:gd name="connsiteX20" fmla="*/ 1312234 w 3693484"/>
              <a:gd name="connsiteY20" fmla="*/ 1635335 h 6835985"/>
              <a:gd name="connsiteX21" fmla="*/ 1259846 w 3693484"/>
              <a:gd name="connsiteY21" fmla="*/ 2025860 h 6835985"/>
              <a:gd name="connsiteX22" fmla="*/ 902659 w 3693484"/>
              <a:gd name="connsiteY22" fmla="*/ 2302085 h 6835985"/>
              <a:gd name="connsiteX23" fmla="*/ 207334 w 3693484"/>
              <a:gd name="connsiteY23" fmla="*/ 1787735 h 6835985"/>
              <a:gd name="connsiteX24" fmla="*/ 173996 w 3693484"/>
              <a:gd name="connsiteY24" fmla="*/ 2092535 h 6835985"/>
              <a:gd name="connsiteX25" fmla="*/ 745496 w 3693484"/>
              <a:gd name="connsiteY25" fmla="*/ 2806910 h 6835985"/>
              <a:gd name="connsiteX26" fmla="*/ 1440822 w 3693484"/>
              <a:gd name="connsiteY26" fmla="*/ 3583198 h 6835985"/>
              <a:gd name="connsiteX27" fmla="*/ 1617034 w 3693484"/>
              <a:gd name="connsiteY27" fmla="*/ 4107073 h 6835985"/>
              <a:gd name="connsiteX28" fmla="*/ 1959934 w 3693484"/>
              <a:gd name="connsiteY28" fmla="*/ 6707398 h 6835985"/>
              <a:gd name="connsiteX0" fmla="*/ 1959934 w 3664909"/>
              <a:gd name="connsiteY0" fmla="*/ 6707398 h 6712160"/>
              <a:gd name="connsiteX1" fmla="*/ 3664909 w 3664909"/>
              <a:gd name="connsiteY1" fmla="*/ 6712160 h 6712160"/>
              <a:gd name="connsiteX2" fmla="*/ 2640971 w 3664909"/>
              <a:gd name="connsiteY2" fmla="*/ 3878472 h 6712160"/>
              <a:gd name="connsiteX3" fmla="*/ 2517146 w 3664909"/>
              <a:gd name="connsiteY3" fmla="*/ 3345073 h 6712160"/>
              <a:gd name="connsiteX4" fmla="*/ 2755270 w 3664909"/>
              <a:gd name="connsiteY4" fmla="*/ 2811673 h 6712160"/>
              <a:gd name="connsiteX5" fmla="*/ 2864809 w 3664909"/>
              <a:gd name="connsiteY5" fmla="*/ 2192548 h 6712160"/>
              <a:gd name="connsiteX6" fmla="*/ 3512509 w 3664909"/>
              <a:gd name="connsiteY6" fmla="*/ 1301960 h 6712160"/>
              <a:gd name="connsiteX7" fmla="*/ 3298197 w 3664909"/>
              <a:gd name="connsiteY7" fmla="*/ 1178135 h 6712160"/>
              <a:gd name="connsiteX8" fmla="*/ 2607634 w 3664909"/>
              <a:gd name="connsiteY8" fmla="*/ 1878222 h 6712160"/>
              <a:gd name="connsiteX9" fmla="*/ 2531434 w 3664909"/>
              <a:gd name="connsiteY9" fmla="*/ 1821072 h 6712160"/>
              <a:gd name="connsiteX10" fmla="*/ 2874334 w 3664909"/>
              <a:gd name="connsiteY10" fmla="*/ 563772 h 6712160"/>
              <a:gd name="connsiteX11" fmla="*/ 2598109 w 3664909"/>
              <a:gd name="connsiteY11" fmla="*/ 397084 h 6712160"/>
              <a:gd name="connsiteX12" fmla="*/ 2207584 w 3664909"/>
              <a:gd name="connsiteY12" fmla="*/ 1659147 h 6712160"/>
              <a:gd name="connsiteX13" fmla="*/ 2131384 w 3664909"/>
              <a:gd name="connsiteY13" fmla="*/ 1597235 h 6712160"/>
              <a:gd name="connsiteX14" fmla="*/ 2193297 w 3664909"/>
              <a:gd name="connsiteY14" fmla="*/ 154197 h 6712160"/>
              <a:gd name="connsiteX15" fmla="*/ 1878971 w 3664909"/>
              <a:gd name="connsiteY15" fmla="*/ 163723 h 6712160"/>
              <a:gd name="connsiteX16" fmla="*/ 1798009 w 3664909"/>
              <a:gd name="connsiteY16" fmla="*/ 1554373 h 6712160"/>
              <a:gd name="connsiteX17" fmla="*/ 1674184 w 3664909"/>
              <a:gd name="connsiteY17" fmla="*/ 1559134 h 6712160"/>
              <a:gd name="connsiteX18" fmla="*/ 1593221 w 3664909"/>
              <a:gd name="connsiteY18" fmla="*/ 378035 h 6712160"/>
              <a:gd name="connsiteX19" fmla="*/ 1307472 w 3664909"/>
              <a:gd name="connsiteY19" fmla="*/ 368510 h 6712160"/>
              <a:gd name="connsiteX20" fmla="*/ 1312234 w 3664909"/>
              <a:gd name="connsiteY20" fmla="*/ 1635335 h 6712160"/>
              <a:gd name="connsiteX21" fmla="*/ 1259846 w 3664909"/>
              <a:gd name="connsiteY21" fmla="*/ 2025860 h 6712160"/>
              <a:gd name="connsiteX22" fmla="*/ 902659 w 3664909"/>
              <a:gd name="connsiteY22" fmla="*/ 2302085 h 6712160"/>
              <a:gd name="connsiteX23" fmla="*/ 207334 w 3664909"/>
              <a:gd name="connsiteY23" fmla="*/ 1787735 h 6712160"/>
              <a:gd name="connsiteX24" fmla="*/ 173996 w 3664909"/>
              <a:gd name="connsiteY24" fmla="*/ 2092535 h 6712160"/>
              <a:gd name="connsiteX25" fmla="*/ 745496 w 3664909"/>
              <a:gd name="connsiteY25" fmla="*/ 2806910 h 6712160"/>
              <a:gd name="connsiteX26" fmla="*/ 1440822 w 3664909"/>
              <a:gd name="connsiteY26" fmla="*/ 3583198 h 6712160"/>
              <a:gd name="connsiteX27" fmla="*/ 1617034 w 3664909"/>
              <a:gd name="connsiteY27" fmla="*/ 4107073 h 6712160"/>
              <a:gd name="connsiteX28" fmla="*/ 1959934 w 3664909"/>
              <a:gd name="connsiteY28" fmla="*/ 6707398 h 6712160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17146 w 3650621"/>
              <a:gd name="connsiteY3" fmla="*/ 3345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38429 w 3650621"/>
              <a:gd name="connsiteY0" fmla="*/ 6169762 h 6702638"/>
              <a:gd name="connsiteX1" fmla="*/ 3650621 w 3650621"/>
              <a:gd name="connsiteY1" fmla="*/ 6702635 h 6702638"/>
              <a:gd name="connsiteX2" fmla="*/ 2640971 w 3650621"/>
              <a:gd name="connsiteY2" fmla="*/ 3878472 h 6702638"/>
              <a:gd name="connsiteX3" fmla="*/ 2539547 w 3650621"/>
              <a:gd name="connsiteY3" fmla="*/ 3373073 h 6702638"/>
              <a:gd name="connsiteX4" fmla="*/ 2755270 w 3650621"/>
              <a:gd name="connsiteY4" fmla="*/ 2811673 h 6702638"/>
              <a:gd name="connsiteX5" fmla="*/ 2864809 w 3650621"/>
              <a:gd name="connsiteY5" fmla="*/ 2192548 h 6702638"/>
              <a:gd name="connsiteX6" fmla="*/ 3512509 w 3650621"/>
              <a:gd name="connsiteY6" fmla="*/ 1301960 h 6702638"/>
              <a:gd name="connsiteX7" fmla="*/ 3298197 w 3650621"/>
              <a:gd name="connsiteY7" fmla="*/ 1178135 h 6702638"/>
              <a:gd name="connsiteX8" fmla="*/ 2607634 w 3650621"/>
              <a:gd name="connsiteY8" fmla="*/ 1878222 h 6702638"/>
              <a:gd name="connsiteX9" fmla="*/ 2531434 w 3650621"/>
              <a:gd name="connsiteY9" fmla="*/ 1821072 h 6702638"/>
              <a:gd name="connsiteX10" fmla="*/ 2874334 w 3650621"/>
              <a:gd name="connsiteY10" fmla="*/ 563772 h 6702638"/>
              <a:gd name="connsiteX11" fmla="*/ 2598109 w 3650621"/>
              <a:gd name="connsiteY11" fmla="*/ 397084 h 6702638"/>
              <a:gd name="connsiteX12" fmla="*/ 2207584 w 3650621"/>
              <a:gd name="connsiteY12" fmla="*/ 1659147 h 6702638"/>
              <a:gd name="connsiteX13" fmla="*/ 2131384 w 3650621"/>
              <a:gd name="connsiteY13" fmla="*/ 1597235 h 6702638"/>
              <a:gd name="connsiteX14" fmla="*/ 2193297 w 3650621"/>
              <a:gd name="connsiteY14" fmla="*/ 154197 h 6702638"/>
              <a:gd name="connsiteX15" fmla="*/ 1878971 w 3650621"/>
              <a:gd name="connsiteY15" fmla="*/ 163723 h 6702638"/>
              <a:gd name="connsiteX16" fmla="*/ 1798009 w 3650621"/>
              <a:gd name="connsiteY16" fmla="*/ 1554373 h 6702638"/>
              <a:gd name="connsiteX17" fmla="*/ 1674184 w 3650621"/>
              <a:gd name="connsiteY17" fmla="*/ 1559134 h 6702638"/>
              <a:gd name="connsiteX18" fmla="*/ 1593221 w 3650621"/>
              <a:gd name="connsiteY18" fmla="*/ 378035 h 6702638"/>
              <a:gd name="connsiteX19" fmla="*/ 1307472 w 3650621"/>
              <a:gd name="connsiteY19" fmla="*/ 368510 h 6702638"/>
              <a:gd name="connsiteX20" fmla="*/ 1312234 w 3650621"/>
              <a:gd name="connsiteY20" fmla="*/ 1635335 h 6702638"/>
              <a:gd name="connsiteX21" fmla="*/ 1259846 w 3650621"/>
              <a:gd name="connsiteY21" fmla="*/ 2025860 h 6702638"/>
              <a:gd name="connsiteX22" fmla="*/ 902659 w 3650621"/>
              <a:gd name="connsiteY22" fmla="*/ 2302085 h 6702638"/>
              <a:gd name="connsiteX23" fmla="*/ 207334 w 3650621"/>
              <a:gd name="connsiteY23" fmla="*/ 1787735 h 6702638"/>
              <a:gd name="connsiteX24" fmla="*/ 173996 w 3650621"/>
              <a:gd name="connsiteY24" fmla="*/ 2092535 h 6702638"/>
              <a:gd name="connsiteX25" fmla="*/ 745496 w 3650621"/>
              <a:gd name="connsiteY25" fmla="*/ 2806910 h 6702638"/>
              <a:gd name="connsiteX26" fmla="*/ 1440822 w 3650621"/>
              <a:gd name="connsiteY26" fmla="*/ 3583198 h 6702638"/>
              <a:gd name="connsiteX27" fmla="*/ 1617034 w 3650621"/>
              <a:gd name="connsiteY27" fmla="*/ 4107073 h 6702638"/>
              <a:gd name="connsiteX28" fmla="*/ 1938429 w 3650621"/>
              <a:gd name="connsiteY28" fmla="*/ 6169762 h 6702638"/>
              <a:gd name="connsiteX0" fmla="*/ 1938429 w 3560732"/>
              <a:gd name="connsiteY0" fmla="*/ 6169762 h 6186505"/>
              <a:gd name="connsiteX1" fmla="*/ 3478578 w 3560732"/>
              <a:gd name="connsiteY1" fmla="*/ 6186505 h 6186505"/>
              <a:gd name="connsiteX2" fmla="*/ 2640971 w 3560732"/>
              <a:gd name="connsiteY2" fmla="*/ 3878472 h 6186505"/>
              <a:gd name="connsiteX3" fmla="*/ 2539547 w 3560732"/>
              <a:gd name="connsiteY3" fmla="*/ 3373073 h 6186505"/>
              <a:gd name="connsiteX4" fmla="*/ 2755270 w 3560732"/>
              <a:gd name="connsiteY4" fmla="*/ 2811673 h 6186505"/>
              <a:gd name="connsiteX5" fmla="*/ 2864809 w 3560732"/>
              <a:gd name="connsiteY5" fmla="*/ 2192548 h 6186505"/>
              <a:gd name="connsiteX6" fmla="*/ 3512509 w 3560732"/>
              <a:gd name="connsiteY6" fmla="*/ 1301960 h 6186505"/>
              <a:gd name="connsiteX7" fmla="*/ 3298197 w 3560732"/>
              <a:gd name="connsiteY7" fmla="*/ 1178135 h 6186505"/>
              <a:gd name="connsiteX8" fmla="*/ 2607634 w 3560732"/>
              <a:gd name="connsiteY8" fmla="*/ 1878222 h 6186505"/>
              <a:gd name="connsiteX9" fmla="*/ 2531434 w 3560732"/>
              <a:gd name="connsiteY9" fmla="*/ 1821072 h 6186505"/>
              <a:gd name="connsiteX10" fmla="*/ 2874334 w 3560732"/>
              <a:gd name="connsiteY10" fmla="*/ 563772 h 6186505"/>
              <a:gd name="connsiteX11" fmla="*/ 2598109 w 3560732"/>
              <a:gd name="connsiteY11" fmla="*/ 397084 h 6186505"/>
              <a:gd name="connsiteX12" fmla="*/ 2207584 w 3560732"/>
              <a:gd name="connsiteY12" fmla="*/ 1659147 h 6186505"/>
              <a:gd name="connsiteX13" fmla="*/ 2131384 w 3560732"/>
              <a:gd name="connsiteY13" fmla="*/ 1597235 h 6186505"/>
              <a:gd name="connsiteX14" fmla="*/ 2193297 w 3560732"/>
              <a:gd name="connsiteY14" fmla="*/ 154197 h 6186505"/>
              <a:gd name="connsiteX15" fmla="*/ 1878971 w 3560732"/>
              <a:gd name="connsiteY15" fmla="*/ 163723 h 6186505"/>
              <a:gd name="connsiteX16" fmla="*/ 1798009 w 3560732"/>
              <a:gd name="connsiteY16" fmla="*/ 1554373 h 6186505"/>
              <a:gd name="connsiteX17" fmla="*/ 1674184 w 3560732"/>
              <a:gd name="connsiteY17" fmla="*/ 1559134 h 6186505"/>
              <a:gd name="connsiteX18" fmla="*/ 1593221 w 3560732"/>
              <a:gd name="connsiteY18" fmla="*/ 378035 h 6186505"/>
              <a:gd name="connsiteX19" fmla="*/ 1307472 w 3560732"/>
              <a:gd name="connsiteY19" fmla="*/ 368510 h 6186505"/>
              <a:gd name="connsiteX20" fmla="*/ 1312234 w 3560732"/>
              <a:gd name="connsiteY20" fmla="*/ 1635335 h 6186505"/>
              <a:gd name="connsiteX21" fmla="*/ 1259846 w 3560732"/>
              <a:gd name="connsiteY21" fmla="*/ 2025860 h 6186505"/>
              <a:gd name="connsiteX22" fmla="*/ 902659 w 3560732"/>
              <a:gd name="connsiteY22" fmla="*/ 2302085 h 6186505"/>
              <a:gd name="connsiteX23" fmla="*/ 207334 w 3560732"/>
              <a:gd name="connsiteY23" fmla="*/ 1787735 h 6186505"/>
              <a:gd name="connsiteX24" fmla="*/ 173996 w 3560732"/>
              <a:gd name="connsiteY24" fmla="*/ 2092535 h 6186505"/>
              <a:gd name="connsiteX25" fmla="*/ 745496 w 3560732"/>
              <a:gd name="connsiteY25" fmla="*/ 2806910 h 6186505"/>
              <a:gd name="connsiteX26" fmla="*/ 1440822 w 3560732"/>
              <a:gd name="connsiteY26" fmla="*/ 3583198 h 6186505"/>
              <a:gd name="connsiteX27" fmla="*/ 1617034 w 3560732"/>
              <a:gd name="connsiteY27" fmla="*/ 4107073 h 6186505"/>
              <a:gd name="connsiteX28" fmla="*/ 1938429 w 3560732"/>
              <a:gd name="connsiteY28" fmla="*/ 6169762 h 6186505"/>
              <a:gd name="connsiteX0" fmla="*/ 1938429 w 3560732"/>
              <a:gd name="connsiteY0" fmla="*/ 6169762 h 6186505"/>
              <a:gd name="connsiteX1" fmla="*/ 3478578 w 3560732"/>
              <a:gd name="connsiteY1" fmla="*/ 6186505 h 6186505"/>
              <a:gd name="connsiteX2" fmla="*/ 2640971 w 3560732"/>
              <a:gd name="connsiteY2" fmla="*/ 3878472 h 6186505"/>
              <a:gd name="connsiteX3" fmla="*/ 2539547 w 3560732"/>
              <a:gd name="connsiteY3" fmla="*/ 3373073 h 6186505"/>
              <a:gd name="connsiteX4" fmla="*/ 2755270 w 3560732"/>
              <a:gd name="connsiteY4" fmla="*/ 2811673 h 6186505"/>
              <a:gd name="connsiteX5" fmla="*/ 2864809 w 3560732"/>
              <a:gd name="connsiteY5" fmla="*/ 2192548 h 6186505"/>
              <a:gd name="connsiteX6" fmla="*/ 3512509 w 3560732"/>
              <a:gd name="connsiteY6" fmla="*/ 1301960 h 6186505"/>
              <a:gd name="connsiteX7" fmla="*/ 3298197 w 3560732"/>
              <a:gd name="connsiteY7" fmla="*/ 1178135 h 6186505"/>
              <a:gd name="connsiteX8" fmla="*/ 2607634 w 3560732"/>
              <a:gd name="connsiteY8" fmla="*/ 1878222 h 6186505"/>
              <a:gd name="connsiteX9" fmla="*/ 2531434 w 3560732"/>
              <a:gd name="connsiteY9" fmla="*/ 1821072 h 6186505"/>
              <a:gd name="connsiteX10" fmla="*/ 2874334 w 3560732"/>
              <a:gd name="connsiteY10" fmla="*/ 563772 h 6186505"/>
              <a:gd name="connsiteX11" fmla="*/ 2598109 w 3560732"/>
              <a:gd name="connsiteY11" fmla="*/ 397084 h 6186505"/>
              <a:gd name="connsiteX12" fmla="*/ 2207584 w 3560732"/>
              <a:gd name="connsiteY12" fmla="*/ 1659147 h 6186505"/>
              <a:gd name="connsiteX13" fmla="*/ 2131384 w 3560732"/>
              <a:gd name="connsiteY13" fmla="*/ 1597235 h 6186505"/>
              <a:gd name="connsiteX14" fmla="*/ 2193297 w 3560732"/>
              <a:gd name="connsiteY14" fmla="*/ 154197 h 6186505"/>
              <a:gd name="connsiteX15" fmla="*/ 1878971 w 3560732"/>
              <a:gd name="connsiteY15" fmla="*/ 163723 h 6186505"/>
              <a:gd name="connsiteX16" fmla="*/ 1798009 w 3560732"/>
              <a:gd name="connsiteY16" fmla="*/ 1554373 h 6186505"/>
              <a:gd name="connsiteX17" fmla="*/ 1674184 w 3560732"/>
              <a:gd name="connsiteY17" fmla="*/ 1559134 h 6186505"/>
              <a:gd name="connsiteX18" fmla="*/ 1593221 w 3560732"/>
              <a:gd name="connsiteY18" fmla="*/ 378035 h 6186505"/>
              <a:gd name="connsiteX19" fmla="*/ 1307472 w 3560732"/>
              <a:gd name="connsiteY19" fmla="*/ 368510 h 6186505"/>
              <a:gd name="connsiteX20" fmla="*/ 1312234 w 3560732"/>
              <a:gd name="connsiteY20" fmla="*/ 1635335 h 6186505"/>
              <a:gd name="connsiteX21" fmla="*/ 1259846 w 3560732"/>
              <a:gd name="connsiteY21" fmla="*/ 2025860 h 6186505"/>
              <a:gd name="connsiteX22" fmla="*/ 902659 w 3560732"/>
              <a:gd name="connsiteY22" fmla="*/ 2302085 h 6186505"/>
              <a:gd name="connsiteX23" fmla="*/ 207334 w 3560732"/>
              <a:gd name="connsiteY23" fmla="*/ 1787735 h 6186505"/>
              <a:gd name="connsiteX24" fmla="*/ 173996 w 3560732"/>
              <a:gd name="connsiteY24" fmla="*/ 2092535 h 6186505"/>
              <a:gd name="connsiteX25" fmla="*/ 745496 w 3560732"/>
              <a:gd name="connsiteY25" fmla="*/ 2806910 h 6186505"/>
              <a:gd name="connsiteX26" fmla="*/ 1440822 w 3560732"/>
              <a:gd name="connsiteY26" fmla="*/ 3583198 h 6186505"/>
              <a:gd name="connsiteX27" fmla="*/ 1617034 w 3560732"/>
              <a:gd name="connsiteY27" fmla="*/ 4107073 h 6186505"/>
              <a:gd name="connsiteX28" fmla="*/ 1938429 w 3560732"/>
              <a:gd name="connsiteY28" fmla="*/ 6169762 h 6186505"/>
              <a:gd name="connsiteX0" fmla="*/ 1938429 w 3560732"/>
              <a:gd name="connsiteY0" fmla="*/ 6226614 h 6226614"/>
              <a:gd name="connsiteX1" fmla="*/ 3478578 w 3560732"/>
              <a:gd name="connsiteY1" fmla="*/ 6186505 h 6226614"/>
              <a:gd name="connsiteX2" fmla="*/ 2640971 w 3560732"/>
              <a:gd name="connsiteY2" fmla="*/ 3878472 h 6226614"/>
              <a:gd name="connsiteX3" fmla="*/ 2539547 w 3560732"/>
              <a:gd name="connsiteY3" fmla="*/ 3373073 h 6226614"/>
              <a:gd name="connsiteX4" fmla="*/ 2755270 w 3560732"/>
              <a:gd name="connsiteY4" fmla="*/ 2811673 h 6226614"/>
              <a:gd name="connsiteX5" fmla="*/ 2864809 w 3560732"/>
              <a:gd name="connsiteY5" fmla="*/ 2192548 h 6226614"/>
              <a:gd name="connsiteX6" fmla="*/ 3512509 w 3560732"/>
              <a:gd name="connsiteY6" fmla="*/ 1301960 h 6226614"/>
              <a:gd name="connsiteX7" fmla="*/ 3298197 w 3560732"/>
              <a:gd name="connsiteY7" fmla="*/ 1178135 h 6226614"/>
              <a:gd name="connsiteX8" fmla="*/ 2607634 w 3560732"/>
              <a:gd name="connsiteY8" fmla="*/ 1878222 h 6226614"/>
              <a:gd name="connsiteX9" fmla="*/ 2531434 w 3560732"/>
              <a:gd name="connsiteY9" fmla="*/ 1821072 h 6226614"/>
              <a:gd name="connsiteX10" fmla="*/ 2874334 w 3560732"/>
              <a:gd name="connsiteY10" fmla="*/ 563772 h 6226614"/>
              <a:gd name="connsiteX11" fmla="*/ 2598109 w 3560732"/>
              <a:gd name="connsiteY11" fmla="*/ 397084 h 6226614"/>
              <a:gd name="connsiteX12" fmla="*/ 2207584 w 3560732"/>
              <a:gd name="connsiteY12" fmla="*/ 1659147 h 6226614"/>
              <a:gd name="connsiteX13" fmla="*/ 2131384 w 3560732"/>
              <a:gd name="connsiteY13" fmla="*/ 1597235 h 6226614"/>
              <a:gd name="connsiteX14" fmla="*/ 2193297 w 3560732"/>
              <a:gd name="connsiteY14" fmla="*/ 154197 h 6226614"/>
              <a:gd name="connsiteX15" fmla="*/ 1878971 w 3560732"/>
              <a:gd name="connsiteY15" fmla="*/ 163723 h 6226614"/>
              <a:gd name="connsiteX16" fmla="*/ 1798009 w 3560732"/>
              <a:gd name="connsiteY16" fmla="*/ 1554373 h 6226614"/>
              <a:gd name="connsiteX17" fmla="*/ 1674184 w 3560732"/>
              <a:gd name="connsiteY17" fmla="*/ 1559134 h 6226614"/>
              <a:gd name="connsiteX18" fmla="*/ 1593221 w 3560732"/>
              <a:gd name="connsiteY18" fmla="*/ 378035 h 6226614"/>
              <a:gd name="connsiteX19" fmla="*/ 1307472 w 3560732"/>
              <a:gd name="connsiteY19" fmla="*/ 368510 h 6226614"/>
              <a:gd name="connsiteX20" fmla="*/ 1312234 w 3560732"/>
              <a:gd name="connsiteY20" fmla="*/ 1635335 h 6226614"/>
              <a:gd name="connsiteX21" fmla="*/ 1259846 w 3560732"/>
              <a:gd name="connsiteY21" fmla="*/ 2025860 h 6226614"/>
              <a:gd name="connsiteX22" fmla="*/ 902659 w 3560732"/>
              <a:gd name="connsiteY22" fmla="*/ 2302085 h 6226614"/>
              <a:gd name="connsiteX23" fmla="*/ 207334 w 3560732"/>
              <a:gd name="connsiteY23" fmla="*/ 1787735 h 6226614"/>
              <a:gd name="connsiteX24" fmla="*/ 173996 w 3560732"/>
              <a:gd name="connsiteY24" fmla="*/ 2092535 h 6226614"/>
              <a:gd name="connsiteX25" fmla="*/ 745496 w 3560732"/>
              <a:gd name="connsiteY25" fmla="*/ 2806910 h 6226614"/>
              <a:gd name="connsiteX26" fmla="*/ 1440822 w 3560732"/>
              <a:gd name="connsiteY26" fmla="*/ 3583198 h 6226614"/>
              <a:gd name="connsiteX27" fmla="*/ 1617034 w 3560732"/>
              <a:gd name="connsiteY27" fmla="*/ 4107073 h 6226614"/>
              <a:gd name="connsiteX28" fmla="*/ 1938429 w 3560732"/>
              <a:gd name="connsiteY28" fmla="*/ 6226614 h 6226614"/>
              <a:gd name="connsiteX0" fmla="*/ 1938429 w 3560732"/>
              <a:gd name="connsiteY0" fmla="*/ 6189377 h 6189377"/>
              <a:gd name="connsiteX1" fmla="*/ 3478578 w 3560732"/>
              <a:gd name="connsiteY1" fmla="*/ 6186505 h 6189377"/>
              <a:gd name="connsiteX2" fmla="*/ 2640971 w 3560732"/>
              <a:gd name="connsiteY2" fmla="*/ 3878472 h 6189377"/>
              <a:gd name="connsiteX3" fmla="*/ 2539547 w 3560732"/>
              <a:gd name="connsiteY3" fmla="*/ 3373073 h 6189377"/>
              <a:gd name="connsiteX4" fmla="*/ 2755270 w 3560732"/>
              <a:gd name="connsiteY4" fmla="*/ 2811673 h 6189377"/>
              <a:gd name="connsiteX5" fmla="*/ 2864809 w 3560732"/>
              <a:gd name="connsiteY5" fmla="*/ 2192548 h 6189377"/>
              <a:gd name="connsiteX6" fmla="*/ 3512509 w 3560732"/>
              <a:gd name="connsiteY6" fmla="*/ 1301960 h 6189377"/>
              <a:gd name="connsiteX7" fmla="*/ 3298197 w 3560732"/>
              <a:gd name="connsiteY7" fmla="*/ 1178135 h 6189377"/>
              <a:gd name="connsiteX8" fmla="*/ 2607634 w 3560732"/>
              <a:gd name="connsiteY8" fmla="*/ 1878222 h 6189377"/>
              <a:gd name="connsiteX9" fmla="*/ 2531434 w 3560732"/>
              <a:gd name="connsiteY9" fmla="*/ 1821072 h 6189377"/>
              <a:gd name="connsiteX10" fmla="*/ 2874334 w 3560732"/>
              <a:gd name="connsiteY10" fmla="*/ 563772 h 6189377"/>
              <a:gd name="connsiteX11" fmla="*/ 2598109 w 3560732"/>
              <a:gd name="connsiteY11" fmla="*/ 397084 h 6189377"/>
              <a:gd name="connsiteX12" fmla="*/ 2207584 w 3560732"/>
              <a:gd name="connsiteY12" fmla="*/ 1659147 h 6189377"/>
              <a:gd name="connsiteX13" fmla="*/ 2131384 w 3560732"/>
              <a:gd name="connsiteY13" fmla="*/ 1597235 h 6189377"/>
              <a:gd name="connsiteX14" fmla="*/ 2193297 w 3560732"/>
              <a:gd name="connsiteY14" fmla="*/ 154197 h 6189377"/>
              <a:gd name="connsiteX15" fmla="*/ 1878971 w 3560732"/>
              <a:gd name="connsiteY15" fmla="*/ 163723 h 6189377"/>
              <a:gd name="connsiteX16" fmla="*/ 1798009 w 3560732"/>
              <a:gd name="connsiteY16" fmla="*/ 1554373 h 6189377"/>
              <a:gd name="connsiteX17" fmla="*/ 1674184 w 3560732"/>
              <a:gd name="connsiteY17" fmla="*/ 1559134 h 6189377"/>
              <a:gd name="connsiteX18" fmla="*/ 1593221 w 3560732"/>
              <a:gd name="connsiteY18" fmla="*/ 378035 h 6189377"/>
              <a:gd name="connsiteX19" fmla="*/ 1307472 w 3560732"/>
              <a:gd name="connsiteY19" fmla="*/ 368510 h 6189377"/>
              <a:gd name="connsiteX20" fmla="*/ 1312234 w 3560732"/>
              <a:gd name="connsiteY20" fmla="*/ 1635335 h 6189377"/>
              <a:gd name="connsiteX21" fmla="*/ 1259846 w 3560732"/>
              <a:gd name="connsiteY21" fmla="*/ 2025860 h 6189377"/>
              <a:gd name="connsiteX22" fmla="*/ 902659 w 3560732"/>
              <a:gd name="connsiteY22" fmla="*/ 2302085 h 6189377"/>
              <a:gd name="connsiteX23" fmla="*/ 207334 w 3560732"/>
              <a:gd name="connsiteY23" fmla="*/ 1787735 h 6189377"/>
              <a:gd name="connsiteX24" fmla="*/ 173996 w 3560732"/>
              <a:gd name="connsiteY24" fmla="*/ 2092535 h 6189377"/>
              <a:gd name="connsiteX25" fmla="*/ 745496 w 3560732"/>
              <a:gd name="connsiteY25" fmla="*/ 2806910 h 6189377"/>
              <a:gd name="connsiteX26" fmla="*/ 1440822 w 3560732"/>
              <a:gd name="connsiteY26" fmla="*/ 3583198 h 6189377"/>
              <a:gd name="connsiteX27" fmla="*/ 1617034 w 3560732"/>
              <a:gd name="connsiteY27" fmla="*/ 4107073 h 6189377"/>
              <a:gd name="connsiteX28" fmla="*/ 1938429 w 3560732"/>
              <a:gd name="connsiteY28" fmla="*/ 6189377 h 618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560732" h="6189377">
                <a:moveTo>
                  <a:pt x="1938429" y="6189377"/>
                </a:moveTo>
                <a:lnTo>
                  <a:pt x="3478578" y="6186505"/>
                </a:lnTo>
                <a:cubicBezTo>
                  <a:pt x="3127740" y="5200667"/>
                  <a:pt x="2915609" y="4930985"/>
                  <a:pt x="2640971" y="3878472"/>
                </a:cubicBezTo>
                <a:cubicBezTo>
                  <a:pt x="2607163" y="3710006"/>
                  <a:pt x="2567756" y="3575139"/>
                  <a:pt x="2539547" y="3373073"/>
                </a:cubicBezTo>
                <a:cubicBezTo>
                  <a:pt x="2626772" y="3150473"/>
                  <a:pt x="2694946" y="3073610"/>
                  <a:pt x="2755270" y="2811673"/>
                </a:cubicBezTo>
                <a:cubicBezTo>
                  <a:pt x="2820357" y="2578311"/>
                  <a:pt x="2807658" y="2538622"/>
                  <a:pt x="2864809" y="2192548"/>
                </a:cubicBezTo>
                <a:cubicBezTo>
                  <a:pt x="3048959" y="1868698"/>
                  <a:pt x="3314071" y="1630573"/>
                  <a:pt x="3512509" y="1301960"/>
                </a:cubicBezTo>
                <a:cubicBezTo>
                  <a:pt x="3645859" y="1165436"/>
                  <a:pt x="3479171" y="928897"/>
                  <a:pt x="3298197" y="1178135"/>
                </a:cubicBezTo>
                <a:cubicBezTo>
                  <a:pt x="3096584" y="1449597"/>
                  <a:pt x="2837822" y="1644860"/>
                  <a:pt x="2607634" y="1878222"/>
                </a:cubicBezTo>
                <a:cubicBezTo>
                  <a:pt x="2525084" y="1873460"/>
                  <a:pt x="2556834" y="1840122"/>
                  <a:pt x="2531434" y="1821072"/>
                </a:cubicBezTo>
                <a:cubicBezTo>
                  <a:pt x="2658434" y="1401971"/>
                  <a:pt x="2775909" y="992397"/>
                  <a:pt x="2874334" y="563772"/>
                </a:cubicBezTo>
                <a:cubicBezTo>
                  <a:pt x="2923546" y="314534"/>
                  <a:pt x="2706059" y="208171"/>
                  <a:pt x="2598109" y="397084"/>
                </a:cubicBezTo>
                <a:cubicBezTo>
                  <a:pt x="2464759" y="833646"/>
                  <a:pt x="2340934" y="1155910"/>
                  <a:pt x="2207584" y="1659147"/>
                </a:cubicBezTo>
                <a:cubicBezTo>
                  <a:pt x="2182184" y="1638510"/>
                  <a:pt x="2118684" y="1660735"/>
                  <a:pt x="2131384" y="1597235"/>
                </a:cubicBezTo>
                <a:cubicBezTo>
                  <a:pt x="2188534" y="1146384"/>
                  <a:pt x="2188534" y="628860"/>
                  <a:pt x="2193297" y="154197"/>
                </a:cubicBezTo>
                <a:cubicBezTo>
                  <a:pt x="2193297" y="38309"/>
                  <a:pt x="1945646" y="-129965"/>
                  <a:pt x="1878971" y="163723"/>
                </a:cubicBezTo>
                <a:cubicBezTo>
                  <a:pt x="1821821" y="641561"/>
                  <a:pt x="1802771" y="943185"/>
                  <a:pt x="1798009" y="1554373"/>
                </a:cubicBezTo>
                <a:cubicBezTo>
                  <a:pt x="1802772" y="1606761"/>
                  <a:pt x="1678946" y="1644859"/>
                  <a:pt x="1674184" y="1559134"/>
                </a:cubicBezTo>
                <a:cubicBezTo>
                  <a:pt x="1647195" y="1136859"/>
                  <a:pt x="1615446" y="766972"/>
                  <a:pt x="1593221" y="378035"/>
                </a:cubicBezTo>
                <a:cubicBezTo>
                  <a:pt x="1564646" y="84347"/>
                  <a:pt x="1331284" y="133560"/>
                  <a:pt x="1307472" y="368510"/>
                </a:cubicBezTo>
                <a:cubicBezTo>
                  <a:pt x="1247147" y="844760"/>
                  <a:pt x="1286834" y="1182897"/>
                  <a:pt x="1312234" y="1635335"/>
                </a:cubicBezTo>
                <a:cubicBezTo>
                  <a:pt x="1305883" y="1801229"/>
                  <a:pt x="1290008" y="1900448"/>
                  <a:pt x="1259846" y="2025860"/>
                </a:cubicBezTo>
                <a:cubicBezTo>
                  <a:pt x="1163009" y="2332247"/>
                  <a:pt x="1082046" y="2337804"/>
                  <a:pt x="902659" y="2302085"/>
                </a:cubicBezTo>
                <a:cubicBezTo>
                  <a:pt x="712159" y="2102060"/>
                  <a:pt x="597859" y="1868697"/>
                  <a:pt x="207334" y="1787735"/>
                </a:cubicBezTo>
                <a:cubicBezTo>
                  <a:pt x="-35554" y="1760748"/>
                  <a:pt x="-87942" y="1948073"/>
                  <a:pt x="173996" y="2092535"/>
                </a:cubicBezTo>
                <a:cubicBezTo>
                  <a:pt x="359734" y="2327485"/>
                  <a:pt x="640468" y="2556506"/>
                  <a:pt x="745496" y="2806910"/>
                </a:cubicBezTo>
                <a:cubicBezTo>
                  <a:pt x="914565" y="3070435"/>
                  <a:pt x="1268579" y="3402223"/>
                  <a:pt x="1440822" y="3583198"/>
                </a:cubicBezTo>
                <a:lnTo>
                  <a:pt x="1617034" y="4107073"/>
                </a:lnTo>
                <a:cubicBezTo>
                  <a:pt x="1829759" y="4896060"/>
                  <a:pt x="1820954" y="5276565"/>
                  <a:pt x="1938429" y="6189377"/>
                </a:cubicBezTo>
                <a:close/>
              </a:path>
            </a:pathLst>
          </a:custGeom>
          <a:solidFill>
            <a:srgbClr val="FDCBA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4" name="Group 88">
            <a:extLst>
              <a:ext uri="{FF2B5EF4-FFF2-40B4-BE49-F238E27FC236}">
                <a16:creationId xmlns="" xmlns:a16="http://schemas.microsoft.com/office/drawing/2014/main" id="{E1E86A5E-5CB2-4081-9298-20B59B03A63E}"/>
              </a:ext>
            </a:extLst>
          </p:cNvPr>
          <p:cNvGrpSpPr/>
          <p:nvPr/>
        </p:nvGrpSpPr>
        <p:grpSpPr>
          <a:xfrm>
            <a:off x="3929569" y="1908055"/>
            <a:ext cx="4376131" cy="3594419"/>
            <a:chOff x="2241333" y="2017415"/>
            <a:chExt cx="4653973" cy="3822630"/>
          </a:xfrm>
        </p:grpSpPr>
        <p:sp>
          <p:nvSpPr>
            <p:cNvPr id="5" name="Teardrop 3">
              <a:extLst>
                <a:ext uri="{FF2B5EF4-FFF2-40B4-BE49-F238E27FC236}">
                  <a16:creationId xmlns="" xmlns:a16="http://schemas.microsoft.com/office/drawing/2014/main" id="{A6F4E40B-FF82-457C-8C23-74FA2F9B90EB}"/>
                </a:ext>
              </a:extLst>
            </p:cNvPr>
            <p:cNvSpPr/>
            <p:nvPr/>
          </p:nvSpPr>
          <p:spPr>
            <a:xfrm rot="20980906">
              <a:off x="4835322" y="2017415"/>
              <a:ext cx="1188132" cy="1188133"/>
            </a:xfrm>
            <a:custGeom>
              <a:avLst/>
              <a:gdLst/>
              <a:ahLst/>
              <a:cxnLst/>
              <a:rect l="l" t="t" r="r" b="b"/>
              <a:pathLst>
                <a:path w="1490464" h="1490465">
                  <a:moveTo>
                    <a:pt x="745232" y="0"/>
                  </a:moveTo>
                  <a:lnTo>
                    <a:pt x="1490464" y="0"/>
                  </a:lnTo>
                  <a:lnTo>
                    <a:pt x="1490464" y="745232"/>
                  </a:lnTo>
                  <a:lnTo>
                    <a:pt x="1490464" y="745233"/>
                  </a:lnTo>
                  <a:lnTo>
                    <a:pt x="1490464" y="745233"/>
                  </a:lnTo>
                  <a:cubicBezTo>
                    <a:pt x="1490464" y="1156813"/>
                    <a:pt x="1156812" y="1490465"/>
                    <a:pt x="745232" y="1490465"/>
                  </a:cubicBezTo>
                  <a:lnTo>
                    <a:pt x="0" y="1490465"/>
                  </a:lnTo>
                  <a:lnTo>
                    <a:pt x="0" y="745233"/>
                  </a:lnTo>
                  <a:lnTo>
                    <a:pt x="0" y="745233"/>
                  </a:lnTo>
                  <a:cubicBezTo>
                    <a:pt x="0" y="333652"/>
                    <a:pt x="333652" y="0"/>
                    <a:pt x="745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6" name="Teardrop 3">
              <a:extLst>
                <a:ext uri="{FF2B5EF4-FFF2-40B4-BE49-F238E27FC236}">
                  <a16:creationId xmlns="" xmlns:a16="http://schemas.microsoft.com/office/drawing/2014/main" id="{F86204A4-27CA-43E6-985C-46545EAD987C}"/>
                </a:ext>
              </a:extLst>
            </p:cNvPr>
            <p:cNvSpPr/>
            <p:nvPr/>
          </p:nvSpPr>
          <p:spPr>
            <a:xfrm rot="2236334">
              <a:off x="5707174" y="3189761"/>
              <a:ext cx="1188132" cy="1188133"/>
            </a:xfrm>
            <a:custGeom>
              <a:avLst/>
              <a:gdLst/>
              <a:ahLst/>
              <a:cxnLst/>
              <a:rect l="l" t="t" r="r" b="b"/>
              <a:pathLst>
                <a:path w="1490464" h="1490465">
                  <a:moveTo>
                    <a:pt x="745232" y="0"/>
                  </a:moveTo>
                  <a:lnTo>
                    <a:pt x="1490464" y="0"/>
                  </a:lnTo>
                  <a:lnTo>
                    <a:pt x="1490464" y="745232"/>
                  </a:lnTo>
                  <a:lnTo>
                    <a:pt x="1490464" y="745233"/>
                  </a:lnTo>
                  <a:lnTo>
                    <a:pt x="1490464" y="745233"/>
                  </a:lnTo>
                  <a:cubicBezTo>
                    <a:pt x="1490464" y="1156813"/>
                    <a:pt x="1156812" y="1490465"/>
                    <a:pt x="745232" y="1490465"/>
                  </a:cubicBezTo>
                  <a:lnTo>
                    <a:pt x="0" y="1490465"/>
                  </a:lnTo>
                  <a:lnTo>
                    <a:pt x="0" y="745233"/>
                  </a:lnTo>
                  <a:lnTo>
                    <a:pt x="0" y="745233"/>
                  </a:lnTo>
                  <a:cubicBezTo>
                    <a:pt x="0" y="333652"/>
                    <a:pt x="333652" y="0"/>
                    <a:pt x="745232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7" name="Teardrop 3">
              <a:extLst>
                <a:ext uri="{FF2B5EF4-FFF2-40B4-BE49-F238E27FC236}">
                  <a16:creationId xmlns="" xmlns:a16="http://schemas.microsoft.com/office/drawing/2014/main" id="{981CD3D7-5BD4-4A1B-9871-7300C55B95F8}"/>
                </a:ext>
              </a:extLst>
            </p:cNvPr>
            <p:cNvSpPr/>
            <p:nvPr/>
          </p:nvSpPr>
          <p:spPr>
            <a:xfrm rot="4500000">
              <a:off x="5494959" y="4651912"/>
              <a:ext cx="1188132" cy="1188133"/>
            </a:xfrm>
            <a:custGeom>
              <a:avLst/>
              <a:gdLst/>
              <a:ahLst/>
              <a:cxnLst/>
              <a:rect l="l" t="t" r="r" b="b"/>
              <a:pathLst>
                <a:path w="1490464" h="1490465">
                  <a:moveTo>
                    <a:pt x="745232" y="0"/>
                  </a:moveTo>
                  <a:lnTo>
                    <a:pt x="1490464" y="0"/>
                  </a:lnTo>
                  <a:lnTo>
                    <a:pt x="1490464" y="745232"/>
                  </a:lnTo>
                  <a:lnTo>
                    <a:pt x="1490464" y="745233"/>
                  </a:lnTo>
                  <a:lnTo>
                    <a:pt x="1490464" y="745233"/>
                  </a:lnTo>
                  <a:cubicBezTo>
                    <a:pt x="1490464" y="1156813"/>
                    <a:pt x="1156812" y="1490465"/>
                    <a:pt x="745232" y="1490465"/>
                  </a:cubicBezTo>
                  <a:lnTo>
                    <a:pt x="0" y="1490465"/>
                  </a:lnTo>
                  <a:lnTo>
                    <a:pt x="0" y="745233"/>
                  </a:lnTo>
                  <a:lnTo>
                    <a:pt x="0" y="745233"/>
                  </a:lnTo>
                  <a:cubicBezTo>
                    <a:pt x="0" y="333652"/>
                    <a:pt x="333652" y="0"/>
                    <a:pt x="745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8" name="Teardrop 3">
              <a:extLst>
                <a:ext uri="{FF2B5EF4-FFF2-40B4-BE49-F238E27FC236}">
                  <a16:creationId xmlns="" xmlns:a16="http://schemas.microsoft.com/office/drawing/2014/main" id="{8BD1278F-D846-49A3-8644-C571F4394EBC}"/>
                </a:ext>
              </a:extLst>
            </p:cNvPr>
            <p:cNvSpPr/>
            <p:nvPr/>
          </p:nvSpPr>
          <p:spPr>
            <a:xfrm rot="619094" flipH="1">
              <a:off x="3113185" y="2017415"/>
              <a:ext cx="1188132" cy="1188133"/>
            </a:xfrm>
            <a:custGeom>
              <a:avLst/>
              <a:gdLst/>
              <a:ahLst/>
              <a:cxnLst/>
              <a:rect l="l" t="t" r="r" b="b"/>
              <a:pathLst>
                <a:path w="1490464" h="1490465">
                  <a:moveTo>
                    <a:pt x="745232" y="0"/>
                  </a:moveTo>
                  <a:lnTo>
                    <a:pt x="1490464" y="0"/>
                  </a:lnTo>
                  <a:lnTo>
                    <a:pt x="1490464" y="745232"/>
                  </a:lnTo>
                  <a:lnTo>
                    <a:pt x="1490464" y="745233"/>
                  </a:lnTo>
                  <a:lnTo>
                    <a:pt x="1490464" y="745233"/>
                  </a:lnTo>
                  <a:cubicBezTo>
                    <a:pt x="1490464" y="1156813"/>
                    <a:pt x="1156812" y="1490465"/>
                    <a:pt x="745232" y="1490465"/>
                  </a:cubicBezTo>
                  <a:lnTo>
                    <a:pt x="0" y="1490465"/>
                  </a:lnTo>
                  <a:lnTo>
                    <a:pt x="0" y="745233"/>
                  </a:lnTo>
                  <a:lnTo>
                    <a:pt x="0" y="745233"/>
                  </a:lnTo>
                  <a:cubicBezTo>
                    <a:pt x="0" y="333652"/>
                    <a:pt x="333652" y="0"/>
                    <a:pt x="745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 dirty="0"/>
            </a:p>
          </p:txBody>
        </p:sp>
        <p:sp>
          <p:nvSpPr>
            <p:cNvPr id="9" name="Teardrop 3">
              <a:extLst>
                <a:ext uri="{FF2B5EF4-FFF2-40B4-BE49-F238E27FC236}">
                  <a16:creationId xmlns="" xmlns:a16="http://schemas.microsoft.com/office/drawing/2014/main" id="{79DA2639-11DF-4499-B793-8B7BF909C7D3}"/>
                </a:ext>
              </a:extLst>
            </p:cNvPr>
            <p:cNvSpPr/>
            <p:nvPr/>
          </p:nvSpPr>
          <p:spPr>
            <a:xfrm rot="19363666" flipH="1">
              <a:off x="2241333" y="3189761"/>
              <a:ext cx="1188132" cy="1188133"/>
            </a:xfrm>
            <a:custGeom>
              <a:avLst/>
              <a:gdLst/>
              <a:ahLst/>
              <a:cxnLst/>
              <a:rect l="l" t="t" r="r" b="b"/>
              <a:pathLst>
                <a:path w="1490464" h="1490465">
                  <a:moveTo>
                    <a:pt x="745232" y="0"/>
                  </a:moveTo>
                  <a:lnTo>
                    <a:pt x="1490464" y="0"/>
                  </a:lnTo>
                  <a:lnTo>
                    <a:pt x="1490464" y="745232"/>
                  </a:lnTo>
                  <a:lnTo>
                    <a:pt x="1490464" y="745233"/>
                  </a:lnTo>
                  <a:lnTo>
                    <a:pt x="1490464" y="745233"/>
                  </a:lnTo>
                  <a:cubicBezTo>
                    <a:pt x="1490464" y="1156813"/>
                    <a:pt x="1156812" y="1490465"/>
                    <a:pt x="745232" y="1490465"/>
                  </a:cubicBezTo>
                  <a:lnTo>
                    <a:pt x="0" y="1490465"/>
                  </a:lnTo>
                  <a:lnTo>
                    <a:pt x="0" y="745233"/>
                  </a:lnTo>
                  <a:lnTo>
                    <a:pt x="0" y="745233"/>
                  </a:lnTo>
                  <a:cubicBezTo>
                    <a:pt x="0" y="333652"/>
                    <a:pt x="333652" y="0"/>
                    <a:pt x="745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10" name="Teardrop 3">
              <a:extLst>
                <a:ext uri="{FF2B5EF4-FFF2-40B4-BE49-F238E27FC236}">
                  <a16:creationId xmlns="" xmlns:a16="http://schemas.microsoft.com/office/drawing/2014/main" id="{7EC38273-08FD-4D05-8CE1-592DA1C3DF29}"/>
                </a:ext>
              </a:extLst>
            </p:cNvPr>
            <p:cNvSpPr/>
            <p:nvPr/>
          </p:nvSpPr>
          <p:spPr>
            <a:xfrm rot="17100000" flipH="1">
              <a:off x="2453548" y="4651912"/>
              <a:ext cx="1188132" cy="1188133"/>
            </a:xfrm>
            <a:custGeom>
              <a:avLst/>
              <a:gdLst/>
              <a:ahLst/>
              <a:cxnLst/>
              <a:rect l="l" t="t" r="r" b="b"/>
              <a:pathLst>
                <a:path w="1490464" h="1490465">
                  <a:moveTo>
                    <a:pt x="745232" y="0"/>
                  </a:moveTo>
                  <a:lnTo>
                    <a:pt x="1490464" y="0"/>
                  </a:lnTo>
                  <a:lnTo>
                    <a:pt x="1490464" y="745232"/>
                  </a:lnTo>
                  <a:lnTo>
                    <a:pt x="1490464" y="745233"/>
                  </a:lnTo>
                  <a:lnTo>
                    <a:pt x="1490464" y="745233"/>
                  </a:lnTo>
                  <a:cubicBezTo>
                    <a:pt x="1490464" y="1156813"/>
                    <a:pt x="1156812" y="1490465"/>
                    <a:pt x="745232" y="1490465"/>
                  </a:cubicBezTo>
                  <a:lnTo>
                    <a:pt x="0" y="1490465"/>
                  </a:lnTo>
                  <a:lnTo>
                    <a:pt x="0" y="745233"/>
                  </a:lnTo>
                  <a:lnTo>
                    <a:pt x="0" y="745233"/>
                  </a:lnTo>
                  <a:cubicBezTo>
                    <a:pt x="0" y="333652"/>
                    <a:pt x="333652" y="0"/>
                    <a:pt x="74523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  <p:sp>
        <p:nvSpPr>
          <p:cNvPr id="11" name="Isosceles Triangle 33">
            <a:extLst>
              <a:ext uri="{FF2B5EF4-FFF2-40B4-BE49-F238E27FC236}">
                <a16:creationId xmlns="" xmlns:a16="http://schemas.microsoft.com/office/drawing/2014/main" id="{9BEE25D0-49D6-4FC3-BC2B-92818E0935FD}"/>
              </a:ext>
            </a:extLst>
          </p:cNvPr>
          <p:cNvSpPr>
            <a:spLocks/>
          </p:cNvSpPr>
          <p:nvPr/>
        </p:nvSpPr>
        <p:spPr>
          <a:xfrm rot="10800000">
            <a:off x="6725184" y="2299941"/>
            <a:ext cx="404221" cy="404221"/>
          </a:xfrm>
          <a:custGeom>
            <a:avLst/>
            <a:gdLst/>
            <a:ahLst/>
            <a:cxnLst/>
            <a:rect l="l" t="t" r="r" b="b"/>
            <a:pathLst>
              <a:path w="3982665" h="3915008">
                <a:moveTo>
                  <a:pt x="0" y="2664000"/>
                </a:moveTo>
                <a:lnTo>
                  <a:pt x="1911318" y="72000"/>
                </a:lnTo>
                <a:lnTo>
                  <a:pt x="1142725" y="2655962"/>
                </a:lnTo>
                <a:close/>
                <a:moveTo>
                  <a:pt x="3982665" y="2664000"/>
                </a:moveTo>
                <a:lnTo>
                  <a:pt x="2839940" y="2655962"/>
                </a:lnTo>
                <a:lnTo>
                  <a:pt x="2071347" y="72000"/>
                </a:lnTo>
                <a:close/>
                <a:moveTo>
                  <a:pt x="2621333" y="2664000"/>
                </a:moveTo>
                <a:lnTo>
                  <a:pt x="1361333" y="2664000"/>
                </a:lnTo>
                <a:lnTo>
                  <a:pt x="1991333" y="0"/>
                </a:lnTo>
                <a:close/>
                <a:moveTo>
                  <a:pt x="1806654" y="3915007"/>
                </a:moveTo>
                <a:lnTo>
                  <a:pt x="726654" y="3915007"/>
                </a:lnTo>
                <a:lnTo>
                  <a:pt x="1266654" y="2835007"/>
                </a:lnTo>
                <a:close/>
                <a:moveTo>
                  <a:pt x="555902" y="3915008"/>
                </a:moveTo>
                <a:lnTo>
                  <a:pt x="15902" y="2835008"/>
                </a:lnTo>
                <a:lnTo>
                  <a:pt x="1095902" y="2835008"/>
                </a:lnTo>
                <a:close/>
                <a:moveTo>
                  <a:pt x="1977406" y="3915008"/>
                </a:moveTo>
                <a:lnTo>
                  <a:pt x="1437406" y="2835008"/>
                </a:lnTo>
                <a:lnTo>
                  <a:pt x="2517406" y="2835008"/>
                </a:lnTo>
                <a:close/>
                <a:moveTo>
                  <a:pt x="3228158" y="3915008"/>
                </a:moveTo>
                <a:lnTo>
                  <a:pt x="2148158" y="3915008"/>
                </a:lnTo>
                <a:lnTo>
                  <a:pt x="2688158" y="2835008"/>
                </a:lnTo>
                <a:close/>
                <a:moveTo>
                  <a:pt x="3398910" y="3915008"/>
                </a:moveTo>
                <a:lnTo>
                  <a:pt x="2858910" y="2835008"/>
                </a:lnTo>
                <a:lnTo>
                  <a:pt x="3938910" y="28350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2" name="Round Same Side Corner Rectangle 24">
            <a:extLst>
              <a:ext uri="{FF2B5EF4-FFF2-40B4-BE49-F238E27FC236}">
                <a16:creationId xmlns="" xmlns:a16="http://schemas.microsoft.com/office/drawing/2014/main" id="{7FBCE91D-0640-49B8-88E4-DF7358660119}"/>
              </a:ext>
            </a:extLst>
          </p:cNvPr>
          <p:cNvSpPr>
            <a:spLocks noChangeAspect="1"/>
          </p:cNvSpPr>
          <p:nvPr/>
        </p:nvSpPr>
        <p:spPr>
          <a:xfrm rot="16200000">
            <a:off x="7397228" y="4714239"/>
            <a:ext cx="404221" cy="380406"/>
          </a:xfrm>
          <a:custGeom>
            <a:avLst/>
            <a:gdLst/>
            <a:ahLst/>
            <a:cxnLst/>
            <a:rect l="l" t="t" r="r" b="b"/>
            <a:pathLst>
              <a:path w="4021059" h="3784144">
                <a:moveTo>
                  <a:pt x="1438082" y="3038644"/>
                </a:moveTo>
                <a:cubicBezTo>
                  <a:pt x="1438082" y="2940622"/>
                  <a:pt x="1358620" y="2861160"/>
                  <a:pt x="1260598" y="2861160"/>
                </a:cubicBezTo>
                <a:cubicBezTo>
                  <a:pt x="1162576" y="2861160"/>
                  <a:pt x="1083114" y="2940622"/>
                  <a:pt x="1083114" y="3038644"/>
                </a:cubicBezTo>
                <a:cubicBezTo>
                  <a:pt x="1083114" y="3136666"/>
                  <a:pt x="1162576" y="3216128"/>
                  <a:pt x="1260598" y="3216128"/>
                </a:cubicBezTo>
                <a:cubicBezTo>
                  <a:pt x="1358620" y="3216128"/>
                  <a:pt x="1438082" y="3136666"/>
                  <a:pt x="1438082" y="3038644"/>
                </a:cubicBezTo>
                <a:close/>
                <a:moveTo>
                  <a:pt x="1685789" y="2848634"/>
                </a:moveTo>
                <a:lnTo>
                  <a:pt x="1685789" y="3784144"/>
                </a:lnTo>
                <a:lnTo>
                  <a:pt x="835406" y="3784144"/>
                </a:lnTo>
                <a:lnTo>
                  <a:pt x="835406" y="2848634"/>
                </a:lnTo>
                <a:cubicBezTo>
                  <a:pt x="835406" y="2715464"/>
                  <a:pt x="943362" y="2607508"/>
                  <a:pt x="1076532" y="2607508"/>
                </a:cubicBezTo>
                <a:lnTo>
                  <a:pt x="1444663" y="2607508"/>
                </a:lnTo>
                <a:cubicBezTo>
                  <a:pt x="1577833" y="2607508"/>
                  <a:pt x="1685789" y="2715464"/>
                  <a:pt x="1685789" y="2848634"/>
                </a:cubicBezTo>
                <a:close/>
                <a:moveTo>
                  <a:pt x="2681691" y="1560784"/>
                </a:moveTo>
                <a:lnTo>
                  <a:pt x="2520278" y="1399371"/>
                </a:lnTo>
                <a:lnTo>
                  <a:pt x="2520278" y="1722197"/>
                </a:lnTo>
                <a:close/>
                <a:moveTo>
                  <a:pt x="2690551" y="2062563"/>
                </a:moveTo>
                <a:lnTo>
                  <a:pt x="2571773" y="2172028"/>
                </a:lnTo>
                <a:lnTo>
                  <a:pt x="2571565" y="2170767"/>
                </a:lnTo>
                <a:cubicBezTo>
                  <a:pt x="2565295" y="2133316"/>
                  <a:pt x="2579835" y="2102890"/>
                  <a:pt x="2605809" y="2080762"/>
                </a:cubicBezTo>
                <a:lnTo>
                  <a:pt x="2605085" y="2080039"/>
                </a:lnTo>
                <a:cubicBezTo>
                  <a:pt x="2629312" y="2061231"/>
                  <a:pt x="2660801" y="2054760"/>
                  <a:pt x="2690551" y="2062563"/>
                </a:cubicBezTo>
                <a:close/>
                <a:moveTo>
                  <a:pt x="2805318" y="271915"/>
                </a:moveTo>
                <a:cubicBezTo>
                  <a:pt x="2805318" y="213510"/>
                  <a:pt x="2757972" y="166164"/>
                  <a:pt x="2699567" y="166165"/>
                </a:cubicBezTo>
                <a:lnTo>
                  <a:pt x="2605985" y="166164"/>
                </a:lnTo>
                <a:cubicBezTo>
                  <a:pt x="2569718" y="166164"/>
                  <a:pt x="2537715" y="184420"/>
                  <a:pt x="2520278" y="213348"/>
                </a:cubicBezTo>
                <a:lnTo>
                  <a:pt x="2520278" y="1144667"/>
                </a:lnTo>
                <a:lnTo>
                  <a:pt x="2805318" y="1429706"/>
                </a:lnTo>
                <a:close/>
                <a:moveTo>
                  <a:pt x="2914414" y="2183230"/>
                </a:moveTo>
                <a:cubicBezTo>
                  <a:pt x="2916138" y="2161337"/>
                  <a:pt x="2914974" y="2139034"/>
                  <a:pt x="2910723" y="2116871"/>
                </a:cubicBezTo>
                <a:cubicBezTo>
                  <a:pt x="2904917" y="2086596"/>
                  <a:pt x="2893664" y="2058206"/>
                  <a:pt x="2877586" y="2033043"/>
                </a:cubicBezTo>
                <a:lnTo>
                  <a:pt x="2910320" y="2002876"/>
                </a:lnTo>
                <a:lnTo>
                  <a:pt x="2839132" y="1925632"/>
                </a:lnTo>
                <a:lnTo>
                  <a:pt x="2804911" y="1957169"/>
                </a:lnTo>
                <a:cubicBezTo>
                  <a:pt x="2786423" y="1944693"/>
                  <a:pt x="2766308" y="1928861"/>
                  <a:pt x="2744536" y="1921686"/>
                </a:cubicBezTo>
                <a:cubicBezTo>
                  <a:pt x="2663685" y="1894525"/>
                  <a:pt x="2593444" y="1900720"/>
                  <a:pt x="2520278" y="1962365"/>
                </a:cubicBezTo>
                <a:lnTo>
                  <a:pt x="2520278" y="2377609"/>
                </a:lnTo>
                <a:lnTo>
                  <a:pt x="2534679" y="2403844"/>
                </a:lnTo>
                <a:cubicBezTo>
                  <a:pt x="2535520" y="2412330"/>
                  <a:pt x="2535725" y="2419536"/>
                  <a:pt x="2535211" y="2425889"/>
                </a:cubicBezTo>
                <a:cubicBezTo>
                  <a:pt x="2534104" y="2439525"/>
                  <a:pt x="2529673" y="2449229"/>
                  <a:pt x="2520278" y="2458554"/>
                </a:cubicBezTo>
                <a:lnTo>
                  <a:pt x="2520278" y="2643589"/>
                </a:lnTo>
                <a:cubicBezTo>
                  <a:pt x="2555319" y="2634093"/>
                  <a:pt x="2587477" y="2615579"/>
                  <a:pt x="2615369" y="2590681"/>
                </a:cubicBezTo>
                <a:lnTo>
                  <a:pt x="2615836" y="2591152"/>
                </a:lnTo>
                <a:cubicBezTo>
                  <a:pt x="2616723" y="2590269"/>
                  <a:pt x="2617603" y="2589375"/>
                  <a:pt x="2618311" y="2588315"/>
                </a:cubicBezTo>
                <a:lnTo>
                  <a:pt x="2619475" y="2587378"/>
                </a:lnTo>
                <a:lnTo>
                  <a:pt x="2619297" y="2587184"/>
                </a:lnTo>
                <a:cubicBezTo>
                  <a:pt x="2669117" y="2535196"/>
                  <a:pt x="2699996" y="2462122"/>
                  <a:pt x="2687110" y="2392597"/>
                </a:cubicBezTo>
                <a:cubicBezTo>
                  <a:pt x="2678683" y="2347127"/>
                  <a:pt x="2659987" y="2307337"/>
                  <a:pt x="2625854" y="2265038"/>
                </a:cubicBezTo>
                <a:lnTo>
                  <a:pt x="2766406" y="2135507"/>
                </a:lnTo>
                <a:lnTo>
                  <a:pt x="2769253" y="2144002"/>
                </a:lnTo>
                <a:cubicBezTo>
                  <a:pt x="2776409" y="2181310"/>
                  <a:pt x="2762789" y="2219567"/>
                  <a:pt x="2733668" y="2243962"/>
                </a:cubicBezTo>
                <a:lnTo>
                  <a:pt x="2826169" y="2354385"/>
                </a:lnTo>
                <a:cubicBezTo>
                  <a:pt x="2878065" y="2310913"/>
                  <a:pt x="2909241" y="2248912"/>
                  <a:pt x="2914414" y="2183230"/>
                </a:cubicBezTo>
                <a:close/>
                <a:moveTo>
                  <a:pt x="3235338" y="2774350"/>
                </a:moveTo>
                <a:cubicBezTo>
                  <a:pt x="3235338" y="2877325"/>
                  <a:pt x="3151861" y="2960802"/>
                  <a:pt x="3048886" y="2960802"/>
                </a:cubicBezTo>
                <a:cubicBezTo>
                  <a:pt x="2945911" y="2960803"/>
                  <a:pt x="2862434" y="2877325"/>
                  <a:pt x="2862434" y="2774350"/>
                </a:cubicBezTo>
                <a:cubicBezTo>
                  <a:pt x="2862434" y="2671376"/>
                  <a:pt x="2945911" y="2587898"/>
                  <a:pt x="3048886" y="2587898"/>
                </a:cubicBezTo>
                <a:cubicBezTo>
                  <a:pt x="3151861" y="2587898"/>
                  <a:pt x="3235338" y="2671376"/>
                  <a:pt x="3235338" y="2774350"/>
                </a:cubicBezTo>
                <a:close/>
                <a:moveTo>
                  <a:pt x="3606651" y="2485745"/>
                </a:moveTo>
                <a:lnTo>
                  <a:pt x="3292699" y="2171793"/>
                </a:lnTo>
                <a:lnTo>
                  <a:pt x="2520278" y="2944214"/>
                </a:lnTo>
                <a:lnTo>
                  <a:pt x="2520278" y="3010525"/>
                </a:lnTo>
                <a:lnTo>
                  <a:pt x="2808865" y="3299112"/>
                </a:lnTo>
                <a:cubicBezTo>
                  <a:pt x="2860660" y="3255244"/>
                  <a:pt x="2927822" y="3229604"/>
                  <a:pt x="3000972" y="3229604"/>
                </a:cubicBezTo>
                <a:cubicBezTo>
                  <a:pt x="3062536" y="3229604"/>
                  <a:pt x="3119856" y="3247765"/>
                  <a:pt x="3167617" y="3279410"/>
                </a:cubicBezTo>
                <a:lnTo>
                  <a:pt x="3587562" y="2859467"/>
                </a:lnTo>
                <a:cubicBezTo>
                  <a:pt x="3545449" y="2800746"/>
                  <a:pt x="3525068" y="2726637"/>
                  <a:pt x="3534396" y="2649265"/>
                </a:cubicBezTo>
                <a:cubicBezTo>
                  <a:pt x="3541975" y="2586391"/>
                  <a:pt x="3568098" y="2530271"/>
                  <a:pt x="3606651" y="2485745"/>
                </a:cubicBezTo>
                <a:close/>
                <a:moveTo>
                  <a:pt x="4021059" y="2645448"/>
                </a:moveTo>
                <a:lnTo>
                  <a:pt x="2951795" y="3714712"/>
                </a:lnTo>
                <a:lnTo>
                  <a:pt x="2509320" y="3272237"/>
                </a:lnTo>
                <a:cubicBezTo>
                  <a:pt x="2467852" y="3459824"/>
                  <a:pt x="2300387" y="3599829"/>
                  <a:pt x="2100223" y="3599828"/>
                </a:cubicBezTo>
                <a:lnTo>
                  <a:pt x="1854311" y="3599828"/>
                </a:lnTo>
                <a:lnTo>
                  <a:pt x="1854311" y="2814686"/>
                </a:lnTo>
                <a:cubicBezTo>
                  <a:pt x="1854311" y="2634262"/>
                  <a:pt x="1708049" y="2488000"/>
                  <a:pt x="1527625" y="2488000"/>
                </a:cubicBezTo>
                <a:lnTo>
                  <a:pt x="1028869" y="2488000"/>
                </a:lnTo>
                <a:cubicBezTo>
                  <a:pt x="848445" y="2488000"/>
                  <a:pt x="702182" y="2634263"/>
                  <a:pt x="702182" y="2814687"/>
                </a:cubicBezTo>
                <a:lnTo>
                  <a:pt x="702182" y="3599827"/>
                </a:lnTo>
                <a:lnTo>
                  <a:pt x="420055" y="3599828"/>
                </a:lnTo>
                <a:cubicBezTo>
                  <a:pt x="188065" y="3599829"/>
                  <a:pt x="-1" y="3411763"/>
                  <a:pt x="0" y="3179773"/>
                </a:cubicBezTo>
                <a:lnTo>
                  <a:pt x="0" y="0"/>
                </a:lnTo>
                <a:lnTo>
                  <a:pt x="2520277" y="0"/>
                </a:lnTo>
                <a:lnTo>
                  <a:pt x="2520278" y="1"/>
                </a:lnTo>
                <a:lnTo>
                  <a:pt x="2669855" y="1"/>
                </a:lnTo>
                <a:cubicBezTo>
                  <a:pt x="2828680" y="1"/>
                  <a:pt x="2957434" y="128755"/>
                  <a:pt x="2957434" y="287580"/>
                </a:cubicBezTo>
                <a:lnTo>
                  <a:pt x="2957433" y="1512336"/>
                </a:lnTo>
                <a:cubicBezTo>
                  <a:pt x="2957434" y="1533672"/>
                  <a:pt x="2955111" y="1554464"/>
                  <a:pt x="2949906" y="15742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3" name="Isosceles Triangle 22">
            <a:extLst>
              <a:ext uri="{FF2B5EF4-FFF2-40B4-BE49-F238E27FC236}">
                <a16:creationId xmlns="" xmlns:a16="http://schemas.microsoft.com/office/drawing/2014/main" id="{EFE2834A-E85E-42B5-8B43-54FD0218D871}"/>
              </a:ext>
            </a:extLst>
          </p:cNvPr>
          <p:cNvSpPr>
            <a:spLocks noChangeAspect="1"/>
          </p:cNvSpPr>
          <p:nvPr/>
        </p:nvSpPr>
        <p:spPr>
          <a:xfrm rot="19800000">
            <a:off x="4466384" y="4733733"/>
            <a:ext cx="464930" cy="464853"/>
          </a:xfrm>
          <a:custGeom>
            <a:avLst/>
            <a:gdLst/>
            <a:ahLst/>
            <a:cxnLst/>
            <a:rect l="l" t="t" r="r" b="b"/>
            <a:pathLst>
              <a:path w="3948369" h="3947711">
                <a:moveTo>
                  <a:pt x="1024184" y="1327019"/>
                </a:moveTo>
                <a:cubicBezTo>
                  <a:pt x="953964" y="1286477"/>
                  <a:pt x="864174" y="1310536"/>
                  <a:pt x="823632" y="1380756"/>
                </a:cubicBezTo>
                <a:cubicBezTo>
                  <a:pt x="783091" y="1450976"/>
                  <a:pt x="807150" y="1540767"/>
                  <a:pt x="877370" y="1581308"/>
                </a:cubicBezTo>
                <a:cubicBezTo>
                  <a:pt x="947590" y="1621850"/>
                  <a:pt x="1037380" y="1597790"/>
                  <a:pt x="1077922" y="1527570"/>
                </a:cubicBezTo>
                <a:cubicBezTo>
                  <a:pt x="1118463" y="1457350"/>
                  <a:pt x="1094404" y="1367560"/>
                  <a:pt x="1024184" y="1327019"/>
                </a:cubicBezTo>
                <a:close/>
                <a:moveTo>
                  <a:pt x="3610643" y="2228121"/>
                </a:moveTo>
                <a:cubicBezTo>
                  <a:pt x="3600833" y="2220477"/>
                  <a:pt x="3589363" y="2214630"/>
                  <a:pt x="3576595" y="2211209"/>
                </a:cubicBezTo>
                <a:cubicBezTo>
                  <a:pt x="3525522" y="2197524"/>
                  <a:pt x="3473024" y="2227833"/>
                  <a:pt x="3459339" y="2278906"/>
                </a:cubicBezTo>
                <a:cubicBezTo>
                  <a:pt x="3445654" y="2329979"/>
                  <a:pt x="3475964" y="2382476"/>
                  <a:pt x="3527037" y="2396161"/>
                </a:cubicBezTo>
                <a:cubicBezTo>
                  <a:pt x="3578110" y="2409846"/>
                  <a:pt x="3630607" y="2379537"/>
                  <a:pt x="3644292" y="2328464"/>
                </a:cubicBezTo>
                <a:cubicBezTo>
                  <a:pt x="3654556" y="2290159"/>
                  <a:pt x="3640073" y="2251053"/>
                  <a:pt x="3610643" y="2228121"/>
                </a:cubicBezTo>
                <a:close/>
                <a:moveTo>
                  <a:pt x="3948369" y="2177025"/>
                </a:moveTo>
                <a:lnTo>
                  <a:pt x="3902391" y="2247588"/>
                </a:lnTo>
                <a:cubicBezTo>
                  <a:pt x="3840166" y="2207044"/>
                  <a:pt x="3769677" y="2184131"/>
                  <a:pt x="3697935" y="2180296"/>
                </a:cubicBezTo>
                <a:cubicBezTo>
                  <a:pt x="3737123" y="2226403"/>
                  <a:pt x="3753617" y="2290363"/>
                  <a:pt x="3736768" y="2353243"/>
                </a:cubicBezTo>
                <a:cubicBezTo>
                  <a:pt x="3709398" y="2455390"/>
                  <a:pt x="3604404" y="2516008"/>
                  <a:pt x="3502258" y="2488638"/>
                </a:cubicBezTo>
                <a:cubicBezTo>
                  <a:pt x="3400111" y="2461268"/>
                  <a:pt x="3339493" y="2356274"/>
                  <a:pt x="3366863" y="2254127"/>
                </a:cubicBezTo>
                <a:cubicBezTo>
                  <a:pt x="3381032" y="2201247"/>
                  <a:pt x="3416004" y="2159497"/>
                  <a:pt x="3460818" y="2135698"/>
                </a:cubicBezTo>
                <a:cubicBezTo>
                  <a:pt x="3436032" y="2129730"/>
                  <a:pt x="3409996" y="2129302"/>
                  <a:pt x="3383900" y="2133133"/>
                </a:cubicBezTo>
                <a:cubicBezTo>
                  <a:pt x="3331988" y="2140756"/>
                  <a:pt x="3285146" y="2164460"/>
                  <a:pt x="3249703" y="2200200"/>
                </a:cubicBezTo>
                <a:cubicBezTo>
                  <a:pt x="3299772" y="2410806"/>
                  <a:pt x="3262997" y="2663063"/>
                  <a:pt x="3111944" y="2983361"/>
                </a:cubicBezTo>
                <a:cubicBezTo>
                  <a:pt x="2900481" y="3337269"/>
                  <a:pt x="2604169" y="3479398"/>
                  <a:pt x="2264290" y="3473876"/>
                </a:cubicBezTo>
                <a:lnTo>
                  <a:pt x="1854414" y="3947711"/>
                </a:lnTo>
                <a:lnTo>
                  <a:pt x="1615515" y="3809782"/>
                </a:lnTo>
                <a:lnTo>
                  <a:pt x="1764774" y="3379707"/>
                </a:lnTo>
                <a:cubicBezTo>
                  <a:pt x="1587770" y="3319643"/>
                  <a:pt x="1405350" y="3232972"/>
                  <a:pt x="1221865" y="3127037"/>
                </a:cubicBezTo>
                <a:cubicBezTo>
                  <a:pt x="1120271" y="3068382"/>
                  <a:pt x="1025311" y="3004264"/>
                  <a:pt x="938291" y="2935309"/>
                </a:cubicBezTo>
                <a:lnTo>
                  <a:pt x="509476" y="3157353"/>
                </a:lnTo>
                <a:lnTo>
                  <a:pt x="247593" y="2999226"/>
                </a:lnTo>
                <a:lnTo>
                  <a:pt x="599626" y="2603610"/>
                </a:lnTo>
                <a:cubicBezTo>
                  <a:pt x="384783" y="2338553"/>
                  <a:pt x="289709" y="2193107"/>
                  <a:pt x="174176" y="1843897"/>
                </a:cubicBezTo>
                <a:lnTo>
                  <a:pt x="0" y="1381252"/>
                </a:lnTo>
                <a:lnTo>
                  <a:pt x="107522" y="1111013"/>
                </a:lnTo>
                <a:cubicBezTo>
                  <a:pt x="159316" y="1021302"/>
                  <a:pt x="259400" y="1099908"/>
                  <a:pt x="349113" y="1151702"/>
                </a:cubicBezTo>
                <a:lnTo>
                  <a:pt x="486246" y="1217020"/>
                </a:lnTo>
                <a:cubicBezTo>
                  <a:pt x="628225" y="1148493"/>
                  <a:pt x="768311" y="1094036"/>
                  <a:pt x="908721" y="1057007"/>
                </a:cubicBezTo>
                <a:cubicBezTo>
                  <a:pt x="1011476" y="947354"/>
                  <a:pt x="1021990" y="857768"/>
                  <a:pt x="976491" y="611195"/>
                </a:cubicBezTo>
                <a:cubicBezTo>
                  <a:pt x="1335325" y="817429"/>
                  <a:pt x="1326102" y="899150"/>
                  <a:pt x="1389221" y="1007976"/>
                </a:cubicBezTo>
                <a:cubicBezTo>
                  <a:pt x="1615807" y="1002289"/>
                  <a:pt x="1836555" y="1044211"/>
                  <a:pt x="2066828" y="1133629"/>
                </a:cubicBezTo>
                <a:cubicBezTo>
                  <a:pt x="2047082" y="1203277"/>
                  <a:pt x="2048342" y="1275855"/>
                  <a:pt x="2067080" y="1343672"/>
                </a:cubicBezTo>
                <a:cubicBezTo>
                  <a:pt x="2009772" y="1325329"/>
                  <a:pt x="1950048" y="1312156"/>
                  <a:pt x="1888409" y="1302802"/>
                </a:cubicBezTo>
                <a:lnTo>
                  <a:pt x="1831983" y="1466454"/>
                </a:lnTo>
                <a:cubicBezTo>
                  <a:pt x="2171713" y="1545279"/>
                  <a:pt x="2334158" y="1639067"/>
                  <a:pt x="2533793" y="1871644"/>
                </a:cubicBezTo>
                <a:lnTo>
                  <a:pt x="2655130" y="1752801"/>
                </a:lnTo>
                <a:cubicBezTo>
                  <a:pt x="2623271" y="1710443"/>
                  <a:pt x="2589631" y="1671169"/>
                  <a:pt x="2553401" y="1635762"/>
                </a:cubicBezTo>
                <a:cubicBezTo>
                  <a:pt x="2626342" y="1620812"/>
                  <a:pt x="2694472" y="1585039"/>
                  <a:pt x="2748239" y="1530606"/>
                </a:cubicBezTo>
                <a:cubicBezTo>
                  <a:pt x="2959801" y="1699876"/>
                  <a:pt x="3152007" y="1908367"/>
                  <a:pt x="3223775" y="2111154"/>
                </a:cubicBezTo>
                <a:cubicBezTo>
                  <a:pt x="3265103" y="2076949"/>
                  <a:pt x="3316077" y="2055387"/>
                  <a:pt x="3371292" y="2047279"/>
                </a:cubicBezTo>
                <a:cubicBezTo>
                  <a:pt x="3454199" y="2035105"/>
                  <a:pt x="3536665" y="2054733"/>
                  <a:pt x="3603728" y="2099347"/>
                </a:cubicBezTo>
                <a:cubicBezTo>
                  <a:pt x="3679156" y="2088543"/>
                  <a:pt x="3756158" y="2095770"/>
                  <a:pt x="3828792" y="2119628"/>
                </a:cubicBezTo>
                <a:cubicBezTo>
                  <a:pt x="3870454" y="2133311"/>
                  <a:pt x="3910678" y="2152466"/>
                  <a:pt x="3948369" y="2177025"/>
                </a:cubicBezTo>
                <a:close/>
                <a:moveTo>
                  <a:pt x="2661401" y="883270"/>
                </a:moveTo>
                <a:cubicBezTo>
                  <a:pt x="2838812" y="985699"/>
                  <a:pt x="2899598" y="1212554"/>
                  <a:pt x="2797170" y="1389966"/>
                </a:cubicBezTo>
                <a:cubicBezTo>
                  <a:pt x="2694741" y="1567377"/>
                  <a:pt x="2467885" y="1628163"/>
                  <a:pt x="2290474" y="1525735"/>
                </a:cubicBezTo>
                <a:cubicBezTo>
                  <a:pt x="2113063" y="1423306"/>
                  <a:pt x="2052277" y="1196450"/>
                  <a:pt x="2154705" y="1019039"/>
                </a:cubicBezTo>
                <a:cubicBezTo>
                  <a:pt x="2257134" y="841627"/>
                  <a:pt x="2483990" y="780842"/>
                  <a:pt x="2661401" y="883270"/>
                </a:cubicBezTo>
                <a:close/>
                <a:moveTo>
                  <a:pt x="2494139" y="49756"/>
                </a:moveTo>
                <a:cubicBezTo>
                  <a:pt x="2671551" y="152184"/>
                  <a:pt x="2732337" y="379040"/>
                  <a:pt x="2629908" y="556451"/>
                </a:cubicBezTo>
                <a:cubicBezTo>
                  <a:pt x="2527480" y="733863"/>
                  <a:pt x="2300624" y="794648"/>
                  <a:pt x="2123212" y="692220"/>
                </a:cubicBezTo>
                <a:cubicBezTo>
                  <a:pt x="1945801" y="589791"/>
                  <a:pt x="1885015" y="362936"/>
                  <a:pt x="1987444" y="185524"/>
                </a:cubicBezTo>
                <a:cubicBezTo>
                  <a:pt x="2089872" y="8113"/>
                  <a:pt x="2316728" y="-52673"/>
                  <a:pt x="2494139" y="497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4" name="Rectangle 1">
            <a:extLst>
              <a:ext uri="{FF2B5EF4-FFF2-40B4-BE49-F238E27FC236}">
                <a16:creationId xmlns="" xmlns:a16="http://schemas.microsoft.com/office/drawing/2014/main" id="{C71DD872-30F3-401A-9F6F-77D2D2BAFB85}"/>
              </a:ext>
            </a:extLst>
          </p:cNvPr>
          <p:cNvSpPr>
            <a:spLocks noChangeAspect="1"/>
          </p:cNvSpPr>
          <p:nvPr/>
        </p:nvSpPr>
        <p:spPr>
          <a:xfrm>
            <a:off x="7594386" y="3374227"/>
            <a:ext cx="390314" cy="389565"/>
          </a:xfrm>
          <a:custGeom>
            <a:avLst/>
            <a:gdLst/>
            <a:ahLst/>
            <a:cxnLst/>
            <a:rect l="l" t="t" r="r" b="b"/>
            <a:pathLst>
              <a:path w="4020621" h="4012920">
                <a:moveTo>
                  <a:pt x="780213" y="3724888"/>
                </a:moveTo>
                <a:lnTo>
                  <a:pt x="2868445" y="3724888"/>
                </a:lnTo>
                <a:lnTo>
                  <a:pt x="2868445" y="4012920"/>
                </a:lnTo>
                <a:lnTo>
                  <a:pt x="780213" y="4012920"/>
                </a:lnTo>
                <a:close/>
                <a:moveTo>
                  <a:pt x="4020621" y="2152587"/>
                </a:moveTo>
                <a:lnTo>
                  <a:pt x="4020621" y="3448731"/>
                </a:lnTo>
                <a:lnTo>
                  <a:pt x="3903908" y="3386593"/>
                </a:lnTo>
                <a:lnTo>
                  <a:pt x="3903908" y="2214725"/>
                </a:lnTo>
                <a:close/>
                <a:moveTo>
                  <a:pt x="1582587" y="1544569"/>
                </a:moveTo>
                <a:cubicBezTo>
                  <a:pt x="1525677" y="1652847"/>
                  <a:pt x="1434945" y="1739939"/>
                  <a:pt x="1324158" y="1792547"/>
                </a:cubicBezTo>
                <a:lnTo>
                  <a:pt x="1790243" y="1792547"/>
                </a:lnTo>
                <a:cubicBezTo>
                  <a:pt x="1708293" y="1721838"/>
                  <a:pt x="1638004" y="1638154"/>
                  <a:pt x="1582587" y="1544569"/>
                </a:cubicBezTo>
                <a:close/>
                <a:moveTo>
                  <a:pt x="1238323" y="1312673"/>
                </a:moveTo>
                <a:cubicBezTo>
                  <a:pt x="1173622" y="1312673"/>
                  <a:pt x="1121172" y="1365123"/>
                  <a:pt x="1121172" y="1429824"/>
                </a:cubicBezTo>
                <a:cubicBezTo>
                  <a:pt x="1121172" y="1494525"/>
                  <a:pt x="1173622" y="1546975"/>
                  <a:pt x="1238323" y="1546975"/>
                </a:cubicBezTo>
                <a:cubicBezTo>
                  <a:pt x="1303024" y="1546975"/>
                  <a:pt x="1355474" y="1494525"/>
                  <a:pt x="1355474" y="1429824"/>
                </a:cubicBezTo>
                <a:cubicBezTo>
                  <a:pt x="1355474" y="1365123"/>
                  <a:pt x="1303024" y="1312673"/>
                  <a:pt x="1238323" y="1312673"/>
                </a:cubicBezTo>
                <a:close/>
                <a:moveTo>
                  <a:pt x="870057" y="1312673"/>
                </a:moveTo>
                <a:cubicBezTo>
                  <a:pt x="805356" y="1312673"/>
                  <a:pt x="752906" y="1365123"/>
                  <a:pt x="752906" y="1429824"/>
                </a:cubicBezTo>
                <a:cubicBezTo>
                  <a:pt x="752906" y="1494525"/>
                  <a:pt x="805356" y="1546975"/>
                  <a:pt x="870057" y="1546975"/>
                </a:cubicBezTo>
                <a:cubicBezTo>
                  <a:pt x="934758" y="1546975"/>
                  <a:pt x="987208" y="1494525"/>
                  <a:pt x="987208" y="1429824"/>
                </a:cubicBezTo>
                <a:cubicBezTo>
                  <a:pt x="987208" y="1365123"/>
                  <a:pt x="934758" y="1312673"/>
                  <a:pt x="870057" y="1312673"/>
                </a:cubicBezTo>
                <a:close/>
                <a:moveTo>
                  <a:pt x="2775838" y="1127627"/>
                </a:moveTo>
                <a:cubicBezTo>
                  <a:pt x="2666578" y="1127627"/>
                  <a:pt x="2578006" y="1216199"/>
                  <a:pt x="2578006" y="1325459"/>
                </a:cubicBezTo>
                <a:cubicBezTo>
                  <a:pt x="2578006" y="1434719"/>
                  <a:pt x="2666578" y="1523291"/>
                  <a:pt x="2775838" y="1523291"/>
                </a:cubicBezTo>
                <a:cubicBezTo>
                  <a:pt x="2885098" y="1523291"/>
                  <a:pt x="2973670" y="1434719"/>
                  <a:pt x="2973670" y="1325459"/>
                </a:cubicBezTo>
                <a:cubicBezTo>
                  <a:pt x="2973670" y="1216199"/>
                  <a:pt x="2885098" y="1127627"/>
                  <a:pt x="2775838" y="1127627"/>
                </a:cubicBezTo>
                <a:close/>
                <a:moveTo>
                  <a:pt x="2153949" y="1127627"/>
                </a:moveTo>
                <a:cubicBezTo>
                  <a:pt x="2044689" y="1127627"/>
                  <a:pt x="1956117" y="1216199"/>
                  <a:pt x="1956117" y="1325459"/>
                </a:cubicBezTo>
                <a:cubicBezTo>
                  <a:pt x="1956117" y="1434719"/>
                  <a:pt x="2044689" y="1523291"/>
                  <a:pt x="2153949" y="1523291"/>
                </a:cubicBezTo>
                <a:cubicBezTo>
                  <a:pt x="2263209" y="1523291"/>
                  <a:pt x="2351781" y="1434719"/>
                  <a:pt x="2351781" y="1325459"/>
                </a:cubicBezTo>
                <a:cubicBezTo>
                  <a:pt x="2351781" y="1216199"/>
                  <a:pt x="2263209" y="1127627"/>
                  <a:pt x="2153949" y="1127627"/>
                </a:cubicBezTo>
                <a:close/>
                <a:moveTo>
                  <a:pt x="1238323" y="956510"/>
                </a:moveTo>
                <a:cubicBezTo>
                  <a:pt x="1173622" y="956510"/>
                  <a:pt x="1121172" y="1008960"/>
                  <a:pt x="1121172" y="1073661"/>
                </a:cubicBezTo>
                <a:cubicBezTo>
                  <a:pt x="1121172" y="1138362"/>
                  <a:pt x="1173622" y="1190812"/>
                  <a:pt x="1238323" y="1190812"/>
                </a:cubicBezTo>
                <a:cubicBezTo>
                  <a:pt x="1303024" y="1190812"/>
                  <a:pt x="1355474" y="1138362"/>
                  <a:pt x="1355474" y="1073661"/>
                </a:cubicBezTo>
                <a:cubicBezTo>
                  <a:pt x="1355474" y="1008960"/>
                  <a:pt x="1303024" y="956510"/>
                  <a:pt x="1238323" y="956510"/>
                </a:cubicBezTo>
                <a:close/>
                <a:moveTo>
                  <a:pt x="870057" y="956510"/>
                </a:moveTo>
                <a:cubicBezTo>
                  <a:pt x="805356" y="956510"/>
                  <a:pt x="752906" y="1008960"/>
                  <a:pt x="752906" y="1073661"/>
                </a:cubicBezTo>
                <a:cubicBezTo>
                  <a:pt x="752906" y="1138362"/>
                  <a:pt x="805356" y="1190812"/>
                  <a:pt x="870057" y="1190812"/>
                </a:cubicBezTo>
                <a:cubicBezTo>
                  <a:pt x="934758" y="1190812"/>
                  <a:pt x="987208" y="1138362"/>
                  <a:pt x="987208" y="1073661"/>
                </a:cubicBezTo>
                <a:cubicBezTo>
                  <a:pt x="987208" y="1008960"/>
                  <a:pt x="934758" y="956510"/>
                  <a:pt x="870057" y="956510"/>
                </a:cubicBezTo>
                <a:close/>
                <a:moveTo>
                  <a:pt x="2775838" y="526176"/>
                </a:moveTo>
                <a:cubicBezTo>
                  <a:pt x="2666578" y="526176"/>
                  <a:pt x="2578006" y="614748"/>
                  <a:pt x="2578006" y="724008"/>
                </a:cubicBezTo>
                <a:cubicBezTo>
                  <a:pt x="2578006" y="833268"/>
                  <a:pt x="2666578" y="921840"/>
                  <a:pt x="2775838" y="921840"/>
                </a:cubicBezTo>
                <a:cubicBezTo>
                  <a:pt x="2885098" y="921840"/>
                  <a:pt x="2973670" y="833268"/>
                  <a:pt x="2973670" y="724008"/>
                </a:cubicBezTo>
                <a:cubicBezTo>
                  <a:pt x="2973670" y="614748"/>
                  <a:pt x="2885098" y="526176"/>
                  <a:pt x="2775838" y="526176"/>
                </a:cubicBezTo>
                <a:close/>
                <a:moveTo>
                  <a:pt x="2153949" y="526176"/>
                </a:moveTo>
                <a:cubicBezTo>
                  <a:pt x="2044689" y="526176"/>
                  <a:pt x="1956117" y="614748"/>
                  <a:pt x="1956117" y="724008"/>
                </a:cubicBezTo>
                <a:cubicBezTo>
                  <a:pt x="1956117" y="833268"/>
                  <a:pt x="2044689" y="921840"/>
                  <a:pt x="2153949" y="921840"/>
                </a:cubicBezTo>
                <a:cubicBezTo>
                  <a:pt x="2263209" y="921840"/>
                  <a:pt x="2351781" y="833268"/>
                  <a:pt x="2351781" y="724008"/>
                </a:cubicBezTo>
                <a:cubicBezTo>
                  <a:pt x="2351781" y="614748"/>
                  <a:pt x="2263209" y="526176"/>
                  <a:pt x="2153949" y="526176"/>
                </a:cubicBezTo>
                <a:close/>
                <a:moveTo>
                  <a:pt x="2464893" y="0"/>
                </a:moveTo>
                <a:cubicBezTo>
                  <a:pt x="3030837" y="0"/>
                  <a:pt x="3489626" y="458789"/>
                  <a:pt x="3489626" y="1024733"/>
                </a:cubicBezTo>
                <a:cubicBezTo>
                  <a:pt x="3489626" y="1442455"/>
                  <a:pt x="3239684" y="1801800"/>
                  <a:pt x="2880320" y="1959209"/>
                </a:cubicBezTo>
                <a:lnTo>
                  <a:pt x="2880320" y="2008571"/>
                </a:lnTo>
                <a:lnTo>
                  <a:pt x="3250857" y="2008571"/>
                </a:lnTo>
                <a:lnTo>
                  <a:pt x="3250857" y="2359970"/>
                </a:lnTo>
                <a:lnTo>
                  <a:pt x="3437294" y="2359970"/>
                </a:lnTo>
                <a:lnTo>
                  <a:pt x="3437294" y="2360694"/>
                </a:lnTo>
                <a:lnTo>
                  <a:pt x="3852060" y="2233461"/>
                </a:lnTo>
                <a:lnTo>
                  <a:pt x="3852060" y="3367858"/>
                </a:lnTo>
                <a:lnTo>
                  <a:pt x="3437294" y="3240624"/>
                </a:lnTo>
                <a:lnTo>
                  <a:pt x="3437294" y="3241349"/>
                </a:lnTo>
                <a:lnTo>
                  <a:pt x="3250857" y="3241349"/>
                </a:lnTo>
                <a:lnTo>
                  <a:pt x="3250857" y="3633063"/>
                </a:lnTo>
                <a:lnTo>
                  <a:pt x="298529" y="3633063"/>
                </a:lnTo>
                <a:lnTo>
                  <a:pt x="298529" y="2431730"/>
                </a:lnTo>
                <a:lnTo>
                  <a:pt x="0" y="2008571"/>
                </a:lnTo>
                <a:lnTo>
                  <a:pt x="298529" y="2008571"/>
                </a:lnTo>
                <a:lnTo>
                  <a:pt x="792088" y="2008571"/>
                </a:lnTo>
                <a:lnTo>
                  <a:pt x="792088" y="1796817"/>
                </a:lnTo>
                <a:cubicBezTo>
                  <a:pt x="587745" y="1700755"/>
                  <a:pt x="447370" y="1492642"/>
                  <a:pt x="447370" y="1251742"/>
                </a:cubicBezTo>
                <a:cubicBezTo>
                  <a:pt x="447370" y="916605"/>
                  <a:pt x="719053" y="644923"/>
                  <a:pt x="1054190" y="644923"/>
                </a:cubicBezTo>
                <a:cubicBezTo>
                  <a:pt x="1212753" y="644923"/>
                  <a:pt x="1357112" y="705740"/>
                  <a:pt x="1463939" y="806702"/>
                </a:cubicBezTo>
                <a:cubicBezTo>
                  <a:pt x="1563407" y="345444"/>
                  <a:pt x="1973809" y="0"/>
                  <a:pt x="24648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ounded Rectangle 24">
            <a:extLst>
              <a:ext uri="{FF2B5EF4-FFF2-40B4-BE49-F238E27FC236}">
                <a16:creationId xmlns="" xmlns:a16="http://schemas.microsoft.com/office/drawing/2014/main" id="{3B6EA378-A964-466E-99F4-AE83BFB280C3}"/>
              </a:ext>
            </a:extLst>
          </p:cNvPr>
          <p:cNvSpPr>
            <a:spLocks noChangeAspect="1"/>
          </p:cNvSpPr>
          <p:nvPr/>
        </p:nvSpPr>
        <p:spPr>
          <a:xfrm>
            <a:off x="4328974" y="3396865"/>
            <a:ext cx="380829" cy="294664"/>
          </a:xfrm>
          <a:custGeom>
            <a:avLst/>
            <a:gdLst/>
            <a:ahLst/>
            <a:cxnLst/>
            <a:rect l="l" t="t" r="r" b="b"/>
            <a:pathLst>
              <a:path w="3960000" h="3064028">
                <a:moveTo>
                  <a:pt x="1955333" y="1285185"/>
                </a:moveTo>
                <a:cubicBezTo>
                  <a:pt x="2192176" y="1285185"/>
                  <a:pt x="2384176" y="1477185"/>
                  <a:pt x="2384176" y="1714028"/>
                </a:cubicBezTo>
                <a:cubicBezTo>
                  <a:pt x="2384176" y="1950871"/>
                  <a:pt x="2192176" y="2142871"/>
                  <a:pt x="1955333" y="2142871"/>
                </a:cubicBezTo>
                <a:cubicBezTo>
                  <a:pt x="1718490" y="2142871"/>
                  <a:pt x="1526490" y="1950871"/>
                  <a:pt x="1526490" y="1714028"/>
                </a:cubicBezTo>
                <a:cubicBezTo>
                  <a:pt x="1526490" y="1477185"/>
                  <a:pt x="1718490" y="1285185"/>
                  <a:pt x="1955333" y="1285185"/>
                </a:cubicBezTo>
                <a:close/>
                <a:moveTo>
                  <a:pt x="1955333" y="1074136"/>
                </a:moveTo>
                <a:cubicBezTo>
                  <a:pt x="1601930" y="1074136"/>
                  <a:pt x="1315441" y="1360625"/>
                  <a:pt x="1315441" y="1714028"/>
                </a:cubicBezTo>
                <a:cubicBezTo>
                  <a:pt x="1315441" y="2067431"/>
                  <a:pt x="1601930" y="2353920"/>
                  <a:pt x="1955333" y="2353920"/>
                </a:cubicBezTo>
                <a:cubicBezTo>
                  <a:pt x="2308736" y="2353920"/>
                  <a:pt x="2595225" y="2067431"/>
                  <a:pt x="2595225" y="1714028"/>
                </a:cubicBezTo>
                <a:cubicBezTo>
                  <a:pt x="2595225" y="1360625"/>
                  <a:pt x="2308736" y="1074136"/>
                  <a:pt x="1955333" y="1074136"/>
                </a:cubicBezTo>
                <a:close/>
                <a:moveTo>
                  <a:pt x="1955333" y="849503"/>
                </a:moveTo>
                <a:cubicBezTo>
                  <a:pt x="2432797" y="849503"/>
                  <a:pt x="2819858" y="1236564"/>
                  <a:pt x="2819858" y="1714028"/>
                </a:cubicBezTo>
                <a:cubicBezTo>
                  <a:pt x="2819858" y="2191492"/>
                  <a:pt x="2432797" y="2578553"/>
                  <a:pt x="1955333" y="2578553"/>
                </a:cubicBezTo>
                <a:cubicBezTo>
                  <a:pt x="1477869" y="2578553"/>
                  <a:pt x="1090808" y="2191492"/>
                  <a:pt x="1090808" y="1714028"/>
                </a:cubicBezTo>
                <a:cubicBezTo>
                  <a:pt x="1090808" y="1236564"/>
                  <a:pt x="1477869" y="849503"/>
                  <a:pt x="1955333" y="849503"/>
                </a:cubicBezTo>
                <a:close/>
                <a:moveTo>
                  <a:pt x="3253503" y="756254"/>
                </a:moveTo>
                <a:cubicBezTo>
                  <a:pt x="3162525" y="756254"/>
                  <a:pt x="3088773" y="830006"/>
                  <a:pt x="3088773" y="920984"/>
                </a:cubicBezTo>
                <a:cubicBezTo>
                  <a:pt x="3088773" y="1011962"/>
                  <a:pt x="3162525" y="1085714"/>
                  <a:pt x="3253503" y="1085714"/>
                </a:cubicBezTo>
                <a:cubicBezTo>
                  <a:pt x="3344481" y="1085714"/>
                  <a:pt x="3418233" y="1011962"/>
                  <a:pt x="3418233" y="920984"/>
                </a:cubicBezTo>
                <a:cubicBezTo>
                  <a:pt x="3418233" y="830006"/>
                  <a:pt x="3344481" y="756254"/>
                  <a:pt x="3253503" y="756254"/>
                </a:cubicBezTo>
                <a:close/>
                <a:moveTo>
                  <a:pt x="1955333" y="744677"/>
                </a:moveTo>
                <a:cubicBezTo>
                  <a:pt x="1419975" y="744677"/>
                  <a:pt x="985982" y="1178670"/>
                  <a:pt x="985982" y="1714028"/>
                </a:cubicBezTo>
                <a:cubicBezTo>
                  <a:pt x="985982" y="2249386"/>
                  <a:pt x="1419975" y="2683379"/>
                  <a:pt x="1955333" y="2683379"/>
                </a:cubicBezTo>
                <a:cubicBezTo>
                  <a:pt x="2490691" y="2683379"/>
                  <a:pt x="2924684" y="2249386"/>
                  <a:pt x="2924684" y="1714028"/>
                </a:cubicBezTo>
                <a:cubicBezTo>
                  <a:pt x="2924684" y="1178670"/>
                  <a:pt x="2490691" y="744677"/>
                  <a:pt x="1955333" y="744677"/>
                </a:cubicBezTo>
                <a:close/>
                <a:moveTo>
                  <a:pt x="1333922" y="0"/>
                </a:moveTo>
                <a:lnTo>
                  <a:pt x="2626078" y="0"/>
                </a:lnTo>
                <a:lnTo>
                  <a:pt x="2717085" y="364028"/>
                </a:lnTo>
                <a:lnTo>
                  <a:pt x="3699990" y="364028"/>
                </a:lnTo>
                <a:cubicBezTo>
                  <a:pt x="3843590" y="364028"/>
                  <a:pt x="3960000" y="480438"/>
                  <a:pt x="3960000" y="624038"/>
                </a:cubicBezTo>
                <a:lnTo>
                  <a:pt x="3960000" y="2804018"/>
                </a:lnTo>
                <a:cubicBezTo>
                  <a:pt x="3960000" y="2947618"/>
                  <a:pt x="3843590" y="3064028"/>
                  <a:pt x="3699990" y="3064028"/>
                </a:cubicBezTo>
                <a:lnTo>
                  <a:pt x="260010" y="3064028"/>
                </a:lnTo>
                <a:cubicBezTo>
                  <a:pt x="116410" y="3064028"/>
                  <a:pt x="0" y="2947618"/>
                  <a:pt x="0" y="2804018"/>
                </a:cubicBezTo>
                <a:lnTo>
                  <a:pt x="0" y="624038"/>
                </a:lnTo>
                <a:cubicBezTo>
                  <a:pt x="0" y="480438"/>
                  <a:pt x="116410" y="364028"/>
                  <a:pt x="260010" y="364028"/>
                </a:cubicBezTo>
                <a:lnTo>
                  <a:pt x="443165" y="364028"/>
                </a:lnTo>
                <a:lnTo>
                  <a:pt x="443165" y="237982"/>
                </a:lnTo>
                <a:cubicBezTo>
                  <a:pt x="443165" y="195266"/>
                  <a:pt x="477794" y="160637"/>
                  <a:pt x="520510" y="160637"/>
                </a:cubicBezTo>
                <a:lnTo>
                  <a:pt x="1049896" y="160637"/>
                </a:lnTo>
                <a:cubicBezTo>
                  <a:pt x="1092612" y="160637"/>
                  <a:pt x="1127241" y="195266"/>
                  <a:pt x="1127241" y="237982"/>
                </a:cubicBezTo>
                <a:lnTo>
                  <a:pt x="1127241" y="364028"/>
                </a:lnTo>
                <a:lnTo>
                  <a:pt x="1242915" y="3640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Freeform 100">
            <a:extLst>
              <a:ext uri="{FF2B5EF4-FFF2-40B4-BE49-F238E27FC236}">
                <a16:creationId xmlns="" xmlns:a16="http://schemas.microsoft.com/office/drawing/2014/main" id="{AAC286B8-BCF2-4B2F-B758-280A60239CD8}"/>
              </a:ext>
            </a:extLst>
          </p:cNvPr>
          <p:cNvSpPr>
            <a:spLocks noChangeAspect="1"/>
          </p:cNvSpPr>
          <p:nvPr/>
        </p:nvSpPr>
        <p:spPr>
          <a:xfrm rot="8580000">
            <a:off x="5162579" y="2290797"/>
            <a:ext cx="352651" cy="351712"/>
          </a:xfrm>
          <a:custGeom>
            <a:avLst/>
            <a:gdLst/>
            <a:ahLst/>
            <a:cxnLst/>
            <a:rect l="l" t="t" r="r" b="b"/>
            <a:pathLst>
              <a:path w="3872365" h="3862045">
                <a:moveTo>
                  <a:pt x="1786489" y="808318"/>
                </a:moveTo>
                <a:cubicBezTo>
                  <a:pt x="1525809" y="610106"/>
                  <a:pt x="1257124" y="397966"/>
                  <a:pt x="1040385" y="230829"/>
                </a:cubicBezTo>
                <a:cubicBezTo>
                  <a:pt x="1905215" y="-194386"/>
                  <a:pt x="2650439" y="24572"/>
                  <a:pt x="3162062" y="429660"/>
                </a:cubicBezTo>
                <a:cubicBezTo>
                  <a:pt x="3007351" y="875340"/>
                  <a:pt x="2905932" y="1443216"/>
                  <a:pt x="2745609" y="1410478"/>
                </a:cubicBezTo>
                <a:cubicBezTo>
                  <a:pt x="2633182" y="1430335"/>
                  <a:pt x="2220955" y="1138671"/>
                  <a:pt x="1786489" y="808318"/>
                </a:cubicBezTo>
                <a:close/>
                <a:moveTo>
                  <a:pt x="2701004" y="2590217"/>
                </a:moveTo>
                <a:cubicBezTo>
                  <a:pt x="2682933" y="2576481"/>
                  <a:pt x="2672282" y="2559744"/>
                  <a:pt x="2670336" y="2539383"/>
                </a:cubicBezTo>
                <a:cubicBezTo>
                  <a:pt x="2587360" y="2376647"/>
                  <a:pt x="3042640" y="1246798"/>
                  <a:pt x="3299881" y="563773"/>
                </a:cubicBezTo>
                <a:cubicBezTo>
                  <a:pt x="3959368" y="1266493"/>
                  <a:pt x="3967860" y="2043171"/>
                  <a:pt x="3730056" y="2650875"/>
                </a:cubicBezTo>
                <a:cubicBezTo>
                  <a:pt x="3317547" y="2635434"/>
                  <a:pt x="2827499" y="2686366"/>
                  <a:pt x="2701004" y="2590217"/>
                </a:cubicBezTo>
                <a:close/>
                <a:moveTo>
                  <a:pt x="19691" y="2248546"/>
                </a:moveTo>
                <a:cubicBezTo>
                  <a:pt x="-100797" y="1292396"/>
                  <a:pt x="348853" y="659059"/>
                  <a:pt x="898439" y="307194"/>
                </a:cubicBezTo>
                <a:cubicBezTo>
                  <a:pt x="1269469" y="598575"/>
                  <a:pt x="1773388" y="879352"/>
                  <a:pt x="1690237" y="1020281"/>
                </a:cubicBezTo>
                <a:cubicBezTo>
                  <a:pt x="1661713" y="1200709"/>
                  <a:pt x="629275" y="1847170"/>
                  <a:pt x="19691" y="2248546"/>
                </a:cubicBezTo>
                <a:close/>
                <a:moveTo>
                  <a:pt x="1805382" y="3858278"/>
                </a:moveTo>
                <a:cubicBezTo>
                  <a:pt x="1676483" y="3404460"/>
                  <a:pt x="1433840" y="2881111"/>
                  <a:pt x="1583946" y="2815971"/>
                </a:cubicBezTo>
                <a:cubicBezTo>
                  <a:pt x="1713076" y="2686769"/>
                  <a:pt x="2928316" y="2770622"/>
                  <a:pt x="3657403" y="2804207"/>
                </a:cubicBezTo>
                <a:cubicBezTo>
                  <a:pt x="3192869" y="3648569"/>
                  <a:pt x="2456828" y="3896652"/>
                  <a:pt x="1805382" y="3858278"/>
                </a:cubicBezTo>
                <a:close/>
                <a:moveTo>
                  <a:pt x="762284" y="3480575"/>
                </a:moveTo>
                <a:cubicBezTo>
                  <a:pt x="380940" y="3198297"/>
                  <a:pt x="161300" y="2806810"/>
                  <a:pt x="58293" y="2412172"/>
                </a:cubicBezTo>
                <a:cubicBezTo>
                  <a:pt x="450067" y="2149344"/>
                  <a:pt x="872820" y="1756853"/>
                  <a:pt x="981158" y="1879484"/>
                </a:cubicBezTo>
                <a:cubicBezTo>
                  <a:pt x="1143940" y="1962367"/>
                  <a:pt x="1439720" y="3144041"/>
                  <a:pt x="1633080" y="3847823"/>
                </a:cubicBezTo>
                <a:cubicBezTo>
                  <a:pt x="1278110" y="3779994"/>
                  <a:pt x="991090" y="3649942"/>
                  <a:pt x="762284" y="34805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7" name="Group 101">
            <a:extLst>
              <a:ext uri="{FF2B5EF4-FFF2-40B4-BE49-F238E27FC236}">
                <a16:creationId xmlns="" xmlns:a16="http://schemas.microsoft.com/office/drawing/2014/main" id="{522541E3-2B9B-438A-AB7C-C8152A272E4B}"/>
              </a:ext>
            </a:extLst>
          </p:cNvPr>
          <p:cNvGrpSpPr/>
          <p:nvPr/>
        </p:nvGrpSpPr>
        <p:grpSpPr>
          <a:xfrm>
            <a:off x="8642628" y="3026845"/>
            <a:ext cx="2791899" cy="890327"/>
            <a:chOff x="2079598" y="4257726"/>
            <a:chExt cx="2262901" cy="890327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0B8AC86E-7241-46E4-8C6F-6B950FF9F742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3230BB9B-EA0A-4164-8D00-ADF4848C97CF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oup 104">
            <a:extLst>
              <a:ext uri="{FF2B5EF4-FFF2-40B4-BE49-F238E27FC236}">
                <a16:creationId xmlns="" xmlns:a16="http://schemas.microsoft.com/office/drawing/2014/main" id="{420D2928-457A-4772-B66F-DD1B2A631217}"/>
              </a:ext>
            </a:extLst>
          </p:cNvPr>
          <p:cNvGrpSpPr/>
          <p:nvPr/>
        </p:nvGrpSpPr>
        <p:grpSpPr>
          <a:xfrm>
            <a:off x="8334811" y="4747728"/>
            <a:ext cx="2791899" cy="890327"/>
            <a:chOff x="2079598" y="4257726"/>
            <a:chExt cx="2262901" cy="890327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DC3971EA-EFC8-4E27-831E-A1C94BB2CFBB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4FB0FBD9-4D0E-46E7-9085-3444A49AD2CA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107">
            <a:extLst>
              <a:ext uri="{FF2B5EF4-FFF2-40B4-BE49-F238E27FC236}">
                <a16:creationId xmlns="" xmlns:a16="http://schemas.microsoft.com/office/drawing/2014/main" id="{58A7BC29-1963-49D2-830E-777ECDA7A4A5}"/>
              </a:ext>
            </a:extLst>
          </p:cNvPr>
          <p:cNvGrpSpPr/>
          <p:nvPr/>
        </p:nvGrpSpPr>
        <p:grpSpPr>
          <a:xfrm>
            <a:off x="7752748" y="1305964"/>
            <a:ext cx="2791899" cy="890327"/>
            <a:chOff x="2079598" y="4257726"/>
            <a:chExt cx="2262901" cy="890327"/>
          </a:xfrm>
        </p:grpSpPr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1D55EAC7-1BF6-4782-9A93-E4354A68B3BD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A263B2FC-DE9F-42BF-9132-F8C6179ECCB5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accent4"/>
                  </a:solidFill>
                  <a:latin typeface="Arial" pitchFamily="34" charset="0"/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110">
            <a:extLst>
              <a:ext uri="{FF2B5EF4-FFF2-40B4-BE49-F238E27FC236}">
                <a16:creationId xmlns="" xmlns:a16="http://schemas.microsoft.com/office/drawing/2014/main" id="{85441188-279B-4707-AFE4-F078F09B0736}"/>
              </a:ext>
            </a:extLst>
          </p:cNvPr>
          <p:cNvGrpSpPr/>
          <p:nvPr/>
        </p:nvGrpSpPr>
        <p:grpSpPr>
          <a:xfrm>
            <a:off x="1077361" y="4747728"/>
            <a:ext cx="2804354" cy="890327"/>
            <a:chOff x="2079598" y="4257726"/>
            <a:chExt cx="2262901" cy="890327"/>
          </a:xfrm>
        </p:grpSpPr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E764EAE-2D09-45B6-A9BD-9F80A4803C31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61D51CD7-B4DD-43F0-A314-E36C12B7B739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9" name="Group 113">
            <a:extLst>
              <a:ext uri="{FF2B5EF4-FFF2-40B4-BE49-F238E27FC236}">
                <a16:creationId xmlns="" xmlns:a16="http://schemas.microsoft.com/office/drawing/2014/main" id="{9F756EA5-2DB9-42D6-BE1D-8C8F3E6D4297}"/>
              </a:ext>
            </a:extLst>
          </p:cNvPr>
          <p:cNvGrpSpPr/>
          <p:nvPr/>
        </p:nvGrpSpPr>
        <p:grpSpPr>
          <a:xfrm>
            <a:off x="760492" y="3026845"/>
            <a:ext cx="2804354" cy="890327"/>
            <a:chOff x="2079598" y="4257726"/>
            <a:chExt cx="2262901" cy="890327"/>
          </a:xfrm>
        </p:grpSpPr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1EC89F0D-C2D3-4B89-99C6-BFF9D95C33EE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278D92C8-1C7F-461E-B83F-D8619490F4D2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rgbClr val="70AD47"/>
                  </a:solidFill>
                  <a:latin typeface="Arial" pitchFamily="34" charset="0"/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rgbClr val="70AD47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2" name="Group 116">
            <a:extLst>
              <a:ext uri="{FF2B5EF4-FFF2-40B4-BE49-F238E27FC236}">
                <a16:creationId xmlns="" xmlns:a16="http://schemas.microsoft.com/office/drawing/2014/main" id="{5288F1B6-FFC5-409F-862A-7FEBCB107ADA}"/>
              </a:ext>
            </a:extLst>
          </p:cNvPr>
          <p:cNvGrpSpPr/>
          <p:nvPr/>
        </p:nvGrpSpPr>
        <p:grpSpPr>
          <a:xfrm>
            <a:off x="1653425" y="1305964"/>
            <a:ext cx="2804354" cy="890327"/>
            <a:chOff x="2079598" y="4257726"/>
            <a:chExt cx="2262901" cy="890327"/>
          </a:xfrm>
        </p:grpSpPr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C926EFFC-2746-46A1-A198-C8078A655D92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E6E1D780-EE5A-4BFA-917D-37F06CC0D5C1}"/>
                </a:ext>
              </a:extLst>
            </p:cNvPr>
            <p:cNvSpPr txBox="1"/>
            <p:nvPr/>
          </p:nvSpPr>
          <p:spPr>
            <a:xfrm>
              <a:off x="2079598" y="4257726"/>
              <a:ext cx="226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rgbClr val="5B9BD5"/>
                  </a:solidFill>
                  <a:latin typeface="Arial" pitchFamily="34" charset="0"/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rgbClr val="5B9BD5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6" name="Text Placeholder 1"/>
          <p:cNvSpPr txBox="1">
            <a:spLocks/>
          </p:cNvSpPr>
          <p:nvPr/>
        </p:nvSpPr>
        <p:spPr>
          <a:xfrm>
            <a:off x="0" y="260174"/>
            <a:ext cx="12192000" cy="768085"/>
          </a:xfrm>
          <a:prstGeom prst="rect">
            <a:avLst/>
          </a:prstGeom>
        </p:spPr>
        <p:txBody>
          <a:bodyPr vert="horz" lIns="91440" tIns="9144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6600" b="1" dirty="0" smtClean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48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6" r="22156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5008418" y="2222933"/>
            <a:ext cx="7199850" cy="24121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4295" y="2868032"/>
            <a:ext cx="7183582" cy="1142860"/>
          </a:xfrm>
        </p:spPr>
        <p:txBody>
          <a:bodyPr>
            <a:noAutofit/>
          </a:bodyPr>
          <a:lstStyle/>
          <a:p>
            <a:r>
              <a:rPr lang="th-TH" sz="7200" dirty="0">
                <a:solidFill>
                  <a:schemeClr val="accent5">
                    <a:lumMod val="50000"/>
                  </a:schemeClr>
                </a:solidFill>
              </a:rPr>
              <a:t>แผนการดำเนิน</a:t>
            </a:r>
            <a:r>
              <a:rPr lang="th-TH" sz="7200" dirty="0" smtClean="0">
                <a:solidFill>
                  <a:schemeClr val="accent5">
                    <a:lumMod val="50000"/>
                  </a:schemeClr>
                </a:solidFill>
              </a:rPr>
              <a:t>โครงการ</a:t>
            </a:r>
            <a:endParaRPr lang="en-US" sz="7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69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6780038-D66A-40D8-A1A4-CD8B40BA1327}"/>
              </a:ext>
            </a:extLst>
          </p:cNvPr>
          <p:cNvGrpSpPr/>
          <p:nvPr/>
        </p:nvGrpSpPr>
        <p:grpSpPr>
          <a:xfrm>
            <a:off x="712741" y="2966623"/>
            <a:ext cx="2406956" cy="1107996"/>
            <a:chOff x="2551705" y="4283314"/>
            <a:chExt cx="2357003" cy="1107996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D125665D-C6FF-439B-BA0B-E79C077B87D4}"/>
                </a:ext>
              </a:extLst>
            </p:cNvPr>
            <p:cNvSpPr txBox="1"/>
            <p:nvPr/>
          </p:nvSpPr>
          <p:spPr>
            <a:xfrm>
              <a:off x="2551706" y="4560313"/>
              <a:ext cx="23570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89D288F-F770-4E9D-9B71-EF1B9F3672EA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F8E78BE-4DAF-40C6-8E52-EFD7B8B500F9}"/>
              </a:ext>
            </a:extLst>
          </p:cNvPr>
          <p:cNvGrpSpPr/>
          <p:nvPr/>
        </p:nvGrpSpPr>
        <p:grpSpPr>
          <a:xfrm>
            <a:off x="9099990" y="2912990"/>
            <a:ext cx="2406956" cy="1107996"/>
            <a:chOff x="2551705" y="4283314"/>
            <a:chExt cx="2357003" cy="1107996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2D91639C-4039-4826-B484-08FD49A9ABDA}"/>
                </a:ext>
              </a:extLst>
            </p:cNvPr>
            <p:cNvSpPr txBox="1"/>
            <p:nvPr/>
          </p:nvSpPr>
          <p:spPr>
            <a:xfrm>
              <a:off x="2551706" y="4560313"/>
              <a:ext cx="23570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ACC410C-C5E4-48E5-8D7C-48757748D417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3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F359F4F-6FD2-422C-85DB-A33471FD7DC8}"/>
              </a:ext>
            </a:extLst>
          </p:cNvPr>
          <p:cNvSpPr txBox="1"/>
          <p:nvPr/>
        </p:nvSpPr>
        <p:spPr>
          <a:xfrm>
            <a:off x="1421396" y="5460520"/>
            <a:ext cx="9383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Get a modern PowerPoint  Presentation that is beautifully designed. I hope and I believe that this Template will your Time, Money and Reputation. Easy to change colors, photos and Text. Get a modern PowerPoint  Presentation that is beautifully designed. Get a modern PowerPoint  Presentation that is beautifully designed. I hope and I believe that this Template will your Time, Money and Reputation.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9" name="Rectangle 16">
            <a:extLst>
              <a:ext uri="{FF2B5EF4-FFF2-40B4-BE49-F238E27FC236}">
                <a16:creationId xmlns="" xmlns:a16="http://schemas.microsoft.com/office/drawing/2014/main" id="{771596C8-8C60-415A-A4C1-96500F7965CE}"/>
              </a:ext>
            </a:extLst>
          </p:cNvPr>
          <p:cNvSpPr/>
          <p:nvPr/>
        </p:nvSpPr>
        <p:spPr>
          <a:xfrm rot="2700000">
            <a:off x="10124093" y="2262260"/>
            <a:ext cx="338288" cy="606488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E2DC179-C0C3-4AE5-BFE2-B14B4E00DC6A}"/>
              </a:ext>
            </a:extLst>
          </p:cNvPr>
          <p:cNvSpPr/>
          <p:nvPr/>
        </p:nvSpPr>
        <p:spPr>
          <a:xfrm>
            <a:off x="1736430" y="2355889"/>
            <a:ext cx="458131" cy="428851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7FED1919-6CF3-432C-90D6-D03F31CB4EC4}"/>
              </a:ext>
            </a:extLst>
          </p:cNvPr>
          <p:cNvSpPr>
            <a:spLocks noGrp="1"/>
          </p:cNvSpPr>
          <p:nvPr>
            <p:ph type="pic" idx="12"/>
          </p:nvPr>
        </p:nvSpPr>
        <p:spPr/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0" y="260174"/>
            <a:ext cx="12192000" cy="768085"/>
          </a:xfrm>
          <a:prstGeom prst="rect">
            <a:avLst/>
          </a:prstGeom>
        </p:spPr>
        <p:txBody>
          <a:bodyPr vert="horz" lIns="91440" tIns="9144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6600" b="1" dirty="0" smtClean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15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016EDFE0-3B24-4AE5-B9C1-CCEAA50DDCCE}"/>
              </a:ext>
            </a:extLst>
          </p:cNvPr>
          <p:cNvGrpSpPr/>
          <p:nvPr/>
        </p:nvGrpSpPr>
        <p:grpSpPr>
          <a:xfrm>
            <a:off x="7057783" y="1551664"/>
            <a:ext cx="3781207" cy="3891698"/>
            <a:chOff x="2881974" y="2106409"/>
            <a:chExt cx="3382255" cy="3481091"/>
          </a:xfrm>
        </p:grpSpPr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DFE62FFA-88F5-44BC-BBE5-9163D49ACC54}"/>
                </a:ext>
              </a:extLst>
            </p:cNvPr>
            <p:cNvSpPr/>
            <p:nvPr/>
          </p:nvSpPr>
          <p:spPr>
            <a:xfrm rot="2700000">
              <a:off x="3911376" y="2156564"/>
              <a:ext cx="1323450" cy="1323450"/>
            </a:xfrm>
            <a:prstGeom prst="rect">
              <a:avLst/>
            </a:prstGeom>
            <a:noFill/>
            <a:ln w="50800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8BF28360-F83C-46F0-B44E-B3C46D1FB14F}"/>
                </a:ext>
              </a:extLst>
            </p:cNvPr>
            <p:cNvSpPr/>
            <p:nvPr/>
          </p:nvSpPr>
          <p:spPr>
            <a:xfrm rot="2700000">
              <a:off x="4940779" y="3185967"/>
              <a:ext cx="1323450" cy="1323450"/>
            </a:xfrm>
            <a:prstGeom prst="rect">
              <a:avLst/>
            </a:prstGeom>
            <a:noFill/>
            <a:ln w="508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CA32EF57-4795-4C11-B4BB-9A691ABAB3C9}"/>
                </a:ext>
              </a:extLst>
            </p:cNvPr>
            <p:cNvSpPr/>
            <p:nvPr/>
          </p:nvSpPr>
          <p:spPr>
            <a:xfrm rot="2700000">
              <a:off x="3911376" y="4215369"/>
              <a:ext cx="1323450" cy="1323450"/>
            </a:xfrm>
            <a:prstGeom prst="rect">
              <a:avLst/>
            </a:prstGeom>
            <a:noFill/>
            <a:ln w="508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79D4FE5D-35E1-4AFB-BBF5-D6567A45AF41}"/>
                </a:ext>
              </a:extLst>
            </p:cNvPr>
            <p:cNvSpPr/>
            <p:nvPr/>
          </p:nvSpPr>
          <p:spPr>
            <a:xfrm rot="2700000">
              <a:off x="2881974" y="3185967"/>
              <a:ext cx="1323450" cy="1323450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="" xmlns:a16="http://schemas.microsoft.com/office/drawing/2014/main" id="{39A6F296-801E-44F6-B053-E7540BE43BF5}"/>
                </a:ext>
              </a:extLst>
            </p:cNvPr>
            <p:cNvSpPr/>
            <p:nvPr/>
          </p:nvSpPr>
          <p:spPr>
            <a:xfrm rot="2700000">
              <a:off x="4242276" y="4017049"/>
              <a:ext cx="661651" cy="66165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61023AD7-7E76-4F1D-BD11-9373A20A4D6A}"/>
                </a:ext>
              </a:extLst>
            </p:cNvPr>
            <p:cNvSpPr/>
            <p:nvPr/>
          </p:nvSpPr>
          <p:spPr>
            <a:xfrm rot="2700000">
              <a:off x="4742459" y="3516866"/>
              <a:ext cx="661651" cy="66165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="" xmlns:a16="http://schemas.microsoft.com/office/drawing/2014/main" id="{59414BB3-13CB-4529-8328-0551A7A15647}"/>
                </a:ext>
              </a:extLst>
            </p:cNvPr>
            <p:cNvSpPr/>
            <p:nvPr/>
          </p:nvSpPr>
          <p:spPr>
            <a:xfrm rot="2700000">
              <a:off x="4242276" y="3016683"/>
              <a:ext cx="661651" cy="66165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AB617FD7-7A60-40A1-A06B-388F0C9A5185}"/>
                </a:ext>
              </a:extLst>
            </p:cNvPr>
            <p:cNvSpPr/>
            <p:nvPr/>
          </p:nvSpPr>
          <p:spPr>
            <a:xfrm rot="2700000">
              <a:off x="3742092" y="3516866"/>
              <a:ext cx="661651" cy="6616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215CB688-2CF2-423D-A352-62E4DC239782}"/>
                </a:ext>
              </a:extLst>
            </p:cNvPr>
            <p:cNvSpPr/>
            <p:nvPr/>
          </p:nvSpPr>
          <p:spPr>
            <a:xfrm>
              <a:off x="4309281" y="2106409"/>
              <a:ext cx="529380" cy="7433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chemeClr val="accent5">
                      <a:lumMod val="50000"/>
                    </a:schemeClr>
                  </a:solidFill>
                  <a:cs typeface="Arial" pitchFamily="34" charset="0"/>
                </a:rPr>
                <a:t>S</a:t>
              </a:r>
              <a:endParaRPr lang="ko-KR" altLang="en-US" sz="48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="" xmlns:a16="http://schemas.microsoft.com/office/drawing/2014/main" id="{8A54C544-5880-43F4-8256-C9D64521EECD}"/>
                </a:ext>
              </a:extLst>
            </p:cNvPr>
            <p:cNvSpPr/>
            <p:nvPr/>
          </p:nvSpPr>
          <p:spPr>
            <a:xfrm>
              <a:off x="2943252" y="3482037"/>
              <a:ext cx="529380" cy="7433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chemeClr val="accent2"/>
                  </a:solidFill>
                  <a:cs typeface="Arial" pitchFamily="34" charset="0"/>
                </a:rPr>
                <a:t>W</a:t>
              </a:r>
              <a:endParaRPr lang="ko-KR" altLang="en-US" sz="4800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="" xmlns:a16="http://schemas.microsoft.com/office/drawing/2014/main" id="{90E20513-80AE-419D-81FB-A05EE24AF558}"/>
                </a:ext>
              </a:extLst>
            </p:cNvPr>
            <p:cNvSpPr/>
            <p:nvPr/>
          </p:nvSpPr>
          <p:spPr>
            <a:xfrm>
              <a:off x="5680729" y="3476028"/>
              <a:ext cx="529380" cy="7433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rgbClr val="FFC000"/>
                  </a:solidFill>
                  <a:cs typeface="Arial" pitchFamily="34" charset="0"/>
                </a:rPr>
                <a:t>T</a:t>
              </a:r>
              <a:endParaRPr lang="ko-KR" altLang="en-US" sz="4800" dirty="0">
                <a:solidFill>
                  <a:srgbClr val="FFC000"/>
                </a:solidFill>
                <a:cs typeface="Arial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="" xmlns:a16="http://schemas.microsoft.com/office/drawing/2014/main" id="{3E35E2AE-2F2B-4217-A1C4-09002712B399}"/>
                </a:ext>
              </a:extLst>
            </p:cNvPr>
            <p:cNvSpPr/>
            <p:nvPr/>
          </p:nvSpPr>
          <p:spPr>
            <a:xfrm>
              <a:off x="4319627" y="4844180"/>
              <a:ext cx="529380" cy="7433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O</a:t>
              </a:r>
              <a:endParaRPr lang="ko-KR" altLang="en-US" sz="48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19EA6F5A-614B-4933-94B1-E22446C46569}"/>
              </a:ext>
            </a:extLst>
          </p:cNvPr>
          <p:cNvGrpSpPr/>
          <p:nvPr/>
        </p:nvGrpSpPr>
        <p:grpSpPr>
          <a:xfrm>
            <a:off x="1926211" y="1281257"/>
            <a:ext cx="5244471" cy="728903"/>
            <a:chOff x="572117" y="2297666"/>
            <a:chExt cx="2436534" cy="728903"/>
          </a:xfrm>
        </p:grpSpPr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1B8954A7-BB72-4C81-B62B-9C6EDFBB5678}"/>
                </a:ext>
              </a:extLst>
            </p:cNvPr>
            <p:cNvSpPr txBox="1"/>
            <p:nvPr/>
          </p:nvSpPr>
          <p:spPr>
            <a:xfrm>
              <a:off x="572117" y="2297666"/>
              <a:ext cx="243653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b="1" dirty="0">
                  <a:solidFill>
                    <a:schemeClr val="accent5">
                      <a:lumMod val="50000"/>
                    </a:schemeClr>
                  </a:solidFill>
                  <a:cs typeface="Arial" pitchFamily="34" charset="0"/>
                </a:rPr>
                <a:t>STRENGTHS</a:t>
              </a:r>
              <a:endParaRPr lang="ko-KR" altLang="en-US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DA3E55C5-319D-4E8C-BE36-3FC1D3C6575F}"/>
                </a:ext>
              </a:extLst>
            </p:cNvPr>
            <p:cNvSpPr txBox="1"/>
            <p:nvPr/>
          </p:nvSpPr>
          <p:spPr>
            <a:xfrm>
              <a:off x="572118" y="2564904"/>
              <a:ext cx="2436533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E3A623A6-7207-4D31-BB25-45BFFD30529B}"/>
              </a:ext>
            </a:extLst>
          </p:cNvPr>
          <p:cNvGrpSpPr/>
          <p:nvPr/>
        </p:nvGrpSpPr>
        <p:grpSpPr>
          <a:xfrm>
            <a:off x="769121" y="2485400"/>
            <a:ext cx="5244472" cy="723520"/>
            <a:chOff x="-867415" y="3168851"/>
            <a:chExt cx="3739457" cy="723520"/>
          </a:xfrm>
        </p:grpSpPr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F6C75135-9414-4EAA-8511-59E5E7B40641}"/>
                </a:ext>
              </a:extLst>
            </p:cNvPr>
            <p:cNvSpPr txBox="1"/>
            <p:nvPr/>
          </p:nvSpPr>
          <p:spPr>
            <a:xfrm>
              <a:off x="-867415" y="3168851"/>
              <a:ext cx="3739457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b="1" dirty="0">
                  <a:solidFill>
                    <a:schemeClr val="accent2"/>
                  </a:solidFill>
                  <a:cs typeface="Arial" pitchFamily="34" charset="0"/>
                </a:rPr>
                <a:t>WEAKNESS</a:t>
              </a:r>
              <a:endParaRPr lang="ko-KR" altLang="en-US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532C4570-FAE5-499C-A2E4-60A5CEEAEABF}"/>
                </a:ext>
              </a:extLst>
            </p:cNvPr>
            <p:cNvSpPr txBox="1"/>
            <p:nvPr/>
          </p:nvSpPr>
          <p:spPr>
            <a:xfrm>
              <a:off x="-867415" y="3430706"/>
              <a:ext cx="373945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5C0F2F82-2E77-4EE9-ACD4-82F3043B28B6}"/>
              </a:ext>
            </a:extLst>
          </p:cNvPr>
          <p:cNvGrpSpPr/>
          <p:nvPr/>
        </p:nvGrpSpPr>
        <p:grpSpPr>
          <a:xfrm>
            <a:off x="769124" y="3684161"/>
            <a:ext cx="5244468" cy="724416"/>
            <a:chOff x="-264176" y="4096598"/>
            <a:chExt cx="3739454" cy="724416"/>
          </a:xfrm>
        </p:grpSpPr>
        <p:sp>
          <p:nvSpPr>
            <p:cNvPr id="67" name="TextBox 66">
              <a:extLst>
                <a:ext uri="{FF2B5EF4-FFF2-40B4-BE49-F238E27FC236}">
                  <a16:creationId xmlns="" xmlns:a16="http://schemas.microsoft.com/office/drawing/2014/main" id="{DF6D9E14-09FC-46ED-B1C6-AA15A39BB73F}"/>
                </a:ext>
              </a:extLst>
            </p:cNvPr>
            <p:cNvSpPr txBox="1"/>
            <p:nvPr/>
          </p:nvSpPr>
          <p:spPr>
            <a:xfrm>
              <a:off x="-264176" y="4096598"/>
              <a:ext cx="3739454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b="1" dirty="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OPPORTUNITIES</a:t>
              </a:r>
              <a:endParaRPr lang="ko-KR" altLang="en-US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A3115557-B71A-470F-B3C4-6052E19C3CEB}"/>
                </a:ext>
              </a:extLst>
            </p:cNvPr>
            <p:cNvSpPr txBox="1"/>
            <p:nvPr/>
          </p:nvSpPr>
          <p:spPr>
            <a:xfrm>
              <a:off x="-264176" y="4359349"/>
              <a:ext cx="373945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BEFEEA58-D673-47A4-9E9F-3A93A5490A1E}"/>
              </a:ext>
            </a:extLst>
          </p:cNvPr>
          <p:cNvGrpSpPr/>
          <p:nvPr/>
        </p:nvGrpSpPr>
        <p:grpSpPr>
          <a:xfrm>
            <a:off x="1884716" y="4883818"/>
            <a:ext cx="5285965" cy="725312"/>
            <a:chOff x="-264176" y="5080906"/>
            <a:chExt cx="3769043" cy="725312"/>
          </a:xfrm>
        </p:grpSpPr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C88E079C-C564-4692-B12F-0F062D412855}"/>
                </a:ext>
              </a:extLst>
            </p:cNvPr>
            <p:cNvSpPr txBox="1"/>
            <p:nvPr/>
          </p:nvSpPr>
          <p:spPr>
            <a:xfrm>
              <a:off x="-264176" y="5080906"/>
              <a:ext cx="376904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b="1" dirty="0">
                  <a:solidFill>
                    <a:srgbClr val="FFC000"/>
                  </a:solidFill>
                  <a:cs typeface="Arial" pitchFamily="34" charset="0"/>
                </a:rPr>
                <a:t>THREATS</a:t>
              </a:r>
              <a:endParaRPr lang="ko-KR" altLang="en-US" b="1" dirty="0">
                <a:solidFill>
                  <a:srgbClr val="FFC000"/>
                </a:solidFill>
                <a:cs typeface="Arial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42659B4C-945F-448E-AA39-1E6C27C463C2}"/>
                </a:ext>
              </a:extLst>
            </p:cNvPr>
            <p:cNvSpPr txBox="1"/>
            <p:nvPr/>
          </p:nvSpPr>
          <p:spPr>
            <a:xfrm>
              <a:off x="-264176" y="5344553"/>
              <a:ext cx="3769043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72" name="Parallelogram 30">
            <a:extLst>
              <a:ext uri="{FF2B5EF4-FFF2-40B4-BE49-F238E27FC236}">
                <a16:creationId xmlns="" xmlns:a16="http://schemas.microsoft.com/office/drawing/2014/main" id="{33F56631-BA96-4ABA-AB75-F06196072AC3}"/>
              </a:ext>
            </a:extLst>
          </p:cNvPr>
          <p:cNvSpPr/>
          <p:nvPr/>
        </p:nvSpPr>
        <p:spPr>
          <a:xfrm flipH="1">
            <a:off x="9328986" y="3317775"/>
            <a:ext cx="351685" cy="352555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73" name="Rectangle 130">
            <a:extLst>
              <a:ext uri="{FF2B5EF4-FFF2-40B4-BE49-F238E27FC236}">
                <a16:creationId xmlns="" xmlns:a16="http://schemas.microsoft.com/office/drawing/2014/main" id="{8E58AF58-1A30-47BA-90BA-63BF09364471}"/>
              </a:ext>
            </a:extLst>
          </p:cNvPr>
          <p:cNvSpPr/>
          <p:nvPr/>
        </p:nvSpPr>
        <p:spPr>
          <a:xfrm>
            <a:off x="8225718" y="3318856"/>
            <a:ext cx="351990" cy="353588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4" name="Rectangle 9">
            <a:extLst>
              <a:ext uri="{FF2B5EF4-FFF2-40B4-BE49-F238E27FC236}">
                <a16:creationId xmlns="" xmlns:a16="http://schemas.microsoft.com/office/drawing/2014/main" id="{20788AC4-6618-4007-ACA0-77952BE8A9EB}"/>
              </a:ext>
            </a:extLst>
          </p:cNvPr>
          <p:cNvSpPr/>
          <p:nvPr/>
        </p:nvSpPr>
        <p:spPr>
          <a:xfrm>
            <a:off x="8774218" y="2718376"/>
            <a:ext cx="371782" cy="371178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75" name="Freeform 18">
            <a:extLst>
              <a:ext uri="{FF2B5EF4-FFF2-40B4-BE49-F238E27FC236}">
                <a16:creationId xmlns="" xmlns:a16="http://schemas.microsoft.com/office/drawing/2014/main" id="{03D8A643-AB99-4979-AD76-5D7546CA9E06}"/>
              </a:ext>
            </a:extLst>
          </p:cNvPr>
          <p:cNvSpPr/>
          <p:nvPr/>
        </p:nvSpPr>
        <p:spPr>
          <a:xfrm>
            <a:off x="8746390" y="3832782"/>
            <a:ext cx="427438" cy="344974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3" name="Text Placeholder 1"/>
          <p:cNvSpPr txBox="1">
            <a:spLocks/>
          </p:cNvSpPr>
          <p:nvPr/>
        </p:nvSpPr>
        <p:spPr>
          <a:xfrm>
            <a:off x="0" y="260174"/>
            <a:ext cx="12192000" cy="768085"/>
          </a:xfrm>
          <a:prstGeom prst="rect">
            <a:avLst/>
          </a:prstGeom>
        </p:spPr>
        <p:txBody>
          <a:bodyPr vert="horz" lIns="91440" tIns="9144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6600" b="1" dirty="0" smtClean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06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4A0EF8B0-3CD7-4DC1-8849-D36178336660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1591532" y="1751529"/>
            <a:ext cx="960137" cy="1190225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EA383E21-6A1C-4275-B66E-C5DF7CCA3F45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1591532" y="3559277"/>
            <a:ext cx="667036" cy="6165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3E93A2B5-A7C0-4CF9-A948-32C2866AD932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1591532" y="4161603"/>
            <a:ext cx="938557" cy="1217752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5103422A-ECB8-4404-888C-42DB68CCE78F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132848" y="4164276"/>
            <a:ext cx="2" cy="78303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B04AE10-9510-448B-A811-3B63CA1F51E7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3129281" y="2183577"/>
            <a:ext cx="3567" cy="75817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6B889D1B-DC77-4FCE-9CE2-FE3117C254B2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3735529" y="4164276"/>
            <a:ext cx="938635" cy="1215079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AAC1D450-8620-44A2-8C4A-022D2F4023C9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3998761" y="3565442"/>
            <a:ext cx="675403" cy="2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731B4F0-B85E-4BF7-BA07-5523599A17F7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3676937" y="1751529"/>
            <a:ext cx="997227" cy="1173053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CD3573C-C4EB-4A1B-A7BC-43547B1BFC90}"/>
              </a:ext>
            </a:extLst>
          </p:cNvPr>
          <p:cNvSpPr/>
          <p:nvPr/>
        </p:nvSpPr>
        <p:spPr>
          <a:xfrm>
            <a:off x="727436" y="1319481"/>
            <a:ext cx="864096" cy="8640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B195677-9C5B-4F62-9EE8-24BA9E83E69A}"/>
              </a:ext>
            </a:extLst>
          </p:cNvPr>
          <p:cNvSpPr/>
          <p:nvPr/>
        </p:nvSpPr>
        <p:spPr>
          <a:xfrm>
            <a:off x="2700800" y="1319481"/>
            <a:ext cx="864096" cy="8640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6E1E78A-A1AA-494C-BEA6-D20E81EAEE99}"/>
              </a:ext>
            </a:extLst>
          </p:cNvPr>
          <p:cNvSpPr/>
          <p:nvPr/>
        </p:nvSpPr>
        <p:spPr>
          <a:xfrm>
            <a:off x="4674164" y="1319481"/>
            <a:ext cx="864096" cy="8640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DD40AD5-CC28-463D-9F08-CE9748567EA7}"/>
              </a:ext>
            </a:extLst>
          </p:cNvPr>
          <p:cNvSpPr/>
          <p:nvPr/>
        </p:nvSpPr>
        <p:spPr>
          <a:xfrm>
            <a:off x="4674164" y="3133394"/>
            <a:ext cx="864096" cy="8640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F5F122C-44A4-46E5-8E86-149DC30468B5}"/>
              </a:ext>
            </a:extLst>
          </p:cNvPr>
          <p:cNvSpPr/>
          <p:nvPr/>
        </p:nvSpPr>
        <p:spPr>
          <a:xfrm>
            <a:off x="4674164" y="4947307"/>
            <a:ext cx="864096" cy="8640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C63397C-9834-4860-9C8B-02C09ABAF596}"/>
              </a:ext>
            </a:extLst>
          </p:cNvPr>
          <p:cNvSpPr/>
          <p:nvPr/>
        </p:nvSpPr>
        <p:spPr>
          <a:xfrm>
            <a:off x="2700800" y="4947307"/>
            <a:ext cx="864096" cy="8640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33AF9343-31E1-4CC4-A84B-D3D98B8BED8F}"/>
              </a:ext>
            </a:extLst>
          </p:cNvPr>
          <p:cNvSpPr/>
          <p:nvPr/>
        </p:nvSpPr>
        <p:spPr>
          <a:xfrm>
            <a:off x="727436" y="4947307"/>
            <a:ext cx="864096" cy="8640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4A06032-7CB3-4F6C-88FF-F4F574EAE5BE}"/>
              </a:ext>
            </a:extLst>
          </p:cNvPr>
          <p:cNvSpPr/>
          <p:nvPr/>
        </p:nvSpPr>
        <p:spPr>
          <a:xfrm>
            <a:off x="727436" y="3133394"/>
            <a:ext cx="864096" cy="8640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Oval 21">
            <a:extLst>
              <a:ext uri="{FF2B5EF4-FFF2-40B4-BE49-F238E27FC236}">
                <a16:creationId xmlns="" xmlns:a16="http://schemas.microsoft.com/office/drawing/2014/main" id="{7F0D23E5-78CF-407F-9C73-FD2AF56E0EFC}"/>
              </a:ext>
            </a:extLst>
          </p:cNvPr>
          <p:cNvSpPr/>
          <p:nvPr/>
        </p:nvSpPr>
        <p:spPr>
          <a:xfrm rot="20700000">
            <a:off x="2906180" y="5188747"/>
            <a:ext cx="434971" cy="381221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Trapezoid 3">
            <a:extLst>
              <a:ext uri="{FF2B5EF4-FFF2-40B4-BE49-F238E27FC236}">
                <a16:creationId xmlns="" xmlns:a16="http://schemas.microsoft.com/office/drawing/2014/main" id="{334EDD3C-BE87-4333-BD20-C7283B4592D0}"/>
              </a:ext>
            </a:extLst>
          </p:cNvPr>
          <p:cNvSpPr/>
          <p:nvPr/>
        </p:nvSpPr>
        <p:spPr>
          <a:xfrm>
            <a:off x="2972299" y="1586872"/>
            <a:ext cx="316345" cy="322413"/>
          </a:xfrm>
          <a:custGeom>
            <a:avLst/>
            <a:gdLst/>
            <a:ahLst/>
            <a:cxnLst/>
            <a:rect l="l" t="t" r="r" b="b"/>
            <a:pathLst>
              <a:path w="3890855" h="3965475">
                <a:moveTo>
                  <a:pt x="513635" y="2426125"/>
                </a:moveTo>
                <a:lnTo>
                  <a:pt x="1518439" y="2426125"/>
                </a:lnTo>
                <a:cubicBezTo>
                  <a:pt x="1550976" y="2510415"/>
                  <a:pt x="1581900" y="2596962"/>
                  <a:pt x="1610725" y="2683637"/>
                </a:cubicBezTo>
                <a:lnTo>
                  <a:pt x="901668" y="2683637"/>
                </a:lnTo>
                <a:lnTo>
                  <a:pt x="559881" y="3707964"/>
                </a:lnTo>
                <a:lnTo>
                  <a:pt x="1917114" y="3707964"/>
                </a:lnTo>
                <a:cubicBezTo>
                  <a:pt x="1925031" y="3729959"/>
                  <a:pt x="1931702" y="3744180"/>
                  <a:pt x="1936944" y="3749452"/>
                </a:cubicBezTo>
                <a:cubicBezTo>
                  <a:pt x="1940579" y="3743065"/>
                  <a:pt x="1945876" y="3728913"/>
                  <a:pt x="1952632" y="3707964"/>
                </a:cubicBezTo>
                <a:lnTo>
                  <a:pt x="3330974" y="3707964"/>
                </a:lnTo>
                <a:lnTo>
                  <a:pt x="2989187" y="2683637"/>
                </a:lnTo>
                <a:lnTo>
                  <a:pt x="2271337" y="2683637"/>
                </a:lnTo>
                <a:cubicBezTo>
                  <a:pt x="2301469" y="2597098"/>
                  <a:pt x="2333531" y="2510572"/>
                  <a:pt x="2366939" y="2426125"/>
                </a:cubicBezTo>
                <a:lnTo>
                  <a:pt x="3377220" y="2426125"/>
                </a:lnTo>
                <a:lnTo>
                  <a:pt x="3890855" y="3965475"/>
                </a:lnTo>
                <a:lnTo>
                  <a:pt x="0" y="3965475"/>
                </a:lnTo>
                <a:close/>
                <a:moveTo>
                  <a:pt x="1936944" y="620869"/>
                </a:moveTo>
                <a:cubicBezTo>
                  <a:pt x="1782578" y="620869"/>
                  <a:pt x="1657440" y="746006"/>
                  <a:pt x="1657440" y="900372"/>
                </a:cubicBezTo>
                <a:cubicBezTo>
                  <a:pt x="1657440" y="1054738"/>
                  <a:pt x="1782578" y="1179876"/>
                  <a:pt x="1936944" y="1179876"/>
                </a:cubicBezTo>
                <a:cubicBezTo>
                  <a:pt x="2091310" y="1179876"/>
                  <a:pt x="2216447" y="1054738"/>
                  <a:pt x="2216447" y="900372"/>
                </a:cubicBezTo>
                <a:cubicBezTo>
                  <a:pt x="2216447" y="746006"/>
                  <a:pt x="2091310" y="620869"/>
                  <a:pt x="1936944" y="620869"/>
                </a:cubicBezTo>
                <a:close/>
                <a:moveTo>
                  <a:pt x="1936944" y="0"/>
                </a:moveTo>
                <a:cubicBezTo>
                  <a:pt x="2169175" y="0"/>
                  <a:pt x="2401406" y="88593"/>
                  <a:pt x="2578592" y="265779"/>
                </a:cubicBezTo>
                <a:lnTo>
                  <a:pt x="2578592" y="265780"/>
                </a:lnTo>
                <a:cubicBezTo>
                  <a:pt x="2932964" y="620153"/>
                  <a:pt x="2888999" y="1155622"/>
                  <a:pt x="2578592" y="1549077"/>
                </a:cubicBezTo>
                <a:cubicBezTo>
                  <a:pt x="2248849" y="1967039"/>
                  <a:pt x="1976153" y="3125749"/>
                  <a:pt x="1936944" y="3194660"/>
                </a:cubicBezTo>
                <a:cubicBezTo>
                  <a:pt x="1883033" y="3140450"/>
                  <a:pt x="1647095" y="1944983"/>
                  <a:pt x="1295295" y="1549076"/>
                </a:cubicBezTo>
                <a:cubicBezTo>
                  <a:pt x="962406" y="1174450"/>
                  <a:pt x="940923" y="620152"/>
                  <a:pt x="1295295" y="265779"/>
                </a:cubicBezTo>
                <a:cubicBezTo>
                  <a:pt x="1472481" y="88593"/>
                  <a:pt x="1704713" y="0"/>
                  <a:pt x="19369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Down Arrow 1">
            <a:extLst>
              <a:ext uri="{FF2B5EF4-FFF2-40B4-BE49-F238E27FC236}">
                <a16:creationId xmlns="" xmlns:a16="http://schemas.microsoft.com/office/drawing/2014/main" id="{1FB9C423-F02A-4E38-BC94-1DC91E6A760F}"/>
              </a:ext>
            </a:extLst>
          </p:cNvPr>
          <p:cNvSpPr/>
          <p:nvPr/>
        </p:nvSpPr>
        <p:spPr>
          <a:xfrm rot="10800000" flipH="1">
            <a:off x="978412" y="3387736"/>
            <a:ext cx="362145" cy="406688"/>
          </a:xfrm>
          <a:custGeom>
            <a:avLst/>
            <a:gdLst/>
            <a:ahLst/>
            <a:cxnLst/>
            <a:rect l="l" t="t" r="r" b="b"/>
            <a:pathLst>
              <a:path w="3496146" h="3926159">
                <a:moveTo>
                  <a:pt x="1476067" y="1782198"/>
                </a:moveTo>
                <a:lnTo>
                  <a:pt x="2085005" y="1782198"/>
                </a:lnTo>
                <a:lnTo>
                  <a:pt x="2085005" y="560436"/>
                </a:lnTo>
                <a:lnTo>
                  <a:pt x="2389473" y="560436"/>
                </a:lnTo>
                <a:lnTo>
                  <a:pt x="1780536" y="0"/>
                </a:lnTo>
                <a:lnTo>
                  <a:pt x="1171598" y="560436"/>
                </a:lnTo>
                <a:lnTo>
                  <a:pt x="1476067" y="560436"/>
                </a:lnTo>
                <a:close/>
                <a:moveTo>
                  <a:pt x="2794909" y="2376264"/>
                </a:moveTo>
                <a:lnTo>
                  <a:pt x="3403846" y="1815828"/>
                </a:lnTo>
                <a:lnTo>
                  <a:pt x="3099377" y="1815828"/>
                </a:lnTo>
                <a:lnTo>
                  <a:pt x="3099377" y="594066"/>
                </a:lnTo>
                <a:lnTo>
                  <a:pt x="2490440" y="594066"/>
                </a:lnTo>
                <a:lnTo>
                  <a:pt x="2490440" y="1815828"/>
                </a:lnTo>
                <a:lnTo>
                  <a:pt x="2185971" y="1815828"/>
                </a:lnTo>
                <a:close/>
                <a:moveTo>
                  <a:pt x="1738539" y="2704452"/>
                </a:moveTo>
                <a:cubicBezTo>
                  <a:pt x="2025742" y="2708651"/>
                  <a:pt x="2249289" y="2617027"/>
                  <a:pt x="2474392" y="2519294"/>
                </a:cubicBezTo>
                <a:cubicBezTo>
                  <a:pt x="2631335" y="2431624"/>
                  <a:pt x="2641220" y="2356014"/>
                  <a:pt x="2614641" y="2282563"/>
                </a:cubicBezTo>
                <a:cubicBezTo>
                  <a:pt x="2582745" y="2203226"/>
                  <a:pt x="2511446" y="2141129"/>
                  <a:pt x="2374721" y="2203680"/>
                </a:cubicBezTo>
                <a:cubicBezTo>
                  <a:pt x="2195292" y="2350932"/>
                  <a:pt x="1621166" y="2470817"/>
                  <a:pt x="1266317" y="2262320"/>
                </a:cubicBezTo>
                <a:cubicBezTo>
                  <a:pt x="1169173" y="2191011"/>
                  <a:pt x="970584" y="2135007"/>
                  <a:pt x="918755" y="2260582"/>
                </a:cubicBezTo>
                <a:cubicBezTo>
                  <a:pt x="905798" y="2301917"/>
                  <a:pt x="901034" y="2336556"/>
                  <a:pt x="904186" y="2366667"/>
                </a:cubicBezTo>
                <a:cubicBezTo>
                  <a:pt x="913642" y="2457000"/>
                  <a:pt x="994333" y="2506589"/>
                  <a:pt x="1138739" y="2574025"/>
                </a:cubicBezTo>
                <a:cubicBezTo>
                  <a:pt x="1370979" y="2664916"/>
                  <a:pt x="1566218" y="2701932"/>
                  <a:pt x="1738539" y="2704452"/>
                </a:cubicBezTo>
                <a:close/>
                <a:moveTo>
                  <a:pt x="1709810" y="3318171"/>
                </a:moveTo>
                <a:cubicBezTo>
                  <a:pt x="2287461" y="3321186"/>
                  <a:pt x="2747532" y="3089987"/>
                  <a:pt x="2907033" y="2982480"/>
                </a:cubicBezTo>
                <a:cubicBezTo>
                  <a:pt x="3019837" y="2919930"/>
                  <a:pt x="3127019" y="2830470"/>
                  <a:pt x="3047283" y="2692494"/>
                </a:cubicBezTo>
                <a:cubicBezTo>
                  <a:pt x="2931427" y="2583612"/>
                  <a:pt x="2859428" y="2623285"/>
                  <a:pt x="2747560" y="2705958"/>
                </a:cubicBezTo>
                <a:cubicBezTo>
                  <a:pt x="2476410" y="2811508"/>
                  <a:pt x="1878339" y="3347087"/>
                  <a:pt x="714142" y="2686413"/>
                </a:cubicBezTo>
                <a:cubicBezTo>
                  <a:pt x="581403" y="2592588"/>
                  <a:pt x="478211" y="2639047"/>
                  <a:pt x="434354" y="2730111"/>
                </a:cubicBezTo>
                <a:cubicBezTo>
                  <a:pt x="423118" y="2754726"/>
                  <a:pt x="419107" y="2778362"/>
                  <a:pt x="421326" y="2801084"/>
                </a:cubicBezTo>
                <a:cubicBezTo>
                  <a:pt x="427982" y="2869247"/>
                  <a:pt x="490703" y="2929162"/>
                  <a:pt x="582577" y="2982481"/>
                </a:cubicBezTo>
                <a:cubicBezTo>
                  <a:pt x="974299" y="3230234"/>
                  <a:pt x="1363219" y="3316361"/>
                  <a:pt x="1709810" y="3318171"/>
                </a:cubicBezTo>
                <a:close/>
                <a:moveTo>
                  <a:pt x="1650124" y="3925606"/>
                </a:moveTo>
                <a:cubicBezTo>
                  <a:pt x="2273556" y="3938577"/>
                  <a:pt x="2858828" y="3722251"/>
                  <a:pt x="3329308" y="3414392"/>
                </a:cubicBezTo>
                <a:cubicBezTo>
                  <a:pt x="3434138" y="3367480"/>
                  <a:pt x="3549293" y="3215474"/>
                  <a:pt x="3469556" y="3100952"/>
                </a:cubicBezTo>
                <a:cubicBezTo>
                  <a:pt x="3361675" y="3005103"/>
                  <a:pt x="3225886" y="3077348"/>
                  <a:pt x="3149901" y="3145689"/>
                </a:cubicBezTo>
                <a:cubicBezTo>
                  <a:pt x="2987266" y="3247333"/>
                  <a:pt x="1796029" y="4146474"/>
                  <a:pt x="297808" y="3098777"/>
                </a:cubicBezTo>
                <a:cubicBezTo>
                  <a:pt x="177029" y="2997135"/>
                  <a:pt x="65861" y="3063139"/>
                  <a:pt x="18020" y="3134657"/>
                </a:cubicBezTo>
                <a:cubicBezTo>
                  <a:pt x="4124" y="3161552"/>
                  <a:pt x="-1298" y="3188690"/>
                  <a:pt x="257" y="3215218"/>
                </a:cubicBezTo>
                <a:cubicBezTo>
                  <a:pt x="4919" y="3294803"/>
                  <a:pt x="72375" y="3368892"/>
                  <a:pt x="162256" y="3414392"/>
                </a:cubicBezTo>
                <a:cubicBezTo>
                  <a:pt x="657258" y="3766720"/>
                  <a:pt x="1165233" y="3915518"/>
                  <a:pt x="1650124" y="392560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Rectangle 15">
            <a:extLst>
              <a:ext uri="{FF2B5EF4-FFF2-40B4-BE49-F238E27FC236}">
                <a16:creationId xmlns="" xmlns:a16="http://schemas.microsoft.com/office/drawing/2014/main" id="{88CD4064-1D40-4F6A-A2A8-75A814268796}"/>
              </a:ext>
            </a:extLst>
          </p:cNvPr>
          <p:cNvSpPr/>
          <p:nvPr/>
        </p:nvSpPr>
        <p:spPr>
          <a:xfrm rot="14270044">
            <a:off x="978972" y="1563491"/>
            <a:ext cx="361027" cy="376076"/>
          </a:xfrm>
          <a:custGeom>
            <a:avLst/>
            <a:gdLst/>
            <a:ahLst/>
            <a:cxnLst/>
            <a:rect l="l" t="t" r="r" b="b"/>
            <a:pathLst>
              <a:path w="4088964" h="4259405">
                <a:moveTo>
                  <a:pt x="1480605" y="2231940"/>
                </a:moveTo>
                <a:lnTo>
                  <a:pt x="1199818" y="2044620"/>
                </a:lnTo>
                <a:lnTo>
                  <a:pt x="761621" y="2687221"/>
                </a:lnTo>
                <a:cubicBezTo>
                  <a:pt x="501536" y="2652619"/>
                  <a:pt x="265323" y="2467912"/>
                  <a:pt x="39127" y="2272940"/>
                </a:cubicBezTo>
                <a:cubicBezTo>
                  <a:pt x="-80639" y="2070133"/>
                  <a:pt x="269496" y="1743507"/>
                  <a:pt x="374515" y="1494038"/>
                </a:cubicBezTo>
                <a:lnTo>
                  <a:pt x="93728" y="1306717"/>
                </a:lnTo>
                <a:lnTo>
                  <a:pt x="1091841" y="1312633"/>
                </a:lnTo>
                <a:close/>
                <a:moveTo>
                  <a:pt x="2759566" y="226796"/>
                </a:moveTo>
                <a:cubicBezTo>
                  <a:pt x="2331051" y="377379"/>
                  <a:pt x="2150002" y="492309"/>
                  <a:pt x="1991062" y="643648"/>
                </a:cubicBezTo>
                <a:lnTo>
                  <a:pt x="1463599" y="1446568"/>
                </a:lnTo>
                <a:lnTo>
                  <a:pt x="610317" y="909936"/>
                </a:lnTo>
                <a:cubicBezTo>
                  <a:pt x="810411" y="627556"/>
                  <a:pt x="1020899" y="239191"/>
                  <a:pt x="1244930" y="61882"/>
                </a:cubicBezTo>
                <a:cubicBezTo>
                  <a:pt x="1491876" y="-75367"/>
                  <a:pt x="1697752" y="31605"/>
                  <a:pt x="2759566" y="226796"/>
                </a:cubicBezTo>
                <a:close/>
                <a:moveTo>
                  <a:pt x="1722488" y="3820535"/>
                </a:moveTo>
                <a:cubicBezTo>
                  <a:pt x="1376925" y="3801485"/>
                  <a:pt x="936112" y="3830060"/>
                  <a:pt x="666750" y="3734810"/>
                </a:cubicBezTo>
                <a:cubicBezTo>
                  <a:pt x="419100" y="3598835"/>
                  <a:pt x="400050" y="3367610"/>
                  <a:pt x="0" y="2364860"/>
                </a:cubicBezTo>
                <a:cubicBezTo>
                  <a:pt x="355600" y="2647435"/>
                  <a:pt x="549276" y="2739510"/>
                  <a:pt x="762000" y="2793485"/>
                </a:cubicBezTo>
                <a:lnTo>
                  <a:pt x="1722487" y="2812535"/>
                </a:lnTo>
                <a:close/>
                <a:moveTo>
                  <a:pt x="3605396" y="869465"/>
                </a:moveTo>
                <a:lnTo>
                  <a:pt x="3069019" y="1711228"/>
                </a:lnTo>
                <a:lnTo>
                  <a:pt x="2083849" y="1550906"/>
                </a:lnTo>
                <a:lnTo>
                  <a:pt x="2391902" y="1412941"/>
                </a:lnTo>
                <a:lnTo>
                  <a:pt x="2081217" y="699900"/>
                </a:lnTo>
                <a:cubicBezTo>
                  <a:pt x="2248971" y="498156"/>
                  <a:pt x="2531081" y="396532"/>
                  <a:pt x="2816547" y="308854"/>
                </a:cubicBezTo>
                <a:cubicBezTo>
                  <a:pt x="3051986" y="315439"/>
                  <a:pt x="3142075" y="785719"/>
                  <a:pt x="3297344" y="1007430"/>
                </a:cubicBezTo>
                <a:close/>
                <a:moveTo>
                  <a:pt x="3222215" y="3788662"/>
                </a:moveTo>
                <a:cubicBezTo>
                  <a:pt x="3089072" y="3954283"/>
                  <a:pt x="2662122" y="3869088"/>
                  <a:pt x="2413930" y="3921936"/>
                </a:cubicBezTo>
                <a:lnTo>
                  <a:pt x="2420658" y="4259405"/>
                </a:lnTo>
                <a:lnTo>
                  <a:pt x="1855155" y="3436926"/>
                </a:lnTo>
                <a:lnTo>
                  <a:pt x="2387428" y="2592563"/>
                </a:lnTo>
                <a:lnTo>
                  <a:pt x="2394156" y="2930032"/>
                </a:lnTo>
                <a:lnTo>
                  <a:pt x="3171906" y="2922431"/>
                </a:lnTo>
                <a:cubicBezTo>
                  <a:pt x="3292132" y="3155642"/>
                  <a:pt x="3275533" y="3455038"/>
                  <a:pt x="3244786" y="3752078"/>
                </a:cubicBezTo>
                <a:cubicBezTo>
                  <a:pt x="3238662" y="3765464"/>
                  <a:pt x="3231091" y="3777620"/>
                  <a:pt x="3222215" y="3788662"/>
                </a:cubicBezTo>
                <a:close/>
                <a:moveTo>
                  <a:pt x="3948285" y="2834020"/>
                </a:moveTo>
                <a:cubicBezTo>
                  <a:pt x="3833022" y="3018741"/>
                  <a:pt x="3639730" y="3281008"/>
                  <a:pt x="3342579" y="3731662"/>
                </a:cubicBezTo>
                <a:cubicBezTo>
                  <a:pt x="3371271" y="3278367"/>
                  <a:pt x="3336159" y="3066813"/>
                  <a:pt x="3258895" y="2861397"/>
                </a:cubicBezTo>
                <a:lnTo>
                  <a:pt x="2725671" y="2062291"/>
                </a:lnTo>
                <a:lnTo>
                  <a:pt x="3552883" y="1486284"/>
                </a:lnTo>
                <a:cubicBezTo>
                  <a:pt x="3734716" y="1780754"/>
                  <a:pt x="4010062" y="2126176"/>
                  <a:pt x="4085819" y="2401657"/>
                </a:cubicBezTo>
                <a:cubicBezTo>
                  <a:pt x="4100783" y="2542124"/>
                  <a:pt x="4063549" y="2649298"/>
                  <a:pt x="3948285" y="28340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Frame 1">
            <a:extLst>
              <a:ext uri="{FF2B5EF4-FFF2-40B4-BE49-F238E27FC236}">
                <a16:creationId xmlns="" xmlns:a16="http://schemas.microsoft.com/office/drawing/2014/main" id="{D5063953-94C1-4A48-B880-6283F657E0CC}"/>
              </a:ext>
            </a:extLst>
          </p:cNvPr>
          <p:cNvSpPr/>
          <p:nvPr/>
        </p:nvSpPr>
        <p:spPr>
          <a:xfrm>
            <a:off x="4907280" y="3341223"/>
            <a:ext cx="387852" cy="387852"/>
          </a:xfrm>
          <a:custGeom>
            <a:avLst/>
            <a:gdLst/>
            <a:ahLst/>
            <a:cxnLst/>
            <a:rect l="l" t="t" r="r" b="b"/>
            <a:pathLst>
              <a:path w="3960000" h="3960000">
                <a:moveTo>
                  <a:pt x="0" y="2700080"/>
                </a:moveTo>
                <a:lnTo>
                  <a:pt x="569408" y="2700080"/>
                </a:lnTo>
                <a:lnTo>
                  <a:pt x="569408" y="3390592"/>
                </a:lnTo>
                <a:lnTo>
                  <a:pt x="3390592" y="3390592"/>
                </a:lnTo>
                <a:lnTo>
                  <a:pt x="3390592" y="2700080"/>
                </a:lnTo>
                <a:lnTo>
                  <a:pt x="3960000" y="2700080"/>
                </a:lnTo>
                <a:lnTo>
                  <a:pt x="3960000" y="3960000"/>
                </a:lnTo>
                <a:lnTo>
                  <a:pt x="0" y="3960000"/>
                </a:lnTo>
                <a:close/>
                <a:moveTo>
                  <a:pt x="1530791" y="0"/>
                </a:moveTo>
                <a:lnTo>
                  <a:pt x="2429209" y="0"/>
                </a:lnTo>
                <a:lnTo>
                  <a:pt x="2429209" y="2108456"/>
                </a:lnTo>
                <a:lnTo>
                  <a:pt x="2772088" y="2108456"/>
                </a:lnTo>
                <a:lnTo>
                  <a:pt x="1980000" y="3198242"/>
                </a:lnTo>
                <a:lnTo>
                  <a:pt x="1187912" y="2108456"/>
                </a:lnTo>
                <a:lnTo>
                  <a:pt x="1530791" y="210845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Donut 15">
            <a:extLst>
              <a:ext uri="{FF2B5EF4-FFF2-40B4-BE49-F238E27FC236}">
                <a16:creationId xmlns="" xmlns:a16="http://schemas.microsoft.com/office/drawing/2014/main" id="{E639977D-50BE-4650-9EED-A85BC87B1952}"/>
              </a:ext>
            </a:extLst>
          </p:cNvPr>
          <p:cNvSpPr/>
          <p:nvPr/>
        </p:nvSpPr>
        <p:spPr>
          <a:xfrm>
            <a:off x="4939294" y="1582615"/>
            <a:ext cx="333838" cy="335242"/>
          </a:xfrm>
          <a:custGeom>
            <a:avLst/>
            <a:gdLst/>
            <a:ahLst/>
            <a:cxnLst/>
            <a:rect l="l" t="t" r="r" b="b"/>
            <a:pathLst>
              <a:path w="3821708" h="3795110">
                <a:moveTo>
                  <a:pt x="1910854" y="903842"/>
                </a:moveTo>
                <a:lnTo>
                  <a:pt x="1793831" y="1129420"/>
                </a:lnTo>
                <a:lnTo>
                  <a:pt x="1791613" y="1129420"/>
                </a:lnTo>
                <a:lnTo>
                  <a:pt x="1791892" y="1133157"/>
                </a:lnTo>
                <a:lnTo>
                  <a:pt x="1791613" y="1133695"/>
                </a:lnTo>
                <a:lnTo>
                  <a:pt x="1791933" y="1133695"/>
                </a:lnTo>
                <a:lnTo>
                  <a:pt x="1833002" y="1683464"/>
                </a:lnTo>
                <a:cubicBezTo>
                  <a:pt x="1744939" y="1714584"/>
                  <a:pt x="1682254" y="1798749"/>
                  <a:pt x="1682254" y="1897555"/>
                </a:cubicBezTo>
                <a:cubicBezTo>
                  <a:pt x="1682254" y="2023808"/>
                  <a:pt x="1784602" y="2126156"/>
                  <a:pt x="1910855" y="2126156"/>
                </a:cubicBezTo>
                <a:cubicBezTo>
                  <a:pt x="1975561" y="2126156"/>
                  <a:pt x="2033988" y="2099273"/>
                  <a:pt x="2075304" y="2055803"/>
                </a:cubicBezTo>
                <a:lnTo>
                  <a:pt x="2443125" y="2288080"/>
                </a:lnTo>
                <a:lnTo>
                  <a:pt x="2443003" y="2288309"/>
                </a:lnTo>
                <a:lnTo>
                  <a:pt x="2443494" y="2288314"/>
                </a:lnTo>
                <a:lnTo>
                  <a:pt x="2446061" y="2289935"/>
                </a:lnTo>
                <a:lnTo>
                  <a:pt x="2446904" y="2288348"/>
                </a:lnTo>
                <a:lnTo>
                  <a:pt x="2652725" y="2290436"/>
                </a:lnTo>
                <a:lnTo>
                  <a:pt x="2535900" y="2120971"/>
                </a:lnTo>
                <a:lnTo>
                  <a:pt x="2536744" y="2119385"/>
                </a:lnTo>
                <a:lnTo>
                  <a:pt x="2533964" y="2118163"/>
                </a:lnTo>
                <a:lnTo>
                  <a:pt x="2533686" y="2117759"/>
                </a:lnTo>
                <a:lnTo>
                  <a:pt x="2533565" y="2117988"/>
                </a:lnTo>
                <a:lnTo>
                  <a:pt x="2134900" y="1942755"/>
                </a:lnTo>
                <a:cubicBezTo>
                  <a:pt x="2137918" y="1928156"/>
                  <a:pt x="2139456" y="1913035"/>
                  <a:pt x="2139456" y="1897555"/>
                </a:cubicBezTo>
                <a:cubicBezTo>
                  <a:pt x="2139456" y="1798748"/>
                  <a:pt x="2076770" y="1714583"/>
                  <a:pt x="1988706" y="1683463"/>
                </a:cubicBezTo>
                <a:lnTo>
                  <a:pt x="2029775" y="1133695"/>
                </a:lnTo>
                <a:lnTo>
                  <a:pt x="2030094" y="1133695"/>
                </a:lnTo>
                <a:lnTo>
                  <a:pt x="2029815" y="1133157"/>
                </a:lnTo>
                <a:lnTo>
                  <a:pt x="2030094" y="1129420"/>
                </a:lnTo>
                <a:lnTo>
                  <a:pt x="2027877" y="1129420"/>
                </a:lnTo>
                <a:close/>
                <a:moveTo>
                  <a:pt x="1910854" y="565406"/>
                </a:moveTo>
                <a:cubicBezTo>
                  <a:pt x="2646579" y="565406"/>
                  <a:pt x="3243002" y="1161829"/>
                  <a:pt x="3243002" y="1897554"/>
                </a:cubicBezTo>
                <a:cubicBezTo>
                  <a:pt x="3243002" y="2633279"/>
                  <a:pt x="2646579" y="3229702"/>
                  <a:pt x="1910854" y="3229702"/>
                </a:cubicBezTo>
                <a:cubicBezTo>
                  <a:pt x="1175129" y="3229702"/>
                  <a:pt x="578706" y="2633279"/>
                  <a:pt x="578706" y="1897554"/>
                </a:cubicBezTo>
                <a:cubicBezTo>
                  <a:pt x="578706" y="1161829"/>
                  <a:pt x="1175129" y="565406"/>
                  <a:pt x="1910854" y="565406"/>
                </a:cubicBezTo>
                <a:close/>
                <a:moveTo>
                  <a:pt x="1766837" y="367010"/>
                </a:moveTo>
                <a:cubicBezTo>
                  <a:pt x="1050362" y="432397"/>
                  <a:pt x="475174" y="981146"/>
                  <a:pt x="377476" y="1681610"/>
                </a:cubicBezTo>
                <a:lnTo>
                  <a:pt x="426306" y="1681610"/>
                </a:lnTo>
                <a:cubicBezTo>
                  <a:pt x="510474" y="1681610"/>
                  <a:pt x="578706" y="1746088"/>
                  <a:pt x="578706" y="1825626"/>
                </a:cubicBezTo>
                <a:cubicBezTo>
                  <a:pt x="578706" y="1905164"/>
                  <a:pt x="510474" y="1969642"/>
                  <a:pt x="426306" y="1969642"/>
                </a:cubicBezTo>
                <a:lnTo>
                  <a:pt x="364094" y="1969642"/>
                </a:lnTo>
                <a:cubicBezTo>
                  <a:pt x="398055" y="2738400"/>
                  <a:pt x="1003246" y="3359660"/>
                  <a:pt x="1769417" y="3427809"/>
                </a:cubicBezTo>
                <a:lnTo>
                  <a:pt x="1769417" y="3382101"/>
                </a:lnTo>
                <a:cubicBezTo>
                  <a:pt x="1769417" y="3297933"/>
                  <a:pt x="1833895" y="3229701"/>
                  <a:pt x="1913433" y="3229701"/>
                </a:cubicBezTo>
                <a:cubicBezTo>
                  <a:pt x="1992971" y="3229701"/>
                  <a:pt x="2057449" y="3297933"/>
                  <a:pt x="2057449" y="3382101"/>
                </a:cubicBezTo>
                <a:lnTo>
                  <a:pt x="2057449" y="3427707"/>
                </a:lnTo>
                <a:cubicBezTo>
                  <a:pt x="2804164" y="3358467"/>
                  <a:pt x="3396856" y="2764020"/>
                  <a:pt x="3455018" y="2020616"/>
                </a:cubicBezTo>
                <a:lnTo>
                  <a:pt x="3395402" y="2020616"/>
                </a:lnTo>
                <a:cubicBezTo>
                  <a:pt x="3311234" y="2020616"/>
                  <a:pt x="3243002" y="1956138"/>
                  <a:pt x="3243002" y="1876600"/>
                </a:cubicBezTo>
                <a:cubicBezTo>
                  <a:pt x="3243002" y="1797062"/>
                  <a:pt x="3311234" y="1732584"/>
                  <a:pt x="3395402" y="1732584"/>
                </a:cubicBezTo>
                <a:lnTo>
                  <a:pt x="3451747" y="1732584"/>
                </a:lnTo>
                <a:cubicBezTo>
                  <a:pt x="3374444" y="1008025"/>
                  <a:pt x="2788738" y="434055"/>
                  <a:pt x="2054869" y="367632"/>
                </a:cubicBezTo>
                <a:lnTo>
                  <a:pt x="2054869" y="407296"/>
                </a:lnTo>
                <a:cubicBezTo>
                  <a:pt x="2054869" y="491464"/>
                  <a:pt x="1990391" y="559696"/>
                  <a:pt x="1910853" y="559696"/>
                </a:cubicBezTo>
                <a:cubicBezTo>
                  <a:pt x="1831315" y="559696"/>
                  <a:pt x="1766837" y="491464"/>
                  <a:pt x="1766837" y="407296"/>
                </a:cubicBezTo>
                <a:close/>
                <a:moveTo>
                  <a:pt x="1910854" y="0"/>
                </a:moveTo>
                <a:cubicBezTo>
                  <a:pt x="2966190" y="0"/>
                  <a:pt x="3821708" y="849564"/>
                  <a:pt x="3821708" y="1897555"/>
                </a:cubicBezTo>
                <a:cubicBezTo>
                  <a:pt x="3821708" y="2945546"/>
                  <a:pt x="2966190" y="3795110"/>
                  <a:pt x="1910854" y="3795110"/>
                </a:cubicBezTo>
                <a:cubicBezTo>
                  <a:pt x="855518" y="3795110"/>
                  <a:pt x="0" y="2945546"/>
                  <a:pt x="0" y="1897555"/>
                </a:cubicBezTo>
                <a:cubicBezTo>
                  <a:pt x="0" y="849564"/>
                  <a:pt x="855518" y="0"/>
                  <a:pt x="19108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="" xmlns:a16="http://schemas.microsoft.com/office/drawing/2014/main" id="{25E0163A-BB5C-4F6B-8A91-25568B813CAC}"/>
              </a:ext>
            </a:extLst>
          </p:cNvPr>
          <p:cNvSpPr/>
          <p:nvPr/>
        </p:nvSpPr>
        <p:spPr>
          <a:xfrm rot="18900000">
            <a:off x="4926826" y="5235690"/>
            <a:ext cx="410053" cy="329391"/>
          </a:xfrm>
          <a:custGeom>
            <a:avLst/>
            <a:gdLst/>
            <a:ahLst/>
            <a:cxnLst/>
            <a:rect l="l" t="t" r="r" b="b"/>
            <a:pathLst>
              <a:path w="5420988" h="4354613">
                <a:moveTo>
                  <a:pt x="1348767" y="746532"/>
                </a:moveTo>
                <a:lnTo>
                  <a:pt x="557008" y="1538292"/>
                </a:lnTo>
                <a:lnTo>
                  <a:pt x="242696" y="1223981"/>
                </a:lnTo>
                <a:lnTo>
                  <a:pt x="720144" y="746532"/>
                </a:lnTo>
                <a:close/>
                <a:moveTo>
                  <a:pt x="2953020" y="1710427"/>
                </a:moveTo>
                <a:lnTo>
                  <a:pt x="1841912" y="2821534"/>
                </a:lnTo>
                <a:lnTo>
                  <a:pt x="1527601" y="2507223"/>
                </a:lnTo>
                <a:lnTo>
                  <a:pt x="2507669" y="1527155"/>
                </a:lnTo>
                <a:lnTo>
                  <a:pt x="2507669" y="1710427"/>
                </a:lnTo>
                <a:close/>
                <a:moveTo>
                  <a:pt x="2204816" y="746532"/>
                </a:moveTo>
                <a:lnTo>
                  <a:pt x="984202" y="1967146"/>
                </a:lnTo>
                <a:lnTo>
                  <a:pt x="669891" y="1652835"/>
                </a:lnTo>
                <a:lnTo>
                  <a:pt x="1576193" y="746532"/>
                </a:lnTo>
                <a:close/>
                <a:moveTo>
                  <a:pt x="2507669" y="704276"/>
                </a:moveTo>
                <a:lnTo>
                  <a:pt x="2507669" y="1299728"/>
                </a:lnTo>
                <a:lnTo>
                  <a:pt x="1413057" y="2394340"/>
                </a:lnTo>
                <a:lnTo>
                  <a:pt x="1098746" y="2080028"/>
                </a:lnTo>
                <a:lnTo>
                  <a:pt x="2474499" y="704276"/>
                </a:lnTo>
                <a:close/>
                <a:moveTo>
                  <a:pt x="3783840" y="1735655"/>
                </a:moveTo>
                <a:lnTo>
                  <a:pt x="2270767" y="3248728"/>
                </a:lnTo>
                <a:lnTo>
                  <a:pt x="1956456" y="2934416"/>
                </a:lnTo>
                <a:lnTo>
                  <a:pt x="3136451" y="1754421"/>
                </a:lnTo>
                <a:close/>
                <a:moveTo>
                  <a:pt x="4496799" y="1714987"/>
                </a:moveTo>
                <a:lnTo>
                  <a:pt x="4496799" y="1878748"/>
                </a:lnTo>
                <a:lnTo>
                  <a:pt x="2696301" y="3679245"/>
                </a:lnTo>
                <a:lnTo>
                  <a:pt x="2381990" y="3364934"/>
                </a:lnTo>
                <a:lnTo>
                  <a:pt x="4018059" y="1728865"/>
                </a:lnTo>
                <a:close/>
                <a:moveTo>
                  <a:pt x="5188803" y="1234621"/>
                </a:moveTo>
                <a:lnTo>
                  <a:pt x="4712161" y="1707180"/>
                </a:lnTo>
                <a:lnTo>
                  <a:pt x="4712161" y="1499750"/>
                </a:lnTo>
                <a:lnTo>
                  <a:pt x="3254907" y="1499750"/>
                </a:lnTo>
                <a:lnTo>
                  <a:pt x="3254907" y="1501015"/>
                </a:lnTo>
                <a:lnTo>
                  <a:pt x="2718814" y="1501014"/>
                </a:lnTo>
                <a:lnTo>
                  <a:pt x="2718814" y="536093"/>
                </a:lnTo>
                <a:lnTo>
                  <a:pt x="931605" y="536093"/>
                </a:lnTo>
                <a:lnTo>
                  <a:pt x="931605" y="535070"/>
                </a:lnTo>
                <a:lnTo>
                  <a:pt x="1489071" y="0"/>
                </a:lnTo>
                <a:lnTo>
                  <a:pt x="3243560" y="0"/>
                </a:lnTo>
                <a:lnTo>
                  <a:pt x="3243560" y="11638"/>
                </a:lnTo>
                <a:lnTo>
                  <a:pt x="3254907" y="11638"/>
                </a:lnTo>
                <a:lnTo>
                  <a:pt x="3254907" y="969491"/>
                </a:lnTo>
                <a:lnTo>
                  <a:pt x="4712161" y="969491"/>
                </a:lnTo>
                <a:lnTo>
                  <a:pt x="4712161" y="762061"/>
                </a:lnTo>
                <a:close/>
                <a:moveTo>
                  <a:pt x="5420988" y="1433714"/>
                </a:moveTo>
                <a:cubicBezTo>
                  <a:pt x="5477229" y="1489956"/>
                  <a:pt x="5477229" y="1581142"/>
                  <a:pt x="5420988" y="1637384"/>
                </a:cubicBezTo>
                <a:lnTo>
                  <a:pt x="2907428" y="4150943"/>
                </a:lnTo>
                <a:lnTo>
                  <a:pt x="2703759" y="4354613"/>
                </a:lnTo>
                <a:lnTo>
                  <a:pt x="2500089" y="4150943"/>
                </a:lnTo>
                <a:lnTo>
                  <a:pt x="0" y="1650854"/>
                </a:lnTo>
                <a:cubicBezTo>
                  <a:pt x="-56242" y="1594612"/>
                  <a:pt x="-56242" y="1503426"/>
                  <a:pt x="0" y="1447185"/>
                </a:cubicBezTo>
                <a:cubicBezTo>
                  <a:pt x="56242" y="1390943"/>
                  <a:pt x="147427" y="1390943"/>
                  <a:pt x="203669" y="1447185"/>
                </a:cubicBezTo>
                <a:lnTo>
                  <a:pt x="2703759" y="3947274"/>
                </a:lnTo>
                <a:lnTo>
                  <a:pt x="5217318" y="1433714"/>
                </a:lnTo>
                <a:cubicBezTo>
                  <a:pt x="5273560" y="1377472"/>
                  <a:pt x="5364746" y="1377472"/>
                  <a:pt x="5420988" y="14337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Round Same Side Corner Rectangle 12">
            <a:extLst>
              <a:ext uri="{FF2B5EF4-FFF2-40B4-BE49-F238E27FC236}">
                <a16:creationId xmlns="" xmlns:a16="http://schemas.microsoft.com/office/drawing/2014/main" id="{D025DD18-5611-4303-B1A1-1B49B0544FC5}"/>
              </a:ext>
            </a:extLst>
          </p:cNvPr>
          <p:cNvSpPr/>
          <p:nvPr/>
        </p:nvSpPr>
        <p:spPr>
          <a:xfrm>
            <a:off x="967357" y="5224575"/>
            <a:ext cx="307175" cy="309563"/>
          </a:xfrm>
          <a:custGeom>
            <a:avLst/>
            <a:gdLst/>
            <a:ahLst/>
            <a:cxnLst/>
            <a:rect l="l" t="t" r="r" b="b"/>
            <a:pathLst>
              <a:path w="3891831" h="3922089">
                <a:moveTo>
                  <a:pt x="1662674" y="3168351"/>
                </a:moveTo>
                <a:lnTo>
                  <a:pt x="1502829" y="3373344"/>
                </a:lnTo>
                <a:lnTo>
                  <a:pt x="2417229" y="3373344"/>
                </a:lnTo>
                <a:lnTo>
                  <a:pt x="2257384" y="3168351"/>
                </a:lnTo>
                <a:close/>
                <a:moveTo>
                  <a:pt x="2523259" y="1171504"/>
                </a:moveTo>
                <a:cubicBezTo>
                  <a:pt x="2532472" y="1171504"/>
                  <a:pt x="2541686" y="1175018"/>
                  <a:pt x="2548715" y="1182047"/>
                </a:cubicBezTo>
                <a:cubicBezTo>
                  <a:pt x="2562774" y="1196106"/>
                  <a:pt x="2562774" y="1218900"/>
                  <a:pt x="2548715" y="1232959"/>
                </a:cubicBezTo>
                <a:lnTo>
                  <a:pt x="2192302" y="1589372"/>
                </a:lnTo>
                <a:cubicBezTo>
                  <a:pt x="2215318" y="1634545"/>
                  <a:pt x="2208007" y="1691005"/>
                  <a:pt x="2170778" y="1729629"/>
                </a:cubicBezTo>
                <a:lnTo>
                  <a:pt x="1842194" y="2070527"/>
                </a:lnTo>
                <a:lnTo>
                  <a:pt x="1840602" y="2068993"/>
                </a:lnTo>
                <a:lnTo>
                  <a:pt x="1839683" y="2070526"/>
                </a:lnTo>
                <a:lnTo>
                  <a:pt x="1772706" y="2003549"/>
                </a:lnTo>
                <a:lnTo>
                  <a:pt x="1671997" y="1906478"/>
                </a:lnTo>
                <a:lnTo>
                  <a:pt x="1671997" y="2304256"/>
                </a:lnTo>
                <a:lnTo>
                  <a:pt x="519869" y="2304256"/>
                </a:lnTo>
                <a:lnTo>
                  <a:pt x="519869" y="1555463"/>
                </a:lnTo>
                <a:cubicBezTo>
                  <a:pt x="519869" y="1430811"/>
                  <a:pt x="620920" y="1329760"/>
                  <a:pt x="745572" y="1329760"/>
                </a:cubicBezTo>
                <a:lnTo>
                  <a:pt x="887110" y="1329760"/>
                </a:lnTo>
                <a:lnTo>
                  <a:pt x="1095933" y="1689800"/>
                </a:lnTo>
                <a:lnTo>
                  <a:pt x="1304756" y="1329760"/>
                </a:lnTo>
                <a:lnTo>
                  <a:pt x="1446294" y="1329760"/>
                </a:lnTo>
                <a:cubicBezTo>
                  <a:pt x="1483655" y="1329760"/>
                  <a:pt x="1518895" y="1338838"/>
                  <a:pt x="1549463" y="1355810"/>
                </a:cubicBezTo>
                <a:lnTo>
                  <a:pt x="1551429" y="1352534"/>
                </a:lnTo>
                <a:lnTo>
                  <a:pt x="1560928" y="1362033"/>
                </a:lnTo>
                <a:cubicBezTo>
                  <a:pt x="1593912" y="1380586"/>
                  <a:pt x="1621171" y="1407846"/>
                  <a:pt x="1639724" y="1440829"/>
                </a:cubicBezTo>
                <a:lnTo>
                  <a:pt x="1875719" y="1676823"/>
                </a:lnTo>
                <a:lnTo>
                  <a:pt x="1991438" y="1556767"/>
                </a:lnTo>
                <a:cubicBezTo>
                  <a:pt x="2032038" y="1514646"/>
                  <a:pt x="2095142" y="1507302"/>
                  <a:pt x="2142374" y="1537477"/>
                </a:cubicBezTo>
                <a:lnTo>
                  <a:pt x="2497803" y="1182047"/>
                </a:lnTo>
                <a:cubicBezTo>
                  <a:pt x="2504833" y="1175018"/>
                  <a:pt x="2514046" y="1171504"/>
                  <a:pt x="2523259" y="1171504"/>
                </a:cubicBezTo>
                <a:close/>
                <a:moveTo>
                  <a:pt x="3270424" y="602451"/>
                </a:moveTo>
                <a:cubicBezTo>
                  <a:pt x="3365959" y="700507"/>
                  <a:pt x="3424268" y="834597"/>
                  <a:pt x="3424268" y="982306"/>
                </a:cubicBezTo>
                <a:lnTo>
                  <a:pt x="2890568" y="982307"/>
                </a:lnTo>
                <a:close/>
                <a:moveTo>
                  <a:pt x="1095932" y="477151"/>
                </a:moveTo>
                <a:cubicBezTo>
                  <a:pt x="1287178" y="477151"/>
                  <a:pt x="1442214" y="632187"/>
                  <a:pt x="1442214" y="823433"/>
                </a:cubicBezTo>
                <a:cubicBezTo>
                  <a:pt x="1442214" y="1014679"/>
                  <a:pt x="1287178" y="1169715"/>
                  <a:pt x="1095932" y="1169715"/>
                </a:cubicBezTo>
                <a:cubicBezTo>
                  <a:pt x="904686" y="1169715"/>
                  <a:pt x="749650" y="1014679"/>
                  <a:pt x="749650" y="823433"/>
                </a:cubicBezTo>
                <a:cubicBezTo>
                  <a:pt x="749650" y="632187"/>
                  <a:pt x="904686" y="477151"/>
                  <a:pt x="1095932" y="477151"/>
                </a:cubicBezTo>
                <a:close/>
                <a:moveTo>
                  <a:pt x="2797293" y="477150"/>
                </a:moveTo>
                <a:cubicBezTo>
                  <a:pt x="2797293" y="660228"/>
                  <a:pt x="2797294" y="843306"/>
                  <a:pt x="2797294" y="1026384"/>
                </a:cubicBezTo>
                <a:lnTo>
                  <a:pt x="3346527" y="1026384"/>
                </a:lnTo>
                <a:cubicBezTo>
                  <a:pt x="3346527" y="1329718"/>
                  <a:pt x="3100627" y="1575618"/>
                  <a:pt x="2797293" y="1575618"/>
                </a:cubicBezTo>
                <a:cubicBezTo>
                  <a:pt x="2647814" y="1575618"/>
                  <a:pt x="2512282" y="1515904"/>
                  <a:pt x="2413635" y="1418636"/>
                </a:cubicBezTo>
                <a:lnTo>
                  <a:pt x="2585415" y="1246856"/>
                </a:lnTo>
                <a:cubicBezTo>
                  <a:pt x="2612360" y="1219912"/>
                  <a:pt x="2612360" y="1176226"/>
                  <a:pt x="2585415" y="1149281"/>
                </a:cubicBezTo>
                <a:cubicBezTo>
                  <a:pt x="2558471" y="1122337"/>
                  <a:pt x="2514785" y="1122337"/>
                  <a:pt x="2487840" y="1149281"/>
                </a:cubicBezTo>
                <a:lnTo>
                  <a:pt x="2328419" y="1308703"/>
                </a:lnTo>
                <a:cubicBezTo>
                  <a:pt x="2276781" y="1227012"/>
                  <a:pt x="2248059" y="1130052"/>
                  <a:pt x="2248059" y="1026384"/>
                </a:cubicBezTo>
                <a:cubicBezTo>
                  <a:pt x="2248059" y="723050"/>
                  <a:pt x="2493959" y="477150"/>
                  <a:pt x="2797293" y="477150"/>
                </a:cubicBezTo>
                <a:close/>
                <a:moveTo>
                  <a:pt x="2842770" y="361048"/>
                </a:moveTo>
                <a:cubicBezTo>
                  <a:pt x="2979660" y="362831"/>
                  <a:pt x="3115706" y="416416"/>
                  <a:pt x="3220152" y="520862"/>
                </a:cubicBezTo>
                <a:lnTo>
                  <a:pt x="2842770" y="898246"/>
                </a:lnTo>
                <a:close/>
                <a:moveTo>
                  <a:pt x="745283" y="252264"/>
                </a:moveTo>
                <a:cubicBezTo>
                  <a:pt x="540043" y="252264"/>
                  <a:pt x="373664" y="418643"/>
                  <a:pt x="373664" y="623883"/>
                </a:cubicBezTo>
                <a:lnTo>
                  <a:pt x="373664" y="2481932"/>
                </a:lnTo>
                <a:lnTo>
                  <a:pt x="3505664" y="2481932"/>
                </a:lnTo>
                <a:lnTo>
                  <a:pt x="3505664" y="623883"/>
                </a:lnTo>
                <a:cubicBezTo>
                  <a:pt x="3505664" y="418643"/>
                  <a:pt x="3339285" y="252264"/>
                  <a:pt x="3134045" y="252264"/>
                </a:cubicBezTo>
                <a:close/>
                <a:moveTo>
                  <a:pt x="561239" y="0"/>
                </a:moveTo>
                <a:lnTo>
                  <a:pt x="3333911" y="0"/>
                </a:lnTo>
                <a:cubicBezTo>
                  <a:pt x="3562371" y="0"/>
                  <a:pt x="3747575" y="185204"/>
                  <a:pt x="3747575" y="413664"/>
                </a:cubicBezTo>
                <a:lnTo>
                  <a:pt x="3747575" y="2481932"/>
                </a:lnTo>
                <a:lnTo>
                  <a:pt x="3751166" y="2481932"/>
                </a:lnTo>
                <a:lnTo>
                  <a:pt x="3891831" y="3528390"/>
                </a:lnTo>
                <a:lnTo>
                  <a:pt x="3891831" y="3528390"/>
                </a:lnTo>
                <a:lnTo>
                  <a:pt x="3891831" y="3528392"/>
                </a:lnTo>
                <a:lnTo>
                  <a:pt x="3891831" y="3725239"/>
                </a:lnTo>
                <a:cubicBezTo>
                  <a:pt x="3891831" y="3833956"/>
                  <a:pt x="3803698" y="3922089"/>
                  <a:pt x="3694981" y="3922089"/>
                </a:cubicBezTo>
                <a:lnTo>
                  <a:pt x="196850" y="3922089"/>
                </a:lnTo>
                <a:cubicBezTo>
                  <a:pt x="88133" y="3922089"/>
                  <a:pt x="0" y="3833956"/>
                  <a:pt x="0" y="3725239"/>
                </a:cubicBezTo>
                <a:cubicBezTo>
                  <a:pt x="0" y="3659623"/>
                  <a:pt x="1" y="3594006"/>
                  <a:pt x="1" y="3528390"/>
                </a:cubicBezTo>
                <a:lnTo>
                  <a:pt x="3399" y="3528390"/>
                </a:lnTo>
                <a:lnTo>
                  <a:pt x="144064" y="2481932"/>
                </a:lnTo>
                <a:lnTo>
                  <a:pt x="147575" y="2481932"/>
                </a:lnTo>
                <a:lnTo>
                  <a:pt x="147575" y="413664"/>
                </a:lnTo>
                <a:cubicBezTo>
                  <a:pt x="147575" y="185204"/>
                  <a:pt x="332779" y="0"/>
                  <a:pt x="5612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CC2CF2D9-C904-4691-9014-D4A65D411D82}"/>
              </a:ext>
            </a:extLst>
          </p:cNvPr>
          <p:cNvGrpSpPr/>
          <p:nvPr/>
        </p:nvGrpSpPr>
        <p:grpSpPr>
          <a:xfrm>
            <a:off x="6280478" y="2531869"/>
            <a:ext cx="5327572" cy="734839"/>
            <a:chOff x="395534" y="3722056"/>
            <a:chExt cx="3972999" cy="734839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1360154A-F4C8-4884-95F6-33DE06978335}"/>
                </a:ext>
              </a:extLst>
            </p:cNvPr>
            <p:cNvSpPr txBox="1"/>
            <p:nvPr/>
          </p:nvSpPr>
          <p:spPr>
            <a:xfrm>
              <a:off x="395534" y="3722056"/>
              <a:ext cx="397299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EF3344BD-16B7-45F2-B031-38B2C3BA2E52}"/>
                </a:ext>
              </a:extLst>
            </p:cNvPr>
            <p:cNvSpPr txBox="1"/>
            <p:nvPr/>
          </p:nvSpPr>
          <p:spPr>
            <a:xfrm>
              <a:off x="395536" y="3995230"/>
              <a:ext cx="3972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899CB58-CD2E-47EB-9C65-027FEDDC862F}"/>
              </a:ext>
            </a:extLst>
          </p:cNvPr>
          <p:cNvGrpSpPr/>
          <p:nvPr/>
        </p:nvGrpSpPr>
        <p:grpSpPr>
          <a:xfrm>
            <a:off x="6280478" y="3745187"/>
            <a:ext cx="5327572" cy="734839"/>
            <a:chOff x="395534" y="3722056"/>
            <a:chExt cx="3972999" cy="734839"/>
          </a:xfrm>
        </p:grpSpPr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3C319F75-4C0C-41BB-B924-C5F80FDB6F51}"/>
                </a:ext>
              </a:extLst>
            </p:cNvPr>
            <p:cNvSpPr txBox="1"/>
            <p:nvPr/>
          </p:nvSpPr>
          <p:spPr>
            <a:xfrm>
              <a:off x="395534" y="3722056"/>
              <a:ext cx="397299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1E7C27D4-3683-4FD6-A8F9-9F5DBDEF6214}"/>
                </a:ext>
              </a:extLst>
            </p:cNvPr>
            <p:cNvSpPr txBox="1"/>
            <p:nvPr/>
          </p:nvSpPr>
          <p:spPr>
            <a:xfrm>
              <a:off x="395536" y="3995230"/>
              <a:ext cx="3972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DBE2F4A2-B115-4237-A33E-189487B40900}"/>
              </a:ext>
            </a:extLst>
          </p:cNvPr>
          <p:cNvGrpSpPr/>
          <p:nvPr/>
        </p:nvGrpSpPr>
        <p:grpSpPr>
          <a:xfrm>
            <a:off x="6276164" y="4958506"/>
            <a:ext cx="5327572" cy="734839"/>
            <a:chOff x="395534" y="3722056"/>
            <a:chExt cx="3972999" cy="734839"/>
          </a:xfrm>
        </p:grpSpPr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DA864600-3226-4EA4-BB03-DE242E1952F6}"/>
                </a:ext>
              </a:extLst>
            </p:cNvPr>
            <p:cNvSpPr txBox="1"/>
            <p:nvPr/>
          </p:nvSpPr>
          <p:spPr>
            <a:xfrm>
              <a:off x="395534" y="3722056"/>
              <a:ext cx="397299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EFA30705-259B-459D-949F-7E575CA1AA75}"/>
                </a:ext>
              </a:extLst>
            </p:cNvPr>
            <p:cNvSpPr txBox="1"/>
            <p:nvPr/>
          </p:nvSpPr>
          <p:spPr>
            <a:xfrm>
              <a:off x="395536" y="3995230"/>
              <a:ext cx="3972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04821F98-389C-43C9-887A-97FDFC663AEF}"/>
              </a:ext>
            </a:extLst>
          </p:cNvPr>
          <p:cNvGrpSpPr/>
          <p:nvPr/>
        </p:nvGrpSpPr>
        <p:grpSpPr>
          <a:xfrm>
            <a:off x="6280478" y="1318551"/>
            <a:ext cx="5327572" cy="734839"/>
            <a:chOff x="395534" y="3722056"/>
            <a:chExt cx="3972999" cy="734839"/>
          </a:xfrm>
        </p:grpSpPr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C8CAE7D6-9C9B-4A1C-8957-B3B13E14494A}"/>
                </a:ext>
              </a:extLst>
            </p:cNvPr>
            <p:cNvSpPr txBox="1"/>
            <p:nvPr/>
          </p:nvSpPr>
          <p:spPr>
            <a:xfrm>
              <a:off x="395534" y="3722056"/>
              <a:ext cx="397299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82B3D745-C93A-433D-ADD5-E700B26A5D36}"/>
                </a:ext>
              </a:extLst>
            </p:cNvPr>
            <p:cNvSpPr txBox="1"/>
            <p:nvPr/>
          </p:nvSpPr>
          <p:spPr>
            <a:xfrm>
              <a:off x="395536" y="3995230"/>
              <a:ext cx="3972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9" name="Trapezoid 18">
            <a:extLst>
              <a:ext uri="{FF2B5EF4-FFF2-40B4-BE49-F238E27FC236}">
                <a16:creationId xmlns="" xmlns:a16="http://schemas.microsoft.com/office/drawing/2014/main" id="{89E4D5B1-A84D-42F3-80AD-065157A5EFD5}"/>
              </a:ext>
            </a:extLst>
          </p:cNvPr>
          <p:cNvSpPr/>
          <p:nvPr/>
        </p:nvSpPr>
        <p:spPr>
          <a:xfrm rot="10800000">
            <a:off x="2022107" y="2927387"/>
            <a:ext cx="2235344" cy="1236889"/>
          </a:xfrm>
          <a:custGeom>
            <a:avLst/>
            <a:gdLst/>
            <a:ahLst/>
            <a:cxnLst/>
            <a:rect l="l" t="t" r="r" b="b"/>
            <a:pathLst>
              <a:path w="2513902" h="1391026">
                <a:moveTo>
                  <a:pt x="1390337" y="97116"/>
                </a:moveTo>
                <a:lnTo>
                  <a:pt x="1390337" y="72919"/>
                </a:lnTo>
                <a:lnTo>
                  <a:pt x="1123565" y="72919"/>
                </a:lnTo>
                <a:lnTo>
                  <a:pt x="1123565" y="97116"/>
                </a:lnTo>
                <a:close/>
                <a:moveTo>
                  <a:pt x="2178715" y="1323989"/>
                </a:moveTo>
                <a:lnTo>
                  <a:pt x="2178715" y="217871"/>
                </a:lnTo>
                <a:lnTo>
                  <a:pt x="335187" y="217871"/>
                </a:lnTo>
                <a:lnTo>
                  <a:pt x="335187" y="1323989"/>
                </a:lnTo>
                <a:close/>
                <a:moveTo>
                  <a:pt x="2190205" y="1391026"/>
                </a:moveTo>
                <a:lnTo>
                  <a:pt x="323696" y="1391026"/>
                </a:lnTo>
                <a:cubicBezTo>
                  <a:pt x="293019" y="1391026"/>
                  <a:pt x="268149" y="1366157"/>
                  <a:pt x="268149" y="1335479"/>
                </a:cubicBezTo>
                <a:lnTo>
                  <a:pt x="268149" y="117315"/>
                </a:lnTo>
                <a:lnTo>
                  <a:pt x="0" y="117315"/>
                </a:lnTo>
                <a:lnTo>
                  <a:pt x="0" y="50278"/>
                </a:lnTo>
                <a:lnTo>
                  <a:pt x="65286" y="0"/>
                </a:lnTo>
                <a:lnTo>
                  <a:pt x="2448616" y="0"/>
                </a:lnTo>
                <a:lnTo>
                  <a:pt x="2513902" y="50278"/>
                </a:lnTo>
                <a:lnTo>
                  <a:pt x="2513902" y="117315"/>
                </a:lnTo>
                <a:lnTo>
                  <a:pt x="2245752" y="117315"/>
                </a:lnTo>
                <a:lnTo>
                  <a:pt x="2245752" y="1335479"/>
                </a:lnTo>
                <a:cubicBezTo>
                  <a:pt x="2245752" y="1366157"/>
                  <a:pt x="2220883" y="1391026"/>
                  <a:pt x="2190205" y="1391026"/>
                </a:cubicBezTo>
                <a:close/>
              </a:path>
            </a:pathLst>
          </a:custGeom>
          <a:solidFill>
            <a:schemeClr val="accent6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EFFFB08-CB18-4F6C-9B42-066239136BF5}"/>
              </a:ext>
            </a:extLst>
          </p:cNvPr>
          <p:cNvSpPr txBox="1"/>
          <p:nvPr/>
        </p:nvSpPr>
        <p:spPr>
          <a:xfrm>
            <a:off x="2484978" y="3212500"/>
            <a:ext cx="1312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Content Title</a:t>
            </a:r>
          </a:p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Here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2" name="Text Placeholder 1"/>
          <p:cNvSpPr txBox="1">
            <a:spLocks/>
          </p:cNvSpPr>
          <p:nvPr/>
        </p:nvSpPr>
        <p:spPr>
          <a:xfrm>
            <a:off x="0" y="260174"/>
            <a:ext cx="12192000" cy="768085"/>
          </a:xfrm>
          <a:prstGeom prst="rect">
            <a:avLst/>
          </a:prstGeom>
        </p:spPr>
        <p:txBody>
          <a:bodyPr vert="horz" lIns="91440" tIns="9144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6600" b="1" dirty="0" smtClean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485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3">
            <a:extLst>
              <a:ext uri="{FF2B5EF4-FFF2-40B4-BE49-F238E27FC236}">
                <a16:creationId xmlns:a16="http://schemas.microsoft.com/office/drawing/2014/main" xmlns="" id="{301C466F-667E-471C-8151-5A9B422124F7}"/>
              </a:ext>
            </a:extLst>
          </p:cNvPr>
          <p:cNvGrpSpPr/>
          <p:nvPr/>
        </p:nvGrpSpPr>
        <p:grpSpPr>
          <a:xfrm>
            <a:off x="4480871" y="1591381"/>
            <a:ext cx="3230267" cy="4202040"/>
            <a:chOff x="4511824" y="1879009"/>
            <a:chExt cx="3044540" cy="396044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C825BEB-85D6-45E2-9200-0EEC688CB143}"/>
                </a:ext>
              </a:extLst>
            </p:cNvPr>
            <p:cNvGrpSpPr/>
            <p:nvPr/>
          </p:nvGrpSpPr>
          <p:grpSpPr>
            <a:xfrm>
              <a:off x="4511824" y="2628856"/>
              <a:ext cx="3044540" cy="3210593"/>
              <a:chOff x="2987824" y="2139745"/>
              <a:chExt cx="3044540" cy="3210593"/>
            </a:xfrm>
          </p:grpSpPr>
          <p:sp>
            <p:nvSpPr>
              <p:cNvPr id="23" name="Rounded Rectangle 7">
                <a:extLst>
                  <a:ext uri="{FF2B5EF4-FFF2-40B4-BE49-F238E27FC236}">
                    <a16:creationId xmlns:a16="http://schemas.microsoft.com/office/drawing/2014/main" xmlns="" id="{4E3E0C8A-32C3-4C8E-9597-325D5DF70B92}"/>
                  </a:ext>
                </a:extLst>
              </p:cNvPr>
              <p:cNvSpPr/>
              <p:nvPr/>
            </p:nvSpPr>
            <p:spPr>
              <a:xfrm flipH="1">
                <a:off x="2987824" y="2139745"/>
                <a:ext cx="3044540" cy="3210593"/>
              </a:xfrm>
              <a:custGeom>
                <a:avLst/>
                <a:gdLst/>
                <a:ahLst/>
                <a:cxnLst/>
                <a:rect l="l" t="t" r="r" b="b"/>
                <a:pathLst>
                  <a:path w="3044540" h="3210593">
                    <a:moveTo>
                      <a:pt x="1861922" y="0"/>
                    </a:moveTo>
                    <a:lnTo>
                      <a:pt x="1526583" y="0"/>
                    </a:lnTo>
                    <a:lnTo>
                      <a:pt x="1517957" y="0"/>
                    </a:lnTo>
                    <a:lnTo>
                      <a:pt x="1182618" y="0"/>
                    </a:lnTo>
                    <a:cubicBezTo>
                      <a:pt x="1115834" y="0"/>
                      <a:pt x="1061694" y="54140"/>
                      <a:pt x="1061694" y="120924"/>
                    </a:cubicBezTo>
                    <a:lnTo>
                      <a:pt x="1061694" y="124522"/>
                    </a:lnTo>
                    <a:cubicBezTo>
                      <a:pt x="1061694" y="186217"/>
                      <a:pt x="1107897" y="237121"/>
                      <a:pt x="1167844" y="242463"/>
                    </a:cubicBezTo>
                    <a:lnTo>
                      <a:pt x="1167844" y="1151605"/>
                    </a:lnTo>
                    <a:cubicBezTo>
                      <a:pt x="665968" y="1729560"/>
                      <a:pt x="-318989" y="2600813"/>
                      <a:pt x="102162" y="2997613"/>
                    </a:cubicBezTo>
                    <a:cubicBezTo>
                      <a:pt x="257144" y="3143634"/>
                      <a:pt x="884398" y="3212712"/>
                      <a:pt x="1517957" y="3210508"/>
                    </a:cubicBezTo>
                    <a:lnTo>
                      <a:pt x="1517957" y="3210593"/>
                    </a:lnTo>
                    <a:lnTo>
                      <a:pt x="1522270" y="3210551"/>
                    </a:lnTo>
                    <a:lnTo>
                      <a:pt x="1526583" y="3210593"/>
                    </a:lnTo>
                    <a:lnTo>
                      <a:pt x="1526583" y="3210508"/>
                    </a:lnTo>
                    <a:cubicBezTo>
                      <a:pt x="2160143" y="3212712"/>
                      <a:pt x="2787396" y="3143634"/>
                      <a:pt x="2942378" y="2997613"/>
                    </a:cubicBezTo>
                    <a:cubicBezTo>
                      <a:pt x="3363529" y="2600813"/>
                      <a:pt x="2378572" y="1729560"/>
                      <a:pt x="1876696" y="1151605"/>
                    </a:cubicBezTo>
                    <a:lnTo>
                      <a:pt x="1876696" y="242463"/>
                    </a:lnTo>
                    <a:cubicBezTo>
                      <a:pt x="1936643" y="237121"/>
                      <a:pt x="1982846" y="186217"/>
                      <a:pt x="1982846" y="124522"/>
                    </a:cubicBezTo>
                    <a:lnTo>
                      <a:pt x="1982846" y="120924"/>
                    </a:lnTo>
                    <a:cubicBezTo>
                      <a:pt x="1982846" y="54140"/>
                      <a:pt x="1928706" y="0"/>
                      <a:pt x="1861922" y="0"/>
                    </a:cubicBezTo>
                    <a:close/>
                  </a:path>
                </a:pathLst>
              </a:custGeom>
              <a:noFill/>
              <a:ln w="635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83D1FF80-D206-4504-A83A-4CE204BE7762}"/>
                  </a:ext>
                </a:extLst>
              </p:cNvPr>
              <p:cNvGrpSpPr/>
              <p:nvPr/>
            </p:nvGrpSpPr>
            <p:grpSpPr>
              <a:xfrm>
                <a:off x="3135495" y="3702934"/>
                <a:ext cx="2766449" cy="1584000"/>
                <a:chOff x="6383239" y="4110399"/>
                <a:chExt cx="2766449" cy="1584000"/>
              </a:xfrm>
            </p:grpSpPr>
            <p:sp>
              <p:nvSpPr>
                <p:cNvPr id="25" name="Rounded Rectangle 7">
                  <a:extLst>
                    <a:ext uri="{FF2B5EF4-FFF2-40B4-BE49-F238E27FC236}">
                      <a16:creationId xmlns:a16="http://schemas.microsoft.com/office/drawing/2014/main" xmlns="" id="{4EC64218-EABA-458B-A289-1FA12DC79DB8}"/>
                    </a:ext>
                  </a:extLst>
                </p:cNvPr>
                <p:cNvSpPr/>
                <p:nvPr/>
              </p:nvSpPr>
              <p:spPr>
                <a:xfrm flipH="1">
                  <a:off x="6383239" y="4110399"/>
                  <a:ext cx="2766449" cy="158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540" h="1696108">
                      <a:moveTo>
                        <a:pt x="2208461" y="0"/>
                      </a:moveTo>
                      <a:lnTo>
                        <a:pt x="836080" y="0"/>
                      </a:lnTo>
                      <a:cubicBezTo>
                        <a:pt x="337493" y="534424"/>
                        <a:pt x="-237513" y="1163094"/>
                        <a:pt x="102162" y="1483128"/>
                      </a:cubicBezTo>
                      <a:cubicBezTo>
                        <a:pt x="257144" y="1629149"/>
                        <a:pt x="884398" y="1698227"/>
                        <a:pt x="1517957" y="1696023"/>
                      </a:cubicBezTo>
                      <a:lnTo>
                        <a:pt x="1517957" y="1696108"/>
                      </a:lnTo>
                      <a:lnTo>
                        <a:pt x="1522270" y="1696066"/>
                      </a:lnTo>
                      <a:lnTo>
                        <a:pt x="1526583" y="1696108"/>
                      </a:lnTo>
                      <a:lnTo>
                        <a:pt x="1526583" y="1696023"/>
                      </a:lnTo>
                      <a:cubicBezTo>
                        <a:pt x="2160143" y="1698227"/>
                        <a:pt x="2787396" y="1629149"/>
                        <a:pt x="2942378" y="1483128"/>
                      </a:cubicBezTo>
                      <a:cubicBezTo>
                        <a:pt x="3282053" y="1163093"/>
                        <a:pt x="2707047" y="534424"/>
                        <a:pt x="220846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635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26" name="Rounded Rectangle 7">
                  <a:extLst>
                    <a:ext uri="{FF2B5EF4-FFF2-40B4-BE49-F238E27FC236}">
                      <a16:creationId xmlns:a16="http://schemas.microsoft.com/office/drawing/2014/main" xmlns="" id="{79F205F8-4A58-41E1-B084-2FE5155A77B6}"/>
                    </a:ext>
                  </a:extLst>
                </p:cNvPr>
                <p:cNvSpPr/>
                <p:nvPr/>
              </p:nvSpPr>
              <p:spPr>
                <a:xfrm flipH="1">
                  <a:off x="6383335" y="4110399"/>
                  <a:ext cx="2766256" cy="118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6256" h="1188000">
                      <a:moveTo>
                        <a:pt x="2006642" y="0"/>
                      </a:moveTo>
                      <a:lnTo>
                        <a:pt x="759616" y="0"/>
                      </a:lnTo>
                      <a:cubicBezTo>
                        <a:pt x="391919" y="405075"/>
                        <a:pt x="-21518" y="868128"/>
                        <a:pt x="872" y="1188000"/>
                      </a:cubicBezTo>
                      <a:lnTo>
                        <a:pt x="2765385" y="1188000"/>
                      </a:lnTo>
                      <a:cubicBezTo>
                        <a:pt x="2787776" y="868128"/>
                        <a:pt x="2374339" y="405075"/>
                        <a:pt x="20066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635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7" name="Rounded Rectangle 7">
                  <a:extLst>
                    <a:ext uri="{FF2B5EF4-FFF2-40B4-BE49-F238E27FC236}">
                      <a16:creationId xmlns:a16="http://schemas.microsoft.com/office/drawing/2014/main" xmlns="" id="{C721B7D2-D896-460C-8950-925CDFDEE130}"/>
                    </a:ext>
                  </a:extLst>
                </p:cNvPr>
                <p:cNvSpPr/>
                <p:nvPr/>
              </p:nvSpPr>
              <p:spPr>
                <a:xfrm flipH="1">
                  <a:off x="6510226" y="4110399"/>
                  <a:ext cx="2512475" cy="7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2475" h="792000">
                      <a:moveTo>
                        <a:pt x="1879751" y="0"/>
                      </a:moveTo>
                      <a:lnTo>
                        <a:pt x="632725" y="0"/>
                      </a:lnTo>
                      <a:cubicBezTo>
                        <a:pt x="398817" y="257686"/>
                        <a:pt x="146400" y="538833"/>
                        <a:pt x="0" y="792000"/>
                      </a:cubicBezTo>
                      <a:lnTo>
                        <a:pt x="2512475" y="792000"/>
                      </a:lnTo>
                      <a:cubicBezTo>
                        <a:pt x="2366076" y="538833"/>
                        <a:pt x="2113659" y="257686"/>
                        <a:pt x="18797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635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8" name="Rounded Rectangle 7">
                  <a:extLst>
                    <a:ext uri="{FF2B5EF4-FFF2-40B4-BE49-F238E27FC236}">
                      <a16:creationId xmlns:a16="http://schemas.microsoft.com/office/drawing/2014/main" xmlns="" id="{581D1E4D-7290-43E5-A0DD-3818A8C3B309}"/>
                    </a:ext>
                  </a:extLst>
                </p:cNvPr>
                <p:cNvSpPr/>
                <p:nvPr/>
              </p:nvSpPr>
              <p:spPr>
                <a:xfrm flipH="1">
                  <a:off x="6795509" y="4110399"/>
                  <a:ext cx="1941908" cy="39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908" h="396000">
                      <a:moveTo>
                        <a:pt x="1594467" y="0"/>
                      </a:moveTo>
                      <a:lnTo>
                        <a:pt x="347441" y="0"/>
                      </a:lnTo>
                      <a:cubicBezTo>
                        <a:pt x="231031" y="128244"/>
                        <a:pt x="110036" y="262299"/>
                        <a:pt x="0" y="396000"/>
                      </a:cubicBezTo>
                      <a:lnTo>
                        <a:pt x="1941908" y="396000"/>
                      </a:lnTo>
                      <a:cubicBezTo>
                        <a:pt x="1831872" y="262299"/>
                        <a:pt x="1710877" y="128244"/>
                        <a:pt x="15944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635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</p:grp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A9D4E3E2-E762-4902-A472-D33F75A9E6D9}"/>
                </a:ext>
              </a:extLst>
            </p:cNvPr>
            <p:cNvSpPr/>
            <p:nvPr/>
          </p:nvSpPr>
          <p:spPr>
            <a:xfrm>
              <a:off x="6240016" y="5426574"/>
              <a:ext cx="198000" cy="198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DA4DA8D-188A-41EA-A3C3-84126FFB90A6}"/>
                </a:ext>
              </a:extLst>
            </p:cNvPr>
            <p:cNvSpPr/>
            <p:nvPr/>
          </p:nvSpPr>
          <p:spPr>
            <a:xfrm>
              <a:off x="6194417" y="4994314"/>
              <a:ext cx="146207" cy="146207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AA3560F3-7E17-4EDB-A607-83D3E0847554}"/>
                </a:ext>
              </a:extLst>
            </p:cNvPr>
            <p:cNvSpPr/>
            <p:nvPr/>
          </p:nvSpPr>
          <p:spPr>
            <a:xfrm>
              <a:off x="6148817" y="4562053"/>
              <a:ext cx="146207" cy="146207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001F8207-E644-442D-BB21-1E4C89E8249E}"/>
                </a:ext>
              </a:extLst>
            </p:cNvPr>
            <p:cNvSpPr/>
            <p:nvPr/>
          </p:nvSpPr>
          <p:spPr>
            <a:xfrm>
              <a:off x="5620495" y="4708260"/>
              <a:ext cx="146207" cy="146207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95913D37-0B44-4A2C-9FA7-833F1E663D28}"/>
                </a:ext>
              </a:extLst>
            </p:cNvPr>
            <p:cNvSpPr/>
            <p:nvPr/>
          </p:nvSpPr>
          <p:spPr>
            <a:xfrm>
              <a:off x="5901133" y="4336287"/>
              <a:ext cx="107515" cy="10751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BC67086-5D2A-4EE3-9CC8-725BF6323D4C}"/>
                </a:ext>
              </a:extLst>
            </p:cNvPr>
            <p:cNvSpPr/>
            <p:nvPr/>
          </p:nvSpPr>
          <p:spPr>
            <a:xfrm>
              <a:off x="6436617" y="4246080"/>
              <a:ext cx="198000" cy="198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1A03B077-C16E-4863-9313-B6883B4C7E54}"/>
                </a:ext>
              </a:extLst>
            </p:cNvPr>
            <p:cNvSpPr/>
            <p:nvPr/>
          </p:nvSpPr>
          <p:spPr>
            <a:xfrm>
              <a:off x="5436663" y="4246080"/>
              <a:ext cx="198000" cy="198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08A4F088-DA26-4131-90BC-FAA094B55914}"/>
                </a:ext>
              </a:extLst>
            </p:cNvPr>
            <p:cNvSpPr/>
            <p:nvPr/>
          </p:nvSpPr>
          <p:spPr>
            <a:xfrm>
              <a:off x="5926580" y="4929117"/>
              <a:ext cx="107515" cy="10751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EC410394-57EA-4738-B7FE-9E54478FC674}"/>
                </a:ext>
              </a:extLst>
            </p:cNvPr>
            <p:cNvSpPr/>
            <p:nvPr/>
          </p:nvSpPr>
          <p:spPr>
            <a:xfrm>
              <a:off x="5836094" y="3763096"/>
              <a:ext cx="198000" cy="19800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51E8AF88-493E-4257-B16C-A935DE841099}"/>
                </a:ext>
              </a:extLst>
            </p:cNvPr>
            <p:cNvSpPr/>
            <p:nvPr/>
          </p:nvSpPr>
          <p:spPr>
            <a:xfrm>
              <a:off x="6008648" y="3448593"/>
              <a:ext cx="87353" cy="87353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2E80713-4E97-4178-AAC6-ED019302DF6F}"/>
                </a:ext>
              </a:extLst>
            </p:cNvPr>
            <p:cNvSpPr/>
            <p:nvPr/>
          </p:nvSpPr>
          <p:spPr>
            <a:xfrm>
              <a:off x="5879977" y="1879009"/>
              <a:ext cx="87353" cy="87353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297C732-5651-40D3-BB23-45EEDDC162E6}"/>
                </a:ext>
              </a:extLst>
            </p:cNvPr>
            <p:cNvSpPr/>
            <p:nvPr/>
          </p:nvSpPr>
          <p:spPr>
            <a:xfrm>
              <a:off x="6121923" y="3912872"/>
              <a:ext cx="146630" cy="14663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FCA3BD58-0CD5-42B6-9717-33A2552E90C1}"/>
                </a:ext>
              </a:extLst>
            </p:cNvPr>
            <p:cNvSpPr/>
            <p:nvPr/>
          </p:nvSpPr>
          <p:spPr>
            <a:xfrm>
              <a:off x="5847837" y="3140594"/>
              <a:ext cx="146630" cy="14663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3E350D59-C843-43CE-BB47-136BE912CC17}"/>
                </a:ext>
              </a:extLst>
            </p:cNvPr>
            <p:cNvSpPr/>
            <p:nvPr/>
          </p:nvSpPr>
          <p:spPr>
            <a:xfrm>
              <a:off x="6107885" y="2720683"/>
              <a:ext cx="146630" cy="14663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8A29EC7F-73A6-4B98-A638-D00432F02ED8}"/>
                </a:ext>
              </a:extLst>
            </p:cNvPr>
            <p:cNvSpPr/>
            <p:nvPr/>
          </p:nvSpPr>
          <p:spPr>
            <a:xfrm>
              <a:off x="5847837" y="2332270"/>
              <a:ext cx="198000" cy="198000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6FB20D21-BFF2-4D38-9B6F-176E04794324}"/>
                </a:ext>
              </a:extLst>
            </p:cNvPr>
            <p:cNvSpPr/>
            <p:nvPr/>
          </p:nvSpPr>
          <p:spPr>
            <a:xfrm>
              <a:off x="6096000" y="2023024"/>
              <a:ext cx="198000" cy="19800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82799DA1-B78E-4241-B25F-BB5238949E72}"/>
                </a:ext>
              </a:extLst>
            </p:cNvPr>
            <p:cNvSpPr/>
            <p:nvPr/>
          </p:nvSpPr>
          <p:spPr>
            <a:xfrm>
              <a:off x="6152664" y="2383065"/>
              <a:ext cx="87353" cy="87353"/>
            </a:xfrm>
            <a:prstGeom prst="ellipse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9D5DF85A-53B6-40E3-927D-FCD3D69EBD98}"/>
                </a:ext>
              </a:extLst>
            </p:cNvPr>
            <p:cNvSpPr/>
            <p:nvPr/>
          </p:nvSpPr>
          <p:spPr>
            <a:xfrm>
              <a:off x="5807969" y="2799768"/>
              <a:ext cx="87353" cy="87353"/>
            </a:xfrm>
            <a:prstGeom prst="ellipse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DDFDC72-928D-4CEB-A701-6164EA1A8887}"/>
              </a:ext>
            </a:extLst>
          </p:cNvPr>
          <p:cNvGrpSpPr/>
          <p:nvPr/>
        </p:nvGrpSpPr>
        <p:grpSpPr>
          <a:xfrm>
            <a:off x="7457227" y="2337879"/>
            <a:ext cx="3044539" cy="1107996"/>
            <a:chOff x="2551706" y="4283314"/>
            <a:chExt cx="1403938" cy="110799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AD03E53-BDF9-4291-B630-418B4EF73878}"/>
                </a:ext>
              </a:extLst>
            </p:cNvPr>
            <p:cNvSpPr txBox="1"/>
            <p:nvPr/>
          </p:nvSpPr>
          <p:spPr>
            <a:xfrm>
              <a:off x="2551706" y="4560313"/>
              <a:ext cx="14039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02B3104A-806A-4505-9298-DE05012C24CB}"/>
                </a:ext>
              </a:extLst>
            </p:cNvPr>
            <p:cNvSpPr txBox="1"/>
            <p:nvPr/>
          </p:nvSpPr>
          <p:spPr>
            <a:xfrm>
              <a:off x="2551706" y="4283314"/>
              <a:ext cx="14039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69EBF8E-40C6-4528-B9D0-0AB7FE255295}"/>
              </a:ext>
            </a:extLst>
          </p:cNvPr>
          <p:cNvGrpSpPr/>
          <p:nvPr/>
        </p:nvGrpSpPr>
        <p:grpSpPr>
          <a:xfrm>
            <a:off x="1576937" y="1540136"/>
            <a:ext cx="3230267" cy="1107996"/>
            <a:chOff x="2551706" y="4283314"/>
            <a:chExt cx="1403938" cy="110799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622D6BEB-612E-4966-AD19-C80AE408D0AE}"/>
                </a:ext>
              </a:extLst>
            </p:cNvPr>
            <p:cNvSpPr txBox="1"/>
            <p:nvPr/>
          </p:nvSpPr>
          <p:spPr>
            <a:xfrm>
              <a:off x="2551706" y="4560313"/>
              <a:ext cx="14039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01658B37-004D-4EE5-933B-60605A694C28}"/>
                </a:ext>
              </a:extLst>
            </p:cNvPr>
            <p:cNvSpPr txBox="1"/>
            <p:nvPr/>
          </p:nvSpPr>
          <p:spPr>
            <a:xfrm>
              <a:off x="2551706" y="4283314"/>
              <a:ext cx="14039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6D7634E2-E776-4600-A264-6414DDF74338}"/>
              </a:ext>
            </a:extLst>
          </p:cNvPr>
          <p:cNvGrpSpPr/>
          <p:nvPr/>
        </p:nvGrpSpPr>
        <p:grpSpPr>
          <a:xfrm>
            <a:off x="1109515" y="3135620"/>
            <a:ext cx="3230267" cy="1107996"/>
            <a:chOff x="2551706" y="4283314"/>
            <a:chExt cx="1403938" cy="110799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F16D1E40-7120-46DC-BAC5-656654FB5968}"/>
                </a:ext>
              </a:extLst>
            </p:cNvPr>
            <p:cNvSpPr txBox="1"/>
            <p:nvPr/>
          </p:nvSpPr>
          <p:spPr>
            <a:xfrm>
              <a:off x="2551706" y="4560313"/>
              <a:ext cx="14039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92F8828-0587-4CD8-AE78-6BA0DA33DD90}"/>
                </a:ext>
              </a:extLst>
            </p:cNvPr>
            <p:cNvSpPr txBox="1"/>
            <p:nvPr/>
          </p:nvSpPr>
          <p:spPr>
            <a:xfrm>
              <a:off x="2551706" y="4283314"/>
              <a:ext cx="14039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26BE8A8-DC85-4F03-A16B-9C02E51EA9BA}"/>
              </a:ext>
            </a:extLst>
          </p:cNvPr>
          <p:cNvGrpSpPr/>
          <p:nvPr/>
        </p:nvGrpSpPr>
        <p:grpSpPr>
          <a:xfrm>
            <a:off x="827816" y="4731106"/>
            <a:ext cx="3044541" cy="1107996"/>
            <a:chOff x="2551706" y="4283314"/>
            <a:chExt cx="1403938" cy="110799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896ADA56-E764-4B2F-ABEA-AEFFFB8E2D5F}"/>
                </a:ext>
              </a:extLst>
            </p:cNvPr>
            <p:cNvSpPr txBox="1"/>
            <p:nvPr/>
          </p:nvSpPr>
          <p:spPr>
            <a:xfrm>
              <a:off x="2551706" y="4560313"/>
              <a:ext cx="14039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FDF551D3-B7D2-4AD1-8C3C-6EB57531563B}"/>
                </a:ext>
              </a:extLst>
            </p:cNvPr>
            <p:cNvSpPr txBox="1"/>
            <p:nvPr/>
          </p:nvSpPr>
          <p:spPr>
            <a:xfrm>
              <a:off x="2551706" y="4283314"/>
              <a:ext cx="14039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0D4529F2-2A05-4A67-AF32-3A2CD59CC65E}"/>
              </a:ext>
            </a:extLst>
          </p:cNvPr>
          <p:cNvGrpSpPr/>
          <p:nvPr/>
        </p:nvGrpSpPr>
        <p:grpSpPr>
          <a:xfrm>
            <a:off x="8304660" y="3933361"/>
            <a:ext cx="2982119" cy="1107996"/>
            <a:chOff x="2551706" y="4283314"/>
            <a:chExt cx="1403938" cy="110799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7DF77996-EDC6-44DC-A195-4B30A9233AA7}"/>
                </a:ext>
              </a:extLst>
            </p:cNvPr>
            <p:cNvSpPr txBox="1"/>
            <p:nvPr/>
          </p:nvSpPr>
          <p:spPr>
            <a:xfrm>
              <a:off x="2551706" y="4560313"/>
              <a:ext cx="14039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2E457EBE-6508-49A2-B5A4-B598DB3472BF}"/>
                </a:ext>
              </a:extLst>
            </p:cNvPr>
            <p:cNvSpPr txBox="1"/>
            <p:nvPr/>
          </p:nvSpPr>
          <p:spPr>
            <a:xfrm>
              <a:off x="2551706" y="4283314"/>
              <a:ext cx="14039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46" name="Text Placeholder 1"/>
          <p:cNvSpPr txBox="1">
            <a:spLocks/>
          </p:cNvSpPr>
          <p:nvPr/>
        </p:nvSpPr>
        <p:spPr>
          <a:xfrm>
            <a:off x="0" y="260174"/>
            <a:ext cx="12192000" cy="768085"/>
          </a:xfrm>
          <a:prstGeom prst="rect">
            <a:avLst/>
          </a:prstGeom>
        </p:spPr>
        <p:txBody>
          <a:bodyPr vert="horz" lIns="91440" tIns="9144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6600" b="1" dirty="0" smtClean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73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439D59D-5965-4BB6-AC59-1B69ADCAB92A}"/>
              </a:ext>
            </a:extLst>
          </p:cNvPr>
          <p:cNvGrpSpPr/>
          <p:nvPr/>
        </p:nvGrpSpPr>
        <p:grpSpPr>
          <a:xfrm rot="16200000">
            <a:off x="3216313" y="-1440050"/>
            <a:ext cx="5803897" cy="10304981"/>
            <a:chOff x="2684326" y="1335958"/>
            <a:chExt cx="5395769" cy="7857278"/>
          </a:xfrm>
          <a:solidFill>
            <a:schemeClr val="bg1">
              <a:lumMod val="7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661B96D-00A2-49C2-9ABD-50E88C8C1424}"/>
                </a:ext>
              </a:extLst>
            </p:cNvPr>
            <p:cNvSpPr/>
            <p:nvPr/>
          </p:nvSpPr>
          <p:spPr>
            <a:xfrm>
              <a:off x="5029736" y="1335958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04A3DD9B-4C7C-43B9-818C-4FBD1802B727}"/>
                </a:ext>
              </a:extLst>
            </p:cNvPr>
            <p:cNvSpPr/>
            <p:nvPr/>
          </p:nvSpPr>
          <p:spPr>
            <a:xfrm rot="16200000">
              <a:off x="4399736" y="1971474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48D8BAD1-9441-4D25-89F3-345B0BA40BA8}"/>
                </a:ext>
              </a:extLst>
            </p:cNvPr>
            <p:cNvSpPr/>
            <p:nvPr/>
          </p:nvSpPr>
          <p:spPr>
            <a:xfrm>
              <a:off x="3769736" y="2601474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96E41D71-1100-4688-9A3D-4AACED963EA1}"/>
                </a:ext>
              </a:extLst>
            </p:cNvPr>
            <p:cNvSpPr/>
            <p:nvPr/>
          </p:nvSpPr>
          <p:spPr>
            <a:xfrm rot="16200000">
              <a:off x="4759735" y="2871990"/>
              <a:ext cx="180000" cy="21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131CD735-71A1-4715-AA8B-E70AD8AFEB0F}"/>
                </a:ext>
              </a:extLst>
            </p:cNvPr>
            <p:cNvSpPr/>
            <p:nvPr/>
          </p:nvSpPr>
          <p:spPr>
            <a:xfrm>
              <a:off x="5746906" y="3892180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A1822037-12F0-403A-9311-4B7C3F17D99B}"/>
                </a:ext>
              </a:extLst>
            </p:cNvPr>
            <p:cNvSpPr/>
            <p:nvPr/>
          </p:nvSpPr>
          <p:spPr>
            <a:xfrm rot="16200000">
              <a:off x="5116907" y="4530659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BB106A3F-1818-422E-BD76-90F65BA98819}"/>
                </a:ext>
              </a:extLst>
            </p:cNvPr>
            <p:cNvSpPr/>
            <p:nvPr/>
          </p:nvSpPr>
          <p:spPr>
            <a:xfrm>
              <a:off x="4479103" y="5183776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E73FBB73-09D2-47AC-92B3-FE4791D9D2CB}"/>
                </a:ext>
              </a:extLst>
            </p:cNvPr>
            <p:cNvSpPr/>
            <p:nvPr/>
          </p:nvSpPr>
          <p:spPr>
            <a:xfrm rot="16200000">
              <a:off x="5476906" y="5453777"/>
              <a:ext cx="180000" cy="21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00000FD-03C6-47CF-A8EC-1D8CE8DD7396}"/>
                </a:ext>
              </a:extLst>
            </p:cNvPr>
            <p:cNvSpPr/>
            <p:nvPr/>
          </p:nvSpPr>
          <p:spPr>
            <a:xfrm>
              <a:off x="6463397" y="6463630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512FC051-5A7E-47CB-B018-24CD8C4D200D}"/>
                </a:ext>
              </a:extLst>
            </p:cNvPr>
            <p:cNvSpPr/>
            <p:nvPr/>
          </p:nvSpPr>
          <p:spPr>
            <a:xfrm rot="16200000">
              <a:off x="5833398" y="7100116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48E23D4E-76C0-45A6-A492-8361D3E6BE88}"/>
                </a:ext>
              </a:extLst>
            </p:cNvPr>
            <p:cNvSpPr/>
            <p:nvPr/>
          </p:nvSpPr>
          <p:spPr>
            <a:xfrm>
              <a:off x="5206227" y="7753232"/>
              <a:ext cx="180000" cy="14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0D1F994-A502-4D54-9FA8-82C3652ECB10}"/>
                </a:ext>
              </a:extLst>
            </p:cNvPr>
            <p:cNvSpPr/>
            <p:nvPr/>
          </p:nvSpPr>
          <p:spPr>
            <a:xfrm rot="16200000">
              <a:off x="6540533" y="7653673"/>
              <a:ext cx="202426" cy="2876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B68EBE2-69E0-44A7-BEE0-87F99D7BB54E}"/>
                </a:ext>
              </a:extLst>
            </p:cNvPr>
            <p:cNvSpPr/>
            <p:nvPr/>
          </p:nvSpPr>
          <p:spPr>
            <a:xfrm rot="16200000">
              <a:off x="3849907" y="170379"/>
              <a:ext cx="180000" cy="25111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1432BE4-F056-4B29-B57C-892A39B2B38E}"/>
              </a:ext>
            </a:extLst>
          </p:cNvPr>
          <p:cNvSpPr/>
          <p:nvPr/>
        </p:nvSpPr>
        <p:spPr>
          <a:xfrm>
            <a:off x="3049442" y="4244127"/>
            <a:ext cx="1080000" cy="9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C955647-D641-443C-A3CA-90090503AC2F}"/>
              </a:ext>
            </a:extLst>
          </p:cNvPr>
          <p:cNvSpPr/>
          <p:nvPr/>
        </p:nvSpPr>
        <p:spPr>
          <a:xfrm>
            <a:off x="1365641" y="4245338"/>
            <a:ext cx="1080000" cy="90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632696A-9600-4644-B1E5-6DADA040C817}"/>
              </a:ext>
            </a:extLst>
          </p:cNvPr>
          <p:cNvSpPr/>
          <p:nvPr/>
        </p:nvSpPr>
        <p:spPr>
          <a:xfrm>
            <a:off x="6417044" y="3460828"/>
            <a:ext cx="1080000" cy="9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20265D4-AF9F-4611-8AA8-D548E107CBF8}"/>
              </a:ext>
            </a:extLst>
          </p:cNvPr>
          <p:cNvSpPr/>
          <p:nvPr/>
        </p:nvSpPr>
        <p:spPr>
          <a:xfrm>
            <a:off x="4733243" y="3460828"/>
            <a:ext cx="1080000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4DE52F8E-CEC6-4813-8FE2-6CAF816059F7}"/>
              </a:ext>
            </a:extLst>
          </p:cNvPr>
          <p:cNvSpPr/>
          <p:nvPr/>
        </p:nvSpPr>
        <p:spPr>
          <a:xfrm>
            <a:off x="9784646" y="2692960"/>
            <a:ext cx="1080000" cy="90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F6E880B2-D076-44CA-9434-E8F098E01240}"/>
              </a:ext>
            </a:extLst>
          </p:cNvPr>
          <p:cNvSpPr/>
          <p:nvPr/>
        </p:nvSpPr>
        <p:spPr>
          <a:xfrm>
            <a:off x="8100845" y="2692960"/>
            <a:ext cx="1080000" cy="90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637F5D2-3EF2-4F03-8453-C5D52327419D}"/>
              </a:ext>
            </a:extLst>
          </p:cNvPr>
          <p:cNvSpPr/>
          <p:nvPr/>
        </p:nvSpPr>
        <p:spPr>
          <a:xfrm>
            <a:off x="1375887" y="3277629"/>
            <a:ext cx="540000" cy="54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7A054D3-82FB-4FB6-A1F3-849560FA579D}"/>
              </a:ext>
            </a:extLst>
          </p:cNvPr>
          <p:cNvSpPr/>
          <p:nvPr/>
        </p:nvSpPr>
        <p:spPr>
          <a:xfrm>
            <a:off x="3590305" y="5577726"/>
            <a:ext cx="540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F12517A0-B351-4C2A-AD01-C47DC6B4886C}"/>
              </a:ext>
            </a:extLst>
          </p:cNvPr>
          <p:cNvSpPr/>
          <p:nvPr/>
        </p:nvSpPr>
        <p:spPr>
          <a:xfrm>
            <a:off x="4721666" y="2451050"/>
            <a:ext cx="540000" cy="5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1E02CAAE-A306-47A6-AABD-4E235AF65E28}"/>
              </a:ext>
            </a:extLst>
          </p:cNvPr>
          <p:cNvSpPr/>
          <p:nvPr/>
        </p:nvSpPr>
        <p:spPr>
          <a:xfrm>
            <a:off x="8636082" y="1709428"/>
            <a:ext cx="540000" cy="54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5675E13-441C-4D42-B866-81D3AC0B0875}"/>
              </a:ext>
            </a:extLst>
          </p:cNvPr>
          <p:cNvSpPr/>
          <p:nvPr/>
        </p:nvSpPr>
        <p:spPr>
          <a:xfrm>
            <a:off x="10078052" y="4077351"/>
            <a:ext cx="540000" cy="5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71FA8DC-1781-41B1-ADB4-A02A18AD67F0}"/>
              </a:ext>
            </a:extLst>
          </p:cNvPr>
          <p:cNvSpPr/>
          <p:nvPr/>
        </p:nvSpPr>
        <p:spPr>
          <a:xfrm>
            <a:off x="6946706" y="4930256"/>
            <a:ext cx="540000" cy="54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5073BD7-843C-4A44-A3A1-726DBFDB9644}"/>
              </a:ext>
            </a:extLst>
          </p:cNvPr>
          <p:cNvSpPr txBox="1"/>
          <p:nvPr/>
        </p:nvSpPr>
        <p:spPr>
          <a:xfrm>
            <a:off x="1441586" y="3316799"/>
            <a:ext cx="40860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CC6956B-EE06-4749-A5D6-A2FCF3C3339F}"/>
              </a:ext>
            </a:extLst>
          </p:cNvPr>
          <p:cNvSpPr txBox="1"/>
          <p:nvPr/>
        </p:nvSpPr>
        <p:spPr>
          <a:xfrm>
            <a:off x="3656004" y="5616895"/>
            <a:ext cx="40860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7BF3C23-2D7E-460A-B46A-8169AC1AF65E}"/>
              </a:ext>
            </a:extLst>
          </p:cNvPr>
          <p:cNvSpPr txBox="1"/>
          <p:nvPr/>
        </p:nvSpPr>
        <p:spPr>
          <a:xfrm>
            <a:off x="7012405" y="4969425"/>
            <a:ext cx="40860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4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322583A-79AC-4BBF-B6CB-AD2906C1A908}"/>
              </a:ext>
            </a:extLst>
          </p:cNvPr>
          <p:cNvSpPr txBox="1"/>
          <p:nvPr/>
        </p:nvSpPr>
        <p:spPr>
          <a:xfrm>
            <a:off x="10143752" y="4116520"/>
            <a:ext cx="40860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6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1169A61B-6FB3-4265-8842-3C2B468B70F4}"/>
              </a:ext>
            </a:extLst>
          </p:cNvPr>
          <p:cNvSpPr txBox="1"/>
          <p:nvPr/>
        </p:nvSpPr>
        <p:spPr>
          <a:xfrm>
            <a:off x="4787366" y="2490220"/>
            <a:ext cx="40860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F3DEBFA-D438-46D2-AECC-38894E280D45}"/>
              </a:ext>
            </a:extLst>
          </p:cNvPr>
          <p:cNvSpPr txBox="1"/>
          <p:nvPr/>
        </p:nvSpPr>
        <p:spPr>
          <a:xfrm>
            <a:off x="8701781" y="1748597"/>
            <a:ext cx="40860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5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166EFB53-89B0-4AF5-9A2F-0B4717B7DCCE}"/>
              </a:ext>
            </a:extLst>
          </p:cNvPr>
          <p:cNvGrpSpPr/>
          <p:nvPr/>
        </p:nvGrpSpPr>
        <p:grpSpPr>
          <a:xfrm>
            <a:off x="2013819" y="2930331"/>
            <a:ext cx="1888591" cy="904116"/>
            <a:chOff x="395535" y="3737445"/>
            <a:chExt cx="1519240" cy="904116"/>
          </a:xfrm>
        </p:grpSpPr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FB1282E9-F330-414C-B7E3-86C9ADE2407D}"/>
                </a:ext>
              </a:extLst>
            </p:cNvPr>
            <p:cNvSpPr txBox="1"/>
            <p:nvPr/>
          </p:nvSpPr>
          <p:spPr>
            <a:xfrm>
              <a:off x="395535" y="3737445"/>
              <a:ext cx="1519239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02CB76A7-1A45-4C89-9837-B801689CD32F}"/>
                </a:ext>
              </a:extLst>
            </p:cNvPr>
            <p:cNvSpPr txBox="1"/>
            <p:nvPr/>
          </p:nvSpPr>
          <p:spPr>
            <a:xfrm>
              <a:off x="395537" y="3995230"/>
              <a:ext cx="1519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zing. 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6BBD201E-0837-415B-8535-04DAF6C964BF}"/>
              </a:ext>
            </a:extLst>
          </p:cNvPr>
          <p:cNvGrpSpPr/>
          <p:nvPr/>
        </p:nvGrpSpPr>
        <p:grpSpPr>
          <a:xfrm>
            <a:off x="5354305" y="2151238"/>
            <a:ext cx="1888591" cy="904116"/>
            <a:chOff x="395535" y="3737445"/>
            <a:chExt cx="1519240" cy="904116"/>
          </a:xfrm>
        </p:grpSpPr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9DA6F2B8-8A5C-43E5-B7F4-4E71D1BD55C2}"/>
                </a:ext>
              </a:extLst>
            </p:cNvPr>
            <p:cNvSpPr txBox="1"/>
            <p:nvPr/>
          </p:nvSpPr>
          <p:spPr>
            <a:xfrm>
              <a:off x="395535" y="3737445"/>
              <a:ext cx="1519239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5202A376-3DFB-4B17-9343-18F37568D0A3}"/>
                </a:ext>
              </a:extLst>
            </p:cNvPr>
            <p:cNvSpPr txBox="1"/>
            <p:nvPr/>
          </p:nvSpPr>
          <p:spPr>
            <a:xfrm>
              <a:off x="395537" y="3995230"/>
              <a:ext cx="1519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zing.  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57A87847-162B-403C-8407-9CC699F8DA2C}"/>
              </a:ext>
            </a:extLst>
          </p:cNvPr>
          <p:cNvGrpSpPr/>
          <p:nvPr/>
        </p:nvGrpSpPr>
        <p:grpSpPr>
          <a:xfrm>
            <a:off x="9263850" y="1438023"/>
            <a:ext cx="1810971" cy="904116"/>
            <a:chOff x="395535" y="3737445"/>
            <a:chExt cx="1519240" cy="904116"/>
          </a:xfrm>
        </p:grpSpPr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9F15504-E70B-4314-8864-603AFF494106}"/>
                </a:ext>
              </a:extLst>
            </p:cNvPr>
            <p:cNvSpPr txBox="1"/>
            <p:nvPr/>
          </p:nvSpPr>
          <p:spPr>
            <a:xfrm>
              <a:off x="395535" y="3737445"/>
              <a:ext cx="1519239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FE1D1D70-0B14-4D1D-84A2-5F463E4BDE37}"/>
                </a:ext>
              </a:extLst>
            </p:cNvPr>
            <p:cNvSpPr txBox="1"/>
            <p:nvPr/>
          </p:nvSpPr>
          <p:spPr>
            <a:xfrm>
              <a:off x="395537" y="3995230"/>
              <a:ext cx="1519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zing. 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96DEAD88-E50D-4505-9115-DD235EFED494}"/>
              </a:ext>
            </a:extLst>
          </p:cNvPr>
          <p:cNvGrpSpPr/>
          <p:nvPr/>
        </p:nvGrpSpPr>
        <p:grpSpPr>
          <a:xfrm>
            <a:off x="4224051" y="5483428"/>
            <a:ext cx="1888591" cy="904116"/>
            <a:chOff x="395535" y="3737445"/>
            <a:chExt cx="1519240" cy="904116"/>
          </a:xfrm>
        </p:grpSpPr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5B52B4A1-8BB3-4223-9BF1-0AF6E2E0C4A3}"/>
                </a:ext>
              </a:extLst>
            </p:cNvPr>
            <p:cNvSpPr txBox="1"/>
            <p:nvPr/>
          </p:nvSpPr>
          <p:spPr>
            <a:xfrm>
              <a:off x="395535" y="3737445"/>
              <a:ext cx="1519239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931E95DB-9BA4-420D-AC2F-885558E25E12}"/>
                </a:ext>
              </a:extLst>
            </p:cNvPr>
            <p:cNvSpPr txBox="1"/>
            <p:nvPr/>
          </p:nvSpPr>
          <p:spPr>
            <a:xfrm>
              <a:off x="395537" y="3995230"/>
              <a:ext cx="1519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zing.  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9C605D5F-53C9-41E4-92FA-2268D8A7B32D}"/>
              </a:ext>
            </a:extLst>
          </p:cNvPr>
          <p:cNvGrpSpPr/>
          <p:nvPr/>
        </p:nvGrpSpPr>
        <p:grpSpPr>
          <a:xfrm>
            <a:off x="7580450" y="4875104"/>
            <a:ext cx="1888591" cy="904116"/>
            <a:chOff x="395535" y="3737445"/>
            <a:chExt cx="1519240" cy="904116"/>
          </a:xfrm>
        </p:grpSpPr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7769EAC5-337A-4590-AB6C-B900B363FABA}"/>
                </a:ext>
              </a:extLst>
            </p:cNvPr>
            <p:cNvSpPr txBox="1"/>
            <p:nvPr/>
          </p:nvSpPr>
          <p:spPr>
            <a:xfrm>
              <a:off x="395535" y="3737445"/>
              <a:ext cx="1519239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FA27024C-85B5-41F2-8301-25473D776178}"/>
                </a:ext>
              </a:extLst>
            </p:cNvPr>
            <p:cNvSpPr txBox="1"/>
            <p:nvPr/>
          </p:nvSpPr>
          <p:spPr>
            <a:xfrm>
              <a:off x="395537" y="3995230"/>
              <a:ext cx="1519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zing.  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AFBF2539-8560-4D65-A80F-9B8624668548}"/>
              </a:ext>
            </a:extLst>
          </p:cNvPr>
          <p:cNvGrpSpPr/>
          <p:nvPr/>
        </p:nvGrpSpPr>
        <p:grpSpPr>
          <a:xfrm>
            <a:off x="9547336" y="4700445"/>
            <a:ext cx="1888591" cy="904116"/>
            <a:chOff x="395535" y="3737445"/>
            <a:chExt cx="1519240" cy="904116"/>
          </a:xfrm>
        </p:grpSpPr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7EB8DDB3-AE33-48E5-AFCB-FA61C4761F36}"/>
                </a:ext>
              </a:extLst>
            </p:cNvPr>
            <p:cNvSpPr txBox="1"/>
            <p:nvPr/>
          </p:nvSpPr>
          <p:spPr>
            <a:xfrm>
              <a:off x="395535" y="3737445"/>
              <a:ext cx="1519239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BAD74BBF-9F8C-4262-A31F-65F78424218B}"/>
                </a:ext>
              </a:extLst>
            </p:cNvPr>
            <p:cNvSpPr txBox="1"/>
            <p:nvPr/>
          </p:nvSpPr>
          <p:spPr>
            <a:xfrm>
              <a:off x="395537" y="3995230"/>
              <a:ext cx="1519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zing.  </a:t>
              </a:r>
            </a:p>
          </p:txBody>
        </p:sp>
      </p:grpSp>
      <p:sp>
        <p:nvSpPr>
          <p:cNvPr id="53" name="Rectangle 16">
            <a:extLst>
              <a:ext uri="{FF2B5EF4-FFF2-40B4-BE49-F238E27FC236}">
                <a16:creationId xmlns="" xmlns:a16="http://schemas.microsoft.com/office/drawing/2014/main" id="{BCB3A0A0-485B-4AFE-A56A-1B3E35B2E800}"/>
              </a:ext>
            </a:extLst>
          </p:cNvPr>
          <p:cNvSpPr/>
          <p:nvPr/>
        </p:nvSpPr>
        <p:spPr>
          <a:xfrm rot="2700000">
            <a:off x="3457344" y="4445431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4" name="Rectangle 9">
            <a:extLst>
              <a:ext uri="{FF2B5EF4-FFF2-40B4-BE49-F238E27FC236}">
                <a16:creationId xmlns="" xmlns:a16="http://schemas.microsoft.com/office/drawing/2014/main" id="{5ED20714-0094-41CC-A8A9-E223F906B482}"/>
              </a:ext>
            </a:extLst>
          </p:cNvPr>
          <p:cNvSpPr/>
          <p:nvPr/>
        </p:nvSpPr>
        <p:spPr>
          <a:xfrm>
            <a:off x="1751156" y="4538402"/>
            <a:ext cx="329463" cy="30840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5" name="Rectangle 9">
            <a:extLst>
              <a:ext uri="{FF2B5EF4-FFF2-40B4-BE49-F238E27FC236}">
                <a16:creationId xmlns="" xmlns:a16="http://schemas.microsoft.com/office/drawing/2014/main" id="{2CF72E3B-BDE1-433F-A504-5D28A3FFFF06}"/>
              </a:ext>
            </a:extLst>
          </p:cNvPr>
          <p:cNvSpPr/>
          <p:nvPr/>
        </p:nvSpPr>
        <p:spPr>
          <a:xfrm>
            <a:off x="10132384" y="2958113"/>
            <a:ext cx="371782" cy="371178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6" name="Rectangle 36">
            <a:extLst>
              <a:ext uri="{FF2B5EF4-FFF2-40B4-BE49-F238E27FC236}">
                <a16:creationId xmlns="" xmlns:a16="http://schemas.microsoft.com/office/drawing/2014/main" id="{30907A28-5AB1-444F-8C58-B740EDBB9BE2}"/>
              </a:ext>
            </a:extLst>
          </p:cNvPr>
          <p:cNvSpPr/>
          <p:nvPr/>
        </p:nvSpPr>
        <p:spPr>
          <a:xfrm>
            <a:off x="5065878" y="3739131"/>
            <a:ext cx="389370" cy="325482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7" name="Round Same Side Corner Rectangle 36">
            <a:extLst>
              <a:ext uri="{FF2B5EF4-FFF2-40B4-BE49-F238E27FC236}">
                <a16:creationId xmlns="" xmlns:a16="http://schemas.microsoft.com/office/drawing/2014/main" id="{11CFD07A-43B9-40D1-ABB3-7C50E52BAA31}"/>
              </a:ext>
            </a:extLst>
          </p:cNvPr>
          <p:cNvSpPr>
            <a:spLocks noChangeAspect="1"/>
          </p:cNvSpPr>
          <p:nvPr/>
        </p:nvSpPr>
        <p:spPr>
          <a:xfrm>
            <a:off x="8443505" y="2982540"/>
            <a:ext cx="396000" cy="313084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8" name="Oval 21">
            <a:extLst>
              <a:ext uri="{FF2B5EF4-FFF2-40B4-BE49-F238E27FC236}">
                <a16:creationId xmlns="" xmlns:a16="http://schemas.microsoft.com/office/drawing/2014/main" id="{8194E051-42E3-4641-9889-9DAC285B18A7}"/>
              </a:ext>
            </a:extLst>
          </p:cNvPr>
          <p:cNvSpPr>
            <a:spLocks noChangeAspect="1"/>
          </p:cNvSpPr>
          <p:nvPr/>
        </p:nvSpPr>
        <p:spPr>
          <a:xfrm>
            <a:off x="6752971" y="3720229"/>
            <a:ext cx="381905" cy="38509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60" name="Text Placeholder 1"/>
          <p:cNvSpPr txBox="1">
            <a:spLocks/>
          </p:cNvSpPr>
          <p:nvPr/>
        </p:nvSpPr>
        <p:spPr>
          <a:xfrm>
            <a:off x="0" y="260174"/>
            <a:ext cx="12192000" cy="768085"/>
          </a:xfrm>
          <a:prstGeom prst="rect">
            <a:avLst/>
          </a:prstGeom>
        </p:spPr>
        <p:txBody>
          <a:bodyPr vert="horz" lIns="91440" tIns="9144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6600" b="1" dirty="0" smtClean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7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85030F3C-3F14-4280-AA6C-19204206B3E0}"/>
              </a:ext>
            </a:extLst>
          </p:cNvPr>
          <p:cNvGrpSpPr/>
          <p:nvPr/>
        </p:nvGrpSpPr>
        <p:grpSpPr>
          <a:xfrm rot="16200000">
            <a:off x="8908045" y="2627967"/>
            <a:ext cx="4695743" cy="1249632"/>
            <a:chOff x="3960971" y="2767117"/>
            <a:chExt cx="4267200" cy="1321489"/>
          </a:xfrm>
        </p:grpSpPr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500CC3D4-3213-44FE-AEA1-D00F01745FC6}"/>
                </a:ext>
              </a:extLst>
            </p:cNvPr>
            <p:cNvSpPr/>
            <p:nvPr/>
          </p:nvSpPr>
          <p:spPr>
            <a:xfrm>
              <a:off x="4049553" y="3359522"/>
              <a:ext cx="4086225" cy="657225"/>
            </a:xfrm>
            <a:custGeom>
              <a:avLst/>
              <a:gdLst>
                <a:gd name="connsiteX0" fmla="*/ 3881914 w 4086225"/>
                <a:gd name="connsiteY0" fmla="*/ 86622 h 657225"/>
                <a:gd name="connsiteX1" fmla="*/ 2049304 w 4086225"/>
                <a:gd name="connsiteY1" fmla="*/ 319032 h 657225"/>
                <a:gd name="connsiteX2" fmla="*/ 2049304 w 4086225"/>
                <a:gd name="connsiteY2" fmla="*/ 313317 h 657225"/>
                <a:gd name="connsiteX3" fmla="*/ 210979 w 4086225"/>
                <a:gd name="connsiteY3" fmla="*/ 78050 h 657225"/>
                <a:gd name="connsiteX4" fmla="*/ 7144 w 4086225"/>
                <a:gd name="connsiteY4" fmla="*/ 603830 h 657225"/>
                <a:gd name="connsiteX5" fmla="*/ 1779746 w 4086225"/>
                <a:gd name="connsiteY5" fmla="*/ 375230 h 657225"/>
                <a:gd name="connsiteX6" fmla="*/ 2043589 w 4086225"/>
                <a:gd name="connsiteY6" fmla="*/ 643835 h 657225"/>
                <a:gd name="connsiteX7" fmla="*/ 2043589 w 4086225"/>
                <a:gd name="connsiteY7" fmla="*/ 652407 h 657225"/>
                <a:gd name="connsiteX8" fmla="*/ 2312194 w 4086225"/>
                <a:gd name="connsiteY8" fmla="*/ 383802 h 657225"/>
                <a:gd name="connsiteX9" fmla="*/ 4084796 w 4086225"/>
                <a:gd name="connsiteY9" fmla="*/ 612402 h 657225"/>
                <a:gd name="connsiteX10" fmla="*/ 3881914 w 4086225"/>
                <a:gd name="connsiteY10" fmla="*/ 86622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86225" h="657225">
                  <a:moveTo>
                    <a:pt x="3881914" y="86622"/>
                  </a:moveTo>
                  <a:cubicBezTo>
                    <a:pt x="3555206" y="-1960"/>
                    <a:pt x="2711291" y="-80065"/>
                    <a:pt x="2049304" y="319032"/>
                  </a:cubicBezTo>
                  <a:lnTo>
                    <a:pt x="2049304" y="313317"/>
                  </a:lnTo>
                  <a:cubicBezTo>
                    <a:pt x="1385411" y="-88638"/>
                    <a:pt x="538639" y="-9580"/>
                    <a:pt x="210979" y="78050"/>
                  </a:cubicBezTo>
                  <a:cubicBezTo>
                    <a:pt x="210979" y="78050"/>
                    <a:pt x="17621" y="294267"/>
                    <a:pt x="7144" y="603830"/>
                  </a:cubicBezTo>
                  <a:lnTo>
                    <a:pt x="1779746" y="375230"/>
                  </a:lnTo>
                  <a:cubicBezTo>
                    <a:pt x="1779746" y="521915"/>
                    <a:pt x="1897856" y="640977"/>
                    <a:pt x="2043589" y="643835"/>
                  </a:cubicBezTo>
                  <a:lnTo>
                    <a:pt x="2043589" y="652407"/>
                  </a:lnTo>
                  <a:cubicBezTo>
                    <a:pt x="2192179" y="652407"/>
                    <a:pt x="2312194" y="532392"/>
                    <a:pt x="2312194" y="383802"/>
                  </a:cubicBezTo>
                  <a:lnTo>
                    <a:pt x="4084796" y="612402"/>
                  </a:lnTo>
                  <a:cubicBezTo>
                    <a:pt x="4076224" y="302840"/>
                    <a:pt x="3881914" y="86622"/>
                    <a:pt x="3881914" y="86622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F3D9FB98-AB9C-4644-A8E5-20D1B7786152}"/>
                </a:ext>
              </a:extLst>
            </p:cNvPr>
            <p:cNvSpPr/>
            <p:nvPr/>
          </p:nvSpPr>
          <p:spPr>
            <a:xfrm>
              <a:off x="3960971" y="3698081"/>
              <a:ext cx="4267200" cy="390525"/>
            </a:xfrm>
            <a:custGeom>
              <a:avLst/>
              <a:gdLst>
                <a:gd name="connsiteX0" fmla="*/ 2127409 w 4267200"/>
                <a:gd name="connsiteY0" fmla="*/ 389096 h 390525"/>
                <a:gd name="connsiteX1" fmla="*/ 1806416 w 4267200"/>
                <a:gd name="connsiteY1" fmla="*/ 120491 h 390525"/>
                <a:gd name="connsiteX2" fmla="*/ 51911 w 4267200"/>
                <a:gd name="connsiteY2" fmla="*/ 330041 h 390525"/>
                <a:gd name="connsiteX3" fmla="*/ 7144 w 4267200"/>
                <a:gd name="connsiteY3" fmla="*/ 294799 h 390525"/>
                <a:gd name="connsiteX4" fmla="*/ 7144 w 4267200"/>
                <a:gd name="connsiteY4" fmla="*/ 251936 h 390525"/>
                <a:gd name="connsiteX5" fmla="*/ 51911 w 4267200"/>
                <a:gd name="connsiteY5" fmla="*/ 216694 h 390525"/>
                <a:gd name="connsiteX6" fmla="*/ 1859756 w 4267200"/>
                <a:gd name="connsiteY6" fmla="*/ 7144 h 390525"/>
                <a:gd name="connsiteX7" fmla="*/ 1915954 w 4267200"/>
                <a:gd name="connsiteY7" fmla="*/ 65246 h 390525"/>
                <a:gd name="connsiteX8" fmla="*/ 2127409 w 4267200"/>
                <a:gd name="connsiteY8" fmla="*/ 275749 h 390525"/>
                <a:gd name="connsiteX9" fmla="*/ 2338864 w 4267200"/>
                <a:gd name="connsiteY9" fmla="*/ 65246 h 390525"/>
                <a:gd name="connsiteX10" fmla="*/ 2395061 w 4267200"/>
                <a:gd name="connsiteY10" fmla="*/ 7144 h 390525"/>
                <a:gd name="connsiteX11" fmla="*/ 4231482 w 4267200"/>
                <a:gd name="connsiteY11" fmla="*/ 216694 h 390525"/>
                <a:gd name="connsiteX12" fmla="*/ 4266724 w 4267200"/>
                <a:gd name="connsiteY12" fmla="*/ 251936 h 390525"/>
                <a:gd name="connsiteX13" fmla="*/ 4266724 w 4267200"/>
                <a:gd name="connsiteY13" fmla="*/ 294799 h 390525"/>
                <a:gd name="connsiteX14" fmla="*/ 4231482 w 4267200"/>
                <a:gd name="connsiteY14" fmla="*/ 330041 h 390525"/>
                <a:gd name="connsiteX15" fmla="*/ 2448401 w 4267200"/>
                <a:gd name="connsiteY15" fmla="*/ 120491 h 390525"/>
                <a:gd name="connsiteX16" fmla="*/ 2127409 w 4267200"/>
                <a:gd name="connsiteY16" fmla="*/ 38909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67200" h="390525">
                  <a:moveTo>
                    <a:pt x="2127409" y="389096"/>
                  </a:moveTo>
                  <a:cubicBezTo>
                    <a:pt x="1967389" y="389096"/>
                    <a:pt x="1834039" y="272891"/>
                    <a:pt x="1806416" y="120491"/>
                  </a:cubicBezTo>
                  <a:lnTo>
                    <a:pt x="51911" y="330041"/>
                  </a:lnTo>
                  <a:cubicBezTo>
                    <a:pt x="31909" y="330041"/>
                    <a:pt x="7144" y="313849"/>
                    <a:pt x="7144" y="294799"/>
                  </a:cubicBezTo>
                  <a:lnTo>
                    <a:pt x="7144" y="251936"/>
                  </a:lnTo>
                  <a:cubicBezTo>
                    <a:pt x="7144" y="231934"/>
                    <a:pt x="32861" y="216694"/>
                    <a:pt x="51911" y="216694"/>
                  </a:cubicBezTo>
                  <a:lnTo>
                    <a:pt x="1859756" y="7144"/>
                  </a:lnTo>
                  <a:cubicBezTo>
                    <a:pt x="1891189" y="7144"/>
                    <a:pt x="1915954" y="32861"/>
                    <a:pt x="1915954" y="65246"/>
                  </a:cubicBezTo>
                  <a:cubicBezTo>
                    <a:pt x="1915954" y="181451"/>
                    <a:pt x="2011204" y="275749"/>
                    <a:pt x="2127409" y="275749"/>
                  </a:cubicBezTo>
                  <a:cubicBezTo>
                    <a:pt x="2243614" y="275749"/>
                    <a:pt x="2338864" y="181451"/>
                    <a:pt x="2338864" y="65246"/>
                  </a:cubicBezTo>
                  <a:cubicBezTo>
                    <a:pt x="2338864" y="33814"/>
                    <a:pt x="2363629" y="7144"/>
                    <a:pt x="2395061" y="7144"/>
                  </a:cubicBezTo>
                  <a:lnTo>
                    <a:pt x="4231482" y="216694"/>
                  </a:lnTo>
                  <a:cubicBezTo>
                    <a:pt x="4251484" y="216694"/>
                    <a:pt x="4266724" y="232886"/>
                    <a:pt x="4266724" y="251936"/>
                  </a:cubicBezTo>
                  <a:lnTo>
                    <a:pt x="4266724" y="294799"/>
                  </a:lnTo>
                  <a:cubicBezTo>
                    <a:pt x="4266724" y="314801"/>
                    <a:pt x="4250532" y="330041"/>
                    <a:pt x="4231482" y="330041"/>
                  </a:cubicBezTo>
                  <a:lnTo>
                    <a:pt x="2448401" y="120491"/>
                  </a:lnTo>
                  <a:cubicBezTo>
                    <a:pt x="2420779" y="272891"/>
                    <a:pt x="2287429" y="389096"/>
                    <a:pt x="2127409" y="389096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16388DEA-7EFF-4878-98F7-417A594FE6FF}"/>
                </a:ext>
              </a:extLst>
            </p:cNvPr>
            <p:cNvSpPr/>
            <p:nvPr/>
          </p:nvSpPr>
          <p:spPr>
            <a:xfrm>
              <a:off x="6068849" y="2857621"/>
              <a:ext cx="1809750" cy="857250"/>
            </a:xfrm>
            <a:custGeom>
              <a:avLst/>
              <a:gdLst>
                <a:gd name="connsiteX0" fmla="*/ 1806416 w 1809750"/>
                <a:gd name="connsiteY0" fmla="*/ 463748 h 857250"/>
                <a:gd name="connsiteX1" fmla="*/ 423386 w 1809750"/>
                <a:gd name="connsiteY1" fmla="*/ 638056 h 857250"/>
                <a:gd name="connsiteX2" fmla="*/ 437674 w 1809750"/>
                <a:gd name="connsiteY2" fmla="*/ 632341 h 857250"/>
                <a:gd name="connsiteX3" fmla="*/ 1751171 w 1809750"/>
                <a:gd name="connsiteY3" fmla="*/ 395168 h 857250"/>
                <a:gd name="connsiteX4" fmla="*/ 1769269 w 1809750"/>
                <a:gd name="connsiteY4" fmla="*/ 375166 h 857250"/>
                <a:gd name="connsiteX5" fmla="*/ 1749266 w 1809750"/>
                <a:gd name="connsiteY5" fmla="*/ 357068 h 857250"/>
                <a:gd name="connsiteX6" fmla="*/ 421481 w 1809750"/>
                <a:gd name="connsiteY6" fmla="*/ 598051 h 857250"/>
                <a:gd name="connsiteX7" fmla="*/ 343376 w 1809750"/>
                <a:gd name="connsiteY7" fmla="*/ 631388 h 857250"/>
                <a:gd name="connsiteX8" fmla="*/ 1721644 w 1809750"/>
                <a:gd name="connsiteY8" fmla="*/ 305633 h 857250"/>
                <a:gd name="connsiteX9" fmla="*/ 1726406 w 1809750"/>
                <a:gd name="connsiteY9" fmla="*/ 300871 h 857250"/>
                <a:gd name="connsiteX10" fmla="*/ 1721644 w 1809750"/>
                <a:gd name="connsiteY10" fmla="*/ 296108 h 857250"/>
                <a:gd name="connsiteX11" fmla="*/ 381476 w 1809750"/>
                <a:gd name="connsiteY11" fmla="*/ 603766 h 857250"/>
                <a:gd name="connsiteX12" fmla="*/ 454819 w 1809750"/>
                <a:gd name="connsiteY12" fmla="*/ 566618 h 857250"/>
                <a:gd name="connsiteX13" fmla="*/ 1654016 w 1809750"/>
                <a:gd name="connsiteY13" fmla="*/ 252293 h 857250"/>
                <a:gd name="connsiteX14" fmla="*/ 1671161 w 1809750"/>
                <a:gd name="connsiteY14" fmla="*/ 232291 h 857250"/>
                <a:gd name="connsiteX15" fmla="*/ 1650206 w 1809750"/>
                <a:gd name="connsiteY15" fmla="*/ 214193 h 857250"/>
                <a:gd name="connsiteX16" fmla="*/ 435769 w 1809750"/>
                <a:gd name="connsiteY16" fmla="*/ 532328 h 857250"/>
                <a:gd name="connsiteX17" fmla="*/ 104299 w 1809750"/>
                <a:gd name="connsiteY17" fmla="*/ 725686 h 857250"/>
                <a:gd name="connsiteX18" fmla="*/ 1428274 w 1809750"/>
                <a:gd name="connsiteY18" fmla="*/ 17026 h 857250"/>
                <a:gd name="connsiteX19" fmla="*/ 1431131 w 1809750"/>
                <a:gd name="connsiteY19" fmla="*/ 10358 h 857250"/>
                <a:gd name="connsiteX20" fmla="*/ 1424464 w 1809750"/>
                <a:gd name="connsiteY20" fmla="*/ 7501 h 857250"/>
                <a:gd name="connsiteX21" fmla="*/ 57626 w 1809750"/>
                <a:gd name="connsiteY21" fmla="*/ 759023 h 857250"/>
                <a:gd name="connsiteX22" fmla="*/ 9049 w 1809750"/>
                <a:gd name="connsiteY22" fmla="*/ 799028 h 857250"/>
                <a:gd name="connsiteX23" fmla="*/ 21431 w 1809750"/>
                <a:gd name="connsiteY23" fmla="*/ 812363 h 857250"/>
                <a:gd name="connsiteX24" fmla="*/ 7144 w 1809750"/>
                <a:gd name="connsiteY24" fmla="*/ 823793 h 857250"/>
                <a:gd name="connsiteX25" fmla="*/ 31909 w 1809750"/>
                <a:gd name="connsiteY25" fmla="*/ 852368 h 857250"/>
                <a:gd name="connsiteX26" fmla="*/ 327184 w 1809750"/>
                <a:gd name="connsiteY26" fmla="*/ 679013 h 857250"/>
                <a:gd name="connsiteX27" fmla="*/ 330994 w 1809750"/>
                <a:gd name="connsiteY27" fmla="*/ 681871 h 857250"/>
                <a:gd name="connsiteX28" fmla="*/ 332899 w 1809750"/>
                <a:gd name="connsiteY28" fmla="*/ 681871 h 857250"/>
                <a:gd name="connsiteX29" fmla="*/ 1805464 w 1809750"/>
                <a:gd name="connsiteY29" fmla="*/ 472321 h 857250"/>
                <a:gd name="connsiteX30" fmla="*/ 1810226 w 1809750"/>
                <a:gd name="connsiteY30" fmla="*/ 467558 h 857250"/>
                <a:gd name="connsiteX31" fmla="*/ 1806416 w 1809750"/>
                <a:gd name="connsiteY31" fmla="*/ 463748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857250">
                  <a:moveTo>
                    <a:pt x="1806416" y="463748"/>
                  </a:moveTo>
                  <a:cubicBezTo>
                    <a:pt x="1798796" y="463748"/>
                    <a:pt x="1060609" y="411361"/>
                    <a:pt x="423386" y="638056"/>
                  </a:cubicBezTo>
                  <a:cubicBezTo>
                    <a:pt x="428149" y="636151"/>
                    <a:pt x="432911" y="634246"/>
                    <a:pt x="437674" y="632341"/>
                  </a:cubicBezTo>
                  <a:cubicBezTo>
                    <a:pt x="691039" y="529471"/>
                    <a:pt x="1122521" y="420886"/>
                    <a:pt x="1751171" y="395168"/>
                  </a:cubicBezTo>
                  <a:cubicBezTo>
                    <a:pt x="1761649" y="395168"/>
                    <a:pt x="1770221" y="385643"/>
                    <a:pt x="1769269" y="375166"/>
                  </a:cubicBezTo>
                  <a:cubicBezTo>
                    <a:pt x="1769269" y="364688"/>
                    <a:pt x="1759744" y="356116"/>
                    <a:pt x="1749266" y="357068"/>
                  </a:cubicBezTo>
                  <a:cubicBezTo>
                    <a:pt x="1114901" y="383738"/>
                    <a:pt x="676751" y="494228"/>
                    <a:pt x="421481" y="598051"/>
                  </a:cubicBezTo>
                  <a:cubicBezTo>
                    <a:pt x="393859" y="609481"/>
                    <a:pt x="368141" y="619958"/>
                    <a:pt x="343376" y="631388"/>
                  </a:cubicBezTo>
                  <a:cubicBezTo>
                    <a:pt x="999649" y="316111"/>
                    <a:pt x="1713071" y="305633"/>
                    <a:pt x="1721644" y="305633"/>
                  </a:cubicBezTo>
                  <a:cubicBezTo>
                    <a:pt x="1724501" y="305633"/>
                    <a:pt x="1726406" y="303728"/>
                    <a:pt x="1726406" y="300871"/>
                  </a:cubicBezTo>
                  <a:cubicBezTo>
                    <a:pt x="1726406" y="298013"/>
                    <a:pt x="1724501" y="296108"/>
                    <a:pt x="1721644" y="296108"/>
                  </a:cubicBezTo>
                  <a:cubicBezTo>
                    <a:pt x="1713071" y="296108"/>
                    <a:pt x="1027271" y="306586"/>
                    <a:pt x="381476" y="603766"/>
                  </a:cubicBezTo>
                  <a:cubicBezTo>
                    <a:pt x="404336" y="591383"/>
                    <a:pt x="429101" y="579001"/>
                    <a:pt x="454819" y="566618"/>
                  </a:cubicBezTo>
                  <a:cubicBezTo>
                    <a:pt x="708184" y="443746"/>
                    <a:pt x="1073944" y="298013"/>
                    <a:pt x="1654016" y="252293"/>
                  </a:cubicBezTo>
                  <a:cubicBezTo>
                    <a:pt x="1664494" y="251341"/>
                    <a:pt x="1672114" y="242768"/>
                    <a:pt x="1671161" y="232291"/>
                  </a:cubicBezTo>
                  <a:cubicBezTo>
                    <a:pt x="1670209" y="221813"/>
                    <a:pt x="1660684" y="214193"/>
                    <a:pt x="1650206" y="214193"/>
                  </a:cubicBezTo>
                  <a:cubicBezTo>
                    <a:pt x="1062514" y="259913"/>
                    <a:pt x="691991" y="407551"/>
                    <a:pt x="435769" y="532328"/>
                  </a:cubicBezTo>
                  <a:cubicBezTo>
                    <a:pt x="284321" y="605671"/>
                    <a:pt x="174784" y="676156"/>
                    <a:pt x="104299" y="725686"/>
                  </a:cubicBezTo>
                  <a:cubicBezTo>
                    <a:pt x="620554" y="206573"/>
                    <a:pt x="1420654" y="19883"/>
                    <a:pt x="1428274" y="17026"/>
                  </a:cubicBezTo>
                  <a:cubicBezTo>
                    <a:pt x="1431131" y="16073"/>
                    <a:pt x="1432084" y="13216"/>
                    <a:pt x="1431131" y="10358"/>
                  </a:cubicBezTo>
                  <a:cubicBezTo>
                    <a:pt x="1430179" y="7501"/>
                    <a:pt x="1427321" y="6548"/>
                    <a:pt x="1424464" y="7501"/>
                  </a:cubicBezTo>
                  <a:cubicBezTo>
                    <a:pt x="1415891" y="11311"/>
                    <a:pt x="573881" y="207526"/>
                    <a:pt x="57626" y="759023"/>
                  </a:cubicBezTo>
                  <a:cubicBezTo>
                    <a:pt x="27146" y="782836"/>
                    <a:pt x="10954" y="797123"/>
                    <a:pt x="9049" y="799028"/>
                  </a:cubicBezTo>
                  <a:lnTo>
                    <a:pt x="21431" y="812363"/>
                  </a:lnTo>
                  <a:cubicBezTo>
                    <a:pt x="12859" y="819031"/>
                    <a:pt x="8096" y="822841"/>
                    <a:pt x="7144" y="823793"/>
                  </a:cubicBezTo>
                  <a:lnTo>
                    <a:pt x="31909" y="852368"/>
                  </a:lnTo>
                  <a:cubicBezTo>
                    <a:pt x="32861" y="851416"/>
                    <a:pt x="126206" y="772358"/>
                    <a:pt x="327184" y="679013"/>
                  </a:cubicBezTo>
                  <a:cubicBezTo>
                    <a:pt x="328136" y="680918"/>
                    <a:pt x="329089" y="681871"/>
                    <a:pt x="330994" y="681871"/>
                  </a:cubicBezTo>
                  <a:cubicBezTo>
                    <a:pt x="331946" y="681871"/>
                    <a:pt x="332899" y="681871"/>
                    <a:pt x="332899" y="681871"/>
                  </a:cubicBezTo>
                  <a:cubicBezTo>
                    <a:pt x="986314" y="414218"/>
                    <a:pt x="1797844" y="472321"/>
                    <a:pt x="1805464" y="472321"/>
                  </a:cubicBezTo>
                  <a:cubicBezTo>
                    <a:pt x="1808321" y="472321"/>
                    <a:pt x="1810226" y="470416"/>
                    <a:pt x="1810226" y="467558"/>
                  </a:cubicBezTo>
                  <a:cubicBezTo>
                    <a:pt x="1811179" y="465653"/>
                    <a:pt x="1808321" y="463748"/>
                    <a:pt x="1806416" y="46374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BDB4C64B-2027-487F-AE96-A7A3A8516637}"/>
                </a:ext>
              </a:extLst>
            </p:cNvPr>
            <p:cNvSpPr/>
            <p:nvPr/>
          </p:nvSpPr>
          <p:spPr>
            <a:xfrm>
              <a:off x="4297199" y="2767117"/>
              <a:ext cx="1809750" cy="942975"/>
            </a:xfrm>
            <a:custGeom>
              <a:avLst/>
              <a:gdLst>
                <a:gd name="connsiteX0" fmla="*/ 1811179 w 1809750"/>
                <a:gd name="connsiteY0" fmla="*/ 915250 h 942975"/>
                <a:gd name="connsiteX1" fmla="*/ 1796891 w 1809750"/>
                <a:gd name="connsiteY1" fmla="*/ 903820 h 942975"/>
                <a:gd name="connsiteX2" fmla="*/ 1809274 w 1809750"/>
                <a:gd name="connsiteY2" fmla="*/ 890485 h 942975"/>
                <a:gd name="connsiteX3" fmla="*/ 1779746 w 1809750"/>
                <a:gd name="connsiteY3" fmla="*/ 865720 h 942975"/>
                <a:gd name="connsiteX4" fmla="*/ 451009 w 1809750"/>
                <a:gd name="connsiteY4" fmla="*/ 7517 h 942975"/>
                <a:gd name="connsiteX5" fmla="*/ 444341 w 1809750"/>
                <a:gd name="connsiteY5" fmla="*/ 9422 h 942975"/>
                <a:gd name="connsiteX6" fmla="*/ 446246 w 1809750"/>
                <a:gd name="connsiteY6" fmla="*/ 16090 h 942975"/>
                <a:gd name="connsiteX7" fmla="*/ 1745456 w 1809750"/>
                <a:gd name="connsiteY7" fmla="*/ 839050 h 942975"/>
                <a:gd name="connsiteX8" fmla="*/ 1381601 w 1809750"/>
                <a:gd name="connsiteY8" fmla="*/ 621880 h 942975"/>
                <a:gd name="connsiteX9" fmla="*/ 168116 w 1809750"/>
                <a:gd name="connsiteY9" fmla="*/ 304697 h 942975"/>
                <a:gd name="connsiteX10" fmla="*/ 147161 w 1809750"/>
                <a:gd name="connsiteY10" fmla="*/ 322795 h 942975"/>
                <a:gd name="connsiteX11" fmla="*/ 164306 w 1809750"/>
                <a:gd name="connsiteY11" fmla="*/ 342797 h 942975"/>
                <a:gd name="connsiteX12" fmla="*/ 1363504 w 1809750"/>
                <a:gd name="connsiteY12" fmla="*/ 657122 h 942975"/>
                <a:gd name="connsiteX13" fmla="*/ 1436846 w 1809750"/>
                <a:gd name="connsiteY13" fmla="*/ 694270 h 942975"/>
                <a:gd name="connsiteX14" fmla="*/ 97631 w 1809750"/>
                <a:gd name="connsiteY14" fmla="*/ 385660 h 942975"/>
                <a:gd name="connsiteX15" fmla="*/ 92869 w 1809750"/>
                <a:gd name="connsiteY15" fmla="*/ 390422 h 942975"/>
                <a:gd name="connsiteX16" fmla="*/ 97631 w 1809750"/>
                <a:gd name="connsiteY16" fmla="*/ 395185 h 942975"/>
                <a:gd name="connsiteX17" fmla="*/ 1475899 w 1809750"/>
                <a:gd name="connsiteY17" fmla="*/ 720940 h 942975"/>
                <a:gd name="connsiteX18" fmla="*/ 1397794 w 1809750"/>
                <a:gd name="connsiteY18" fmla="*/ 687602 h 942975"/>
                <a:gd name="connsiteX19" fmla="*/ 70009 w 1809750"/>
                <a:gd name="connsiteY19" fmla="*/ 446620 h 942975"/>
                <a:gd name="connsiteX20" fmla="*/ 50006 w 1809750"/>
                <a:gd name="connsiteY20" fmla="*/ 464717 h 942975"/>
                <a:gd name="connsiteX21" fmla="*/ 68104 w 1809750"/>
                <a:gd name="connsiteY21" fmla="*/ 484720 h 942975"/>
                <a:gd name="connsiteX22" fmla="*/ 1381601 w 1809750"/>
                <a:gd name="connsiteY22" fmla="*/ 721892 h 942975"/>
                <a:gd name="connsiteX23" fmla="*/ 1395889 w 1809750"/>
                <a:gd name="connsiteY23" fmla="*/ 727607 h 942975"/>
                <a:gd name="connsiteX24" fmla="*/ 11906 w 1809750"/>
                <a:gd name="connsiteY24" fmla="*/ 554252 h 942975"/>
                <a:gd name="connsiteX25" fmla="*/ 7144 w 1809750"/>
                <a:gd name="connsiteY25" fmla="*/ 559015 h 942975"/>
                <a:gd name="connsiteX26" fmla="*/ 11906 w 1809750"/>
                <a:gd name="connsiteY26" fmla="*/ 563777 h 942975"/>
                <a:gd name="connsiteX27" fmla="*/ 1484471 w 1809750"/>
                <a:gd name="connsiteY27" fmla="*/ 773327 h 942975"/>
                <a:gd name="connsiteX28" fmla="*/ 1486376 w 1809750"/>
                <a:gd name="connsiteY28" fmla="*/ 773327 h 942975"/>
                <a:gd name="connsiteX29" fmla="*/ 1490186 w 1809750"/>
                <a:gd name="connsiteY29" fmla="*/ 770470 h 942975"/>
                <a:gd name="connsiteX30" fmla="*/ 1785461 w 1809750"/>
                <a:gd name="connsiteY30" fmla="*/ 943825 h 942975"/>
                <a:gd name="connsiteX31" fmla="*/ 1811179 w 1809750"/>
                <a:gd name="connsiteY31" fmla="*/ 9152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942975">
                  <a:moveTo>
                    <a:pt x="1811179" y="915250"/>
                  </a:moveTo>
                  <a:cubicBezTo>
                    <a:pt x="1810226" y="914297"/>
                    <a:pt x="1805464" y="910487"/>
                    <a:pt x="1796891" y="903820"/>
                  </a:cubicBezTo>
                  <a:lnTo>
                    <a:pt x="1809274" y="890485"/>
                  </a:lnTo>
                  <a:cubicBezTo>
                    <a:pt x="1807369" y="889532"/>
                    <a:pt x="1797844" y="880007"/>
                    <a:pt x="1779746" y="865720"/>
                  </a:cubicBezTo>
                  <a:cubicBezTo>
                    <a:pt x="1303496" y="268502"/>
                    <a:pt x="459581" y="12280"/>
                    <a:pt x="451009" y="7517"/>
                  </a:cubicBezTo>
                  <a:cubicBezTo>
                    <a:pt x="448151" y="6565"/>
                    <a:pt x="446246" y="7517"/>
                    <a:pt x="444341" y="9422"/>
                  </a:cubicBezTo>
                  <a:cubicBezTo>
                    <a:pt x="443389" y="11327"/>
                    <a:pt x="444341" y="14185"/>
                    <a:pt x="446246" y="16090"/>
                  </a:cubicBezTo>
                  <a:cubicBezTo>
                    <a:pt x="453866" y="19900"/>
                    <a:pt x="1267301" y="266597"/>
                    <a:pt x="1745456" y="839050"/>
                  </a:cubicBezTo>
                  <a:cubicBezTo>
                    <a:pt x="1678781" y="789520"/>
                    <a:pt x="1558766" y="707605"/>
                    <a:pt x="1381601" y="621880"/>
                  </a:cubicBezTo>
                  <a:cubicBezTo>
                    <a:pt x="1126331" y="498055"/>
                    <a:pt x="754856" y="350417"/>
                    <a:pt x="168116" y="304697"/>
                  </a:cubicBezTo>
                  <a:cubicBezTo>
                    <a:pt x="157639" y="303745"/>
                    <a:pt x="148114" y="311365"/>
                    <a:pt x="147161" y="322795"/>
                  </a:cubicBezTo>
                  <a:cubicBezTo>
                    <a:pt x="146209" y="333272"/>
                    <a:pt x="153829" y="341845"/>
                    <a:pt x="164306" y="342797"/>
                  </a:cubicBezTo>
                  <a:cubicBezTo>
                    <a:pt x="744379" y="388517"/>
                    <a:pt x="1110139" y="534250"/>
                    <a:pt x="1363504" y="657122"/>
                  </a:cubicBezTo>
                  <a:cubicBezTo>
                    <a:pt x="1389221" y="669505"/>
                    <a:pt x="1413986" y="681887"/>
                    <a:pt x="1436846" y="694270"/>
                  </a:cubicBezTo>
                  <a:cubicBezTo>
                    <a:pt x="791051" y="396137"/>
                    <a:pt x="105251" y="385660"/>
                    <a:pt x="97631" y="385660"/>
                  </a:cubicBezTo>
                  <a:cubicBezTo>
                    <a:pt x="94774" y="385660"/>
                    <a:pt x="92869" y="387565"/>
                    <a:pt x="92869" y="390422"/>
                  </a:cubicBezTo>
                  <a:cubicBezTo>
                    <a:pt x="92869" y="393280"/>
                    <a:pt x="94774" y="395185"/>
                    <a:pt x="97631" y="395185"/>
                  </a:cubicBezTo>
                  <a:cubicBezTo>
                    <a:pt x="106204" y="395185"/>
                    <a:pt x="819626" y="405662"/>
                    <a:pt x="1475899" y="720940"/>
                  </a:cubicBezTo>
                  <a:cubicBezTo>
                    <a:pt x="1451134" y="710462"/>
                    <a:pt x="1425416" y="699032"/>
                    <a:pt x="1397794" y="687602"/>
                  </a:cubicBezTo>
                  <a:cubicBezTo>
                    <a:pt x="1141571" y="582827"/>
                    <a:pt x="704374" y="473290"/>
                    <a:pt x="70009" y="446620"/>
                  </a:cubicBezTo>
                  <a:cubicBezTo>
                    <a:pt x="59531" y="446620"/>
                    <a:pt x="50959" y="454240"/>
                    <a:pt x="50006" y="464717"/>
                  </a:cubicBezTo>
                  <a:cubicBezTo>
                    <a:pt x="50006" y="475195"/>
                    <a:pt x="57626" y="483767"/>
                    <a:pt x="68104" y="484720"/>
                  </a:cubicBezTo>
                  <a:cubicBezTo>
                    <a:pt x="695801" y="511390"/>
                    <a:pt x="1128236" y="619975"/>
                    <a:pt x="1381601" y="721892"/>
                  </a:cubicBezTo>
                  <a:cubicBezTo>
                    <a:pt x="1386364" y="723797"/>
                    <a:pt x="1391126" y="725702"/>
                    <a:pt x="1395889" y="727607"/>
                  </a:cubicBezTo>
                  <a:cubicBezTo>
                    <a:pt x="758666" y="501865"/>
                    <a:pt x="19526" y="554252"/>
                    <a:pt x="11906" y="554252"/>
                  </a:cubicBezTo>
                  <a:cubicBezTo>
                    <a:pt x="9049" y="554252"/>
                    <a:pt x="7144" y="556157"/>
                    <a:pt x="7144" y="559015"/>
                  </a:cubicBezTo>
                  <a:cubicBezTo>
                    <a:pt x="7144" y="561872"/>
                    <a:pt x="9049" y="563777"/>
                    <a:pt x="11906" y="563777"/>
                  </a:cubicBezTo>
                  <a:cubicBezTo>
                    <a:pt x="20479" y="563777"/>
                    <a:pt x="831056" y="505675"/>
                    <a:pt x="1484471" y="773327"/>
                  </a:cubicBezTo>
                  <a:cubicBezTo>
                    <a:pt x="1485424" y="773327"/>
                    <a:pt x="1486376" y="773327"/>
                    <a:pt x="1486376" y="773327"/>
                  </a:cubicBezTo>
                  <a:cubicBezTo>
                    <a:pt x="1488281" y="773327"/>
                    <a:pt x="1489234" y="772375"/>
                    <a:pt x="1490186" y="770470"/>
                  </a:cubicBezTo>
                  <a:cubicBezTo>
                    <a:pt x="1690211" y="863815"/>
                    <a:pt x="1783556" y="942872"/>
                    <a:pt x="1785461" y="943825"/>
                  </a:cubicBezTo>
                  <a:lnTo>
                    <a:pt x="1811179" y="915250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</p:grpSp>
      <p:grpSp>
        <p:nvGrpSpPr>
          <p:cNvPr id="83" name="Graphic 3">
            <a:extLst>
              <a:ext uri="{FF2B5EF4-FFF2-40B4-BE49-F238E27FC236}">
                <a16:creationId xmlns="" xmlns:a16="http://schemas.microsoft.com/office/drawing/2014/main" id="{19C4EF18-7F43-4D6E-ACAF-E47946F46669}"/>
              </a:ext>
            </a:extLst>
          </p:cNvPr>
          <p:cNvGrpSpPr/>
          <p:nvPr/>
        </p:nvGrpSpPr>
        <p:grpSpPr>
          <a:xfrm rot="21305829" flipH="1">
            <a:off x="388050" y="2784455"/>
            <a:ext cx="1389702" cy="1123553"/>
            <a:chOff x="8338752" y="1211990"/>
            <a:chExt cx="3851961" cy="3114252"/>
          </a:xfrm>
        </p:grpSpPr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7597336B-849F-41FC-8FBF-F6FB448FBA73}"/>
                </a:ext>
              </a:extLst>
            </p:cNvPr>
            <p:cNvSpPr/>
            <p:nvPr/>
          </p:nvSpPr>
          <p:spPr>
            <a:xfrm>
              <a:off x="8338752" y="1211990"/>
              <a:ext cx="3831088" cy="3114252"/>
            </a:xfrm>
            <a:custGeom>
              <a:avLst/>
              <a:gdLst>
                <a:gd name="connsiteX0" fmla="*/ 3817888 w 3831088"/>
                <a:gd name="connsiteY0" fmla="*/ 722004 h 3114252"/>
                <a:gd name="connsiteX1" fmla="*/ 3452269 w 3831088"/>
                <a:gd name="connsiteY1" fmla="*/ 280008 h 3114252"/>
                <a:gd name="connsiteX2" fmla="*/ 2264893 w 3831088"/>
                <a:gd name="connsiteY2" fmla="*/ 2082 h 3114252"/>
                <a:gd name="connsiteX3" fmla="*/ 1600132 w 3831088"/>
                <a:gd name="connsiteY3" fmla="*/ 195852 h 3114252"/>
                <a:gd name="connsiteX4" fmla="*/ 1027306 w 3831088"/>
                <a:gd name="connsiteY4" fmla="*/ 642091 h 3114252"/>
                <a:gd name="connsiteX5" fmla="*/ 513884 w 3831088"/>
                <a:gd name="connsiteY5" fmla="*/ 1130054 h 3114252"/>
                <a:gd name="connsiteX6" fmla="*/ 66231 w 3831088"/>
                <a:gd name="connsiteY6" fmla="*/ 1725510 h 3114252"/>
                <a:gd name="connsiteX7" fmla="*/ 25921 w 3831088"/>
                <a:gd name="connsiteY7" fmla="*/ 2132146 h 3114252"/>
                <a:gd name="connsiteX8" fmla="*/ 907790 w 3831088"/>
                <a:gd name="connsiteY8" fmla="*/ 2922787 h 3114252"/>
                <a:gd name="connsiteX9" fmla="*/ 1745106 w 3831088"/>
                <a:gd name="connsiteY9" fmla="*/ 3109486 h 3114252"/>
                <a:gd name="connsiteX10" fmla="*/ 2197710 w 3831088"/>
                <a:gd name="connsiteY10" fmla="*/ 2873283 h 3114252"/>
                <a:gd name="connsiteX11" fmla="*/ 2551306 w 3831088"/>
                <a:gd name="connsiteY11" fmla="*/ 2477255 h 3114252"/>
                <a:gd name="connsiteX12" fmla="*/ 3064728 w 3831088"/>
                <a:gd name="connsiteY12" fmla="*/ 1989293 h 3114252"/>
                <a:gd name="connsiteX13" fmla="*/ 3629068 w 3831088"/>
                <a:gd name="connsiteY13" fmla="*/ 1458898 h 3114252"/>
                <a:gd name="connsiteX14" fmla="*/ 3817888 w 3831088"/>
                <a:gd name="connsiteY14" fmla="*/ 1005588 h 3114252"/>
                <a:gd name="connsiteX15" fmla="*/ 3817888 w 3831088"/>
                <a:gd name="connsiteY15" fmla="*/ 722004 h 3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31088" h="3114252">
                  <a:moveTo>
                    <a:pt x="3817888" y="722004"/>
                  </a:moveTo>
                  <a:cubicBezTo>
                    <a:pt x="3782528" y="565714"/>
                    <a:pt x="3521574" y="325976"/>
                    <a:pt x="3452269" y="280008"/>
                  </a:cubicBezTo>
                  <a:cubicBezTo>
                    <a:pt x="3124839" y="63607"/>
                    <a:pt x="2569693" y="-14184"/>
                    <a:pt x="2264893" y="2082"/>
                  </a:cubicBezTo>
                  <a:cubicBezTo>
                    <a:pt x="2037176" y="14104"/>
                    <a:pt x="1734498" y="94724"/>
                    <a:pt x="1600132" y="195852"/>
                  </a:cubicBezTo>
                  <a:cubicBezTo>
                    <a:pt x="1465765" y="296981"/>
                    <a:pt x="1179352" y="499238"/>
                    <a:pt x="1027306" y="642091"/>
                  </a:cubicBezTo>
                  <a:cubicBezTo>
                    <a:pt x="875259" y="784944"/>
                    <a:pt x="615719" y="1020439"/>
                    <a:pt x="513884" y="1130054"/>
                  </a:cubicBezTo>
                  <a:cubicBezTo>
                    <a:pt x="419827" y="1231182"/>
                    <a:pt x="105127" y="1612359"/>
                    <a:pt x="66231" y="1725510"/>
                  </a:cubicBezTo>
                  <a:cubicBezTo>
                    <a:pt x="20263" y="1859169"/>
                    <a:pt x="-32776" y="2005558"/>
                    <a:pt x="25921" y="2132146"/>
                  </a:cubicBezTo>
                  <a:cubicBezTo>
                    <a:pt x="168774" y="2511201"/>
                    <a:pt x="751501" y="2843581"/>
                    <a:pt x="907790" y="2922787"/>
                  </a:cubicBezTo>
                  <a:cubicBezTo>
                    <a:pt x="1086002" y="3012600"/>
                    <a:pt x="1487688" y="3140602"/>
                    <a:pt x="1745106" y="3109486"/>
                  </a:cubicBezTo>
                  <a:cubicBezTo>
                    <a:pt x="1995453" y="3079076"/>
                    <a:pt x="2046370" y="3016843"/>
                    <a:pt x="2197710" y="2873283"/>
                  </a:cubicBezTo>
                  <a:cubicBezTo>
                    <a:pt x="2349049" y="2729723"/>
                    <a:pt x="2399967" y="2662540"/>
                    <a:pt x="2551306" y="2477255"/>
                  </a:cubicBezTo>
                  <a:cubicBezTo>
                    <a:pt x="2702645" y="2291971"/>
                    <a:pt x="2904902" y="2089714"/>
                    <a:pt x="3064728" y="1989293"/>
                  </a:cubicBezTo>
                  <a:cubicBezTo>
                    <a:pt x="3224553" y="1888164"/>
                    <a:pt x="3471363" y="1666106"/>
                    <a:pt x="3629068" y="1458898"/>
                  </a:cubicBezTo>
                  <a:cubicBezTo>
                    <a:pt x="3755654" y="1293415"/>
                    <a:pt x="3817888" y="1005588"/>
                    <a:pt x="3817888" y="1005588"/>
                  </a:cubicBezTo>
                  <a:cubicBezTo>
                    <a:pt x="3817888" y="1005588"/>
                    <a:pt x="3847589" y="852127"/>
                    <a:pt x="3817888" y="722004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5FCBCE89-77CA-4B4E-BDA6-1A6C8C0F5D90}"/>
                </a:ext>
              </a:extLst>
            </p:cNvPr>
            <p:cNvSpPr/>
            <p:nvPr/>
          </p:nvSpPr>
          <p:spPr>
            <a:xfrm>
              <a:off x="8338752" y="1947152"/>
              <a:ext cx="1882301" cy="1882825"/>
            </a:xfrm>
            <a:custGeom>
              <a:avLst/>
              <a:gdLst>
                <a:gd name="connsiteX0" fmla="*/ 1040743 w 1882301"/>
                <a:gd name="connsiteY0" fmla="*/ 1158660 h 1882825"/>
                <a:gd name="connsiteX1" fmla="*/ 1544970 w 1882301"/>
                <a:gd name="connsiteY1" fmla="*/ 517237 h 1882825"/>
                <a:gd name="connsiteX2" fmla="*/ 1882302 w 1882301"/>
                <a:gd name="connsiteY2" fmla="*/ 8765 h 1882825"/>
                <a:gd name="connsiteX3" fmla="*/ 1492638 w 1882301"/>
                <a:gd name="connsiteY3" fmla="*/ 143839 h 1882825"/>
                <a:gd name="connsiteX4" fmla="*/ 1486981 w 1882301"/>
                <a:gd name="connsiteY4" fmla="*/ 149497 h 1882825"/>
                <a:gd name="connsiteX5" fmla="*/ 1482030 w 1882301"/>
                <a:gd name="connsiteY5" fmla="*/ 143132 h 1882825"/>
                <a:gd name="connsiteX6" fmla="*/ 915569 w 1882301"/>
                <a:gd name="connsiteY6" fmla="*/ 12301 h 1882825"/>
                <a:gd name="connsiteX7" fmla="*/ 513884 w 1882301"/>
                <a:gd name="connsiteY7" fmla="*/ 395600 h 1882825"/>
                <a:gd name="connsiteX8" fmla="*/ 66231 w 1882301"/>
                <a:gd name="connsiteY8" fmla="*/ 991056 h 1882825"/>
                <a:gd name="connsiteX9" fmla="*/ 25921 w 1882301"/>
                <a:gd name="connsiteY9" fmla="*/ 1397692 h 1882825"/>
                <a:gd name="connsiteX10" fmla="*/ 375274 w 1882301"/>
                <a:gd name="connsiteY10" fmla="*/ 1727950 h 1882825"/>
                <a:gd name="connsiteX11" fmla="*/ 673710 w 1882301"/>
                <a:gd name="connsiteY11" fmla="*/ 1882826 h 1882825"/>
                <a:gd name="connsiteX12" fmla="*/ 937492 w 1882301"/>
                <a:gd name="connsiteY12" fmla="*/ 1276762 h 1882825"/>
                <a:gd name="connsiteX13" fmla="*/ 1040743 w 1882301"/>
                <a:gd name="connsiteY13" fmla="*/ 1158660 h 188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82301" h="1882825">
                  <a:moveTo>
                    <a:pt x="1040743" y="1158660"/>
                  </a:moveTo>
                  <a:cubicBezTo>
                    <a:pt x="1044986" y="1153710"/>
                    <a:pt x="1503246" y="603514"/>
                    <a:pt x="1544970" y="517237"/>
                  </a:cubicBezTo>
                  <a:cubicBezTo>
                    <a:pt x="1584573" y="435202"/>
                    <a:pt x="1839162" y="70998"/>
                    <a:pt x="1882302" y="8765"/>
                  </a:cubicBezTo>
                  <a:cubicBezTo>
                    <a:pt x="1718233" y="-28716"/>
                    <a:pt x="1580330" y="61098"/>
                    <a:pt x="1492638" y="143839"/>
                  </a:cubicBezTo>
                  <a:lnTo>
                    <a:pt x="1486981" y="149497"/>
                  </a:lnTo>
                  <a:lnTo>
                    <a:pt x="1482030" y="143132"/>
                  </a:lnTo>
                  <a:cubicBezTo>
                    <a:pt x="1443135" y="87971"/>
                    <a:pt x="1063373" y="29981"/>
                    <a:pt x="915569" y="12301"/>
                  </a:cubicBezTo>
                  <a:cubicBezTo>
                    <a:pt x="769888" y="147375"/>
                    <a:pt x="593796" y="310029"/>
                    <a:pt x="513884" y="395600"/>
                  </a:cubicBezTo>
                  <a:cubicBezTo>
                    <a:pt x="419827" y="496728"/>
                    <a:pt x="105127" y="877905"/>
                    <a:pt x="66231" y="991056"/>
                  </a:cubicBezTo>
                  <a:cubicBezTo>
                    <a:pt x="20263" y="1124715"/>
                    <a:pt x="-32776" y="1271104"/>
                    <a:pt x="25921" y="1397692"/>
                  </a:cubicBezTo>
                  <a:cubicBezTo>
                    <a:pt x="84618" y="1524279"/>
                    <a:pt x="257173" y="1655817"/>
                    <a:pt x="375274" y="1727950"/>
                  </a:cubicBezTo>
                  <a:cubicBezTo>
                    <a:pt x="455894" y="1777454"/>
                    <a:pt x="563388" y="1831908"/>
                    <a:pt x="673710" y="1882826"/>
                  </a:cubicBezTo>
                  <a:cubicBezTo>
                    <a:pt x="702704" y="1725122"/>
                    <a:pt x="896475" y="1331216"/>
                    <a:pt x="937492" y="1276762"/>
                  </a:cubicBezTo>
                  <a:cubicBezTo>
                    <a:pt x="979923" y="1220186"/>
                    <a:pt x="1040035" y="1159368"/>
                    <a:pt x="1040743" y="1158660"/>
                  </a:cubicBezTo>
                  <a:close/>
                </a:path>
              </a:pathLst>
            </a:custGeom>
            <a:solidFill>
              <a:schemeClr val="accent5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="" xmlns:a16="http://schemas.microsoft.com/office/drawing/2014/main" id="{B3E290C5-17C5-4E8C-84C3-8D553BE9FF39}"/>
                </a:ext>
              </a:extLst>
            </p:cNvPr>
            <p:cNvSpPr/>
            <p:nvPr/>
          </p:nvSpPr>
          <p:spPr>
            <a:xfrm>
              <a:off x="9018827" y="1959453"/>
              <a:ext cx="2123698" cy="2134891"/>
            </a:xfrm>
            <a:custGeom>
              <a:avLst/>
              <a:gdLst>
                <a:gd name="connsiteX0" fmla="*/ 1260924 w 2123698"/>
                <a:gd name="connsiteY0" fmla="*/ 313286 h 2134891"/>
                <a:gd name="connsiteX1" fmla="*/ 1253852 w 2123698"/>
                <a:gd name="connsiteY1" fmla="*/ 310458 h 2134891"/>
                <a:gd name="connsiteX2" fmla="*/ 1256681 w 2123698"/>
                <a:gd name="connsiteY2" fmla="*/ 303386 h 2134891"/>
                <a:gd name="connsiteX3" fmla="*/ 1261631 w 2123698"/>
                <a:gd name="connsiteY3" fmla="*/ 292071 h 2134891"/>
                <a:gd name="connsiteX4" fmla="*/ 1292041 w 2123698"/>
                <a:gd name="connsiteY4" fmla="*/ 71426 h 2134891"/>
                <a:gd name="connsiteX5" fmla="*/ 1216371 w 2123698"/>
                <a:gd name="connsiteY5" fmla="*/ 0 h 2134891"/>
                <a:gd name="connsiteX6" fmla="*/ 877626 w 2123698"/>
                <a:gd name="connsiteY6" fmla="*/ 510593 h 2134891"/>
                <a:gd name="connsiteX7" fmla="*/ 371276 w 2123698"/>
                <a:gd name="connsiteY7" fmla="*/ 1155553 h 2134891"/>
                <a:gd name="connsiteX8" fmla="*/ 268733 w 2123698"/>
                <a:gd name="connsiteY8" fmla="*/ 1272239 h 2134891"/>
                <a:gd name="connsiteX9" fmla="*/ 7072 w 2123698"/>
                <a:gd name="connsiteY9" fmla="*/ 1874060 h 2134891"/>
                <a:gd name="connsiteX10" fmla="*/ 0 w 2123698"/>
                <a:gd name="connsiteY10" fmla="*/ 1872646 h 2134891"/>
                <a:gd name="connsiteX11" fmla="*/ 438459 w 2123698"/>
                <a:gd name="connsiteY11" fmla="*/ 2050151 h 2134891"/>
                <a:gd name="connsiteX12" fmla="*/ 1079883 w 2123698"/>
                <a:gd name="connsiteY12" fmla="*/ 2116627 h 2134891"/>
                <a:gd name="connsiteX13" fmla="*/ 1440551 w 2123698"/>
                <a:gd name="connsiteY13" fmla="*/ 1869110 h 2134891"/>
                <a:gd name="connsiteX14" fmla="*/ 2023985 w 2123698"/>
                <a:gd name="connsiteY14" fmla="*/ 988655 h 2134891"/>
                <a:gd name="connsiteX15" fmla="*/ 2123699 w 2123698"/>
                <a:gd name="connsiteY15" fmla="*/ 858532 h 2134891"/>
                <a:gd name="connsiteX16" fmla="*/ 1260924 w 2123698"/>
                <a:gd name="connsiteY16" fmla="*/ 313286 h 213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23698" h="2134891">
                  <a:moveTo>
                    <a:pt x="1260924" y="313286"/>
                  </a:moveTo>
                  <a:lnTo>
                    <a:pt x="1253852" y="310458"/>
                  </a:lnTo>
                  <a:lnTo>
                    <a:pt x="1256681" y="303386"/>
                  </a:lnTo>
                  <a:cubicBezTo>
                    <a:pt x="1258095" y="300557"/>
                    <a:pt x="1259510" y="297021"/>
                    <a:pt x="1261631" y="292071"/>
                  </a:cubicBezTo>
                  <a:cubicBezTo>
                    <a:pt x="1278604" y="253175"/>
                    <a:pt x="1324571" y="148510"/>
                    <a:pt x="1292041" y="71426"/>
                  </a:cubicBezTo>
                  <a:cubicBezTo>
                    <a:pt x="1278604" y="39603"/>
                    <a:pt x="1253145" y="15558"/>
                    <a:pt x="1216371" y="0"/>
                  </a:cubicBezTo>
                  <a:cubicBezTo>
                    <a:pt x="1183840" y="46675"/>
                    <a:pt x="916521" y="428559"/>
                    <a:pt x="877626" y="510593"/>
                  </a:cubicBezTo>
                  <a:cubicBezTo>
                    <a:pt x="835194" y="598992"/>
                    <a:pt x="389663" y="1132922"/>
                    <a:pt x="371276" y="1155553"/>
                  </a:cubicBezTo>
                  <a:cubicBezTo>
                    <a:pt x="370568" y="1156967"/>
                    <a:pt x="310457" y="1216371"/>
                    <a:pt x="268733" y="1272239"/>
                  </a:cubicBezTo>
                  <a:cubicBezTo>
                    <a:pt x="228423" y="1325986"/>
                    <a:pt x="35360" y="1718478"/>
                    <a:pt x="7072" y="1874060"/>
                  </a:cubicBezTo>
                  <a:lnTo>
                    <a:pt x="0" y="1872646"/>
                  </a:lnTo>
                  <a:cubicBezTo>
                    <a:pt x="169018" y="1950437"/>
                    <a:pt x="342988" y="2020449"/>
                    <a:pt x="438459" y="2050151"/>
                  </a:cubicBezTo>
                  <a:cubicBezTo>
                    <a:pt x="606771" y="2103191"/>
                    <a:pt x="894599" y="2166838"/>
                    <a:pt x="1079883" y="2116627"/>
                  </a:cubicBezTo>
                  <a:cubicBezTo>
                    <a:pt x="1168989" y="2092583"/>
                    <a:pt x="1310427" y="1991454"/>
                    <a:pt x="1440551" y="1869110"/>
                  </a:cubicBezTo>
                  <a:cubicBezTo>
                    <a:pt x="1695140" y="1628664"/>
                    <a:pt x="1879010" y="1207885"/>
                    <a:pt x="2023985" y="988655"/>
                  </a:cubicBezTo>
                  <a:cubicBezTo>
                    <a:pt x="2050859" y="947638"/>
                    <a:pt x="2084803" y="903792"/>
                    <a:pt x="2123699" y="858532"/>
                  </a:cubicBezTo>
                  <a:cubicBezTo>
                    <a:pt x="2034593" y="741138"/>
                    <a:pt x="1751716" y="490792"/>
                    <a:pt x="1260924" y="313286"/>
                  </a:cubicBezTo>
                  <a:close/>
                </a:path>
              </a:pathLst>
            </a:custGeom>
            <a:solidFill>
              <a:schemeClr val="accent5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="" xmlns:a16="http://schemas.microsoft.com/office/drawing/2014/main" id="{C2F9C513-FADF-4D04-84EE-961B06D79CF7}"/>
                </a:ext>
              </a:extLst>
            </p:cNvPr>
            <p:cNvSpPr/>
            <p:nvPr/>
          </p:nvSpPr>
          <p:spPr>
            <a:xfrm>
              <a:off x="9256172" y="2170520"/>
              <a:ext cx="815663" cy="1058343"/>
            </a:xfrm>
            <a:custGeom>
              <a:avLst/>
              <a:gdLst>
                <a:gd name="connsiteX0" fmla="*/ 123323 w 815663"/>
                <a:gd name="connsiteY0" fmla="*/ 935292 h 1058343"/>
                <a:gd name="connsiteX1" fmla="*/ 627551 w 815663"/>
                <a:gd name="connsiteY1" fmla="*/ 293869 h 1058343"/>
                <a:gd name="connsiteX2" fmla="*/ 815664 w 815663"/>
                <a:gd name="connsiteY2" fmla="*/ 1798 h 1058343"/>
                <a:gd name="connsiteX3" fmla="*/ 263346 w 815663"/>
                <a:gd name="connsiteY3" fmla="*/ 411970 h 1058343"/>
                <a:gd name="connsiteX4" fmla="*/ 16536 w 815663"/>
                <a:gd name="connsiteY4" fmla="*/ 1058344 h 1058343"/>
                <a:gd name="connsiteX5" fmla="*/ 20072 w 815663"/>
                <a:gd name="connsiteY5" fmla="*/ 1053393 h 1058343"/>
                <a:gd name="connsiteX6" fmla="*/ 123323 w 815663"/>
                <a:gd name="connsiteY6" fmla="*/ 935292 h 105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5663" h="1058343">
                  <a:moveTo>
                    <a:pt x="123323" y="935292"/>
                  </a:moveTo>
                  <a:cubicBezTo>
                    <a:pt x="127566" y="930342"/>
                    <a:pt x="585826" y="380146"/>
                    <a:pt x="627551" y="293869"/>
                  </a:cubicBezTo>
                  <a:cubicBezTo>
                    <a:pt x="648766" y="249316"/>
                    <a:pt x="735044" y="119899"/>
                    <a:pt x="815664" y="1798"/>
                  </a:cubicBezTo>
                  <a:cubicBezTo>
                    <a:pt x="696149" y="-19418"/>
                    <a:pt x="464189" y="148894"/>
                    <a:pt x="263346" y="411970"/>
                  </a:cubicBezTo>
                  <a:cubicBezTo>
                    <a:pt x="58968" y="679289"/>
                    <a:pt x="-42160" y="952972"/>
                    <a:pt x="16536" y="1058344"/>
                  </a:cubicBezTo>
                  <a:cubicBezTo>
                    <a:pt x="17951" y="1056222"/>
                    <a:pt x="19365" y="1054808"/>
                    <a:pt x="20072" y="1053393"/>
                  </a:cubicBezTo>
                  <a:cubicBezTo>
                    <a:pt x="62504" y="996111"/>
                    <a:pt x="122615" y="935999"/>
                    <a:pt x="123323" y="93529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="" xmlns:a16="http://schemas.microsoft.com/office/drawing/2014/main" id="{E75D5EF7-4D68-451A-B3EF-253EC99AC782}"/>
                </a:ext>
              </a:extLst>
            </p:cNvPr>
            <p:cNvSpPr/>
            <p:nvPr/>
          </p:nvSpPr>
          <p:spPr>
            <a:xfrm>
              <a:off x="9281195" y="2175854"/>
              <a:ext cx="868199" cy="1097283"/>
            </a:xfrm>
            <a:custGeom>
              <a:avLst/>
              <a:gdLst>
                <a:gd name="connsiteX0" fmla="*/ 14144 w 868199"/>
                <a:gd name="connsiteY0" fmla="*/ 1079176 h 1097283"/>
                <a:gd name="connsiteX1" fmla="*/ 604650 w 868199"/>
                <a:gd name="connsiteY1" fmla="*/ 685270 h 1097283"/>
                <a:gd name="connsiteX2" fmla="*/ 828829 w 868199"/>
                <a:gd name="connsiteY2" fmla="*/ 12022 h 1097283"/>
                <a:gd name="connsiteX3" fmla="*/ 805493 w 868199"/>
                <a:gd name="connsiteY3" fmla="*/ 0 h 1097283"/>
                <a:gd name="connsiteX4" fmla="*/ 615258 w 868199"/>
                <a:gd name="connsiteY4" fmla="*/ 294899 h 1097283"/>
                <a:gd name="connsiteX5" fmla="*/ 108908 w 868199"/>
                <a:gd name="connsiteY5" fmla="*/ 939859 h 1097283"/>
                <a:gd name="connsiteX6" fmla="*/ 6365 w 868199"/>
                <a:gd name="connsiteY6" fmla="*/ 1056546 h 1097283"/>
                <a:gd name="connsiteX7" fmla="*/ 0 w 868199"/>
                <a:gd name="connsiteY7" fmla="*/ 1065739 h 1097283"/>
                <a:gd name="connsiteX8" fmla="*/ 14144 w 868199"/>
                <a:gd name="connsiteY8" fmla="*/ 1079176 h 109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8199" h="1097283">
                  <a:moveTo>
                    <a:pt x="14144" y="1079176"/>
                  </a:moveTo>
                  <a:cubicBezTo>
                    <a:pt x="115272" y="1156260"/>
                    <a:pt x="379762" y="980169"/>
                    <a:pt x="604650" y="685270"/>
                  </a:cubicBezTo>
                  <a:cubicBezTo>
                    <a:pt x="829536" y="390370"/>
                    <a:pt x="929958" y="89106"/>
                    <a:pt x="828829" y="12022"/>
                  </a:cubicBezTo>
                  <a:cubicBezTo>
                    <a:pt x="821757" y="6365"/>
                    <a:pt x="813979" y="2829"/>
                    <a:pt x="805493" y="0"/>
                  </a:cubicBezTo>
                  <a:cubicBezTo>
                    <a:pt x="724165" y="118808"/>
                    <a:pt x="636473" y="250346"/>
                    <a:pt x="615258" y="294899"/>
                  </a:cubicBezTo>
                  <a:cubicBezTo>
                    <a:pt x="572826" y="383298"/>
                    <a:pt x="127295" y="917229"/>
                    <a:pt x="108908" y="939859"/>
                  </a:cubicBezTo>
                  <a:cubicBezTo>
                    <a:pt x="108200" y="941273"/>
                    <a:pt x="48089" y="1000677"/>
                    <a:pt x="6365" y="1056546"/>
                  </a:cubicBezTo>
                  <a:cubicBezTo>
                    <a:pt x="4243" y="1058667"/>
                    <a:pt x="2121" y="1062203"/>
                    <a:pt x="0" y="1065739"/>
                  </a:cubicBezTo>
                  <a:cubicBezTo>
                    <a:pt x="4243" y="1070690"/>
                    <a:pt x="8486" y="1075640"/>
                    <a:pt x="14144" y="1079176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="" xmlns:a16="http://schemas.microsoft.com/office/drawing/2014/main" id="{E7E294D0-AABC-44BF-B931-92E93C29B2EC}"/>
                </a:ext>
              </a:extLst>
            </p:cNvPr>
            <p:cNvSpPr/>
            <p:nvPr/>
          </p:nvSpPr>
          <p:spPr>
            <a:xfrm>
              <a:off x="9267758" y="1211990"/>
              <a:ext cx="2922955" cy="1595386"/>
            </a:xfrm>
            <a:custGeom>
              <a:avLst/>
              <a:gdLst>
                <a:gd name="connsiteX0" fmla="*/ 2888882 w 2922955"/>
                <a:gd name="connsiteY0" fmla="*/ 722004 h 1595386"/>
                <a:gd name="connsiteX1" fmla="*/ 2523264 w 2922955"/>
                <a:gd name="connsiteY1" fmla="*/ 280008 h 1595386"/>
                <a:gd name="connsiteX2" fmla="*/ 1335887 w 2922955"/>
                <a:gd name="connsiteY2" fmla="*/ 2082 h 1595386"/>
                <a:gd name="connsiteX3" fmla="*/ 671126 w 2922955"/>
                <a:gd name="connsiteY3" fmla="*/ 195852 h 1595386"/>
                <a:gd name="connsiteX4" fmla="*/ 98300 w 2922955"/>
                <a:gd name="connsiteY4" fmla="*/ 642091 h 1595386"/>
                <a:gd name="connsiteX5" fmla="*/ 0 w 2922955"/>
                <a:gd name="connsiteY5" fmla="*/ 734026 h 1595386"/>
                <a:gd name="connsiteX6" fmla="*/ 559389 w 2922955"/>
                <a:gd name="connsiteY6" fmla="*/ 863442 h 1595386"/>
                <a:gd name="connsiteX7" fmla="*/ 967440 w 2922955"/>
                <a:gd name="connsiteY7" fmla="*/ 732612 h 1595386"/>
                <a:gd name="connsiteX8" fmla="*/ 968147 w 2922955"/>
                <a:gd name="connsiteY8" fmla="*/ 732612 h 1595386"/>
                <a:gd name="connsiteX9" fmla="*/ 1057253 w 2922955"/>
                <a:gd name="connsiteY9" fmla="*/ 813939 h 1595386"/>
                <a:gd name="connsiteX10" fmla="*/ 1026136 w 2922955"/>
                <a:gd name="connsiteY10" fmla="*/ 1045898 h 1595386"/>
                <a:gd name="connsiteX11" fmla="*/ 1024722 w 2922955"/>
                <a:gd name="connsiteY11" fmla="*/ 1050141 h 1595386"/>
                <a:gd name="connsiteX12" fmla="*/ 1884668 w 2922955"/>
                <a:gd name="connsiteY12" fmla="*/ 1595386 h 1595386"/>
                <a:gd name="connsiteX13" fmla="*/ 2581960 w 2922955"/>
                <a:gd name="connsiteY13" fmla="*/ 1103888 h 1595386"/>
                <a:gd name="connsiteX14" fmla="*/ 2888882 w 2922955"/>
                <a:gd name="connsiteY14" fmla="*/ 722004 h 159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2955" h="1595386">
                  <a:moveTo>
                    <a:pt x="2888882" y="722004"/>
                  </a:moveTo>
                  <a:cubicBezTo>
                    <a:pt x="2853522" y="565714"/>
                    <a:pt x="2592568" y="325976"/>
                    <a:pt x="2523264" y="280008"/>
                  </a:cubicBezTo>
                  <a:cubicBezTo>
                    <a:pt x="2195833" y="63607"/>
                    <a:pt x="1640687" y="-14184"/>
                    <a:pt x="1335887" y="2082"/>
                  </a:cubicBezTo>
                  <a:cubicBezTo>
                    <a:pt x="1108170" y="14104"/>
                    <a:pt x="805493" y="94724"/>
                    <a:pt x="671126" y="195852"/>
                  </a:cubicBezTo>
                  <a:cubicBezTo>
                    <a:pt x="536759" y="296981"/>
                    <a:pt x="250346" y="499238"/>
                    <a:pt x="98300" y="642091"/>
                  </a:cubicBezTo>
                  <a:cubicBezTo>
                    <a:pt x="68597" y="669671"/>
                    <a:pt x="35360" y="701495"/>
                    <a:pt x="0" y="734026"/>
                  </a:cubicBezTo>
                  <a:cubicBezTo>
                    <a:pt x="85570" y="744634"/>
                    <a:pt x="492206" y="799795"/>
                    <a:pt x="559389" y="863442"/>
                  </a:cubicBezTo>
                  <a:cubicBezTo>
                    <a:pt x="652031" y="777872"/>
                    <a:pt x="796299" y="688058"/>
                    <a:pt x="967440" y="732612"/>
                  </a:cubicBezTo>
                  <a:lnTo>
                    <a:pt x="968147" y="732612"/>
                  </a:lnTo>
                  <a:cubicBezTo>
                    <a:pt x="1011992" y="749584"/>
                    <a:pt x="1041695" y="777165"/>
                    <a:pt x="1057253" y="813939"/>
                  </a:cubicBezTo>
                  <a:cubicBezTo>
                    <a:pt x="1091906" y="896680"/>
                    <a:pt x="1044523" y="1004881"/>
                    <a:pt x="1026136" y="1045898"/>
                  </a:cubicBezTo>
                  <a:cubicBezTo>
                    <a:pt x="1025429" y="1047312"/>
                    <a:pt x="1024722" y="1048727"/>
                    <a:pt x="1024722" y="1050141"/>
                  </a:cubicBezTo>
                  <a:cubicBezTo>
                    <a:pt x="1510563" y="1226939"/>
                    <a:pt x="1792733" y="1476578"/>
                    <a:pt x="1884668" y="1595386"/>
                  </a:cubicBezTo>
                  <a:cubicBezTo>
                    <a:pt x="2068538" y="1384643"/>
                    <a:pt x="2355658" y="1155513"/>
                    <a:pt x="2581960" y="1103888"/>
                  </a:cubicBezTo>
                  <a:cubicBezTo>
                    <a:pt x="3009105" y="1004881"/>
                    <a:pt x="2930606" y="906581"/>
                    <a:pt x="2888882" y="722004"/>
                  </a:cubicBezTo>
                  <a:close/>
                </a:path>
              </a:pathLst>
            </a:custGeom>
            <a:solidFill>
              <a:schemeClr val="accent5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B34A1B24-026B-4C86-A1A6-DAF05C52EA44}"/>
                </a:ext>
              </a:extLst>
            </p:cNvPr>
            <p:cNvSpPr/>
            <p:nvPr/>
          </p:nvSpPr>
          <p:spPr>
            <a:xfrm>
              <a:off x="9012462" y="3829270"/>
              <a:ext cx="7071" cy="2828"/>
            </a:xfrm>
            <a:custGeom>
              <a:avLst/>
              <a:gdLst>
                <a:gd name="connsiteX0" fmla="*/ 0 w 7071"/>
                <a:gd name="connsiteY0" fmla="*/ 1414 h 2828"/>
                <a:gd name="connsiteX1" fmla="*/ 7072 w 7071"/>
                <a:gd name="connsiteY1" fmla="*/ 2829 h 2828"/>
                <a:gd name="connsiteX2" fmla="*/ 707 w 7071"/>
                <a:gd name="connsiteY2" fmla="*/ 0 h 2828"/>
                <a:gd name="connsiteX3" fmla="*/ 0 w 7071"/>
                <a:gd name="connsiteY3" fmla="*/ 1414 h 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" h="2828">
                  <a:moveTo>
                    <a:pt x="0" y="1414"/>
                  </a:moveTo>
                  <a:lnTo>
                    <a:pt x="7072" y="2829"/>
                  </a:lnTo>
                  <a:cubicBezTo>
                    <a:pt x="4950" y="2121"/>
                    <a:pt x="2829" y="707"/>
                    <a:pt x="707" y="0"/>
                  </a:cubicBezTo>
                  <a:cubicBezTo>
                    <a:pt x="0" y="707"/>
                    <a:pt x="0" y="1414"/>
                    <a:pt x="0" y="1414"/>
                  </a:cubicBezTo>
                  <a:close/>
                </a:path>
              </a:pathLst>
            </a:custGeom>
            <a:solidFill>
              <a:srgbClr val="ED1C24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="" xmlns:a16="http://schemas.microsoft.com/office/drawing/2014/main" id="{2B2BFA7B-2E28-4C79-B559-1D0B0309EE94}"/>
                </a:ext>
              </a:extLst>
            </p:cNvPr>
            <p:cNvSpPr/>
            <p:nvPr/>
          </p:nvSpPr>
          <p:spPr>
            <a:xfrm>
              <a:off x="9233651" y="2347195"/>
              <a:ext cx="817443" cy="889403"/>
            </a:xfrm>
            <a:custGeom>
              <a:avLst/>
              <a:gdLst>
                <a:gd name="connsiteX0" fmla="*/ 676189 w 817443"/>
                <a:gd name="connsiteY0" fmla="*/ 114374 h 889403"/>
                <a:gd name="connsiteX1" fmla="*/ 549977 w 817443"/>
                <a:gd name="connsiteY1" fmla="*/ 559076 h 889403"/>
                <a:gd name="connsiteX2" fmla="*/ 141255 w 817443"/>
                <a:gd name="connsiteY2" fmla="*/ 775029 h 889403"/>
                <a:gd name="connsiteX3" fmla="*/ 267467 w 817443"/>
                <a:gd name="connsiteY3" fmla="*/ 330328 h 889403"/>
                <a:gd name="connsiteX4" fmla="*/ 676189 w 817443"/>
                <a:gd name="connsiteY4" fmla="*/ 114374 h 88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443" h="889403">
                  <a:moveTo>
                    <a:pt x="676189" y="114374"/>
                  </a:moveTo>
                  <a:cubicBezTo>
                    <a:pt x="754202" y="177542"/>
                    <a:pt x="697694" y="376641"/>
                    <a:pt x="549977" y="559076"/>
                  </a:cubicBezTo>
                  <a:cubicBezTo>
                    <a:pt x="402259" y="741511"/>
                    <a:pt x="219268" y="838196"/>
                    <a:pt x="141255" y="775029"/>
                  </a:cubicBezTo>
                  <a:cubicBezTo>
                    <a:pt x="63242" y="711862"/>
                    <a:pt x="119749" y="512762"/>
                    <a:pt x="267467" y="330328"/>
                  </a:cubicBezTo>
                  <a:cubicBezTo>
                    <a:pt x="415185" y="147893"/>
                    <a:pt x="598176" y="51207"/>
                    <a:pt x="676189" y="114374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DC938BF-274F-4644-8F23-CD7AE6676BA0}"/>
              </a:ext>
            </a:extLst>
          </p:cNvPr>
          <p:cNvGrpSpPr/>
          <p:nvPr/>
        </p:nvGrpSpPr>
        <p:grpSpPr>
          <a:xfrm>
            <a:off x="1446763" y="2417419"/>
            <a:ext cx="10061655" cy="2617601"/>
            <a:chOff x="1427713" y="2852132"/>
            <a:chExt cx="10061655" cy="2617601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ADB454B5-5F77-4C49-9103-B7C97A7995BA}"/>
                </a:ext>
              </a:extLst>
            </p:cNvPr>
            <p:cNvGrpSpPr/>
            <p:nvPr/>
          </p:nvGrpSpPr>
          <p:grpSpPr>
            <a:xfrm>
              <a:off x="1427713" y="2852132"/>
              <a:ext cx="9478349" cy="2617601"/>
              <a:chOff x="2895898" y="2601320"/>
              <a:chExt cx="9478349" cy="2617601"/>
            </a:xfrm>
          </p:grpSpPr>
          <p:sp>
            <p:nvSpPr>
              <p:cNvPr id="109" name="Block Arc 108">
                <a:extLst>
                  <a:ext uri="{FF2B5EF4-FFF2-40B4-BE49-F238E27FC236}">
                    <a16:creationId xmlns="" xmlns:a16="http://schemas.microsoft.com/office/drawing/2014/main" id="{FE8A1025-CBFC-402B-BE6B-AFFE5D4E969B}"/>
                  </a:ext>
                </a:extLst>
              </p:cNvPr>
              <p:cNvSpPr/>
              <p:nvPr/>
            </p:nvSpPr>
            <p:spPr>
              <a:xfrm>
                <a:off x="10539544" y="3374995"/>
                <a:ext cx="1834703" cy="1834703"/>
              </a:xfrm>
              <a:prstGeom prst="blockArc">
                <a:avLst>
                  <a:gd name="adj1" fmla="val 12399071"/>
                  <a:gd name="adj2" fmla="val 16243311"/>
                  <a:gd name="adj3" fmla="val 6643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10" name="Block Arc 109">
                <a:extLst>
                  <a:ext uri="{FF2B5EF4-FFF2-40B4-BE49-F238E27FC236}">
                    <a16:creationId xmlns="" xmlns:a16="http://schemas.microsoft.com/office/drawing/2014/main" id="{5B9948DF-5A0A-4747-B694-A56DACB3FF4D}"/>
                  </a:ext>
                </a:extLst>
              </p:cNvPr>
              <p:cNvSpPr/>
              <p:nvPr/>
            </p:nvSpPr>
            <p:spPr>
              <a:xfrm rot="10800000">
                <a:off x="2895898" y="2601320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1" name="Block Arc 110">
                <a:extLst>
                  <a:ext uri="{FF2B5EF4-FFF2-40B4-BE49-F238E27FC236}">
                    <a16:creationId xmlns="" xmlns:a16="http://schemas.microsoft.com/office/drawing/2014/main" id="{E67BDBDC-F19E-406B-B8E2-0E2179EB9E4D}"/>
                  </a:ext>
                </a:extLst>
              </p:cNvPr>
              <p:cNvSpPr/>
              <p:nvPr/>
            </p:nvSpPr>
            <p:spPr>
              <a:xfrm>
                <a:off x="7477560" y="3384218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2" name="Block Arc 111">
                <a:extLst>
                  <a:ext uri="{FF2B5EF4-FFF2-40B4-BE49-F238E27FC236}">
                    <a16:creationId xmlns="" xmlns:a16="http://schemas.microsoft.com/office/drawing/2014/main" id="{330036F1-9DAC-4969-B3EF-83EF2CF63EB1}"/>
                  </a:ext>
                </a:extLst>
              </p:cNvPr>
              <p:cNvSpPr/>
              <p:nvPr/>
            </p:nvSpPr>
            <p:spPr>
              <a:xfrm>
                <a:off x="4416280" y="3384218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3" name="Block Arc 112">
                <a:extLst>
                  <a:ext uri="{FF2B5EF4-FFF2-40B4-BE49-F238E27FC236}">
                    <a16:creationId xmlns="" xmlns:a16="http://schemas.microsoft.com/office/drawing/2014/main" id="{E40E8946-5E4B-4C26-84C5-466244B4392C}"/>
                  </a:ext>
                </a:extLst>
              </p:cNvPr>
              <p:cNvSpPr/>
              <p:nvPr/>
            </p:nvSpPr>
            <p:spPr>
              <a:xfrm rot="10800000">
                <a:off x="5946920" y="2601320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4" name="Block Arc 160">
                <a:extLst>
                  <a:ext uri="{FF2B5EF4-FFF2-40B4-BE49-F238E27FC236}">
                    <a16:creationId xmlns="" xmlns:a16="http://schemas.microsoft.com/office/drawing/2014/main" id="{66238CEF-C54D-4BBA-BA3E-140CFFCE07D7}"/>
                  </a:ext>
                </a:extLst>
              </p:cNvPr>
              <p:cNvSpPr/>
              <p:nvPr/>
            </p:nvSpPr>
            <p:spPr>
              <a:xfrm rot="10800000">
                <a:off x="9008904" y="2601320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1BD60E6-79DF-41AA-859E-722ADC1D512C}"/>
                </a:ext>
              </a:extLst>
            </p:cNvPr>
            <p:cNvSpPr/>
            <p:nvPr/>
          </p:nvSpPr>
          <p:spPr>
            <a:xfrm>
              <a:off x="9988709" y="3625806"/>
              <a:ext cx="1500659" cy="11802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5" name="Oval 114">
            <a:extLst>
              <a:ext uri="{FF2B5EF4-FFF2-40B4-BE49-F238E27FC236}">
                <a16:creationId xmlns="" xmlns:a16="http://schemas.microsoft.com/office/drawing/2014/main" id="{7054A256-8CF5-4768-B0E4-8D3ABDC99DD0}"/>
              </a:ext>
            </a:extLst>
          </p:cNvPr>
          <p:cNvSpPr/>
          <p:nvPr/>
        </p:nvSpPr>
        <p:spPr>
          <a:xfrm>
            <a:off x="5072493" y="3163030"/>
            <a:ext cx="693414" cy="6934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6" name="Oval 115">
            <a:extLst>
              <a:ext uri="{FF2B5EF4-FFF2-40B4-BE49-F238E27FC236}">
                <a16:creationId xmlns="" xmlns:a16="http://schemas.microsoft.com/office/drawing/2014/main" id="{A478EFDC-91F9-4AB0-86AA-EF757AA65B89}"/>
              </a:ext>
            </a:extLst>
          </p:cNvPr>
          <p:cNvSpPr/>
          <p:nvPr/>
        </p:nvSpPr>
        <p:spPr>
          <a:xfrm>
            <a:off x="3543531" y="3647419"/>
            <a:ext cx="693414" cy="6934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7" name="Oval 116">
            <a:extLst>
              <a:ext uri="{FF2B5EF4-FFF2-40B4-BE49-F238E27FC236}">
                <a16:creationId xmlns="" xmlns:a16="http://schemas.microsoft.com/office/drawing/2014/main" id="{F58C1468-307F-4474-A7C3-796841EE438D}"/>
              </a:ext>
            </a:extLst>
          </p:cNvPr>
          <p:cNvSpPr/>
          <p:nvPr/>
        </p:nvSpPr>
        <p:spPr>
          <a:xfrm>
            <a:off x="2014569" y="3163030"/>
            <a:ext cx="693414" cy="6934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9" name="Oval 118">
            <a:extLst>
              <a:ext uri="{FF2B5EF4-FFF2-40B4-BE49-F238E27FC236}">
                <a16:creationId xmlns="" xmlns:a16="http://schemas.microsoft.com/office/drawing/2014/main" id="{2E9AEEA8-BE6A-406B-BB73-D62F6237E8FD}"/>
              </a:ext>
            </a:extLst>
          </p:cNvPr>
          <p:cNvSpPr/>
          <p:nvPr/>
        </p:nvSpPr>
        <p:spPr>
          <a:xfrm>
            <a:off x="6601454" y="3647419"/>
            <a:ext cx="693414" cy="69341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1" name="Oval 100">
            <a:extLst>
              <a:ext uri="{FF2B5EF4-FFF2-40B4-BE49-F238E27FC236}">
                <a16:creationId xmlns="" xmlns:a16="http://schemas.microsoft.com/office/drawing/2014/main" id="{102A3DBB-340A-440D-BDBC-B66D4D01EFDC}"/>
              </a:ext>
            </a:extLst>
          </p:cNvPr>
          <p:cNvSpPr/>
          <p:nvPr/>
        </p:nvSpPr>
        <p:spPr>
          <a:xfrm>
            <a:off x="8130415" y="3163030"/>
            <a:ext cx="693414" cy="69341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2" name="Rounded Rectangle 5">
            <a:extLst>
              <a:ext uri="{FF2B5EF4-FFF2-40B4-BE49-F238E27FC236}">
                <a16:creationId xmlns="" xmlns:a16="http://schemas.microsoft.com/office/drawing/2014/main" id="{D97E1B44-B49D-405E-95C5-A37725F4C545}"/>
              </a:ext>
            </a:extLst>
          </p:cNvPr>
          <p:cNvSpPr/>
          <p:nvPr/>
        </p:nvSpPr>
        <p:spPr>
          <a:xfrm flipH="1">
            <a:off x="6792253" y="3832569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23" name="Teardrop 1">
            <a:extLst>
              <a:ext uri="{FF2B5EF4-FFF2-40B4-BE49-F238E27FC236}">
                <a16:creationId xmlns="" xmlns:a16="http://schemas.microsoft.com/office/drawing/2014/main" id="{C847896E-BD24-44C0-9042-AA9B5E52CAB5}"/>
              </a:ext>
            </a:extLst>
          </p:cNvPr>
          <p:cNvSpPr/>
          <p:nvPr/>
        </p:nvSpPr>
        <p:spPr>
          <a:xfrm rot="18805991">
            <a:off x="8288691" y="3323272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5" name="Donut 39">
            <a:extLst>
              <a:ext uri="{FF2B5EF4-FFF2-40B4-BE49-F238E27FC236}">
                <a16:creationId xmlns="" xmlns:a16="http://schemas.microsoft.com/office/drawing/2014/main" id="{DD09BE52-0808-4E49-8B9D-FD83EFC511C3}"/>
              </a:ext>
            </a:extLst>
          </p:cNvPr>
          <p:cNvSpPr/>
          <p:nvPr/>
        </p:nvSpPr>
        <p:spPr>
          <a:xfrm>
            <a:off x="2159210" y="3307671"/>
            <a:ext cx="404132" cy="40413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6" name="Rectangle 36">
            <a:extLst>
              <a:ext uri="{FF2B5EF4-FFF2-40B4-BE49-F238E27FC236}">
                <a16:creationId xmlns="" xmlns:a16="http://schemas.microsoft.com/office/drawing/2014/main" id="{E23CAE8B-D24C-4776-AE65-17AEE895AF15}"/>
              </a:ext>
            </a:extLst>
          </p:cNvPr>
          <p:cNvSpPr/>
          <p:nvPr/>
        </p:nvSpPr>
        <p:spPr>
          <a:xfrm>
            <a:off x="5233609" y="3346996"/>
            <a:ext cx="389370" cy="325482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27" name="Chord 15">
            <a:extLst>
              <a:ext uri="{FF2B5EF4-FFF2-40B4-BE49-F238E27FC236}">
                <a16:creationId xmlns="" xmlns:a16="http://schemas.microsoft.com/office/drawing/2014/main" id="{2B10FE4D-3BAF-420B-A89E-5967ADB268E1}"/>
              </a:ext>
            </a:extLst>
          </p:cNvPr>
          <p:cNvSpPr/>
          <p:nvPr/>
        </p:nvSpPr>
        <p:spPr>
          <a:xfrm>
            <a:off x="3782348" y="3777053"/>
            <a:ext cx="199125" cy="434146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B4AE6051-F7A4-4254-AA82-C97EC6D2EA80}"/>
              </a:ext>
            </a:extLst>
          </p:cNvPr>
          <p:cNvSpPr txBox="1"/>
          <p:nvPr/>
        </p:nvSpPr>
        <p:spPr>
          <a:xfrm>
            <a:off x="1906242" y="2707898"/>
            <a:ext cx="91006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2015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="" xmlns:a16="http://schemas.microsoft.com/office/drawing/2014/main" id="{0922E751-894A-4733-B544-07EBEF4D93A8}"/>
              </a:ext>
            </a:extLst>
          </p:cNvPr>
          <p:cNvSpPr txBox="1"/>
          <p:nvPr/>
        </p:nvSpPr>
        <p:spPr>
          <a:xfrm>
            <a:off x="3435204" y="4396878"/>
            <a:ext cx="91006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2016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501A74C5-4151-40DD-ABE2-11558BFAC45C}"/>
              </a:ext>
            </a:extLst>
          </p:cNvPr>
          <p:cNvSpPr txBox="1"/>
          <p:nvPr/>
        </p:nvSpPr>
        <p:spPr>
          <a:xfrm>
            <a:off x="4964165" y="2707898"/>
            <a:ext cx="91006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2017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53434271-013B-4AB1-883B-F2AFC48CB182}"/>
              </a:ext>
            </a:extLst>
          </p:cNvPr>
          <p:cNvSpPr txBox="1"/>
          <p:nvPr/>
        </p:nvSpPr>
        <p:spPr>
          <a:xfrm>
            <a:off x="6493126" y="4396878"/>
            <a:ext cx="91006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2018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E9645120-9379-4F2B-A99D-3518B9BEE013}"/>
              </a:ext>
            </a:extLst>
          </p:cNvPr>
          <p:cNvSpPr txBox="1"/>
          <p:nvPr/>
        </p:nvSpPr>
        <p:spPr>
          <a:xfrm>
            <a:off x="8022088" y="2707898"/>
            <a:ext cx="91006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2019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="" xmlns:a16="http://schemas.microsoft.com/office/drawing/2014/main" id="{675228B2-8D83-41D4-99CB-6BAAF018A6E6}"/>
              </a:ext>
            </a:extLst>
          </p:cNvPr>
          <p:cNvSpPr txBox="1"/>
          <p:nvPr/>
        </p:nvSpPr>
        <p:spPr>
          <a:xfrm>
            <a:off x="10021567" y="3358801"/>
            <a:ext cx="91006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2020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="" xmlns:a16="http://schemas.microsoft.com/office/drawing/2014/main" id="{E3CC16F6-2648-4181-8CAB-1BB1F3649E3F}"/>
              </a:ext>
            </a:extLst>
          </p:cNvPr>
          <p:cNvGrpSpPr/>
          <p:nvPr/>
        </p:nvGrpSpPr>
        <p:grpSpPr>
          <a:xfrm>
            <a:off x="2975268" y="4862086"/>
            <a:ext cx="1819678" cy="1268827"/>
            <a:chOff x="1985513" y="4307149"/>
            <a:chExt cx="2380861" cy="1268827"/>
          </a:xfrm>
        </p:grpSpPr>
        <p:sp>
          <p:nvSpPr>
            <p:cNvPr id="138" name="TextBox 137">
              <a:extLst>
                <a:ext uri="{FF2B5EF4-FFF2-40B4-BE49-F238E27FC236}">
                  <a16:creationId xmlns="" xmlns:a16="http://schemas.microsoft.com/office/drawing/2014/main" id="{EEB58CBD-4473-4574-81DE-4FD1A4834E64}"/>
                </a:ext>
              </a:extLst>
            </p:cNvPr>
            <p:cNvSpPr txBox="1"/>
            <p:nvPr/>
          </p:nvSpPr>
          <p:spPr>
            <a:xfrm>
              <a:off x="2004347" y="4560313"/>
              <a:ext cx="23466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="" xmlns:a16="http://schemas.microsoft.com/office/drawing/2014/main" id="{4DA463E9-971E-4FD9-8048-9902F6E52023}"/>
                </a:ext>
              </a:extLst>
            </p:cNvPr>
            <p:cNvSpPr txBox="1"/>
            <p:nvPr/>
          </p:nvSpPr>
          <p:spPr>
            <a:xfrm>
              <a:off x="1985513" y="4307149"/>
              <a:ext cx="23808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="" xmlns:a16="http://schemas.microsoft.com/office/drawing/2014/main" id="{20E6A521-D88B-4C25-99C7-9DB91CCE7A6F}"/>
              </a:ext>
            </a:extLst>
          </p:cNvPr>
          <p:cNvGrpSpPr/>
          <p:nvPr/>
        </p:nvGrpSpPr>
        <p:grpSpPr>
          <a:xfrm>
            <a:off x="1451437" y="1358136"/>
            <a:ext cx="1819678" cy="1268827"/>
            <a:chOff x="1985513" y="4307149"/>
            <a:chExt cx="2380861" cy="1268827"/>
          </a:xfrm>
        </p:grpSpPr>
        <p:sp>
          <p:nvSpPr>
            <p:cNvPr id="144" name="TextBox 143">
              <a:extLst>
                <a:ext uri="{FF2B5EF4-FFF2-40B4-BE49-F238E27FC236}">
                  <a16:creationId xmlns="" xmlns:a16="http://schemas.microsoft.com/office/drawing/2014/main" id="{CF4618F2-4883-423B-AE84-8CF62C57CB54}"/>
                </a:ext>
              </a:extLst>
            </p:cNvPr>
            <p:cNvSpPr txBox="1"/>
            <p:nvPr/>
          </p:nvSpPr>
          <p:spPr>
            <a:xfrm>
              <a:off x="2004347" y="4560313"/>
              <a:ext cx="23466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="" xmlns:a16="http://schemas.microsoft.com/office/drawing/2014/main" id="{A03AA2BC-49B1-466E-A167-64AEAF6946A3}"/>
                </a:ext>
              </a:extLst>
            </p:cNvPr>
            <p:cNvSpPr txBox="1"/>
            <p:nvPr/>
          </p:nvSpPr>
          <p:spPr>
            <a:xfrm>
              <a:off x="1985513" y="4307149"/>
              <a:ext cx="23808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="" xmlns:a16="http://schemas.microsoft.com/office/drawing/2014/main" id="{3AA6359F-5131-4A8A-9CA6-6147DD6F9540}"/>
              </a:ext>
            </a:extLst>
          </p:cNvPr>
          <p:cNvGrpSpPr/>
          <p:nvPr/>
        </p:nvGrpSpPr>
        <p:grpSpPr>
          <a:xfrm>
            <a:off x="6051411" y="4862086"/>
            <a:ext cx="1819678" cy="1268827"/>
            <a:chOff x="1985513" y="4307149"/>
            <a:chExt cx="2380861" cy="1268827"/>
          </a:xfrm>
        </p:grpSpPr>
        <p:sp>
          <p:nvSpPr>
            <p:cNvPr id="147" name="TextBox 146">
              <a:extLst>
                <a:ext uri="{FF2B5EF4-FFF2-40B4-BE49-F238E27FC236}">
                  <a16:creationId xmlns="" xmlns:a16="http://schemas.microsoft.com/office/drawing/2014/main" id="{A84529F9-1047-4826-8B79-9416E4A16560}"/>
                </a:ext>
              </a:extLst>
            </p:cNvPr>
            <p:cNvSpPr txBox="1"/>
            <p:nvPr/>
          </p:nvSpPr>
          <p:spPr>
            <a:xfrm>
              <a:off x="2004347" y="4560313"/>
              <a:ext cx="23466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="" xmlns:a16="http://schemas.microsoft.com/office/drawing/2014/main" id="{FD5A2D58-DFEA-4468-8AB6-33217CB1C083}"/>
                </a:ext>
              </a:extLst>
            </p:cNvPr>
            <p:cNvSpPr txBox="1"/>
            <p:nvPr/>
          </p:nvSpPr>
          <p:spPr>
            <a:xfrm>
              <a:off x="1985513" y="4307149"/>
              <a:ext cx="23808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="" xmlns:a16="http://schemas.microsoft.com/office/drawing/2014/main" id="{DE1F40F6-6F58-4137-BC2B-7B0D3EC72CCA}"/>
              </a:ext>
            </a:extLst>
          </p:cNvPr>
          <p:cNvGrpSpPr/>
          <p:nvPr/>
        </p:nvGrpSpPr>
        <p:grpSpPr>
          <a:xfrm>
            <a:off x="4527580" y="1358136"/>
            <a:ext cx="1819678" cy="1268827"/>
            <a:chOff x="1985513" y="4307149"/>
            <a:chExt cx="2380861" cy="1268827"/>
          </a:xfrm>
        </p:grpSpPr>
        <p:sp>
          <p:nvSpPr>
            <p:cNvPr id="150" name="TextBox 149">
              <a:extLst>
                <a:ext uri="{FF2B5EF4-FFF2-40B4-BE49-F238E27FC236}">
                  <a16:creationId xmlns="" xmlns:a16="http://schemas.microsoft.com/office/drawing/2014/main" id="{D5C191C3-10BB-43C7-BB71-6081C453520A}"/>
                </a:ext>
              </a:extLst>
            </p:cNvPr>
            <p:cNvSpPr txBox="1"/>
            <p:nvPr/>
          </p:nvSpPr>
          <p:spPr>
            <a:xfrm>
              <a:off x="2004347" y="4560313"/>
              <a:ext cx="23466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="" xmlns:a16="http://schemas.microsoft.com/office/drawing/2014/main" id="{B7D88F9D-CB73-474B-89D7-AD94E11DE3D0}"/>
                </a:ext>
              </a:extLst>
            </p:cNvPr>
            <p:cNvSpPr txBox="1"/>
            <p:nvPr/>
          </p:nvSpPr>
          <p:spPr>
            <a:xfrm>
              <a:off x="1985513" y="4307149"/>
              <a:ext cx="23808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="" xmlns:a16="http://schemas.microsoft.com/office/drawing/2014/main" id="{49979540-F977-4FFD-BB36-D7DCF76C6D3D}"/>
              </a:ext>
            </a:extLst>
          </p:cNvPr>
          <p:cNvGrpSpPr/>
          <p:nvPr/>
        </p:nvGrpSpPr>
        <p:grpSpPr>
          <a:xfrm>
            <a:off x="9078647" y="3870258"/>
            <a:ext cx="1819678" cy="1268827"/>
            <a:chOff x="1985513" y="4307149"/>
            <a:chExt cx="2380861" cy="1268827"/>
          </a:xfrm>
        </p:grpSpPr>
        <p:sp>
          <p:nvSpPr>
            <p:cNvPr id="153" name="TextBox 152">
              <a:extLst>
                <a:ext uri="{FF2B5EF4-FFF2-40B4-BE49-F238E27FC236}">
                  <a16:creationId xmlns="" xmlns:a16="http://schemas.microsoft.com/office/drawing/2014/main" id="{5467797D-35B8-429F-AEBB-297597EAFB8A}"/>
                </a:ext>
              </a:extLst>
            </p:cNvPr>
            <p:cNvSpPr txBox="1"/>
            <p:nvPr/>
          </p:nvSpPr>
          <p:spPr>
            <a:xfrm>
              <a:off x="2004347" y="4560313"/>
              <a:ext cx="23466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="" xmlns:a16="http://schemas.microsoft.com/office/drawing/2014/main" id="{99D64E58-BB63-4D88-88D0-E95109F22BD8}"/>
                </a:ext>
              </a:extLst>
            </p:cNvPr>
            <p:cNvSpPr txBox="1"/>
            <p:nvPr/>
          </p:nvSpPr>
          <p:spPr>
            <a:xfrm>
              <a:off x="1985513" y="4307149"/>
              <a:ext cx="23808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="" xmlns:a16="http://schemas.microsoft.com/office/drawing/2014/main" id="{D369F3C3-68B7-4075-BE2E-8B0358C66755}"/>
              </a:ext>
            </a:extLst>
          </p:cNvPr>
          <p:cNvGrpSpPr/>
          <p:nvPr/>
        </p:nvGrpSpPr>
        <p:grpSpPr>
          <a:xfrm>
            <a:off x="7574794" y="1358136"/>
            <a:ext cx="1819678" cy="1268827"/>
            <a:chOff x="1985513" y="4307149"/>
            <a:chExt cx="2380861" cy="1268827"/>
          </a:xfrm>
        </p:grpSpPr>
        <p:sp>
          <p:nvSpPr>
            <p:cNvPr id="156" name="TextBox 155">
              <a:extLst>
                <a:ext uri="{FF2B5EF4-FFF2-40B4-BE49-F238E27FC236}">
                  <a16:creationId xmlns="" xmlns:a16="http://schemas.microsoft.com/office/drawing/2014/main" id="{A13B9285-80FB-4AF7-AADC-36E601DD3EDE}"/>
                </a:ext>
              </a:extLst>
            </p:cNvPr>
            <p:cNvSpPr txBox="1"/>
            <p:nvPr/>
          </p:nvSpPr>
          <p:spPr>
            <a:xfrm>
              <a:off x="2004347" y="4560313"/>
              <a:ext cx="23466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="" xmlns:a16="http://schemas.microsoft.com/office/drawing/2014/main" id="{31571EF2-6CC4-4A91-AB06-18ED808363D1}"/>
                </a:ext>
              </a:extLst>
            </p:cNvPr>
            <p:cNvSpPr txBox="1"/>
            <p:nvPr/>
          </p:nvSpPr>
          <p:spPr>
            <a:xfrm>
              <a:off x="1985513" y="4307149"/>
              <a:ext cx="23808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61" name="Text Placeholder 1"/>
          <p:cNvSpPr txBox="1">
            <a:spLocks/>
          </p:cNvSpPr>
          <p:nvPr/>
        </p:nvSpPr>
        <p:spPr>
          <a:xfrm>
            <a:off x="0" y="260174"/>
            <a:ext cx="12192000" cy="768085"/>
          </a:xfrm>
          <a:prstGeom prst="rect">
            <a:avLst/>
          </a:prstGeom>
        </p:spPr>
        <p:txBody>
          <a:bodyPr vert="horz" lIns="91440" tIns="9144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6600" b="1" dirty="0" smtClean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>
            <a:extLst>
              <a:ext uri="{FF2B5EF4-FFF2-40B4-BE49-F238E27FC236}">
                <a16:creationId xmlns="" xmlns:a16="http://schemas.microsoft.com/office/drawing/2014/main" id="{990D0112-294F-43EB-83CA-4F20C49AF64A}"/>
              </a:ext>
            </a:extLst>
          </p:cNvPr>
          <p:cNvGrpSpPr/>
          <p:nvPr/>
        </p:nvGrpSpPr>
        <p:grpSpPr>
          <a:xfrm>
            <a:off x="3592565" y="3891975"/>
            <a:ext cx="2222200" cy="1483626"/>
            <a:chOff x="803640" y="3362835"/>
            <a:chExt cx="2059657" cy="1483626"/>
          </a:xfrm>
        </p:grpSpPr>
        <p:sp>
          <p:nvSpPr>
            <p:cNvPr id="131" name="TextBox 130">
              <a:extLst>
                <a:ext uri="{FF2B5EF4-FFF2-40B4-BE49-F238E27FC236}">
                  <a16:creationId xmlns="" xmlns:a16="http://schemas.microsoft.com/office/drawing/2014/main" id="{B41F7C8D-D10D-4CDD-ADC1-A69B829CC2DF}"/>
                </a:ext>
              </a:extLst>
            </p:cNvPr>
            <p:cNvSpPr txBox="1"/>
            <p:nvPr/>
          </p:nvSpPr>
          <p:spPr>
            <a:xfrm>
              <a:off x="803640" y="3646132"/>
              <a:ext cx="20596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</a:t>
              </a:r>
              <a:r>
                <a:rPr lang="en-US" altLang="ko-KR" sz="1200" dirty="0">
                  <a:cs typeface="Arial" pitchFamily="34" charset="0"/>
                </a:rPr>
                <a:t>. 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="" xmlns:a16="http://schemas.microsoft.com/office/drawing/2014/main" id="{A3EBF30C-8DC2-4AAA-AED2-C1656119BD9B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2"/>
                  </a:solidFill>
                  <a:cs typeface="Arial" pitchFamily="34" charset="0"/>
                </a:rPr>
                <a:t>Your Text  Here</a:t>
              </a:r>
              <a:endParaRPr lang="ko-KR" altLang="en-US" sz="14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="" xmlns:a16="http://schemas.microsoft.com/office/drawing/2014/main" id="{2766818A-27FF-429E-B95B-D97701047CA7}"/>
              </a:ext>
            </a:extLst>
          </p:cNvPr>
          <p:cNvGrpSpPr/>
          <p:nvPr/>
        </p:nvGrpSpPr>
        <p:grpSpPr>
          <a:xfrm>
            <a:off x="816720" y="3891975"/>
            <a:ext cx="2222200" cy="1483626"/>
            <a:chOff x="803640" y="3362835"/>
            <a:chExt cx="2059657" cy="1483626"/>
          </a:xfrm>
        </p:grpSpPr>
        <p:sp>
          <p:nvSpPr>
            <p:cNvPr id="134" name="TextBox 133">
              <a:extLst>
                <a:ext uri="{FF2B5EF4-FFF2-40B4-BE49-F238E27FC236}">
                  <a16:creationId xmlns="" xmlns:a16="http://schemas.microsoft.com/office/drawing/2014/main" id="{92754637-E67E-4D8C-8B49-ABFB72946BB1}"/>
                </a:ext>
              </a:extLst>
            </p:cNvPr>
            <p:cNvSpPr txBox="1"/>
            <p:nvPr/>
          </p:nvSpPr>
          <p:spPr>
            <a:xfrm>
              <a:off x="803640" y="3646132"/>
              <a:ext cx="20596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</a:t>
              </a:r>
              <a:r>
                <a:rPr lang="en-US" altLang="ko-KR" sz="1200" dirty="0">
                  <a:cs typeface="Arial" pitchFamily="34" charset="0"/>
                </a:rPr>
                <a:t>. 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="" xmlns:a16="http://schemas.microsoft.com/office/drawing/2014/main" id="{E8BF769B-6404-49E4-A3A7-5CECDC6432C4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5">
                      <a:lumMod val="50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4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="" xmlns:a16="http://schemas.microsoft.com/office/drawing/2014/main" id="{7054B6D5-7288-4107-BE55-F6952BAC54A3}"/>
              </a:ext>
            </a:extLst>
          </p:cNvPr>
          <p:cNvGrpSpPr/>
          <p:nvPr/>
        </p:nvGrpSpPr>
        <p:grpSpPr>
          <a:xfrm>
            <a:off x="9144254" y="3891975"/>
            <a:ext cx="2222200" cy="1483626"/>
            <a:chOff x="803640" y="3362835"/>
            <a:chExt cx="2059657" cy="1483626"/>
          </a:xfrm>
        </p:grpSpPr>
        <p:sp>
          <p:nvSpPr>
            <p:cNvPr id="137" name="TextBox 136">
              <a:extLst>
                <a:ext uri="{FF2B5EF4-FFF2-40B4-BE49-F238E27FC236}">
                  <a16:creationId xmlns="" xmlns:a16="http://schemas.microsoft.com/office/drawing/2014/main" id="{E3852BA7-72A1-49D5-AE04-BDF605F04D00}"/>
                </a:ext>
              </a:extLst>
            </p:cNvPr>
            <p:cNvSpPr txBox="1"/>
            <p:nvPr/>
          </p:nvSpPr>
          <p:spPr>
            <a:xfrm>
              <a:off x="803640" y="3646132"/>
              <a:ext cx="20596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</a:t>
              </a:r>
              <a:r>
                <a:rPr lang="en-US" altLang="ko-KR" sz="1200" dirty="0">
                  <a:cs typeface="Arial" pitchFamily="34" charset="0"/>
                </a:rPr>
                <a:t>. 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="" xmlns:a16="http://schemas.microsoft.com/office/drawing/2014/main" id="{67364B39-41AC-4816-B26C-2819BE43B874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accent4"/>
                  </a:solidFill>
                  <a:cs typeface="Arial" pitchFamily="34" charset="0"/>
                </a:rPr>
                <a:t>Your Text  Here</a:t>
              </a:r>
              <a:endParaRPr lang="ko-KR" altLang="en-US" sz="14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="" xmlns:a16="http://schemas.microsoft.com/office/drawing/2014/main" id="{E168334A-3F21-4AF5-889A-CFAB486E31E7}"/>
              </a:ext>
            </a:extLst>
          </p:cNvPr>
          <p:cNvGrpSpPr/>
          <p:nvPr/>
        </p:nvGrpSpPr>
        <p:grpSpPr>
          <a:xfrm>
            <a:off x="6368410" y="3891975"/>
            <a:ext cx="2222200" cy="1483626"/>
            <a:chOff x="803640" y="3362835"/>
            <a:chExt cx="2059657" cy="1483626"/>
          </a:xfrm>
        </p:grpSpPr>
        <p:sp>
          <p:nvSpPr>
            <p:cNvPr id="140" name="TextBox 139">
              <a:extLst>
                <a:ext uri="{FF2B5EF4-FFF2-40B4-BE49-F238E27FC236}">
                  <a16:creationId xmlns="" xmlns:a16="http://schemas.microsoft.com/office/drawing/2014/main" id="{AB81E711-3913-4B43-BDAD-88DB0C5AA4CF}"/>
                </a:ext>
              </a:extLst>
            </p:cNvPr>
            <p:cNvSpPr txBox="1"/>
            <p:nvPr/>
          </p:nvSpPr>
          <p:spPr>
            <a:xfrm>
              <a:off x="803640" y="3646132"/>
              <a:ext cx="20596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</a:t>
              </a:r>
              <a:r>
                <a:rPr lang="en-US" altLang="ko-KR" sz="1200" dirty="0">
                  <a:cs typeface="Arial" pitchFamily="34" charset="0"/>
                </a:rPr>
                <a:t>. 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="" xmlns:a16="http://schemas.microsoft.com/office/drawing/2014/main" id="{90143CA8-9C35-46FC-909F-CE89B7671CC6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1400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="" xmlns:a16="http://schemas.microsoft.com/office/drawing/2014/main" id="{C10FFBAD-86E0-452A-AD88-910DA852242D}"/>
              </a:ext>
            </a:extLst>
          </p:cNvPr>
          <p:cNvGrpSpPr/>
          <p:nvPr/>
        </p:nvGrpSpPr>
        <p:grpSpPr>
          <a:xfrm>
            <a:off x="1132885" y="1821797"/>
            <a:ext cx="2209132" cy="1634659"/>
            <a:chOff x="1073537" y="3412433"/>
            <a:chExt cx="2495265" cy="1846385"/>
          </a:xfrm>
          <a:solidFill>
            <a:schemeClr val="accent5">
              <a:lumMod val="50000"/>
            </a:schemeClr>
          </a:solidFill>
        </p:grpSpPr>
        <p:sp>
          <p:nvSpPr>
            <p:cNvPr id="116" name="Block Arc 115">
              <a:extLst>
                <a:ext uri="{FF2B5EF4-FFF2-40B4-BE49-F238E27FC236}">
                  <a16:creationId xmlns="" xmlns:a16="http://schemas.microsoft.com/office/drawing/2014/main" id="{7765A534-8053-41DE-8074-E17BB046DA74}"/>
                </a:ext>
              </a:extLst>
            </p:cNvPr>
            <p:cNvSpPr/>
            <p:nvPr/>
          </p:nvSpPr>
          <p:spPr>
            <a:xfrm>
              <a:off x="1073537" y="3412433"/>
              <a:ext cx="1846385" cy="1846385"/>
            </a:xfrm>
            <a:prstGeom prst="blockArc">
              <a:avLst>
                <a:gd name="adj1" fmla="val 21536329"/>
                <a:gd name="adj2" fmla="val 18125186"/>
                <a:gd name="adj3" fmla="val 14591"/>
              </a:avLst>
            </a:prstGeom>
            <a:grpFill/>
            <a:ln cap="flat" cmpd="dbl">
              <a:noFill/>
              <a:miter lim="800000"/>
              <a:extLst>
                <a:ext uri="{C807C97D-BFC1-408E-A445-0C87EB9F89A2}">
                  <ask:lineSketchStyleProps xmlns="" xmlns:ask="http://schemas.microsoft.com/office/drawing/2018/sketchyshapes" sd="1219033472">
                    <a:custGeom>
                      <a:avLst/>
                      <a:gdLst>
                        <a:gd name="connsiteX0" fmla="*/ 1846227 w 1846385"/>
                        <a:gd name="connsiteY0" fmla="*/ 906095 h 1846385"/>
                        <a:gd name="connsiteX1" fmla="*/ 1287035 w 1846385"/>
                        <a:gd name="connsiteY1" fmla="*/ 1771664 h 1846385"/>
                        <a:gd name="connsiteX2" fmla="*/ 274513 w 1846385"/>
                        <a:gd name="connsiteY2" fmla="*/ 1580080 h 1846385"/>
                        <a:gd name="connsiteX3" fmla="*/ 70212 w 1846385"/>
                        <a:gd name="connsiteY3" fmla="*/ 570047 h 1846385"/>
                        <a:gd name="connsiteX4" fmla="*/ 928681 w 1846385"/>
                        <a:gd name="connsiteY4" fmla="*/ 15 h 1846385"/>
                        <a:gd name="connsiteX5" fmla="*/ 927584 w 1846385"/>
                        <a:gd name="connsiteY5" fmla="*/ 184633 h 1846385"/>
                        <a:gd name="connsiteX6" fmla="*/ 240793 w 1846385"/>
                        <a:gd name="connsiteY6" fmla="*/ 640669 h 1846385"/>
                        <a:gd name="connsiteX7" fmla="*/ 404238 w 1846385"/>
                        <a:gd name="connsiteY7" fmla="*/ 1448714 h 1846385"/>
                        <a:gd name="connsiteX8" fmla="*/ 1214275 w 1846385"/>
                        <a:gd name="connsiteY8" fmla="*/ 1601985 h 1846385"/>
                        <a:gd name="connsiteX9" fmla="*/ 1661639 w 1846385"/>
                        <a:gd name="connsiteY9" fmla="*/ 909513 h 1846385"/>
                        <a:gd name="connsiteX10" fmla="*/ 1846227 w 1846385"/>
                        <a:gd name="connsiteY10" fmla="*/ 906095 h 18463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46385" h="1846385" fill="none" extrusionOk="0">
                          <a:moveTo>
                            <a:pt x="1846227" y="906095"/>
                          </a:moveTo>
                          <a:cubicBezTo>
                            <a:pt x="1883459" y="1328124"/>
                            <a:pt x="1645321" y="1639888"/>
                            <a:pt x="1287035" y="1771664"/>
                          </a:cubicBezTo>
                          <a:cubicBezTo>
                            <a:pt x="989935" y="1877639"/>
                            <a:pt x="543185" y="1836730"/>
                            <a:pt x="274513" y="1580080"/>
                          </a:cubicBezTo>
                          <a:cubicBezTo>
                            <a:pt x="-40403" y="1324113"/>
                            <a:pt x="-96803" y="900803"/>
                            <a:pt x="70212" y="570047"/>
                          </a:cubicBezTo>
                          <a:cubicBezTo>
                            <a:pt x="139042" y="217840"/>
                            <a:pt x="528356" y="-52929"/>
                            <a:pt x="928681" y="15"/>
                          </a:cubicBezTo>
                          <a:cubicBezTo>
                            <a:pt x="928843" y="54416"/>
                            <a:pt x="922528" y="126260"/>
                            <a:pt x="927584" y="184633"/>
                          </a:cubicBezTo>
                          <a:cubicBezTo>
                            <a:pt x="619559" y="196545"/>
                            <a:pt x="387772" y="386982"/>
                            <a:pt x="240793" y="640669"/>
                          </a:cubicBezTo>
                          <a:cubicBezTo>
                            <a:pt x="124185" y="958820"/>
                            <a:pt x="219082" y="1220714"/>
                            <a:pt x="404238" y="1448714"/>
                          </a:cubicBezTo>
                          <a:cubicBezTo>
                            <a:pt x="597753" y="1691853"/>
                            <a:pt x="894286" y="1722706"/>
                            <a:pt x="1214275" y="1601985"/>
                          </a:cubicBezTo>
                          <a:cubicBezTo>
                            <a:pt x="1511227" y="1524976"/>
                            <a:pt x="1643752" y="1222198"/>
                            <a:pt x="1661639" y="909513"/>
                          </a:cubicBezTo>
                          <a:cubicBezTo>
                            <a:pt x="1694199" y="917682"/>
                            <a:pt x="1779116" y="898348"/>
                            <a:pt x="1846227" y="906095"/>
                          </a:cubicBezTo>
                          <a:close/>
                        </a:path>
                        <a:path w="1846385" h="1846385" stroke="0" extrusionOk="0">
                          <a:moveTo>
                            <a:pt x="1846227" y="906095"/>
                          </a:moveTo>
                          <a:cubicBezTo>
                            <a:pt x="1839210" y="1272867"/>
                            <a:pt x="1610968" y="1631624"/>
                            <a:pt x="1287035" y="1771664"/>
                          </a:cubicBezTo>
                          <a:cubicBezTo>
                            <a:pt x="1001201" y="1932105"/>
                            <a:pt x="475786" y="1845986"/>
                            <a:pt x="274513" y="1580080"/>
                          </a:cubicBezTo>
                          <a:cubicBezTo>
                            <a:pt x="-23081" y="1346000"/>
                            <a:pt x="-83380" y="972061"/>
                            <a:pt x="70212" y="570047"/>
                          </a:cubicBezTo>
                          <a:cubicBezTo>
                            <a:pt x="183731" y="206680"/>
                            <a:pt x="568548" y="5100"/>
                            <a:pt x="928681" y="15"/>
                          </a:cubicBezTo>
                          <a:cubicBezTo>
                            <a:pt x="939868" y="62924"/>
                            <a:pt x="930920" y="116982"/>
                            <a:pt x="927584" y="184633"/>
                          </a:cubicBezTo>
                          <a:cubicBezTo>
                            <a:pt x="604682" y="179396"/>
                            <a:pt x="331416" y="386000"/>
                            <a:pt x="240793" y="640669"/>
                          </a:cubicBezTo>
                          <a:cubicBezTo>
                            <a:pt x="124708" y="906884"/>
                            <a:pt x="162315" y="1276848"/>
                            <a:pt x="404238" y="1448714"/>
                          </a:cubicBezTo>
                          <a:cubicBezTo>
                            <a:pt x="651379" y="1678476"/>
                            <a:pt x="995622" y="1734167"/>
                            <a:pt x="1214275" y="1601985"/>
                          </a:cubicBezTo>
                          <a:cubicBezTo>
                            <a:pt x="1462719" y="1479139"/>
                            <a:pt x="1676370" y="1217330"/>
                            <a:pt x="1661639" y="909513"/>
                          </a:cubicBezTo>
                          <a:cubicBezTo>
                            <a:pt x="1751193" y="898883"/>
                            <a:pt x="1815964" y="910704"/>
                            <a:pt x="1846227" y="90609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7" name="Arrow: Right 116">
              <a:extLst>
                <a:ext uri="{FF2B5EF4-FFF2-40B4-BE49-F238E27FC236}">
                  <a16:creationId xmlns="" xmlns:a16="http://schemas.microsoft.com/office/drawing/2014/main" id="{FA7D579D-98A9-4CC7-921A-FE7FC35FE0E1}"/>
                </a:ext>
              </a:extLst>
            </p:cNvPr>
            <p:cNvSpPr/>
            <p:nvPr/>
          </p:nvSpPr>
          <p:spPr>
            <a:xfrm>
              <a:off x="2859028" y="4180956"/>
              <a:ext cx="709774" cy="552808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="" xmlns:a16="http://schemas.microsoft.com/office/drawing/2014/main" id="{0D324593-469B-4CA1-AA96-700E0AAB11A6}"/>
              </a:ext>
            </a:extLst>
          </p:cNvPr>
          <p:cNvGrpSpPr/>
          <p:nvPr/>
        </p:nvGrpSpPr>
        <p:grpSpPr>
          <a:xfrm>
            <a:off x="3903366" y="1821797"/>
            <a:ext cx="2209132" cy="1634659"/>
            <a:chOff x="1073537" y="3412433"/>
            <a:chExt cx="2495265" cy="1846385"/>
          </a:xfrm>
          <a:solidFill>
            <a:schemeClr val="accent2"/>
          </a:solidFill>
        </p:grpSpPr>
        <p:sp>
          <p:nvSpPr>
            <p:cNvPr id="121" name="Block Arc 120">
              <a:extLst>
                <a:ext uri="{FF2B5EF4-FFF2-40B4-BE49-F238E27FC236}">
                  <a16:creationId xmlns="" xmlns:a16="http://schemas.microsoft.com/office/drawing/2014/main" id="{A347F4C0-6D25-4032-8B33-5D4692F8DA1F}"/>
                </a:ext>
              </a:extLst>
            </p:cNvPr>
            <p:cNvSpPr/>
            <p:nvPr/>
          </p:nvSpPr>
          <p:spPr>
            <a:xfrm>
              <a:off x="1073537" y="3412433"/>
              <a:ext cx="1846385" cy="1846385"/>
            </a:xfrm>
            <a:prstGeom prst="blockArc">
              <a:avLst>
                <a:gd name="adj1" fmla="val 21536329"/>
                <a:gd name="adj2" fmla="val 18125186"/>
                <a:gd name="adj3" fmla="val 14591"/>
              </a:avLst>
            </a:prstGeom>
            <a:grpFill/>
            <a:ln cap="flat" cmpd="dbl">
              <a:noFill/>
              <a:miter lim="800000"/>
              <a:extLst>
                <a:ext uri="{C807C97D-BFC1-408E-A445-0C87EB9F89A2}">
                  <ask:lineSketchStyleProps xmlns="" xmlns:ask="http://schemas.microsoft.com/office/drawing/2018/sketchyshapes" sd="1219033472">
                    <a:custGeom>
                      <a:avLst/>
                      <a:gdLst>
                        <a:gd name="connsiteX0" fmla="*/ 1846227 w 1846385"/>
                        <a:gd name="connsiteY0" fmla="*/ 906095 h 1846385"/>
                        <a:gd name="connsiteX1" fmla="*/ 1287035 w 1846385"/>
                        <a:gd name="connsiteY1" fmla="*/ 1771664 h 1846385"/>
                        <a:gd name="connsiteX2" fmla="*/ 274513 w 1846385"/>
                        <a:gd name="connsiteY2" fmla="*/ 1580080 h 1846385"/>
                        <a:gd name="connsiteX3" fmla="*/ 70212 w 1846385"/>
                        <a:gd name="connsiteY3" fmla="*/ 570047 h 1846385"/>
                        <a:gd name="connsiteX4" fmla="*/ 928681 w 1846385"/>
                        <a:gd name="connsiteY4" fmla="*/ 15 h 1846385"/>
                        <a:gd name="connsiteX5" fmla="*/ 927584 w 1846385"/>
                        <a:gd name="connsiteY5" fmla="*/ 184633 h 1846385"/>
                        <a:gd name="connsiteX6" fmla="*/ 240793 w 1846385"/>
                        <a:gd name="connsiteY6" fmla="*/ 640669 h 1846385"/>
                        <a:gd name="connsiteX7" fmla="*/ 404238 w 1846385"/>
                        <a:gd name="connsiteY7" fmla="*/ 1448714 h 1846385"/>
                        <a:gd name="connsiteX8" fmla="*/ 1214275 w 1846385"/>
                        <a:gd name="connsiteY8" fmla="*/ 1601985 h 1846385"/>
                        <a:gd name="connsiteX9" fmla="*/ 1661639 w 1846385"/>
                        <a:gd name="connsiteY9" fmla="*/ 909513 h 1846385"/>
                        <a:gd name="connsiteX10" fmla="*/ 1846227 w 1846385"/>
                        <a:gd name="connsiteY10" fmla="*/ 906095 h 18463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46385" h="1846385" fill="none" extrusionOk="0">
                          <a:moveTo>
                            <a:pt x="1846227" y="906095"/>
                          </a:moveTo>
                          <a:cubicBezTo>
                            <a:pt x="1883459" y="1328124"/>
                            <a:pt x="1645321" y="1639888"/>
                            <a:pt x="1287035" y="1771664"/>
                          </a:cubicBezTo>
                          <a:cubicBezTo>
                            <a:pt x="989935" y="1877639"/>
                            <a:pt x="543185" y="1836730"/>
                            <a:pt x="274513" y="1580080"/>
                          </a:cubicBezTo>
                          <a:cubicBezTo>
                            <a:pt x="-40403" y="1324113"/>
                            <a:pt x="-96803" y="900803"/>
                            <a:pt x="70212" y="570047"/>
                          </a:cubicBezTo>
                          <a:cubicBezTo>
                            <a:pt x="139042" y="217840"/>
                            <a:pt x="528356" y="-52929"/>
                            <a:pt x="928681" y="15"/>
                          </a:cubicBezTo>
                          <a:cubicBezTo>
                            <a:pt x="928843" y="54416"/>
                            <a:pt x="922528" y="126260"/>
                            <a:pt x="927584" y="184633"/>
                          </a:cubicBezTo>
                          <a:cubicBezTo>
                            <a:pt x="619559" y="196545"/>
                            <a:pt x="387772" y="386982"/>
                            <a:pt x="240793" y="640669"/>
                          </a:cubicBezTo>
                          <a:cubicBezTo>
                            <a:pt x="124185" y="958820"/>
                            <a:pt x="219082" y="1220714"/>
                            <a:pt x="404238" y="1448714"/>
                          </a:cubicBezTo>
                          <a:cubicBezTo>
                            <a:pt x="597753" y="1691853"/>
                            <a:pt x="894286" y="1722706"/>
                            <a:pt x="1214275" y="1601985"/>
                          </a:cubicBezTo>
                          <a:cubicBezTo>
                            <a:pt x="1511227" y="1524976"/>
                            <a:pt x="1643752" y="1222198"/>
                            <a:pt x="1661639" y="909513"/>
                          </a:cubicBezTo>
                          <a:cubicBezTo>
                            <a:pt x="1694199" y="917682"/>
                            <a:pt x="1779116" y="898348"/>
                            <a:pt x="1846227" y="906095"/>
                          </a:cubicBezTo>
                          <a:close/>
                        </a:path>
                        <a:path w="1846385" h="1846385" stroke="0" extrusionOk="0">
                          <a:moveTo>
                            <a:pt x="1846227" y="906095"/>
                          </a:moveTo>
                          <a:cubicBezTo>
                            <a:pt x="1839210" y="1272867"/>
                            <a:pt x="1610968" y="1631624"/>
                            <a:pt x="1287035" y="1771664"/>
                          </a:cubicBezTo>
                          <a:cubicBezTo>
                            <a:pt x="1001201" y="1932105"/>
                            <a:pt x="475786" y="1845986"/>
                            <a:pt x="274513" y="1580080"/>
                          </a:cubicBezTo>
                          <a:cubicBezTo>
                            <a:pt x="-23081" y="1346000"/>
                            <a:pt x="-83380" y="972061"/>
                            <a:pt x="70212" y="570047"/>
                          </a:cubicBezTo>
                          <a:cubicBezTo>
                            <a:pt x="183731" y="206680"/>
                            <a:pt x="568548" y="5100"/>
                            <a:pt x="928681" y="15"/>
                          </a:cubicBezTo>
                          <a:cubicBezTo>
                            <a:pt x="939868" y="62924"/>
                            <a:pt x="930920" y="116982"/>
                            <a:pt x="927584" y="184633"/>
                          </a:cubicBezTo>
                          <a:cubicBezTo>
                            <a:pt x="604682" y="179396"/>
                            <a:pt x="331416" y="386000"/>
                            <a:pt x="240793" y="640669"/>
                          </a:cubicBezTo>
                          <a:cubicBezTo>
                            <a:pt x="124708" y="906884"/>
                            <a:pt x="162315" y="1276848"/>
                            <a:pt x="404238" y="1448714"/>
                          </a:cubicBezTo>
                          <a:cubicBezTo>
                            <a:pt x="651379" y="1678476"/>
                            <a:pt x="995622" y="1734167"/>
                            <a:pt x="1214275" y="1601985"/>
                          </a:cubicBezTo>
                          <a:cubicBezTo>
                            <a:pt x="1462719" y="1479139"/>
                            <a:pt x="1676370" y="1217330"/>
                            <a:pt x="1661639" y="909513"/>
                          </a:cubicBezTo>
                          <a:cubicBezTo>
                            <a:pt x="1751193" y="898883"/>
                            <a:pt x="1815964" y="910704"/>
                            <a:pt x="1846227" y="90609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2" name="Arrow: Right 121">
              <a:extLst>
                <a:ext uri="{FF2B5EF4-FFF2-40B4-BE49-F238E27FC236}">
                  <a16:creationId xmlns="" xmlns:a16="http://schemas.microsoft.com/office/drawing/2014/main" id="{D7962DCB-1877-4148-9A05-662530284ABF}"/>
                </a:ext>
              </a:extLst>
            </p:cNvPr>
            <p:cNvSpPr/>
            <p:nvPr/>
          </p:nvSpPr>
          <p:spPr>
            <a:xfrm>
              <a:off x="2859028" y="4180956"/>
              <a:ext cx="709774" cy="552808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="" xmlns:a16="http://schemas.microsoft.com/office/drawing/2014/main" id="{55359FB0-6A43-4EF1-9A50-8EE4733066BC}"/>
              </a:ext>
            </a:extLst>
          </p:cNvPr>
          <p:cNvGrpSpPr/>
          <p:nvPr/>
        </p:nvGrpSpPr>
        <p:grpSpPr>
          <a:xfrm>
            <a:off x="6673847" y="1821797"/>
            <a:ext cx="2209132" cy="1634659"/>
            <a:chOff x="1073537" y="3412433"/>
            <a:chExt cx="2495265" cy="1846385"/>
          </a:xfrm>
          <a:solidFill>
            <a:schemeClr val="bg1">
              <a:lumMod val="50000"/>
            </a:schemeClr>
          </a:solidFill>
        </p:grpSpPr>
        <p:sp>
          <p:nvSpPr>
            <p:cNvPr id="124" name="Block Arc 123">
              <a:extLst>
                <a:ext uri="{FF2B5EF4-FFF2-40B4-BE49-F238E27FC236}">
                  <a16:creationId xmlns="" xmlns:a16="http://schemas.microsoft.com/office/drawing/2014/main" id="{610C7D68-8780-4D4F-8EAF-278F52DB8BA6}"/>
                </a:ext>
              </a:extLst>
            </p:cNvPr>
            <p:cNvSpPr/>
            <p:nvPr/>
          </p:nvSpPr>
          <p:spPr>
            <a:xfrm>
              <a:off x="1073537" y="3412433"/>
              <a:ext cx="1846385" cy="1846385"/>
            </a:xfrm>
            <a:prstGeom prst="blockArc">
              <a:avLst>
                <a:gd name="adj1" fmla="val 21536329"/>
                <a:gd name="adj2" fmla="val 18125186"/>
                <a:gd name="adj3" fmla="val 14591"/>
              </a:avLst>
            </a:prstGeom>
            <a:grpFill/>
            <a:ln cap="flat" cmpd="dbl">
              <a:noFill/>
              <a:miter lim="800000"/>
              <a:extLst>
                <a:ext uri="{C807C97D-BFC1-408E-A445-0C87EB9F89A2}">
                  <ask:lineSketchStyleProps xmlns="" xmlns:ask="http://schemas.microsoft.com/office/drawing/2018/sketchyshapes" sd="1219033472">
                    <a:custGeom>
                      <a:avLst/>
                      <a:gdLst>
                        <a:gd name="connsiteX0" fmla="*/ 1846227 w 1846385"/>
                        <a:gd name="connsiteY0" fmla="*/ 906095 h 1846385"/>
                        <a:gd name="connsiteX1" fmla="*/ 1287035 w 1846385"/>
                        <a:gd name="connsiteY1" fmla="*/ 1771664 h 1846385"/>
                        <a:gd name="connsiteX2" fmla="*/ 274513 w 1846385"/>
                        <a:gd name="connsiteY2" fmla="*/ 1580080 h 1846385"/>
                        <a:gd name="connsiteX3" fmla="*/ 70212 w 1846385"/>
                        <a:gd name="connsiteY3" fmla="*/ 570047 h 1846385"/>
                        <a:gd name="connsiteX4" fmla="*/ 928681 w 1846385"/>
                        <a:gd name="connsiteY4" fmla="*/ 15 h 1846385"/>
                        <a:gd name="connsiteX5" fmla="*/ 927584 w 1846385"/>
                        <a:gd name="connsiteY5" fmla="*/ 184633 h 1846385"/>
                        <a:gd name="connsiteX6" fmla="*/ 240793 w 1846385"/>
                        <a:gd name="connsiteY6" fmla="*/ 640669 h 1846385"/>
                        <a:gd name="connsiteX7" fmla="*/ 404238 w 1846385"/>
                        <a:gd name="connsiteY7" fmla="*/ 1448714 h 1846385"/>
                        <a:gd name="connsiteX8" fmla="*/ 1214275 w 1846385"/>
                        <a:gd name="connsiteY8" fmla="*/ 1601985 h 1846385"/>
                        <a:gd name="connsiteX9" fmla="*/ 1661639 w 1846385"/>
                        <a:gd name="connsiteY9" fmla="*/ 909513 h 1846385"/>
                        <a:gd name="connsiteX10" fmla="*/ 1846227 w 1846385"/>
                        <a:gd name="connsiteY10" fmla="*/ 906095 h 18463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46385" h="1846385" fill="none" extrusionOk="0">
                          <a:moveTo>
                            <a:pt x="1846227" y="906095"/>
                          </a:moveTo>
                          <a:cubicBezTo>
                            <a:pt x="1883459" y="1328124"/>
                            <a:pt x="1645321" y="1639888"/>
                            <a:pt x="1287035" y="1771664"/>
                          </a:cubicBezTo>
                          <a:cubicBezTo>
                            <a:pt x="989935" y="1877639"/>
                            <a:pt x="543185" y="1836730"/>
                            <a:pt x="274513" y="1580080"/>
                          </a:cubicBezTo>
                          <a:cubicBezTo>
                            <a:pt x="-40403" y="1324113"/>
                            <a:pt x="-96803" y="900803"/>
                            <a:pt x="70212" y="570047"/>
                          </a:cubicBezTo>
                          <a:cubicBezTo>
                            <a:pt x="139042" y="217840"/>
                            <a:pt x="528356" y="-52929"/>
                            <a:pt x="928681" y="15"/>
                          </a:cubicBezTo>
                          <a:cubicBezTo>
                            <a:pt x="928843" y="54416"/>
                            <a:pt x="922528" y="126260"/>
                            <a:pt x="927584" y="184633"/>
                          </a:cubicBezTo>
                          <a:cubicBezTo>
                            <a:pt x="619559" y="196545"/>
                            <a:pt x="387772" y="386982"/>
                            <a:pt x="240793" y="640669"/>
                          </a:cubicBezTo>
                          <a:cubicBezTo>
                            <a:pt x="124185" y="958820"/>
                            <a:pt x="219082" y="1220714"/>
                            <a:pt x="404238" y="1448714"/>
                          </a:cubicBezTo>
                          <a:cubicBezTo>
                            <a:pt x="597753" y="1691853"/>
                            <a:pt x="894286" y="1722706"/>
                            <a:pt x="1214275" y="1601985"/>
                          </a:cubicBezTo>
                          <a:cubicBezTo>
                            <a:pt x="1511227" y="1524976"/>
                            <a:pt x="1643752" y="1222198"/>
                            <a:pt x="1661639" y="909513"/>
                          </a:cubicBezTo>
                          <a:cubicBezTo>
                            <a:pt x="1694199" y="917682"/>
                            <a:pt x="1779116" y="898348"/>
                            <a:pt x="1846227" y="906095"/>
                          </a:cubicBezTo>
                          <a:close/>
                        </a:path>
                        <a:path w="1846385" h="1846385" stroke="0" extrusionOk="0">
                          <a:moveTo>
                            <a:pt x="1846227" y="906095"/>
                          </a:moveTo>
                          <a:cubicBezTo>
                            <a:pt x="1839210" y="1272867"/>
                            <a:pt x="1610968" y="1631624"/>
                            <a:pt x="1287035" y="1771664"/>
                          </a:cubicBezTo>
                          <a:cubicBezTo>
                            <a:pt x="1001201" y="1932105"/>
                            <a:pt x="475786" y="1845986"/>
                            <a:pt x="274513" y="1580080"/>
                          </a:cubicBezTo>
                          <a:cubicBezTo>
                            <a:pt x="-23081" y="1346000"/>
                            <a:pt x="-83380" y="972061"/>
                            <a:pt x="70212" y="570047"/>
                          </a:cubicBezTo>
                          <a:cubicBezTo>
                            <a:pt x="183731" y="206680"/>
                            <a:pt x="568548" y="5100"/>
                            <a:pt x="928681" y="15"/>
                          </a:cubicBezTo>
                          <a:cubicBezTo>
                            <a:pt x="939868" y="62924"/>
                            <a:pt x="930920" y="116982"/>
                            <a:pt x="927584" y="184633"/>
                          </a:cubicBezTo>
                          <a:cubicBezTo>
                            <a:pt x="604682" y="179396"/>
                            <a:pt x="331416" y="386000"/>
                            <a:pt x="240793" y="640669"/>
                          </a:cubicBezTo>
                          <a:cubicBezTo>
                            <a:pt x="124708" y="906884"/>
                            <a:pt x="162315" y="1276848"/>
                            <a:pt x="404238" y="1448714"/>
                          </a:cubicBezTo>
                          <a:cubicBezTo>
                            <a:pt x="651379" y="1678476"/>
                            <a:pt x="995622" y="1734167"/>
                            <a:pt x="1214275" y="1601985"/>
                          </a:cubicBezTo>
                          <a:cubicBezTo>
                            <a:pt x="1462719" y="1479139"/>
                            <a:pt x="1676370" y="1217330"/>
                            <a:pt x="1661639" y="909513"/>
                          </a:cubicBezTo>
                          <a:cubicBezTo>
                            <a:pt x="1751193" y="898883"/>
                            <a:pt x="1815964" y="910704"/>
                            <a:pt x="1846227" y="90609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5" name="Arrow: Right 124">
              <a:extLst>
                <a:ext uri="{FF2B5EF4-FFF2-40B4-BE49-F238E27FC236}">
                  <a16:creationId xmlns="" xmlns:a16="http://schemas.microsoft.com/office/drawing/2014/main" id="{10FBA7F1-F0F6-46B4-AB78-4D65B8A73DAD}"/>
                </a:ext>
              </a:extLst>
            </p:cNvPr>
            <p:cNvSpPr/>
            <p:nvPr/>
          </p:nvSpPr>
          <p:spPr>
            <a:xfrm>
              <a:off x="2859028" y="4180956"/>
              <a:ext cx="709774" cy="552808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9" name="Circle: Hollow 128">
            <a:extLst>
              <a:ext uri="{FF2B5EF4-FFF2-40B4-BE49-F238E27FC236}">
                <a16:creationId xmlns="" xmlns:a16="http://schemas.microsoft.com/office/drawing/2014/main" id="{DED07D58-6320-4774-B515-29422CA39486}"/>
              </a:ext>
            </a:extLst>
          </p:cNvPr>
          <p:cNvSpPr/>
          <p:nvPr/>
        </p:nvSpPr>
        <p:spPr>
          <a:xfrm>
            <a:off x="9444328" y="1821797"/>
            <a:ext cx="1622052" cy="1622052"/>
          </a:xfrm>
          <a:prstGeom prst="donut">
            <a:avLst>
              <a:gd name="adj" fmla="val 1444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="" xmlns:a16="http://schemas.microsoft.com/office/drawing/2014/main" id="{7183DA83-B8D6-42A8-8A28-B570DB02CF5B}"/>
              </a:ext>
            </a:extLst>
          </p:cNvPr>
          <p:cNvSpPr txBox="1"/>
          <p:nvPr/>
        </p:nvSpPr>
        <p:spPr>
          <a:xfrm>
            <a:off x="1569222" y="2340436"/>
            <a:ext cx="745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01</a:t>
            </a:r>
            <a:endParaRPr lang="ko-KR" altLang="en-US" sz="3200" b="1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="" xmlns:a16="http://schemas.microsoft.com/office/drawing/2014/main" id="{DC804853-3DA5-4B6E-8F94-CD0255120E06}"/>
              </a:ext>
            </a:extLst>
          </p:cNvPr>
          <p:cNvSpPr txBox="1"/>
          <p:nvPr/>
        </p:nvSpPr>
        <p:spPr>
          <a:xfrm>
            <a:off x="4340366" y="2340436"/>
            <a:ext cx="745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accent2"/>
                </a:solidFill>
                <a:cs typeface="Arial" pitchFamily="34" charset="0"/>
              </a:rPr>
              <a:t>02</a:t>
            </a:r>
            <a:endParaRPr lang="ko-KR" altLang="en-US" sz="32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DF10BA3F-1E6E-4A2B-94B8-1749EAB5ECD6}"/>
              </a:ext>
            </a:extLst>
          </p:cNvPr>
          <p:cNvSpPr txBox="1"/>
          <p:nvPr/>
        </p:nvSpPr>
        <p:spPr>
          <a:xfrm>
            <a:off x="9882655" y="2340436"/>
            <a:ext cx="745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accent4"/>
                </a:solidFill>
                <a:cs typeface="Arial" pitchFamily="34" charset="0"/>
              </a:rPr>
              <a:t>04</a:t>
            </a:r>
            <a:endParaRPr lang="ko-KR" altLang="en-US" sz="32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="" xmlns:a16="http://schemas.microsoft.com/office/drawing/2014/main" id="{47ED0068-5E6C-4378-939F-01EB3885D27A}"/>
              </a:ext>
            </a:extLst>
          </p:cNvPr>
          <p:cNvSpPr txBox="1"/>
          <p:nvPr/>
        </p:nvSpPr>
        <p:spPr>
          <a:xfrm>
            <a:off x="7111510" y="2340436"/>
            <a:ext cx="745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03</a:t>
            </a:r>
            <a:endParaRPr lang="ko-KR" altLang="en-US" sz="3200" b="1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46" name="Text Placeholder 1"/>
          <p:cNvSpPr txBox="1">
            <a:spLocks/>
          </p:cNvSpPr>
          <p:nvPr/>
        </p:nvSpPr>
        <p:spPr>
          <a:xfrm>
            <a:off x="0" y="260174"/>
            <a:ext cx="12192000" cy="768085"/>
          </a:xfrm>
          <a:prstGeom prst="rect">
            <a:avLst/>
          </a:prstGeom>
        </p:spPr>
        <p:txBody>
          <a:bodyPr vert="horz" lIns="91440" tIns="9144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6600" b="1" dirty="0" smtClean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5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FA93400-02C7-490A-894C-582D8D30DE16}"/>
              </a:ext>
            </a:extLst>
          </p:cNvPr>
          <p:cNvGrpSpPr/>
          <p:nvPr/>
        </p:nvGrpSpPr>
        <p:grpSpPr>
          <a:xfrm>
            <a:off x="2095501" y="2649002"/>
            <a:ext cx="7898195" cy="1512168"/>
            <a:chOff x="955171" y="2708920"/>
            <a:chExt cx="7138954" cy="1512168"/>
          </a:xfrm>
        </p:grpSpPr>
        <p:sp>
          <p:nvSpPr>
            <p:cNvPr id="4" name="Chevron 8">
              <a:extLst>
                <a:ext uri="{FF2B5EF4-FFF2-40B4-BE49-F238E27FC236}">
                  <a16:creationId xmlns="" xmlns:a16="http://schemas.microsoft.com/office/drawing/2014/main" id="{C47F9449-A25E-4409-8B1B-09D0DD3EB9DA}"/>
                </a:ext>
              </a:extLst>
            </p:cNvPr>
            <p:cNvSpPr/>
            <p:nvPr/>
          </p:nvSpPr>
          <p:spPr>
            <a:xfrm>
              <a:off x="955171" y="2708920"/>
              <a:ext cx="1875088" cy="1512168"/>
            </a:xfrm>
            <a:prstGeom prst="chevron">
              <a:avLst/>
            </a:prstGeom>
            <a:noFill/>
            <a:ln w="31750">
              <a:solidFill>
                <a:srgbClr val="70AD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5" name="Chevron 9">
              <a:extLst>
                <a:ext uri="{FF2B5EF4-FFF2-40B4-BE49-F238E27FC236}">
                  <a16:creationId xmlns="" xmlns:a16="http://schemas.microsoft.com/office/drawing/2014/main" id="{155859B1-B14F-46C0-B36E-DDB3D6C8480B}"/>
                </a:ext>
              </a:extLst>
            </p:cNvPr>
            <p:cNvSpPr/>
            <p:nvPr/>
          </p:nvSpPr>
          <p:spPr>
            <a:xfrm>
              <a:off x="2271138" y="2708920"/>
              <a:ext cx="1875088" cy="1512168"/>
            </a:xfrm>
            <a:prstGeom prst="chevron">
              <a:avLst/>
            </a:prstGeom>
            <a:noFill/>
            <a:ln w="317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6" name="Chevron 10">
              <a:extLst>
                <a:ext uri="{FF2B5EF4-FFF2-40B4-BE49-F238E27FC236}">
                  <a16:creationId xmlns="" xmlns:a16="http://schemas.microsoft.com/office/drawing/2014/main" id="{AE9D1C38-8DC5-418A-BCE2-FAB3DBB04C21}"/>
                </a:ext>
              </a:extLst>
            </p:cNvPr>
            <p:cNvSpPr/>
            <p:nvPr/>
          </p:nvSpPr>
          <p:spPr>
            <a:xfrm>
              <a:off x="3587104" y="2708920"/>
              <a:ext cx="1875088" cy="1512168"/>
            </a:xfrm>
            <a:prstGeom prst="chevron">
              <a:avLst/>
            </a:prstGeom>
            <a:noFill/>
            <a:ln w="317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7" name="Chevron 11">
              <a:extLst>
                <a:ext uri="{FF2B5EF4-FFF2-40B4-BE49-F238E27FC236}">
                  <a16:creationId xmlns="" xmlns:a16="http://schemas.microsoft.com/office/drawing/2014/main" id="{B7725998-2427-459F-BAC0-92550A340D7D}"/>
                </a:ext>
              </a:extLst>
            </p:cNvPr>
            <p:cNvSpPr/>
            <p:nvPr/>
          </p:nvSpPr>
          <p:spPr>
            <a:xfrm>
              <a:off x="4903071" y="2708920"/>
              <a:ext cx="1875088" cy="1512168"/>
            </a:xfrm>
            <a:prstGeom prst="chevron">
              <a:avLst/>
            </a:prstGeom>
            <a:noFill/>
            <a:ln w="317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8" name="Chevron 12">
              <a:extLst>
                <a:ext uri="{FF2B5EF4-FFF2-40B4-BE49-F238E27FC236}">
                  <a16:creationId xmlns="" xmlns:a16="http://schemas.microsoft.com/office/drawing/2014/main" id="{A195EEB7-A338-4ED8-B9AB-8C624F99740C}"/>
                </a:ext>
              </a:extLst>
            </p:cNvPr>
            <p:cNvSpPr/>
            <p:nvPr/>
          </p:nvSpPr>
          <p:spPr>
            <a:xfrm>
              <a:off x="6219037" y="2708920"/>
              <a:ext cx="1875088" cy="1512168"/>
            </a:xfrm>
            <a:prstGeom prst="chevron">
              <a:avLst/>
            </a:prstGeom>
            <a:noFill/>
            <a:ln w="317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</p:grpSp>
      <p:cxnSp>
        <p:nvCxnSpPr>
          <p:cNvPr id="9" name="Elbow Connector 14">
            <a:extLst>
              <a:ext uri="{FF2B5EF4-FFF2-40B4-BE49-F238E27FC236}">
                <a16:creationId xmlns="" xmlns:a16="http://schemas.microsoft.com/office/drawing/2014/main" id="{0F9712F9-D680-43B8-B255-80BAF01903CF}"/>
              </a:ext>
            </a:extLst>
          </p:cNvPr>
          <p:cNvCxnSpPr>
            <a:cxnSpLocks/>
          </p:cNvCxnSpPr>
          <p:nvPr/>
        </p:nvCxnSpPr>
        <p:spPr>
          <a:xfrm flipV="1">
            <a:off x="1219201" y="4324668"/>
            <a:ext cx="1529081" cy="520902"/>
          </a:xfrm>
          <a:prstGeom prst="bentConnector3">
            <a:avLst>
              <a:gd name="adj1" fmla="val -21013"/>
            </a:avLst>
          </a:prstGeom>
          <a:ln w="25400">
            <a:solidFill>
              <a:srgbClr val="70AD47">
                <a:alpha val="70000"/>
              </a:srgb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4309008-95A0-446B-AA4F-E53B7B8788D0}"/>
              </a:ext>
            </a:extLst>
          </p:cNvPr>
          <p:cNvGrpSpPr/>
          <p:nvPr/>
        </p:nvGrpSpPr>
        <p:grpSpPr>
          <a:xfrm>
            <a:off x="1393022" y="4691682"/>
            <a:ext cx="2045528" cy="911398"/>
            <a:chOff x="1418442" y="3789040"/>
            <a:chExt cx="2045528" cy="911398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C7F01742-90DD-4837-B283-B7E748FCFBE5}"/>
                </a:ext>
              </a:extLst>
            </p:cNvPr>
            <p:cNvSpPr txBox="1"/>
            <p:nvPr/>
          </p:nvSpPr>
          <p:spPr>
            <a:xfrm>
              <a:off x="1418442" y="3789040"/>
              <a:ext cx="2038788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ko-KR" sz="1200" b="1" dirty="0">
                  <a:solidFill>
                    <a:srgbClr val="70AD47"/>
                  </a:solidFill>
                  <a:latin typeface="Calibri" pitchFamily="34" charset="0"/>
                  <a:cs typeface="Calibri" pitchFamily="34" charset="0"/>
                </a:rPr>
                <a:t>Presentation</a:t>
              </a:r>
              <a:endParaRPr lang="ko-KR" altLang="en-US" sz="1200" b="1" dirty="0">
                <a:solidFill>
                  <a:srgbClr val="70AD47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86521E0-6711-448E-8DDF-870FA4360EDC}"/>
                </a:ext>
              </a:extLst>
            </p:cNvPr>
            <p:cNvSpPr txBox="1"/>
            <p:nvPr/>
          </p:nvSpPr>
          <p:spPr>
            <a:xfrm>
              <a:off x="1419255" y="4054107"/>
              <a:ext cx="204471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75388AB-F6E6-454F-AC4B-84D235469177}"/>
              </a:ext>
            </a:extLst>
          </p:cNvPr>
          <p:cNvGrpSpPr/>
          <p:nvPr/>
        </p:nvGrpSpPr>
        <p:grpSpPr>
          <a:xfrm>
            <a:off x="4858896" y="4691682"/>
            <a:ext cx="2045528" cy="911398"/>
            <a:chOff x="1418442" y="3789040"/>
            <a:chExt cx="2045528" cy="911398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E8200A2B-E81C-4EF4-BBD8-D7417E4C321F}"/>
                </a:ext>
              </a:extLst>
            </p:cNvPr>
            <p:cNvSpPr txBox="1"/>
            <p:nvPr/>
          </p:nvSpPr>
          <p:spPr>
            <a:xfrm>
              <a:off x="1418442" y="3789040"/>
              <a:ext cx="2038788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accent2"/>
                  </a:solidFill>
                  <a:latin typeface="Calibri" pitchFamily="34" charset="0"/>
                  <a:cs typeface="Calibri" pitchFamily="34" charset="0"/>
                </a:rPr>
                <a:t>Presentation</a:t>
              </a:r>
              <a:endParaRPr lang="ko-KR" altLang="en-US" sz="12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53E46488-BD8C-49CE-87E8-C701F222BC5B}"/>
                </a:ext>
              </a:extLst>
            </p:cNvPr>
            <p:cNvSpPr txBox="1"/>
            <p:nvPr/>
          </p:nvSpPr>
          <p:spPr>
            <a:xfrm>
              <a:off x="1419255" y="4054107"/>
              <a:ext cx="204471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6A31B6C-87DD-4A30-8AB1-6DD685A8B0A6}"/>
              </a:ext>
            </a:extLst>
          </p:cNvPr>
          <p:cNvGrpSpPr/>
          <p:nvPr/>
        </p:nvGrpSpPr>
        <p:grpSpPr>
          <a:xfrm>
            <a:off x="8471892" y="4691682"/>
            <a:ext cx="2045528" cy="911398"/>
            <a:chOff x="1418442" y="3789040"/>
            <a:chExt cx="2045528" cy="911398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9E4FAD2-AE99-4A9F-91F5-F4ED0FA0613D}"/>
                </a:ext>
              </a:extLst>
            </p:cNvPr>
            <p:cNvSpPr txBox="1"/>
            <p:nvPr/>
          </p:nvSpPr>
          <p:spPr>
            <a:xfrm>
              <a:off x="1418442" y="3789040"/>
              <a:ext cx="2038788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accent4"/>
                  </a:solidFill>
                  <a:latin typeface="Calibri" pitchFamily="34" charset="0"/>
                  <a:cs typeface="Calibri" pitchFamily="34" charset="0"/>
                </a:rPr>
                <a:t>Presentation</a:t>
              </a:r>
              <a:endParaRPr lang="ko-KR" altLang="en-US" sz="12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5EAED11C-E9ED-4AD2-A1E9-B8F13A16A9B6}"/>
                </a:ext>
              </a:extLst>
            </p:cNvPr>
            <p:cNvSpPr txBox="1"/>
            <p:nvPr/>
          </p:nvSpPr>
          <p:spPr>
            <a:xfrm>
              <a:off x="1419255" y="4054107"/>
              <a:ext cx="204471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19" name="Elbow Connector 30">
            <a:extLst>
              <a:ext uri="{FF2B5EF4-FFF2-40B4-BE49-F238E27FC236}">
                <a16:creationId xmlns="" xmlns:a16="http://schemas.microsoft.com/office/drawing/2014/main" id="{E5A6F334-5DB9-4D5D-ACCF-1D4A008D87FD}"/>
              </a:ext>
            </a:extLst>
          </p:cNvPr>
          <p:cNvCxnSpPr/>
          <p:nvPr/>
        </p:nvCxnSpPr>
        <p:spPr>
          <a:xfrm flipV="1">
            <a:off x="4664738" y="4324668"/>
            <a:ext cx="919468" cy="520902"/>
          </a:xfrm>
          <a:prstGeom prst="bentConnector3">
            <a:avLst>
              <a:gd name="adj1" fmla="val -30138"/>
            </a:avLst>
          </a:prstGeom>
          <a:ln w="25400">
            <a:solidFill>
              <a:schemeClr val="accent2">
                <a:alpha val="7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33">
            <a:extLst>
              <a:ext uri="{FF2B5EF4-FFF2-40B4-BE49-F238E27FC236}">
                <a16:creationId xmlns="" xmlns:a16="http://schemas.microsoft.com/office/drawing/2014/main" id="{7DA00C48-E89F-4A7F-8225-F8BCDECDB047}"/>
              </a:ext>
            </a:extLst>
          </p:cNvPr>
          <p:cNvCxnSpPr>
            <a:cxnSpLocks/>
          </p:cNvCxnSpPr>
          <p:nvPr/>
        </p:nvCxnSpPr>
        <p:spPr>
          <a:xfrm rot="10800000">
            <a:off x="8631579" y="4324670"/>
            <a:ext cx="2038788" cy="520900"/>
          </a:xfrm>
          <a:prstGeom prst="bentConnector3">
            <a:avLst>
              <a:gd name="adj1" fmla="val -25217"/>
            </a:avLst>
          </a:prstGeom>
          <a:ln w="25400">
            <a:solidFill>
              <a:schemeClr val="accent4">
                <a:alpha val="7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8FD27F82-71F4-402F-9765-29BD0BF28029}"/>
              </a:ext>
            </a:extLst>
          </p:cNvPr>
          <p:cNvGrpSpPr/>
          <p:nvPr/>
        </p:nvGrpSpPr>
        <p:grpSpPr>
          <a:xfrm>
            <a:off x="1860560" y="1444346"/>
            <a:ext cx="2045528" cy="911398"/>
            <a:chOff x="1418442" y="3789040"/>
            <a:chExt cx="2045528" cy="911398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3C24EE88-A358-475B-AD8E-1A98CAAFEA1C}"/>
                </a:ext>
              </a:extLst>
            </p:cNvPr>
            <p:cNvSpPr txBox="1"/>
            <p:nvPr/>
          </p:nvSpPr>
          <p:spPr>
            <a:xfrm>
              <a:off x="1418442" y="3789040"/>
              <a:ext cx="2038788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ko-KR" sz="1200" b="1" dirty="0">
                  <a:solidFill>
                    <a:srgbClr val="203864"/>
                  </a:solidFill>
                  <a:latin typeface="Calibri" pitchFamily="34" charset="0"/>
                  <a:cs typeface="Calibri" pitchFamily="34" charset="0"/>
                </a:rPr>
                <a:t>Presentation</a:t>
              </a:r>
              <a:endParaRPr lang="ko-KR" altLang="en-US" sz="1200" b="1" dirty="0">
                <a:solidFill>
                  <a:srgbClr val="203864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4DFC3D73-09D4-469F-9E60-03627269AC0A}"/>
                </a:ext>
              </a:extLst>
            </p:cNvPr>
            <p:cNvSpPr txBox="1"/>
            <p:nvPr/>
          </p:nvSpPr>
          <p:spPr>
            <a:xfrm>
              <a:off x="1419255" y="4054107"/>
              <a:ext cx="204471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24" name="Elbow Connector 43">
            <a:extLst>
              <a:ext uri="{FF2B5EF4-FFF2-40B4-BE49-F238E27FC236}">
                <a16:creationId xmlns="" xmlns:a16="http://schemas.microsoft.com/office/drawing/2014/main" id="{798FCF54-186D-440F-9DF4-D950EF87FCD4}"/>
              </a:ext>
            </a:extLst>
          </p:cNvPr>
          <p:cNvCxnSpPr/>
          <p:nvPr/>
        </p:nvCxnSpPr>
        <p:spPr>
          <a:xfrm>
            <a:off x="1673028" y="1598235"/>
            <a:ext cx="2542346" cy="854225"/>
          </a:xfrm>
          <a:prstGeom prst="bentConnector3">
            <a:avLst>
              <a:gd name="adj1" fmla="val -6919"/>
            </a:avLst>
          </a:prstGeom>
          <a:ln w="25400">
            <a:solidFill>
              <a:schemeClr val="accent5">
                <a:lumMod val="50000"/>
                <a:alpha val="7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E25219B-C2F4-46C4-A22E-ED930E097D31}"/>
              </a:ext>
            </a:extLst>
          </p:cNvPr>
          <p:cNvGrpSpPr/>
          <p:nvPr/>
        </p:nvGrpSpPr>
        <p:grpSpPr>
          <a:xfrm>
            <a:off x="7875280" y="1444346"/>
            <a:ext cx="2045528" cy="911398"/>
            <a:chOff x="1418442" y="3789040"/>
            <a:chExt cx="2045528" cy="911398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C8AEC5B0-83CD-4355-93D6-EDD45FB86CBA}"/>
                </a:ext>
              </a:extLst>
            </p:cNvPr>
            <p:cNvSpPr txBox="1"/>
            <p:nvPr/>
          </p:nvSpPr>
          <p:spPr>
            <a:xfrm>
              <a:off x="1418442" y="3789040"/>
              <a:ext cx="2038788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Presentation</a:t>
              </a:r>
              <a:endParaRPr lang="ko-KR" altLang="en-US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8B5B1306-8B75-4239-BB7B-F76941C1B14A}"/>
                </a:ext>
              </a:extLst>
            </p:cNvPr>
            <p:cNvSpPr txBox="1"/>
            <p:nvPr/>
          </p:nvSpPr>
          <p:spPr>
            <a:xfrm>
              <a:off x="1419255" y="4054107"/>
              <a:ext cx="204471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28" name="Elbow Connector 55">
            <a:extLst>
              <a:ext uri="{FF2B5EF4-FFF2-40B4-BE49-F238E27FC236}">
                <a16:creationId xmlns="" xmlns:a16="http://schemas.microsoft.com/office/drawing/2014/main" id="{39B0573C-18B1-4D5F-85B1-E6FBF9A4457C}"/>
              </a:ext>
            </a:extLst>
          </p:cNvPr>
          <p:cNvCxnSpPr/>
          <p:nvPr/>
        </p:nvCxnSpPr>
        <p:spPr>
          <a:xfrm flipV="1">
            <a:off x="7259636" y="1598235"/>
            <a:ext cx="2755744" cy="926235"/>
          </a:xfrm>
          <a:prstGeom prst="bentConnector3">
            <a:avLst>
              <a:gd name="adj1" fmla="val 117007"/>
            </a:avLst>
          </a:prstGeom>
          <a:ln w="25400">
            <a:solidFill>
              <a:schemeClr val="bg1">
                <a:lumMod val="50000"/>
                <a:alpha val="7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4E2E0F8-8FD8-4B4D-A131-D4FF9E1D1DDC}"/>
              </a:ext>
            </a:extLst>
          </p:cNvPr>
          <p:cNvSpPr txBox="1"/>
          <p:nvPr/>
        </p:nvSpPr>
        <p:spPr>
          <a:xfrm>
            <a:off x="2994900" y="3273087"/>
            <a:ext cx="86618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Calibri" pitchFamily="34" charset="0"/>
              </a:rPr>
              <a:t>Add Text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Calibri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63F76D9-DE6E-4978-A1E4-3EE7BE4462A8}"/>
              </a:ext>
            </a:extLst>
          </p:cNvPr>
          <p:cNvSpPr txBox="1"/>
          <p:nvPr/>
        </p:nvSpPr>
        <p:spPr>
          <a:xfrm>
            <a:off x="4447138" y="3273087"/>
            <a:ext cx="86618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Calibri" pitchFamily="34" charset="0"/>
              </a:rPr>
              <a:t>Add Text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Calibri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6ACC747-B1E3-4654-80B1-447109FF950D}"/>
              </a:ext>
            </a:extLst>
          </p:cNvPr>
          <p:cNvSpPr txBox="1"/>
          <p:nvPr/>
        </p:nvSpPr>
        <p:spPr>
          <a:xfrm>
            <a:off x="5899376" y="3273087"/>
            <a:ext cx="86618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Calibri" pitchFamily="34" charset="0"/>
              </a:rPr>
              <a:t>Add Text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Calibri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8058E80-0459-4B09-AE80-6D4FDD556B08}"/>
              </a:ext>
            </a:extLst>
          </p:cNvPr>
          <p:cNvSpPr txBox="1"/>
          <p:nvPr/>
        </p:nvSpPr>
        <p:spPr>
          <a:xfrm>
            <a:off x="7351614" y="3273087"/>
            <a:ext cx="86618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Calibri" pitchFamily="34" charset="0"/>
              </a:rPr>
              <a:t>Add Text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Calibri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088BCE4-E385-4E2E-9BBD-1BCFD2BEEF14}"/>
              </a:ext>
            </a:extLst>
          </p:cNvPr>
          <p:cNvSpPr txBox="1"/>
          <p:nvPr/>
        </p:nvSpPr>
        <p:spPr>
          <a:xfrm>
            <a:off x="8803852" y="3273087"/>
            <a:ext cx="86618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Calibri" pitchFamily="34" charset="0"/>
              </a:rPr>
              <a:t>Add Text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Calibri" pitchFamily="34" charset="0"/>
            </a:endParaRPr>
          </a:p>
        </p:txBody>
      </p:sp>
      <p:sp>
        <p:nvSpPr>
          <p:cNvPr id="35" name="Text Placeholder 1"/>
          <p:cNvSpPr txBox="1">
            <a:spLocks/>
          </p:cNvSpPr>
          <p:nvPr/>
        </p:nvSpPr>
        <p:spPr>
          <a:xfrm>
            <a:off x="0" y="260174"/>
            <a:ext cx="12192000" cy="768085"/>
          </a:xfrm>
          <a:prstGeom prst="rect">
            <a:avLst/>
          </a:prstGeom>
        </p:spPr>
        <p:txBody>
          <a:bodyPr vert="horz" lIns="91440" tIns="9144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6600" b="1" dirty="0" smtClean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901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="" xmlns:a16="http://schemas.microsoft.com/office/drawing/2014/main" id="{9B671EA2-203A-4769-8B97-62CF4D1AE6F6}"/>
              </a:ext>
            </a:extLst>
          </p:cNvPr>
          <p:cNvSpPr/>
          <p:nvPr/>
        </p:nvSpPr>
        <p:spPr>
          <a:xfrm>
            <a:off x="916360" y="1584472"/>
            <a:ext cx="2236415" cy="3060000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 w="254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Rounded Rectangle 8">
            <a:extLst>
              <a:ext uri="{FF2B5EF4-FFF2-40B4-BE49-F238E27FC236}">
                <a16:creationId xmlns="" xmlns:a16="http://schemas.microsoft.com/office/drawing/2014/main" id="{5FE5E57A-2D9B-4FB7-A205-758E51D912DD}"/>
              </a:ext>
            </a:extLst>
          </p:cNvPr>
          <p:cNvSpPr/>
          <p:nvPr/>
        </p:nvSpPr>
        <p:spPr>
          <a:xfrm>
            <a:off x="916360" y="1501801"/>
            <a:ext cx="2236415" cy="581397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Rounded Rectangle 9">
            <a:extLst>
              <a:ext uri="{FF2B5EF4-FFF2-40B4-BE49-F238E27FC236}">
                <a16:creationId xmlns="" xmlns:a16="http://schemas.microsoft.com/office/drawing/2014/main" id="{E0D9AFFB-9FD6-4306-AEC0-93B6C4A00999}"/>
              </a:ext>
            </a:extLst>
          </p:cNvPr>
          <p:cNvSpPr/>
          <p:nvPr/>
        </p:nvSpPr>
        <p:spPr>
          <a:xfrm>
            <a:off x="1205162" y="4070088"/>
            <a:ext cx="1658810" cy="360000"/>
          </a:xfrm>
          <a:prstGeom prst="roundRect">
            <a:avLst>
              <a:gd name="adj" fmla="val 17769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Add Text</a:t>
            </a:r>
            <a:endParaRPr lang="ko-KR" altLang="en-US" b="1" dirty="0"/>
          </a:p>
        </p:txBody>
      </p:sp>
      <p:grpSp>
        <p:nvGrpSpPr>
          <p:cNvPr id="6" name="그룹 20">
            <a:extLst>
              <a:ext uri="{FF2B5EF4-FFF2-40B4-BE49-F238E27FC236}">
                <a16:creationId xmlns="" xmlns:a16="http://schemas.microsoft.com/office/drawing/2014/main" id="{73FD1DAF-E92F-4914-98B8-A1FBBE5917E1}"/>
              </a:ext>
            </a:extLst>
          </p:cNvPr>
          <p:cNvGrpSpPr/>
          <p:nvPr/>
        </p:nvGrpSpPr>
        <p:grpSpPr>
          <a:xfrm>
            <a:off x="1107654" y="2287865"/>
            <a:ext cx="1853826" cy="1509573"/>
            <a:chOff x="916359" y="2609983"/>
            <a:chExt cx="2236415" cy="1509573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6575C1C9-BBFC-49B2-B08A-B29E97A432BD}"/>
                </a:ext>
              </a:extLst>
            </p:cNvPr>
            <p:cNvSpPr txBox="1"/>
            <p:nvPr/>
          </p:nvSpPr>
          <p:spPr>
            <a:xfrm>
              <a:off x="916359" y="2609983"/>
              <a:ext cx="22364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rgbClr val="203864"/>
                  </a:solidFill>
                  <a:latin typeface="Calibri" pitchFamily="34" charset="0"/>
                  <a:cs typeface="Calibri" pitchFamily="34" charset="0"/>
                </a:rPr>
                <a:t>Your Text Here</a:t>
              </a:r>
              <a:endParaRPr lang="ko-KR" altLang="en-US" sz="1200" b="1" dirty="0">
                <a:solidFill>
                  <a:srgbClr val="203864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0C6620C7-8A92-491F-9A9D-9DB6B7C5B01F}"/>
                </a:ext>
              </a:extLst>
            </p:cNvPr>
            <p:cNvSpPr txBox="1"/>
            <p:nvPr/>
          </p:nvSpPr>
          <p:spPr>
            <a:xfrm>
              <a:off x="916359" y="2919227"/>
              <a:ext cx="22364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Easy to change colors, photos and Text. </a:t>
              </a:r>
              <a:endPara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9" name="Rounded Rectangle 15">
            <a:extLst>
              <a:ext uri="{FF2B5EF4-FFF2-40B4-BE49-F238E27FC236}">
                <a16:creationId xmlns="" xmlns:a16="http://schemas.microsoft.com/office/drawing/2014/main" id="{4D82F4A8-539C-43E9-B724-977D7C81045B}"/>
              </a:ext>
            </a:extLst>
          </p:cNvPr>
          <p:cNvSpPr/>
          <p:nvPr/>
        </p:nvSpPr>
        <p:spPr>
          <a:xfrm>
            <a:off x="3614192" y="1584472"/>
            <a:ext cx="2236415" cy="3060000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0" name="Rounded Rectangle 8">
            <a:extLst>
              <a:ext uri="{FF2B5EF4-FFF2-40B4-BE49-F238E27FC236}">
                <a16:creationId xmlns="" xmlns:a16="http://schemas.microsoft.com/office/drawing/2014/main" id="{BB288F17-21B6-45A9-B11E-0A2D11F2E344}"/>
              </a:ext>
            </a:extLst>
          </p:cNvPr>
          <p:cNvSpPr/>
          <p:nvPr/>
        </p:nvSpPr>
        <p:spPr>
          <a:xfrm>
            <a:off x="3614192" y="1507133"/>
            <a:ext cx="2236415" cy="581397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2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Rounded Rectangle 17">
            <a:extLst>
              <a:ext uri="{FF2B5EF4-FFF2-40B4-BE49-F238E27FC236}">
                <a16:creationId xmlns="" xmlns:a16="http://schemas.microsoft.com/office/drawing/2014/main" id="{62CA1988-18AC-42CA-9F32-92B2125E032C}"/>
              </a:ext>
            </a:extLst>
          </p:cNvPr>
          <p:cNvSpPr/>
          <p:nvPr/>
        </p:nvSpPr>
        <p:spPr>
          <a:xfrm>
            <a:off x="3902994" y="4070088"/>
            <a:ext cx="1658810" cy="360000"/>
          </a:xfrm>
          <a:prstGeom prst="roundRect">
            <a:avLst>
              <a:gd name="adj" fmla="val 1776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Add Text</a:t>
            </a:r>
            <a:endParaRPr lang="ko-KR" altLang="en-US" b="1" dirty="0"/>
          </a:p>
        </p:txBody>
      </p:sp>
      <p:grpSp>
        <p:nvGrpSpPr>
          <p:cNvPr id="12" name="그룹 10">
            <a:extLst>
              <a:ext uri="{FF2B5EF4-FFF2-40B4-BE49-F238E27FC236}">
                <a16:creationId xmlns="" xmlns:a16="http://schemas.microsoft.com/office/drawing/2014/main" id="{E5195C9C-E6F0-4762-B9A4-4E4DA688C46E}"/>
              </a:ext>
            </a:extLst>
          </p:cNvPr>
          <p:cNvGrpSpPr/>
          <p:nvPr/>
        </p:nvGrpSpPr>
        <p:grpSpPr>
          <a:xfrm>
            <a:off x="3805486" y="2287865"/>
            <a:ext cx="1853826" cy="1509573"/>
            <a:chOff x="3614191" y="2609983"/>
            <a:chExt cx="2236415" cy="1509573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413C308-33ED-41EA-9C6B-81013BC6C09A}"/>
                </a:ext>
              </a:extLst>
            </p:cNvPr>
            <p:cNvSpPr txBox="1"/>
            <p:nvPr/>
          </p:nvSpPr>
          <p:spPr>
            <a:xfrm>
              <a:off x="3614191" y="2609983"/>
              <a:ext cx="22364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2"/>
                  </a:solidFill>
                  <a:latin typeface="Calibri" pitchFamily="34" charset="0"/>
                  <a:cs typeface="Calibri" pitchFamily="34" charset="0"/>
                </a:rPr>
                <a:t>Your Text Here</a:t>
              </a:r>
              <a:endParaRPr lang="ko-KR" altLang="en-US" sz="12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2C45CBE-55AE-4D27-80CE-1D92420508E4}"/>
                </a:ext>
              </a:extLst>
            </p:cNvPr>
            <p:cNvSpPr txBox="1"/>
            <p:nvPr/>
          </p:nvSpPr>
          <p:spPr>
            <a:xfrm>
              <a:off x="3614191" y="2919227"/>
              <a:ext cx="22364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5" name="Rounded Rectangle 24">
            <a:extLst>
              <a:ext uri="{FF2B5EF4-FFF2-40B4-BE49-F238E27FC236}">
                <a16:creationId xmlns="" xmlns:a16="http://schemas.microsoft.com/office/drawing/2014/main" id="{8E4F394F-6B6E-401A-A62E-043077F7CEE2}"/>
              </a:ext>
            </a:extLst>
          </p:cNvPr>
          <p:cNvSpPr/>
          <p:nvPr/>
        </p:nvSpPr>
        <p:spPr>
          <a:xfrm>
            <a:off x="6312024" y="1584472"/>
            <a:ext cx="2236415" cy="3060000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6" name="Rounded Rectangle 8">
            <a:extLst>
              <a:ext uri="{FF2B5EF4-FFF2-40B4-BE49-F238E27FC236}">
                <a16:creationId xmlns="" xmlns:a16="http://schemas.microsoft.com/office/drawing/2014/main" id="{88F7EF52-7454-42B3-93DC-35FF8CE946C2}"/>
              </a:ext>
            </a:extLst>
          </p:cNvPr>
          <p:cNvSpPr/>
          <p:nvPr/>
        </p:nvSpPr>
        <p:spPr>
          <a:xfrm>
            <a:off x="6312024" y="1507133"/>
            <a:ext cx="2236415" cy="581397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7" name="Rounded Rectangle 26">
            <a:extLst>
              <a:ext uri="{FF2B5EF4-FFF2-40B4-BE49-F238E27FC236}">
                <a16:creationId xmlns="" xmlns:a16="http://schemas.microsoft.com/office/drawing/2014/main" id="{9F95CE3D-3317-43EC-B8F1-59B2EA77051B}"/>
              </a:ext>
            </a:extLst>
          </p:cNvPr>
          <p:cNvSpPr/>
          <p:nvPr/>
        </p:nvSpPr>
        <p:spPr>
          <a:xfrm>
            <a:off x="6600826" y="4070088"/>
            <a:ext cx="1658810" cy="360000"/>
          </a:xfrm>
          <a:prstGeom prst="roundRect">
            <a:avLst>
              <a:gd name="adj" fmla="val 1776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Add Text</a:t>
            </a:r>
            <a:endParaRPr lang="ko-KR" altLang="en-US" b="1" dirty="0"/>
          </a:p>
        </p:txBody>
      </p:sp>
      <p:grpSp>
        <p:nvGrpSpPr>
          <p:cNvPr id="18" name="그룹 7">
            <a:extLst>
              <a:ext uri="{FF2B5EF4-FFF2-40B4-BE49-F238E27FC236}">
                <a16:creationId xmlns="" xmlns:a16="http://schemas.microsoft.com/office/drawing/2014/main" id="{02497CB2-3831-4BD4-95C0-ACE6CE3636AA}"/>
              </a:ext>
            </a:extLst>
          </p:cNvPr>
          <p:cNvGrpSpPr/>
          <p:nvPr/>
        </p:nvGrpSpPr>
        <p:grpSpPr>
          <a:xfrm>
            <a:off x="6503318" y="2287865"/>
            <a:ext cx="1853826" cy="1509573"/>
            <a:chOff x="6312023" y="2609983"/>
            <a:chExt cx="2236415" cy="1509573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97B31395-2F72-4701-9D12-60C741F61B7A}"/>
                </a:ext>
              </a:extLst>
            </p:cNvPr>
            <p:cNvSpPr txBox="1"/>
            <p:nvPr/>
          </p:nvSpPr>
          <p:spPr>
            <a:xfrm>
              <a:off x="6312023" y="2609983"/>
              <a:ext cx="22364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Your Text Here</a:t>
              </a:r>
              <a:endParaRPr lang="ko-KR" altLang="en-US" sz="12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68AEBD1A-5824-44F5-AE8D-50CD4961E5EF}"/>
                </a:ext>
              </a:extLst>
            </p:cNvPr>
            <p:cNvSpPr txBox="1"/>
            <p:nvPr/>
          </p:nvSpPr>
          <p:spPr>
            <a:xfrm>
              <a:off x="6312023" y="2919227"/>
              <a:ext cx="22364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Easy to change colors, photos and Text. </a:t>
              </a:r>
              <a:endPara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1" name="Rounded Rectangle 30">
            <a:extLst>
              <a:ext uri="{FF2B5EF4-FFF2-40B4-BE49-F238E27FC236}">
                <a16:creationId xmlns="" xmlns:a16="http://schemas.microsoft.com/office/drawing/2014/main" id="{1F624755-5BA6-416F-AFB7-FF32A42B63FC}"/>
              </a:ext>
            </a:extLst>
          </p:cNvPr>
          <p:cNvSpPr/>
          <p:nvPr/>
        </p:nvSpPr>
        <p:spPr>
          <a:xfrm>
            <a:off x="9009856" y="1584472"/>
            <a:ext cx="2236415" cy="3060000"/>
          </a:xfrm>
          <a:prstGeom prst="roundRect">
            <a:avLst>
              <a:gd name="adj" fmla="val 6084"/>
            </a:avLst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2" name="Rounded Rectangle 8">
            <a:extLst>
              <a:ext uri="{FF2B5EF4-FFF2-40B4-BE49-F238E27FC236}">
                <a16:creationId xmlns="" xmlns:a16="http://schemas.microsoft.com/office/drawing/2014/main" id="{FC2AB034-A219-4474-8740-EFE220EAD24E}"/>
              </a:ext>
            </a:extLst>
          </p:cNvPr>
          <p:cNvSpPr/>
          <p:nvPr/>
        </p:nvSpPr>
        <p:spPr>
          <a:xfrm>
            <a:off x="9009856" y="1507133"/>
            <a:ext cx="2236415" cy="581397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4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3" name="Rounded Rectangle 32">
            <a:extLst>
              <a:ext uri="{FF2B5EF4-FFF2-40B4-BE49-F238E27FC236}">
                <a16:creationId xmlns="" xmlns:a16="http://schemas.microsoft.com/office/drawing/2014/main" id="{F8F3B18E-33C8-46F8-83EB-C9A6B8ACC7A9}"/>
              </a:ext>
            </a:extLst>
          </p:cNvPr>
          <p:cNvSpPr/>
          <p:nvPr/>
        </p:nvSpPr>
        <p:spPr>
          <a:xfrm>
            <a:off x="9298658" y="4070088"/>
            <a:ext cx="1658810" cy="360000"/>
          </a:xfrm>
          <a:prstGeom prst="roundRect">
            <a:avLst>
              <a:gd name="adj" fmla="val 1776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Add Text</a:t>
            </a:r>
            <a:endParaRPr lang="ko-KR" altLang="en-US" b="1" dirty="0"/>
          </a:p>
        </p:txBody>
      </p:sp>
      <p:grpSp>
        <p:nvGrpSpPr>
          <p:cNvPr id="24" name="그룹 6">
            <a:extLst>
              <a:ext uri="{FF2B5EF4-FFF2-40B4-BE49-F238E27FC236}">
                <a16:creationId xmlns="" xmlns:a16="http://schemas.microsoft.com/office/drawing/2014/main" id="{F0B9475B-1E64-4167-AE9C-5E49F4660419}"/>
              </a:ext>
            </a:extLst>
          </p:cNvPr>
          <p:cNvGrpSpPr/>
          <p:nvPr/>
        </p:nvGrpSpPr>
        <p:grpSpPr>
          <a:xfrm>
            <a:off x="9201150" y="2287865"/>
            <a:ext cx="1853826" cy="1509573"/>
            <a:chOff x="9009855" y="2609983"/>
            <a:chExt cx="2236415" cy="1509573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5E5133BA-70AA-4429-84B8-A0B72D2B42A0}"/>
                </a:ext>
              </a:extLst>
            </p:cNvPr>
            <p:cNvSpPr txBox="1"/>
            <p:nvPr/>
          </p:nvSpPr>
          <p:spPr>
            <a:xfrm>
              <a:off x="9009855" y="2609983"/>
              <a:ext cx="22364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accent4"/>
                  </a:solidFill>
                  <a:latin typeface="Calibri" pitchFamily="34" charset="0"/>
                  <a:cs typeface="Calibri" pitchFamily="34" charset="0"/>
                </a:rPr>
                <a:t>Your Text Here</a:t>
              </a:r>
              <a:endParaRPr lang="ko-KR" altLang="en-US" sz="12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8614AFBD-3254-49B4-9A9E-B00B12B7C365}"/>
                </a:ext>
              </a:extLst>
            </p:cNvPr>
            <p:cNvSpPr txBox="1"/>
            <p:nvPr/>
          </p:nvSpPr>
          <p:spPr>
            <a:xfrm>
              <a:off x="9009855" y="2919227"/>
              <a:ext cx="22364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Easy to change colors, photos and Text. </a:t>
              </a:r>
              <a:endPara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7" name="Group 4">
            <a:extLst>
              <a:ext uri="{FF2B5EF4-FFF2-40B4-BE49-F238E27FC236}">
                <a16:creationId xmlns="" xmlns:a16="http://schemas.microsoft.com/office/drawing/2014/main" id="{D9D6A68A-BA0A-438B-A816-88D847819F8F}"/>
              </a:ext>
            </a:extLst>
          </p:cNvPr>
          <p:cNvGrpSpPr/>
          <p:nvPr/>
        </p:nvGrpSpPr>
        <p:grpSpPr>
          <a:xfrm>
            <a:off x="1522181" y="4917122"/>
            <a:ext cx="9147638" cy="905474"/>
            <a:chOff x="755577" y="5632673"/>
            <a:chExt cx="7705405" cy="905474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58A070A0-E294-47D8-811F-B0CD66333497}"/>
                </a:ext>
              </a:extLst>
            </p:cNvPr>
            <p:cNvSpPr txBox="1"/>
            <p:nvPr/>
          </p:nvSpPr>
          <p:spPr>
            <a:xfrm>
              <a:off x="755577" y="5632673"/>
              <a:ext cx="769490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Here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EE1615AB-8F74-48AE-B2DB-029D8BDF71B6}"/>
                </a:ext>
              </a:extLst>
            </p:cNvPr>
            <p:cNvSpPr txBox="1"/>
            <p:nvPr/>
          </p:nvSpPr>
          <p:spPr>
            <a:xfrm>
              <a:off x="766073" y="5891816"/>
              <a:ext cx="76949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I hope and I believe that this Template will your Time, Money and Reputation. Easy to change colors, photos and Text. You can simply impress your audience and add a unique zing and appeal to your Presentations. Easy to change colors, photos and Text. </a:t>
              </a:r>
            </a:p>
          </p:txBody>
        </p:sp>
      </p:grpSp>
      <p:sp>
        <p:nvSpPr>
          <p:cNvPr id="30" name="Rectangle 9">
            <a:extLst>
              <a:ext uri="{FF2B5EF4-FFF2-40B4-BE49-F238E27FC236}">
                <a16:creationId xmlns="" xmlns:a16="http://schemas.microsoft.com/office/drawing/2014/main" id="{EF920C56-9C1D-4AC0-BF02-A04D4F4893C5}"/>
              </a:ext>
            </a:extLst>
          </p:cNvPr>
          <p:cNvSpPr/>
          <p:nvPr/>
        </p:nvSpPr>
        <p:spPr>
          <a:xfrm>
            <a:off x="4567668" y="1640410"/>
            <a:ext cx="329463" cy="30840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1" name="Rectangle 130">
            <a:extLst>
              <a:ext uri="{FF2B5EF4-FFF2-40B4-BE49-F238E27FC236}">
                <a16:creationId xmlns="" xmlns:a16="http://schemas.microsoft.com/office/drawing/2014/main" id="{02BD27C8-E0BF-4E33-9133-F2BCE82EB439}"/>
              </a:ext>
            </a:extLst>
          </p:cNvPr>
          <p:cNvSpPr/>
          <p:nvPr/>
        </p:nvSpPr>
        <p:spPr>
          <a:xfrm>
            <a:off x="9958865" y="1624647"/>
            <a:ext cx="338397" cy="3399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2" name="Rounded Rectangle 25">
            <a:extLst>
              <a:ext uri="{FF2B5EF4-FFF2-40B4-BE49-F238E27FC236}">
                <a16:creationId xmlns="" xmlns:a16="http://schemas.microsoft.com/office/drawing/2014/main" id="{DC2A3D0F-310C-4359-BCF4-FAACC1BF3978}"/>
              </a:ext>
            </a:extLst>
          </p:cNvPr>
          <p:cNvSpPr/>
          <p:nvPr/>
        </p:nvSpPr>
        <p:spPr>
          <a:xfrm>
            <a:off x="7224146" y="1643585"/>
            <a:ext cx="412168" cy="302054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3" name="자유형 151">
            <a:extLst>
              <a:ext uri="{FF2B5EF4-FFF2-40B4-BE49-F238E27FC236}">
                <a16:creationId xmlns="" xmlns:a16="http://schemas.microsoft.com/office/drawing/2014/main" id="{6802A5CC-047F-489F-A6A9-7DB5E8B001C3}"/>
              </a:ext>
            </a:extLst>
          </p:cNvPr>
          <p:cNvSpPr/>
          <p:nvPr/>
        </p:nvSpPr>
        <p:spPr>
          <a:xfrm>
            <a:off x="1850020" y="1600918"/>
            <a:ext cx="369092" cy="387388"/>
          </a:xfrm>
          <a:custGeom>
            <a:avLst/>
            <a:gdLst>
              <a:gd name="connsiteX0" fmla="*/ 1460984 w 2921968"/>
              <a:gd name="connsiteY0" fmla="*/ 233294 h 3066808"/>
              <a:gd name="connsiteX1" fmla="*/ 1320049 w 2921968"/>
              <a:gd name="connsiteY1" fmla="*/ 374229 h 3066808"/>
              <a:gd name="connsiteX2" fmla="*/ 1460984 w 2921968"/>
              <a:gd name="connsiteY2" fmla="*/ 515164 h 3066808"/>
              <a:gd name="connsiteX3" fmla="*/ 1601919 w 2921968"/>
              <a:gd name="connsiteY3" fmla="*/ 374229 h 3066808"/>
              <a:gd name="connsiteX4" fmla="*/ 1460984 w 2921968"/>
              <a:gd name="connsiteY4" fmla="*/ 233294 h 3066808"/>
              <a:gd name="connsiteX5" fmla="*/ 1460984 w 2921968"/>
              <a:gd name="connsiteY5" fmla="*/ 0 h 3066808"/>
              <a:gd name="connsiteX6" fmla="*/ 1835213 w 2921968"/>
              <a:gd name="connsiteY6" fmla="*/ 374229 h 3066808"/>
              <a:gd name="connsiteX7" fmla="*/ 1670219 w 2921968"/>
              <a:gd name="connsiteY7" fmla="*/ 684545 h 3066808"/>
              <a:gd name="connsiteX8" fmla="*/ 1626866 w 2921968"/>
              <a:gd name="connsiteY8" fmla="*/ 708077 h 3066808"/>
              <a:gd name="connsiteX9" fmla="*/ 1646248 w 2921968"/>
              <a:gd name="connsiteY9" fmla="*/ 873151 h 3066808"/>
              <a:gd name="connsiteX10" fmla="*/ 2235203 w 2921968"/>
              <a:gd name="connsiteY10" fmla="*/ 873151 h 3066808"/>
              <a:gd name="connsiteX11" fmla="*/ 2241832 w 2921968"/>
              <a:gd name="connsiteY11" fmla="*/ 851796 h 3066808"/>
              <a:gd name="connsiteX12" fmla="*/ 2430803 w 2921968"/>
              <a:gd name="connsiteY12" fmla="*/ 726537 h 3066808"/>
              <a:gd name="connsiteX13" fmla="*/ 2635891 w 2921968"/>
              <a:gd name="connsiteY13" fmla="*/ 931625 h 3066808"/>
              <a:gd name="connsiteX14" fmla="*/ 2430803 w 2921968"/>
              <a:gd name="connsiteY14" fmla="*/ 1136713 h 3066808"/>
              <a:gd name="connsiteX15" fmla="*/ 2241832 w 2921968"/>
              <a:gd name="connsiteY15" fmla="*/ 1011455 h 3066808"/>
              <a:gd name="connsiteX16" fmla="*/ 2233652 w 2921968"/>
              <a:gd name="connsiteY16" fmla="*/ 985105 h 3066808"/>
              <a:gd name="connsiteX17" fmla="*/ 1659393 w 2921968"/>
              <a:gd name="connsiteY17" fmla="*/ 985105 h 3066808"/>
              <a:gd name="connsiteX18" fmla="*/ 1835639 w 2921968"/>
              <a:gd name="connsiteY18" fmla="*/ 2486125 h 3066808"/>
              <a:gd name="connsiteX19" fmla="*/ 2605322 w 2921968"/>
              <a:gd name="connsiteY19" fmla="*/ 1804902 h 3066808"/>
              <a:gd name="connsiteX20" fmla="*/ 2437231 w 2921968"/>
              <a:gd name="connsiteY20" fmla="*/ 1828663 h 3066808"/>
              <a:gd name="connsiteX21" fmla="*/ 2679599 w 2921968"/>
              <a:gd name="connsiteY21" fmla="*/ 1472350 h 3066808"/>
              <a:gd name="connsiteX22" fmla="*/ 2921968 w 2921968"/>
              <a:gd name="connsiteY22" fmla="*/ 1828663 h 3066808"/>
              <a:gd name="connsiteX23" fmla="*/ 2749252 w 2921968"/>
              <a:gd name="connsiteY23" fmla="*/ 1804848 h 3066808"/>
              <a:gd name="connsiteX24" fmla="*/ 1665272 w 2921968"/>
              <a:gd name="connsiteY24" fmla="*/ 2905483 h 3066808"/>
              <a:gd name="connsiteX25" fmla="*/ 1462434 w 2921968"/>
              <a:gd name="connsiteY25" fmla="*/ 3066808 h 3066808"/>
              <a:gd name="connsiteX26" fmla="*/ 1265857 w 2921968"/>
              <a:gd name="connsiteY26" fmla="*/ 2910631 h 3066808"/>
              <a:gd name="connsiteX27" fmla="*/ 175466 w 2921968"/>
              <a:gd name="connsiteY27" fmla="*/ 1804523 h 3066808"/>
              <a:gd name="connsiteX28" fmla="*/ 0 w 2921968"/>
              <a:gd name="connsiteY28" fmla="*/ 1828663 h 3066808"/>
              <a:gd name="connsiteX29" fmla="*/ 242369 w 2921968"/>
              <a:gd name="connsiteY29" fmla="*/ 1472350 h 3066808"/>
              <a:gd name="connsiteX30" fmla="*/ 484739 w 2921968"/>
              <a:gd name="connsiteY30" fmla="*/ 1828663 h 3066808"/>
              <a:gd name="connsiteX31" fmla="*/ 319066 w 2921968"/>
              <a:gd name="connsiteY31" fmla="*/ 1805271 h 3066808"/>
              <a:gd name="connsiteX32" fmla="*/ 1095798 w 2921968"/>
              <a:gd name="connsiteY32" fmla="*/ 2488933 h 3066808"/>
              <a:gd name="connsiteX33" fmla="*/ 1266566 w 2921968"/>
              <a:gd name="connsiteY33" fmla="*/ 985105 h 3066808"/>
              <a:gd name="connsiteX34" fmla="*/ 728631 w 2921968"/>
              <a:gd name="connsiteY34" fmla="*/ 985105 h 3066808"/>
              <a:gd name="connsiteX35" fmla="*/ 727109 w 2921968"/>
              <a:gd name="connsiteY35" fmla="*/ 987221 h 3066808"/>
              <a:gd name="connsiteX36" fmla="*/ 719586 w 2921968"/>
              <a:gd name="connsiteY36" fmla="*/ 1011455 h 3066808"/>
              <a:gd name="connsiteX37" fmla="*/ 530615 w 2921968"/>
              <a:gd name="connsiteY37" fmla="*/ 1136713 h 3066808"/>
              <a:gd name="connsiteX38" fmla="*/ 325527 w 2921968"/>
              <a:gd name="connsiteY38" fmla="*/ 931625 h 3066808"/>
              <a:gd name="connsiteX39" fmla="*/ 530615 w 2921968"/>
              <a:gd name="connsiteY39" fmla="*/ 726537 h 3066808"/>
              <a:gd name="connsiteX40" fmla="*/ 719586 w 2921968"/>
              <a:gd name="connsiteY40" fmla="*/ 851796 h 3066808"/>
              <a:gd name="connsiteX41" fmla="*/ 724380 w 2921968"/>
              <a:gd name="connsiteY41" fmla="*/ 867240 h 3066808"/>
              <a:gd name="connsiteX42" fmla="*/ 728634 w 2921968"/>
              <a:gd name="connsiteY42" fmla="*/ 873151 h 3066808"/>
              <a:gd name="connsiteX43" fmla="*/ 1279279 w 2921968"/>
              <a:gd name="connsiteY43" fmla="*/ 873151 h 3066808"/>
              <a:gd name="connsiteX44" fmla="*/ 1297855 w 2921968"/>
              <a:gd name="connsiteY44" fmla="*/ 709571 h 3066808"/>
              <a:gd name="connsiteX45" fmla="*/ 1251749 w 2921968"/>
              <a:gd name="connsiteY45" fmla="*/ 684545 h 3066808"/>
              <a:gd name="connsiteX46" fmla="*/ 1086755 w 2921968"/>
              <a:gd name="connsiteY46" fmla="*/ 374229 h 3066808"/>
              <a:gd name="connsiteX47" fmla="*/ 1460984 w 2921968"/>
              <a:gd name="connsiteY47" fmla="*/ 0 h 306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921968" h="3066808">
                <a:moveTo>
                  <a:pt x="1460984" y="233294"/>
                </a:moveTo>
                <a:cubicBezTo>
                  <a:pt x="1383148" y="233294"/>
                  <a:pt x="1320049" y="296393"/>
                  <a:pt x="1320049" y="374229"/>
                </a:cubicBezTo>
                <a:cubicBezTo>
                  <a:pt x="1320049" y="452065"/>
                  <a:pt x="1383148" y="515164"/>
                  <a:pt x="1460984" y="515164"/>
                </a:cubicBezTo>
                <a:cubicBezTo>
                  <a:pt x="1538820" y="515164"/>
                  <a:pt x="1601919" y="452065"/>
                  <a:pt x="1601919" y="374229"/>
                </a:cubicBezTo>
                <a:cubicBezTo>
                  <a:pt x="1601919" y="296393"/>
                  <a:pt x="1538820" y="233294"/>
                  <a:pt x="1460984" y="233294"/>
                </a:cubicBezTo>
                <a:close/>
                <a:moveTo>
                  <a:pt x="1460984" y="0"/>
                </a:moveTo>
                <a:cubicBezTo>
                  <a:pt x="1667665" y="0"/>
                  <a:pt x="1835213" y="167548"/>
                  <a:pt x="1835213" y="374229"/>
                </a:cubicBezTo>
                <a:cubicBezTo>
                  <a:pt x="1835213" y="503404"/>
                  <a:pt x="1769765" y="617294"/>
                  <a:pt x="1670219" y="684545"/>
                </a:cubicBezTo>
                <a:lnTo>
                  <a:pt x="1626866" y="708077"/>
                </a:lnTo>
                <a:lnTo>
                  <a:pt x="1646248" y="873151"/>
                </a:lnTo>
                <a:lnTo>
                  <a:pt x="2235203" y="873151"/>
                </a:lnTo>
                <a:lnTo>
                  <a:pt x="2241832" y="851796"/>
                </a:lnTo>
                <a:cubicBezTo>
                  <a:pt x="2272966" y="778187"/>
                  <a:pt x="2345853" y="726537"/>
                  <a:pt x="2430803" y="726537"/>
                </a:cubicBezTo>
                <a:cubicBezTo>
                  <a:pt x="2544070" y="726537"/>
                  <a:pt x="2635891" y="818358"/>
                  <a:pt x="2635891" y="931625"/>
                </a:cubicBezTo>
                <a:cubicBezTo>
                  <a:pt x="2635891" y="1044892"/>
                  <a:pt x="2544070" y="1136713"/>
                  <a:pt x="2430803" y="1136713"/>
                </a:cubicBezTo>
                <a:cubicBezTo>
                  <a:pt x="2345853" y="1136713"/>
                  <a:pt x="2272966" y="1085064"/>
                  <a:pt x="2241832" y="1011455"/>
                </a:cubicBezTo>
                <a:lnTo>
                  <a:pt x="2233652" y="985105"/>
                </a:lnTo>
                <a:lnTo>
                  <a:pt x="1659393" y="985105"/>
                </a:lnTo>
                <a:lnTo>
                  <a:pt x="1835639" y="2486125"/>
                </a:lnTo>
                <a:cubicBezTo>
                  <a:pt x="2257126" y="2356235"/>
                  <a:pt x="2582425" y="2203368"/>
                  <a:pt x="2605322" y="1804902"/>
                </a:cubicBezTo>
                <a:cubicBezTo>
                  <a:pt x="2547615" y="1806965"/>
                  <a:pt x="2490707" y="1815307"/>
                  <a:pt x="2437231" y="1828663"/>
                </a:cubicBezTo>
                <a:cubicBezTo>
                  <a:pt x="2542844" y="1722240"/>
                  <a:pt x="2642253" y="1622871"/>
                  <a:pt x="2679599" y="1472350"/>
                </a:cubicBezTo>
                <a:cubicBezTo>
                  <a:pt x="2719016" y="1621107"/>
                  <a:pt x="2816355" y="1715183"/>
                  <a:pt x="2921968" y="1828663"/>
                </a:cubicBezTo>
                <a:cubicBezTo>
                  <a:pt x="2868630" y="1815688"/>
                  <a:pt x="2809977" y="1807008"/>
                  <a:pt x="2749252" y="1804848"/>
                </a:cubicBezTo>
                <a:cubicBezTo>
                  <a:pt x="2719427" y="2342499"/>
                  <a:pt x="2353693" y="2860207"/>
                  <a:pt x="1665272" y="2905483"/>
                </a:cubicBezTo>
                <a:cubicBezTo>
                  <a:pt x="1561523" y="2978866"/>
                  <a:pt x="1523475" y="3013033"/>
                  <a:pt x="1462434" y="3066808"/>
                </a:cubicBezTo>
                <a:cubicBezTo>
                  <a:pt x="1404574" y="3011016"/>
                  <a:pt x="1369708" y="2980430"/>
                  <a:pt x="1265857" y="2910631"/>
                </a:cubicBezTo>
                <a:cubicBezTo>
                  <a:pt x="648092" y="2849018"/>
                  <a:pt x="205460" y="2343748"/>
                  <a:pt x="175466" y="1804523"/>
                </a:cubicBezTo>
                <a:cubicBezTo>
                  <a:pt x="115256" y="1806261"/>
                  <a:pt x="55763" y="1814736"/>
                  <a:pt x="0" y="1828663"/>
                </a:cubicBezTo>
                <a:cubicBezTo>
                  <a:pt x="105615" y="1722240"/>
                  <a:pt x="205022" y="1622871"/>
                  <a:pt x="242369" y="1472350"/>
                </a:cubicBezTo>
                <a:cubicBezTo>
                  <a:pt x="281785" y="1621107"/>
                  <a:pt x="379124" y="1715183"/>
                  <a:pt x="484739" y="1828663"/>
                </a:cubicBezTo>
                <a:cubicBezTo>
                  <a:pt x="433473" y="1816193"/>
                  <a:pt x="377298" y="1807690"/>
                  <a:pt x="319066" y="1805271"/>
                </a:cubicBezTo>
                <a:cubicBezTo>
                  <a:pt x="342774" y="2204526"/>
                  <a:pt x="675270" y="2359301"/>
                  <a:pt x="1095798" y="2488933"/>
                </a:cubicBezTo>
                <a:lnTo>
                  <a:pt x="1266566" y="985105"/>
                </a:lnTo>
                <a:lnTo>
                  <a:pt x="728631" y="985105"/>
                </a:lnTo>
                <a:lnTo>
                  <a:pt x="727109" y="987221"/>
                </a:lnTo>
                <a:lnTo>
                  <a:pt x="719586" y="1011455"/>
                </a:lnTo>
                <a:cubicBezTo>
                  <a:pt x="688452" y="1085064"/>
                  <a:pt x="615566" y="1136713"/>
                  <a:pt x="530615" y="1136713"/>
                </a:cubicBezTo>
                <a:cubicBezTo>
                  <a:pt x="417348" y="1136713"/>
                  <a:pt x="325527" y="1044892"/>
                  <a:pt x="325527" y="931625"/>
                </a:cubicBezTo>
                <a:cubicBezTo>
                  <a:pt x="325527" y="818358"/>
                  <a:pt x="417348" y="726537"/>
                  <a:pt x="530615" y="726537"/>
                </a:cubicBezTo>
                <a:cubicBezTo>
                  <a:pt x="615566" y="726537"/>
                  <a:pt x="688452" y="778187"/>
                  <a:pt x="719586" y="851796"/>
                </a:cubicBezTo>
                <a:lnTo>
                  <a:pt x="724380" y="867240"/>
                </a:lnTo>
                <a:lnTo>
                  <a:pt x="728634" y="873151"/>
                </a:lnTo>
                <a:lnTo>
                  <a:pt x="1279279" y="873151"/>
                </a:lnTo>
                <a:lnTo>
                  <a:pt x="1297855" y="709571"/>
                </a:lnTo>
                <a:lnTo>
                  <a:pt x="1251749" y="684545"/>
                </a:lnTo>
                <a:cubicBezTo>
                  <a:pt x="1152204" y="617294"/>
                  <a:pt x="1086755" y="503404"/>
                  <a:pt x="1086755" y="374229"/>
                </a:cubicBezTo>
                <a:cubicBezTo>
                  <a:pt x="1086755" y="167548"/>
                  <a:pt x="1254303" y="0"/>
                  <a:pt x="14609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5" name="Text Placeholder 1"/>
          <p:cNvSpPr txBox="1">
            <a:spLocks/>
          </p:cNvSpPr>
          <p:nvPr/>
        </p:nvSpPr>
        <p:spPr>
          <a:xfrm>
            <a:off x="0" y="260174"/>
            <a:ext cx="12192000" cy="768085"/>
          </a:xfrm>
          <a:prstGeom prst="rect">
            <a:avLst/>
          </a:prstGeom>
        </p:spPr>
        <p:txBody>
          <a:bodyPr vert="horz" lIns="91440" tIns="9144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6600" b="1" dirty="0" smtClean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42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95CD4E6-3721-46C4-A604-4D93C1936BFE}"/>
              </a:ext>
            </a:extLst>
          </p:cNvPr>
          <p:cNvGrpSpPr/>
          <p:nvPr/>
        </p:nvGrpSpPr>
        <p:grpSpPr>
          <a:xfrm>
            <a:off x="847505" y="4397775"/>
            <a:ext cx="2100084" cy="1261884"/>
            <a:chOff x="592509" y="1556792"/>
            <a:chExt cx="2033531" cy="1261884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230AFFD-1606-4B25-B3BA-549594AFC069}"/>
                </a:ext>
              </a:extLst>
            </p:cNvPr>
            <p:cNvSpPr txBox="1"/>
            <p:nvPr/>
          </p:nvSpPr>
          <p:spPr>
            <a:xfrm>
              <a:off x="621084" y="1803013"/>
              <a:ext cx="20049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 I hope and I believe that this Template will your Time.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3FA114F3-C9A6-4EED-97A1-1939AE87FDA7}"/>
                </a:ext>
              </a:extLst>
            </p:cNvPr>
            <p:cNvSpPr txBox="1"/>
            <p:nvPr/>
          </p:nvSpPr>
          <p:spPr>
            <a:xfrm>
              <a:off x="592509" y="1556792"/>
              <a:ext cx="2019115" cy="276999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rgbClr val="FFC000"/>
                  </a:solidFill>
                </a:rPr>
                <a:t>Contents Title</a:t>
              </a:r>
              <a:endParaRPr lang="ko-KR" altLang="en-US" sz="12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4104D1D-7EA3-415F-8A3C-7F71D98D48EF}"/>
              </a:ext>
            </a:extLst>
          </p:cNvPr>
          <p:cNvGrpSpPr/>
          <p:nvPr/>
        </p:nvGrpSpPr>
        <p:grpSpPr>
          <a:xfrm>
            <a:off x="991304" y="1028259"/>
            <a:ext cx="9292734" cy="3917007"/>
            <a:chOff x="-976318" y="2248297"/>
            <a:chExt cx="9292734" cy="3917007"/>
          </a:xfrm>
        </p:grpSpPr>
        <p:sp>
          <p:nvSpPr>
            <p:cNvPr id="7" name="Block Arc 6">
              <a:extLst>
                <a:ext uri="{FF2B5EF4-FFF2-40B4-BE49-F238E27FC236}">
                  <a16:creationId xmlns="" xmlns:a16="http://schemas.microsoft.com/office/drawing/2014/main" id="{E1F623BC-8B34-45D1-9048-E0145A75512E}"/>
                </a:ext>
              </a:extLst>
            </p:cNvPr>
            <p:cNvSpPr/>
            <p:nvPr/>
          </p:nvSpPr>
          <p:spPr>
            <a:xfrm>
              <a:off x="5220072" y="3068960"/>
              <a:ext cx="3096344" cy="3096344"/>
            </a:xfrm>
            <a:prstGeom prst="blockArc">
              <a:avLst>
                <a:gd name="adj1" fmla="val 10800000"/>
                <a:gd name="adj2" fmla="val 7278567"/>
                <a:gd name="adj3" fmla="val 9314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90500" dist="38100" dir="7380000" algn="tr" rotWithShape="0">
                <a:prstClr val="black">
                  <a:alpha val="63000"/>
                </a:prstClr>
              </a:outerShdw>
            </a:effectLst>
            <a:scene3d>
              <a:camera prst="isometricOffAxis1Top"/>
              <a:lightRig rig="threePt" dir="t"/>
            </a:scene3d>
            <a:sp3d extrusionH="3238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8" name="Block Arc 7">
              <a:extLst>
                <a:ext uri="{FF2B5EF4-FFF2-40B4-BE49-F238E27FC236}">
                  <a16:creationId xmlns="" xmlns:a16="http://schemas.microsoft.com/office/drawing/2014/main" id="{A0FF65BD-736B-4C7F-9633-3751208832E0}"/>
                </a:ext>
              </a:extLst>
            </p:cNvPr>
            <p:cNvSpPr/>
            <p:nvPr/>
          </p:nvSpPr>
          <p:spPr>
            <a:xfrm>
              <a:off x="5220022" y="2595761"/>
              <a:ext cx="3096344" cy="3096344"/>
            </a:xfrm>
            <a:prstGeom prst="blockArc">
              <a:avLst>
                <a:gd name="adj1" fmla="val 10800000"/>
                <a:gd name="adj2" fmla="val 4945976"/>
                <a:gd name="adj3" fmla="val 9659"/>
              </a:avLst>
            </a:prstGeom>
            <a:solidFill>
              <a:schemeClr val="accent2"/>
            </a:solidFill>
            <a:ln>
              <a:noFill/>
            </a:ln>
            <a:scene3d>
              <a:camera prst="isometricOffAxis1Top"/>
              <a:lightRig rig="threePt" dir="t"/>
            </a:scene3d>
            <a:sp3d extrusionH="3238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9" name="Block Arc 8">
              <a:extLst>
                <a:ext uri="{FF2B5EF4-FFF2-40B4-BE49-F238E27FC236}">
                  <a16:creationId xmlns="" xmlns:a16="http://schemas.microsoft.com/office/drawing/2014/main" id="{ED718249-8BFE-4684-AD41-EE909D3F459D}"/>
                </a:ext>
              </a:extLst>
            </p:cNvPr>
            <p:cNvSpPr/>
            <p:nvPr/>
          </p:nvSpPr>
          <p:spPr>
            <a:xfrm>
              <a:off x="5004048" y="2464321"/>
              <a:ext cx="3096344" cy="3096344"/>
            </a:xfrm>
            <a:prstGeom prst="blockArc">
              <a:avLst>
                <a:gd name="adj1" fmla="val 10800000"/>
                <a:gd name="adj2" fmla="val 1271000"/>
                <a:gd name="adj3" fmla="val 999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3238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0" name="Block Arc 9">
              <a:extLst>
                <a:ext uri="{FF2B5EF4-FFF2-40B4-BE49-F238E27FC236}">
                  <a16:creationId xmlns="" xmlns:a16="http://schemas.microsoft.com/office/drawing/2014/main" id="{2B51014E-474A-49A8-B6F7-73704E944D89}"/>
                </a:ext>
              </a:extLst>
            </p:cNvPr>
            <p:cNvSpPr/>
            <p:nvPr/>
          </p:nvSpPr>
          <p:spPr>
            <a:xfrm>
              <a:off x="4932040" y="2248297"/>
              <a:ext cx="3096344" cy="3096344"/>
            </a:xfrm>
            <a:prstGeom prst="blockArc">
              <a:avLst>
                <a:gd name="adj1" fmla="val 10800000"/>
                <a:gd name="adj2" fmla="val 18219940"/>
                <a:gd name="adj3" fmla="val 9341"/>
              </a:avLst>
            </a:prstGeom>
            <a:solidFill>
              <a:schemeClr val="accent4"/>
            </a:solidFill>
            <a:ln>
              <a:noFill/>
            </a:ln>
            <a:scene3d>
              <a:camera prst="isometricOffAxis1Top"/>
              <a:lightRig rig="threePt" dir="t"/>
            </a:scene3d>
            <a:sp3d extrusionH="3238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5A7CDCB7-E8E1-42E0-98FC-ED899215F37B}"/>
                </a:ext>
              </a:extLst>
            </p:cNvPr>
            <p:cNvSpPr/>
            <p:nvPr/>
          </p:nvSpPr>
          <p:spPr>
            <a:xfrm>
              <a:off x="-59660" y="4810278"/>
              <a:ext cx="5458425" cy="312439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D3BE5259-D02E-4C30-9B56-9D46D49B0CF8}"/>
                </a:ext>
              </a:extLst>
            </p:cNvPr>
            <p:cNvSpPr/>
            <p:nvPr/>
          </p:nvSpPr>
          <p:spPr>
            <a:xfrm>
              <a:off x="1116670" y="4348497"/>
              <a:ext cx="4282095" cy="3124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BEEFC3A9-F084-4829-B2A8-9FD79B38CEA5}"/>
                </a:ext>
              </a:extLst>
            </p:cNvPr>
            <p:cNvSpPr/>
            <p:nvPr/>
          </p:nvSpPr>
          <p:spPr>
            <a:xfrm>
              <a:off x="2329977" y="3856273"/>
              <a:ext cx="3068788" cy="31243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A024EE3-B7F8-430D-9D3B-E7483148F66D}"/>
                </a:ext>
              </a:extLst>
            </p:cNvPr>
            <p:cNvSpPr/>
            <p:nvPr/>
          </p:nvSpPr>
          <p:spPr>
            <a:xfrm>
              <a:off x="3520846" y="3404592"/>
              <a:ext cx="1877920" cy="31243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3A29054-3952-41B3-A6A1-99A93ECC1FAD}"/>
                </a:ext>
              </a:extLst>
            </p:cNvPr>
            <p:cNvSpPr txBox="1"/>
            <p:nvPr/>
          </p:nvSpPr>
          <p:spPr>
            <a:xfrm>
              <a:off x="-976318" y="4845718"/>
              <a:ext cx="1006893" cy="276999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accent5">
                      <a:lumMod val="50000"/>
                    </a:schemeClr>
                  </a:solidFill>
                </a:rPr>
                <a:t>85%</a:t>
              </a:r>
              <a:endParaRPr lang="ko-KR" altLang="en-US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68326ADB-8453-4C10-BDC3-BDA107175092}"/>
                </a:ext>
              </a:extLst>
            </p:cNvPr>
            <p:cNvSpPr txBox="1"/>
            <p:nvPr/>
          </p:nvSpPr>
          <p:spPr>
            <a:xfrm>
              <a:off x="134334" y="4366216"/>
              <a:ext cx="1006893" cy="276999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accent2"/>
                  </a:solidFill>
                </a:rPr>
                <a:t>65%</a:t>
              </a:r>
              <a:endParaRPr lang="ko-KR" altLang="en-US" b="1" dirty="0">
                <a:solidFill>
                  <a:schemeClr val="accent2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51B43354-0BA7-442A-99D7-34AB0BDCF103}"/>
                </a:ext>
              </a:extLst>
            </p:cNvPr>
            <p:cNvSpPr txBox="1"/>
            <p:nvPr/>
          </p:nvSpPr>
          <p:spPr>
            <a:xfrm>
              <a:off x="1339431" y="3867769"/>
              <a:ext cx="1006893" cy="276999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bg1">
                      <a:lumMod val="50000"/>
                    </a:schemeClr>
                  </a:solidFill>
                </a:rPr>
                <a:t>50%</a:t>
              </a:r>
              <a:endParaRPr lang="ko-KR" alt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0527F4FA-56D4-40D0-B8E3-F2F7C891B001}"/>
                </a:ext>
              </a:extLst>
            </p:cNvPr>
            <p:cNvSpPr txBox="1"/>
            <p:nvPr/>
          </p:nvSpPr>
          <p:spPr>
            <a:xfrm>
              <a:off x="2533187" y="3399489"/>
              <a:ext cx="1006893" cy="276999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accent4"/>
                  </a:solidFill>
                </a:rPr>
                <a:t>30%</a:t>
              </a:r>
              <a:endParaRPr lang="ko-KR" altLang="en-US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7A9A92E3-5254-4BC2-A17B-CA720491A096}"/>
              </a:ext>
            </a:extLst>
          </p:cNvPr>
          <p:cNvGrpSpPr/>
          <p:nvPr/>
        </p:nvGrpSpPr>
        <p:grpSpPr>
          <a:xfrm>
            <a:off x="3640270" y="4397775"/>
            <a:ext cx="2100084" cy="1261884"/>
            <a:chOff x="592509" y="1556792"/>
            <a:chExt cx="2033531" cy="1261884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3BB8911C-4F17-4350-A12E-D4991472D911}"/>
                </a:ext>
              </a:extLst>
            </p:cNvPr>
            <p:cNvSpPr txBox="1"/>
            <p:nvPr/>
          </p:nvSpPr>
          <p:spPr>
            <a:xfrm>
              <a:off x="621084" y="1803013"/>
              <a:ext cx="20049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 I hope and I believe that this Template will your Time.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9E49C47D-B8BE-460D-A150-D6942C8A03EA}"/>
                </a:ext>
              </a:extLst>
            </p:cNvPr>
            <p:cNvSpPr txBox="1"/>
            <p:nvPr/>
          </p:nvSpPr>
          <p:spPr>
            <a:xfrm>
              <a:off x="592509" y="1556792"/>
              <a:ext cx="2019115" cy="276999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>
                      <a:lumMod val="50000"/>
                    </a:schemeClr>
                  </a:solidFill>
                </a:rPr>
                <a:t>Contents Title</a:t>
              </a:r>
              <a:endParaRPr lang="ko-KR" altLang="en-US" sz="12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12C7BC66-CF90-42A3-83B2-7951A4EC0506}"/>
              </a:ext>
            </a:extLst>
          </p:cNvPr>
          <p:cNvGrpSpPr/>
          <p:nvPr/>
        </p:nvGrpSpPr>
        <p:grpSpPr>
          <a:xfrm>
            <a:off x="6433035" y="4397775"/>
            <a:ext cx="2100084" cy="1261884"/>
            <a:chOff x="592509" y="1556792"/>
            <a:chExt cx="2033531" cy="1261884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006D4A02-6836-494E-A4EE-E4BE1D76B716}"/>
                </a:ext>
              </a:extLst>
            </p:cNvPr>
            <p:cNvSpPr txBox="1"/>
            <p:nvPr/>
          </p:nvSpPr>
          <p:spPr>
            <a:xfrm>
              <a:off x="621084" y="1803013"/>
              <a:ext cx="20049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 I hope and I believe that this Template will your Time.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EC4B1980-A804-487E-82D5-5F530D5E1C2A}"/>
                </a:ext>
              </a:extLst>
            </p:cNvPr>
            <p:cNvSpPr txBox="1"/>
            <p:nvPr/>
          </p:nvSpPr>
          <p:spPr>
            <a:xfrm>
              <a:off x="592509" y="1556792"/>
              <a:ext cx="2019115" cy="276999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accent2"/>
                  </a:solidFill>
                </a:rPr>
                <a:t>Contents Title</a:t>
              </a:r>
              <a:endParaRPr lang="ko-KR" altLang="en-US" sz="12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BA9D744D-BDB4-40D9-8CBA-3453F7B61B2B}"/>
              </a:ext>
            </a:extLst>
          </p:cNvPr>
          <p:cNvGrpSpPr/>
          <p:nvPr/>
        </p:nvGrpSpPr>
        <p:grpSpPr>
          <a:xfrm>
            <a:off x="9225799" y="4397775"/>
            <a:ext cx="2100084" cy="1261884"/>
            <a:chOff x="592509" y="1556792"/>
            <a:chExt cx="2033531" cy="1261884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15F2F5E1-676F-4693-88FC-A982E14F5139}"/>
                </a:ext>
              </a:extLst>
            </p:cNvPr>
            <p:cNvSpPr txBox="1"/>
            <p:nvPr/>
          </p:nvSpPr>
          <p:spPr>
            <a:xfrm>
              <a:off x="621084" y="1803013"/>
              <a:ext cx="20049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Get a modern PowerPoint  Presentation that is beautifully designed. I hope and I believe that this Template will your Time.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78C77C39-1469-4495-AACA-790476FBCBF2}"/>
                </a:ext>
              </a:extLst>
            </p:cNvPr>
            <p:cNvSpPr txBox="1"/>
            <p:nvPr/>
          </p:nvSpPr>
          <p:spPr>
            <a:xfrm>
              <a:off x="592509" y="1556792"/>
              <a:ext cx="2019115" cy="276999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rgbClr val="5B9BD5"/>
                  </a:solidFill>
                </a:rPr>
                <a:t>Contents Title</a:t>
              </a:r>
              <a:endParaRPr lang="ko-KR" altLang="en-US" sz="1200" b="1" dirty="0">
                <a:solidFill>
                  <a:srgbClr val="5B9BD5"/>
                </a:solidFill>
              </a:endParaRPr>
            </a:p>
          </p:txBody>
        </p:sp>
      </p:grpSp>
      <p:sp>
        <p:nvSpPr>
          <p:cNvPr id="30" name="Text Placeholder 1"/>
          <p:cNvSpPr txBox="1">
            <a:spLocks/>
          </p:cNvSpPr>
          <p:nvPr/>
        </p:nvSpPr>
        <p:spPr>
          <a:xfrm>
            <a:off x="0" y="260174"/>
            <a:ext cx="12192000" cy="768085"/>
          </a:xfrm>
          <a:prstGeom prst="rect">
            <a:avLst/>
          </a:prstGeom>
        </p:spPr>
        <p:txBody>
          <a:bodyPr vert="horz" lIns="91440" tIns="9144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6600" b="1" dirty="0" smtClean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61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5142253"/>
            <a:ext cx="4248150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3061163"/>
            <a:ext cx="4248150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6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1" r="11941"/>
          <a:stretch>
            <a:fillRect/>
          </a:stretch>
        </p:blipFill>
        <p:spPr/>
      </p:pic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40948F31-48B5-447A-90EF-1103F1BFC52C}"/>
              </a:ext>
            </a:extLst>
          </p:cNvPr>
          <p:cNvSpPr/>
          <p:nvPr/>
        </p:nvSpPr>
        <p:spPr>
          <a:xfrm>
            <a:off x="6757919" y="4630146"/>
            <a:ext cx="797474" cy="798195"/>
          </a:xfrm>
          <a:prstGeom prst="rect">
            <a:avLst/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84E75B25-13E6-4BD4-AD64-67DDB68AD971}"/>
              </a:ext>
            </a:extLst>
          </p:cNvPr>
          <p:cNvSpPr/>
          <p:nvPr/>
        </p:nvSpPr>
        <p:spPr>
          <a:xfrm>
            <a:off x="7553854" y="3036514"/>
            <a:ext cx="797474" cy="798195"/>
          </a:xfrm>
          <a:prstGeom prst="rect">
            <a:avLst/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="" xmlns:a16="http://schemas.microsoft.com/office/drawing/2014/main" id="{47006CEA-219C-494B-B57C-6B728C226DBF}"/>
              </a:ext>
            </a:extLst>
          </p:cNvPr>
          <p:cNvSpPr/>
          <p:nvPr/>
        </p:nvSpPr>
        <p:spPr>
          <a:xfrm>
            <a:off x="10746826" y="635634"/>
            <a:ext cx="797474" cy="798195"/>
          </a:xfrm>
          <a:prstGeom prst="rect">
            <a:avLst/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="" xmlns:a16="http://schemas.microsoft.com/office/drawing/2014/main" id="{287DD349-0E78-4365-84FF-6168DCC001B0}"/>
              </a:ext>
            </a:extLst>
          </p:cNvPr>
          <p:cNvSpPr/>
          <p:nvPr/>
        </p:nvSpPr>
        <p:spPr>
          <a:xfrm>
            <a:off x="8351328" y="1442882"/>
            <a:ext cx="797474" cy="798195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="" xmlns:a16="http://schemas.microsoft.com/office/drawing/2014/main" id="{615C1B7C-EBEF-4BF9-B395-70ABCD83376E}"/>
              </a:ext>
            </a:extLst>
          </p:cNvPr>
          <p:cNvSpPr/>
          <p:nvPr/>
        </p:nvSpPr>
        <p:spPr>
          <a:xfrm>
            <a:off x="5955830" y="2230756"/>
            <a:ext cx="797474" cy="79819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="" xmlns:a16="http://schemas.microsoft.com/office/drawing/2014/main" id="{EB52D5DD-0F7B-4936-AB3B-80486B9F36E8}"/>
              </a:ext>
            </a:extLst>
          </p:cNvPr>
          <p:cNvSpPr/>
          <p:nvPr/>
        </p:nvSpPr>
        <p:spPr>
          <a:xfrm>
            <a:off x="8351328" y="3843762"/>
            <a:ext cx="797474" cy="798195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7">
            <a:extLst>
              <a:ext uri="{FF2B5EF4-FFF2-40B4-BE49-F238E27FC236}">
                <a16:creationId xmlns="" xmlns:a16="http://schemas.microsoft.com/office/drawing/2014/main" id="{C1D483F0-3207-4C6B-8B3A-E6556217DB3B}"/>
              </a:ext>
            </a:extLst>
          </p:cNvPr>
          <p:cNvSpPr/>
          <p:nvPr/>
        </p:nvSpPr>
        <p:spPr>
          <a:xfrm>
            <a:off x="4367035" y="1432561"/>
            <a:ext cx="797474" cy="7981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18">
            <a:extLst>
              <a:ext uri="{FF2B5EF4-FFF2-40B4-BE49-F238E27FC236}">
                <a16:creationId xmlns="" xmlns:a16="http://schemas.microsoft.com/office/drawing/2014/main" id="{63C41553-6A51-4FA4-BF19-02170200924E}"/>
              </a:ext>
            </a:extLst>
          </p:cNvPr>
          <p:cNvSpPr/>
          <p:nvPr/>
        </p:nvSpPr>
        <p:spPr>
          <a:xfrm>
            <a:off x="4367035" y="3826512"/>
            <a:ext cx="797474" cy="79819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직사각형 119">
            <a:extLst>
              <a:ext uri="{FF2B5EF4-FFF2-40B4-BE49-F238E27FC236}">
                <a16:creationId xmlns="" xmlns:a16="http://schemas.microsoft.com/office/drawing/2014/main" id="{B8D159BA-1309-4957-87BB-FE3185352A13}"/>
              </a:ext>
            </a:extLst>
          </p:cNvPr>
          <p:cNvSpPr/>
          <p:nvPr/>
        </p:nvSpPr>
        <p:spPr>
          <a:xfrm>
            <a:off x="5164509" y="4627244"/>
            <a:ext cx="797474" cy="7981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E19CC33-13FE-4903-A513-5E5BC4A04CB3}"/>
              </a:ext>
            </a:extLst>
          </p:cNvPr>
          <p:cNvSpPr txBox="1"/>
          <p:nvPr/>
        </p:nvSpPr>
        <p:spPr>
          <a:xfrm>
            <a:off x="248575" y="1889641"/>
            <a:ext cx="36465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หลักสูตรการใช้งานอินเทอร์เน็ตอย่างปลอดภัย </a:t>
            </a:r>
            <a:b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การขายและการตลาดออนไลน์ </a:t>
            </a:r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วิทยากรตัวคูณสูงวัย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384202"/>
            <a:ext cx="4248150" cy="1366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48574" y="513657"/>
            <a:ext cx="3795197" cy="6472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b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รายละเอียดหลักสูตร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1280" y="3061163"/>
            <a:ext cx="2489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ลักษณะและวิธีการฝึกอบรม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8574" y="3834545"/>
            <a:ext cx="3715823" cy="738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บรรยาย </a:t>
            </a:r>
            <a:r>
              <a:rPr lang="th-TH" sz="20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สาธิต 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และฝึกทักษะ</a:t>
            </a:r>
            <a:r>
              <a:rPr lang="th-TH" sz="20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ปฏิบัติ</a:t>
            </a:r>
            <a:r>
              <a:rPr lang="en-US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20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โดย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ผู้เข้ารับการอบรมใช้</a:t>
            </a:r>
            <a:r>
              <a:rPr lang="th-TH" sz="20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สมาร์ท</a:t>
            </a:r>
            <a:r>
              <a:rPr lang="th-TH" sz="2000" dirty="0" err="1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โฟน</a:t>
            </a:r>
            <a:r>
              <a:rPr lang="en-US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20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หรือ</a:t>
            </a:r>
            <a:r>
              <a:rPr lang="th-TH" sz="20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แท็บเล็ต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ของตนเอง</a:t>
            </a:r>
            <a:endParaRPr lang="en-US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7505" y="5147616"/>
            <a:ext cx="2677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สิ่งที่ผู้เข้ารับการอบรมจะได้รับ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70827" y="5649062"/>
            <a:ext cx="4513298" cy="738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20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กรณีอบรมในพื้นที่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อาหารว่าง, อาหารกลางวัน</a:t>
            </a:r>
            <a:r>
              <a:rPr lang="th-TH" sz="20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,</a:t>
            </a:r>
            <a:r>
              <a:rPr lang="en-US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20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เอกสาร</a:t>
            </a:r>
            <a:r>
              <a:rPr lang="th-TH" sz="20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ประกอบอบรม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960336" y="2959988"/>
            <a:ext cx="664014" cy="664014"/>
            <a:chOff x="7646756" y="2138954"/>
            <a:chExt cx="731522" cy="731522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B5836969-2CC1-4317-91CC-5B24BA1E4D15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7646756" y="2138954"/>
              <a:ext cx="731522" cy="73152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041F24B0-504E-4DBE-A905-7322D8D812E1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7742640" y="2234838"/>
              <a:ext cx="539754" cy="53975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406400" sx="111000" sy="11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6" name="Google Shape;795;p47"/>
            <p:cNvGrpSpPr/>
            <p:nvPr/>
          </p:nvGrpSpPr>
          <p:grpSpPr>
            <a:xfrm>
              <a:off x="7830442" y="2322170"/>
              <a:ext cx="347466" cy="370225"/>
              <a:chOff x="5970800" y="1619250"/>
              <a:chExt cx="428650" cy="456725"/>
            </a:xfrm>
            <a:solidFill>
              <a:schemeClr val="bg1"/>
            </a:solidFill>
          </p:grpSpPr>
          <p:sp>
            <p:nvSpPr>
              <p:cNvPr id="27" name="Google Shape;796;p47"/>
              <p:cNvSpPr/>
              <p:nvPr/>
            </p:nvSpPr>
            <p:spPr>
              <a:xfrm>
                <a:off x="5970800" y="1674200"/>
                <a:ext cx="377975" cy="377950"/>
              </a:xfrm>
              <a:custGeom>
                <a:avLst/>
                <a:gdLst/>
                <a:ahLst/>
                <a:cxnLst/>
                <a:rect l="l" t="t" r="r" b="b"/>
                <a:pathLst>
                  <a:path w="15119" h="15118" extrusionOk="0">
                    <a:moveTo>
                      <a:pt x="7181" y="0"/>
                    </a:moveTo>
                    <a:lnTo>
                      <a:pt x="6790" y="49"/>
                    </a:lnTo>
                    <a:lnTo>
                      <a:pt x="6424" y="98"/>
                    </a:lnTo>
                    <a:lnTo>
                      <a:pt x="6058" y="147"/>
                    </a:lnTo>
                    <a:lnTo>
                      <a:pt x="5691" y="244"/>
                    </a:lnTo>
                    <a:lnTo>
                      <a:pt x="5325" y="342"/>
                    </a:lnTo>
                    <a:lnTo>
                      <a:pt x="4983" y="464"/>
                    </a:lnTo>
                    <a:lnTo>
                      <a:pt x="4641" y="586"/>
                    </a:lnTo>
                    <a:lnTo>
                      <a:pt x="4299" y="733"/>
                    </a:lnTo>
                    <a:lnTo>
                      <a:pt x="3982" y="904"/>
                    </a:lnTo>
                    <a:lnTo>
                      <a:pt x="3664" y="1099"/>
                    </a:lnTo>
                    <a:lnTo>
                      <a:pt x="3347" y="1295"/>
                    </a:lnTo>
                    <a:lnTo>
                      <a:pt x="3053" y="1490"/>
                    </a:lnTo>
                    <a:lnTo>
                      <a:pt x="2760" y="1734"/>
                    </a:lnTo>
                    <a:lnTo>
                      <a:pt x="2492" y="1954"/>
                    </a:lnTo>
                    <a:lnTo>
                      <a:pt x="2223" y="2223"/>
                    </a:lnTo>
                    <a:lnTo>
                      <a:pt x="1979" y="2467"/>
                    </a:lnTo>
                    <a:lnTo>
                      <a:pt x="1735" y="2760"/>
                    </a:lnTo>
                    <a:lnTo>
                      <a:pt x="1515" y="3029"/>
                    </a:lnTo>
                    <a:lnTo>
                      <a:pt x="1295" y="3322"/>
                    </a:lnTo>
                    <a:lnTo>
                      <a:pt x="1100" y="3639"/>
                    </a:lnTo>
                    <a:lnTo>
                      <a:pt x="929" y="3957"/>
                    </a:lnTo>
                    <a:lnTo>
                      <a:pt x="758" y="4274"/>
                    </a:lnTo>
                    <a:lnTo>
                      <a:pt x="611" y="4616"/>
                    </a:lnTo>
                    <a:lnTo>
                      <a:pt x="465" y="4958"/>
                    </a:lnTo>
                    <a:lnTo>
                      <a:pt x="343" y="5300"/>
                    </a:lnTo>
                    <a:lnTo>
                      <a:pt x="245" y="5666"/>
                    </a:lnTo>
                    <a:lnTo>
                      <a:pt x="172" y="6033"/>
                    </a:lnTo>
                    <a:lnTo>
                      <a:pt x="98" y="6399"/>
                    </a:lnTo>
                    <a:lnTo>
                      <a:pt x="49" y="6790"/>
                    </a:lnTo>
                    <a:lnTo>
                      <a:pt x="25" y="7156"/>
                    </a:lnTo>
                    <a:lnTo>
                      <a:pt x="1" y="7547"/>
                    </a:lnTo>
                    <a:lnTo>
                      <a:pt x="25" y="7938"/>
                    </a:lnTo>
                    <a:lnTo>
                      <a:pt x="49" y="8328"/>
                    </a:lnTo>
                    <a:lnTo>
                      <a:pt x="98" y="8695"/>
                    </a:lnTo>
                    <a:lnTo>
                      <a:pt x="172" y="9085"/>
                    </a:lnTo>
                    <a:lnTo>
                      <a:pt x="245" y="9452"/>
                    </a:lnTo>
                    <a:lnTo>
                      <a:pt x="343" y="9794"/>
                    </a:lnTo>
                    <a:lnTo>
                      <a:pt x="465" y="10160"/>
                    </a:lnTo>
                    <a:lnTo>
                      <a:pt x="611" y="10502"/>
                    </a:lnTo>
                    <a:lnTo>
                      <a:pt x="758" y="10820"/>
                    </a:lnTo>
                    <a:lnTo>
                      <a:pt x="929" y="11161"/>
                    </a:lnTo>
                    <a:lnTo>
                      <a:pt x="1100" y="11479"/>
                    </a:lnTo>
                    <a:lnTo>
                      <a:pt x="1295" y="11772"/>
                    </a:lnTo>
                    <a:lnTo>
                      <a:pt x="1515" y="12065"/>
                    </a:lnTo>
                    <a:lnTo>
                      <a:pt x="1735" y="12358"/>
                    </a:lnTo>
                    <a:lnTo>
                      <a:pt x="1979" y="12627"/>
                    </a:lnTo>
                    <a:lnTo>
                      <a:pt x="2223" y="12895"/>
                    </a:lnTo>
                    <a:lnTo>
                      <a:pt x="2492" y="13140"/>
                    </a:lnTo>
                    <a:lnTo>
                      <a:pt x="2760" y="13384"/>
                    </a:lnTo>
                    <a:lnTo>
                      <a:pt x="3053" y="13604"/>
                    </a:lnTo>
                    <a:lnTo>
                      <a:pt x="3347" y="13824"/>
                    </a:lnTo>
                    <a:lnTo>
                      <a:pt x="3664" y="14019"/>
                    </a:lnTo>
                    <a:lnTo>
                      <a:pt x="3982" y="14190"/>
                    </a:lnTo>
                    <a:lnTo>
                      <a:pt x="4299" y="14361"/>
                    </a:lnTo>
                    <a:lnTo>
                      <a:pt x="4641" y="14507"/>
                    </a:lnTo>
                    <a:lnTo>
                      <a:pt x="4983" y="14654"/>
                    </a:lnTo>
                    <a:lnTo>
                      <a:pt x="5325" y="14776"/>
                    </a:lnTo>
                    <a:lnTo>
                      <a:pt x="5691" y="14874"/>
                    </a:lnTo>
                    <a:lnTo>
                      <a:pt x="6058" y="14947"/>
                    </a:lnTo>
                    <a:lnTo>
                      <a:pt x="6424" y="15020"/>
                    </a:lnTo>
                    <a:lnTo>
                      <a:pt x="6790" y="15069"/>
                    </a:lnTo>
                    <a:lnTo>
                      <a:pt x="7181" y="15094"/>
                    </a:lnTo>
                    <a:lnTo>
                      <a:pt x="7572" y="15118"/>
                    </a:lnTo>
                    <a:lnTo>
                      <a:pt x="7963" y="15094"/>
                    </a:lnTo>
                    <a:lnTo>
                      <a:pt x="8329" y="15069"/>
                    </a:lnTo>
                    <a:lnTo>
                      <a:pt x="8720" y="15020"/>
                    </a:lnTo>
                    <a:lnTo>
                      <a:pt x="9086" y="14947"/>
                    </a:lnTo>
                    <a:lnTo>
                      <a:pt x="9452" y="14874"/>
                    </a:lnTo>
                    <a:lnTo>
                      <a:pt x="9819" y="14776"/>
                    </a:lnTo>
                    <a:lnTo>
                      <a:pt x="10161" y="14654"/>
                    </a:lnTo>
                    <a:lnTo>
                      <a:pt x="10503" y="14507"/>
                    </a:lnTo>
                    <a:lnTo>
                      <a:pt x="10844" y="14361"/>
                    </a:lnTo>
                    <a:lnTo>
                      <a:pt x="11162" y="14190"/>
                    </a:lnTo>
                    <a:lnTo>
                      <a:pt x="11479" y="14019"/>
                    </a:lnTo>
                    <a:lnTo>
                      <a:pt x="11797" y="13824"/>
                    </a:lnTo>
                    <a:lnTo>
                      <a:pt x="12090" y="13604"/>
                    </a:lnTo>
                    <a:lnTo>
                      <a:pt x="12383" y="13384"/>
                    </a:lnTo>
                    <a:lnTo>
                      <a:pt x="12652" y="13140"/>
                    </a:lnTo>
                    <a:lnTo>
                      <a:pt x="12920" y="12895"/>
                    </a:lnTo>
                    <a:lnTo>
                      <a:pt x="13165" y="12627"/>
                    </a:lnTo>
                    <a:lnTo>
                      <a:pt x="13409" y="12358"/>
                    </a:lnTo>
                    <a:lnTo>
                      <a:pt x="13629" y="12065"/>
                    </a:lnTo>
                    <a:lnTo>
                      <a:pt x="13824" y="11772"/>
                    </a:lnTo>
                    <a:lnTo>
                      <a:pt x="14019" y="11479"/>
                    </a:lnTo>
                    <a:lnTo>
                      <a:pt x="14215" y="11161"/>
                    </a:lnTo>
                    <a:lnTo>
                      <a:pt x="14386" y="10820"/>
                    </a:lnTo>
                    <a:lnTo>
                      <a:pt x="14532" y="10502"/>
                    </a:lnTo>
                    <a:lnTo>
                      <a:pt x="14654" y="10160"/>
                    </a:lnTo>
                    <a:lnTo>
                      <a:pt x="14777" y="9794"/>
                    </a:lnTo>
                    <a:lnTo>
                      <a:pt x="14899" y="9452"/>
                    </a:lnTo>
                    <a:lnTo>
                      <a:pt x="14972" y="9085"/>
                    </a:lnTo>
                    <a:lnTo>
                      <a:pt x="15045" y="8695"/>
                    </a:lnTo>
                    <a:lnTo>
                      <a:pt x="15094" y="8328"/>
                    </a:lnTo>
                    <a:lnTo>
                      <a:pt x="15118" y="7938"/>
                    </a:lnTo>
                    <a:lnTo>
                      <a:pt x="15118" y="7547"/>
                    </a:lnTo>
                    <a:lnTo>
                      <a:pt x="15094" y="6936"/>
                    </a:lnTo>
                    <a:lnTo>
                      <a:pt x="15021" y="6326"/>
                    </a:lnTo>
                    <a:lnTo>
                      <a:pt x="14899" y="5740"/>
                    </a:lnTo>
                    <a:lnTo>
                      <a:pt x="14728" y="5178"/>
                    </a:lnTo>
                    <a:lnTo>
                      <a:pt x="14532" y="4616"/>
                    </a:lnTo>
                    <a:lnTo>
                      <a:pt x="14288" y="4079"/>
                    </a:lnTo>
                    <a:lnTo>
                      <a:pt x="13995" y="3590"/>
                    </a:lnTo>
                    <a:lnTo>
                      <a:pt x="13653" y="3102"/>
                    </a:lnTo>
                    <a:lnTo>
                      <a:pt x="13458" y="3053"/>
                    </a:lnTo>
                    <a:lnTo>
                      <a:pt x="12163" y="4347"/>
                    </a:lnTo>
                    <a:lnTo>
                      <a:pt x="12383" y="4689"/>
                    </a:lnTo>
                    <a:lnTo>
                      <a:pt x="12578" y="5056"/>
                    </a:lnTo>
                    <a:lnTo>
                      <a:pt x="12749" y="5446"/>
                    </a:lnTo>
                    <a:lnTo>
                      <a:pt x="12896" y="5837"/>
                    </a:lnTo>
                    <a:lnTo>
                      <a:pt x="13018" y="6252"/>
                    </a:lnTo>
                    <a:lnTo>
                      <a:pt x="13091" y="6668"/>
                    </a:lnTo>
                    <a:lnTo>
                      <a:pt x="13165" y="7107"/>
                    </a:lnTo>
                    <a:lnTo>
                      <a:pt x="13165" y="7547"/>
                    </a:lnTo>
                    <a:lnTo>
                      <a:pt x="13140" y="8133"/>
                    </a:lnTo>
                    <a:lnTo>
                      <a:pt x="13067" y="8695"/>
                    </a:lnTo>
                    <a:lnTo>
                      <a:pt x="12920" y="9208"/>
                    </a:lnTo>
                    <a:lnTo>
                      <a:pt x="12725" y="9745"/>
                    </a:lnTo>
                    <a:lnTo>
                      <a:pt x="12505" y="10233"/>
                    </a:lnTo>
                    <a:lnTo>
                      <a:pt x="12212" y="10673"/>
                    </a:lnTo>
                    <a:lnTo>
                      <a:pt x="11895" y="11113"/>
                    </a:lnTo>
                    <a:lnTo>
                      <a:pt x="11528" y="11503"/>
                    </a:lnTo>
                    <a:lnTo>
                      <a:pt x="11138" y="11870"/>
                    </a:lnTo>
                    <a:lnTo>
                      <a:pt x="10698" y="12187"/>
                    </a:lnTo>
                    <a:lnTo>
                      <a:pt x="10234" y="12480"/>
                    </a:lnTo>
                    <a:lnTo>
                      <a:pt x="9745" y="12725"/>
                    </a:lnTo>
                    <a:lnTo>
                      <a:pt x="9233" y="12895"/>
                    </a:lnTo>
                    <a:lnTo>
                      <a:pt x="8695" y="13042"/>
                    </a:lnTo>
                    <a:lnTo>
                      <a:pt x="8133" y="13140"/>
                    </a:lnTo>
                    <a:lnTo>
                      <a:pt x="7572" y="13164"/>
                    </a:lnTo>
                    <a:lnTo>
                      <a:pt x="6986" y="13140"/>
                    </a:lnTo>
                    <a:lnTo>
                      <a:pt x="6448" y="13042"/>
                    </a:lnTo>
                    <a:lnTo>
                      <a:pt x="5911" y="12895"/>
                    </a:lnTo>
                    <a:lnTo>
                      <a:pt x="5398" y="12725"/>
                    </a:lnTo>
                    <a:lnTo>
                      <a:pt x="4910" y="12480"/>
                    </a:lnTo>
                    <a:lnTo>
                      <a:pt x="4446" y="12187"/>
                    </a:lnTo>
                    <a:lnTo>
                      <a:pt x="4006" y="11870"/>
                    </a:lnTo>
                    <a:lnTo>
                      <a:pt x="3615" y="11503"/>
                    </a:lnTo>
                    <a:lnTo>
                      <a:pt x="3249" y="11113"/>
                    </a:lnTo>
                    <a:lnTo>
                      <a:pt x="2931" y="10673"/>
                    </a:lnTo>
                    <a:lnTo>
                      <a:pt x="2638" y="10233"/>
                    </a:lnTo>
                    <a:lnTo>
                      <a:pt x="2418" y="9745"/>
                    </a:lnTo>
                    <a:lnTo>
                      <a:pt x="2223" y="9208"/>
                    </a:lnTo>
                    <a:lnTo>
                      <a:pt x="2077" y="8695"/>
                    </a:lnTo>
                    <a:lnTo>
                      <a:pt x="2003" y="8133"/>
                    </a:lnTo>
                    <a:lnTo>
                      <a:pt x="1954" y="7547"/>
                    </a:lnTo>
                    <a:lnTo>
                      <a:pt x="2003" y="6985"/>
                    </a:lnTo>
                    <a:lnTo>
                      <a:pt x="2077" y="6423"/>
                    </a:lnTo>
                    <a:lnTo>
                      <a:pt x="2223" y="5886"/>
                    </a:lnTo>
                    <a:lnTo>
                      <a:pt x="2418" y="5373"/>
                    </a:lnTo>
                    <a:lnTo>
                      <a:pt x="2638" y="4885"/>
                    </a:lnTo>
                    <a:lnTo>
                      <a:pt x="2931" y="4421"/>
                    </a:lnTo>
                    <a:lnTo>
                      <a:pt x="3249" y="4005"/>
                    </a:lnTo>
                    <a:lnTo>
                      <a:pt x="3615" y="3590"/>
                    </a:lnTo>
                    <a:lnTo>
                      <a:pt x="4006" y="3224"/>
                    </a:lnTo>
                    <a:lnTo>
                      <a:pt x="4446" y="2906"/>
                    </a:lnTo>
                    <a:lnTo>
                      <a:pt x="4910" y="2638"/>
                    </a:lnTo>
                    <a:lnTo>
                      <a:pt x="5398" y="2394"/>
                    </a:lnTo>
                    <a:lnTo>
                      <a:pt x="5911" y="2198"/>
                    </a:lnTo>
                    <a:lnTo>
                      <a:pt x="6448" y="2076"/>
                    </a:lnTo>
                    <a:lnTo>
                      <a:pt x="6986" y="1978"/>
                    </a:lnTo>
                    <a:lnTo>
                      <a:pt x="7572" y="1954"/>
                    </a:lnTo>
                    <a:lnTo>
                      <a:pt x="8011" y="1978"/>
                    </a:lnTo>
                    <a:lnTo>
                      <a:pt x="8451" y="2027"/>
                    </a:lnTo>
                    <a:lnTo>
                      <a:pt x="8866" y="2100"/>
                    </a:lnTo>
                    <a:lnTo>
                      <a:pt x="9281" y="2223"/>
                    </a:lnTo>
                    <a:lnTo>
                      <a:pt x="9672" y="2369"/>
                    </a:lnTo>
                    <a:lnTo>
                      <a:pt x="10063" y="2540"/>
                    </a:lnTo>
                    <a:lnTo>
                      <a:pt x="10429" y="2735"/>
                    </a:lnTo>
                    <a:lnTo>
                      <a:pt x="10771" y="2955"/>
                    </a:lnTo>
                    <a:lnTo>
                      <a:pt x="11943" y="1807"/>
                    </a:lnTo>
                    <a:lnTo>
                      <a:pt x="11846" y="1343"/>
                    </a:lnTo>
                    <a:lnTo>
                      <a:pt x="11382" y="1026"/>
                    </a:lnTo>
                    <a:lnTo>
                      <a:pt x="10893" y="782"/>
                    </a:lnTo>
                    <a:lnTo>
                      <a:pt x="10380" y="537"/>
                    </a:lnTo>
                    <a:lnTo>
                      <a:pt x="9843" y="342"/>
                    </a:lnTo>
                    <a:lnTo>
                      <a:pt x="9306" y="195"/>
                    </a:lnTo>
                    <a:lnTo>
                      <a:pt x="8744" y="98"/>
                    </a:lnTo>
                    <a:lnTo>
                      <a:pt x="8158" y="25"/>
                    </a:lnTo>
                    <a:lnTo>
                      <a:pt x="757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aseline="-25000">
                  <a:solidFill>
                    <a:schemeClr val="dk1"/>
                  </a:solidFill>
                </a:endParaRPr>
              </a:p>
            </p:txBody>
          </p:sp>
          <p:sp>
            <p:nvSpPr>
              <p:cNvPr id="28" name="Google Shape;797;p47"/>
              <p:cNvSpPr/>
              <p:nvPr/>
            </p:nvSpPr>
            <p:spPr>
              <a:xfrm>
                <a:off x="6068500" y="1771875"/>
                <a:ext cx="182575" cy="1826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4" extrusionOk="0">
                    <a:moveTo>
                      <a:pt x="3664" y="1"/>
                    </a:moveTo>
                    <a:lnTo>
                      <a:pt x="3297" y="25"/>
                    </a:lnTo>
                    <a:lnTo>
                      <a:pt x="2931" y="74"/>
                    </a:lnTo>
                    <a:lnTo>
                      <a:pt x="2565" y="147"/>
                    </a:lnTo>
                    <a:lnTo>
                      <a:pt x="2247" y="294"/>
                    </a:lnTo>
                    <a:lnTo>
                      <a:pt x="1930" y="440"/>
                    </a:lnTo>
                    <a:lnTo>
                      <a:pt x="1612" y="611"/>
                    </a:lnTo>
                    <a:lnTo>
                      <a:pt x="1344" y="831"/>
                    </a:lnTo>
                    <a:lnTo>
                      <a:pt x="1075" y="1075"/>
                    </a:lnTo>
                    <a:lnTo>
                      <a:pt x="831" y="1320"/>
                    </a:lnTo>
                    <a:lnTo>
                      <a:pt x="635" y="1613"/>
                    </a:lnTo>
                    <a:lnTo>
                      <a:pt x="440" y="1906"/>
                    </a:lnTo>
                    <a:lnTo>
                      <a:pt x="293" y="2223"/>
                    </a:lnTo>
                    <a:lnTo>
                      <a:pt x="171" y="2565"/>
                    </a:lnTo>
                    <a:lnTo>
                      <a:pt x="74" y="2907"/>
                    </a:lnTo>
                    <a:lnTo>
                      <a:pt x="25" y="3273"/>
                    </a:lnTo>
                    <a:lnTo>
                      <a:pt x="0" y="3640"/>
                    </a:lnTo>
                    <a:lnTo>
                      <a:pt x="25" y="4031"/>
                    </a:lnTo>
                    <a:lnTo>
                      <a:pt x="74" y="4373"/>
                    </a:lnTo>
                    <a:lnTo>
                      <a:pt x="171" y="4739"/>
                    </a:lnTo>
                    <a:lnTo>
                      <a:pt x="293" y="5081"/>
                    </a:lnTo>
                    <a:lnTo>
                      <a:pt x="440" y="5398"/>
                    </a:lnTo>
                    <a:lnTo>
                      <a:pt x="635" y="5691"/>
                    </a:lnTo>
                    <a:lnTo>
                      <a:pt x="831" y="5960"/>
                    </a:lnTo>
                    <a:lnTo>
                      <a:pt x="1075" y="6229"/>
                    </a:lnTo>
                    <a:lnTo>
                      <a:pt x="1344" y="6473"/>
                    </a:lnTo>
                    <a:lnTo>
                      <a:pt x="1612" y="6668"/>
                    </a:lnTo>
                    <a:lnTo>
                      <a:pt x="1930" y="6864"/>
                    </a:lnTo>
                    <a:lnTo>
                      <a:pt x="2247" y="7010"/>
                    </a:lnTo>
                    <a:lnTo>
                      <a:pt x="2565" y="7132"/>
                    </a:lnTo>
                    <a:lnTo>
                      <a:pt x="2931" y="7230"/>
                    </a:lnTo>
                    <a:lnTo>
                      <a:pt x="3297" y="7279"/>
                    </a:lnTo>
                    <a:lnTo>
                      <a:pt x="3664" y="7303"/>
                    </a:lnTo>
                    <a:lnTo>
                      <a:pt x="4030" y="7279"/>
                    </a:lnTo>
                    <a:lnTo>
                      <a:pt x="4396" y="7230"/>
                    </a:lnTo>
                    <a:lnTo>
                      <a:pt x="4738" y="7132"/>
                    </a:lnTo>
                    <a:lnTo>
                      <a:pt x="5080" y="7010"/>
                    </a:lnTo>
                    <a:lnTo>
                      <a:pt x="5398" y="6864"/>
                    </a:lnTo>
                    <a:lnTo>
                      <a:pt x="5691" y="6668"/>
                    </a:lnTo>
                    <a:lnTo>
                      <a:pt x="5984" y="6473"/>
                    </a:lnTo>
                    <a:lnTo>
                      <a:pt x="6253" y="6229"/>
                    </a:lnTo>
                    <a:lnTo>
                      <a:pt x="6472" y="5960"/>
                    </a:lnTo>
                    <a:lnTo>
                      <a:pt x="6692" y="5691"/>
                    </a:lnTo>
                    <a:lnTo>
                      <a:pt x="6863" y="5398"/>
                    </a:lnTo>
                    <a:lnTo>
                      <a:pt x="7034" y="5081"/>
                    </a:lnTo>
                    <a:lnTo>
                      <a:pt x="7156" y="4739"/>
                    </a:lnTo>
                    <a:lnTo>
                      <a:pt x="7230" y="4373"/>
                    </a:lnTo>
                    <a:lnTo>
                      <a:pt x="7303" y="4031"/>
                    </a:lnTo>
                    <a:lnTo>
                      <a:pt x="7303" y="3640"/>
                    </a:lnTo>
                    <a:lnTo>
                      <a:pt x="7303" y="3396"/>
                    </a:lnTo>
                    <a:lnTo>
                      <a:pt x="7278" y="3176"/>
                    </a:lnTo>
                    <a:lnTo>
                      <a:pt x="7254" y="2932"/>
                    </a:lnTo>
                    <a:lnTo>
                      <a:pt x="7181" y="2712"/>
                    </a:lnTo>
                    <a:lnTo>
                      <a:pt x="7132" y="2492"/>
                    </a:lnTo>
                    <a:lnTo>
                      <a:pt x="7034" y="2272"/>
                    </a:lnTo>
                    <a:lnTo>
                      <a:pt x="6839" y="1857"/>
                    </a:lnTo>
                    <a:lnTo>
                      <a:pt x="5325" y="3347"/>
                    </a:lnTo>
                    <a:lnTo>
                      <a:pt x="5349" y="3640"/>
                    </a:lnTo>
                    <a:lnTo>
                      <a:pt x="5349" y="3811"/>
                    </a:lnTo>
                    <a:lnTo>
                      <a:pt x="5325" y="3982"/>
                    </a:lnTo>
                    <a:lnTo>
                      <a:pt x="5276" y="4153"/>
                    </a:lnTo>
                    <a:lnTo>
                      <a:pt x="5227" y="4299"/>
                    </a:lnTo>
                    <a:lnTo>
                      <a:pt x="5154" y="4446"/>
                    </a:lnTo>
                    <a:lnTo>
                      <a:pt x="5080" y="4592"/>
                    </a:lnTo>
                    <a:lnTo>
                      <a:pt x="4983" y="4739"/>
                    </a:lnTo>
                    <a:lnTo>
                      <a:pt x="4860" y="4861"/>
                    </a:lnTo>
                    <a:lnTo>
                      <a:pt x="4738" y="4959"/>
                    </a:lnTo>
                    <a:lnTo>
                      <a:pt x="4616" y="5056"/>
                    </a:lnTo>
                    <a:lnTo>
                      <a:pt x="4470" y="5154"/>
                    </a:lnTo>
                    <a:lnTo>
                      <a:pt x="4323" y="5203"/>
                    </a:lnTo>
                    <a:lnTo>
                      <a:pt x="4177" y="5276"/>
                    </a:lnTo>
                    <a:lnTo>
                      <a:pt x="4006" y="5301"/>
                    </a:lnTo>
                    <a:lnTo>
                      <a:pt x="3835" y="5349"/>
                    </a:lnTo>
                    <a:lnTo>
                      <a:pt x="3493" y="5349"/>
                    </a:lnTo>
                    <a:lnTo>
                      <a:pt x="3322" y="5301"/>
                    </a:lnTo>
                    <a:lnTo>
                      <a:pt x="3151" y="5276"/>
                    </a:lnTo>
                    <a:lnTo>
                      <a:pt x="3004" y="5203"/>
                    </a:lnTo>
                    <a:lnTo>
                      <a:pt x="2858" y="5154"/>
                    </a:lnTo>
                    <a:lnTo>
                      <a:pt x="2711" y="5056"/>
                    </a:lnTo>
                    <a:lnTo>
                      <a:pt x="2589" y="4959"/>
                    </a:lnTo>
                    <a:lnTo>
                      <a:pt x="2467" y="4861"/>
                    </a:lnTo>
                    <a:lnTo>
                      <a:pt x="2345" y="4739"/>
                    </a:lnTo>
                    <a:lnTo>
                      <a:pt x="2247" y="4592"/>
                    </a:lnTo>
                    <a:lnTo>
                      <a:pt x="2174" y="4446"/>
                    </a:lnTo>
                    <a:lnTo>
                      <a:pt x="2101" y="4299"/>
                    </a:lnTo>
                    <a:lnTo>
                      <a:pt x="2027" y="4153"/>
                    </a:lnTo>
                    <a:lnTo>
                      <a:pt x="2003" y="3982"/>
                    </a:lnTo>
                    <a:lnTo>
                      <a:pt x="1979" y="3811"/>
                    </a:lnTo>
                    <a:lnTo>
                      <a:pt x="1954" y="3640"/>
                    </a:lnTo>
                    <a:lnTo>
                      <a:pt x="1979" y="3469"/>
                    </a:lnTo>
                    <a:lnTo>
                      <a:pt x="2003" y="3298"/>
                    </a:lnTo>
                    <a:lnTo>
                      <a:pt x="2027" y="3151"/>
                    </a:lnTo>
                    <a:lnTo>
                      <a:pt x="2101" y="2980"/>
                    </a:lnTo>
                    <a:lnTo>
                      <a:pt x="2174" y="2834"/>
                    </a:lnTo>
                    <a:lnTo>
                      <a:pt x="2247" y="2687"/>
                    </a:lnTo>
                    <a:lnTo>
                      <a:pt x="2345" y="2565"/>
                    </a:lnTo>
                    <a:lnTo>
                      <a:pt x="2467" y="2443"/>
                    </a:lnTo>
                    <a:lnTo>
                      <a:pt x="2589" y="2345"/>
                    </a:lnTo>
                    <a:lnTo>
                      <a:pt x="2711" y="2248"/>
                    </a:lnTo>
                    <a:lnTo>
                      <a:pt x="2858" y="2150"/>
                    </a:lnTo>
                    <a:lnTo>
                      <a:pt x="3004" y="2077"/>
                    </a:lnTo>
                    <a:lnTo>
                      <a:pt x="3151" y="2028"/>
                    </a:lnTo>
                    <a:lnTo>
                      <a:pt x="3322" y="1979"/>
                    </a:lnTo>
                    <a:lnTo>
                      <a:pt x="3493" y="1955"/>
                    </a:lnTo>
                    <a:lnTo>
                      <a:pt x="3664" y="1955"/>
                    </a:lnTo>
                    <a:lnTo>
                      <a:pt x="3957" y="1979"/>
                    </a:lnTo>
                    <a:lnTo>
                      <a:pt x="5447" y="465"/>
                    </a:lnTo>
                    <a:lnTo>
                      <a:pt x="5056" y="269"/>
                    </a:lnTo>
                    <a:lnTo>
                      <a:pt x="4836" y="196"/>
                    </a:lnTo>
                    <a:lnTo>
                      <a:pt x="4616" y="123"/>
                    </a:lnTo>
                    <a:lnTo>
                      <a:pt x="4372" y="74"/>
                    </a:lnTo>
                    <a:lnTo>
                      <a:pt x="4152" y="25"/>
                    </a:lnTo>
                    <a:lnTo>
                      <a:pt x="390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aseline="-25000">
                  <a:solidFill>
                    <a:schemeClr val="dk1"/>
                  </a:solidFill>
                </a:endParaRPr>
              </a:p>
            </p:txBody>
          </p:sp>
          <p:sp>
            <p:nvSpPr>
              <p:cNvPr id="29" name="Google Shape;798;p47"/>
              <p:cNvSpPr/>
              <p:nvPr/>
            </p:nvSpPr>
            <p:spPr>
              <a:xfrm>
                <a:off x="5981175" y="2005125"/>
                <a:ext cx="751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834" extrusionOk="0">
                    <a:moveTo>
                      <a:pt x="1466" y="0"/>
                    </a:moveTo>
                    <a:lnTo>
                      <a:pt x="294" y="1173"/>
                    </a:lnTo>
                    <a:lnTo>
                      <a:pt x="172" y="1319"/>
                    </a:lnTo>
                    <a:lnTo>
                      <a:pt x="74" y="1490"/>
                    </a:lnTo>
                    <a:lnTo>
                      <a:pt x="25" y="1661"/>
                    </a:lnTo>
                    <a:lnTo>
                      <a:pt x="1" y="1857"/>
                    </a:lnTo>
                    <a:lnTo>
                      <a:pt x="25" y="2052"/>
                    </a:lnTo>
                    <a:lnTo>
                      <a:pt x="74" y="2223"/>
                    </a:lnTo>
                    <a:lnTo>
                      <a:pt x="172" y="2394"/>
                    </a:lnTo>
                    <a:lnTo>
                      <a:pt x="294" y="2540"/>
                    </a:lnTo>
                    <a:lnTo>
                      <a:pt x="440" y="2663"/>
                    </a:lnTo>
                    <a:lnTo>
                      <a:pt x="611" y="2760"/>
                    </a:lnTo>
                    <a:lnTo>
                      <a:pt x="807" y="2809"/>
                    </a:lnTo>
                    <a:lnTo>
                      <a:pt x="978" y="2833"/>
                    </a:lnTo>
                    <a:lnTo>
                      <a:pt x="1173" y="2809"/>
                    </a:lnTo>
                    <a:lnTo>
                      <a:pt x="1344" y="2760"/>
                    </a:lnTo>
                    <a:lnTo>
                      <a:pt x="1515" y="2663"/>
                    </a:lnTo>
                    <a:lnTo>
                      <a:pt x="1686" y="2540"/>
                    </a:lnTo>
                    <a:lnTo>
                      <a:pt x="2858" y="1368"/>
                    </a:lnTo>
                    <a:lnTo>
                      <a:pt x="3005" y="1197"/>
                    </a:lnTo>
                    <a:lnTo>
                      <a:pt x="2590" y="928"/>
                    </a:lnTo>
                    <a:lnTo>
                      <a:pt x="2199" y="635"/>
                    </a:lnTo>
                    <a:lnTo>
                      <a:pt x="1808" y="342"/>
                    </a:lnTo>
                    <a:lnTo>
                      <a:pt x="146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aseline="-25000">
                  <a:solidFill>
                    <a:schemeClr val="dk1"/>
                  </a:solidFill>
                </a:endParaRPr>
              </a:p>
            </p:txBody>
          </p:sp>
          <p:sp>
            <p:nvSpPr>
              <p:cNvPr id="30" name="Google Shape;799;p47"/>
              <p:cNvSpPr/>
              <p:nvPr/>
            </p:nvSpPr>
            <p:spPr>
              <a:xfrm>
                <a:off x="6263875" y="2005125"/>
                <a:ext cx="745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834" extrusionOk="0">
                    <a:moveTo>
                      <a:pt x="1539" y="0"/>
                    </a:moveTo>
                    <a:lnTo>
                      <a:pt x="1173" y="342"/>
                    </a:lnTo>
                    <a:lnTo>
                      <a:pt x="807" y="635"/>
                    </a:lnTo>
                    <a:lnTo>
                      <a:pt x="416" y="928"/>
                    </a:lnTo>
                    <a:lnTo>
                      <a:pt x="1" y="1197"/>
                    </a:lnTo>
                    <a:lnTo>
                      <a:pt x="123" y="1368"/>
                    </a:lnTo>
                    <a:lnTo>
                      <a:pt x="1319" y="2540"/>
                    </a:lnTo>
                    <a:lnTo>
                      <a:pt x="1466" y="2663"/>
                    </a:lnTo>
                    <a:lnTo>
                      <a:pt x="1637" y="2760"/>
                    </a:lnTo>
                    <a:lnTo>
                      <a:pt x="1832" y="2809"/>
                    </a:lnTo>
                    <a:lnTo>
                      <a:pt x="2003" y="2833"/>
                    </a:lnTo>
                    <a:lnTo>
                      <a:pt x="2199" y="2809"/>
                    </a:lnTo>
                    <a:lnTo>
                      <a:pt x="2370" y="2760"/>
                    </a:lnTo>
                    <a:lnTo>
                      <a:pt x="2541" y="2663"/>
                    </a:lnTo>
                    <a:lnTo>
                      <a:pt x="2712" y="2540"/>
                    </a:lnTo>
                    <a:lnTo>
                      <a:pt x="2834" y="2394"/>
                    </a:lnTo>
                    <a:lnTo>
                      <a:pt x="2931" y="2223"/>
                    </a:lnTo>
                    <a:lnTo>
                      <a:pt x="2980" y="2052"/>
                    </a:lnTo>
                    <a:lnTo>
                      <a:pt x="2980" y="1857"/>
                    </a:lnTo>
                    <a:lnTo>
                      <a:pt x="2980" y="1661"/>
                    </a:lnTo>
                    <a:lnTo>
                      <a:pt x="2931" y="1490"/>
                    </a:lnTo>
                    <a:lnTo>
                      <a:pt x="2834" y="1319"/>
                    </a:lnTo>
                    <a:lnTo>
                      <a:pt x="2712" y="1173"/>
                    </a:lnTo>
                    <a:lnTo>
                      <a:pt x="153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aseline="-25000">
                  <a:solidFill>
                    <a:schemeClr val="dk1"/>
                  </a:solidFill>
                </a:endParaRPr>
              </a:p>
            </p:txBody>
          </p:sp>
          <p:sp>
            <p:nvSpPr>
              <p:cNvPr id="31" name="Google Shape;800;p47"/>
              <p:cNvSpPr/>
              <p:nvPr/>
            </p:nvSpPr>
            <p:spPr>
              <a:xfrm>
                <a:off x="6147875" y="1619250"/>
                <a:ext cx="251575" cy="255850"/>
              </a:xfrm>
              <a:custGeom>
                <a:avLst/>
                <a:gdLst/>
                <a:ahLst/>
                <a:cxnLst/>
                <a:rect l="l" t="t" r="r" b="b"/>
                <a:pathLst>
                  <a:path w="10063" h="10234" extrusionOk="0">
                    <a:moveTo>
                      <a:pt x="7352" y="0"/>
                    </a:moveTo>
                    <a:lnTo>
                      <a:pt x="7254" y="24"/>
                    </a:lnTo>
                    <a:lnTo>
                      <a:pt x="7181" y="73"/>
                    </a:lnTo>
                    <a:lnTo>
                      <a:pt x="7083" y="147"/>
                    </a:lnTo>
                    <a:lnTo>
                      <a:pt x="5447" y="1758"/>
                    </a:lnTo>
                    <a:lnTo>
                      <a:pt x="5373" y="1856"/>
                    </a:lnTo>
                    <a:lnTo>
                      <a:pt x="5300" y="1978"/>
                    </a:lnTo>
                    <a:lnTo>
                      <a:pt x="5227" y="2125"/>
                    </a:lnTo>
                    <a:lnTo>
                      <a:pt x="5178" y="2247"/>
                    </a:lnTo>
                    <a:lnTo>
                      <a:pt x="5154" y="2393"/>
                    </a:lnTo>
                    <a:lnTo>
                      <a:pt x="5129" y="2540"/>
                    </a:lnTo>
                    <a:lnTo>
                      <a:pt x="5129" y="2687"/>
                    </a:lnTo>
                    <a:lnTo>
                      <a:pt x="5129" y="2809"/>
                    </a:lnTo>
                    <a:lnTo>
                      <a:pt x="5349" y="3981"/>
                    </a:lnTo>
                    <a:lnTo>
                      <a:pt x="5398" y="4152"/>
                    </a:lnTo>
                    <a:lnTo>
                      <a:pt x="147" y="9403"/>
                    </a:lnTo>
                    <a:lnTo>
                      <a:pt x="74" y="9476"/>
                    </a:lnTo>
                    <a:lnTo>
                      <a:pt x="25" y="9574"/>
                    </a:lnTo>
                    <a:lnTo>
                      <a:pt x="0" y="9672"/>
                    </a:lnTo>
                    <a:lnTo>
                      <a:pt x="0" y="9745"/>
                    </a:lnTo>
                    <a:lnTo>
                      <a:pt x="0" y="9843"/>
                    </a:lnTo>
                    <a:lnTo>
                      <a:pt x="25" y="9940"/>
                    </a:lnTo>
                    <a:lnTo>
                      <a:pt x="74" y="10013"/>
                    </a:lnTo>
                    <a:lnTo>
                      <a:pt x="147" y="10087"/>
                    </a:lnTo>
                    <a:lnTo>
                      <a:pt x="220" y="10160"/>
                    </a:lnTo>
                    <a:lnTo>
                      <a:pt x="293" y="10209"/>
                    </a:lnTo>
                    <a:lnTo>
                      <a:pt x="391" y="10233"/>
                    </a:lnTo>
                    <a:lnTo>
                      <a:pt x="586" y="10233"/>
                    </a:lnTo>
                    <a:lnTo>
                      <a:pt x="660" y="10209"/>
                    </a:lnTo>
                    <a:lnTo>
                      <a:pt x="757" y="10160"/>
                    </a:lnTo>
                    <a:lnTo>
                      <a:pt x="831" y="10087"/>
                    </a:lnTo>
                    <a:lnTo>
                      <a:pt x="6204" y="4738"/>
                    </a:lnTo>
                    <a:lnTo>
                      <a:pt x="7254" y="4909"/>
                    </a:lnTo>
                    <a:lnTo>
                      <a:pt x="7376" y="4933"/>
                    </a:lnTo>
                    <a:lnTo>
                      <a:pt x="7523" y="4933"/>
                    </a:lnTo>
                    <a:lnTo>
                      <a:pt x="7645" y="4909"/>
                    </a:lnTo>
                    <a:lnTo>
                      <a:pt x="7791" y="4860"/>
                    </a:lnTo>
                    <a:lnTo>
                      <a:pt x="7938" y="4811"/>
                    </a:lnTo>
                    <a:lnTo>
                      <a:pt x="8060" y="4763"/>
                    </a:lnTo>
                    <a:lnTo>
                      <a:pt x="8182" y="4689"/>
                    </a:lnTo>
                    <a:lnTo>
                      <a:pt x="8280" y="4592"/>
                    </a:lnTo>
                    <a:lnTo>
                      <a:pt x="9916" y="2955"/>
                    </a:lnTo>
                    <a:lnTo>
                      <a:pt x="9989" y="2882"/>
                    </a:lnTo>
                    <a:lnTo>
                      <a:pt x="10038" y="2784"/>
                    </a:lnTo>
                    <a:lnTo>
                      <a:pt x="10063" y="2711"/>
                    </a:lnTo>
                    <a:lnTo>
                      <a:pt x="10038" y="2613"/>
                    </a:lnTo>
                    <a:lnTo>
                      <a:pt x="10014" y="2564"/>
                    </a:lnTo>
                    <a:lnTo>
                      <a:pt x="9940" y="2491"/>
                    </a:lnTo>
                    <a:lnTo>
                      <a:pt x="9843" y="2442"/>
                    </a:lnTo>
                    <a:lnTo>
                      <a:pt x="9745" y="2418"/>
                    </a:lnTo>
                    <a:lnTo>
                      <a:pt x="8695" y="2223"/>
                    </a:lnTo>
                    <a:lnTo>
                      <a:pt x="9721" y="1197"/>
                    </a:lnTo>
                    <a:lnTo>
                      <a:pt x="9794" y="1123"/>
                    </a:lnTo>
                    <a:lnTo>
                      <a:pt x="9843" y="1026"/>
                    </a:lnTo>
                    <a:lnTo>
                      <a:pt x="9867" y="953"/>
                    </a:lnTo>
                    <a:lnTo>
                      <a:pt x="9867" y="855"/>
                    </a:lnTo>
                    <a:lnTo>
                      <a:pt x="9867" y="757"/>
                    </a:lnTo>
                    <a:lnTo>
                      <a:pt x="9843" y="659"/>
                    </a:lnTo>
                    <a:lnTo>
                      <a:pt x="9794" y="586"/>
                    </a:lnTo>
                    <a:lnTo>
                      <a:pt x="9721" y="513"/>
                    </a:lnTo>
                    <a:lnTo>
                      <a:pt x="9647" y="440"/>
                    </a:lnTo>
                    <a:lnTo>
                      <a:pt x="9574" y="391"/>
                    </a:lnTo>
                    <a:lnTo>
                      <a:pt x="9476" y="366"/>
                    </a:lnTo>
                    <a:lnTo>
                      <a:pt x="9281" y="366"/>
                    </a:lnTo>
                    <a:lnTo>
                      <a:pt x="9208" y="391"/>
                    </a:lnTo>
                    <a:lnTo>
                      <a:pt x="9110" y="440"/>
                    </a:lnTo>
                    <a:lnTo>
                      <a:pt x="9037" y="513"/>
                    </a:lnTo>
                    <a:lnTo>
                      <a:pt x="7889" y="1661"/>
                    </a:lnTo>
                    <a:lnTo>
                      <a:pt x="7840" y="1490"/>
                    </a:lnTo>
                    <a:lnTo>
                      <a:pt x="7620" y="318"/>
                    </a:lnTo>
                    <a:lnTo>
                      <a:pt x="7596" y="195"/>
                    </a:lnTo>
                    <a:lnTo>
                      <a:pt x="7547" y="98"/>
                    </a:lnTo>
                    <a:lnTo>
                      <a:pt x="7498" y="49"/>
                    </a:lnTo>
                    <a:lnTo>
                      <a:pt x="74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aseline="-25000">
                  <a:solidFill>
                    <a:schemeClr val="dk1"/>
                  </a:solidFill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3960336" y="5041078"/>
            <a:ext cx="664014" cy="664014"/>
            <a:chOff x="7646756" y="2138954"/>
            <a:chExt cx="731522" cy="731522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B5836969-2CC1-4317-91CC-5B24BA1E4D15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7646756" y="2138954"/>
              <a:ext cx="731522" cy="73152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041F24B0-504E-4DBE-A905-7322D8D812E1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7742640" y="2234838"/>
              <a:ext cx="539754" cy="53975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406400" sx="111000" sy="11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5" name="Google Shape;795;p47"/>
            <p:cNvGrpSpPr/>
            <p:nvPr/>
          </p:nvGrpSpPr>
          <p:grpSpPr>
            <a:xfrm>
              <a:off x="7830442" y="2322170"/>
              <a:ext cx="347466" cy="370225"/>
              <a:chOff x="5970800" y="1619250"/>
              <a:chExt cx="428650" cy="456725"/>
            </a:xfrm>
            <a:solidFill>
              <a:schemeClr val="bg1"/>
            </a:solidFill>
          </p:grpSpPr>
          <p:sp>
            <p:nvSpPr>
              <p:cNvPr id="36" name="Google Shape;796;p47"/>
              <p:cNvSpPr/>
              <p:nvPr/>
            </p:nvSpPr>
            <p:spPr>
              <a:xfrm>
                <a:off x="5970800" y="1674200"/>
                <a:ext cx="377975" cy="377950"/>
              </a:xfrm>
              <a:custGeom>
                <a:avLst/>
                <a:gdLst/>
                <a:ahLst/>
                <a:cxnLst/>
                <a:rect l="l" t="t" r="r" b="b"/>
                <a:pathLst>
                  <a:path w="15119" h="15118" extrusionOk="0">
                    <a:moveTo>
                      <a:pt x="7181" y="0"/>
                    </a:moveTo>
                    <a:lnTo>
                      <a:pt x="6790" y="49"/>
                    </a:lnTo>
                    <a:lnTo>
                      <a:pt x="6424" y="98"/>
                    </a:lnTo>
                    <a:lnTo>
                      <a:pt x="6058" y="147"/>
                    </a:lnTo>
                    <a:lnTo>
                      <a:pt x="5691" y="244"/>
                    </a:lnTo>
                    <a:lnTo>
                      <a:pt x="5325" y="342"/>
                    </a:lnTo>
                    <a:lnTo>
                      <a:pt x="4983" y="464"/>
                    </a:lnTo>
                    <a:lnTo>
                      <a:pt x="4641" y="586"/>
                    </a:lnTo>
                    <a:lnTo>
                      <a:pt x="4299" y="733"/>
                    </a:lnTo>
                    <a:lnTo>
                      <a:pt x="3982" y="904"/>
                    </a:lnTo>
                    <a:lnTo>
                      <a:pt x="3664" y="1099"/>
                    </a:lnTo>
                    <a:lnTo>
                      <a:pt x="3347" y="1295"/>
                    </a:lnTo>
                    <a:lnTo>
                      <a:pt x="3053" y="1490"/>
                    </a:lnTo>
                    <a:lnTo>
                      <a:pt x="2760" y="1734"/>
                    </a:lnTo>
                    <a:lnTo>
                      <a:pt x="2492" y="1954"/>
                    </a:lnTo>
                    <a:lnTo>
                      <a:pt x="2223" y="2223"/>
                    </a:lnTo>
                    <a:lnTo>
                      <a:pt x="1979" y="2467"/>
                    </a:lnTo>
                    <a:lnTo>
                      <a:pt x="1735" y="2760"/>
                    </a:lnTo>
                    <a:lnTo>
                      <a:pt x="1515" y="3029"/>
                    </a:lnTo>
                    <a:lnTo>
                      <a:pt x="1295" y="3322"/>
                    </a:lnTo>
                    <a:lnTo>
                      <a:pt x="1100" y="3639"/>
                    </a:lnTo>
                    <a:lnTo>
                      <a:pt x="929" y="3957"/>
                    </a:lnTo>
                    <a:lnTo>
                      <a:pt x="758" y="4274"/>
                    </a:lnTo>
                    <a:lnTo>
                      <a:pt x="611" y="4616"/>
                    </a:lnTo>
                    <a:lnTo>
                      <a:pt x="465" y="4958"/>
                    </a:lnTo>
                    <a:lnTo>
                      <a:pt x="343" y="5300"/>
                    </a:lnTo>
                    <a:lnTo>
                      <a:pt x="245" y="5666"/>
                    </a:lnTo>
                    <a:lnTo>
                      <a:pt x="172" y="6033"/>
                    </a:lnTo>
                    <a:lnTo>
                      <a:pt x="98" y="6399"/>
                    </a:lnTo>
                    <a:lnTo>
                      <a:pt x="49" y="6790"/>
                    </a:lnTo>
                    <a:lnTo>
                      <a:pt x="25" y="7156"/>
                    </a:lnTo>
                    <a:lnTo>
                      <a:pt x="1" y="7547"/>
                    </a:lnTo>
                    <a:lnTo>
                      <a:pt x="25" y="7938"/>
                    </a:lnTo>
                    <a:lnTo>
                      <a:pt x="49" y="8328"/>
                    </a:lnTo>
                    <a:lnTo>
                      <a:pt x="98" y="8695"/>
                    </a:lnTo>
                    <a:lnTo>
                      <a:pt x="172" y="9085"/>
                    </a:lnTo>
                    <a:lnTo>
                      <a:pt x="245" y="9452"/>
                    </a:lnTo>
                    <a:lnTo>
                      <a:pt x="343" y="9794"/>
                    </a:lnTo>
                    <a:lnTo>
                      <a:pt x="465" y="10160"/>
                    </a:lnTo>
                    <a:lnTo>
                      <a:pt x="611" y="10502"/>
                    </a:lnTo>
                    <a:lnTo>
                      <a:pt x="758" y="10820"/>
                    </a:lnTo>
                    <a:lnTo>
                      <a:pt x="929" y="11161"/>
                    </a:lnTo>
                    <a:lnTo>
                      <a:pt x="1100" y="11479"/>
                    </a:lnTo>
                    <a:lnTo>
                      <a:pt x="1295" y="11772"/>
                    </a:lnTo>
                    <a:lnTo>
                      <a:pt x="1515" y="12065"/>
                    </a:lnTo>
                    <a:lnTo>
                      <a:pt x="1735" y="12358"/>
                    </a:lnTo>
                    <a:lnTo>
                      <a:pt x="1979" y="12627"/>
                    </a:lnTo>
                    <a:lnTo>
                      <a:pt x="2223" y="12895"/>
                    </a:lnTo>
                    <a:lnTo>
                      <a:pt x="2492" y="13140"/>
                    </a:lnTo>
                    <a:lnTo>
                      <a:pt x="2760" y="13384"/>
                    </a:lnTo>
                    <a:lnTo>
                      <a:pt x="3053" y="13604"/>
                    </a:lnTo>
                    <a:lnTo>
                      <a:pt x="3347" y="13824"/>
                    </a:lnTo>
                    <a:lnTo>
                      <a:pt x="3664" y="14019"/>
                    </a:lnTo>
                    <a:lnTo>
                      <a:pt x="3982" y="14190"/>
                    </a:lnTo>
                    <a:lnTo>
                      <a:pt x="4299" y="14361"/>
                    </a:lnTo>
                    <a:lnTo>
                      <a:pt x="4641" y="14507"/>
                    </a:lnTo>
                    <a:lnTo>
                      <a:pt x="4983" y="14654"/>
                    </a:lnTo>
                    <a:lnTo>
                      <a:pt x="5325" y="14776"/>
                    </a:lnTo>
                    <a:lnTo>
                      <a:pt x="5691" y="14874"/>
                    </a:lnTo>
                    <a:lnTo>
                      <a:pt x="6058" y="14947"/>
                    </a:lnTo>
                    <a:lnTo>
                      <a:pt x="6424" y="15020"/>
                    </a:lnTo>
                    <a:lnTo>
                      <a:pt x="6790" y="15069"/>
                    </a:lnTo>
                    <a:lnTo>
                      <a:pt x="7181" y="15094"/>
                    </a:lnTo>
                    <a:lnTo>
                      <a:pt x="7572" y="15118"/>
                    </a:lnTo>
                    <a:lnTo>
                      <a:pt x="7963" y="15094"/>
                    </a:lnTo>
                    <a:lnTo>
                      <a:pt x="8329" y="15069"/>
                    </a:lnTo>
                    <a:lnTo>
                      <a:pt x="8720" y="15020"/>
                    </a:lnTo>
                    <a:lnTo>
                      <a:pt x="9086" y="14947"/>
                    </a:lnTo>
                    <a:lnTo>
                      <a:pt x="9452" y="14874"/>
                    </a:lnTo>
                    <a:lnTo>
                      <a:pt x="9819" y="14776"/>
                    </a:lnTo>
                    <a:lnTo>
                      <a:pt x="10161" y="14654"/>
                    </a:lnTo>
                    <a:lnTo>
                      <a:pt x="10503" y="14507"/>
                    </a:lnTo>
                    <a:lnTo>
                      <a:pt x="10844" y="14361"/>
                    </a:lnTo>
                    <a:lnTo>
                      <a:pt x="11162" y="14190"/>
                    </a:lnTo>
                    <a:lnTo>
                      <a:pt x="11479" y="14019"/>
                    </a:lnTo>
                    <a:lnTo>
                      <a:pt x="11797" y="13824"/>
                    </a:lnTo>
                    <a:lnTo>
                      <a:pt x="12090" y="13604"/>
                    </a:lnTo>
                    <a:lnTo>
                      <a:pt x="12383" y="13384"/>
                    </a:lnTo>
                    <a:lnTo>
                      <a:pt x="12652" y="13140"/>
                    </a:lnTo>
                    <a:lnTo>
                      <a:pt x="12920" y="12895"/>
                    </a:lnTo>
                    <a:lnTo>
                      <a:pt x="13165" y="12627"/>
                    </a:lnTo>
                    <a:lnTo>
                      <a:pt x="13409" y="12358"/>
                    </a:lnTo>
                    <a:lnTo>
                      <a:pt x="13629" y="12065"/>
                    </a:lnTo>
                    <a:lnTo>
                      <a:pt x="13824" y="11772"/>
                    </a:lnTo>
                    <a:lnTo>
                      <a:pt x="14019" y="11479"/>
                    </a:lnTo>
                    <a:lnTo>
                      <a:pt x="14215" y="11161"/>
                    </a:lnTo>
                    <a:lnTo>
                      <a:pt x="14386" y="10820"/>
                    </a:lnTo>
                    <a:lnTo>
                      <a:pt x="14532" y="10502"/>
                    </a:lnTo>
                    <a:lnTo>
                      <a:pt x="14654" y="10160"/>
                    </a:lnTo>
                    <a:lnTo>
                      <a:pt x="14777" y="9794"/>
                    </a:lnTo>
                    <a:lnTo>
                      <a:pt x="14899" y="9452"/>
                    </a:lnTo>
                    <a:lnTo>
                      <a:pt x="14972" y="9085"/>
                    </a:lnTo>
                    <a:lnTo>
                      <a:pt x="15045" y="8695"/>
                    </a:lnTo>
                    <a:lnTo>
                      <a:pt x="15094" y="8328"/>
                    </a:lnTo>
                    <a:lnTo>
                      <a:pt x="15118" y="7938"/>
                    </a:lnTo>
                    <a:lnTo>
                      <a:pt x="15118" y="7547"/>
                    </a:lnTo>
                    <a:lnTo>
                      <a:pt x="15094" y="6936"/>
                    </a:lnTo>
                    <a:lnTo>
                      <a:pt x="15021" y="6326"/>
                    </a:lnTo>
                    <a:lnTo>
                      <a:pt x="14899" y="5740"/>
                    </a:lnTo>
                    <a:lnTo>
                      <a:pt x="14728" y="5178"/>
                    </a:lnTo>
                    <a:lnTo>
                      <a:pt x="14532" y="4616"/>
                    </a:lnTo>
                    <a:lnTo>
                      <a:pt x="14288" y="4079"/>
                    </a:lnTo>
                    <a:lnTo>
                      <a:pt x="13995" y="3590"/>
                    </a:lnTo>
                    <a:lnTo>
                      <a:pt x="13653" y="3102"/>
                    </a:lnTo>
                    <a:lnTo>
                      <a:pt x="13458" y="3053"/>
                    </a:lnTo>
                    <a:lnTo>
                      <a:pt x="12163" y="4347"/>
                    </a:lnTo>
                    <a:lnTo>
                      <a:pt x="12383" y="4689"/>
                    </a:lnTo>
                    <a:lnTo>
                      <a:pt x="12578" y="5056"/>
                    </a:lnTo>
                    <a:lnTo>
                      <a:pt x="12749" y="5446"/>
                    </a:lnTo>
                    <a:lnTo>
                      <a:pt x="12896" y="5837"/>
                    </a:lnTo>
                    <a:lnTo>
                      <a:pt x="13018" y="6252"/>
                    </a:lnTo>
                    <a:lnTo>
                      <a:pt x="13091" y="6668"/>
                    </a:lnTo>
                    <a:lnTo>
                      <a:pt x="13165" y="7107"/>
                    </a:lnTo>
                    <a:lnTo>
                      <a:pt x="13165" y="7547"/>
                    </a:lnTo>
                    <a:lnTo>
                      <a:pt x="13140" y="8133"/>
                    </a:lnTo>
                    <a:lnTo>
                      <a:pt x="13067" y="8695"/>
                    </a:lnTo>
                    <a:lnTo>
                      <a:pt x="12920" y="9208"/>
                    </a:lnTo>
                    <a:lnTo>
                      <a:pt x="12725" y="9745"/>
                    </a:lnTo>
                    <a:lnTo>
                      <a:pt x="12505" y="10233"/>
                    </a:lnTo>
                    <a:lnTo>
                      <a:pt x="12212" y="10673"/>
                    </a:lnTo>
                    <a:lnTo>
                      <a:pt x="11895" y="11113"/>
                    </a:lnTo>
                    <a:lnTo>
                      <a:pt x="11528" y="11503"/>
                    </a:lnTo>
                    <a:lnTo>
                      <a:pt x="11138" y="11870"/>
                    </a:lnTo>
                    <a:lnTo>
                      <a:pt x="10698" y="12187"/>
                    </a:lnTo>
                    <a:lnTo>
                      <a:pt x="10234" y="12480"/>
                    </a:lnTo>
                    <a:lnTo>
                      <a:pt x="9745" y="12725"/>
                    </a:lnTo>
                    <a:lnTo>
                      <a:pt x="9233" y="12895"/>
                    </a:lnTo>
                    <a:lnTo>
                      <a:pt x="8695" y="13042"/>
                    </a:lnTo>
                    <a:lnTo>
                      <a:pt x="8133" y="13140"/>
                    </a:lnTo>
                    <a:lnTo>
                      <a:pt x="7572" y="13164"/>
                    </a:lnTo>
                    <a:lnTo>
                      <a:pt x="6986" y="13140"/>
                    </a:lnTo>
                    <a:lnTo>
                      <a:pt x="6448" y="13042"/>
                    </a:lnTo>
                    <a:lnTo>
                      <a:pt x="5911" y="12895"/>
                    </a:lnTo>
                    <a:lnTo>
                      <a:pt x="5398" y="12725"/>
                    </a:lnTo>
                    <a:lnTo>
                      <a:pt x="4910" y="12480"/>
                    </a:lnTo>
                    <a:lnTo>
                      <a:pt x="4446" y="12187"/>
                    </a:lnTo>
                    <a:lnTo>
                      <a:pt x="4006" y="11870"/>
                    </a:lnTo>
                    <a:lnTo>
                      <a:pt x="3615" y="11503"/>
                    </a:lnTo>
                    <a:lnTo>
                      <a:pt x="3249" y="11113"/>
                    </a:lnTo>
                    <a:lnTo>
                      <a:pt x="2931" y="10673"/>
                    </a:lnTo>
                    <a:lnTo>
                      <a:pt x="2638" y="10233"/>
                    </a:lnTo>
                    <a:lnTo>
                      <a:pt x="2418" y="9745"/>
                    </a:lnTo>
                    <a:lnTo>
                      <a:pt x="2223" y="9208"/>
                    </a:lnTo>
                    <a:lnTo>
                      <a:pt x="2077" y="8695"/>
                    </a:lnTo>
                    <a:lnTo>
                      <a:pt x="2003" y="8133"/>
                    </a:lnTo>
                    <a:lnTo>
                      <a:pt x="1954" y="7547"/>
                    </a:lnTo>
                    <a:lnTo>
                      <a:pt x="2003" y="6985"/>
                    </a:lnTo>
                    <a:lnTo>
                      <a:pt x="2077" y="6423"/>
                    </a:lnTo>
                    <a:lnTo>
                      <a:pt x="2223" y="5886"/>
                    </a:lnTo>
                    <a:lnTo>
                      <a:pt x="2418" y="5373"/>
                    </a:lnTo>
                    <a:lnTo>
                      <a:pt x="2638" y="4885"/>
                    </a:lnTo>
                    <a:lnTo>
                      <a:pt x="2931" y="4421"/>
                    </a:lnTo>
                    <a:lnTo>
                      <a:pt x="3249" y="4005"/>
                    </a:lnTo>
                    <a:lnTo>
                      <a:pt x="3615" y="3590"/>
                    </a:lnTo>
                    <a:lnTo>
                      <a:pt x="4006" y="3224"/>
                    </a:lnTo>
                    <a:lnTo>
                      <a:pt x="4446" y="2906"/>
                    </a:lnTo>
                    <a:lnTo>
                      <a:pt x="4910" y="2638"/>
                    </a:lnTo>
                    <a:lnTo>
                      <a:pt x="5398" y="2394"/>
                    </a:lnTo>
                    <a:lnTo>
                      <a:pt x="5911" y="2198"/>
                    </a:lnTo>
                    <a:lnTo>
                      <a:pt x="6448" y="2076"/>
                    </a:lnTo>
                    <a:lnTo>
                      <a:pt x="6986" y="1978"/>
                    </a:lnTo>
                    <a:lnTo>
                      <a:pt x="7572" y="1954"/>
                    </a:lnTo>
                    <a:lnTo>
                      <a:pt x="8011" y="1978"/>
                    </a:lnTo>
                    <a:lnTo>
                      <a:pt x="8451" y="2027"/>
                    </a:lnTo>
                    <a:lnTo>
                      <a:pt x="8866" y="2100"/>
                    </a:lnTo>
                    <a:lnTo>
                      <a:pt x="9281" y="2223"/>
                    </a:lnTo>
                    <a:lnTo>
                      <a:pt x="9672" y="2369"/>
                    </a:lnTo>
                    <a:lnTo>
                      <a:pt x="10063" y="2540"/>
                    </a:lnTo>
                    <a:lnTo>
                      <a:pt x="10429" y="2735"/>
                    </a:lnTo>
                    <a:lnTo>
                      <a:pt x="10771" y="2955"/>
                    </a:lnTo>
                    <a:lnTo>
                      <a:pt x="11943" y="1807"/>
                    </a:lnTo>
                    <a:lnTo>
                      <a:pt x="11846" y="1343"/>
                    </a:lnTo>
                    <a:lnTo>
                      <a:pt x="11382" y="1026"/>
                    </a:lnTo>
                    <a:lnTo>
                      <a:pt x="10893" y="782"/>
                    </a:lnTo>
                    <a:lnTo>
                      <a:pt x="10380" y="537"/>
                    </a:lnTo>
                    <a:lnTo>
                      <a:pt x="9843" y="342"/>
                    </a:lnTo>
                    <a:lnTo>
                      <a:pt x="9306" y="195"/>
                    </a:lnTo>
                    <a:lnTo>
                      <a:pt x="8744" y="98"/>
                    </a:lnTo>
                    <a:lnTo>
                      <a:pt x="8158" y="25"/>
                    </a:lnTo>
                    <a:lnTo>
                      <a:pt x="757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aseline="-25000">
                  <a:solidFill>
                    <a:schemeClr val="dk1"/>
                  </a:solidFill>
                </a:endParaRPr>
              </a:p>
            </p:txBody>
          </p:sp>
          <p:sp>
            <p:nvSpPr>
              <p:cNvPr id="37" name="Google Shape;797;p47"/>
              <p:cNvSpPr/>
              <p:nvPr/>
            </p:nvSpPr>
            <p:spPr>
              <a:xfrm>
                <a:off x="6068500" y="1771875"/>
                <a:ext cx="182575" cy="1826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4" extrusionOk="0">
                    <a:moveTo>
                      <a:pt x="3664" y="1"/>
                    </a:moveTo>
                    <a:lnTo>
                      <a:pt x="3297" y="25"/>
                    </a:lnTo>
                    <a:lnTo>
                      <a:pt x="2931" y="74"/>
                    </a:lnTo>
                    <a:lnTo>
                      <a:pt x="2565" y="147"/>
                    </a:lnTo>
                    <a:lnTo>
                      <a:pt x="2247" y="294"/>
                    </a:lnTo>
                    <a:lnTo>
                      <a:pt x="1930" y="440"/>
                    </a:lnTo>
                    <a:lnTo>
                      <a:pt x="1612" y="611"/>
                    </a:lnTo>
                    <a:lnTo>
                      <a:pt x="1344" y="831"/>
                    </a:lnTo>
                    <a:lnTo>
                      <a:pt x="1075" y="1075"/>
                    </a:lnTo>
                    <a:lnTo>
                      <a:pt x="831" y="1320"/>
                    </a:lnTo>
                    <a:lnTo>
                      <a:pt x="635" y="1613"/>
                    </a:lnTo>
                    <a:lnTo>
                      <a:pt x="440" y="1906"/>
                    </a:lnTo>
                    <a:lnTo>
                      <a:pt x="293" y="2223"/>
                    </a:lnTo>
                    <a:lnTo>
                      <a:pt x="171" y="2565"/>
                    </a:lnTo>
                    <a:lnTo>
                      <a:pt x="74" y="2907"/>
                    </a:lnTo>
                    <a:lnTo>
                      <a:pt x="25" y="3273"/>
                    </a:lnTo>
                    <a:lnTo>
                      <a:pt x="0" y="3640"/>
                    </a:lnTo>
                    <a:lnTo>
                      <a:pt x="25" y="4031"/>
                    </a:lnTo>
                    <a:lnTo>
                      <a:pt x="74" y="4373"/>
                    </a:lnTo>
                    <a:lnTo>
                      <a:pt x="171" y="4739"/>
                    </a:lnTo>
                    <a:lnTo>
                      <a:pt x="293" y="5081"/>
                    </a:lnTo>
                    <a:lnTo>
                      <a:pt x="440" y="5398"/>
                    </a:lnTo>
                    <a:lnTo>
                      <a:pt x="635" y="5691"/>
                    </a:lnTo>
                    <a:lnTo>
                      <a:pt x="831" y="5960"/>
                    </a:lnTo>
                    <a:lnTo>
                      <a:pt x="1075" y="6229"/>
                    </a:lnTo>
                    <a:lnTo>
                      <a:pt x="1344" y="6473"/>
                    </a:lnTo>
                    <a:lnTo>
                      <a:pt x="1612" y="6668"/>
                    </a:lnTo>
                    <a:lnTo>
                      <a:pt x="1930" y="6864"/>
                    </a:lnTo>
                    <a:lnTo>
                      <a:pt x="2247" y="7010"/>
                    </a:lnTo>
                    <a:lnTo>
                      <a:pt x="2565" y="7132"/>
                    </a:lnTo>
                    <a:lnTo>
                      <a:pt x="2931" y="7230"/>
                    </a:lnTo>
                    <a:lnTo>
                      <a:pt x="3297" y="7279"/>
                    </a:lnTo>
                    <a:lnTo>
                      <a:pt x="3664" y="7303"/>
                    </a:lnTo>
                    <a:lnTo>
                      <a:pt x="4030" y="7279"/>
                    </a:lnTo>
                    <a:lnTo>
                      <a:pt x="4396" y="7230"/>
                    </a:lnTo>
                    <a:lnTo>
                      <a:pt x="4738" y="7132"/>
                    </a:lnTo>
                    <a:lnTo>
                      <a:pt x="5080" y="7010"/>
                    </a:lnTo>
                    <a:lnTo>
                      <a:pt x="5398" y="6864"/>
                    </a:lnTo>
                    <a:lnTo>
                      <a:pt x="5691" y="6668"/>
                    </a:lnTo>
                    <a:lnTo>
                      <a:pt x="5984" y="6473"/>
                    </a:lnTo>
                    <a:lnTo>
                      <a:pt x="6253" y="6229"/>
                    </a:lnTo>
                    <a:lnTo>
                      <a:pt x="6472" y="5960"/>
                    </a:lnTo>
                    <a:lnTo>
                      <a:pt x="6692" y="5691"/>
                    </a:lnTo>
                    <a:lnTo>
                      <a:pt x="6863" y="5398"/>
                    </a:lnTo>
                    <a:lnTo>
                      <a:pt x="7034" y="5081"/>
                    </a:lnTo>
                    <a:lnTo>
                      <a:pt x="7156" y="4739"/>
                    </a:lnTo>
                    <a:lnTo>
                      <a:pt x="7230" y="4373"/>
                    </a:lnTo>
                    <a:lnTo>
                      <a:pt x="7303" y="4031"/>
                    </a:lnTo>
                    <a:lnTo>
                      <a:pt x="7303" y="3640"/>
                    </a:lnTo>
                    <a:lnTo>
                      <a:pt x="7303" y="3396"/>
                    </a:lnTo>
                    <a:lnTo>
                      <a:pt x="7278" y="3176"/>
                    </a:lnTo>
                    <a:lnTo>
                      <a:pt x="7254" y="2932"/>
                    </a:lnTo>
                    <a:lnTo>
                      <a:pt x="7181" y="2712"/>
                    </a:lnTo>
                    <a:lnTo>
                      <a:pt x="7132" y="2492"/>
                    </a:lnTo>
                    <a:lnTo>
                      <a:pt x="7034" y="2272"/>
                    </a:lnTo>
                    <a:lnTo>
                      <a:pt x="6839" y="1857"/>
                    </a:lnTo>
                    <a:lnTo>
                      <a:pt x="5325" y="3347"/>
                    </a:lnTo>
                    <a:lnTo>
                      <a:pt x="5349" y="3640"/>
                    </a:lnTo>
                    <a:lnTo>
                      <a:pt x="5349" y="3811"/>
                    </a:lnTo>
                    <a:lnTo>
                      <a:pt x="5325" y="3982"/>
                    </a:lnTo>
                    <a:lnTo>
                      <a:pt x="5276" y="4153"/>
                    </a:lnTo>
                    <a:lnTo>
                      <a:pt x="5227" y="4299"/>
                    </a:lnTo>
                    <a:lnTo>
                      <a:pt x="5154" y="4446"/>
                    </a:lnTo>
                    <a:lnTo>
                      <a:pt x="5080" y="4592"/>
                    </a:lnTo>
                    <a:lnTo>
                      <a:pt x="4983" y="4739"/>
                    </a:lnTo>
                    <a:lnTo>
                      <a:pt x="4860" y="4861"/>
                    </a:lnTo>
                    <a:lnTo>
                      <a:pt x="4738" y="4959"/>
                    </a:lnTo>
                    <a:lnTo>
                      <a:pt x="4616" y="5056"/>
                    </a:lnTo>
                    <a:lnTo>
                      <a:pt x="4470" y="5154"/>
                    </a:lnTo>
                    <a:lnTo>
                      <a:pt x="4323" y="5203"/>
                    </a:lnTo>
                    <a:lnTo>
                      <a:pt x="4177" y="5276"/>
                    </a:lnTo>
                    <a:lnTo>
                      <a:pt x="4006" y="5301"/>
                    </a:lnTo>
                    <a:lnTo>
                      <a:pt x="3835" y="5349"/>
                    </a:lnTo>
                    <a:lnTo>
                      <a:pt x="3493" y="5349"/>
                    </a:lnTo>
                    <a:lnTo>
                      <a:pt x="3322" y="5301"/>
                    </a:lnTo>
                    <a:lnTo>
                      <a:pt x="3151" y="5276"/>
                    </a:lnTo>
                    <a:lnTo>
                      <a:pt x="3004" y="5203"/>
                    </a:lnTo>
                    <a:lnTo>
                      <a:pt x="2858" y="5154"/>
                    </a:lnTo>
                    <a:lnTo>
                      <a:pt x="2711" y="5056"/>
                    </a:lnTo>
                    <a:lnTo>
                      <a:pt x="2589" y="4959"/>
                    </a:lnTo>
                    <a:lnTo>
                      <a:pt x="2467" y="4861"/>
                    </a:lnTo>
                    <a:lnTo>
                      <a:pt x="2345" y="4739"/>
                    </a:lnTo>
                    <a:lnTo>
                      <a:pt x="2247" y="4592"/>
                    </a:lnTo>
                    <a:lnTo>
                      <a:pt x="2174" y="4446"/>
                    </a:lnTo>
                    <a:lnTo>
                      <a:pt x="2101" y="4299"/>
                    </a:lnTo>
                    <a:lnTo>
                      <a:pt x="2027" y="4153"/>
                    </a:lnTo>
                    <a:lnTo>
                      <a:pt x="2003" y="3982"/>
                    </a:lnTo>
                    <a:lnTo>
                      <a:pt x="1979" y="3811"/>
                    </a:lnTo>
                    <a:lnTo>
                      <a:pt x="1954" y="3640"/>
                    </a:lnTo>
                    <a:lnTo>
                      <a:pt x="1979" y="3469"/>
                    </a:lnTo>
                    <a:lnTo>
                      <a:pt x="2003" y="3298"/>
                    </a:lnTo>
                    <a:lnTo>
                      <a:pt x="2027" y="3151"/>
                    </a:lnTo>
                    <a:lnTo>
                      <a:pt x="2101" y="2980"/>
                    </a:lnTo>
                    <a:lnTo>
                      <a:pt x="2174" y="2834"/>
                    </a:lnTo>
                    <a:lnTo>
                      <a:pt x="2247" y="2687"/>
                    </a:lnTo>
                    <a:lnTo>
                      <a:pt x="2345" y="2565"/>
                    </a:lnTo>
                    <a:lnTo>
                      <a:pt x="2467" y="2443"/>
                    </a:lnTo>
                    <a:lnTo>
                      <a:pt x="2589" y="2345"/>
                    </a:lnTo>
                    <a:lnTo>
                      <a:pt x="2711" y="2248"/>
                    </a:lnTo>
                    <a:lnTo>
                      <a:pt x="2858" y="2150"/>
                    </a:lnTo>
                    <a:lnTo>
                      <a:pt x="3004" y="2077"/>
                    </a:lnTo>
                    <a:lnTo>
                      <a:pt x="3151" y="2028"/>
                    </a:lnTo>
                    <a:lnTo>
                      <a:pt x="3322" y="1979"/>
                    </a:lnTo>
                    <a:lnTo>
                      <a:pt x="3493" y="1955"/>
                    </a:lnTo>
                    <a:lnTo>
                      <a:pt x="3664" y="1955"/>
                    </a:lnTo>
                    <a:lnTo>
                      <a:pt x="3957" y="1979"/>
                    </a:lnTo>
                    <a:lnTo>
                      <a:pt x="5447" y="465"/>
                    </a:lnTo>
                    <a:lnTo>
                      <a:pt x="5056" y="269"/>
                    </a:lnTo>
                    <a:lnTo>
                      <a:pt x="4836" y="196"/>
                    </a:lnTo>
                    <a:lnTo>
                      <a:pt x="4616" y="123"/>
                    </a:lnTo>
                    <a:lnTo>
                      <a:pt x="4372" y="74"/>
                    </a:lnTo>
                    <a:lnTo>
                      <a:pt x="4152" y="25"/>
                    </a:lnTo>
                    <a:lnTo>
                      <a:pt x="390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aseline="-25000">
                  <a:solidFill>
                    <a:schemeClr val="dk1"/>
                  </a:solidFill>
                </a:endParaRPr>
              </a:p>
            </p:txBody>
          </p:sp>
          <p:sp>
            <p:nvSpPr>
              <p:cNvPr id="38" name="Google Shape;798;p47"/>
              <p:cNvSpPr/>
              <p:nvPr/>
            </p:nvSpPr>
            <p:spPr>
              <a:xfrm>
                <a:off x="5981175" y="2005125"/>
                <a:ext cx="751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2834" extrusionOk="0">
                    <a:moveTo>
                      <a:pt x="1466" y="0"/>
                    </a:moveTo>
                    <a:lnTo>
                      <a:pt x="294" y="1173"/>
                    </a:lnTo>
                    <a:lnTo>
                      <a:pt x="172" y="1319"/>
                    </a:lnTo>
                    <a:lnTo>
                      <a:pt x="74" y="1490"/>
                    </a:lnTo>
                    <a:lnTo>
                      <a:pt x="25" y="1661"/>
                    </a:lnTo>
                    <a:lnTo>
                      <a:pt x="1" y="1857"/>
                    </a:lnTo>
                    <a:lnTo>
                      <a:pt x="25" y="2052"/>
                    </a:lnTo>
                    <a:lnTo>
                      <a:pt x="74" y="2223"/>
                    </a:lnTo>
                    <a:lnTo>
                      <a:pt x="172" y="2394"/>
                    </a:lnTo>
                    <a:lnTo>
                      <a:pt x="294" y="2540"/>
                    </a:lnTo>
                    <a:lnTo>
                      <a:pt x="440" y="2663"/>
                    </a:lnTo>
                    <a:lnTo>
                      <a:pt x="611" y="2760"/>
                    </a:lnTo>
                    <a:lnTo>
                      <a:pt x="807" y="2809"/>
                    </a:lnTo>
                    <a:lnTo>
                      <a:pt x="978" y="2833"/>
                    </a:lnTo>
                    <a:lnTo>
                      <a:pt x="1173" y="2809"/>
                    </a:lnTo>
                    <a:lnTo>
                      <a:pt x="1344" y="2760"/>
                    </a:lnTo>
                    <a:lnTo>
                      <a:pt x="1515" y="2663"/>
                    </a:lnTo>
                    <a:lnTo>
                      <a:pt x="1686" y="2540"/>
                    </a:lnTo>
                    <a:lnTo>
                      <a:pt x="2858" y="1368"/>
                    </a:lnTo>
                    <a:lnTo>
                      <a:pt x="3005" y="1197"/>
                    </a:lnTo>
                    <a:lnTo>
                      <a:pt x="2590" y="928"/>
                    </a:lnTo>
                    <a:lnTo>
                      <a:pt x="2199" y="635"/>
                    </a:lnTo>
                    <a:lnTo>
                      <a:pt x="1808" y="342"/>
                    </a:lnTo>
                    <a:lnTo>
                      <a:pt x="146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aseline="-25000">
                  <a:solidFill>
                    <a:schemeClr val="dk1"/>
                  </a:solidFill>
                </a:endParaRPr>
              </a:p>
            </p:txBody>
          </p:sp>
          <p:sp>
            <p:nvSpPr>
              <p:cNvPr id="39" name="Google Shape;799;p47"/>
              <p:cNvSpPr/>
              <p:nvPr/>
            </p:nvSpPr>
            <p:spPr>
              <a:xfrm>
                <a:off x="6263875" y="2005125"/>
                <a:ext cx="745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834" extrusionOk="0">
                    <a:moveTo>
                      <a:pt x="1539" y="0"/>
                    </a:moveTo>
                    <a:lnTo>
                      <a:pt x="1173" y="342"/>
                    </a:lnTo>
                    <a:lnTo>
                      <a:pt x="807" y="635"/>
                    </a:lnTo>
                    <a:lnTo>
                      <a:pt x="416" y="928"/>
                    </a:lnTo>
                    <a:lnTo>
                      <a:pt x="1" y="1197"/>
                    </a:lnTo>
                    <a:lnTo>
                      <a:pt x="123" y="1368"/>
                    </a:lnTo>
                    <a:lnTo>
                      <a:pt x="1319" y="2540"/>
                    </a:lnTo>
                    <a:lnTo>
                      <a:pt x="1466" y="2663"/>
                    </a:lnTo>
                    <a:lnTo>
                      <a:pt x="1637" y="2760"/>
                    </a:lnTo>
                    <a:lnTo>
                      <a:pt x="1832" y="2809"/>
                    </a:lnTo>
                    <a:lnTo>
                      <a:pt x="2003" y="2833"/>
                    </a:lnTo>
                    <a:lnTo>
                      <a:pt x="2199" y="2809"/>
                    </a:lnTo>
                    <a:lnTo>
                      <a:pt x="2370" y="2760"/>
                    </a:lnTo>
                    <a:lnTo>
                      <a:pt x="2541" y="2663"/>
                    </a:lnTo>
                    <a:lnTo>
                      <a:pt x="2712" y="2540"/>
                    </a:lnTo>
                    <a:lnTo>
                      <a:pt x="2834" y="2394"/>
                    </a:lnTo>
                    <a:lnTo>
                      <a:pt x="2931" y="2223"/>
                    </a:lnTo>
                    <a:lnTo>
                      <a:pt x="2980" y="2052"/>
                    </a:lnTo>
                    <a:lnTo>
                      <a:pt x="2980" y="1857"/>
                    </a:lnTo>
                    <a:lnTo>
                      <a:pt x="2980" y="1661"/>
                    </a:lnTo>
                    <a:lnTo>
                      <a:pt x="2931" y="1490"/>
                    </a:lnTo>
                    <a:lnTo>
                      <a:pt x="2834" y="1319"/>
                    </a:lnTo>
                    <a:lnTo>
                      <a:pt x="2712" y="1173"/>
                    </a:lnTo>
                    <a:lnTo>
                      <a:pt x="153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aseline="-25000">
                  <a:solidFill>
                    <a:schemeClr val="dk1"/>
                  </a:solidFill>
                </a:endParaRPr>
              </a:p>
            </p:txBody>
          </p:sp>
          <p:sp>
            <p:nvSpPr>
              <p:cNvPr id="40" name="Google Shape;800;p47"/>
              <p:cNvSpPr/>
              <p:nvPr/>
            </p:nvSpPr>
            <p:spPr>
              <a:xfrm>
                <a:off x="6147875" y="1619250"/>
                <a:ext cx="251575" cy="255850"/>
              </a:xfrm>
              <a:custGeom>
                <a:avLst/>
                <a:gdLst/>
                <a:ahLst/>
                <a:cxnLst/>
                <a:rect l="l" t="t" r="r" b="b"/>
                <a:pathLst>
                  <a:path w="10063" h="10234" extrusionOk="0">
                    <a:moveTo>
                      <a:pt x="7352" y="0"/>
                    </a:moveTo>
                    <a:lnTo>
                      <a:pt x="7254" y="24"/>
                    </a:lnTo>
                    <a:lnTo>
                      <a:pt x="7181" y="73"/>
                    </a:lnTo>
                    <a:lnTo>
                      <a:pt x="7083" y="147"/>
                    </a:lnTo>
                    <a:lnTo>
                      <a:pt x="5447" y="1758"/>
                    </a:lnTo>
                    <a:lnTo>
                      <a:pt x="5373" y="1856"/>
                    </a:lnTo>
                    <a:lnTo>
                      <a:pt x="5300" y="1978"/>
                    </a:lnTo>
                    <a:lnTo>
                      <a:pt x="5227" y="2125"/>
                    </a:lnTo>
                    <a:lnTo>
                      <a:pt x="5178" y="2247"/>
                    </a:lnTo>
                    <a:lnTo>
                      <a:pt x="5154" y="2393"/>
                    </a:lnTo>
                    <a:lnTo>
                      <a:pt x="5129" y="2540"/>
                    </a:lnTo>
                    <a:lnTo>
                      <a:pt x="5129" y="2687"/>
                    </a:lnTo>
                    <a:lnTo>
                      <a:pt x="5129" y="2809"/>
                    </a:lnTo>
                    <a:lnTo>
                      <a:pt x="5349" y="3981"/>
                    </a:lnTo>
                    <a:lnTo>
                      <a:pt x="5398" y="4152"/>
                    </a:lnTo>
                    <a:lnTo>
                      <a:pt x="147" y="9403"/>
                    </a:lnTo>
                    <a:lnTo>
                      <a:pt x="74" y="9476"/>
                    </a:lnTo>
                    <a:lnTo>
                      <a:pt x="25" y="9574"/>
                    </a:lnTo>
                    <a:lnTo>
                      <a:pt x="0" y="9672"/>
                    </a:lnTo>
                    <a:lnTo>
                      <a:pt x="0" y="9745"/>
                    </a:lnTo>
                    <a:lnTo>
                      <a:pt x="0" y="9843"/>
                    </a:lnTo>
                    <a:lnTo>
                      <a:pt x="25" y="9940"/>
                    </a:lnTo>
                    <a:lnTo>
                      <a:pt x="74" y="10013"/>
                    </a:lnTo>
                    <a:lnTo>
                      <a:pt x="147" y="10087"/>
                    </a:lnTo>
                    <a:lnTo>
                      <a:pt x="220" y="10160"/>
                    </a:lnTo>
                    <a:lnTo>
                      <a:pt x="293" y="10209"/>
                    </a:lnTo>
                    <a:lnTo>
                      <a:pt x="391" y="10233"/>
                    </a:lnTo>
                    <a:lnTo>
                      <a:pt x="586" y="10233"/>
                    </a:lnTo>
                    <a:lnTo>
                      <a:pt x="660" y="10209"/>
                    </a:lnTo>
                    <a:lnTo>
                      <a:pt x="757" y="10160"/>
                    </a:lnTo>
                    <a:lnTo>
                      <a:pt x="831" y="10087"/>
                    </a:lnTo>
                    <a:lnTo>
                      <a:pt x="6204" y="4738"/>
                    </a:lnTo>
                    <a:lnTo>
                      <a:pt x="7254" y="4909"/>
                    </a:lnTo>
                    <a:lnTo>
                      <a:pt x="7376" y="4933"/>
                    </a:lnTo>
                    <a:lnTo>
                      <a:pt x="7523" y="4933"/>
                    </a:lnTo>
                    <a:lnTo>
                      <a:pt x="7645" y="4909"/>
                    </a:lnTo>
                    <a:lnTo>
                      <a:pt x="7791" y="4860"/>
                    </a:lnTo>
                    <a:lnTo>
                      <a:pt x="7938" y="4811"/>
                    </a:lnTo>
                    <a:lnTo>
                      <a:pt x="8060" y="4763"/>
                    </a:lnTo>
                    <a:lnTo>
                      <a:pt x="8182" y="4689"/>
                    </a:lnTo>
                    <a:lnTo>
                      <a:pt x="8280" y="4592"/>
                    </a:lnTo>
                    <a:lnTo>
                      <a:pt x="9916" y="2955"/>
                    </a:lnTo>
                    <a:lnTo>
                      <a:pt x="9989" y="2882"/>
                    </a:lnTo>
                    <a:lnTo>
                      <a:pt x="10038" y="2784"/>
                    </a:lnTo>
                    <a:lnTo>
                      <a:pt x="10063" y="2711"/>
                    </a:lnTo>
                    <a:lnTo>
                      <a:pt x="10038" y="2613"/>
                    </a:lnTo>
                    <a:lnTo>
                      <a:pt x="10014" y="2564"/>
                    </a:lnTo>
                    <a:lnTo>
                      <a:pt x="9940" y="2491"/>
                    </a:lnTo>
                    <a:lnTo>
                      <a:pt x="9843" y="2442"/>
                    </a:lnTo>
                    <a:lnTo>
                      <a:pt x="9745" y="2418"/>
                    </a:lnTo>
                    <a:lnTo>
                      <a:pt x="8695" y="2223"/>
                    </a:lnTo>
                    <a:lnTo>
                      <a:pt x="9721" y="1197"/>
                    </a:lnTo>
                    <a:lnTo>
                      <a:pt x="9794" y="1123"/>
                    </a:lnTo>
                    <a:lnTo>
                      <a:pt x="9843" y="1026"/>
                    </a:lnTo>
                    <a:lnTo>
                      <a:pt x="9867" y="953"/>
                    </a:lnTo>
                    <a:lnTo>
                      <a:pt x="9867" y="855"/>
                    </a:lnTo>
                    <a:lnTo>
                      <a:pt x="9867" y="757"/>
                    </a:lnTo>
                    <a:lnTo>
                      <a:pt x="9843" y="659"/>
                    </a:lnTo>
                    <a:lnTo>
                      <a:pt x="9794" y="586"/>
                    </a:lnTo>
                    <a:lnTo>
                      <a:pt x="9721" y="513"/>
                    </a:lnTo>
                    <a:lnTo>
                      <a:pt x="9647" y="440"/>
                    </a:lnTo>
                    <a:lnTo>
                      <a:pt x="9574" y="391"/>
                    </a:lnTo>
                    <a:lnTo>
                      <a:pt x="9476" y="366"/>
                    </a:lnTo>
                    <a:lnTo>
                      <a:pt x="9281" y="366"/>
                    </a:lnTo>
                    <a:lnTo>
                      <a:pt x="9208" y="391"/>
                    </a:lnTo>
                    <a:lnTo>
                      <a:pt x="9110" y="440"/>
                    </a:lnTo>
                    <a:lnTo>
                      <a:pt x="9037" y="513"/>
                    </a:lnTo>
                    <a:lnTo>
                      <a:pt x="7889" y="1661"/>
                    </a:lnTo>
                    <a:lnTo>
                      <a:pt x="7840" y="1490"/>
                    </a:lnTo>
                    <a:lnTo>
                      <a:pt x="7620" y="318"/>
                    </a:lnTo>
                    <a:lnTo>
                      <a:pt x="7596" y="195"/>
                    </a:lnTo>
                    <a:lnTo>
                      <a:pt x="7547" y="98"/>
                    </a:lnTo>
                    <a:lnTo>
                      <a:pt x="7498" y="49"/>
                    </a:lnTo>
                    <a:lnTo>
                      <a:pt x="74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baseline="-25000">
                  <a:solidFill>
                    <a:schemeClr val="dk1"/>
                  </a:solidFill>
                </a:endParaRPr>
              </a:p>
            </p:txBody>
          </p:sp>
        </p:grpSp>
      </p:grpSp>
      <p:sp>
        <p:nvSpPr>
          <p:cNvPr id="41" name="ตัวแทนเนื้อหา 6"/>
          <p:cNvSpPr txBox="1">
            <a:spLocks/>
          </p:cNvSpPr>
          <p:nvPr/>
        </p:nvSpPr>
        <p:spPr>
          <a:xfrm>
            <a:off x="683193" y="1139578"/>
            <a:ext cx="2925959" cy="6500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h-TH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</a:t>
            </a:r>
            <a:r>
              <a:rPr lang="th-TH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 วัน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 ชม.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b="1" dirty="0">
              <a:solidFill>
                <a:schemeClr val="accent5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869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BE096AE-D862-43DF-8F16-B19D365CB1BE}"/>
              </a:ext>
            </a:extLst>
          </p:cNvPr>
          <p:cNvSpPr/>
          <p:nvPr/>
        </p:nvSpPr>
        <p:spPr>
          <a:xfrm>
            <a:off x="7467523" y="2242341"/>
            <a:ext cx="2942926" cy="792000"/>
          </a:xfrm>
          <a:prstGeom prst="rect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0D68E52-820A-41AB-ABEB-63036FE2A49F}"/>
              </a:ext>
            </a:extLst>
          </p:cNvPr>
          <p:cNvSpPr/>
          <p:nvPr/>
        </p:nvSpPr>
        <p:spPr>
          <a:xfrm>
            <a:off x="957594" y="4770876"/>
            <a:ext cx="2942926" cy="792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bg1"/>
              </a:solidFill>
            </a:endParaRPr>
          </a:p>
        </p:txBody>
      </p:sp>
      <p:sp>
        <p:nvSpPr>
          <p:cNvPr id="5" name="Bent-Up Arrow 129">
            <a:extLst>
              <a:ext uri="{FF2B5EF4-FFF2-40B4-BE49-F238E27FC236}">
                <a16:creationId xmlns:a16="http://schemas.microsoft.com/office/drawing/2014/main" xmlns="" id="{B380F367-BC2D-4D1A-A3AA-5B48CF9A822E}"/>
              </a:ext>
            </a:extLst>
          </p:cNvPr>
          <p:cNvSpPr/>
          <p:nvPr/>
        </p:nvSpPr>
        <p:spPr>
          <a:xfrm rot="16200000" flipV="1">
            <a:off x="2452165" y="4065201"/>
            <a:ext cx="597208" cy="813414"/>
          </a:xfrm>
          <a:prstGeom prst="bentUpArrow">
            <a:avLst>
              <a:gd name="adj1" fmla="val 36792"/>
              <a:gd name="adj2" fmla="val 29908"/>
              <a:gd name="adj3" fmla="val 3972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D60D9AB-1FC9-4F18-BE92-F787B8BB69B8}"/>
              </a:ext>
            </a:extLst>
          </p:cNvPr>
          <p:cNvSpPr/>
          <p:nvPr/>
        </p:nvSpPr>
        <p:spPr>
          <a:xfrm>
            <a:off x="3127570" y="3928031"/>
            <a:ext cx="2942926" cy="792000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7" name="Bent-Up Arrow 130">
            <a:extLst>
              <a:ext uri="{FF2B5EF4-FFF2-40B4-BE49-F238E27FC236}">
                <a16:creationId xmlns:a16="http://schemas.microsoft.com/office/drawing/2014/main" xmlns="" id="{678576DB-A9D0-4D32-86A1-1858E691C8F1}"/>
              </a:ext>
            </a:extLst>
          </p:cNvPr>
          <p:cNvSpPr/>
          <p:nvPr/>
        </p:nvSpPr>
        <p:spPr>
          <a:xfrm rot="16200000" flipV="1">
            <a:off x="4607188" y="3248588"/>
            <a:ext cx="597208" cy="813414"/>
          </a:xfrm>
          <a:prstGeom prst="bentUpArrow">
            <a:avLst>
              <a:gd name="adj1" fmla="val 36792"/>
              <a:gd name="adj2" fmla="val 29908"/>
              <a:gd name="adj3" fmla="val 3972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EA73F78-1244-40F0-BE13-30F87A240951}"/>
              </a:ext>
            </a:extLst>
          </p:cNvPr>
          <p:cNvSpPr/>
          <p:nvPr/>
        </p:nvSpPr>
        <p:spPr>
          <a:xfrm>
            <a:off x="5297546" y="3085186"/>
            <a:ext cx="2942926" cy="792000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9" name="Bent-Up Arrow 131">
            <a:extLst>
              <a:ext uri="{FF2B5EF4-FFF2-40B4-BE49-F238E27FC236}">
                <a16:creationId xmlns:a16="http://schemas.microsoft.com/office/drawing/2014/main" xmlns="" id="{5FD2A6D5-1BE6-4887-8E90-3BF8DA3D42E2}"/>
              </a:ext>
            </a:extLst>
          </p:cNvPr>
          <p:cNvSpPr/>
          <p:nvPr/>
        </p:nvSpPr>
        <p:spPr>
          <a:xfrm rot="16200000" flipV="1">
            <a:off x="6762211" y="2431973"/>
            <a:ext cx="597209" cy="813415"/>
          </a:xfrm>
          <a:prstGeom prst="bentUpArrow">
            <a:avLst>
              <a:gd name="adj1" fmla="val 36792"/>
              <a:gd name="adj2" fmla="val 29908"/>
              <a:gd name="adj3" fmla="val 3972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8203CB9-CF62-463D-A0FD-AAE82945467A}"/>
              </a:ext>
            </a:extLst>
          </p:cNvPr>
          <p:cNvGrpSpPr/>
          <p:nvPr/>
        </p:nvGrpSpPr>
        <p:grpSpPr>
          <a:xfrm>
            <a:off x="4066799" y="4740835"/>
            <a:ext cx="3067503" cy="906974"/>
            <a:chOff x="852873" y="3067505"/>
            <a:chExt cx="2342902" cy="90697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5964DD2F-8009-4980-A33D-5B0823981F8C}"/>
                </a:ext>
              </a:extLst>
            </p:cNvPr>
            <p:cNvSpPr txBox="1"/>
            <p:nvPr/>
          </p:nvSpPr>
          <p:spPr>
            <a:xfrm>
              <a:off x="852873" y="3328148"/>
              <a:ext cx="23429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0050164-C98F-46FB-A44E-5E4408F217CC}"/>
                </a:ext>
              </a:extLst>
            </p:cNvPr>
            <p:cNvSpPr txBox="1"/>
            <p:nvPr/>
          </p:nvSpPr>
          <p:spPr>
            <a:xfrm>
              <a:off x="852873" y="3067505"/>
              <a:ext cx="23429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346D709-5333-4D58-8BA1-7CA46A70CE4B}"/>
              </a:ext>
            </a:extLst>
          </p:cNvPr>
          <p:cNvGrpSpPr/>
          <p:nvPr/>
        </p:nvGrpSpPr>
        <p:grpSpPr>
          <a:xfrm>
            <a:off x="6223860" y="3897922"/>
            <a:ext cx="3067503" cy="906974"/>
            <a:chOff x="852873" y="3067505"/>
            <a:chExt cx="2342902" cy="90697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FED269B-F034-4516-9628-237E4D57051D}"/>
                </a:ext>
              </a:extLst>
            </p:cNvPr>
            <p:cNvSpPr txBox="1"/>
            <p:nvPr/>
          </p:nvSpPr>
          <p:spPr>
            <a:xfrm>
              <a:off x="852873" y="3328148"/>
              <a:ext cx="23429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3285019-3AAA-4708-9235-E20B4B2EAEA1}"/>
                </a:ext>
              </a:extLst>
            </p:cNvPr>
            <p:cNvSpPr txBox="1"/>
            <p:nvPr/>
          </p:nvSpPr>
          <p:spPr>
            <a:xfrm>
              <a:off x="852873" y="3067505"/>
              <a:ext cx="23429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8213BD0-36AB-4712-9581-A911C20F8D97}"/>
              </a:ext>
            </a:extLst>
          </p:cNvPr>
          <p:cNvGrpSpPr/>
          <p:nvPr/>
        </p:nvGrpSpPr>
        <p:grpSpPr>
          <a:xfrm>
            <a:off x="8380920" y="3055009"/>
            <a:ext cx="3067503" cy="906974"/>
            <a:chOff x="852873" y="3067505"/>
            <a:chExt cx="2342902" cy="90697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992EF85-7AF4-4FA2-975A-1C54FD85E744}"/>
                </a:ext>
              </a:extLst>
            </p:cNvPr>
            <p:cNvSpPr txBox="1"/>
            <p:nvPr/>
          </p:nvSpPr>
          <p:spPr>
            <a:xfrm>
              <a:off x="852873" y="3328148"/>
              <a:ext cx="23429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276E9958-4CEF-406E-924F-46A2DE75EC7F}"/>
                </a:ext>
              </a:extLst>
            </p:cNvPr>
            <p:cNvSpPr txBox="1"/>
            <p:nvPr/>
          </p:nvSpPr>
          <p:spPr>
            <a:xfrm>
              <a:off x="852873" y="3067505"/>
              <a:ext cx="23429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9" name="Group 109">
            <a:extLst>
              <a:ext uri="{FF2B5EF4-FFF2-40B4-BE49-F238E27FC236}">
                <a16:creationId xmlns:a16="http://schemas.microsoft.com/office/drawing/2014/main" xmlns="" id="{54231257-BC75-4779-91E2-4B746A4C66BA}"/>
              </a:ext>
            </a:extLst>
          </p:cNvPr>
          <p:cNvGrpSpPr/>
          <p:nvPr/>
        </p:nvGrpSpPr>
        <p:grpSpPr>
          <a:xfrm>
            <a:off x="1636286" y="4830670"/>
            <a:ext cx="1592588" cy="688606"/>
            <a:chOff x="3233964" y="1964137"/>
            <a:chExt cx="1410044" cy="56340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842C8A2-AC29-4323-AF3D-37D26195CAA7}"/>
                </a:ext>
              </a:extLst>
            </p:cNvPr>
            <p:cNvSpPr txBox="1"/>
            <p:nvPr/>
          </p:nvSpPr>
          <p:spPr>
            <a:xfrm>
              <a:off x="3233964" y="1964137"/>
              <a:ext cx="1400519" cy="22663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Add Text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030BC85-ACC0-4D62-B902-281C70483707}"/>
                </a:ext>
              </a:extLst>
            </p:cNvPr>
            <p:cNvSpPr txBox="1"/>
            <p:nvPr/>
          </p:nvSpPr>
          <p:spPr>
            <a:xfrm>
              <a:off x="3243489" y="2149815"/>
              <a:ext cx="1400519" cy="3777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Modern PowerPoint  Presentation </a:t>
              </a:r>
            </a:p>
          </p:txBody>
        </p:sp>
      </p:grpSp>
      <p:grpSp>
        <p:nvGrpSpPr>
          <p:cNvPr id="22" name="Group 109">
            <a:extLst>
              <a:ext uri="{FF2B5EF4-FFF2-40B4-BE49-F238E27FC236}">
                <a16:creationId xmlns:a16="http://schemas.microsoft.com/office/drawing/2014/main" xmlns="" id="{1B5621B5-3D3B-4194-9760-96B651593923}"/>
              </a:ext>
            </a:extLst>
          </p:cNvPr>
          <p:cNvGrpSpPr/>
          <p:nvPr/>
        </p:nvGrpSpPr>
        <p:grpSpPr>
          <a:xfrm>
            <a:off x="3802739" y="3986746"/>
            <a:ext cx="1592588" cy="688606"/>
            <a:chOff x="3233964" y="1964137"/>
            <a:chExt cx="1410044" cy="56340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0C86E91-8731-463A-A61D-5F7146293BF3}"/>
                </a:ext>
              </a:extLst>
            </p:cNvPr>
            <p:cNvSpPr txBox="1"/>
            <p:nvPr/>
          </p:nvSpPr>
          <p:spPr>
            <a:xfrm>
              <a:off x="3233964" y="1964137"/>
              <a:ext cx="1400519" cy="22663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Add Text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C15DD35-C82D-4863-832A-767E246DDC04}"/>
                </a:ext>
              </a:extLst>
            </p:cNvPr>
            <p:cNvSpPr txBox="1"/>
            <p:nvPr/>
          </p:nvSpPr>
          <p:spPr>
            <a:xfrm>
              <a:off x="3243489" y="2149815"/>
              <a:ext cx="1400519" cy="3777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Modern PowerPoint  Presentation </a:t>
              </a:r>
            </a:p>
          </p:txBody>
        </p:sp>
      </p:grpSp>
      <p:grpSp>
        <p:nvGrpSpPr>
          <p:cNvPr id="25" name="Group 109">
            <a:extLst>
              <a:ext uri="{FF2B5EF4-FFF2-40B4-BE49-F238E27FC236}">
                <a16:creationId xmlns:a16="http://schemas.microsoft.com/office/drawing/2014/main" xmlns="" id="{1100C156-6EF7-4388-83A8-7F5C92D162D6}"/>
              </a:ext>
            </a:extLst>
          </p:cNvPr>
          <p:cNvGrpSpPr/>
          <p:nvPr/>
        </p:nvGrpSpPr>
        <p:grpSpPr>
          <a:xfrm>
            <a:off x="5972715" y="3142820"/>
            <a:ext cx="1592588" cy="688606"/>
            <a:chOff x="3233964" y="1964137"/>
            <a:chExt cx="1410044" cy="56340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6BBFE9E-6A6D-44FF-868C-93F65423E209}"/>
                </a:ext>
              </a:extLst>
            </p:cNvPr>
            <p:cNvSpPr txBox="1"/>
            <p:nvPr/>
          </p:nvSpPr>
          <p:spPr>
            <a:xfrm>
              <a:off x="3233964" y="1964137"/>
              <a:ext cx="1400519" cy="22663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Add Text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65138EA0-D6BA-4F7C-A0AE-A72A9FE522DE}"/>
                </a:ext>
              </a:extLst>
            </p:cNvPr>
            <p:cNvSpPr txBox="1"/>
            <p:nvPr/>
          </p:nvSpPr>
          <p:spPr>
            <a:xfrm>
              <a:off x="3243489" y="2149815"/>
              <a:ext cx="1400519" cy="3777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Modern PowerPoint  Presentation </a:t>
              </a:r>
            </a:p>
          </p:txBody>
        </p:sp>
      </p:grpSp>
      <p:grpSp>
        <p:nvGrpSpPr>
          <p:cNvPr id="28" name="Group 109">
            <a:extLst>
              <a:ext uri="{FF2B5EF4-FFF2-40B4-BE49-F238E27FC236}">
                <a16:creationId xmlns:a16="http://schemas.microsoft.com/office/drawing/2014/main" xmlns="" id="{7D174CD0-5B80-46EA-8F90-2D34014C2A46}"/>
              </a:ext>
            </a:extLst>
          </p:cNvPr>
          <p:cNvGrpSpPr/>
          <p:nvPr/>
        </p:nvGrpSpPr>
        <p:grpSpPr>
          <a:xfrm>
            <a:off x="8151421" y="2298896"/>
            <a:ext cx="1592588" cy="688606"/>
            <a:chOff x="3233964" y="1964137"/>
            <a:chExt cx="1410044" cy="56340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F154003-1D95-4E13-B084-A4C9DBE7B829}"/>
                </a:ext>
              </a:extLst>
            </p:cNvPr>
            <p:cNvSpPr txBox="1"/>
            <p:nvPr/>
          </p:nvSpPr>
          <p:spPr>
            <a:xfrm>
              <a:off x="3233964" y="1964137"/>
              <a:ext cx="1400519" cy="22663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Add Text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134102AD-8A51-4190-8209-09E875066EE3}"/>
                </a:ext>
              </a:extLst>
            </p:cNvPr>
            <p:cNvSpPr txBox="1"/>
            <p:nvPr/>
          </p:nvSpPr>
          <p:spPr>
            <a:xfrm>
              <a:off x="3243489" y="2149815"/>
              <a:ext cx="1400519" cy="3777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Modern PowerPoint  Presentation 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AB97FDB-F276-4835-8283-69E0F1D308F6}"/>
              </a:ext>
            </a:extLst>
          </p:cNvPr>
          <p:cNvSpPr/>
          <p:nvPr/>
        </p:nvSpPr>
        <p:spPr>
          <a:xfrm>
            <a:off x="3474452" y="4158437"/>
            <a:ext cx="317209" cy="316282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2" name="Frame 17">
            <a:extLst>
              <a:ext uri="{FF2B5EF4-FFF2-40B4-BE49-F238E27FC236}">
                <a16:creationId xmlns:a16="http://schemas.microsoft.com/office/drawing/2014/main" xmlns="" id="{EA4ABD9D-DAB4-4718-B4DA-ED71B21AA1D2}"/>
              </a:ext>
            </a:extLst>
          </p:cNvPr>
          <p:cNvSpPr/>
          <p:nvPr/>
        </p:nvSpPr>
        <p:spPr>
          <a:xfrm>
            <a:off x="1161241" y="5010837"/>
            <a:ext cx="318434" cy="3184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3" name="Donut 39">
            <a:extLst>
              <a:ext uri="{FF2B5EF4-FFF2-40B4-BE49-F238E27FC236}">
                <a16:creationId xmlns:a16="http://schemas.microsoft.com/office/drawing/2014/main" xmlns="" id="{4E3A1A1D-B0EC-4AE7-8714-EE3924F57DFC}"/>
              </a:ext>
            </a:extLst>
          </p:cNvPr>
          <p:cNvSpPr/>
          <p:nvPr/>
        </p:nvSpPr>
        <p:spPr>
          <a:xfrm>
            <a:off x="5535184" y="3288750"/>
            <a:ext cx="404132" cy="40413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4" name="Rectangle 130">
            <a:extLst>
              <a:ext uri="{FF2B5EF4-FFF2-40B4-BE49-F238E27FC236}">
                <a16:creationId xmlns:a16="http://schemas.microsoft.com/office/drawing/2014/main" xmlns="" id="{2162A90A-C904-4D73-AE23-15516F744B97}"/>
              </a:ext>
            </a:extLst>
          </p:cNvPr>
          <p:cNvSpPr/>
          <p:nvPr/>
        </p:nvSpPr>
        <p:spPr>
          <a:xfrm>
            <a:off x="7684799" y="2495095"/>
            <a:ext cx="338397" cy="3399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5" name="Graphic 46">
            <a:extLst>
              <a:ext uri="{FF2B5EF4-FFF2-40B4-BE49-F238E27FC236}">
                <a16:creationId xmlns:a16="http://schemas.microsoft.com/office/drawing/2014/main" xmlns="" id="{2814F154-D5C5-45FD-BCAA-AF716F3B1287}"/>
              </a:ext>
            </a:extLst>
          </p:cNvPr>
          <p:cNvSpPr/>
          <p:nvPr/>
        </p:nvSpPr>
        <p:spPr>
          <a:xfrm rot="20395817">
            <a:off x="992934" y="1625782"/>
            <a:ext cx="2356748" cy="2710941"/>
          </a:xfrm>
          <a:custGeom>
            <a:avLst/>
            <a:gdLst>
              <a:gd name="connsiteX0" fmla="*/ 104368 w 5961980"/>
              <a:gd name="connsiteY0" fmla="*/ 2552216 h 6858000"/>
              <a:gd name="connsiteX1" fmla="*/ 255313 w 5961980"/>
              <a:gd name="connsiteY1" fmla="*/ 2883054 h 6858000"/>
              <a:gd name="connsiteX2" fmla="*/ 775694 w 5961980"/>
              <a:gd name="connsiteY2" fmla="*/ 4027203 h 6858000"/>
              <a:gd name="connsiteX3" fmla="*/ 956965 w 5961980"/>
              <a:gd name="connsiteY3" fmla="*/ 4084410 h 6858000"/>
              <a:gd name="connsiteX4" fmla="*/ 1439438 w 5961980"/>
              <a:gd name="connsiteY4" fmla="*/ 3781831 h 6858000"/>
              <a:gd name="connsiteX5" fmla="*/ 2087329 w 5961980"/>
              <a:gd name="connsiteY5" fmla="*/ 3384136 h 6858000"/>
              <a:gd name="connsiteX6" fmla="*/ 2136955 w 5961980"/>
              <a:gd name="connsiteY6" fmla="*/ 3218717 h 6858000"/>
              <a:gd name="connsiteX7" fmla="*/ 2034947 w 5961980"/>
              <a:gd name="connsiteY7" fmla="*/ 2971967 h 6858000"/>
              <a:gd name="connsiteX8" fmla="*/ 1844025 w 5961980"/>
              <a:gd name="connsiteY8" fmla="*/ 2617005 h 6858000"/>
              <a:gd name="connsiteX9" fmla="*/ 2038393 w 5961980"/>
              <a:gd name="connsiteY9" fmla="*/ 2572204 h 6858000"/>
              <a:gd name="connsiteX10" fmla="*/ 2122481 w 5961980"/>
              <a:gd name="connsiteY10" fmla="*/ 2191740 h 6858000"/>
              <a:gd name="connsiteX11" fmla="*/ 2136955 w 5961980"/>
              <a:gd name="connsiteY11" fmla="*/ 2158656 h 6858000"/>
              <a:gd name="connsiteX12" fmla="*/ 2451941 w 5961980"/>
              <a:gd name="connsiteY12" fmla="*/ 1705132 h 6858000"/>
              <a:gd name="connsiteX13" fmla="*/ 2638037 w 5961980"/>
              <a:gd name="connsiteY13" fmla="*/ 1526617 h 6858000"/>
              <a:gd name="connsiteX14" fmla="*/ 3055031 w 5961980"/>
              <a:gd name="connsiteY14" fmla="*/ 1408756 h 6858000"/>
              <a:gd name="connsiteX15" fmla="*/ 3072262 w 5961980"/>
              <a:gd name="connsiteY15" fmla="*/ 1435637 h 6858000"/>
              <a:gd name="connsiteX16" fmla="*/ 3000581 w 5961980"/>
              <a:gd name="connsiteY16" fmla="*/ 1607259 h 6858000"/>
              <a:gd name="connsiteX17" fmla="*/ 2736599 w 5961980"/>
              <a:gd name="connsiteY17" fmla="*/ 1895364 h 6858000"/>
              <a:gd name="connsiteX18" fmla="*/ 2685595 w 5961980"/>
              <a:gd name="connsiteY18" fmla="*/ 1956018 h 6858000"/>
              <a:gd name="connsiteX19" fmla="*/ 2171417 w 5961980"/>
              <a:gd name="connsiteY19" fmla="*/ 2837564 h 6858000"/>
              <a:gd name="connsiteX20" fmla="*/ 2163147 w 5961980"/>
              <a:gd name="connsiteY20" fmla="*/ 2894771 h 6858000"/>
              <a:gd name="connsiteX21" fmla="*/ 2234828 w 5961980"/>
              <a:gd name="connsiteY21" fmla="*/ 3050541 h 6858000"/>
              <a:gd name="connsiteX22" fmla="*/ 2400247 w 5961980"/>
              <a:gd name="connsiteY22" fmla="*/ 3365526 h 6858000"/>
              <a:gd name="connsiteX23" fmla="*/ 2658025 w 5961980"/>
              <a:gd name="connsiteY23" fmla="*/ 3505443 h 6858000"/>
              <a:gd name="connsiteX24" fmla="*/ 2691109 w 5961980"/>
              <a:gd name="connsiteY24" fmla="*/ 3768046 h 6858000"/>
              <a:gd name="connsiteX25" fmla="*/ 2600129 w 5961980"/>
              <a:gd name="connsiteY25" fmla="*/ 4579978 h 6858000"/>
              <a:gd name="connsiteX26" fmla="*/ 2482267 w 5961980"/>
              <a:gd name="connsiteY26" fmla="*/ 4634429 h 6858000"/>
              <a:gd name="connsiteX27" fmla="*/ 2179688 w 5961980"/>
              <a:gd name="connsiteY27" fmla="*/ 4865326 h 6858000"/>
              <a:gd name="connsiteX28" fmla="*/ 1788197 w 5961980"/>
              <a:gd name="connsiteY28" fmla="*/ 5180312 h 6858000"/>
              <a:gd name="connsiteX29" fmla="*/ 1668957 w 5961980"/>
              <a:gd name="connsiteY29" fmla="*/ 5269225 h 6858000"/>
              <a:gd name="connsiteX30" fmla="*/ 1225082 w 5961980"/>
              <a:gd name="connsiteY30" fmla="*/ 5487026 h 6858000"/>
              <a:gd name="connsiteX31" fmla="*/ 950073 w 5961980"/>
              <a:gd name="connsiteY31" fmla="*/ 5563533 h 6858000"/>
              <a:gd name="connsiteX32" fmla="*/ 735028 w 5961980"/>
              <a:gd name="connsiteY32" fmla="*/ 5601441 h 6858000"/>
              <a:gd name="connsiteX33" fmla="*/ 697120 w 5961980"/>
              <a:gd name="connsiteY33" fmla="*/ 5637971 h 6858000"/>
              <a:gd name="connsiteX34" fmla="*/ 722622 w 5961980"/>
              <a:gd name="connsiteY34" fmla="*/ 6007407 h 6858000"/>
              <a:gd name="connsiteX35" fmla="*/ 760530 w 5961980"/>
              <a:gd name="connsiteY35" fmla="*/ 6177651 h 6858000"/>
              <a:gd name="connsiteX36" fmla="*/ 1001077 w 5961980"/>
              <a:gd name="connsiteY36" fmla="*/ 6801419 h 6858000"/>
              <a:gd name="connsiteX37" fmla="*/ 1114114 w 5961980"/>
              <a:gd name="connsiteY37" fmla="*/ 6858626 h 6858000"/>
              <a:gd name="connsiteX38" fmla="*/ 1206473 w 5961980"/>
              <a:gd name="connsiteY38" fmla="*/ 6733183 h 6858000"/>
              <a:gd name="connsiteX39" fmla="*/ 1205094 w 5961980"/>
              <a:gd name="connsiteY39" fmla="*/ 6647028 h 6858000"/>
              <a:gd name="connsiteX40" fmla="*/ 1217501 w 5961980"/>
              <a:gd name="connsiteY40" fmla="*/ 6236237 h 6858000"/>
              <a:gd name="connsiteX41" fmla="*/ 1292628 w 5961980"/>
              <a:gd name="connsiteY41" fmla="*/ 6021192 h 6858000"/>
              <a:gd name="connsiteX42" fmla="*/ 1644144 w 5961980"/>
              <a:gd name="connsiteY42" fmla="*/ 6234169 h 6858000"/>
              <a:gd name="connsiteX43" fmla="*/ 1704798 w 5961980"/>
              <a:gd name="connsiteY43" fmla="*/ 6085981 h 6858000"/>
              <a:gd name="connsiteX44" fmla="*/ 1854364 w 5961980"/>
              <a:gd name="connsiteY44" fmla="*/ 5802701 h 6858000"/>
              <a:gd name="connsiteX45" fmla="*/ 2161768 w 5961980"/>
              <a:gd name="connsiteY45" fmla="*/ 5616605 h 6858000"/>
              <a:gd name="connsiteX46" fmla="*/ 2683527 w 5961980"/>
              <a:gd name="connsiteY46" fmla="*/ 5433265 h 6858000"/>
              <a:gd name="connsiteX47" fmla="*/ 3032286 w 5961980"/>
              <a:gd name="connsiteY47" fmla="*/ 5191340 h 6858000"/>
              <a:gd name="connsiteX48" fmla="*/ 3356921 w 5961980"/>
              <a:gd name="connsiteY48" fmla="*/ 4594452 h 6858000"/>
              <a:gd name="connsiteX49" fmla="*/ 3667082 w 5961980"/>
              <a:gd name="connsiteY49" fmla="*/ 4026514 h 6858000"/>
              <a:gd name="connsiteX50" fmla="*/ 3770469 w 5961980"/>
              <a:gd name="connsiteY50" fmla="*/ 4004458 h 6858000"/>
              <a:gd name="connsiteX51" fmla="*/ 4011016 w 5961980"/>
              <a:gd name="connsiteY51" fmla="*/ 4098195 h 6858000"/>
              <a:gd name="connsiteX52" fmla="*/ 4375627 w 5961980"/>
              <a:gd name="connsiteY52" fmla="*/ 4195379 h 6858000"/>
              <a:gd name="connsiteX53" fmla="*/ 4574819 w 5961980"/>
              <a:gd name="connsiteY53" fmla="*/ 4418006 h 6858000"/>
              <a:gd name="connsiteX54" fmla="*/ 4605146 w 5961980"/>
              <a:gd name="connsiteY54" fmla="*/ 4470388 h 6858000"/>
              <a:gd name="connsiteX55" fmla="*/ 4640298 w 5961980"/>
              <a:gd name="connsiteY55" fmla="*/ 4528974 h 6858000"/>
              <a:gd name="connsiteX56" fmla="*/ 4700951 w 5961980"/>
              <a:gd name="connsiteY56" fmla="*/ 4766075 h 6858000"/>
              <a:gd name="connsiteX57" fmla="*/ 4711290 w 5961980"/>
              <a:gd name="connsiteY57" fmla="*/ 4903235 h 6858000"/>
              <a:gd name="connsiteX58" fmla="*/ 4705087 w 5961980"/>
              <a:gd name="connsiteY58" fmla="*/ 4996972 h 6858000"/>
              <a:gd name="connsiteX59" fmla="*/ 4776079 w 5961980"/>
              <a:gd name="connsiteY59" fmla="*/ 5296105 h 6858000"/>
              <a:gd name="connsiteX60" fmla="*/ 4862924 w 5961980"/>
              <a:gd name="connsiteY60" fmla="*/ 5763414 h 6858000"/>
              <a:gd name="connsiteX61" fmla="*/ 4932538 w 5961980"/>
              <a:gd name="connsiteY61" fmla="*/ 5762036 h 6858000"/>
              <a:gd name="connsiteX62" fmla="*/ 4912550 w 5961980"/>
              <a:gd name="connsiteY62" fmla="*/ 6119065 h 6858000"/>
              <a:gd name="connsiteX63" fmla="*/ 4938052 w 5961980"/>
              <a:gd name="connsiteY63" fmla="*/ 6387182 h 6858000"/>
              <a:gd name="connsiteX64" fmla="*/ 5117256 w 5961980"/>
              <a:gd name="connsiteY64" fmla="*/ 6368572 h 6858000"/>
              <a:gd name="connsiteX65" fmla="*/ 5117256 w 5961980"/>
              <a:gd name="connsiteY65" fmla="*/ 6294134 h 6858000"/>
              <a:gd name="connsiteX66" fmla="*/ 5196519 w 5961980"/>
              <a:gd name="connsiteY66" fmla="*/ 6356166 h 6858000"/>
              <a:gd name="connsiteX67" fmla="*/ 5927120 w 5961980"/>
              <a:gd name="connsiteY67" fmla="*/ 6380290 h 6858000"/>
              <a:gd name="connsiteX68" fmla="*/ 5947798 w 5961980"/>
              <a:gd name="connsiteY68" fmla="*/ 6221763 h 6858000"/>
              <a:gd name="connsiteX69" fmla="*/ 5865088 w 5961980"/>
              <a:gd name="connsiteY69" fmla="*/ 6142500 h 6858000"/>
              <a:gd name="connsiteX70" fmla="*/ 5526668 w 5961980"/>
              <a:gd name="connsiteY70" fmla="*/ 6039802 h 6858000"/>
              <a:gd name="connsiteX71" fmla="*/ 5442580 w 5961980"/>
              <a:gd name="connsiteY71" fmla="*/ 5971566 h 6858000"/>
              <a:gd name="connsiteX72" fmla="*/ 5267512 w 5961980"/>
              <a:gd name="connsiteY72" fmla="*/ 5766171 h 6858000"/>
              <a:gd name="connsiteX73" fmla="*/ 5269579 w 5961980"/>
              <a:gd name="connsiteY73" fmla="*/ 5570425 h 6858000"/>
              <a:gd name="connsiteX74" fmla="*/ 5175842 w 5961980"/>
              <a:gd name="connsiteY74" fmla="*/ 4633050 h 6858000"/>
              <a:gd name="connsiteX75" fmla="*/ 5210993 w 5961980"/>
              <a:gd name="connsiteY75" fmla="*/ 4263614 h 6858000"/>
              <a:gd name="connsiteX76" fmla="*/ 5159989 w 5961980"/>
              <a:gd name="connsiteY76" fmla="*/ 4025135 h 6858000"/>
              <a:gd name="connsiteX77" fmla="*/ 4742995 w 5961980"/>
              <a:gd name="connsiteY77" fmla="*/ 3665348 h 6858000"/>
              <a:gd name="connsiteX78" fmla="*/ 4226061 w 5961980"/>
              <a:gd name="connsiteY78" fmla="*/ 3253179 h 6858000"/>
              <a:gd name="connsiteX79" fmla="*/ 4222615 w 5961980"/>
              <a:gd name="connsiteY79" fmla="*/ 3187701 h 6858000"/>
              <a:gd name="connsiteX80" fmla="*/ 4273619 w 5961980"/>
              <a:gd name="connsiteY80" fmla="*/ 3034688 h 6858000"/>
              <a:gd name="connsiteX81" fmla="*/ 4330826 w 5961980"/>
              <a:gd name="connsiteY81" fmla="*/ 2977481 h 6858000"/>
              <a:gd name="connsiteX82" fmla="*/ 4521747 w 5961980"/>
              <a:gd name="connsiteY82" fmla="*/ 2982305 h 6858000"/>
              <a:gd name="connsiteX83" fmla="*/ 5043507 w 5961980"/>
              <a:gd name="connsiteY83" fmla="*/ 3069840 h 6858000"/>
              <a:gd name="connsiteX84" fmla="*/ 5336436 w 5961980"/>
              <a:gd name="connsiteY84" fmla="*/ 2810683 h 6858000"/>
              <a:gd name="connsiteX85" fmla="*/ 5412942 w 5961980"/>
              <a:gd name="connsiteY85" fmla="*/ 2791384 h 6858000"/>
              <a:gd name="connsiteX86" fmla="*/ 5736199 w 5961980"/>
              <a:gd name="connsiteY86" fmla="*/ 2665941 h 6858000"/>
              <a:gd name="connsiteX87" fmla="*/ 5793406 w 5961980"/>
              <a:gd name="connsiteY87" fmla="*/ 2605288 h 6858000"/>
              <a:gd name="connsiteX88" fmla="*/ 5777554 w 5961980"/>
              <a:gd name="connsiteY88" fmla="*/ 2584610 h 6858000"/>
              <a:gd name="connsiteX89" fmla="*/ 5562509 w 5961980"/>
              <a:gd name="connsiteY89" fmla="*/ 2629411 h 6858000"/>
              <a:gd name="connsiteX90" fmla="*/ 5625920 w 5961980"/>
              <a:gd name="connsiteY90" fmla="*/ 2588057 h 6858000"/>
              <a:gd name="connsiteX91" fmla="*/ 5810638 w 5961980"/>
              <a:gd name="connsiteY91" fmla="*/ 2500522 h 6858000"/>
              <a:gd name="connsiteX92" fmla="*/ 5845789 w 5961980"/>
              <a:gd name="connsiteY92" fmla="*/ 2433665 h 6858000"/>
              <a:gd name="connsiteX93" fmla="*/ 5778932 w 5961980"/>
              <a:gd name="connsiteY93" fmla="*/ 2433665 h 6858000"/>
              <a:gd name="connsiteX94" fmla="*/ 5680370 w 5961980"/>
              <a:gd name="connsiteY94" fmla="*/ 2478466 h 6858000"/>
              <a:gd name="connsiteX95" fmla="*/ 5672099 w 5961980"/>
              <a:gd name="connsiteY95" fmla="*/ 2462614 h 6858000"/>
              <a:gd name="connsiteX96" fmla="*/ 5850614 w 5961980"/>
              <a:gd name="connsiteY96" fmla="*/ 2325454 h 6858000"/>
              <a:gd name="connsiteX97" fmla="*/ 5831315 w 5961980"/>
              <a:gd name="connsiteY97" fmla="*/ 2293748 h 6858000"/>
              <a:gd name="connsiteX98" fmla="*/ 5546656 w 5961980"/>
              <a:gd name="connsiteY98" fmla="*/ 2419191 h 6858000"/>
              <a:gd name="connsiteX99" fmla="*/ 5707251 w 5961980"/>
              <a:gd name="connsiteY99" fmla="*/ 2273071 h 6858000"/>
              <a:gd name="connsiteX100" fmla="*/ 5738956 w 5961980"/>
              <a:gd name="connsiteY100" fmla="*/ 2202768 h 6858000"/>
              <a:gd name="connsiteX101" fmla="*/ 5656247 w 5961980"/>
              <a:gd name="connsiteY101" fmla="*/ 2208971 h 6858000"/>
              <a:gd name="connsiteX102" fmla="*/ 5484624 w 5961980"/>
              <a:gd name="connsiteY102" fmla="*/ 2348888 h 6858000"/>
              <a:gd name="connsiteX103" fmla="*/ 5333679 w 5961980"/>
              <a:gd name="connsiteY103" fmla="*/ 2398514 h 6858000"/>
              <a:gd name="connsiteX104" fmla="*/ 5303353 w 5961980"/>
              <a:gd name="connsiteY104" fmla="*/ 2164859 h 6858000"/>
              <a:gd name="connsiteX105" fmla="*/ 5153786 w 5961980"/>
              <a:gd name="connsiteY105" fmla="*/ 2524646 h 6858000"/>
              <a:gd name="connsiteX106" fmla="*/ 5072455 w 5961980"/>
              <a:gd name="connsiteY106" fmla="*/ 2579096 h 6858000"/>
              <a:gd name="connsiteX107" fmla="*/ 4809852 w 5961980"/>
              <a:gd name="connsiteY107" fmla="*/ 2582543 h 6858000"/>
              <a:gd name="connsiteX108" fmla="*/ 4718872 w 5961980"/>
              <a:gd name="connsiteY108" fmla="*/ 2581164 h 6858000"/>
              <a:gd name="connsiteX109" fmla="*/ 4554831 w 5961980"/>
              <a:gd name="connsiteY109" fmla="*/ 2576339 h 6858000"/>
              <a:gd name="connsiteX110" fmla="*/ 4438349 w 5961980"/>
              <a:gd name="connsiteY110" fmla="*/ 2482602 h 6858000"/>
              <a:gd name="connsiteX111" fmla="*/ 4459026 w 5961980"/>
              <a:gd name="connsiteY111" fmla="*/ 2087664 h 6858000"/>
              <a:gd name="connsiteX112" fmla="*/ 4462472 w 5961980"/>
              <a:gd name="connsiteY112" fmla="*/ 1867794 h 6858000"/>
              <a:gd name="connsiteX113" fmla="*/ 4349436 w 5961980"/>
              <a:gd name="connsiteY113" fmla="*/ 1296409 h 6858000"/>
              <a:gd name="connsiteX114" fmla="*/ 4452823 w 5961980"/>
              <a:gd name="connsiteY114" fmla="*/ 1175791 h 6858000"/>
              <a:gd name="connsiteX115" fmla="*/ 4653393 w 5961980"/>
              <a:gd name="connsiteY115" fmla="*/ 1037252 h 6858000"/>
              <a:gd name="connsiteX116" fmla="*/ 4818813 w 5961980"/>
              <a:gd name="connsiteY116" fmla="*/ 900093 h 6858000"/>
              <a:gd name="connsiteX117" fmla="*/ 4823637 w 5961980"/>
              <a:gd name="connsiteY117" fmla="*/ 862184 h 6858000"/>
              <a:gd name="connsiteX118" fmla="*/ 4827083 w 5961980"/>
              <a:gd name="connsiteY118" fmla="*/ 553402 h 6858000"/>
              <a:gd name="connsiteX119" fmla="*/ 4842936 w 5961980"/>
              <a:gd name="connsiteY119" fmla="*/ 405214 h 6858000"/>
              <a:gd name="connsiteX120" fmla="*/ 4763673 w 5961980"/>
              <a:gd name="connsiteY120" fmla="*/ 143989 h 6858000"/>
              <a:gd name="connsiteX121" fmla="*/ 4494867 w 5961980"/>
              <a:gd name="connsiteY121" fmla="*/ 15100 h 6858000"/>
              <a:gd name="connsiteX122" fmla="*/ 4197112 w 5961980"/>
              <a:gd name="connsiteY122" fmla="*/ 73686 h 6858000"/>
              <a:gd name="connsiteX123" fmla="*/ 4009637 w 5961980"/>
              <a:gd name="connsiteY123" fmla="*/ 367994 h 6858000"/>
              <a:gd name="connsiteX124" fmla="*/ 3992406 w 5961980"/>
              <a:gd name="connsiteY124" fmla="*/ 724335 h 6858000"/>
              <a:gd name="connsiteX125" fmla="*/ 3947605 w 5961980"/>
              <a:gd name="connsiteY125" fmla="*/ 760865 h 6858000"/>
              <a:gd name="connsiteX126" fmla="*/ 3396897 w 5961980"/>
              <a:gd name="connsiteY126" fmla="*/ 705036 h 6858000"/>
              <a:gd name="connsiteX127" fmla="*/ 3078465 w 5961980"/>
              <a:gd name="connsiteY127" fmla="*/ 800841 h 6858000"/>
              <a:gd name="connsiteX128" fmla="*/ 2664918 w 5961980"/>
              <a:gd name="connsiteY128" fmla="*/ 810491 h 6858000"/>
              <a:gd name="connsiteX129" fmla="*/ 2494674 w 5961980"/>
              <a:gd name="connsiteY129" fmla="*/ 872523 h 6858000"/>
              <a:gd name="connsiteX130" fmla="*/ 2092154 w 5961980"/>
              <a:gd name="connsiteY130" fmla="*/ 1350170 h 6858000"/>
              <a:gd name="connsiteX131" fmla="*/ 1743395 w 5961980"/>
              <a:gd name="connsiteY131" fmla="*/ 1800248 h 6858000"/>
              <a:gd name="connsiteX132" fmla="*/ 1744774 w 5961980"/>
              <a:gd name="connsiteY132" fmla="*/ 1865726 h 6858000"/>
              <a:gd name="connsiteX133" fmla="*/ 1800603 w 5961980"/>
              <a:gd name="connsiteY133" fmla="*/ 1921555 h 6858000"/>
              <a:gd name="connsiteX134" fmla="*/ 1805428 w 5961980"/>
              <a:gd name="connsiteY134" fmla="*/ 2005644 h 6858000"/>
              <a:gd name="connsiteX135" fmla="*/ 1636562 w 5961980"/>
              <a:gd name="connsiteY135" fmla="*/ 2145561 h 6858000"/>
              <a:gd name="connsiteX136" fmla="*/ 1423585 w 5961980"/>
              <a:gd name="connsiteY136" fmla="*/ 1706511 h 6858000"/>
              <a:gd name="connsiteX137" fmla="*/ 1243692 w 5961980"/>
              <a:gd name="connsiteY137" fmla="*/ 1507318 h 6858000"/>
              <a:gd name="connsiteX138" fmla="*/ 1138926 w 5961980"/>
              <a:gd name="connsiteY138" fmla="*/ 1577622 h 6858000"/>
              <a:gd name="connsiteX139" fmla="*/ 18901 w 5961980"/>
              <a:gd name="connsiteY139" fmla="*/ 2269625 h 6858000"/>
              <a:gd name="connsiteX140" fmla="*/ 3049 w 5961980"/>
              <a:gd name="connsiteY140" fmla="*/ 2335103 h 6858000"/>
              <a:gd name="connsiteX141" fmla="*/ 104368 w 5961980"/>
              <a:gd name="connsiteY141" fmla="*/ 2552216 h 6858000"/>
              <a:gd name="connsiteX142" fmla="*/ 104368 w 5961980"/>
              <a:gd name="connsiteY142" fmla="*/ 2552216 h 6858000"/>
              <a:gd name="connsiteX143" fmla="*/ 1692391 w 5961980"/>
              <a:gd name="connsiteY143" fmla="*/ 2187605 h 6858000"/>
              <a:gd name="connsiteX144" fmla="*/ 1711690 w 5961980"/>
              <a:gd name="connsiteY144" fmla="*/ 2198633 h 6858000"/>
              <a:gd name="connsiteX145" fmla="*/ 1867460 w 5961980"/>
              <a:gd name="connsiteY145" fmla="*/ 2526714 h 6858000"/>
              <a:gd name="connsiteX146" fmla="*/ 1822659 w 5961980"/>
              <a:gd name="connsiteY146" fmla="*/ 2557041 h 6858000"/>
              <a:gd name="connsiteX147" fmla="*/ 1681363 w 5961980"/>
              <a:gd name="connsiteY147" fmla="*/ 2256529 h 6858000"/>
              <a:gd name="connsiteX148" fmla="*/ 1692391 w 5961980"/>
              <a:gd name="connsiteY148" fmla="*/ 2187605 h 6858000"/>
              <a:gd name="connsiteX149" fmla="*/ 1692391 w 5961980"/>
              <a:gd name="connsiteY149" fmla="*/ 21876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961980" h="6858000">
                <a:moveTo>
                  <a:pt x="104368" y="2552216"/>
                </a:moveTo>
                <a:cubicBezTo>
                  <a:pt x="155372" y="2661806"/>
                  <a:pt x="204309" y="2773464"/>
                  <a:pt x="255313" y="2883054"/>
                </a:cubicBezTo>
                <a:cubicBezTo>
                  <a:pt x="429003" y="3264896"/>
                  <a:pt x="602004" y="3645360"/>
                  <a:pt x="775694" y="4027203"/>
                </a:cubicBezTo>
                <a:cubicBezTo>
                  <a:pt x="801196" y="4083032"/>
                  <a:pt x="903204" y="4119562"/>
                  <a:pt x="956965" y="4084410"/>
                </a:cubicBezTo>
                <a:cubicBezTo>
                  <a:pt x="1117560" y="3984469"/>
                  <a:pt x="1278154" y="3882461"/>
                  <a:pt x="1439438" y="3781831"/>
                </a:cubicBezTo>
                <a:cubicBezTo>
                  <a:pt x="1654483" y="3648117"/>
                  <a:pt x="1868838" y="3514404"/>
                  <a:pt x="2087329" y="3384136"/>
                </a:cubicBezTo>
                <a:cubicBezTo>
                  <a:pt x="2189338" y="3323482"/>
                  <a:pt x="2189338" y="3328307"/>
                  <a:pt x="2136955" y="3218717"/>
                </a:cubicBezTo>
                <a:cubicBezTo>
                  <a:pt x="2099046" y="3139454"/>
                  <a:pt x="2073544" y="3051919"/>
                  <a:pt x="2034947" y="2971967"/>
                </a:cubicBezTo>
                <a:cubicBezTo>
                  <a:pt x="1977739" y="2855484"/>
                  <a:pt x="1912261" y="2744515"/>
                  <a:pt x="1844025" y="2617005"/>
                </a:cubicBezTo>
                <a:cubicBezTo>
                  <a:pt x="1917085" y="2599774"/>
                  <a:pt x="1971536" y="2588057"/>
                  <a:pt x="2038393" y="2572204"/>
                </a:cubicBezTo>
                <a:cubicBezTo>
                  <a:pt x="2079748" y="2465371"/>
                  <a:pt x="2159011" y="2343374"/>
                  <a:pt x="2122481" y="2191740"/>
                </a:cubicBezTo>
                <a:cubicBezTo>
                  <a:pt x="2121102" y="2182090"/>
                  <a:pt x="2130752" y="2167616"/>
                  <a:pt x="2136955" y="2158656"/>
                </a:cubicBezTo>
                <a:cubicBezTo>
                  <a:pt x="2241721" y="2007711"/>
                  <a:pt x="2342351" y="1853320"/>
                  <a:pt x="2451941" y="1705132"/>
                </a:cubicBezTo>
                <a:cubicBezTo>
                  <a:pt x="2502945" y="1636897"/>
                  <a:pt x="2563599" y="1559012"/>
                  <a:pt x="2638037" y="1526617"/>
                </a:cubicBezTo>
                <a:cubicBezTo>
                  <a:pt x="2770372" y="1470788"/>
                  <a:pt x="2915114" y="1447354"/>
                  <a:pt x="3055031" y="1408756"/>
                </a:cubicBezTo>
                <a:cubicBezTo>
                  <a:pt x="3061234" y="1418406"/>
                  <a:pt x="3066059" y="1425987"/>
                  <a:pt x="3072262" y="1435637"/>
                </a:cubicBezTo>
                <a:cubicBezTo>
                  <a:pt x="3050206" y="1492844"/>
                  <a:pt x="3037111" y="1559701"/>
                  <a:pt x="3000581" y="1607259"/>
                </a:cubicBezTo>
                <a:cubicBezTo>
                  <a:pt x="2921317" y="1710646"/>
                  <a:pt x="2860664" y="1833332"/>
                  <a:pt x="2736599" y="1895364"/>
                </a:cubicBezTo>
                <a:cubicBezTo>
                  <a:pt x="2714544" y="1906392"/>
                  <a:pt x="2700069" y="1933273"/>
                  <a:pt x="2685595" y="1956018"/>
                </a:cubicBezTo>
                <a:cubicBezTo>
                  <a:pt x="2513973" y="2250326"/>
                  <a:pt x="2341661" y="2543256"/>
                  <a:pt x="2171417" y="2837564"/>
                </a:cubicBezTo>
                <a:cubicBezTo>
                  <a:pt x="2161768" y="2853416"/>
                  <a:pt x="2155565" y="2888568"/>
                  <a:pt x="2163147" y="2894771"/>
                </a:cubicBezTo>
                <a:cubicBezTo>
                  <a:pt x="2214151" y="2937504"/>
                  <a:pt x="2209326" y="3001604"/>
                  <a:pt x="2234828" y="3050541"/>
                </a:cubicBezTo>
                <a:cubicBezTo>
                  <a:pt x="2290657" y="3155306"/>
                  <a:pt x="2317538" y="3271789"/>
                  <a:pt x="2400247" y="3365526"/>
                </a:cubicBezTo>
                <a:cubicBezTo>
                  <a:pt x="2473307" y="3446857"/>
                  <a:pt x="2540164" y="3513714"/>
                  <a:pt x="2658025" y="3505443"/>
                </a:cubicBezTo>
                <a:cubicBezTo>
                  <a:pt x="2673878" y="3594356"/>
                  <a:pt x="2707651" y="3670862"/>
                  <a:pt x="2691109" y="3768046"/>
                </a:cubicBezTo>
                <a:cubicBezTo>
                  <a:pt x="2648376" y="4036852"/>
                  <a:pt x="2629077" y="4309105"/>
                  <a:pt x="2600129" y="4579978"/>
                </a:cubicBezTo>
                <a:cubicBezTo>
                  <a:pt x="2546367" y="4594452"/>
                  <a:pt x="2498120" y="4605481"/>
                  <a:pt x="2482267" y="4634429"/>
                </a:cubicBezTo>
                <a:cubicBezTo>
                  <a:pt x="2411964" y="4753669"/>
                  <a:pt x="2287900" y="4810876"/>
                  <a:pt x="2179688" y="4865326"/>
                </a:cubicBezTo>
                <a:cubicBezTo>
                  <a:pt x="2021851" y="4944589"/>
                  <a:pt x="1904679" y="5056247"/>
                  <a:pt x="1788197" y="5180312"/>
                </a:cubicBezTo>
                <a:cubicBezTo>
                  <a:pt x="1755113" y="5216842"/>
                  <a:pt x="1711690" y="5247169"/>
                  <a:pt x="1668957" y="5269225"/>
                </a:cubicBezTo>
                <a:cubicBezTo>
                  <a:pt x="1522837" y="5344352"/>
                  <a:pt x="1371202" y="5412588"/>
                  <a:pt x="1225082" y="5487026"/>
                </a:cubicBezTo>
                <a:cubicBezTo>
                  <a:pt x="1137548" y="5529760"/>
                  <a:pt x="1059663" y="5580764"/>
                  <a:pt x="950073" y="5563533"/>
                </a:cubicBezTo>
                <a:cubicBezTo>
                  <a:pt x="881838" y="5552505"/>
                  <a:pt x="806710" y="5585588"/>
                  <a:pt x="735028" y="5601441"/>
                </a:cubicBezTo>
                <a:cubicBezTo>
                  <a:pt x="720554" y="5604888"/>
                  <a:pt x="706080" y="5623497"/>
                  <a:pt x="697120" y="5637971"/>
                </a:cubicBezTo>
                <a:cubicBezTo>
                  <a:pt x="665414" y="5688975"/>
                  <a:pt x="669550" y="5990176"/>
                  <a:pt x="722622" y="6007407"/>
                </a:cubicBezTo>
                <a:cubicBezTo>
                  <a:pt x="856335" y="6050830"/>
                  <a:pt x="763976" y="6125269"/>
                  <a:pt x="760530" y="6177651"/>
                </a:cubicBezTo>
                <a:cubicBezTo>
                  <a:pt x="744678" y="6424401"/>
                  <a:pt x="843240" y="6624972"/>
                  <a:pt x="1001077" y="6801419"/>
                </a:cubicBezTo>
                <a:cubicBezTo>
                  <a:pt x="1027958" y="6831746"/>
                  <a:pt x="1093436" y="6869654"/>
                  <a:pt x="1114114" y="6858626"/>
                </a:cubicBezTo>
                <a:cubicBezTo>
                  <a:pt x="1155468" y="6834503"/>
                  <a:pt x="1184417" y="6780742"/>
                  <a:pt x="1206473" y="6733183"/>
                </a:cubicBezTo>
                <a:cubicBezTo>
                  <a:pt x="1217501" y="6711128"/>
                  <a:pt x="1211297" y="6675976"/>
                  <a:pt x="1205094" y="6647028"/>
                </a:cubicBezTo>
                <a:cubicBezTo>
                  <a:pt x="1174767" y="6508489"/>
                  <a:pt x="1167186" y="6372019"/>
                  <a:pt x="1217501" y="6236237"/>
                </a:cubicBezTo>
                <a:cubicBezTo>
                  <a:pt x="1244381" y="6163177"/>
                  <a:pt x="1269883" y="6088049"/>
                  <a:pt x="1292628" y="6021192"/>
                </a:cubicBezTo>
                <a:cubicBezTo>
                  <a:pt x="1404286" y="6088049"/>
                  <a:pt x="1517323" y="6158352"/>
                  <a:pt x="1644144" y="6234169"/>
                </a:cubicBezTo>
                <a:cubicBezTo>
                  <a:pt x="1669646" y="6170759"/>
                  <a:pt x="1685499" y="6127336"/>
                  <a:pt x="1704798" y="6085981"/>
                </a:cubicBezTo>
                <a:cubicBezTo>
                  <a:pt x="1752356" y="5988797"/>
                  <a:pt x="1782682" y="5875761"/>
                  <a:pt x="1854364" y="5802701"/>
                </a:cubicBezTo>
                <a:cubicBezTo>
                  <a:pt x="1937074" y="5719991"/>
                  <a:pt x="2051488" y="5662784"/>
                  <a:pt x="2161768" y="5616605"/>
                </a:cubicBezTo>
                <a:cubicBezTo>
                  <a:pt x="2332012" y="5544923"/>
                  <a:pt x="2510527" y="5493919"/>
                  <a:pt x="2683527" y="5433265"/>
                </a:cubicBezTo>
                <a:cubicBezTo>
                  <a:pt x="2823444" y="5385707"/>
                  <a:pt x="2957158" y="5329878"/>
                  <a:pt x="3032286" y="5191340"/>
                </a:cubicBezTo>
                <a:cubicBezTo>
                  <a:pt x="3141876" y="4992148"/>
                  <a:pt x="3250088" y="4793645"/>
                  <a:pt x="3356921" y="4594452"/>
                </a:cubicBezTo>
                <a:cubicBezTo>
                  <a:pt x="3458929" y="4403531"/>
                  <a:pt x="3528543" y="4198136"/>
                  <a:pt x="3667082" y="4026514"/>
                </a:cubicBezTo>
                <a:cubicBezTo>
                  <a:pt x="3703612" y="3980334"/>
                  <a:pt x="3725668" y="3983780"/>
                  <a:pt x="3770469" y="4004458"/>
                </a:cubicBezTo>
                <a:cubicBezTo>
                  <a:pt x="3848353" y="4039609"/>
                  <a:pt x="3929685" y="4074761"/>
                  <a:pt x="4011016" y="4098195"/>
                </a:cubicBezTo>
                <a:cubicBezTo>
                  <a:pt x="4131634" y="4134725"/>
                  <a:pt x="4259145" y="4149199"/>
                  <a:pt x="4375627" y="4195379"/>
                </a:cubicBezTo>
                <a:cubicBezTo>
                  <a:pt x="4469365" y="4233288"/>
                  <a:pt x="4590672" y="4270507"/>
                  <a:pt x="4574819" y="4418006"/>
                </a:cubicBezTo>
                <a:cubicBezTo>
                  <a:pt x="4573441" y="4433858"/>
                  <a:pt x="4594118" y="4453157"/>
                  <a:pt x="4605146" y="4470388"/>
                </a:cubicBezTo>
                <a:cubicBezTo>
                  <a:pt x="4616174" y="4489687"/>
                  <a:pt x="4634094" y="4508297"/>
                  <a:pt x="4640298" y="4528974"/>
                </a:cubicBezTo>
                <a:cubicBezTo>
                  <a:pt x="4662354" y="4606859"/>
                  <a:pt x="4676828" y="4688190"/>
                  <a:pt x="4700951" y="4766075"/>
                </a:cubicBezTo>
                <a:cubicBezTo>
                  <a:pt x="4716804" y="4817079"/>
                  <a:pt x="4749198" y="4858434"/>
                  <a:pt x="4711290" y="4903235"/>
                </a:cubicBezTo>
                <a:cubicBezTo>
                  <a:pt x="4694059" y="4922534"/>
                  <a:pt x="4696816" y="4968713"/>
                  <a:pt x="4705087" y="4996972"/>
                </a:cubicBezTo>
                <a:cubicBezTo>
                  <a:pt x="4734035" y="5096913"/>
                  <a:pt x="4745752" y="5196164"/>
                  <a:pt x="4776079" y="5296105"/>
                </a:cubicBezTo>
                <a:cubicBezTo>
                  <a:pt x="4801581" y="5383639"/>
                  <a:pt x="4836044" y="5677259"/>
                  <a:pt x="4862924" y="5763414"/>
                </a:cubicBezTo>
                <a:cubicBezTo>
                  <a:pt x="4877398" y="5808215"/>
                  <a:pt x="4922889" y="5717924"/>
                  <a:pt x="4932538" y="5762036"/>
                </a:cubicBezTo>
                <a:cubicBezTo>
                  <a:pt x="4964243" y="5906777"/>
                  <a:pt x="4958729" y="5970877"/>
                  <a:pt x="4912550" y="6119065"/>
                </a:cubicBezTo>
                <a:cubicBezTo>
                  <a:pt x="4896697" y="6171448"/>
                  <a:pt x="4936673" y="6327907"/>
                  <a:pt x="4938052" y="6387182"/>
                </a:cubicBezTo>
                <a:lnTo>
                  <a:pt x="5117256" y="6368572"/>
                </a:lnTo>
                <a:cubicBezTo>
                  <a:pt x="5117256" y="6368572"/>
                  <a:pt x="5117256" y="6335489"/>
                  <a:pt x="5117256" y="6294134"/>
                </a:cubicBezTo>
                <a:cubicBezTo>
                  <a:pt x="5158611" y="6283795"/>
                  <a:pt x="5117256" y="6299648"/>
                  <a:pt x="5196519" y="6356166"/>
                </a:cubicBezTo>
                <a:cubicBezTo>
                  <a:pt x="5317827" y="6368572"/>
                  <a:pt x="5459122" y="6432672"/>
                  <a:pt x="5927120" y="6380290"/>
                </a:cubicBezTo>
                <a:cubicBezTo>
                  <a:pt x="5975368" y="6366505"/>
                  <a:pt x="5967786" y="6283106"/>
                  <a:pt x="5947798" y="6221763"/>
                </a:cubicBezTo>
                <a:cubicBezTo>
                  <a:pt x="5938148" y="6191436"/>
                  <a:pt x="5898172" y="6139053"/>
                  <a:pt x="5865088" y="6142500"/>
                </a:cubicBezTo>
                <a:cubicBezTo>
                  <a:pt x="5710697" y="6153527"/>
                  <a:pt x="5641083" y="6149392"/>
                  <a:pt x="5526668" y="6039802"/>
                </a:cubicBezTo>
                <a:cubicBezTo>
                  <a:pt x="5499788" y="6014300"/>
                  <a:pt x="5474286" y="5981216"/>
                  <a:pt x="5442580" y="5971566"/>
                </a:cubicBezTo>
                <a:cubicBezTo>
                  <a:pt x="5334369" y="5942618"/>
                  <a:pt x="5297839" y="5853705"/>
                  <a:pt x="5267512" y="5766171"/>
                </a:cubicBezTo>
                <a:cubicBezTo>
                  <a:pt x="5237185" y="5678637"/>
                  <a:pt x="5288189" y="5662784"/>
                  <a:pt x="5269579" y="5570425"/>
                </a:cubicBezTo>
                <a:cubicBezTo>
                  <a:pt x="5210993" y="5285766"/>
                  <a:pt x="5162746" y="4919088"/>
                  <a:pt x="5175842" y="4633050"/>
                </a:cubicBezTo>
                <a:cubicBezTo>
                  <a:pt x="5182045" y="4510364"/>
                  <a:pt x="5208926" y="4387679"/>
                  <a:pt x="5210993" y="4263614"/>
                </a:cubicBezTo>
                <a:cubicBezTo>
                  <a:pt x="5210993" y="4182283"/>
                  <a:pt x="5204790" y="4083721"/>
                  <a:pt x="5159989" y="4025135"/>
                </a:cubicBezTo>
                <a:cubicBezTo>
                  <a:pt x="5048331" y="3876947"/>
                  <a:pt x="4896008" y="3770803"/>
                  <a:pt x="4742995" y="3665348"/>
                </a:cubicBezTo>
                <a:cubicBezTo>
                  <a:pt x="4561723" y="3539906"/>
                  <a:pt x="4396304" y="3393096"/>
                  <a:pt x="4226061" y="3253179"/>
                </a:cubicBezTo>
                <a:cubicBezTo>
                  <a:pt x="4215033" y="3243530"/>
                  <a:pt x="4217790" y="3208378"/>
                  <a:pt x="4222615" y="3187701"/>
                </a:cubicBezTo>
                <a:cubicBezTo>
                  <a:pt x="4237089" y="3136697"/>
                  <a:pt x="4263969" y="3087760"/>
                  <a:pt x="4273619" y="3034688"/>
                </a:cubicBezTo>
                <a:cubicBezTo>
                  <a:pt x="4279822" y="2996780"/>
                  <a:pt x="4290850" y="2977481"/>
                  <a:pt x="4330826" y="2977481"/>
                </a:cubicBezTo>
                <a:cubicBezTo>
                  <a:pt x="4394237" y="2978859"/>
                  <a:pt x="4458336" y="2972656"/>
                  <a:pt x="4521747" y="2982305"/>
                </a:cubicBezTo>
                <a:cubicBezTo>
                  <a:pt x="4696816" y="3007808"/>
                  <a:pt x="4871884" y="3039513"/>
                  <a:pt x="5043507" y="3069840"/>
                </a:cubicBezTo>
                <a:cubicBezTo>
                  <a:pt x="5091065" y="2925098"/>
                  <a:pt x="5142069" y="2787938"/>
                  <a:pt x="5336436" y="2810683"/>
                </a:cubicBezTo>
                <a:cubicBezTo>
                  <a:pt x="5360560" y="2814129"/>
                  <a:pt x="5387441" y="2801034"/>
                  <a:pt x="5412942" y="2791384"/>
                </a:cubicBezTo>
                <a:cubicBezTo>
                  <a:pt x="5521154" y="2750030"/>
                  <a:pt x="5629366" y="2710053"/>
                  <a:pt x="5736199" y="2665941"/>
                </a:cubicBezTo>
                <a:cubicBezTo>
                  <a:pt x="5760323" y="2656292"/>
                  <a:pt x="5774108" y="2625965"/>
                  <a:pt x="5793406" y="2605288"/>
                </a:cubicBezTo>
                <a:cubicBezTo>
                  <a:pt x="5788582" y="2599084"/>
                  <a:pt x="5782379" y="2590814"/>
                  <a:pt x="5777554" y="2584610"/>
                </a:cubicBezTo>
                <a:cubicBezTo>
                  <a:pt x="5714143" y="2599084"/>
                  <a:pt x="5648665" y="2611491"/>
                  <a:pt x="5562509" y="2629411"/>
                </a:cubicBezTo>
                <a:cubicBezTo>
                  <a:pt x="5595593" y="2607356"/>
                  <a:pt x="5608689" y="2596328"/>
                  <a:pt x="5625920" y="2588057"/>
                </a:cubicBezTo>
                <a:cubicBezTo>
                  <a:pt x="5687952" y="2557730"/>
                  <a:pt x="5751363" y="2533606"/>
                  <a:pt x="5810638" y="2500522"/>
                </a:cubicBezTo>
                <a:cubicBezTo>
                  <a:pt x="5829936" y="2489494"/>
                  <a:pt x="5834761" y="2455721"/>
                  <a:pt x="5845789" y="2433665"/>
                </a:cubicBezTo>
                <a:cubicBezTo>
                  <a:pt x="5823733" y="2433665"/>
                  <a:pt x="5799610" y="2427462"/>
                  <a:pt x="5778932" y="2433665"/>
                </a:cubicBezTo>
                <a:cubicBezTo>
                  <a:pt x="5745849" y="2444693"/>
                  <a:pt x="5713454" y="2463992"/>
                  <a:pt x="5680370" y="2478466"/>
                </a:cubicBezTo>
                <a:cubicBezTo>
                  <a:pt x="5676924" y="2473642"/>
                  <a:pt x="5675546" y="2468817"/>
                  <a:pt x="5672099" y="2462614"/>
                </a:cubicBezTo>
                <a:cubicBezTo>
                  <a:pt x="5730685" y="2416434"/>
                  <a:pt x="5789960" y="2371633"/>
                  <a:pt x="5850614" y="2325454"/>
                </a:cubicBezTo>
                <a:cubicBezTo>
                  <a:pt x="5844411" y="2314426"/>
                  <a:pt x="5838207" y="2303398"/>
                  <a:pt x="5831315" y="2293748"/>
                </a:cubicBezTo>
                <a:cubicBezTo>
                  <a:pt x="5716900" y="2284099"/>
                  <a:pt x="5646597" y="2387486"/>
                  <a:pt x="5546656" y="2419191"/>
                </a:cubicBezTo>
                <a:cubicBezTo>
                  <a:pt x="5597661" y="2366809"/>
                  <a:pt x="5654868" y="2322008"/>
                  <a:pt x="5707251" y="2273071"/>
                </a:cubicBezTo>
                <a:cubicBezTo>
                  <a:pt x="5724482" y="2257219"/>
                  <a:pt x="5727928" y="2226892"/>
                  <a:pt x="5738956" y="2202768"/>
                </a:cubicBezTo>
                <a:cubicBezTo>
                  <a:pt x="5710008" y="2204146"/>
                  <a:pt x="5675546" y="2194497"/>
                  <a:pt x="5656247" y="2208971"/>
                </a:cubicBezTo>
                <a:cubicBezTo>
                  <a:pt x="5595593" y="2250326"/>
                  <a:pt x="5541832" y="2302709"/>
                  <a:pt x="5484624" y="2348888"/>
                </a:cubicBezTo>
                <a:cubicBezTo>
                  <a:pt x="5441891" y="2384040"/>
                  <a:pt x="5400536" y="2430219"/>
                  <a:pt x="5333679" y="2398514"/>
                </a:cubicBezTo>
                <a:cubicBezTo>
                  <a:pt x="5373656" y="2248947"/>
                  <a:pt x="5364006" y="2194497"/>
                  <a:pt x="5303353" y="2164859"/>
                </a:cubicBezTo>
                <a:cubicBezTo>
                  <a:pt x="5253727" y="2284099"/>
                  <a:pt x="5207547" y="2406785"/>
                  <a:pt x="5153786" y="2524646"/>
                </a:cubicBezTo>
                <a:cubicBezTo>
                  <a:pt x="5142758" y="2550148"/>
                  <a:pt x="5101403" y="2575650"/>
                  <a:pt x="5072455" y="2579096"/>
                </a:cubicBezTo>
                <a:cubicBezTo>
                  <a:pt x="4984921" y="2585300"/>
                  <a:pt x="4897386" y="2582543"/>
                  <a:pt x="4809852" y="2582543"/>
                </a:cubicBezTo>
                <a:cubicBezTo>
                  <a:pt x="4779525" y="2582543"/>
                  <a:pt x="4749198" y="2582543"/>
                  <a:pt x="4718872" y="2581164"/>
                </a:cubicBezTo>
                <a:cubicBezTo>
                  <a:pt x="4665110" y="2579786"/>
                  <a:pt x="4609282" y="2570136"/>
                  <a:pt x="4554831" y="2576339"/>
                </a:cubicBezTo>
                <a:cubicBezTo>
                  <a:pt x="4499002" y="2584610"/>
                  <a:pt x="4435591" y="2536363"/>
                  <a:pt x="4438349" y="2482602"/>
                </a:cubicBezTo>
                <a:cubicBezTo>
                  <a:pt x="4446620" y="2350267"/>
                  <a:pt x="4452823" y="2218621"/>
                  <a:pt x="4459026" y="2087664"/>
                </a:cubicBezTo>
                <a:cubicBezTo>
                  <a:pt x="4462472" y="2014604"/>
                  <a:pt x="4474878" y="1939476"/>
                  <a:pt x="4462472" y="1867794"/>
                </a:cubicBezTo>
                <a:cubicBezTo>
                  <a:pt x="4430767" y="1676873"/>
                  <a:pt x="4387344" y="1487330"/>
                  <a:pt x="4349436" y="1296409"/>
                </a:cubicBezTo>
                <a:cubicBezTo>
                  <a:pt x="4330137" y="1197847"/>
                  <a:pt x="4357707" y="1172345"/>
                  <a:pt x="4452823" y="1175791"/>
                </a:cubicBezTo>
                <a:cubicBezTo>
                  <a:pt x="4572062" y="1179237"/>
                  <a:pt x="4602389" y="1146843"/>
                  <a:pt x="4653393" y="1037252"/>
                </a:cubicBezTo>
                <a:cubicBezTo>
                  <a:pt x="4683720" y="971774"/>
                  <a:pt x="4725075" y="902160"/>
                  <a:pt x="4818813" y="900093"/>
                </a:cubicBezTo>
                <a:cubicBezTo>
                  <a:pt x="4820191" y="887686"/>
                  <a:pt x="4827083" y="873212"/>
                  <a:pt x="4823637" y="862184"/>
                </a:cubicBezTo>
                <a:cubicBezTo>
                  <a:pt x="4794689" y="758797"/>
                  <a:pt x="4806406" y="656789"/>
                  <a:pt x="4827083" y="553402"/>
                </a:cubicBezTo>
                <a:cubicBezTo>
                  <a:pt x="4836733" y="503776"/>
                  <a:pt x="4827083" y="451393"/>
                  <a:pt x="4842936" y="405214"/>
                </a:cubicBezTo>
                <a:cubicBezTo>
                  <a:pt x="4878088" y="297002"/>
                  <a:pt x="4858789" y="203265"/>
                  <a:pt x="4763673" y="143989"/>
                </a:cubicBezTo>
                <a:cubicBezTo>
                  <a:pt x="4679585" y="91607"/>
                  <a:pt x="4588604" y="45427"/>
                  <a:pt x="4494867" y="15100"/>
                </a:cubicBezTo>
                <a:cubicBezTo>
                  <a:pt x="4390101" y="-20051"/>
                  <a:pt x="4291539" y="8897"/>
                  <a:pt x="4197112" y="73686"/>
                </a:cubicBezTo>
                <a:cubicBezTo>
                  <a:pt x="4092347" y="146746"/>
                  <a:pt x="4050992" y="259783"/>
                  <a:pt x="4009637" y="367994"/>
                </a:cubicBezTo>
                <a:cubicBezTo>
                  <a:pt x="3966904" y="479652"/>
                  <a:pt x="3946226" y="598892"/>
                  <a:pt x="3992406" y="724335"/>
                </a:cubicBezTo>
                <a:cubicBezTo>
                  <a:pt x="3981378" y="733984"/>
                  <a:pt x="3963458" y="748458"/>
                  <a:pt x="3947605" y="760865"/>
                </a:cubicBezTo>
                <a:cubicBezTo>
                  <a:pt x="3778740" y="609920"/>
                  <a:pt x="3525786" y="573390"/>
                  <a:pt x="3396897" y="705036"/>
                </a:cubicBezTo>
                <a:cubicBezTo>
                  <a:pt x="3301092" y="803598"/>
                  <a:pt x="3181852" y="776717"/>
                  <a:pt x="3078465" y="800841"/>
                </a:cubicBezTo>
                <a:cubicBezTo>
                  <a:pt x="2946130" y="831168"/>
                  <a:pt x="2801389" y="802220"/>
                  <a:pt x="2664918" y="810491"/>
                </a:cubicBezTo>
                <a:cubicBezTo>
                  <a:pt x="2606332" y="813937"/>
                  <a:pt x="2531204" y="831168"/>
                  <a:pt x="2494674" y="872523"/>
                </a:cubicBezTo>
                <a:cubicBezTo>
                  <a:pt x="2353379" y="1025535"/>
                  <a:pt x="2222422" y="1187508"/>
                  <a:pt x="2092154" y="1350170"/>
                </a:cubicBezTo>
                <a:cubicBezTo>
                  <a:pt x="1972914" y="1498358"/>
                  <a:pt x="1858500" y="1647925"/>
                  <a:pt x="1743395" y="1800248"/>
                </a:cubicBezTo>
                <a:cubicBezTo>
                  <a:pt x="1732368" y="1814722"/>
                  <a:pt x="1735124" y="1847806"/>
                  <a:pt x="1744774" y="1865726"/>
                </a:cubicBezTo>
                <a:cubicBezTo>
                  <a:pt x="1755802" y="1887782"/>
                  <a:pt x="1777858" y="1907081"/>
                  <a:pt x="1800603" y="1921555"/>
                </a:cubicBezTo>
                <a:cubicBezTo>
                  <a:pt x="1841958" y="1950504"/>
                  <a:pt x="1843336" y="1976006"/>
                  <a:pt x="1805428" y="2005644"/>
                </a:cubicBezTo>
                <a:cubicBezTo>
                  <a:pt x="1749599" y="2051823"/>
                  <a:pt x="1693770" y="2098003"/>
                  <a:pt x="1636562" y="2145561"/>
                </a:cubicBezTo>
                <a:cubicBezTo>
                  <a:pt x="1563502" y="1995994"/>
                  <a:pt x="1482171" y="1856077"/>
                  <a:pt x="1423585" y="1706511"/>
                </a:cubicBezTo>
                <a:cubicBezTo>
                  <a:pt x="1385677" y="1612773"/>
                  <a:pt x="1326401" y="1550741"/>
                  <a:pt x="1243692" y="1507318"/>
                </a:cubicBezTo>
                <a:cubicBezTo>
                  <a:pt x="1208540" y="1531442"/>
                  <a:pt x="1173389" y="1554876"/>
                  <a:pt x="1138926" y="1577622"/>
                </a:cubicBezTo>
                <a:cubicBezTo>
                  <a:pt x="760530" y="1805073"/>
                  <a:pt x="387648" y="2035970"/>
                  <a:pt x="18901" y="2269625"/>
                </a:cubicBezTo>
                <a:cubicBezTo>
                  <a:pt x="4427" y="2279274"/>
                  <a:pt x="-5222" y="2317183"/>
                  <a:pt x="3049" y="2335103"/>
                </a:cubicBezTo>
                <a:cubicBezTo>
                  <a:pt x="31308" y="2410231"/>
                  <a:pt x="71284" y="2480534"/>
                  <a:pt x="104368" y="2552216"/>
                </a:cubicBezTo>
                <a:lnTo>
                  <a:pt x="104368" y="2552216"/>
                </a:lnTo>
                <a:close/>
                <a:moveTo>
                  <a:pt x="1692391" y="2187605"/>
                </a:moveTo>
                <a:cubicBezTo>
                  <a:pt x="1698594" y="2191051"/>
                  <a:pt x="1704798" y="2193808"/>
                  <a:pt x="1711690" y="2198633"/>
                </a:cubicBezTo>
                <a:cubicBezTo>
                  <a:pt x="1762694" y="2305466"/>
                  <a:pt x="1813699" y="2411610"/>
                  <a:pt x="1867460" y="2526714"/>
                </a:cubicBezTo>
                <a:cubicBezTo>
                  <a:pt x="1868838" y="2525335"/>
                  <a:pt x="1851607" y="2537742"/>
                  <a:pt x="1822659" y="2557041"/>
                </a:cubicBezTo>
                <a:cubicBezTo>
                  <a:pt x="1773033" y="2453654"/>
                  <a:pt x="1725475" y="2356470"/>
                  <a:pt x="1681363" y="2256529"/>
                </a:cubicBezTo>
                <a:cubicBezTo>
                  <a:pt x="1673782" y="2238609"/>
                  <a:pt x="1687567" y="2210350"/>
                  <a:pt x="1692391" y="2187605"/>
                </a:cubicBezTo>
                <a:lnTo>
                  <a:pt x="1692391" y="2187605"/>
                </a:lnTo>
                <a:close/>
              </a:path>
            </a:pathLst>
          </a:custGeom>
          <a:solidFill>
            <a:schemeClr val="accent3"/>
          </a:solidFill>
          <a:ln w="688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Text Placeholder 1"/>
          <p:cNvSpPr txBox="1">
            <a:spLocks/>
          </p:cNvSpPr>
          <p:nvPr/>
        </p:nvSpPr>
        <p:spPr>
          <a:xfrm>
            <a:off x="0" y="260174"/>
            <a:ext cx="12192000" cy="768085"/>
          </a:xfrm>
          <a:prstGeom prst="rect">
            <a:avLst/>
          </a:prstGeom>
        </p:spPr>
        <p:txBody>
          <a:bodyPr vert="horz" lIns="91440" tIns="9144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6600" b="1" dirty="0" smtClean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184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ded Corner 2">
            <a:extLst>
              <a:ext uri="{FF2B5EF4-FFF2-40B4-BE49-F238E27FC236}">
                <a16:creationId xmlns:a16="http://schemas.microsoft.com/office/drawing/2014/main" xmlns="" id="{0CA8A798-6BB4-402B-99EC-FDA1B1AF0D7A}"/>
              </a:ext>
            </a:extLst>
          </p:cNvPr>
          <p:cNvSpPr/>
          <p:nvPr/>
        </p:nvSpPr>
        <p:spPr>
          <a:xfrm>
            <a:off x="969844" y="1579834"/>
            <a:ext cx="2250893" cy="1260000"/>
          </a:xfrm>
          <a:prstGeom prst="foldedCorner">
            <a:avLst>
              <a:gd name="adj" fmla="val 3020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4" name="Folded Corner 3">
            <a:extLst>
              <a:ext uri="{FF2B5EF4-FFF2-40B4-BE49-F238E27FC236}">
                <a16:creationId xmlns:a16="http://schemas.microsoft.com/office/drawing/2014/main" xmlns="" id="{2473E453-C056-453A-B914-AFE7634D2693}"/>
              </a:ext>
            </a:extLst>
          </p:cNvPr>
          <p:cNvSpPr/>
          <p:nvPr/>
        </p:nvSpPr>
        <p:spPr>
          <a:xfrm>
            <a:off x="6325456" y="1579834"/>
            <a:ext cx="2250893" cy="1260000"/>
          </a:xfrm>
          <a:prstGeom prst="foldedCorner">
            <a:avLst>
              <a:gd name="adj" fmla="val 3020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5" name="Folded Corner 4">
            <a:extLst>
              <a:ext uri="{FF2B5EF4-FFF2-40B4-BE49-F238E27FC236}">
                <a16:creationId xmlns:a16="http://schemas.microsoft.com/office/drawing/2014/main" xmlns="" id="{0AD1C90D-0FB0-4251-B1ED-E9A90F74ACDF}"/>
              </a:ext>
            </a:extLst>
          </p:cNvPr>
          <p:cNvSpPr/>
          <p:nvPr/>
        </p:nvSpPr>
        <p:spPr>
          <a:xfrm>
            <a:off x="3647650" y="1579834"/>
            <a:ext cx="2250893" cy="1260000"/>
          </a:xfrm>
          <a:prstGeom prst="foldedCorner">
            <a:avLst>
              <a:gd name="adj" fmla="val 3020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  <p:sp>
        <p:nvSpPr>
          <p:cNvPr id="6" name="Folded Corner 5">
            <a:extLst>
              <a:ext uri="{FF2B5EF4-FFF2-40B4-BE49-F238E27FC236}">
                <a16:creationId xmlns:a16="http://schemas.microsoft.com/office/drawing/2014/main" xmlns="" id="{E46AD12C-34C3-40B3-BD21-6834E683F3DA}"/>
              </a:ext>
            </a:extLst>
          </p:cNvPr>
          <p:cNvSpPr/>
          <p:nvPr/>
        </p:nvSpPr>
        <p:spPr>
          <a:xfrm>
            <a:off x="9003263" y="1579834"/>
            <a:ext cx="2250893" cy="1260000"/>
          </a:xfrm>
          <a:prstGeom prst="foldedCorner">
            <a:avLst>
              <a:gd name="adj" fmla="val 3020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7E51189-E19B-443F-9394-D823ED79EC0E}"/>
              </a:ext>
            </a:extLst>
          </p:cNvPr>
          <p:cNvGrpSpPr/>
          <p:nvPr/>
        </p:nvGrpSpPr>
        <p:grpSpPr>
          <a:xfrm>
            <a:off x="1159693" y="1870512"/>
            <a:ext cx="1871192" cy="678649"/>
            <a:chOff x="3233964" y="1954419"/>
            <a:chExt cx="1410044" cy="67864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E1B38D0-937C-4393-9F6B-0AD6CF9042C0}"/>
                </a:ext>
              </a:extLst>
            </p:cNvPr>
            <p:cNvSpPr txBox="1"/>
            <p:nvPr/>
          </p:nvSpPr>
          <p:spPr>
            <a:xfrm>
              <a:off x="3233964" y="1954419"/>
              <a:ext cx="1400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Add Text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BCB33E2-2CE3-4978-9E07-1169D5DBE154}"/>
                </a:ext>
              </a:extLst>
            </p:cNvPr>
            <p:cNvSpPr txBox="1"/>
            <p:nvPr/>
          </p:nvSpPr>
          <p:spPr>
            <a:xfrm>
              <a:off x="3243489" y="2171403"/>
              <a:ext cx="14005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Simple PowerPoint Presentation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B062056-E889-4690-976B-E2529AFBE497}"/>
              </a:ext>
            </a:extLst>
          </p:cNvPr>
          <p:cNvGrpSpPr/>
          <p:nvPr/>
        </p:nvGrpSpPr>
        <p:grpSpPr>
          <a:xfrm>
            <a:off x="3837499" y="1870512"/>
            <a:ext cx="1871192" cy="678649"/>
            <a:chOff x="3233964" y="1954419"/>
            <a:chExt cx="1410044" cy="67864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59F48EFC-0950-4A20-BB51-9C71F2D521A6}"/>
                </a:ext>
              </a:extLst>
            </p:cNvPr>
            <p:cNvSpPr txBox="1"/>
            <p:nvPr/>
          </p:nvSpPr>
          <p:spPr>
            <a:xfrm>
              <a:off x="3233964" y="1954419"/>
              <a:ext cx="1400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Add Text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C90BA07-458C-4268-94CB-533CF301D271}"/>
                </a:ext>
              </a:extLst>
            </p:cNvPr>
            <p:cNvSpPr txBox="1"/>
            <p:nvPr/>
          </p:nvSpPr>
          <p:spPr>
            <a:xfrm>
              <a:off x="3243489" y="2171403"/>
              <a:ext cx="14005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Simple PowerPoint Presentation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E9088A9-4DF5-48A3-9FBA-A8F7942C7D53}"/>
              </a:ext>
            </a:extLst>
          </p:cNvPr>
          <p:cNvGrpSpPr/>
          <p:nvPr/>
        </p:nvGrpSpPr>
        <p:grpSpPr>
          <a:xfrm>
            <a:off x="6515305" y="1870512"/>
            <a:ext cx="1871192" cy="678649"/>
            <a:chOff x="3233964" y="1954419"/>
            <a:chExt cx="1410044" cy="67864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3D58C45-9AC7-4723-83EB-135A0027AA3D}"/>
                </a:ext>
              </a:extLst>
            </p:cNvPr>
            <p:cNvSpPr txBox="1"/>
            <p:nvPr/>
          </p:nvSpPr>
          <p:spPr>
            <a:xfrm>
              <a:off x="3233964" y="1954419"/>
              <a:ext cx="1400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Add Text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FB44049-961E-43D0-86A1-A503E039DC5B}"/>
                </a:ext>
              </a:extLst>
            </p:cNvPr>
            <p:cNvSpPr txBox="1"/>
            <p:nvPr/>
          </p:nvSpPr>
          <p:spPr>
            <a:xfrm>
              <a:off x="3243489" y="2171403"/>
              <a:ext cx="14005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Simple PowerPoint Presentation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5D33F7D-1AE7-4969-B641-3AC6184D542B}"/>
              </a:ext>
            </a:extLst>
          </p:cNvPr>
          <p:cNvGrpSpPr/>
          <p:nvPr/>
        </p:nvGrpSpPr>
        <p:grpSpPr>
          <a:xfrm>
            <a:off x="9193112" y="1870512"/>
            <a:ext cx="1871192" cy="678649"/>
            <a:chOff x="3233964" y="1954419"/>
            <a:chExt cx="1410044" cy="67864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E22AC7A-2910-45E0-B52D-4338CEC3E7B3}"/>
                </a:ext>
              </a:extLst>
            </p:cNvPr>
            <p:cNvSpPr txBox="1"/>
            <p:nvPr/>
          </p:nvSpPr>
          <p:spPr>
            <a:xfrm>
              <a:off x="3233964" y="1954419"/>
              <a:ext cx="1400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Add Text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B618602-7364-4211-ACFB-4974E37D9A48}"/>
                </a:ext>
              </a:extLst>
            </p:cNvPr>
            <p:cNvSpPr txBox="1"/>
            <p:nvPr/>
          </p:nvSpPr>
          <p:spPr>
            <a:xfrm>
              <a:off x="3243489" y="2171403"/>
              <a:ext cx="14005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Simple PowerPoint Presentation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106AE42-381B-4181-99FF-C01ED1B820A7}"/>
              </a:ext>
            </a:extLst>
          </p:cNvPr>
          <p:cNvSpPr txBox="1"/>
          <p:nvPr/>
        </p:nvSpPr>
        <p:spPr>
          <a:xfrm>
            <a:off x="1184250" y="3040321"/>
            <a:ext cx="200131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I hope and I believe that this Template will your Time, Money and Reputation.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Easy to change colors, photos. Get a modern PowerPoint  Presentation that is beautifully designed. Easy to change colors, photos.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00FF22C-3235-4DFA-BF9A-9CB73C4508F3}"/>
              </a:ext>
            </a:extLst>
          </p:cNvPr>
          <p:cNvSpPr txBox="1"/>
          <p:nvPr/>
        </p:nvSpPr>
        <p:spPr>
          <a:xfrm>
            <a:off x="3862056" y="3040321"/>
            <a:ext cx="200131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I hope and I believe that this Template will your Time, Money and Reputation.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Easy to change colors, photos. Get a modern PowerPoint  Presentation that is beautifully designed. Easy to change colors, photos.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9D2C99A-716C-4A27-8DF6-DBC94CEB2B5D}"/>
              </a:ext>
            </a:extLst>
          </p:cNvPr>
          <p:cNvSpPr txBox="1"/>
          <p:nvPr/>
        </p:nvSpPr>
        <p:spPr>
          <a:xfrm>
            <a:off x="6539862" y="3040321"/>
            <a:ext cx="200131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I hope and I believe that this Template will your Time, Money and Reputation.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Easy to change colors, photos. Get a modern PowerPoint  Presentation that is beautifully designed. Easy to change colors, photos.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6BC6D76-9940-405F-B10B-CBF9B3113787}"/>
              </a:ext>
            </a:extLst>
          </p:cNvPr>
          <p:cNvSpPr txBox="1"/>
          <p:nvPr/>
        </p:nvSpPr>
        <p:spPr>
          <a:xfrm>
            <a:off x="9217670" y="3040321"/>
            <a:ext cx="200131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I hope and I believe that this Template will your Time, Money and Reputation.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Easy to change colors, photos. Get a modern PowerPoint  Presentation that is beautifully designed. Easy to change colors, photos.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B9E29C8-3AD5-40A6-AB23-CAA6AF5A80D6}"/>
              </a:ext>
            </a:extLst>
          </p:cNvPr>
          <p:cNvSpPr/>
          <p:nvPr/>
        </p:nvSpPr>
        <p:spPr>
          <a:xfrm>
            <a:off x="3664345" y="2952401"/>
            <a:ext cx="108000" cy="2664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7E94344-11F7-4F72-8E6B-827D2E8E3B21}"/>
              </a:ext>
            </a:extLst>
          </p:cNvPr>
          <p:cNvSpPr/>
          <p:nvPr/>
        </p:nvSpPr>
        <p:spPr>
          <a:xfrm>
            <a:off x="994886" y="2952401"/>
            <a:ext cx="108000" cy="266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A621BE3-07F4-472E-A949-FE27AEB73D3D}"/>
              </a:ext>
            </a:extLst>
          </p:cNvPr>
          <p:cNvSpPr/>
          <p:nvPr/>
        </p:nvSpPr>
        <p:spPr>
          <a:xfrm>
            <a:off x="6333804" y="2952401"/>
            <a:ext cx="108000" cy="2664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1CFBAE7-54A8-4707-ACC0-D53D0442A254}"/>
              </a:ext>
            </a:extLst>
          </p:cNvPr>
          <p:cNvSpPr/>
          <p:nvPr/>
        </p:nvSpPr>
        <p:spPr>
          <a:xfrm>
            <a:off x="9003263" y="2952401"/>
            <a:ext cx="108000" cy="2664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solidFill>
                <a:schemeClr val="tx1"/>
              </a:solidFill>
            </a:endParaRPr>
          </a:p>
        </p:txBody>
      </p:sp>
      <p:sp>
        <p:nvSpPr>
          <p:cNvPr id="28" name="Text Placeholder 1"/>
          <p:cNvSpPr txBox="1">
            <a:spLocks/>
          </p:cNvSpPr>
          <p:nvPr/>
        </p:nvSpPr>
        <p:spPr>
          <a:xfrm>
            <a:off x="0" y="260174"/>
            <a:ext cx="12192000" cy="768085"/>
          </a:xfrm>
          <a:prstGeom prst="rect">
            <a:avLst/>
          </a:prstGeom>
        </p:spPr>
        <p:txBody>
          <a:bodyPr vert="horz" lIns="91440" tIns="9144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6600" b="1" dirty="0" smtClean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103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D0FDF8F-D25E-4CB0-8E60-C13C20A472F5}"/>
              </a:ext>
            </a:extLst>
          </p:cNvPr>
          <p:cNvSpPr/>
          <p:nvPr/>
        </p:nvSpPr>
        <p:spPr>
          <a:xfrm>
            <a:off x="6035783" y="2670145"/>
            <a:ext cx="108000" cy="20547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EC895F2-199F-4AA7-9816-829F92E8A8FD}"/>
              </a:ext>
            </a:extLst>
          </p:cNvPr>
          <p:cNvSpPr/>
          <p:nvPr/>
        </p:nvSpPr>
        <p:spPr>
          <a:xfrm>
            <a:off x="5630398" y="2994819"/>
            <a:ext cx="108000" cy="173012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2BCE07A-E272-4331-A941-4A6B2E7577CE}"/>
              </a:ext>
            </a:extLst>
          </p:cNvPr>
          <p:cNvSpPr/>
          <p:nvPr/>
        </p:nvSpPr>
        <p:spPr>
          <a:xfrm>
            <a:off x="6441168" y="2994819"/>
            <a:ext cx="108000" cy="173012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87D8C96-CD43-4E9D-B551-CA43A7156406}"/>
              </a:ext>
            </a:extLst>
          </p:cNvPr>
          <p:cNvSpPr/>
          <p:nvPr/>
        </p:nvSpPr>
        <p:spPr>
          <a:xfrm>
            <a:off x="5225013" y="3788938"/>
            <a:ext cx="108000" cy="936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CA4EB28-41F2-4611-9468-07BCAD70FB41}"/>
              </a:ext>
            </a:extLst>
          </p:cNvPr>
          <p:cNvSpPr/>
          <p:nvPr/>
        </p:nvSpPr>
        <p:spPr>
          <a:xfrm>
            <a:off x="6846553" y="3788938"/>
            <a:ext cx="108000" cy="936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xmlns="" id="{B9D0E16C-BA8E-436E-90D8-C47EF82968B6}"/>
              </a:ext>
            </a:extLst>
          </p:cNvPr>
          <p:cNvSpPr>
            <a:spLocks/>
          </p:cNvSpPr>
          <p:nvPr/>
        </p:nvSpPr>
        <p:spPr bwMode="auto">
          <a:xfrm flipH="1">
            <a:off x="5068173" y="4536684"/>
            <a:ext cx="2304256" cy="1690935"/>
          </a:xfrm>
          <a:custGeom>
            <a:avLst/>
            <a:gdLst/>
            <a:ahLst/>
            <a:cxnLst/>
            <a:rect l="l" t="t" r="r" b="b"/>
            <a:pathLst>
              <a:path w="2304256" h="1690935">
                <a:moveTo>
                  <a:pt x="2302739" y="0"/>
                </a:moveTo>
                <a:lnTo>
                  <a:pt x="270214" y="0"/>
                </a:lnTo>
                <a:lnTo>
                  <a:pt x="270214" y="25876"/>
                </a:lnTo>
                <a:lnTo>
                  <a:pt x="266297" y="60666"/>
                </a:lnTo>
                <a:lnTo>
                  <a:pt x="254549" y="96265"/>
                </a:lnTo>
                <a:lnTo>
                  <a:pt x="233402" y="139146"/>
                </a:lnTo>
                <a:lnTo>
                  <a:pt x="207556" y="178790"/>
                </a:lnTo>
                <a:lnTo>
                  <a:pt x="179359" y="213579"/>
                </a:lnTo>
                <a:lnTo>
                  <a:pt x="149597" y="249179"/>
                </a:lnTo>
                <a:lnTo>
                  <a:pt x="118268" y="281542"/>
                </a:lnTo>
                <a:lnTo>
                  <a:pt x="86938" y="313904"/>
                </a:lnTo>
                <a:lnTo>
                  <a:pt x="57176" y="349503"/>
                </a:lnTo>
                <a:lnTo>
                  <a:pt x="46994" y="359212"/>
                </a:lnTo>
                <a:lnTo>
                  <a:pt x="34462" y="371348"/>
                </a:lnTo>
                <a:lnTo>
                  <a:pt x="21148" y="385911"/>
                </a:lnTo>
                <a:lnTo>
                  <a:pt x="10182" y="400475"/>
                </a:lnTo>
                <a:lnTo>
                  <a:pt x="3134" y="418274"/>
                </a:lnTo>
                <a:lnTo>
                  <a:pt x="0" y="437691"/>
                </a:lnTo>
                <a:lnTo>
                  <a:pt x="3916" y="457918"/>
                </a:lnTo>
                <a:lnTo>
                  <a:pt x="14099" y="477336"/>
                </a:lnTo>
                <a:lnTo>
                  <a:pt x="31329" y="493517"/>
                </a:lnTo>
                <a:lnTo>
                  <a:pt x="50910" y="504844"/>
                </a:lnTo>
                <a:lnTo>
                  <a:pt x="75190" y="515362"/>
                </a:lnTo>
                <a:lnTo>
                  <a:pt x="101037" y="524261"/>
                </a:lnTo>
                <a:lnTo>
                  <a:pt x="126883" y="533162"/>
                </a:lnTo>
                <a:lnTo>
                  <a:pt x="151947" y="542060"/>
                </a:lnTo>
                <a:lnTo>
                  <a:pt x="176227" y="552579"/>
                </a:lnTo>
                <a:lnTo>
                  <a:pt x="198157" y="563906"/>
                </a:lnTo>
                <a:lnTo>
                  <a:pt x="213822" y="578469"/>
                </a:lnTo>
                <a:lnTo>
                  <a:pt x="209123" y="597886"/>
                </a:lnTo>
                <a:lnTo>
                  <a:pt x="200507" y="615686"/>
                </a:lnTo>
                <a:lnTo>
                  <a:pt x="191891" y="634295"/>
                </a:lnTo>
                <a:lnTo>
                  <a:pt x="182493" y="652094"/>
                </a:lnTo>
                <a:lnTo>
                  <a:pt x="173877" y="669893"/>
                </a:lnTo>
                <a:lnTo>
                  <a:pt x="167611" y="687693"/>
                </a:lnTo>
                <a:lnTo>
                  <a:pt x="165262" y="703874"/>
                </a:lnTo>
                <a:lnTo>
                  <a:pt x="166828" y="721673"/>
                </a:lnTo>
                <a:lnTo>
                  <a:pt x="175443" y="737855"/>
                </a:lnTo>
                <a:lnTo>
                  <a:pt x="191108" y="754036"/>
                </a:lnTo>
                <a:lnTo>
                  <a:pt x="213822" y="770218"/>
                </a:lnTo>
                <a:lnTo>
                  <a:pt x="209123" y="783163"/>
                </a:lnTo>
                <a:lnTo>
                  <a:pt x="202073" y="796108"/>
                </a:lnTo>
                <a:lnTo>
                  <a:pt x="196591" y="811480"/>
                </a:lnTo>
                <a:lnTo>
                  <a:pt x="195024" y="827661"/>
                </a:lnTo>
                <a:lnTo>
                  <a:pt x="198157" y="843843"/>
                </a:lnTo>
                <a:lnTo>
                  <a:pt x="206773" y="858406"/>
                </a:lnTo>
                <a:lnTo>
                  <a:pt x="217738" y="869733"/>
                </a:lnTo>
                <a:lnTo>
                  <a:pt x="231836" y="880250"/>
                </a:lnTo>
                <a:lnTo>
                  <a:pt x="245934" y="887532"/>
                </a:lnTo>
                <a:lnTo>
                  <a:pt x="259249" y="896432"/>
                </a:lnTo>
                <a:lnTo>
                  <a:pt x="271781" y="908568"/>
                </a:lnTo>
                <a:lnTo>
                  <a:pt x="278829" y="921513"/>
                </a:lnTo>
                <a:lnTo>
                  <a:pt x="285878" y="944976"/>
                </a:lnTo>
                <a:lnTo>
                  <a:pt x="285878" y="971675"/>
                </a:lnTo>
                <a:lnTo>
                  <a:pt x="283529" y="996756"/>
                </a:lnTo>
                <a:lnTo>
                  <a:pt x="277263" y="1022646"/>
                </a:lnTo>
                <a:lnTo>
                  <a:pt x="271781" y="1047727"/>
                </a:lnTo>
                <a:lnTo>
                  <a:pt x="267865" y="1070381"/>
                </a:lnTo>
                <a:lnTo>
                  <a:pt x="264732" y="1102744"/>
                </a:lnTo>
                <a:lnTo>
                  <a:pt x="267865" y="1131870"/>
                </a:lnTo>
                <a:lnTo>
                  <a:pt x="276480" y="1158569"/>
                </a:lnTo>
                <a:lnTo>
                  <a:pt x="287445" y="1182033"/>
                </a:lnTo>
                <a:lnTo>
                  <a:pt x="303109" y="1200640"/>
                </a:lnTo>
                <a:lnTo>
                  <a:pt x="323474" y="1218440"/>
                </a:lnTo>
                <a:lnTo>
                  <a:pt x="343054" y="1233004"/>
                </a:lnTo>
                <a:lnTo>
                  <a:pt x="365767" y="1245140"/>
                </a:lnTo>
                <a:lnTo>
                  <a:pt x="388482" y="1255658"/>
                </a:lnTo>
                <a:lnTo>
                  <a:pt x="411195" y="1261321"/>
                </a:lnTo>
                <a:lnTo>
                  <a:pt x="452706" y="1268603"/>
                </a:lnTo>
                <a:lnTo>
                  <a:pt x="496567" y="1271839"/>
                </a:lnTo>
                <a:lnTo>
                  <a:pt x="542777" y="1270221"/>
                </a:lnTo>
                <a:lnTo>
                  <a:pt x="588205" y="1265367"/>
                </a:lnTo>
                <a:lnTo>
                  <a:pt x="633632" y="1259702"/>
                </a:lnTo>
                <a:lnTo>
                  <a:pt x="676710" y="1250803"/>
                </a:lnTo>
                <a:lnTo>
                  <a:pt x="715087" y="1240286"/>
                </a:lnTo>
                <a:lnTo>
                  <a:pt x="748766" y="1228958"/>
                </a:lnTo>
                <a:lnTo>
                  <a:pt x="762864" y="1224104"/>
                </a:lnTo>
                <a:lnTo>
                  <a:pt x="781662" y="1218440"/>
                </a:lnTo>
                <a:lnTo>
                  <a:pt x="802025" y="1212777"/>
                </a:lnTo>
                <a:lnTo>
                  <a:pt x="823173" y="1207113"/>
                </a:lnTo>
                <a:lnTo>
                  <a:pt x="845886" y="1203877"/>
                </a:lnTo>
                <a:lnTo>
                  <a:pt x="868600" y="1202259"/>
                </a:lnTo>
                <a:lnTo>
                  <a:pt x="888180" y="1205495"/>
                </a:lnTo>
                <a:lnTo>
                  <a:pt x="905412" y="1212777"/>
                </a:lnTo>
                <a:lnTo>
                  <a:pt x="921076" y="1227340"/>
                </a:lnTo>
                <a:lnTo>
                  <a:pt x="935175" y="1250803"/>
                </a:lnTo>
                <a:lnTo>
                  <a:pt x="948489" y="1280738"/>
                </a:lnTo>
                <a:lnTo>
                  <a:pt x="961021" y="1315528"/>
                </a:lnTo>
                <a:lnTo>
                  <a:pt x="971203" y="1355173"/>
                </a:lnTo>
                <a:lnTo>
                  <a:pt x="981385" y="1396435"/>
                </a:lnTo>
                <a:lnTo>
                  <a:pt x="990000" y="1439316"/>
                </a:lnTo>
                <a:lnTo>
                  <a:pt x="997832" y="1483005"/>
                </a:lnTo>
                <a:lnTo>
                  <a:pt x="1005665" y="1525886"/>
                </a:lnTo>
                <a:lnTo>
                  <a:pt x="1011148" y="1565530"/>
                </a:lnTo>
                <a:lnTo>
                  <a:pt x="1018196" y="1602747"/>
                </a:lnTo>
                <a:lnTo>
                  <a:pt x="1023680" y="1633491"/>
                </a:lnTo>
                <a:lnTo>
                  <a:pt x="1028379" y="1660191"/>
                </a:lnTo>
                <a:lnTo>
                  <a:pt x="1134898" y="1678799"/>
                </a:lnTo>
                <a:lnTo>
                  <a:pt x="1242983" y="1689317"/>
                </a:lnTo>
                <a:lnTo>
                  <a:pt x="1354201" y="1690935"/>
                </a:lnTo>
                <a:lnTo>
                  <a:pt x="1467769" y="1685272"/>
                </a:lnTo>
                <a:lnTo>
                  <a:pt x="1585253" y="1669090"/>
                </a:lnTo>
                <a:lnTo>
                  <a:pt x="1705871" y="1646436"/>
                </a:lnTo>
                <a:lnTo>
                  <a:pt x="1829621" y="1615692"/>
                </a:lnTo>
                <a:lnTo>
                  <a:pt x="1959636" y="1577666"/>
                </a:lnTo>
                <a:lnTo>
                  <a:pt x="2093568" y="1533168"/>
                </a:lnTo>
                <a:lnTo>
                  <a:pt x="2078686" y="1496759"/>
                </a:lnTo>
                <a:lnTo>
                  <a:pt x="2064589" y="1455497"/>
                </a:lnTo>
                <a:lnTo>
                  <a:pt x="2052057" y="1410189"/>
                </a:lnTo>
                <a:lnTo>
                  <a:pt x="2039525" y="1365691"/>
                </a:lnTo>
                <a:lnTo>
                  <a:pt x="2027777" y="1326046"/>
                </a:lnTo>
                <a:lnTo>
                  <a:pt x="2015246" y="1293683"/>
                </a:lnTo>
                <a:lnTo>
                  <a:pt x="2006630" y="1271839"/>
                </a:lnTo>
                <a:lnTo>
                  <a:pt x="1996448" y="1241903"/>
                </a:lnTo>
                <a:lnTo>
                  <a:pt x="1986266" y="1207922"/>
                </a:lnTo>
                <a:lnTo>
                  <a:pt x="1975300" y="1169896"/>
                </a:lnTo>
                <a:lnTo>
                  <a:pt x="1965119" y="1130252"/>
                </a:lnTo>
                <a:lnTo>
                  <a:pt x="1954937" y="1088990"/>
                </a:lnTo>
                <a:lnTo>
                  <a:pt x="1946321" y="1047727"/>
                </a:lnTo>
                <a:lnTo>
                  <a:pt x="1940839" y="1009701"/>
                </a:lnTo>
                <a:lnTo>
                  <a:pt x="1936923" y="973293"/>
                </a:lnTo>
                <a:lnTo>
                  <a:pt x="1935356" y="943358"/>
                </a:lnTo>
                <a:lnTo>
                  <a:pt x="1936923" y="918276"/>
                </a:lnTo>
                <a:lnTo>
                  <a:pt x="1949455" y="865687"/>
                </a:lnTo>
                <a:lnTo>
                  <a:pt x="1965119" y="817143"/>
                </a:lnTo>
                <a:lnTo>
                  <a:pt x="1984700" y="771026"/>
                </a:lnTo>
                <a:lnTo>
                  <a:pt x="2008980" y="730573"/>
                </a:lnTo>
                <a:lnTo>
                  <a:pt x="2045008" y="680412"/>
                </a:lnTo>
                <a:lnTo>
                  <a:pt x="2081820" y="630249"/>
                </a:lnTo>
                <a:lnTo>
                  <a:pt x="2118631" y="581705"/>
                </a:lnTo>
                <a:lnTo>
                  <a:pt x="2156226" y="529925"/>
                </a:lnTo>
                <a:lnTo>
                  <a:pt x="2189904" y="477336"/>
                </a:lnTo>
                <a:lnTo>
                  <a:pt x="2222800" y="423128"/>
                </a:lnTo>
                <a:lnTo>
                  <a:pt x="2250214" y="364066"/>
                </a:lnTo>
                <a:lnTo>
                  <a:pt x="2272927" y="300959"/>
                </a:lnTo>
                <a:lnTo>
                  <a:pt x="2290158" y="227334"/>
                </a:lnTo>
                <a:lnTo>
                  <a:pt x="2299557" y="152091"/>
                </a:lnTo>
                <a:lnTo>
                  <a:pt x="2304256" y="7522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700"/>
          </a:p>
        </p:txBody>
      </p:sp>
      <p:sp>
        <p:nvSpPr>
          <p:cNvPr id="9" name="Pentagon 10">
            <a:extLst>
              <a:ext uri="{FF2B5EF4-FFF2-40B4-BE49-F238E27FC236}">
                <a16:creationId xmlns:a16="http://schemas.microsoft.com/office/drawing/2014/main" xmlns="" id="{A3C9BA5E-64C6-4631-8856-255952B5FD98}"/>
              </a:ext>
            </a:extLst>
          </p:cNvPr>
          <p:cNvSpPr/>
          <p:nvPr/>
        </p:nvSpPr>
        <p:spPr>
          <a:xfrm>
            <a:off x="6865962" y="3788938"/>
            <a:ext cx="1898526" cy="484632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2D77824-7094-4196-8673-8045EEB12079}"/>
              </a:ext>
            </a:extLst>
          </p:cNvPr>
          <p:cNvGrpSpPr/>
          <p:nvPr/>
        </p:nvGrpSpPr>
        <p:grpSpPr>
          <a:xfrm>
            <a:off x="7555603" y="4532154"/>
            <a:ext cx="2552860" cy="923330"/>
            <a:chOff x="2551704" y="4283314"/>
            <a:chExt cx="2357003" cy="9233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19314C1-62FC-413F-B5CF-7B9DA9258769}"/>
                </a:ext>
              </a:extLst>
            </p:cNvPr>
            <p:cNvSpPr txBox="1"/>
            <p:nvPr/>
          </p:nvSpPr>
          <p:spPr>
            <a:xfrm>
              <a:off x="2551705" y="4560313"/>
              <a:ext cx="23570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7BE9FA4-49BB-49A0-8D78-11BC1918F024}"/>
                </a:ext>
              </a:extLst>
            </p:cNvPr>
            <p:cNvSpPr txBox="1"/>
            <p:nvPr/>
          </p:nvSpPr>
          <p:spPr>
            <a:xfrm>
              <a:off x="2551704" y="4283314"/>
              <a:ext cx="2357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3" name="Pentagon 14">
            <a:extLst>
              <a:ext uri="{FF2B5EF4-FFF2-40B4-BE49-F238E27FC236}">
                <a16:creationId xmlns:a16="http://schemas.microsoft.com/office/drawing/2014/main" xmlns="" id="{8D0EAD2F-CF67-4591-BB34-B59CCA0D3581}"/>
              </a:ext>
            </a:extLst>
          </p:cNvPr>
          <p:cNvSpPr/>
          <p:nvPr/>
        </p:nvSpPr>
        <p:spPr>
          <a:xfrm>
            <a:off x="6456040" y="3004342"/>
            <a:ext cx="1898526" cy="484632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Pentagon 15">
            <a:extLst>
              <a:ext uri="{FF2B5EF4-FFF2-40B4-BE49-F238E27FC236}">
                <a16:creationId xmlns:a16="http://schemas.microsoft.com/office/drawing/2014/main" xmlns="" id="{C5D75A09-42CA-4A57-A4B9-DFB9728489EA}"/>
              </a:ext>
            </a:extLst>
          </p:cNvPr>
          <p:cNvSpPr/>
          <p:nvPr/>
        </p:nvSpPr>
        <p:spPr>
          <a:xfrm flipH="1">
            <a:off x="3415406" y="3788938"/>
            <a:ext cx="1898526" cy="484632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5" name="Pentagon 16">
            <a:extLst>
              <a:ext uri="{FF2B5EF4-FFF2-40B4-BE49-F238E27FC236}">
                <a16:creationId xmlns:a16="http://schemas.microsoft.com/office/drawing/2014/main" xmlns="" id="{5A0A52AF-D986-4103-87F7-7901638EBE16}"/>
              </a:ext>
            </a:extLst>
          </p:cNvPr>
          <p:cNvSpPr/>
          <p:nvPr/>
        </p:nvSpPr>
        <p:spPr>
          <a:xfrm flipH="1">
            <a:off x="3818906" y="3004342"/>
            <a:ext cx="1898526" cy="484632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9B34E2D-57E1-4B5C-9702-F5B6AFE352F3}"/>
              </a:ext>
            </a:extLst>
          </p:cNvPr>
          <p:cNvGrpSpPr/>
          <p:nvPr/>
        </p:nvGrpSpPr>
        <p:grpSpPr>
          <a:xfrm>
            <a:off x="2091093" y="4532154"/>
            <a:ext cx="2552859" cy="923330"/>
            <a:chOff x="2551706" y="4283314"/>
            <a:chExt cx="2357002" cy="92333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CE55901-FABA-4211-8413-DE00F6D6D78D}"/>
                </a:ext>
              </a:extLst>
            </p:cNvPr>
            <p:cNvSpPr txBox="1"/>
            <p:nvPr/>
          </p:nvSpPr>
          <p:spPr>
            <a:xfrm>
              <a:off x="2551706" y="4560313"/>
              <a:ext cx="23570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19292484-9721-42C1-8926-6FB01523F0D3}"/>
                </a:ext>
              </a:extLst>
            </p:cNvPr>
            <p:cNvSpPr txBox="1"/>
            <p:nvPr/>
          </p:nvSpPr>
          <p:spPr>
            <a:xfrm>
              <a:off x="2551706" y="4283314"/>
              <a:ext cx="2357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652FE30-1F9E-474D-9D29-E9A9C8F2338E}"/>
              </a:ext>
            </a:extLst>
          </p:cNvPr>
          <p:cNvGrpSpPr/>
          <p:nvPr/>
        </p:nvGrpSpPr>
        <p:grpSpPr>
          <a:xfrm>
            <a:off x="8922754" y="2770840"/>
            <a:ext cx="2552859" cy="923330"/>
            <a:chOff x="2551704" y="4283314"/>
            <a:chExt cx="2357003" cy="92333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3169A0D-E9FE-4677-83F8-A94A63DE98EA}"/>
                </a:ext>
              </a:extLst>
            </p:cNvPr>
            <p:cNvSpPr txBox="1"/>
            <p:nvPr/>
          </p:nvSpPr>
          <p:spPr>
            <a:xfrm>
              <a:off x="2551706" y="4560313"/>
              <a:ext cx="23570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3C86880E-A02D-4B47-B6CE-CE25714EFAFD}"/>
                </a:ext>
              </a:extLst>
            </p:cNvPr>
            <p:cNvSpPr txBox="1"/>
            <p:nvPr/>
          </p:nvSpPr>
          <p:spPr>
            <a:xfrm>
              <a:off x="2551704" y="4283314"/>
              <a:ext cx="2357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749CB69-990B-4312-A899-8016A4744F22}"/>
              </a:ext>
            </a:extLst>
          </p:cNvPr>
          <p:cNvGrpSpPr/>
          <p:nvPr/>
        </p:nvGrpSpPr>
        <p:grpSpPr>
          <a:xfrm>
            <a:off x="734830" y="2770840"/>
            <a:ext cx="2552859" cy="923330"/>
            <a:chOff x="2551704" y="4283314"/>
            <a:chExt cx="2357003" cy="92333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3E8BA28-9EA8-4A7A-80CE-566886AEC26F}"/>
                </a:ext>
              </a:extLst>
            </p:cNvPr>
            <p:cNvSpPr txBox="1"/>
            <p:nvPr/>
          </p:nvSpPr>
          <p:spPr>
            <a:xfrm>
              <a:off x="2551706" y="4560313"/>
              <a:ext cx="23570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DDD83A2-479E-45B8-BE41-4F7665987614}"/>
                </a:ext>
              </a:extLst>
            </p:cNvPr>
            <p:cNvSpPr txBox="1"/>
            <p:nvPr/>
          </p:nvSpPr>
          <p:spPr>
            <a:xfrm>
              <a:off x="2551704" y="4283314"/>
              <a:ext cx="2357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31E2DD0-C28A-44A6-B958-4E8D19826149}"/>
              </a:ext>
            </a:extLst>
          </p:cNvPr>
          <p:cNvGrpSpPr/>
          <p:nvPr/>
        </p:nvGrpSpPr>
        <p:grpSpPr>
          <a:xfrm>
            <a:off x="4819570" y="1413698"/>
            <a:ext cx="2552860" cy="738664"/>
            <a:chOff x="2551704" y="4283314"/>
            <a:chExt cx="2357003" cy="73866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5AAA325D-DFF2-49D1-82CD-912AAC20DCE6}"/>
                </a:ext>
              </a:extLst>
            </p:cNvPr>
            <p:cNvSpPr txBox="1"/>
            <p:nvPr/>
          </p:nvSpPr>
          <p:spPr>
            <a:xfrm>
              <a:off x="2551705" y="4560313"/>
              <a:ext cx="2357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68EC74D-4664-4152-AA29-8780973A1C85}"/>
                </a:ext>
              </a:extLst>
            </p:cNvPr>
            <p:cNvSpPr txBox="1"/>
            <p:nvPr/>
          </p:nvSpPr>
          <p:spPr>
            <a:xfrm>
              <a:off x="2551704" y="4283314"/>
              <a:ext cx="2357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8" name="Pentagon 30">
            <a:extLst>
              <a:ext uri="{FF2B5EF4-FFF2-40B4-BE49-F238E27FC236}">
                <a16:creationId xmlns:a16="http://schemas.microsoft.com/office/drawing/2014/main" xmlns="" id="{1E11A068-B787-4E72-8802-1F804E4190BB}"/>
              </a:ext>
            </a:extLst>
          </p:cNvPr>
          <p:cNvSpPr/>
          <p:nvPr/>
        </p:nvSpPr>
        <p:spPr>
          <a:xfrm>
            <a:off x="4476002" y="2200697"/>
            <a:ext cx="3211003" cy="484632"/>
          </a:xfrm>
          <a:custGeom>
            <a:avLst/>
            <a:gdLst/>
            <a:ahLst/>
            <a:cxnLst/>
            <a:rect l="l" t="t" r="r" b="b"/>
            <a:pathLst>
              <a:path w="3211003" h="484632">
                <a:moveTo>
                  <a:pt x="242316" y="0"/>
                </a:moveTo>
                <a:lnTo>
                  <a:pt x="1591003" y="0"/>
                </a:lnTo>
                <a:lnTo>
                  <a:pt x="1620000" y="0"/>
                </a:lnTo>
                <a:lnTo>
                  <a:pt x="2968687" y="0"/>
                </a:lnTo>
                <a:lnTo>
                  <a:pt x="3211003" y="242316"/>
                </a:lnTo>
                <a:lnTo>
                  <a:pt x="2968687" y="484632"/>
                </a:lnTo>
                <a:lnTo>
                  <a:pt x="1620000" y="484632"/>
                </a:lnTo>
                <a:lnTo>
                  <a:pt x="1591003" y="484632"/>
                </a:lnTo>
                <a:lnTo>
                  <a:pt x="242316" y="484632"/>
                </a:lnTo>
                <a:lnTo>
                  <a:pt x="0" y="242316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6211AE8-341A-4EC7-89F5-3DF90693C771}"/>
              </a:ext>
            </a:extLst>
          </p:cNvPr>
          <p:cNvSpPr txBox="1"/>
          <p:nvPr/>
        </p:nvSpPr>
        <p:spPr>
          <a:xfrm>
            <a:off x="5291448" y="2289125"/>
            <a:ext cx="1609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Contents Here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ACD983D-30E0-4E38-B01C-D11114875EEA}"/>
              </a:ext>
            </a:extLst>
          </p:cNvPr>
          <p:cNvSpPr txBox="1"/>
          <p:nvPr/>
        </p:nvSpPr>
        <p:spPr>
          <a:xfrm>
            <a:off x="4039646" y="3096431"/>
            <a:ext cx="1592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Contents Here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60D5D1F-5E15-4418-94FB-A504AC62D9AD}"/>
              </a:ext>
            </a:extLst>
          </p:cNvPr>
          <p:cNvSpPr txBox="1"/>
          <p:nvPr/>
        </p:nvSpPr>
        <p:spPr>
          <a:xfrm>
            <a:off x="3657972" y="3877367"/>
            <a:ext cx="1592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Contents Here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83E875B-CA1C-48CE-9360-0BBF008593FD}"/>
              </a:ext>
            </a:extLst>
          </p:cNvPr>
          <p:cNvSpPr txBox="1"/>
          <p:nvPr/>
        </p:nvSpPr>
        <p:spPr>
          <a:xfrm>
            <a:off x="6954554" y="3877367"/>
            <a:ext cx="1592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Contents Here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D68DC4F-6C57-4033-AD85-E705874ADB27}"/>
              </a:ext>
            </a:extLst>
          </p:cNvPr>
          <p:cNvSpPr txBox="1"/>
          <p:nvPr/>
        </p:nvSpPr>
        <p:spPr>
          <a:xfrm>
            <a:off x="6576398" y="3096431"/>
            <a:ext cx="1592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Contents Here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6" name="Text Placeholder 1"/>
          <p:cNvSpPr txBox="1">
            <a:spLocks/>
          </p:cNvSpPr>
          <p:nvPr/>
        </p:nvSpPr>
        <p:spPr>
          <a:xfrm>
            <a:off x="0" y="260174"/>
            <a:ext cx="12192000" cy="768085"/>
          </a:xfrm>
          <a:prstGeom prst="rect">
            <a:avLst/>
          </a:prstGeom>
        </p:spPr>
        <p:txBody>
          <a:bodyPr vert="horz" lIns="91440" tIns="9144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6600" b="1" dirty="0" smtClean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98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9">
            <a:extLst>
              <a:ext uri="{FF2B5EF4-FFF2-40B4-BE49-F238E27FC236}">
                <a16:creationId xmlns="" xmlns:a16="http://schemas.microsoft.com/office/drawing/2014/main" id="{84042521-0471-452F-BF1A-537E12652749}"/>
              </a:ext>
            </a:extLst>
          </p:cNvPr>
          <p:cNvGrpSpPr/>
          <p:nvPr/>
        </p:nvGrpSpPr>
        <p:grpSpPr>
          <a:xfrm>
            <a:off x="3447052" y="2162521"/>
            <a:ext cx="5824915" cy="2803056"/>
            <a:chOff x="1528207" y="1282474"/>
            <a:chExt cx="5839823" cy="2810230"/>
          </a:xfrm>
        </p:grpSpPr>
        <p:sp>
          <p:nvSpPr>
            <p:cNvPr id="4" name="Round Same Side Corner Rectangle 50">
              <a:extLst>
                <a:ext uri="{FF2B5EF4-FFF2-40B4-BE49-F238E27FC236}">
                  <a16:creationId xmlns="" xmlns:a16="http://schemas.microsoft.com/office/drawing/2014/main" id="{8A03C538-F71F-4BF0-A54C-C6455A1389DC}"/>
                </a:ext>
              </a:extLst>
            </p:cNvPr>
            <p:cNvSpPr/>
            <p:nvPr/>
          </p:nvSpPr>
          <p:spPr>
            <a:xfrm rot="18900000">
              <a:off x="1528207" y="1784882"/>
              <a:ext cx="1260000" cy="126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ound Single Corner Rectangle 51">
              <a:extLst>
                <a:ext uri="{FF2B5EF4-FFF2-40B4-BE49-F238E27FC236}">
                  <a16:creationId xmlns="" xmlns:a16="http://schemas.microsoft.com/office/drawing/2014/main" id="{2A813AD8-5B75-43B5-B7DB-A7D474EEA82B}"/>
                </a:ext>
              </a:extLst>
            </p:cNvPr>
            <p:cNvSpPr/>
            <p:nvPr/>
          </p:nvSpPr>
          <p:spPr>
            <a:xfrm rot="8100000">
              <a:off x="2528698" y="2797259"/>
              <a:ext cx="1260000" cy="1260000"/>
            </a:xfrm>
            <a:prstGeom prst="round1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6" name="Round Single Corner Rectangle 52">
              <a:extLst>
                <a:ext uri="{FF2B5EF4-FFF2-40B4-BE49-F238E27FC236}">
                  <a16:creationId xmlns="" xmlns:a16="http://schemas.microsoft.com/office/drawing/2014/main" id="{7A1F976B-7BE1-4648-8AFC-4A2E478F4057}"/>
                </a:ext>
              </a:extLst>
            </p:cNvPr>
            <p:cNvSpPr/>
            <p:nvPr/>
          </p:nvSpPr>
          <p:spPr>
            <a:xfrm rot="18900000">
              <a:off x="3536812" y="1824593"/>
              <a:ext cx="1260000" cy="1260000"/>
            </a:xfrm>
            <a:prstGeom prst="round1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ound Single Corner Rectangle 53">
              <a:extLst>
                <a:ext uri="{FF2B5EF4-FFF2-40B4-BE49-F238E27FC236}">
                  <a16:creationId xmlns="" xmlns:a16="http://schemas.microsoft.com/office/drawing/2014/main" id="{757AD132-7F49-4455-B812-65DFE81FBC99}"/>
                </a:ext>
              </a:extLst>
            </p:cNvPr>
            <p:cNvSpPr/>
            <p:nvPr/>
          </p:nvSpPr>
          <p:spPr>
            <a:xfrm rot="8100000">
              <a:off x="4544923" y="2832704"/>
              <a:ext cx="1260000" cy="1260000"/>
            </a:xfrm>
            <a:prstGeom prst="round1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ight Arrow 54">
              <a:extLst>
                <a:ext uri="{FF2B5EF4-FFF2-40B4-BE49-F238E27FC236}">
                  <a16:creationId xmlns="" xmlns:a16="http://schemas.microsoft.com/office/drawing/2014/main" id="{42A6BB4E-B799-49CA-86B3-39542CD6ABC0}"/>
                </a:ext>
              </a:extLst>
            </p:cNvPr>
            <p:cNvSpPr/>
            <p:nvPr/>
          </p:nvSpPr>
          <p:spPr>
            <a:xfrm rot="18900000">
              <a:off x="5451565" y="1282474"/>
              <a:ext cx="1916465" cy="1907654"/>
            </a:xfrm>
            <a:prstGeom prst="rightArrow">
              <a:avLst>
                <a:gd name="adj1" fmla="val 65252"/>
                <a:gd name="adj2" fmla="val 47698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" name="Group 55">
            <a:extLst>
              <a:ext uri="{FF2B5EF4-FFF2-40B4-BE49-F238E27FC236}">
                <a16:creationId xmlns="" xmlns:a16="http://schemas.microsoft.com/office/drawing/2014/main" id="{F26DE7E9-F076-440A-AD6B-0722F1C83932}"/>
              </a:ext>
            </a:extLst>
          </p:cNvPr>
          <p:cNvGrpSpPr/>
          <p:nvPr/>
        </p:nvGrpSpPr>
        <p:grpSpPr>
          <a:xfrm>
            <a:off x="7870056" y="4596245"/>
            <a:ext cx="3409176" cy="898969"/>
            <a:chOff x="910640" y="3279324"/>
            <a:chExt cx="2448272" cy="898969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98A049E-1DCE-45DA-B289-84DD7361B522}"/>
                </a:ext>
              </a:extLst>
            </p:cNvPr>
            <p:cNvSpPr txBox="1"/>
            <p:nvPr/>
          </p:nvSpPr>
          <p:spPr>
            <a:xfrm>
              <a:off x="910640" y="3279324"/>
              <a:ext cx="2448272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bg1">
                      <a:lumMod val="50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4723BF7B-D6F4-48EA-A737-3B4F923B7AB4}"/>
                </a:ext>
              </a:extLst>
            </p:cNvPr>
            <p:cNvSpPr txBox="1"/>
            <p:nvPr/>
          </p:nvSpPr>
          <p:spPr>
            <a:xfrm>
              <a:off x="910640" y="3531962"/>
              <a:ext cx="2448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58">
            <a:extLst>
              <a:ext uri="{FF2B5EF4-FFF2-40B4-BE49-F238E27FC236}">
                <a16:creationId xmlns="" xmlns:a16="http://schemas.microsoft.com/office/drawing/2014/main" id="{563C1821-4DD3-4B79-8F36-8788A3DD0364}"/>
              </a:ext>
            </a:extLst>
          </p:cNvPr>
          <p:cNvGrpSpPr/>
          <p:nvPr/>
        </p:nvGrpSpPr>
        <p:grpSpPr>
          <a:xfrm>
            <a:off x="703233" y="4596245"/>
            <a:ext cx="3605178" cy="898969"/>
            <a:chOff x="1126664" y="3279324"/>
            <a:chExt cx="2232248" cy="898969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9A1FA526-FAFD-4DDA-AEA1-C5E4B30262CE}"/>
                </a:ext>
              </a:extLst>
            </p:cNvPr>
            <p:cNvSpPr txBox="1"/>
            <p:nvPr/>
          </p:nvSpPr>
          <p:spPr>
            <a:xfrm>
              <a:off x="1126664" y="3279324"/>
              <a:ext cx="2232248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accent5">
                      <a:lumMod val="50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61A58991-DAE7-48B4-B0B3-FE27E954C7B0}"/>
                </a:ext>
              </a:extLst>
            </p:cNvPr>
            <p:cNvSpPr txBox="1"/>
            <p:nvPr/>
          </p:nvSpPr>
          <p:spPr>
            <a:xfrm>
              <a:off x="1126664" y="3531962"/>
              <a:ext cx="223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61">
            <a:extLst>
              <a:ext uri="{FF2B5EF4-FFF2-40B4-BE49-F238E27FC236}">
                <a16:creationId xmlns="" xmlns:a16="http://schemas.microsoft.com/office/drawing/2014/main" id="{F2B454DA-5360-4727-8EAB-3BC993F3CABC}"/>
              </a:ext>
            </a:extLst>
          </p:cNvPr>
          <p:cNvGrpSpPr/>
          <p:nvPr/>
        </p:nvGrpSpPr>
        <p:grpSpPr>
          <a:xfrm>
            <a:off x="695614" y="1491207"/>
            <a:ext cx="3497772" cy="898969"/>
            <a:chOff x="1126664" y="3279324"/>
            <a:chExt cx="2232248" cy="898969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1031E0B7-2A4F-4723-BE43-37E4E56B39A2}"/>
                </a:ext>
              </a:extLst>
            </p:cNvPr>
            <p:cNvSpPr txBox="1"/>
            <p:nvPr/>
          </p:nvSpPr>
          <p:spPr>
            <a:xfrm>
              <a:off x="1126664" y="3279324"/>
              <a:ext cx="2232248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accent2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4F0A0CA4-BEB8-4ED3-9BCC-66E6ECBB56F4}"/>
                </a:ext>
              </a:extLst>
            </p:cNvPr>
            <p:cNvSpPr txBox="1"/>
            <p:nvPr/>
          </p:nvSpPr>
          <p:spPr>
            <a:xfrm>
              <a:off x="1126664" y="3531962"/>
              <a:ext cx="223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8" name="Group 64">
            <a:extLst>
              <a:ext uri="{FF2B5EF4-FFF2-40B4-BE49-F238E27FC236}">
                <a16:creationId xmlns="" xmlns:a16="http://schemas.microsoft.com/office/drawing/2014/main" id="{67F80BA9-04C4-4D9F-BBB5-A88FB952E18A}"/>
              </a:ext>
            </a:extLst>
          </p:cNvPr>
          <p:cNvGrpSpPr/>
          <p:nvPr/>
        </p:nvGrpSpPr>
        <p:grpSpPr>
          <a:xfrm>
            <a:off x="4357419" y="1491207"/>
            <a:ext cx="3456844" cy="898969"/>
            <a:chOff x="1126664" y="3279324"/>
            <a:chExt cx="2232248" cy="898969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2CA9AB4D-12A9-4D56-B88E-EB30ED1D49CA}"/>
                </a:ext>
              </a:extLst>
            </p:cNvPr>
            <p:cNvSpPr txBox="1"/>
            <p:nvPr/>
          </p:nvSpPr>
          <p:spPr>
            <a:xfrm>
              <a:off x="1126664" y="3279324"/>
              <a:ext cx="2232248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rgbClr val="70AD47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rgbClr val="70AD47"/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2FFF56F1-815E-4570-AAB1-7DCCCAF36158}"/>
                </a:ext>
              </a:extLst>
            </p:cNvPr>
            <p:cNvSpPr txBox="1"/>
            <p:nvPr/>
          </p:nvSpPr>
          <p:spPr>
            <a:xfrm>
              <a:off x="1126664" y="3531962"/>
              <a:ext cx="223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67">
            <a:extLst>
              <a:ext uri="{FF2B5EF4-FFF2-40B4-BE49-F238E27FC236}">
                <a16:creationId xmlns="" xmlns:a16="http://schemas.microsoft.com/office/drawing/2014/main" id="{6DC8ACB3-54E6-4B06-AE32-A929BCF6F0B9}"/>
              </a:ext>
            </a:extLst>
          </p:cNvPr>
          <p:cNvGrpSpPr/>
          <p:nvPr/>
        </p:nvGrpSpPr>
        <p:grpSpPr>
          <a:xfrm>
            <a:off x="7985452" y="1491207"/>
            <a:ext cx="3409176" cy="898969"/>
            <a:chOff x="910640" y="3279324"/>
            <a:chExt cx="2448272" cy="898969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34D88CC2-B172-4AE4-BD8A-BFA44581B134}"/>
                </a:ext>
              </a:extLst>
            </p:cNvPr>
            <p:cNvSpPr txBox="1"/>
            <p:nvPr/>
          </p:nvSpPr>
          <p:spPr>
            <a:xfrm>
              <a:off x="910640" y="3279324"/>
              <a:ext cx="2448272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accent4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AC84557B-B106-4B80-849F-18D4825BCEAC}"/>
                </a:ext>
              </a:extLst>
            </p:cNvPr>
            <p:cNvSpPr txBox="1"/>
            <p:nvPr/>
          </p:nvSpPr>
          <p:spPr>
            <a:xfrm>
              <a:off x="910640" y="3531962"/>
              <a:ext cx="2448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Easy to change colors, photos and Text.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D2DC512-B81E-421F-BDF3-0691CFAE5A9D}"/>
              </a:ext>
            </a:extLst>
          </p:cNvPr>
          <p:cNvSpPr txBox="1"/>
          <p:nvPr/>
        </p:nvSpPr>
        <p:spPr>
          <a:xfrm>
            <a:off x="3608599" y="3305179"/>
            <a:ext cx="91857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Content  A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72F2BE3-00A2-43AA-BAB9-B3B953A8DD4B}"/>
              </a:ext>
            </a:extLst>
          </p:cNvPr>
          <p:cNvSpPr txBox="1"/>
          <p:nvPr/>
        </p:nvSpPr>
        <p:spPr>
          <a:xfrm>
            <a:off x="4617186" y="4266377"/>
            <a:ext cx="91857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Content  B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DB8B46D-25C7-40C9-BF42-27773BA0B01B}"/>
              </a:ext>
            </a:extLst>
          </p:cNvPr>
          <p:cNvSpPr txBox="1"/>
          <p:nvPr/>
        </p:nvSpPr>
        <p:spPr>
          <a:xfrm>
            <a:off x="5625773" y="3271451"/>
            <a:ext cx="91857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Content  C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A68222C-61DC-470C-82EF-9EEF9AA7F04A}"/>
              </a:ext>
            </a:extLst>
          </p:cNvPr>
          <p:cNvSpPr txBox="1"/>
          <p:nvPr/>
        </p:nvSpPr>
        <p:spPr>
          <a:xfrm>
            <a:off x="6634360" y="4315830"/>
            <a:ext cx="91857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Content  D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D363014-8D1E-4E70-B6AA-29F43B2E16CD}"/>
              </a:ext>
            </a:extLst>
          </p:cNvPr>
          <p:cNvSpPr txBox="1"/>
          <p:nvPr/>
        </p:nvSpPr>
        <p:spPr>
          <a:xfrm>
            <a:off x="7642945" y="3303526"/>
            <a:ext cx="91857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Content  E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Freeform 18">
            <a:extLst>
              <a:ext uri="{FF2B5EF4-FFF2-40B4-BE49-F238E27FC236}">
                <a16:creationId xmlns="" xmlns:a16="http://schemas.microsoft.com/office/drawing/2014/main" id="{ABDCE3BB-75BB-4558-A121-A5E40131D417}"/>
              </a:ext>
            </a:extLst>
          </p:cNvPr>
          <p:cNvSpPr/>
          <p:nvPr/>
        </p:nvSpPr>
        <p:spPr>
          <a:xfrm>
            <a:off x="3880973" y="2895447"/>
            <a:ext cx="427438" cy="344974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0" name="Oval 7">
            <a:extLst>
              <a:ext uri="{FF2B5EF4-FFF2-40B4-BE49-F238E27FC236}">
                <a16:creationId xmlns="" xmlns:a16="http://schemas.microsoft.com/office/drawing/2014/main" id="{F1FA1E8C-9967-4881-A3B3-BB87493A4230}"/>
              </a:ext>
            </a:extLst>
          </p:cNvPr>
          <p:cNvSpPr/>
          <p:nvPr/>
        </p:nvSpPr>
        <p:spPr>
          <a:xfrm>
            <a:off x="4892310" y="3816681"/>
            <a:ext cx="361277" cy="36127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1" name="Rounded Rectangle 25">
            <a:extLst>
              <a:ext uri="{FF2B5EF4-FFF2-40B4-BE49-F238E27FC236}">
                <a16:creationId xmlns="" xmlns:a16="http://schemas.microsoft.com/office/drawing/2014/main" id="{04612299-6526-40BF-AE10-968475A57D6C}"/>
              </a:ext>
            </a:extLst>
          </p:cNvPr>
          <p:cNvSpPr/>
          <p:nvPr/>
        </p:nvSpPr>
        <p:spPr>
          <a:xfrm>
            <a:off x="5872498" y="2863299"/>
            <a:ext cx="412168" cy="302054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2" name="Trapezoid 22">
            <a:extLst>
              <a:ext uri="{FF2B5EF4-FFF2-40B4-BE49-F238E27FC236}">
                <a16:creationId xmlns="" xmlns:a16="http://schemas.microsoft.com/office/drawing/2014/main" id="{925297C5-E350-4B51-B531-0937BF66A625}"/>
              </a:ext>
            </a:extLst>
          </p:cNvPr>
          <p:cNvSpPr>
            <a:spLocks noChangeAspect="1"/>
          </p:cNvSpPr>
          <p:nvPr/>
        </p:nvSpPr>
        <p:spPr>
          <a:xfrm>
            <a:off x="6851491" y="3949206"/>
            <a:ext cx="449662" cy="228752"/>
          </a:xfrm>
          <a:custGeom>
            <a:avLst/>
            <a:gdLst/>
            <a:ahLst/>
            <a:cxnLst/>
            <a:rect l="l" t="t" r="r" b="b"/>
            <a:pathLst>
              <a:path w="3261500" h="1659188">
                <a:moveTo>
                  <a:pt x="121102" y="1436888"/>
                </a:moveTo>
                <a:lnTo>
                  <a:pt x="3045452" y="1436888"/>
                </a:lnTo>
                <a:cubicBezTo>
                  <a:pt x="3001437" y="1508238"/>
                  <a:pt x="2956882" y="1580993"/>
                  <a:pt x="2918729" y="1659188"/>
                </a:cubicBezTo>
                <a:lnTo>
                  <a:pt x="202648" y="1659188"/>
                </a:lnTo>
                <a:cubicBezTo>
                  <a:pt x="188127" y="1585004"/>
                  <a:pt x="156049" y="1510828"/>
                  <a:pt x="121102" y="1436888"/>
                </a:cubicBezTo>
                <a:close/>
                <a:moveTo>
                  <a:pt x="2814967" y="1119413"/>
                </a:moveTo>
                <a:lnTo>
                  <a:pt x="2814967" y="1227413"/>
                </a:lnTo>
                <a:lnTo>
                  <a:pt x="2922967" y="1227413"/>
                </a:lnTo>
                <a:lnTo>
                  <a:pt x="2922967" y="1119413"/>
                </a:lnTo>
                <a:close/>
                <a:moveTo>
                  <a:pt x="2600074" y="1119413"/>
                </a:moveTo>
                <a:lnTo>
                  <a:pt x="2600074" y="1227413"/>
                </a:lnTo>
                <a:lnTo>
                  <a:pt x="2708074" y="1227413"/>
                </a:lnTo>
                <a:lnTo>
                  <a:pt x="2708074" y="1119413"/>
                </a:lnTo>
                <a:close/>
                <a:moveTo>
                  <a:pt x="2385182" y="1119413"/>
                </a:moveTo>
                <a:lnTo>
                  <a:pt x="2385182" y="1227413"/>
                </a:lnTo>
                <a:lnTo>
                  <a:pt x="2493182" y="1227413"/>
                </a:lnTo>
                <a:lnTo>
                  <a:pt x="2493182" y="1119413"/>
                </a:lnTo>
                <a:close/>
                <a:moveTo>
                  <a:pt x="1716569" y="1119413"/>
                </a:moveTo>
                <a:lnTo>
                  <a:pt x="1716569" y="1227413"/>
                </a:lnTo>
                <a:lnTo>
                  <a:pt x="1824569" y="1227413"/>
                </a:lnTo>
                <a:lnTo>
                  <a:pt x="1824569" y="1119413"/>
                </a:lnTo>
                <a:close/>
                <a:moveTo>
                  <a:pt x="1501676" y="1119413"/>
                </a:moveTo>
                <a:lnTo>
                  <a:pt x="1501676" y="1227413"/>
                </a:lnTo>
                <a:lnTo>
                  <a:pt x="1609676" y="1227413"/>
                </a:lnTo>
                <a:lnTo>
                  <a:pt x="1609676" y="1119413"/>
                </a:lnTo>
                <a:close/>
                <a:moveTo>
                  <a:pt x="1286784" y="1119413"/>
                </a:moveTo>
                <a:lnTo>
                  <a:pt x="1286784" y="1227413"/>
                </a:lnTo>
                <a:lnTo>
                  <a:pt x="1394784" y="1227413"/>
                </a:lnTo>
                <a:lnTo>
                  <a:pt x="1394784" y="1119413"/>
                </a:lnTo>
                <a:close/>
                <a:moveTo>
                  <a:pt x="1071892" y="1119413"/>
                </a:moveTo>
                <a:lnTo>
                  <a:pt x="1071892" y="1227413"/>
                </a:lnTo>
                <a:lnTo>
                  <a:pt x="1179892" y="1227413"/>
                </a:lnTo>
                <a:lnTo>
                  <a:pt x="1179892" y="1119413"/>
                </a:lnTo>
                <a:close/>
                <a:moveTo>
                  <a:pt x="857000" y="1119413"/>
                </a:moveTo>
                <a:lnTo>
                  <a:pt x="857000" y="1227413"/>
                </a:lnTo>
                <a:lnTo>
                  <a:pt x="965000" y="1227413"/>
                </a:lnTo>
                <a:lnTo>
                  <a:pt x="965000" y="1119413"/>
                </a:lnTo>
                <a:close/>
                <a:moveTo>
                  <a:pt x="642108" y="1119413"/>
                </a:moveTo>
                <a:lnTo>
                  <a:pt x="642108" y="1227413"/>
                </a:lnTo>
                <a:lnTo>
                  <a:pt x="750108" y="1227413"/>
                </a:lnTo>
                <a:lnTo>
                  <a:pt x="750108" y="1119413"/>
                </a:lnTo>
                <a:close/>
                <a:moveTo>
                  <a:pt x="427216" y="1119413"/>
                </a:moveTo>
                <a:lnTo>
                  <a:pt x="427216" y="1227413"/>
                </a:lnTo>
                <a:lnTo>
                  <a:pt x="535216" y="1227413"/>
                </a:lnTo>
                <a:lnTo>
                  <a:pt x="535216" y="1119413"/>
                </a:lnTo>
                <a:close/>
                <a:moveTo>
                  <a:pt x="356387" y="794045"/>
                </a:moveTo>
                <a:lnTo>
                  <a:pt x="310667" y="896924"/>
                </a:lnTo>
                <a:lnTo>
                  <a:pt x="2620886" y="908354"/>
                </a:lnTo>
                <a:lnTo>
                  <a:pt x="2540130" y="801665"/>
                </a:lnTo>
                <a:close/>
                <a:moveTo>
                  <a:pt x="382676" y="631248"/>
                </a:moveTo>
                <a:lnTo>
                  <a:pt x="363625" y="730317"/>
                </a:lnTo>
                <a:lnTo>
                  <a:pt x="2492522" y="737937"/>
                </a:lnTo>
                <a:lnTo>
                  <a:pt x="2418771" y="631248"/>
                </a:lnTo>
                <a:close/>
                <a:moveTo>
                  <a:pt x="1756650" y="318899"/>
                </a:moveTo>
                <a:lnTo>
                  <a:pt x="1756650" y="477608"/>
                </a:lnTo>
                <a:lnTo>
                  <a:pt x="1900650" y="477608"/>
                </a:lnTo>
                <a:lnTo>
                  <a:pt x="1900650" y="318899"/>
                </a:lnTo>
                <a:close/>
                <a:moveTo>
                  <a:pt x="1470038" y="318899"/>
                </a:moveTo>
                <a:lnTo>
                  <a:pt x="1470038" y="477608"/>
                </a:lnTo>
                <a:lnTo>
                  <a:pt x="1614038" y="477608"/>
                </a:lnTo>
                <a:lnTo>
                  <a:pt x="1614038" y="318899"/>
                </a:lnTo>
                <a:close/>
                <a:moveTo>
                  <a:pt x="1183427" y="318899"/>
                </a:moveTo>
                <a:lnTo>
                  <a:pt x="1183427" y="477608"/>
                </a:lnTo>
                <a:lnTo>
                  <a:pt x="1327427" y="477608"/>
                </a:lnTo>
                <a:lnTo>
                  <a:pt x="1327427" y="318899"/>
                </a:lnTo>
                <a:close/>
                <a:moveTo>
                  <a:pt x="896816" y="318899"/>
                </a:moveTo>
                <a:lnTo>
                  <a:pt x="896816" y="477608"/>
                </a:lnTo>
                <a:lnTo>
                  <a:pt x="1040816" y="477608"/>
                </a:lnTo>
                <a:lnTo>
                  <a:pt x="1040816" y="318899"/>
                </a:lnTo>
                <a:close/>
                <a:moveTo>
                  <a:pt x="1190618" y="0"/>
                </a:moveTo>
                <a:lnTo>
                  <a:pt x="1271830" y="0"/>
                </a:lnTo>
                <a:lnTo>
                  <a:pt x="1308266" y="193836"/>
                </a:lnTo>
                <a:lnTo>
                  <a:pt x="1977660" y="193836"/>
                </a:lnTo>
                <a:lnTo>
                  <a:pt x="2138144" y="525639"/>
                </a:lnTo>
                <a:lnTo>
                  <a:pt x="2421400" y="525639"/>
                </a:lnTo>
                <a:lnTo>
                  <a:pt x="2750195" y="950920"/>
                </a:lnTo>
                <a:lnTo>
                  <a:pt x="3261500" y="937238"/>
                </a:lnTo>
                <a:cubicBezTo>
                  <a:pt x="3244841" y="1097170"/>
                  <a:pt x="3172191" y="1230845"/>
                  <a:pt x="3089450" y="1364888"/>
                </a:cubicBezTo>
                <a:lnTo>
                  <a:pt x="88044" y="1364888"/>
                </a:lnTo>
                <a:cubicBezTo>
                  <a:pt x="35437" y="1251413"/>
                  <a:pt x="-11245" y="1137942"/>
                  <a:pt x="2399" y="1024450"/>
                </a:cubicBezTo>
                <a:lnTo>
                  <a:pt x="197767" y="1019222"/>
                </a:lnTo>
                <a:lnTo>
                  <a:pt x="321162" y="525639"/>
                </a:lnTo>
                <a:lnTo>
                  <a:pt x="681951" y="525639"/>
                </a:lnTo>
                <a:lnTo>
                  <a:pt x="764901" y="193836"/>
                </a:lnTo>
                <a:lnTo>
                  <a:pt x="930048" y="193836"/>
                </a:lnTo>
                <a:lnTo>
                  <a:pt x="966373" y="588"/>
                </a:lnTo>
                <a:lnTo>
                  <a:pt x="1047585" y="588"/>
                </a:lnTo>
                <a:lnTo>
                  <a:pt x="1083910" y="193836"/>
                </a:lnTo>
                <a:lnTo>
                  <a:pt x="1154183" y="1938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3" name="Freeform 53">
            <a:extLst>
              <a:ext uri="{FF2B5EF4-FFF2-40B4-BE49-F238E27FC236}">
                <a16:creationId xmlns="" xmlns:a16="http://schemas.microsoft.com/office/drawing/2014/main" id="{682C9B9F-5C32-4525-B254-372517D8C901}"/>
              </a:ext>
            </a:extLst>
          </p:cNvPr>
          <p:cNvSpPr/>
          <p:nvPr/>
        </p:nvSpPr>
        <p:spPr>
          <a:xfrm>
            <a:off x="7907624" y="2881319"/>
            <a:ext cx="380519" cy="390132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80220 w 2296986"/>
              <a:gd name="connsiteY0" fmla="*/ 1747818 h 2354521"/>
              <a:gd name="connsiteX1" fmla="*/ 1828126 w 2296986"/>
              <a:gd name="connsiteY1" fmla="*/ 1826304 h 2354521"/>
              <a:gd name="connsiteX2" fmla="*/ 1955684 w 2296986"/>
              <a:gd name="connsiteY2" fmla="*/ 2095900 h 2354521"/>
              <a:gd name="connsiteX3" fmla="*/ 1683117 w 2296986"/>
              <a:gd name="connsiteY3" fmla="*/ 1962549 h 2354521"/>
              <a:gd name="connsiteX4" fmla="*/ 1529193 w 2296986"/>
              <a:gd name="connsiteY4" fmla="*/ 2354521 h 2354521"/>
              <a:gd name="connsiteX5" fmla="*/ 1381062 w 2296986"/>
              <a:gd name="connsiteY5" fmla="*/ 2120816 h 2354521"/>
              <a:gd name="connsiteX6" fmla="*/ 1496122 w 2296986"/>
              <a:gd name="connsiteY6" fmla="*/ 1788127 h 2354521"/>
              <a:gd name="connsiteX7" fmla="*/ 910069 w 2296986"/>
              <a:gd name="connsiteY7" fmla="*/ 1225390 h 2354521"/>
              <a:gd name="connsiteX8" fmla="*/ 415531 w 2296986"/>
              <a:gd name="connsiteY8" fmla="*/ 2322212 h 2354521"/>
              <a:gd name="connsiteX9" fmla="*/ 293764 w 2296986"/>
              <a:gd name="connsiteY9" fmla="*/ 2052845 h 2354521"/>
              <a:gd name="connsiteX10" fmla="*/ 497994 w 2296986"/>
              <a:gd name="connsiteY10" fmla="*/ 836420 h 2354521"/>
              <a:gd name="connsiteX11" fmla="*/ 11747 w 2296986"/>
              <a:gd name="connsiteY11" fmla="*/ 5505 h 2354521"/>
              <a:gd name="connsiteX12" fmla="*/ 772299 w 2296986"/>
              <a:gd name="connsiteY12" fmla="*/ 578452 h 2354521"/>
              <a:gd name="connsiteX13" fmla="*/ 2042020 w 2296986"/>
              <a:gd name="connsiteY13" fmla="*/ 514597 h 2354521"/>
              <a:gd name="connsiteX14" fmla="*/ 2296986 w 2296986"/>
              <a:gd name="connsiteY14" fmla="*/ 662729 h 2354521"/>
              <a:gd name="connsiteX15" fmla="*/ 1125486 w 2296986"/>
              <a:gd name="connsiteY15" fmla="*/ 1004182 h 2354521"/>
              <a:gd name="connsiteX16" fmla="*/ 1677097 w 2296986"/>
              <a:gd name="connsiteY16" fmla="*/ 1608523 h 2354521"/>
              <a:gd name="connsiteX17" fmla="*/ 2095511 w 2296986"/>
              <a:gd name="connsiteY17" fmla="*/ 1557316 h 2354521"/>
              <a:gd name="connsiteX0" fmla="*/ 2280220 w 2296986"/>
              <a:gd name="connsiteY0" fmla="*/ 1747911 h 2354614"/>
              <a:gd name="connsiteX1" fmla="*/ 1828126 w 2296986"/>
              <a:gd name="connsiteY1" fmla="*/ 1826397 h 2354614"/>
              <a:gd name="connsiteX2" fmla="*/ 1955684 w 2296986"/>
              <a:gd name="connsiteY2" fmla="*/ 2095993 h 2354614"/>
              <a:gd name="connsiteX3" fmla="*/ 1683117 w 2296986"/>
              <a:gd name="connsiteY3" fmla="*/ 1962642 h 2354614"/>
              <a:gd name="connsiteX4" fmla="*/ 1529193 w 2296986"/>
              <a:gd name="connsiteY4" fmla="*/ 2354614 h 2354614"/>
              <a:gd name="connsiteX5" fmla="*/ 1381062 w 2296986"/>
              <a:gd name="connsiteY5" fmla="*/ 2120909 h 2354614"/>
              <a:gd name="connsiteX6" fmla="*/ 1496122 w 2296986"/>
              <a:gd name="connsiteY6" fmla="*/ 1788220 h 2354614"/>
              <a:gd name="connsiteX7" fmla="*/ 910069 w 2296986"/>
              <a:gd name="connsiteY7" fmla="*/ 1225483 h 2354614"/>
              <a:gd name="connsiteX8" fmla="*/ 415531 w 2296986"/>
              <a:gd name="connsiteY8" fmla="*/ 2322305 h 2354614"/>
              <a:gd name="connsiteX9" fmla="*/ 293764 w 2296986"/>
              <a:gd name="connsiteY9" fmla="*/ 2052938 h 2354614"/>
              <a:gd name="connsiteX10" fmla="*/ 497994 w 2296986"/>
              <a:gd name="connsiteY10" fmla="*/ 836513 h 2354614"/>
              <a:gd name="connsiteX11" fmla="*/ 11747 w 2296986"/>
              <a:gd name="connsiteY11" fmla="*/ 5598 h 2354614"/>
              <a:gd name="connsiteX12" fmla="*/ 841291 w 2296986"/>
              <a:gd name="connsiteY12" fmla="*/ 570880 h 2354614"/>
              <a:gd name="connsiteX13" fmla="*/ 2042020 w 2296986"/>
              <a:gd name="connsiteY13" fmla="*/ 514690 h 2354614"/>
              <a:gd name="connsiteX14" fmla="*/ 2296986 w 2296986"/>
              <a:gd name="connsiteY14" fmla="*/ 662822 h 2354614"/>
              <a:gd name="connsiteX15" fmla="*/ 1125486 w 2296986"/>
              <a:gd name="connsiteY15" fmla="*/ 1004275 h 2354614"/>
              <a:gd name="connsiteX16" fmla="*/ 1677097 w 2296986"/>
              <a:gd name="connsiteY16" fmla="*/ 1608616 h 2354614"/>
              <a:gd name="connsiteX17" fmla="*/ 2095511 w 2296986"/>
              <a:gd name="connsiteY17" fmla="*/ 1557409 h 2354614"/>
              <a:gd name="connsiteX0" fmla="*/ 2280220 w 2296986"/>
              <a:gd name="connsiteY0" fmla="*/ 1747911 h 2354614"/>
              <a:gd name="connsiteX1" fmla="*/ 1828126 w 2296986"/>
              <a:gd name="connsiteY1" fmla="*/ 1826397 h 2354614"/>
              <a:gd name="connsiteX2" fmla="*/ 1955684 w 2296986"/>
              <a:gd name="connsiteY2" fmla="*/ 2095993 h 2354614"/>
              <a:gd name="connsiteX3" fmla="*/ 1683117 w 2296986"/>
              <a:gd name="connsiteY3" fmla="*/ 1962642 h 2354614"/>
              <a:gd name="connsiteX4" fmla="*/ 1529193 w 2296986"/>
              <a:gd name="connsiteY4" fmla="*/ 2354614 h 2354614"/>
              <a:gd name="connsiteX5" fmla="*/ 1381062 w 2296986"/>
              <a:gd name="connsiteY5" fmla="*/ 2120909 h 2354614"/>
              <a:gd name="connsiteX6" fmla="*/ 1496122 w 2296986"/>
              <a:gd name="connsiteY6" fmla="*/ 1788220 h 2354614"/>
              <a:gd name="connsiteX7" fmla="*/ 864075 w 2296986"/>
              <a:gd name="connsiteY7" fmla="*/ 1325138 h 2354614"/>
              <a:gd name="connsiteX8" fmla="*/ 415531 w 2296986"/>
              <a:gd name="connsiteY8" fmla="*/ 2322305 h 2354614"/>
              <a:gd name="connsiteX9" fmla="*/ 293764 w 2296986"/>
              <a:gd name="connsiteY9" fmla="*/ 2052938 h 2354614"/>
              <a:gd name="connsiteX10" fmla="*/ 497994 w 2296986"/>
              <a:gd name="connsiteY10" fmla="*/ 836513 h 2354614"/>
              <a:gd name="connsiteX11" fmla="*/ 11747 w 2296986"/>
              <a:gd name="connsiteY11" fmla="*/ 5598 h 2354614"/>
              <a:gd name="connsiteX12" fmla="*/ 841291 w 2296986"/>
              <a:gd name="connsiteY12" fmla="*/ 570880 h 2354614"/>
              <a:gd name="connsiteX13" fmla="*/ 2042020 w 2296986"/>
              <a:gd name="connsiteY13" fmla="*/ 514690 h 2354614"/>
              <a:gd name="connsiteX14" fmla="*/ 2296986 w 2296986"/>
              <a:gd name="connsiteY14" fmla="*/ 662822 h 2354614"/>
              <a:gd name="connsiteX15" fmla="*/ 1125486 w 2296986"/>
              <a:gd name="connsiteY15" fmla="*/ 1004275 h 2354614"/>
              <a:gd name="connsiteX16" fmla="*/ 1677097 w 2296986"/>
              <a:gd name="connsiteY16" fmla="*/ 1608616 h 2354614"/>
              <a:gd name="connsiteX17" fmla="*/ 2095511 w 2296986"/>
              <a:gd name="connsiteY17" fmla="*/ 1557409 h 2354614"/>
              <a:gd name="connsiteX0" fmla="*/ 2280220 w 2296986"/>
              <a:gd name="connsiteY0" fmla="*/ 1747911 h 2354614"/>
              <a:gd name="connsiteX1" fmla="*/ 1828126 w 2296986"/>
              <a:gd name="connsiteY1" fmla="*/ 1826397 h 2354614"/>
              <a:gd name="connsiteX2" fmla="*/ 1955684 w 2296986"/>
              <a:gd name="connsiteY2" fmla="*/ 2095993 h 2354614"/>
              <a:gd name="connsiteX3" fmla="*/ 1683117 w 2296986"/>
              <a:gd name="connsiteY3" fmla="*/ 1962642 h 2354614"/>
              <a:gd name="connsiteX4" fmla="*/ 1529193 w 2296986"/>
              <a:gd name="connsiteY4" fmla="*/ 2354614 h 2354614"/>
              <a:gd name="connsiteX5" fmla="*/ 1381062 w 2296986"/>
              <a:gd name="connsiteY5" fmla="*/ 2120909 h 2354614"/>
              <a:gd name="connsiteX6" fmla="*/ 1496122 w 2296986"/>
              <a:gd name="connsiteY6" fmla="*/ 1788220 h 2354614"/>
              <a:gd name="connsiteX7" fmla="*/ 864075 w 2296986"/>
              <a:gd name="connsiteY7" fmla="*/ 1325138 h 2354614"/>
              <a:gd name="connsiteX8" fmla="*/ 415531 w 2296986"/>
              <a:gd name="connsiteY8" fmla="*/ 2322305 h 2354614"/>
              <a:gd name="connsiteX9" fmla="*/ 293764 w 2296986"/>
              <a:gd name="connsiteY9" fmla="*/ 2052938 h 2354614"/>
              <a:gd name="connsiteX10" fmla="*/ 497994 w 2296986"/>
              <a:gd name="connsiteY10" fmla="*/ 836513 h 2354614"/>
              <a:gd name="connsiteX11" fmla="*/ 11747 w 2296986"/>
              <a:gd name="connsiteY11" fmla="*/ 5598 h 2354614"/>
              <a:gd name="connsiteX12" fmla="*/ 841291 w 2296986"/>
              <a:gd name="connsiteY12" fmla="*/ 570880 h 2354614"/>
              <a:gd name="connsiteX13" fmla="*/ 2042020 w 2296986"/>
              <a:gd name="connsiteY13" fmla="*/ 514690 h 2354614"/>
              <a:gd name="connsiteX14" fmla="*/ 2296986 w 2296986"/>
              <a:gd name="connsiteY14" fmla="*/ 662822 h 2354614"/>
              <a:gd name="connsiteX15" fmla="*/ 1209809 w 2296986"/>
              <a:gd name="connsiteY15" fmla="*/ 996610 h 2354614"/>
              <a:gd name="connsiteX16" fmla="*/ 1677097 w 2296986"/>
              <a:gd name="connsiteY16" fmla="*/ 1608616 h 2354614"/>
              <a:gd name="connsiteX17" fmla="*/ 2095511 w 2296986"/>
              <a:gd name="connsiteY17" fmla="*/ 1557409 h 2354614"/>
              <a:gd name="connsiteX0" fmla="*/ 2279828 w 2296594"/>
              <a:gd name="connsiteY0" fmla="*/ 1747911 h 2354614"/>
              <a:gd name="connsiteX1" fmla="*/ 1827734 w 2296594"/>
              <a:gd name="connsiteY1" fmla="*/ 1826397 h 2354614"/>
              <a:gd name="connsiteX2" fmla="*/ 1955292 w 2296594"/>
              <a:gd name="connsiteY2" fmla="*/ 2095993 h 2354614"/>
              <a:gd name="connsiteX3" fmla="*/ 1682725 w 2296594"/>
              <a:gd name="connsiteY3" fmla="*/ 1962642 h 2354614"/>
              <a:gd name="connsiteX4" fmla="*/ 1528801 w 2296594"/>
              <a:gd name="connsiteY4" fmla="*/ 2354614 h 2354614"/>
              <a:gd name="connsiteX5" fmla="*/ 1380670 w 2296594"/>
              <a:gd name="connsiteY5" fmla="*/ 2120909 h 2354614"/>
              <a:gd name="connsiteX6" fmla="*/ 1495730 w 2296594"/>
              <a:gd name="connsiteY6" fmla="*/ 1788220 h 2354614"/>
              <a:gd name="connsiteX7" fmla="*/ 863683 w 2296594"/>
              <a:gd name="connsiteY7" fmla="*/ 1325138 h 2354614"/>
              <a:gd name="connsiteX8" fmla="*/ 415139 w 2296594"/>
              <a:gd name="connsiteY8" fmla="*/ 2322305 h 2354614"/>
              <a:gd name="connsiteX9" fmla="*/ 293372 w 2296594"/>
              <a:gd name="connsiteY9" fmla="*/ 2052938 h 2354614"/>
              <a:gd name="connsiteX10" fmla="*/ 512934 w 2296594"/>
              <a:gd name="connsiteY10" fmla="*/ 874842 h 2354614"/>
              <a:gd name="connsiteX11" fmla="*/ 11355 w 2296594"/>
              <a:gd name="connsiteY11" fmla="*/ 5598 h 2354614"/>
              <a:gd name="connsiteX12" fmla="*/ 840899 w 2296594"/>
              <a:gd name="connsiteY12" fmla="*/ 570880 h 2354614"/>
              <a:gd name="connsiteX13" fmla="*/ 2041628 w 2296594"/>
              <a:gd name="connsiteY13" fmla="*/ 514690 h 2354614"/>
              <a:gd name="connsiteX14" fmla="*/ 2296594 w 2296594"/>
              <a:gd name="connsiteY14" fmla="*/ 662822 h 2354614"/>
              <a:gd name="connsiteX15" fmla="*/ 1209417 w 2296594"/>
              <a:gd name="connsiteY15" fmla="*/ 996610 h 2354614"/>
              <a:gd name="connsiteX16" fmla="*/ 1676705 w 2296594"/>
              <a:gd name="connsiteY16" fmla="*/ 1608616 h 2354614"/>
              <a:gd name="connsiteX17" fmla="*/ 2095119 w 2296594"/>
              <a:gd name="connsiteY17" fmla="*/ 1557409 h 2354614"/>
              <a:gd name="connsiteX0" fmla="*/ 2279828 w 2296594"/>
              <a:gd name="connsiteY0" fmla="*/ 1747911 h 2354614"/>
              <a:gd name="connsiteX1" fmla="*/ 1827734 w 2296594"/>
              <a:gd name="connsiteY1" fmla="*/ 1826397 h 2354614"/>
              <a:gd name="connsiteX2" fmla="*/ 1955292 w 2296594"/>
              <a:gd name="connsiteY2" fmla="*/ 2095993 h 2354614"/>
              <a:gd name="connsiteX3" fmla="*/ 1682725 w 2296594"/>
              <a:gd name="connsiteY3" fmla="*/ 1962642 h 2354614"/>
              <a:gd name="connsiteX4" fmla="*/ 1528801 w 2296594"/>
              <a:gd name="connsiteY4" fmla="*/ 2354614 h 2354614"/>
              <a:gd name="connsiteX5" fmla="*/ 1380670 w 2296594"/>
              <a:gd name="connsiteY5" fmla="*/ 2120909 h 2354614"/>
              <a:gd name="connsiteX6" fmla="*/ 1495730 w 2296594"/>
              <a:gd name="connsiteY6" fmla="*/ 1788220 h 2354614"/>
              <a:gd name="connsiteX7" fmla="*/ 856016 w 2296594"/>
              <a:gd name="connsiteY7" fmla="*/ 1302141 h 2354614"/>
              <a:gd name="connsiteX8" fmla="*/ 415139 w 2296594"/>
              <a:gd name="connsiteY8" fmla="*/ 2322305 h 2354614"/>
              <a:gd name="connsiteX9" fmla="*/ 293372 w 2296594"/>
              <a:gd name="connsiteY9" fmla="*/ 2052938 h 2354614"/>
              <a:gd name="connsiteX10" fmla="*/ 512934 w 2296594"/>
              <a:gd name="connsiteY10" fmla="*/ 874842 h 2354614"/>
              <a:gd name="connsiteX11" fmla="*/ 11355 w 2296594"/>
              <a:gd name="connsiteY11" fmla="*/ 5598 h 2354614"/>
              <a:gd name="connsiteX12" fmla="*/ 840899 w 2296594"/>
              <a:gd name="connsiteY12" fmla="*/ 570880 h 2354614"/>
              <a:gd name="connsiteX13" fmla="*/ 2041628 w 2296594"/>
              <a:gd name="connsiteY13" fmla="*/ 514690 h 2354614"/>
              <a:gd name="connsiteX14" fmla="*/ 2296594 w 2296594"/>
              <a:gd name="connsiteY14" fmla="*/ 662822 h 2354614"/>
              <a:gd name="connsiteX15" fmla="*/ 1209417 w 2296594"/>
              <a:gd name="connsiteY15" fmla="*/ 996610 h 2354614"/>
              <a:gd name="connsiteX16" fmla="*/ 1676705 w 2296594"/>
              <a:gd name="connsiteY16" fmla="*/ 1608616 h 2354614"/>
              <a:gd name="connsiteX17" fmla="*/ 2095119 w 2296594"/>
              <a:gd name="connsiteY17" fmla="*/ 1557409 h 235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6594" h="2354614">
                <a:moveTo>
                  <a:pt x="2279828" y="1747911"/>
                </a:moveTo>
                <a:lnTo>
                  <a:pt x="1827734" y="1826397"/>
                </a:lnTo>
                <a:cubicBezTo>
                  <a:pt x="1873911" y="1907728"/>
                  <a:pt x="1985925" y="2047581"/>
                  <a:pt x="1955292" y="2095993"/>
                </a:cubicBezTo>
                <a:cubicBezTo>
                  <a:pt x="1897354" y="2139325"/>
                  <a:pt x="1773581" y="2007092"/>
                  <a:pt x="1682725" y="1962642"/>
                </a:cubicBezTo>
                <a:lnTo>
                  <a:pt x="1528801" y="2354614"/>
                </a:lnTo>
                <a:lnTo>
                  <a:pt x="1380670" y="2120909"/>
                </a:lnTo>
                <a:lnTo>
                  <a:pt x="1495730" y="1788220"/>
                </a:lnTo>
                <a:lnTo>
                  <a:pt x="856016" y="1302141"/>
                </a:lnTo>
                <a:lnTo>
                  <a:pt x="415139" y="2322305"/>
                </a:lnTo>
                <a:lnTo>
                  <a:pt x="293372" y="2052938"/>
                </a:lnTo>
                <a:cubicBezTo>
                  <a:pt x="369114" y="1624466"/>
                  <a:pt x="437192" y="1303314"/>
                  <a:pt x="512934" y="874842"/>
                </a:cubicBezTo>
                <a:cubicBezTo>
                  <a:pt x="317583" y="650129"/>
                  <a:pt x="-71270" y="102295"/>
                  <a:pt x="11355" y="5598"/>
                </a:cubicBezTo>
                <a:cubicBezTo>
                  <a:pt x="111253" y="-52136"/>
                  <a:pt x="623957" y="350637"/>
                  <a:pt x="840899" y="570880"/>
                </a:cubicBezTo>
                <a:lnTo>
                  <a:pt x="2041628" y="514690"/>
                </a:lnTo>
                <a:lnTo>
                  <a:pt x="2296594" y="662822"/>
                </a:lnTo>
                <a:lnTo>
                  <a:pt x="1209417" y="996610"/>
                </a:lnTo>
                <a:lnTo>
                  <a:pt x="1676705" y="1608616"/>
                </a:lnTo>
                <a:cubicBezTo>
                  <a:pt x="1795450" y="1589109"/>
                  <a:pt x="2095119" y="1557409"/>
                  <a:pt x="2095119" y="155740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5" name="Text Placeholder 1"/>
          <p:cNvSpPr txBox="1">
            <a:spLocks/>
          </p:cNvSpPr>
          <p:nvPr/>
        </p:nvSpPr>
        <p:spPr>
          <a:xfrm>
            <a:off x="0" y="260174"/>
            <a:ext cx="12192000" cy="768085"/>
          </a:xfrm>
          <a:prstGeom prst="rect">
            <a:avLst/>
          </a:prstGeom>
        </p:spPr>
        <p:txBody>
          <a:bodyPr vert="horz" lIns="91440" tIns="9144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6600" b="1" dirty="0" smtClean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100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47"/>
          <p:cNvGrpSpPr/>
          <p:nvPr/>
        </p:nvGrpSpPr>
        <p:grpSpPr>
          <a:xfrm>
            <a:off x="934703" y="601594"/>
            <a:ext cx="462809" cy="585312"/>
            <a:chOff x="584925" y="238125"/>
            <a:chExt cx="415200" cy="525100"/>
          </a:xfrm>
          <a:solidFill>
            <a:schemeClr val="accent5">
              <a:lumMod val="50000"/>
            </a:schemeClr>
          </a:solidFill>
        </p:grpSpPr>
        <p:sp>
          <p:nvSpPr>
            <p:cNvPr id="693" name="Google Shape;693;p47"/>
            <p:cNvSpPr/>
            <p:nvPr/>
          </p:nvSpPr>
          <p:spPr>
            <a:xfrm>
              <a:off x="621550" y="2991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694" name="Google Shape;694;p47"/>
            <p:cNvSpPr/>
            <p:nvPr/>
          </p:nvSpPr>
          <p:spPr>
            <a:xfrm>
              <a:off x="633750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695" name="Google Shape;695;p47"/>
            <p:cNvSpPr/>
            <p:nvPr/>
          </p:nvSpPr>
          <p:spPr>
            <a:xfrm>
              <a:off x="716800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696" name="Google Shape;696;p47"/>
            <p:cNvSpPr/>
            <p:nvPr/>
          </p:nvSpPr>
          <p:spPr>
            <a:xfrm>
              <a:off x="799825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697" name="Google Shape;697;p47"/>
            <p:cNvSpPr/>
            <p:nvPr/>
          </p:nvSpPr>
          <p:spPr>
            <a:xfrm>
              <a:off x="882875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698" name="Google Shape;698;p47"/>
            <p:cNvSpPr/>
            <p:nvPr/>
          </p:nvSpPr>
          <p:spPr>
            <a:xfrm>
              <a:off x="584925" y="26132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699" name="Google Shape;699;p47"/>
          <p:cNvGrpSpPr/>
          <p:nvPr/>
        </p:nvGrpSpPr>
        <p:grpSpPr>
          <a:xfrm>
            <a:off x="1669715" y="686643"/>
            <a:ext cx="495497" cy="412483"/>
            <a:chOff x="1244325" y="314425"/>
            <a:chExt cx="444525" cy="370050"/>
          </a:xfrm>
          <a:solidFill>
            <a:schemeClr val="accent5">
              <a:lumMod val="50000"/>
            </a:schemeClr>
          </a:solidFill>
        </p:grpSpPr>
        <p:sp>
          <p:nvSpPr>
            <p:cNvPr id="700" name="Google Shape;700;p47"/>
            <p:cNvSpPr/>
            <p:nvPr/>
          </p:nvSpPr>
          <p:spPr>
            <a:xfrm>
              <a:off x="1388425" y="463425"/>
              <a:ext cx="143525" cy="143500"/>
            </a:xfrm>
            <a:custGeom>
              <a:avLst/>
              <a:gdLst/>
              <a:ahLst/>
              <a:cxnLst/>
              <a:rect l="l" t="t" r="r" b="b"/>
              <a:pathLst>
                <a:path w="5741" h="5740" extrusionOk="0">
                  <a:moveTo>
                    <a:pt x="2809" y="0"/>
                  </a:moveTo>
                  <a:lnTo>
                    <a:pt x="2492" y="49"/>
                  </a:lnTo>
                  <a:lnTo>
                    <a:pt x="2199" y="122"/>
                  </a:lnTo>
                  <a:lnTo>
                    <a:pt x="1906" y="244"/>
                  </a:lnTo>
                  <a:lnTo>
                    <a:pt x="1637" y="366"/>
                  </a:lnTo>
                  <a:lnTo>
                    <a:pt x="1368" y="537"/>
                  </a:lnTo>
                  <a:lnTo>
                    <a:pt x="1149" y="708"/>
                  </a:lnTo>
                  <a:lnTo>
                    <a:pt x="904" y="904"/>
                  </a:lnTo>
                  <a:lnTo>
                    <a:pt x="709" y="1124"/>
                  </a:lnTo>
                  <a:lnTo>
                    <a:pt x="538" y="1368"/>
                  </a:lnTo>
                  <a:lnTo>
                    <a:pt x="367" y="1636"/>
                  </a:lnTo>
                  <a:lnTo>
                    <a:pt x="245" y="1905"/>
                  </a:lnTo>
                  <a:lnTo>
                    <a:pt x="147" y="2198"/>
                  </a:lnTo>
                  <a:lnTo>
                    <a:pt x="74" y="2491"/>
                  </a:lnTo>
                  <a:lnTo>
                    <a:pt x="25" y="2809"/>
                  </a:lnTo>
                  <a:lnTo>
                    <a:pt x="1" y="3126"/>
                  </a:lnTo>
                  <a:lnTo>
                    <a:pt x="25" y="3517"/>
                  </a:lnTo>
                  <a:lnTo>
                    <a:pt x="98" y="3908"/>
                  </a:lnTo>
                  <a:lnTo>
                    <a:pt x="221" y="4274"/>
                  </a:lnTo>
                  <a:lnTo>
                    <a:pt x="392" y="4641"/>
                  </a:lnTo>
                  <a:lnTo>
                    <a:pt x="611" y="4958"/>
                  </a:lnTo>
                  <a:lnTo>
                    <a:pt x="856" y="5251"/>
                  </a:lnTo>
                  <a:lnTo>
                    <a:pt x="1124" y="5520"/>
                  </a:lnTo>
                  <a:lnTo>
                    <a:pt x="1442" y="5740"/>
                  </a:lnTo>
                  <a:lnTo>
                    <a:pt x="1393" y="5422"/>
                  </a:lnTo>
                  <a:lnTo>
                    <a:pt x="1368" y="5080"/>
                  </a:lnTo>
                  <a:lnTo>
                    <a:pt x="1393" y="4689"/>
                  </a:lnTo>
                  <a:lnTo>
                    <a:pt x="1442" y="4323"/>
                  </a:lnTo>
                  <a:lnTo>
                    <a:pt x="1539" y="3957"/>
                  </a:lnTo>
                  <a:lnTo>
                    <a:pt x="1662" y="3639"/>
                  </a:lnTo>
                  <a:lnTo>
                    <a:pt x="1808" y="3297"/>
                  </a:lnTo>
                  <a:lnTo>
                    <a:pt x="2003" y="3004"/>
                  </a:lnTo>
                  <a:lnTo>
                    <a:pt x="2223" y="2711"/>
                  </a:lnTo>
                  <a:lnTo>
                    <a:pt x="2468" y="2442"/>
                  </a:lnTo>
                  <a:lnTo>
                    <a:pt x="2712" y="2198"/>
                  </a:lnTo>
                  <a:lnTo>
                    <a:pt x="3005" y="2003"/>
                  </a:lnTo>
                  <a:lnTo>
                    <a:pt x="3322" y="1807"/>
                  </a:lnTo>
                  <a:lnTo>
                    <a:pt x="3640" y="1661"/>
                  </a:lnTo>
                  <a:lnTo>
                    <a:pt x="3982" y="1514"/>
                  </a:lnTo>
                  <a:lnTo>
                    <a:pt x="4324" y="1441"/>
                  </a:lnTo>
                  <a:lnTo>
                    <a:pt x="4690" y="1368"/>
                  </a:lnTo>
                  <a:lnTo>
                    <a:pt x="5423" y="1368"/>
                  </a:lnTo>
                  <a:lnTo>
                    <a:pt x="5740" y="1417"/>
                  </a:lnTo>
                  <a:lnTo>
                    <a:pt x="5520" y="1124"/>
                  </a:lnTo>
                  <a:lnTo>
                    <a:pt x="5252" y="831"/>
                  </a:lnTo>
                  <a:lnTo>
                    <a:pt x="4959" y="586"/>
                  </a:lnTo>
                  <a:lnTo>
                    <a:pt x="4641" y="391"/>
                  </a:lnTo>
                  <a:lnTo>
                    <a:pt x="4299" y="220"/>
                  </a:lnTo>
                  <a:lnTo>
                    <a:pt x="3933" y="98"/>
                  </a:lnTo>
                  <a:lnTo>
                    <a:pt x="3542" y="25"/>
                  </a:lnTo>
                  <a:lnTo>
                    <a:pt x="312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01" name="Google Shape;701;p47"/>
            <p:cNvSpPr/>
            <p:nvPr/>
          </p:nvSpPr>
          <p:spPr>
            <a:xfrm>
              <a:off x="1244325" y="314425"/>
              <a:ext cx="444525" cy="370050"/>
            </a:xfrm>
            <a:custGeom>
              <a:avLst/>
              <a:gdLst/>
              <a:ahLst/>
              <a:cxnLst/>
              <a:rect l="l" t="t" r="r" b="b"/>
              <a:pathLst>
                <a:path w="17781" h="14802" extrusionOk="0">
                  <a:moveTo>
                    <a:pt x="11748" y="2101"/>
                  </a:moveTo>
                  <a:lnTo>
                    <a:pt x="11846" y="2126"/>
                  </a:lnTo>
                  <a:lnTo>
                    <a:pt x="11919" y="2175"/>
                  </a:lnTo>
                  <a:lnTo>
                    <a:pt x="11968" y="2248"/>
                  </a:lnTo>
                  <a:lnTo>
                    <a:pt x="11993" y="2346"/>
                  </a:lnTo>
                  <a:lnTo>
                    <a:pt x="11968" y="2419"/>
                  </a:lnTo>
                  <a:lnTo>
                    <a:pt x="11919" y="2492"/>
                  </a:lnTo>
                  <a:lnTo>
                    <a:pt x="11846" y="2541"/>
                  </a:lnTo>
                  <a:lnTo>
                    <a:pt x="11748" y="2565"/>
                  </a:lnTo>
                  <a:lnTo>
                    <a:pt x="6033" y="2565"/>
                  </a:lnTo>
                  <a:lnTo>
                    <a:pt x="5936" y="2541"/>
                  </a:lnTo>
                  <a:lnTo>
                    <a:pt x="5862" y="2492"/>
                  </a:lnTo>
                  <a:lnTo>
                    <a:pt x="5814" y="2419"/>
                  </a:lnTo>
                  <a:lnTo>
                    <a:pt x="5789" y="2346"/>
                  </a:lnTo>
                  <a:lnTo>
                    <a:pt x="5814" y="2248"/>
                  </a:lnTo>
                  <a:lnTo>
                    <a:pt x="5862" y="2175"/>
                  </a:lnTo>
                  <a:lnTo>
                    <a:pt x="5936" y="2126"/>
                  </a:lnTo>
                  <a:lnTo>
                    <a:pt x="6033" y="2101"/>
                  </a:lnTo>
                  <a:close/>
                  <a:moveTo>
                    <a:pt x="15949" y="4519"/>
                  </a:moveTo>
                  <a:lnTo>
                    <a:pt x="16047" y="4568"/>
                  </a:lnTo>
                  <a:lnTo>
                    <a:pt x="16145" y="4592"/>
                  </a:lnTo>
                  <a:lnTo>
                    <a:pt x="16193" y="4666"/>
                  </a:lnTo>
                  <a:lnTo>
                    <a:pt x="16267" y="4739"/>
                  </a:lnTo>
                  <a:lnTo>
                    <a:pt x="16316" y="4812"/>
                  </a:lnTo>
                  <a:lnTo>
                    <a:pt x="16340" y="4910"/>
                  </a:lnTo>
                  <a:lnTo>
                    <a:pt x="16340" y="5008"/>
                  </a:lnTo>
                  <a:lnTo>
                    <a:pt x="16340" y="5789"/>
                  </a:lnTo>
                  <a:lnTo>
                    <a:pt x="16340" y="5887"/>
                  </a:lnTo>
                  <a:lnTo>
                    <a:pt x="16316" y="5985"/>
                  </a:lnTo>
                  <a:lnTo>
                    <a:pt x="16267" y="6058"/>
                  </a:lnTo>
                  <a:lnTo>
                    <a:pt x="16193" y="6131"/>
                  </a:lnTo>
                  <a:lnTo>
                    <a:pt x="16145" y="6204"/>
                  </a:lnTo>
                  <a:lnTo>
                    <a:pt x="16047" y="6229"/>
                  </a:lnTo>
                  <a:lnTo>
                    <a:pt x="15949" y="6278"/>
                  </a:lnTo>
                  <a:lnTo>
                    <a:pt x="14069" y="6278"/>
                  </a:lnTo>
                  <a:lnTo>
                    <a:pt x="13971" y="6229"/>
                  </a:lnTo>
                  <a:lnTo>
                    <a:pt x="13898" y="6204"/>
                  </a:lnTo>
                  <a:lnTo>
                    <a:pt x="13824" y="6131"/>
                  </a:lnTo>
                  <a:lnTo>
                    <a:pt x="13751" y="6058"/>
                  </a:lnTo>
                  <a:lnTo>
                    <a:pt x="13727" y="5985"/>
                  </a:lnTo>
                  <a:lnTo>
                    <a:pt x="13678" y="5887"/>
                  </a:lnTo>
                  <a:lnTo>
                    <a:pt x="13678" y="5789"/>
                  </a:lnTo>
                  <a:lnTo>
                    <a:pt x="13678" y="5008"/>
                  </a:lnTo>
                  <a:lnTo>
                    <a:pt x="13678" y="4910"/>
                  </a:lnTo>
                  <a:lnTo>
                    <a:pt x="13727" y="4812"/>
                  </a:lnTo>
                  <a:lnTo>
                    <a:pt x="13751" y="4739"/>
                  </a:lnTo>
                  <a:lnTo>
                    <a:pt x="13824" y="4666"/>
                  </a:lnTo>
                  <a:lnTo>
                    <a:pt x="13898" y="4592"/>
                  </a:lnTo>
                  <a:lnTo>
                    <a:pt x="13971" y="4568"/>
                  </a:lnTo>
                  <a:lnTo>
                    <a:pt x="14069" y="4519"/>
                  </a:lnTo>
                  <a:close/>
                  <a:moveTo>
                    <a:pt x="8891" y="5105"/>
                  </a:moveTo>
                  <a:lnTo>
                    <a:pt x="9306" y="5130"/>
                  </a:lnTo>
                  <a:lnTo>
                    <a:pt x="9697" y="5179"/>
                  </a:lnTo>
                  <a:lnTo>
                    <a:pt x="10063" y="5276"/>
                  </a:lnTo>
                  <a:lnTo>
                    <a:pt x="10430" y="5423"/>
                  </a:lnTo>
                  <a:lnTo>
                    <a:pt x="10796" y="5594"/>
                  </a:lnTo>
                  <a:lnTo>
                    <a:pt x="11113" y="5789"/>
                  </a:lnTo>
                  <a:lnTo>
                    <a:pt x="11406" y="6009"/>
                  </a:lnTo>
                  <a:lnTo>
                    <a:pt x="11700" y="6278"/>
                  </a:lnTo>
                  <a:lnTo>
                    <a:pt x="11968" y="6546"/>
                  </a:lnTo>
                  <a:lnTo>
                    <a:pt x="12188" y="6864"/>
                  </a:lnTo>
                  <a:lnTo>
                    <a:pt x="12383" y="7181"/>
                  </a:lnTo>
                  <a:lnTo>
                    <a:pt x="12554" y="7523"/>
                  </a:lnTo>
                  <a:lnTo>
                    <a:pt x="12676" y="7890"/>
                  </a:lnTo>
                  <a:lnTo>
                    <a:pt x="12774" y="8280"/>
                  </a:lnTo>
                  <a:lnTo>
                    <a:pt x="12847" y="8671"/>
                  </a:lnTo>
                  <a:lnTo>
                    <a:pt x="12872" y="9086"/>
                  </a:lnTo>
                  <a:lnTo>
                    <a:pt x="12847" y="9477"/>
                  </a:lnTo>
                  <a:lnTo>
                    <a:pt x="12774" y="9868"/>
                  </a:lnTo>
                  <a:lnTo>
                    <a:pt x="12676" y="10259"/>
                  </a:lnTo>
                  <a:lnTo>
                    <a:pt x="12554" y="10625"/>
                  </a:lnTo>
                  <a:lnTo>
                    <a:pt x="12383" y="10967"/>
                  </a:lnTo>
                  <a:lnTo>
                    <a:pt x="12188" y="11309"/>
                  </a:lnTo>
                  <a:lnTo>
                    <a:pt x="11968" y="11602"/>
                  </a:lnTo>
                  <a:lnTo>
                    <a:pt x="11700" y="11895"/>
                  </a:lnTo>
                  <a:lnTo>
                    <a:pt x="11406" y="12139"/>
                  </a:lnTo>
                  <a:lnTo>
                    <a:pt x="11113" y="12383"/>
                  </a:lnTo>
                  <a:lnTo>
                    <a:pt x="10796" y="12579"/>
                  </a:lnTo>
                  <a:lnTo>
                    <a:pt x="10430" y="12750"/>
                  </a:lnTo>
                  <a:lnTo>
                    <a:pt x="10063" y="12872"/>
                  </a:lnTo>
                  <a:lnTo>
                    <a:pt x="9697" y="12970"/>
                  </a:lnTo>
                  <a:lnTo>
                    <a:pt x="9306" y="13018"/>
                  </a:lnTo>
                  <a:lnTo>
                    <a:pt x="8891" y="13043"/>
                  </a:lnTo>
                  <a:lnTo>
                    <a:pt x="8476" y="13018"/>
                  </a:lnTo>
                  <a:lnTo>
                    <a:pt x="8085" y="12970"/>
                  </a:lnTo>
                  <a:lnTo>
                    <a:pt x="7719" y="12872"/>
                  </a:lnTo>
                  <a:lnTo>
                    <a:pt x="7352" y="12750"/>
                  </a:lnTo>
                  <a:lnTo>
                    <a:pt x="6986" y="12579"/>
                  </a:lnTo>
                  <a:lnTo>
                    <a:pt x="6668" y="12383"/>
                  </a:lnTo>
                  <a:lnTo>
                    <a:pt x="6375" y="12139"/>
                  </a:lnTo>
                  <a:lnTo>
                    <a:pt x="6082" y="11895"/>
                  </a:lnTo>
                  <a:lnTo>
                    <a:pt x="5814" y="11602"/>
                  </a:lnTo>
                  <a:lnTo>
                    <a:pt x="5594" y="11309"/>
                  </a:lnTo>
                  <a:lnTo>
                    <a:pt x="5398" y="10967"/>
                  </a:lnTo>
                  <a:lnTo>
                    <a:pt x="5227" y="10625"/>
                  </a:lnTo>
                  <a:lnTo>
                    <a:pt x="5105" y="10259"/>
                  </a:lnTo>
                  <a:lnTo>
                    <a:pt x="5008" y="9868"/>
                  </a:lnTo>
                  <a:lnTo>
                    <a:pt x="4934" y="9477"/>
                  </a:lnTo>
                  <a:lnTo>
                    <a:pt x="4910" y="9086"/>
                  </a:lnTo>
                  <a:lnTo>
                    <a:pt x="4934" y="8671"/>
                  </a:lnTo>
                  <a:lnTo>
                    <a:pt x="5008" y="8280"/>
                  </a:lnTo>
                  <a:lnTo>
                    <a:pt x="5105" y="7890"/>
                  </a:lnTo>
                  <a:lnTo>
                    <a:pt x="5227" y="7523"/>
                  </a:lnTo>
                  <a:lnTo>
                    <a:pt x="5398" y="7181"/>
                  </a:lnTo>
                  <a:lnTo>
                    <a:pt x="5594" y="6864"/>
                  </a:lnTo>
                  <a:lnTo>
                    <a:pt x="5814" y="6546"/>
                  </a:lnTo>
                  <a:lnTo>
                    <a:pt x="6082" y="6278"/>
                  </a:lnTo>
                  <a:lnTo>
                    <a:pt x="6375" y="6009"/>
                  </a:lnTo>
                  <a:lnTo>
                    <a:pt x="6668" y="5789"/>
                  </a:lnTo>
                  <a:lnTo>
                    <a:pt x="6986" y="5594"/>
                  </a:lnTo>
                  <a:lnTo>
                    <a:pt x="7352" y="5423"/>
                  </a:lnTo>
                  <a:lnTo>
                    <a:pt x="7719" y="5276"/>
                  </a:lnTo>
                  <a:lnTo>
                    <a:pt x="8085" y="5179"/>
                  </a:lnTo>
                  <a:lnTo>
                    <a:pt x="8476" y="5130"/>
                  </a:lnTo>
                  <a:lnTo>
                    <a:pt x="8891" y="5105"/>
                  </a:lnTo>
                  <a:close/>
                  <a:moveTo>
                    <a:pt x="5301" y="1"/>
                  </a:moveTo>
                  <a:lnTo>
                    <a:pt x="5154" y="50"/>
                  </a:lnTo>
                  <a:lnTo>
                    <a:pt x="5008" y="123"/>
                  </a:lnTo>
                  <a:lnTo>
                    <a:pt x="4861" y="221"/>
                  </a:lnTo>
                  <a:lnTo>
                    <a:pt x="4739" y="318"/>
                  </a:lnTo>
                  <a:lnTo>
                    <a:pt x="4641" y="465"/>
                  </a:lnTo>
                  <a:lnTo>
                    <a:pt x="4568" y="611"/>
                  </a:lnTo>
                  <a:lnTo>
                    <a:pt x="4519" y="758"/>
                  </a:lnTo>
                  <a:lnTo>
                    <a:pt x="4080" y="2565"/>
                  </a:lnTo>
                  <a:lnTo>
                    <a:pt x="3249" y="2565"/>
                  </a:lnTo>
                  <a:lnTo>
                    <a:pt x="3249" y="2468"/>
                  </a:lnTo>
                  <a:lnTo>
                    <a:pt x="3225" y="2370"/>
                  </a:lnTo>
                  <a:lnTo>
                    <a:pt x="3176" y="2297"/>
                  </a:lnTo>
                  <a:lnTo>
                    <a:pt x="3103" y="2223"/>
                  </a:lnTo>
                  <a:lnTo>
                    <a:pt x="3054" y="2150"/>
                  </a:lnTo>
                  <a:lnTo>
                    <a:pt x="2956" y="2126"/>
                  </a:lnTo>
                  <a:lnTo>
                    <a:pt x="2858" y="2077"/>
                  </a:lnTo>
                  <a:lnTo>
                    <a:pt x="1955" y="2077"/>
                  </a:lnTo>
                  <a:lnTo>
                    <a:pt x="1857" y="2126"/>
                  </a:lnTo>
                  <a:lnTo>
                    <a:pt x="1784" y="2150"/>
                  </a:lnTo>
                  <a:lnTo>
                    <a:pt x="1711" y="2223"/>
                  </a:lnTo>
                  <a:lnTo>
                    <a:pt x="1637" y="2297"/>
                  </a:lnTo>
                  <a:lnTo>
                    <a:pt x="1613" y="2370"/>
                  </a:lnTo>
                  <a:lnTo>
                    <a:pt x="1564" y="2468"/>
                  </a:lnTo>
                  <a:lnTo>
                    <a:pt x="1564" y="2565"/>
                  </a:lnTo>
                  <a:lnTo>
                    <a:pt x="782" y="2565"/>
                  </a:lnTo>
                  <a:lnTo>
                    <a:pt x="636" y="2590"/>
                  </a:lnTo>
                  <a:lnTo>
                    <a:pt x="489" y="2639"/>
                  </a:lnTo>
                  <a:lnTo>
                    <a:pt x="343" y="2687"/>
                  </a:lnTo>
                  <a:lnTo>
                    <a:pt x="221" y="2785"/>
                  </a:lnTo>
                  <a:lnTo>
                    <a:pt x="123" y="2907"/>
                  </a:lnTo>
                  <a:lnTo>
                    <a:pt x="74" y="3054"/>
                  </a:lnTo>
                  <a:lnTo>
                    <a:pt x="25" y="3200"/>
                  </a:lnTo>
                  <a:lnTo>
                    <a:pt x="1" y="3347"/>
                  </a:lnTo>
                  <a:lnTo>
                    <a:pt x="1" y="14020"/>
                  </a:lnTo>
                  <a:lnTo>
                    <a:pt x="25" y="14191"/>
                  </a:lnTo>
                  <a:lnTo>
                    <a:pt x="74" y="14337"/>
                  </a:lnTo>
                  <a:lnTo>
                    <a:pt x="123" y="14459"/>
                  </a:lnTo>
                  <a:lnTo>
                    <a:pt x="221" y="14581"/>
                  </a:lnTo>
                  <a:lnTo>
                    <a:pt x="343" y="14679"/>
                  </a:lnTo>
                  <a:lnTo>
                    <a:pt x="489" y="14752"/>
                  </a:lnTo>
                  <a:lnTo>
                    <a:pt x="636" y="14801"/>
                  </a:lnTo>
                  <a:lnTo>
                    <a:pt x="17146" y="14801"/>
                  </a:lnTo>
                  <a:lnTo>
                    <a:pt x="17292" y="14752"/>
                  </a:lnTo>
                  <a:lnTo>
                    <a:pt x="17439" y="14679"/>
                  </a:lnTo>
                  <a:lnTo>
                    <a:pt x="17561" y="14581"/>
                  </a:lnTo>
                  <a:lnTo>
                    <a:pt x="17659" y="14459"/>
                  </a:lnTo>
                  <a:lnTo>
                    <a:pt x="17708" y="14337"/>
                  </a:lnTo>
                  <a:lnTo>
                    <a:pt x="17756" y="14191"/>
                  </a:lnTo>
                  <a:lnTo>
                    <a:pt x="17781" y="14020"/>
                  </a:lnTo>
                  <a:lnTo>
                    <a:pt x="17781" y="3347"/>
                  </a:lnTo>
                  <a:lnTo>
                    <a:pt x="17756" y="3200"/>
                  </a:lnTo>
                  <a:lnTo>
                    <a:pt x="17708" y="3054"/>
                  </a:lnTo>
                  <a:lnTo>
                    <a:pt x="17659" y="2907"/>
                  </a:lnTo>
                  <a:lnTo>
                    <a:pt x="17561" y="2785"/>
                  </a:lnTo>
                  <a:lnTo>
                    <a:pt x="17439" y="2687"/>
                  </a:lnTo>
                  <a:lnTo>
                    <a:pt x="17292" y="2639"/>
                  </a:lnTo>
                  <a:lnTo>
                    <a:pt x="17146" y="2590"/>
                  </a:lnTo>
                  <a:lnTo>
                    <a:pt x="16999" y="2565"/>
                  </a:lnTo>
                  <a:lnTo>
                    <a:pt x="13702" y="2565"/>
                  </a:lnTo>
                  <a:lnTo>
                    <a:pt x="13263" y="758"/>
                  </a:lnTo>
                  <a:lnTo>
                    <a:pt x="13214" y="611"/>
                  </a:lnTo>
                  <a:lnTo>
                    <a:pt x="13141" y="465"/>
                  </a:lnTo>
                  <a:lnTo>
                    <a:pt x="13043" y="318"/>
                  </a:lnTo>
                  <a:lnTo>
                    <a:pt x="12921" y="221"/>
                  </a:lnTo>
                  <a:lnTo>
                    <a:pt x="12774" y="123"/>
                  </a:lnTo>
                  <a:lnTo>
                    <a:pt x="12628" y="50"/>
                  </a:lnTo>
                  <a:lnTo>
                    <a:pt x="124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702" name="Google Shape;702;p47"/>
          <p:cNvGrpSpPr/>
          <p:nvPr/>
        </p:nvGrpSpPr>
        <p:grpSpPr>
          <a:xfrm>
            <a:off x="2431978" y="684609"/>
            <a:ext cx="473733" cy="416551"/>
            <a:chOff x="1928175" y="312600"/>
            <a:chExt cx="425000" cy="373700"/>
          </a:xfrm>
          <a:solidFill>
            <a:schemeClr val="accent5">
              <a:lumMod val="50000"/>
            </a:schemeClr>
          </a:solidFill>
        </p:grpSpPr>
        <p:sp>
          <p:nvSpPr>
            <p:cNvPr id="703" name="Google Shape;703;p47"/>
            <p:cNvSpPr/>
            <p:nvPr/>
          </p:nvSpPr>
          <p:spPr>
            <a:xfrm>
              <a:off x="1928175" y="312600"/>
              <a:ext cx="425000" cy="373700"/>
            </a:xfrm>
            <a:custGeom>
              <a:avLst/>
              <a:gdLst/>
              <a:ahLst/>
              <a:cxnLst/>
              <a:rect l="l" t="t" r="r" b="b"/>
              <a:pathLst>
                <a:path w="17000" h="14948" extrusionOk="0">
                  <a:moveTo>
                    <a:pt x="16022" y="978"/>
                  </a:moveTo>
                  <a:lnTo>
                    <a:pt x="16022" y="13971"/>
                  </a:lnTo>
                  <a:lnTo>
                    <a:pt x="978" y="13971"/>
                  </a:lnTo>
                  <a:lnTo>
                    <a:pt x="978" y="978"/>
                  </a:lnTo>
                  <a:close/>
                  <a:moveTo>
                    <a:pt x="782" y="1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5"/>
                  </a:lnTo>
                  <a:lnTo>
                    <a:pt x="123" y="343"/>
                  </a:lnTo>
                  <a:lnTo>
                    <a:pt x="74" y="489"/>
                  </a:lnTo>
                  <a:lnTo>
                    <a:pt x="25" y="636"/>
                  </a:lnTo>
                  <a:lnTo>
                    <a:pt x="1" y="782"/>
                  </a:lnTo>
                  <a:lnTo>
                    <a:pt x="1" y="14166"/>
                  </a:lnTo>
                  <a:lnTo>
                    <a:pt x="25" y="14313"/>
                  </a:lnTo>
                  <a:lnTo>
                    <a:pt x="74" y="14459"/>
                  </a:lnTo>
                  <a:lnTo>
                    <a:pt x="123" y="14606"/>
                  </a:lnTo>
                  <a:lnTo>
                    <a:pt x="221" y="14703"/>
                  </a:lnTo>
                  <a:lnTo>
                    <a:pt x="343" y="14801"/>
                  </a:lnTo>
                  <a:lnTo>
                    <a:pt x="489" y="14874"/>
                  </a:lnTo>
                  <a:lnTo>
                    <a:pt x="636" y="14923"/>
                  </a:lnTo>
                  <a:lnTo>
                    <a:pt x="782" y="14948"/>
                  </a:lnTo>
                  <a:lnTo>
                    <a:pt x="16218" y="14948"/>
                  </a:lnTo>
                  <a:lnTo>
                    <a:pt x="16364" y="14923"/>
                  </a:lnTo>
                  <a:lnTo>
                    <a:pt x="16511" y="14874"/>
                  </a:lnTo>
                  <a:lnTo>
                    <a:pt x="16657" y="14801"/>
                  </a:lnTo>
                  <a:lnTo>
                    <a:pt x="16779" y="14703"/>
                  </a:lnTo>
                  <a:lnTo>
                    <a:pt x="16877" y="14606"/>
                  </a:lnTo>
                  <a:lnTo>
                    <a:pt x="16926" y="14459"/>
                  </a:lnTo>
                  <a:lnTo>
                    <a:pt x="16975" y="14313"/>
                  </a:lnTo>
                  <a:lnTo>
                    <a:pt x="16999" y="14166"/>
                  </a:lnTo>
                  <a:lnTo>
                    <a:pt x="16999" y="782"/>
                  </a:lnTo>
                  <a:lnTo>
                    <a:pt x="16975" y="636"/>
                  </a:lnTo>
                  <a:lnTo>
                    <a:pt x="16926" y="489"/>
                  </a:lnTo>
                  <a:lnTo>
                    <a:pt x="16877" y="343"/>
                  </a:lnTo>
                  <a:lnTo>
                    <a:pt x="16779" y="245"/>
                  </a:lnTo>
                  <a:lnTo>
                    <a:pt x="16657" y="147"/>
                  </a:lnTo>
                  <a:lnTo>
                    <a:pt x="16511" y="74"/>
                  </a:lnTo>
                  <a:lnTo>
                    <a:pt x="16364" y="25"/>
                  </a:lnTo>
                  <a:lnTo>
                    <a:pt x="162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04" name="Google Shape;704;p47"/>
            <p:cNvSpPr/>
            <p:nvPr/>
          </p:nvSpPr>
          <p:spPr>
            <a:xfrm>
              <a:off x="1964825" y="349250"/>
              <a:ext cx="351700" cy="300425"/>
            </a:xfrm>
            <a:custGeom>
              <a:avLst/>
              <a:gdLst/>
              <a:ahLst/>
              <a:cxnLst/>
              <a:rect l="l" t="t" r="r" b="b"/>
              <a:pathLst>
                <a:path w="14068" h="12017" extrusionOk="0">
                  <a:moveTo>
                    <a:pt x="10111" y="1563"/>
                  </a:moveTo>
                  <a:lnTo>
                    <a:pt x="10307" y="1588"/>
                  </a:lnTo>
                  <a:lnTo>
                    <a:pt x="10502" y="1612"/>
                  </a:lnTo>
                  <a:lnTo>
                    <a:pt x="10697" y="1661"/>
                  </a:lnTo>
                  <a:lnTo>
                    <a:pt x="10868" y="1734"/>
                  </a:lnTo>
                  <a:lnTo>
                    <a:pt x="11039" y="1807"/>
                  </a:lnTo>
                  <a:lnTo>
                    <a:pt x="11186" y="1905"/>
                  </a:lnTo>
                  <a:lnTo>
                    <a:pt x="11357" y="2027"/>
                  </a:lnTo>
                  <a:lnTo>
                    <a:pt x="11479" y="2149"/>
                  </a:lnTo>
                  <a:lnTo>
                    <a:pt x="11625" y="2271"/>
                  </a:lnTo>
                  <a:lnTo>
                    <a:pt x="11723" y="2442"/>
                  </a:lnTo>
                  <a:lnTo>
                    <a:pt x="11821" y="2589"/>
                  </a:lnTo>
                  <a:lnTo>
                    <a:pt x="11894" y="2760"/>
                  </a:lnTo>
                  <a:lnTo>
                    <a:pt x="11967" y="2955"/>
                  </a:lnTo>
                  <a:lnTo>
                    <a:pt x="12016" y="3126"/>
                  </a:lnTo>
                  <a:lnTo>
                    <a:pt x="12041" y="3322"/>
                  </a:lnTo>
                  <a:lnTo>
                    <a:pt x="12065" y="3517"/>
                  </a:lnTo>
                  <a:lnTo>
                    <a:pt x="12041" y="3737"/>
                  </a:lnTo>
                  <a:lnTo>
                    <a:pt x="12016" y="3908"/>
                  </a:lnTo>
                  <a:lnTo>
                    <a:pt x="11967" y="4103"/>
                  </a:lnTo>
                  <a:lnTo>
                    <a:pt x="11894" y="4274"/>
                  </a:lnTo>
                  <a:lnTo>
                    <a:pt x="11821" y="4445"/>
                  </a:lnTo>
                  <a:lnTo>
                    <a:pt x="11723" y="4616"/>
                  </a:lnTo>
                  <a:lnTo>
                    <a:pt x="11625" y="4763"/>
                  </a:lnTo>
                  <a:lnTo>
                    <a:pt x="11479" y="4909"/>
                  </a:lnTo>
                  <a:lnTo>
                    <a:pt x="11357" y="5031"/>
                  </a:lnTo>
                  <a:lnTo>
                    <a:pt x="11186" y="5153"/>
                  </a:lnTo>
                  <a:lnTo>
                    <a:pt x="11039" y="5251"/>
                  </a:lnTo>
                  <a:lnTo>
                    <a:pt x="10868" y="5324"/>
                  </a:lnTo>
                  <a:lnTo>
                    <a:pt x="10697" y="5398"/>
                  </a:lnTo>
                  <a:lnTo>
                    <a:pt x="10502" y="5446"/>
                  </a:lnTo>
                  <a:lnTo>
                    <a:pt x="10307" y="5471"/>
                  </a:lnTo>
                  <a:lnTo>
                    <a:pt x="9916" y="5471"/>
                  </a:lnTo>
                  <a:lnTo>
                    <a:pt x="9720" y="5446"/>
                  </a:lnTo>
                  <a:lnTo>
                    <a:pt x="9525" y="5398"/>
                  </a:lnTo>
                  <a:lnTo>
                    <a:pt x="9354" y="5324"/>
                  </a:lnTo>
                  <a:lnTo>
                    <a:pt x="9183" y="5251"/>
                  </a:lnTo>
                  <a:lnTo>
                    <a:pt x="9012" y="5153"/>
                  </a:lnTo>
                  <a:lnTo>
                    <a:pt x="8866" y="5031"/>
                  </a:lnTo>
                  <a:lnTo>
                    <a:pt x="8719" y="4909"/>
                  </a:lnTo>
                  <a:lnTo>
                    <a:pt x="8597" y="4763"/>
                  </a:lnTo>
                  <a:lnTo>
                    <a:pt x="8475" y="4616"/>
                  </a:lnTo>
                  <a:lnTo>
                    <a:pt x="8377" y="4445"/>
                  </a:lnTo>
                  <a:lnTo>
                    <a:pt x="8304" y="4274"/>
                  </a:lnTo>
                  <a:lnTo>
                    <a:pt x="8231" y="4103"/>
                  </a:lnTo>
                  <a:lnTo>
                    <a:pt x="8182" y="3908"/>
                  </a:lnTo>
                  <a:lnTo>
                    <a:pt x="8157" y="3737"/>
                  </a:lnTo>
                  <a:lnTo>
                    <a:pt x="8157" y="3517"/>
                  </a:lnTo>
                  <a:lnTo>
                    <a:pt x="8157" y="3322"/>
                  </a:lnTo>
                  <a:lnTo>
                    <a:pt x="8182" y="3126"/>
                  </a:lnTo>
                  <a:lnTo>
                    <a:pt x="8231" y="2955"/>
                  </a:lnTo>
                  <a:lnTo>
                    <a:pt x="8304" y="2760"/>
                  </a:lnTo>
                  <a:lnTo>
                    <a:pt x="8377" y="2589"/>
                  </a:lnTo>
                  <a:lnTo>
                    <a:pt x="8475" y="2442"/>
                  </a:lnTo>
                  <a:lnTo>
                    <a:pt x="8597" y="2271"/>
                  </a:lnTo>
                  <a:lnTo>
                    <a:pt x="8719" y="2149"/>
                  </a:lnTo>
                  <a:lnTo>
                    <a:pt x="8866" y="2027"/>
                  </a:lnTo>
                  <a:lnTo>
                    <a:pt x="9012" y="1905"/>
                  </a:lnTo>
                  <a:lnTo>
                    <a:pt x="9183" y="1807"/>
                  </a:lnTo>
                  <a:lnTo>
                    <a:pt x="9354" y="1734"/>
                  </a:lnTo>
                  <a:lnTo>
                    <a:pt x="9525" y="1661"/>
                  </a:lnTo>
                  <a:lnTo>
                    <a:pt x="9720" y="1612"/>
                  </a:lnTo>
                  <a:lnTo>
                    <a:pt x="9916" y="1588"/>
                  </a:lnTo>
                  <a:lnTo>
                    <a:pt x="10111" y="1563"/>
                  </a:lnTo>
                  <a:close/>
                  <a:moveTo>
                    <a:pt x="0" y="0"/>
                  </a:moveTo>
                  <a:lnTo>
                    <a:pt x="0" y="9232"/>
                  </a:lnTo>
                  <a:lnTo>
                    <a:pt x="3248" y="5080"/>
                  </a:lnTo>
                  <a:lnTo>
                    <a:pt x="3346" y="4958"/>
                  </a:lnTo>
                  <a:lnTo>
                    <a:pt x="3468" y="4885"/>
                  </a:lnTo>
                  <a:lnTo>
                    <a:pt x="3590" y="4836"/>
                  </a:lnTo>
                  <a:lnTo>
                    <a:pt x="3737" y="4811"/>
                  </a:lnTo>
                  <a:lnTo>
                    <a:pt x="3859" y="4836"/>
                  </a:lnTo>
                  <a:lnTo>
                    <a:pt x="4005" y="4885"/>
                  </a:lnTo>
                  <a:lnTo>
                    <a:pt x="4128" y="4958"/>
                  </a:lnTo>
                  <a:lnTo>
                    <a:pt x="4225" y="5080"/>
                  </a:lnTo>
                  <a:lnTo>
                    <a:pt x="9647" y="12016"/>
                  </a:lnTo>
                  <a:lnTo>
                    <a:pt x="10233" y="12016"/>
                  </a:lnTo>
                  <a:lnTo>
                    <a:pt x="10087" y="11772"/>
                  </a:lnTo>
                  <a:lnTo>
                    <a:pt x="8157" y="9305"/>
                  </a:lnTo>
                  <a:lnTo>
                    <a:pt x="9403" y="7718"/>
                  </a:lnTo>
                  <a:lnTo>
                    <a:pt x="9501" y="7596"/>
                  </a:lnTo>
                  <a:lnTo>
                    <a:pt x="9623" y="7522"/>
                  </a:lnTo>
                  <a:lnTo>
                    <a:pt x="9745" y="7473"/>
                  </a:lnTo>
                  <a:lnTo>
                    <a:pt x="9891" y="7449"/>
                  </a:lnTo>
                  <a:lnTo>
                    <a:pt x="10014" y="7473"/>
                  </a:lnTo>
                  <a:lnTo>
                    <a:pt x="10160" y="7522"/>
                  </a:lnTo>
                  <a:lnTo>
                    <a:pt x="10282" y="7596"/>
                  </a:lnTo>
                  <a:lnTo>
                    <a:pt x="10380" y="7718"/>
                  </a:lnTo>
                  <a:lnTo>
                    <a:pt x="13750" y="12016"/>
                  </a:lnTo>
                  <a:lnTo>
                    <a:pt x="14068" y="12016"/>
                  </a:lnTo>
                  <a:lnTo>
                    <a:pt x="1406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705" name="Google Shape;705;p47"/>
          <p:cNvSpPr/>
          <p:nvPr/>
        </p:nvSpPr>
        <p:spPr>
          <a:xfrm>
            <a:off x="3226347" y="669656"/>
            <a:ext cx="387960" cy="446480"/>
          </a:xfrm>
          <a:custGeom>
            <a:avLst/>
            <a:gdLst/>
            <a:ahLst/>
            <a:cxnLst/>
            <a:rect l="l" t="t" r="r" b="b"/>
            <a:pathLst>
              <a:path w="13922" h="16022" extrusionOk="0">
                <a:moveTo>
                  <a:pt x="13922" y="0"/>
                </a:moveTo>
                <a:lnTo>
                  <a:pt x="3249" y="3249"/>
                </a:lnTo>
                <a:lnTo>
                  <a:pt x="3249" y="12651"/>
                </a:lnTo>
                <a:lnTo>
                  <a:pt x="2907" y="12627"/>
                </a:lnTo>
                <a:lnTo>
                  <a:pt x="2565" y="12627"/>
                </a:lnTo>
                <a:lnTo>
                  <a:pt x="2198" y="12676"/>
                </a:lnTo>
                <a:lnTo>
                  <a:pt x="1832" y="12774"/>
                </a:lnTo>
                <a:lnTo>
                  <a:pt x="1612" y="12847"/>
                </a:lnTo>
                <a:lnTo>
                  <a:pt x="1393" y="12945"/>
                </a:lnTo>
                <a:lnTo>
                  <a:pt x="1197" y="13067"/>
                </a:lnTo>
                <a:lnTo>
                  <a:pt x="1002" y="13164"/>
                </a:lnTo>
                <a:lnTo>
                  <a:pt x="806" y="13311"/>
                </a:lnTo>
                <a:lnTo>
                  <a:pt x="660" y="13433"/>
                </a:lnTo>
                <a:lnTo>
                  <a:pt x="513" y="13580"/>
                </a:lnTo>
                <a:lnTo>
                  <a:pt x="391" y="13726"/>
                </a:lnTo>
                <a:lnTo>
                  <a:pt x="269" y="13897"/>
                </a:lnTo>
                <a:lnTo>
                  <a:pt x="171" y="14044"/>
                </a:lnTo>
                <a:lnTo>
                  <a:pt x="98" y="14215"/>
                </a:lnTo>
                <a:lnTo>
                  <a:pt x="49" y="14386"/>
                </a:lnTo>
                <a:lnTo>
                  <a:pt x="25" y="14532"/>
                </a:lnTo>
                <a:lnTo>
                  <a:pt x="0" y="14703"/>
                </a:lnTo>
                <a:lnTo>
                  <a:pt x="25" y="14874"/>
                </a:lnTo>
                <a:lnTo>
                  <a:pt x="49" y="15021"/>
                </a:lnTo>
                <a:lnTo>
                  <a:pt x="123" y="15191"/>
                </a:lnTo>
                <a:lnTo>
                  <a:pt x="196" y="15338"/>
                </a:lnTo>
                <a:lnTo>
                  <a:pt x="293" y="15460"/>
                </a:lnTo>
                <a:lnTo>
                  <a:pt x="416" y="15582"/>
                </a:lnTo>
                <a:lnTo>
                  <a:pt x="562" y="15680"/>
                </a:lnTo>
                <a:lnTo>
                  <a:pt x="709" y="15778"/>
                </a:lnTo>
                <a:lnTo>
                  <a:pt x="880" y="15851"/>
                </a:lnTo>
                <a:lnTo>
                  <a:pt x="1075" y="15924"/>
                </a:lnTo>
                <a:lnTo>
                  <a:pt x="1246" y="15973"/>
                </a:lnTo>
                <a:lnTo>
                  <a:pt x="1466" y="15997"/>
                </a:lnTo>
                <a:lnTo>
                  <a:pt x="1661" y="16022"/>
                </a:lnTo>
                <a:lnTo>
                  <a:pt x="1881" y="16022"/>
                </a:lnTo>
                <a:lnTo>
                  <a:pt x="2101" y="15997"/>
                </a:lnTo>
                <a:lnTo>
                  <a:pt x="2345" y="15973"/>
                </a:lnTo>
                <a:lnTo>
                  <a:pt x="2565" y="15924"/>
                </a:lnTo>
                <a:lnTo>
                  <a:pt x="2809" y="15875"/>
                </a:lnTo>
                <a:lnTo>
                  <a:pt x="3224" y="15704"/>
                </a:lnTo>
                <a:lnTo>
                  <a:pt x="3591" y="15509"/>
                </a:lnTo>
                <a:lnTo>
                  <a:pt x="3908" y="15289"/>
                </a:lnTo>
                <a:lnTo>
                  <a:pt x="4177" y="15021"/>
                </a:lnTo>
                <a:lnTo>
                  <a:pt x="4372" y="14752"/>
                </a:lnTo>
                <a:lnTo>
                  <a:pt x="4470" y="14605"/>
                </a:lnTo>
                <a:lnTo>
                  <a:pt x="4543" y="14459"/>
                </a:lnTo>
                <a:lnTo>
                  <a:pt x="4592" y="14312"/>
                </a:lnTo>
                <a:lnTo>
                  <a:pt x="4616" y="14166"/>
                </a:lnTo>
                <a:lnTo>
                  <a:pt x="4641" y="14019"/>
                </a:lnTo>
                <a:lnTo>
                  <a:pt x="4641" y="13873"/>
                </a:lnTo>
                <a:lnTo>
                  <a:pt x="4641" y="6204"/>
                </a:lnTo>
                <a:lnTo>
                  <a:pt x="12505" y="3737"/>
                </a:lnTo>
                <a:lnTo>
                  <a:pt x="12505" y="10136"/>
                </a:lnTo>
                <a:lnTo>
                  <a:pt x="12187" y="10111"/>
                </a:lnTo>
                <a:lnTo>
                  <a:pt x="11846" y="10111"/>
                </a:lnTo>
                <a:lnTo>
                  <a:pt x="11479" y="10160"/>
                </a:lnTo>
                <a:lnTo>
                  <a:pt x="11113" y="10258"/>
                </a:lnTo>
                <a:lnTo>
                  <a:pt x="10893" y="10331"/>
                </a:lnTo>
                <a:lnTo>
                  <a:pt x="10673" y="10429"/>
                </a:lnTo>
                <a:lnTo>
                  <a:pt x="10453" y="10551"/>
                </a:lnTo>
                <a:lnTo>
                  <a:pt x="10283" y="10649"/>
                </a:lnTo>
                <a:lnTo>
                  <a:pt x="10087" y="10795"/>
                </a:lnTo>
                <a:lnTo>
                  <a:pt x="9941" y="10917"/>
                </a:lnTo>
                <a:lnTo>
                  <a:pt x="9794" y="11064"/>
                </a:lnTo>
                <a:lnTo>
                  <a:pt x="9648" y="11211"/>
                </a:lnTo>
                <a:lnTo>
                  <a:pt x="9550" y="11381"/>
                </a:lnTo>
                <a:lnTo>
                  <a:pt x="9452" y="11528"/>
                </a:lnTo>
                <a:lnTo>
                  <a:pt x="9379" y="11699"/>
                </a:lnTo>
                <a:lnTo>
                  <a:pt x="9330" y="11870"/>
                </a:lnTo>
                <a:lnTo>
                  <a:pt x="9306" y="12016"/>
                </a:lnTo>
                <a:lnTo>
                  <a:pt x="9281" y="12187"/>
                </a:lnTo>
                <a:lnTo>
                  <a:pt x="9306" y="12358"/>
                </a:lnTo>
                <a:lnTo>
                  <a:pt x="9330" y="12505"/>
                </a:lnTo>
                <a:lnTo>
                  <a:pt x="9403" y="12676"/>
                </a:lnTo>
                <a:lnTo>
                  <a:pt x="9477" y="12822"/>
                </a:lnTo>
                <a:lnTo>
                  <a:pt x="9574" y="12945"/>
                </a:lnTo>
                <a:lnTo>
                  <a:pt x="9696" y="13067"/>
                </a:lnTo>
                <a:lnTo>
                  <a:pt x="9843" y="13164"/>
                </a:lnTo>
                <a:lnTo>
                  <a:pt x="9989" y="13262"/>
                </a:lnTo>
                <a:lnTo>
                  <a:pt x="10160" y="13335"/>
                </a:lnTo>
                <a:lnTo>
                  <a:pt x="10331" y="13409"/>
                </a:lnTo>
                <a:lnTo>
                  <a:pt x="10527" y="13457"/>
                </a:lnTo>
                <a:lnTo>
                  <a:pt x="10747" y="13482"/>
                </a:lnTo>
                <a:lnTo>
                  <a:pt x="10942" y="13506"/>
                </a:lnTo>
                <a:lnTo>
                  <a:pt x="11162" y="13506"/>
                </a:lnTo>
                <a:lnTo>
                  <a:pt x="11382" y="13482"/>
                </a:lnTo>
                <a:lnTo>
                  <a:pt x="11626" y="13457"/>
                </a:lnTo>
                <a:lnTo>
                  <a:pt x="11846" y="13409"/>
                </a:lnTo>
                <a:lnTo>
                  <a:pt x="12090" y="13360"/>
                </a:lnTo>
                <a:lnTo>
                  <a:pt x="12456" y="13213"/>
                </a:lnTo>
                <a:lnTo>
                  <a:pt x="12798" y="13042"/>
                </a:lnTo>
                <a:lnTo>
                  <a:pt x="13091" y="12822"/>
                </a:lnTo>
                <a:lnTo>
                  <a:pt x="13360" y="12603"/>
                </a:lnTo>
                <a:lnTo>
                  <a:pt x="13580" y="12358"/>
                </a:lnTo>
                <a:lnTo>
                  <a:pt x="13751" y="12090"/>
                </a:lnTo>
                <a:lnTo>
                  <a:pt x="13848" y="11821"/>
                </a:lnTo>
                <a:lnTo>
                  <a:pt x="13897" y="11675"/>
                </a:lnTo>
                <a:lnTo>
                  <a:pt x="13922" y="11552"/>
                </a:lnTo>
                <a:lnTo>
                  <a:pt x="1392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sp>
        <p:nvSpPr>
          <p:cNvPr id="706" name="Google Shape;706;p47"/>
          <p:cNvSpPr/>
          <p:nvPr/>
        </p:nvSpPr>
        <p:spPr>
          <a:xfrm>
            <a:off x="4004276" y="671023"/>
            <a:ext cx="334901" cy="443749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grpSp>
        <p:nvGrpSpPr>
          <p:cNvPr id="707" name="Google Shape;707;p47"/>
          <p:cNvGrpSpPr/>
          <p:nvPr/>
        </p:nvGrpSpPr>
        <p:grpSpPr>
          <a:xfrm>
            <a:off x="4650695" y="662844"/>
            <a:ext cx="544515" cy="460107"/>
            <a:chOff x="3918650" y="293075"/>
            <a:chExt cx="488500" cy="412775"/>
          </a:xfrm>
          <a:solidFill>
            <a:schemeClr val="accent5">
              <a:lumMod val="50000"/>
            </a:schemeClr>
          </a:solidFill>
        </p:grpSpPr>
        <p:sp>
          <p:nvSpPr>
            <p:cNvPr id="708" name="Google Shape;708;p47"/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l" t="t" r="r" b="b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09" name="Google Shape;709;p47"/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l" t="t" r="r" b="b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10" name="Google Shape;710;p47"/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l" t="t" r="r" b="b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711" name="Google Shape;711;p47"/>
          <p:cNvGrpSpPr/>
          <p:nvPr/>
        </p:nvGrpSpPr>
        <p:grpSpPr>
          <a:xfrm>
            <a:off x="5450386" y="628123"/>
            <a:ext cx="447873" cy="529523"/>
            <a:chOff x="4636075" y="261925"/>
            <a:chExt cx="401800" cy="475050"/>
          </a:xfrm>
          <a:solidFill>
            <a:schemeClr val="accent5">
              <a:lumMod val="50000"/>
            </a:schemeClr>
          </a:solidFill>
        </p:grpSpPr>
        <p:sp>
          <p:nvSpPr>
            <p:cNvPr id="712" name="Google Shape;712;p47"/>
            <p:cNvSpPr/>
            <p:nvPr/>
          </p:nvSpPr>
          <p:spPr>
            <a:xfrm>
              <a:off x="4665400" y="326650"/>
              <a:ext cx="372475" cy="97100"/>
            </a:xfrm>
            <a:custGeom>
              <a:avLst/>
              <a:gdLst/>
              <a:ahLst/>
              <a:cxnLst/>
              <a:rect l="l" t="t" r="r" b="b"/>
              <a:pathLst>
                <a:path w="14899" h="3884" extrusionOk="0">
                  <a:moveTo>
                    <a:pt x="928" y="0"/>
                  </a:moveTo>
                  <a:lnTo>
                    <a:pt x="733" y="25"/>
                  </a:lnTo>
                  <a:lnTo>
                    <a:pt x="562" y="74"/>
                  </a:lnTo>
                  <a:lnTo>
                    <a:pt x="391" y="171"/>
                  </a:lnTo>
                  <a:lnTo>
                    <a:pt x="269" y="269"/>
                  </a:lnTo>
                  <a:lnTo>
                    <a:pt x="147" y="416"/>
                  </a:lnTo>
                  <a:lnTo>
                    <a:pt x="73" y="562"/>
                  </a:lnTo>
                  <a:lnTo>
                    <a:pt x="0" y="733"/>
                  </a:lnTo>
                  <a:lnTo>
                    <a:pt x="0" y="928"/>
                  </a:lnTo>
                  <a:lnTo>
                    <a:pt x="0" y="2956"/>
                  </a:lnTo>
                  <a:lnTo>
                    <a:pt x="0" y="3151"/>
                  </a:lnTo>
                  <a:lnTo>
                    <a:pt x="73" y="3322"/>
                  </a:lnTo>
                  <a:lnTo>
                    <a:pt x="147" y="3468"/>
                  </a:lnTo>
                  <a:lnTo>
                    <a:pt x="269" y="3615"/>
                  </a:lnTo>
                  <a:lnTo>
                    <a:pt x="391" y="3737"/>
                  </a:lnTo>
                  <a:lnTo>
                    <a:pt x="562" y="3810"/>
                  </a:lnTo>
                  <a:lnTo>
                    <a:pt x="733" y="3859"/>
                  </a:lnTo>
                  <a:lnTo>
                    <a:pt x="928" y="3884"/>
                  </a:lnTo>
                  <a:lnTo>
                    <a:pt x="12798" y="3884"/>
                  </a:lnTo>
                  <a:lnTo>
                    <a:pt x="14898" y="1954"/>
                  </a:lnTo>
                  <a:lnTo>
                    <a:pt x="127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13" name="Google Shape;713;p47"/>
            <p:cNvSpPr/>
            <p:nvPr/>
          </p:nvSpPr>
          <p:spPr>
            <a:xfrm>
              <a:off x="4636075" y="438375"/>
              <a:ext cx="372475" cy="97125"/>
            </a:xfrm>
            <a:custGeom>
              <a:avLst/>
              <a:gdLst/>
              <a:ahLst/>
              <a:cxnLst/>
              <a:rect l="l" t="t" r="r" b="b"/>
              <a:pathLst>
                <a:path w="14899" h="3885" extrusionOk="0">
                  <a:moveTo>
                    <a:pt x="2101" y="1"/>
                  </a:moveTo>
                  <a:lnTo>
                    <a:pt x="1" y="1930"/>
                  </a:lnTo>
                  <a:lnTo>
                    <a:pt x="2101" y="3884"/>
                  </a:lnTo>
                  <a:lnTo>
                    <a:pt x="13971" y="3884"/>
                  </a:lnTo>
                  <a:lnTo>
                    <a:pt x="14166" y="3860"/>
                  </a:lnTo>
                  <a:lnTo>
                    <a:pt x="14337" y="3811"/>
                  </a:lnTo>
                  <a:lnTo>
                    <a:pt x="14508" y="3713"/>
                  </a:lnTo>
                  <a:lnTo>
                    <a:pt x="14630" y="3615"/>
                  </a:lnTo>
                  <a:lnTo>
                    <a:pt x="14752" y="3469"/>
                  </a:lnTo>
                  <a:lnTo>
                    <a:pt x="14826" y="3322"/>
                  </a:lnTo>
                  <a:lnTo>
                    <a:pt x="14899" y="3151"/>
                  </a:lnTo>
                  <a:lnTo>
                    <a:pt x="14899" y="2956"/>
                  </a:lnTo>
                  <a:lnTo>
                    <a:pt x="14899" y="929"/>
                  </a:lnTo>
                  <a:lnTo>
                    <a:pt x="14899" y="733"/>
                  </a:lnTo>
                  <a:lnTo>
                    <a:pt x="14826" y="563"/>
                  </a:lnTo>
                  <a:lnTo>
                    <a:pt x="14752" y="416"/>
                  </a:lnTo>
                  <a:lnTo>
                    <a:pt x="14630" y="269"/>
                  </a:lnTo>
                  <a:lnTo>
                    <a:pt x="14508" y="147"/>
                  </a:lnTo>
                  <a:lnTo>
                    <a:pt x="14337" y="74"/>
                  </a:lnTo>
                  <a:lnTo>
                    <a:pt x="14166" y="25"/>
                  </a:lnTo>
                  <a:lnTo>
                    <a:pt x="139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14" name="Google Shape;714;p47"/>
            <p:cNvSpPr/>
            <p:nvPr/>
          </p:nvSpPr>
          <p:spPr>
            <a:xfrm>
              <a:off x="4814975" y="261925"/>
              <a:ext cx="44000" cy="50100"/>
            </a:xfrm>
            <a:custGeom>
              <a:avLst/>
              <a:gdLst/>
              <a:ahLst/>
              <a:cxnLst/>
              <a:rect l="l" t="t" r="r" b="b"/>
              <a:pathLst>
                <a:path w="1760" h="2004" extrusionOk="0">
                  <a:moveTo>
                    <a:pt x="563" y="1"/>
                  </a:moveTo>
                  <a:lnTo>
                    <a:pt x="465" y="25"/>
                  </a:lnTo>
                  <a:lnTo>
                    <a:pt x="343" y="49"/>
                  </a:lnTo>
                  <a:lnTo>
                    <a:pt x="245" y="98"/>
                  </a:lnTo>
                  <a:lnTo>
                    <a:pt x="172" y="171"/>
                  </a:lnTo>
                  <a:lnTo>
                    <a:pt x="99" y="269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1" y="587"/>
                  </a:lnTo>
                  <a:lnTo>
                    <a:pt x="1" y="2003"/>
                  </a:lnTo>
                  <a:lnTo>
                    <a:pt x="1759" y="2003"/>
                  </a:lnTo>
                  <a:lnTo>
                    <a:pt x="1759" y="587"/>
                  </a:lnTo>
                  <a:lnTo>
                    <a:pt x="1759" y="465"/>
                  </a:lnTo>
                  <a:lnTo>
                    <a:pt x="1735" y="367"/>
                  </a:lnTo>
                  <a:lnTo>
                    <a:pt x="1662" y="269"/>
                  </a:lnTo>
                  <a:lnTo>
                    <a:pt x="1588" y="171"/>
                  </a:lnTo>
                  <a:lnTo>
                    <a:pt x="1515" y="98"/>
                  </a:lnTo>
                  <a:lnTo>
                    <a:pt x="1417" y="49"/>
                  </a:lnTo>
                  <a:lnTo>
                    <a:pt x="1295" y="25"/>
                  </a:lnTo>
                  <a:lnTo>
                    <a:pt x="119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15" name="Google Shape;715;p47"/>
            <p:cNvSpPr/>
            <p:nvPr/>
          </p:nvSpPr>
          <p:spPr>
            <a:xfrm>
              <a:off x="4814975" y="550125"/>
              <a:ext cx="44000" cy="186850"/>
            </a:xfrm>
            <a:custGeom>
              <a:avLst/>
              <a:gdLst/>
              <a:ahLst/>
              <a:cxnLst/>
              <a:rect l="l" t="t" r="r" b="b"/>
              <a:pathLst>
                <a:path w="1760" h="7474" extrusionOk="0">
                  <a:moveTo>
                    <a:pt x="1" y="0"/>
                  </a:moveTo>
                  <a:lnTo>
                    <a:pt x="1" y="7474"/>
                  </a:lnTo>
                  <a:lnTo>
                    <a:pt x="1759" y="7474"/>
                  </a:lnTo>
                  <a:lnTo>
                    <a:pt x="17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716" name="Google Shape;716;p47"/>
          <p:cNvSpPr/>
          <p:nvPr/>
        </p:nvSpPr>
        <p:spPr>
          <a:xfrm>
            <a:off x="6169319" y="668961"/>
            <a:ext cx="513192" cy="447873"/>
          </a:xfrm>
          <a:custGeom>
            <a:avLst/>
            <a:gdLst/>
            <a:ahLst/>
            <a:cxnLst/>
            <a:rect l="l" t="t" r="r" b="b"/>
            <a:pathLst>
              <a:path w="18416" h="16072" extrusionOk="0">
                <a:moveTo>
                  <a:pt x="9208" y="1"/>
                </a:moveTo>
                <a:lnTo>
                  <a:pt x="1" y="8866"/>
                </a:lnTo>
                <a:lnTo>
                  <a:pt x="2882" y="8866"/>
                </a:lnTo>
                <a:lnTo>
                  <a:pt x="2882" y="15290"/>
                </a:lnTo>
                <a:lnTo>
                  <a:pt x="2907" y="15461"/>
                </a:lnTo>
                <a:lnTo>
                  <a:pt x="2956" y="15607"/>
                </a:lnTo>
                <a:lnTo>
                  <a:pt x="3029" y="15729"/>
                </a:lnTo>
                <a:lnTo>
                  <a:pt x="3102" y="15851"/>
                </a:lnTo>
                <a:lnTo>
                  <a:pt x="3224" y="15949"/>
                </a:lnTo>
                <a:lnTo>
                  <a:pt x="3371" y="16022"/>
                </a:lnTo>
                <a:lnTo>
                  <a:pt x="3517" y="16071"/>
                </a:lnTo>
                <a:lnTo>
                  <a:pt x="7425" y="16071"/>
                </a:lnTo>
                <a:lnTo>
                  <a:pt x="7425" y="13458"/>
                </a:lnTo>
                <a:lnTo>
                  <a:pt x="7450" y="13165"/>
                </a:lnTo>
                <a:lnTo>
                  <a:pt x="7547" y="12896"/>
                </a:lnTo>
                <a:lnTo>
                  <a:pt x="7669" y="12652"/>
                </a:lnTo>
                <a:lnTo>
                  <a:pt x="7840" y="12457"/>
                </a:lnTo>
                <a:lnTo>
                  <a:pt x="8060" y="12286"/>
                </a:lnTo>
                <a:lnTo>
                  <a:pt x="8280" y="12164"/>
                </a:lnTo>
                <a:lnTo>
                  <a:pt x="8549" y="12066"/>
                </a:lnTo>
                <a:lnTo>
                  <a:pt x="8842" y="12041"/>
                </a:lnTo>
                <a:lnTo>
                  <a:pt x="9574" y="12041"/>
                </a:lnTo>
                <a:lnTo>
                  <a:pt x="9867" y="12066"/>
                </a:lnTo>
                <a:lnTo>
                  <a:pt x="10136" y="12164"/>
                </a:lnTo>
                <a:lnTo>
                  <a:pt x="10356" y="12286"/>
                </a:lnTo>
                <a:lnTo>
                  <a:pt x="10576" y="12457"/>
                </a:lnTo>
                <a:lnTo>
                  <a:pt x="10747" y="12652"/>
                </a:lnTo>
                <a:lnTo>
                  <a:pt x="10869" y="12896"/>
                </a:lnTo>
                <a:lnTo>
                  <a:pt x="10967" y="13165"/>
                </a:lnTo>
                <a:lnTo>
                  <a:pt x="10991" y="13458"/>
                </a:lnTo>
                <a:lnTo>
                  <a:pt x="10991" y="16071"/>
                </a:lnTo>
                <a:lnTo>
                  <a:pt x="14899" y="16071"/>
                </a:lnTo>
                <a:lnTo>
                  <a:pt x="15045" y="16022"/>
                </a:lnTo>
                <a:lnTo>
                  <a:pt x="15192" y="15949"/>
                </a:lnTo>
                <a:lnTo>
                  <a:pt x="15314" y="15851"/>
                </a:lnTo>
                <a:lnTo>
                  <a:pt x="15387" y="15729"/>
                </a:lnTo>
                <a:lnTo>
                  <a:pt x="15460" y="15607"/>
                </a:lnTo>
                <a:lnTo>
                  <a:pt x="15509" y="15461"/>
                </a:lnTo>
                <a:lnTo>
                  <a:pt x="15534" y="15290"/>
                </a:lnTo>
                <a:lnTo>
                  <a:pt x="15534" y="8866"/>
                </a:lnTo>
                <a:lnTo>
                  <a:pt x="18416" y="8866"/>
                </a:lnTo>
                <a:lnTo>
                  <a:pt x="9208" y="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grpSp>
        <p:nvGrpSpPr>
          <p:cNvPr id="717" name="Google Shape;717;p47"/>
          <p:cNvGrpSpPr/>
          <p:nvPr/>
        </p:nvGrpSpPr>
        <p:grpSpPr>
          <a:xfrm>
            <a:off x="6952454" y="672375"/>
            <a:ext cx="449211" cy="440349"/>
            <a:chOff x="5983625" y="301625"/>
            <a:chExt cx="403000" cy="395050"/>
          </a:xfrm>
          <a:solidFill>
            <a:schemeClr val="accent5">
              <a:lumMod val="50000"/>
            </a:schemeClr>
          </a:solidFill>
        </p:grpSpPr>
        <p:sp>
          <p:nvSpPr>
            <p:cNvPr id="718" name="Google Shape;718;p47"/>
            <p:cNvSpPr/>
            <p:nvPr/>
          </p:nvSpPr>
          <p:spPr>
            <a:xfrm>
              <a:off x="5983625" y="319925"/>
              <a:ext cx="403000" cy="67200"/>
            </a:xfrm>
            <a:custGeom>
              <a:avLst/>
              <a:gdLst/>
              <a:ahLst/>
              <a:cxnLst/>
              <a:rect l="l" t="t" r="r" b="b"/>
              <a:pathLst>
                <a:path w="16120" h="2688" extrusionOk="0">
                  <a:moveTo>
                    <a:pt x="3102" y="416"/>
                  </a:moveTo>
                  <a:lnTo>
                    <a:pt x="3273" y="465"/>
                  </a:lnTo>
                  <a:lnTo>
                    <a:pt x="3444" y="562"/>
                  </a:lnTo>
                  <a:lnTo>
                    <a:pt x="3566" y="660"/>
                  </a:lnTo>
                  <a:lnTo>
                    <a:pt x="3688" y="807"/>
                  </a:lnTo>
                  <a:lnTo>
                    <a:pt x="3762" y="953"/>
                  </a:lnTo>
                  <a:lnTo>
                    <a:pt x="3810" y="1124"/>
                  </a:lnTo>
                  <a:lnTo>
                    <a:pt x="3835" y="1320"/>
                  </a:lnTo>
                  <a:lnTo>
                    <a:pt x="3810" y="1491"/>
                  </a:lnTo>
                  <a:lnTo>
                    <a:pt x="3762" y="1661"/>
                  </a:lnTo>
                  <a:lnTo>
                    <a:pt x="3688" y="1808"/>
                  </a:lnTo>
                  <a:lnTo>
                    <a:pt x="3566" y="1955"/>
                  </a:lnTo>
                  <a:lnTo>
                    <a:pt x="3444" y="2052"/>
                  </a:lnTo>
                  <a:lnTo>
                    <a:pt x="3273" y="2150"/>
                  </a:lnTo>
                  <a:lnTo>
                    <a:pt x="3102" y="2199"/>
                  </a:lnTo>
                  <a:lnTo>
                    <a:pt x="2931" y="2223"/>
                  </a:lnTo>
                  <a:lnTo>
                    <a:pt x="2760" y="2199"/>
                  </a:lnTo>
                  <a:lnTo>
                    <a:pt x="2589" y="2150"/>
                  </a:lnTo>
                  <a:lnTo>
                    <a:pt x="2418" y="2052"/>
                  </a:lnTo>
                  <a:lnTo>
                    <a:pt x="2296" y="1955"/>
                  </a:lnTo>
                  <a:lnTo>
                    <a:pt x="2174" y="1808"/>
                  </a:lnTo>
                  <a:lnTo>
                    <a:pt x="2101" y="1661"/>
                  </a:lnTo>
                  <a:lnTo>
                    <a:pt x="2052" y="1491"/>
                  </a:lnTo>
                  <a:lnTo>
                    <a:pt x="2028" y="1320"/>
                  </a:lnTo>
                  <a:lnTo>
                    <a:pt x="2052" y="1124"/>
                  </a:lnTo>
                  <a:lnTo>
                    <a:pt x="2101" y="953"/>
                  </a:lnTo>
                  <a:lnTo>
                    <a:pt x="2174" y="807"/>
                  </a:lnTo>
                  <a:lnTo>
                    <a:pt x="2296" y="660"/>
                  </a:lnTo>
                  <a:lnTo>
                    <a:pt x="2418" y="562"/>
                  </a:lnTo>
                  <a:lnTo>
                    <a:pt x="2589" y="465"/>
                  </a:lnTo>
                  <a:lnTo>
                    <a:pt x="2760" y="416"/>
                  </a:lnTo>
                  <a:close/>
                  <a:moveTo>
                    <a:pt x="13360" y="416"/>
                  </a:moveTo>
                  <a:lnTo>
                    <a:pt x="13531" y="465"/>
                  </a:lnTo>
                  <a:lnTo>
                    <a:pt x="13702" y="562"/>
                  </a:lnTo>
                  <a:lnTo>
                    <a:pt x="13824" y="660"/>
                  </a:lnTo>
                  <a:lnTo>
                    <a:pt x="13946" y="807"/>
                  </a:lnTo>
                  <a:lnTo>
                    <a:pt x="14019" y="953"/>
                  </a:lnTo>
                  <a:lnTo>
                    <a:pt x="14068" y="1124"/>
                  </a:lnTo>
                  <a:lnTo>
                    <a:pt x="14093" y="1320"/>
                  </a:lnTo>
                  <a:lnTo>
                    <a:pt x="14068" y="1491"/>
                  </a:lnTo>
                  <a:lnTo>
                    <a:pt x="14019" y="1661"/>
                  </a:lnTo>
                  <a:lnTo>
                    <a:pt x="13946" y="1808"/>
                  </a:lnTo>
                  <a:lnTo>
                    <a:pt x="13824" y="1955"/>
                  </a:lnTo>
                  <a:lnTo>
                    <a:pt x="13702" y="2052"/>
                  </a:lnTo>
                  <a:lnTo>
                    <a:pt x="13531" y="2150"/>
                  </a:lnTo>
                  <a:lnTo>
                    <a:pt x="13360" y="2199"/>
                  </a:lnTo>
                  <a:lnTo>
                    <a:pt x="13189" y="2223"/>
                  </a:lnTo>
                  <a:lnTo>
                    <a:pt x="13018" y="2199"/>
                  </a:lnTo>
                  <a:lnTo>
                    <a:pt x="12847" y="2150"/>
                  </a:lnTo>
                  <a:lnTo>
                    <a:pt x="12676" y="2052"/>
                  </a:lnTo>
                  <a:lnTo>
                    <a:pt x="12554" y="1955"/>
                  </a:lnTo>
                  <a:lnTo>
                    <a:pt x="12432" y="1808"/>
                  </a:lnTo>
                  <a:lnTo>
                    <a:pt x="12359" y="1661"/>
                  </a:lnTo>
                  <a:lnTo>
                    <a:pt x="12310" y="1491"/>
                  </a:lnTo>
                  <a:lnTo>
                    <a:pt x="12285" y="1320"/>
                  </a:lnTo>
                  <a:lnTo>
                    <a:pt x="12310" y="1124"/>
                  </a:lnTo>
                  <a:lnTo>
                    <a:pt x="12359" y="953"/>
                  </a:lnTo>
                  <a:lnTo>
                    <a:pt x="12432" y="807"/>
                  </a:lnTo>
                  <a:lnTo>
                    <a:pt x="12554" y="660"/>
                  </a:lnTo>
                  <a:lnTo>
                    <a:pt x="12676" y="562"/>
                  </a:lnTo>
                  <a:lnTo>
                    <a:pt x="12847" y="465"/>
                  </a:lnTo>
                  <a:lnTo>
                    <a:pt x="13018" y="416"/>
                  </a:lnTo>
                  <a:close/>
                  <a:moveTo>
                    <a:pt x="0" y="1"/>
                  </a:moveTo>
                  <a:lnTo>
                    <a:pt x="0" y="2687"/>
                  </a:lnTo>
                  <a:lnTo>
                    <a:pt x="16120" y="2687"/>
                  </a:lnTo>
                  <a:lnTo>
                    <a:pt x="161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19" name="Google Shape;719;p47"/>
            <p:cNvSpPr/>
            <p:nvPr/>
          </p:nvSpPr>
          <p:spPr>
            <a:xfrm>
              <a:off x="5983625" y="664900"/>
              <a:ext cx="403000" cy="31775"/>
            </a:xfrm>
            <a:custGeom>
              <a:avLst/>
              <a:gdLst/>
              <a:ahLst/>
              <a:cxnLst/>
              <a:rect l="l" t="t" r="r" b="b"/>
              <a:pathLst>
                <a:path w="16120" h="1271" extrusionOk="0">
                  <a:moveTo>
                    <a:pt x="0" y="1"/>
                  </a:moveTo>
                  <a:lnTo>
                    <a:pt x="0" y="489"/>
                  </a:lnTo>
                  <a:lnTo>
                    <a:pt x="25" y="660"/>
                  </a:lnTo>
                  <a:lnTo>
                    <a:pt x="74" y="807"/>
                  </a:lnTo>
                  <a:lnTo>
                    <a:pt x="147" y="929"/>
                  </a:lnTo>
                  <a:lnTo>
                    <a:pt x="220" y="1051"/>
                  </a:lnTo>
                  <a:lnTo>
                    <a:pt x="342" y="1149"/>
                  </a:lnTo>
                  <a:lnTo>
                    <a:pt x="489" y="1222"/>
                  </a:lnTo>
                  <a:lnTo>
                    <a:pt x="635" y="1271"/>
                  </a:lnTo>
                  <a:lnTo>
                    <a:pt x="15485" y="1271"/>
                  </a:lnTo>
                  <a:lnTo>
                    <a:pt x="15631" y="1222"/>
                  </a:lnTo>
                  <a:lnTo>
                    <a:pt x="15778" y="1149"/>
                  </a:lnTo>
                  <a:lnTo>
                    <a:pt x="15900" y="1051"/>
                  </a:lnTo>
                  <a:lnTo>
                    <a:pt x="15973" y="929"/>
                  </a:lnTo>
                  <a:lnTo>
                    <a:pt x="16046" y="807"/>
                  </a:lnTo>
                  <a:lnTo>
                    <a:pt x="16095" y="660"/>
                  </a:lnTo>
                  <a:lnTo>
                    <a:pt x="16120" y="489"/>
                  </a:lnTo>
                  <a:lnTo>
                    <a:pt x="16120" y="1"/>
                  </a:lnTo>
                  <a:lnTo>
                    <a:pt x="16095" y="172"/>
                  </a:lnTo>
                  <a:lnTo>
                    <a:pt x="16046" y="318"/>
                  </a:lnTo>
                  <a:lnTo>
                    <a:pt x="15973" y="440"/>
                  </a:lnTo>
                  <a:lnTo>
                    <a:pt x="15900" y="562"/>
                  </a:lnTo>
                  <a:lnTo>
                    <a:pt x="15778" y="660"/>
                  </a:lnTo>
                  <a:lnTo>
                    <a:pt x="15631" y="733"/>
                  </a:lnTo>
                  <a:lnTo>
                    <a:pt x="15485" y="782"/>
                  </a:lnTo>
                  <a:lnTo>
                    <a:pt x="635" y="782"/>
                  </a:lnTo>
                  <a:lnTo>
                    <a:pt x="489" y="733"/>
                  </a:lnTo>
                  <a:lnTo>
                    <a:pt x="342" y="660"/>
                  </a:lnTo>
                  <a:lnTo>
                    <a:pt x="220" y="562"/>
                  </a:lnTo>
                  <a:lnTo>
                    <a:pt x="147" y="440"/>
                  </a:lnTo>
                  <a:lnTo>
                    <a:pt x="74" y="318"/>
                  </a:lnTo>
                  <a:lnTo>
                    <a:pt x="25" y="172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20" name="Google Shape;720;p47"/>
            <p:cNvSpPr/>
            <p:nvPr/>
          </p:nvSpPr>
          <p:spPr>
            <a:xfrm>
              <a:off x="6041025" y="3016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3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3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79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79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21" name="Google Shape;721;p47"/>
            <p:cNvSpPr/>
            <p:nvPr/>
          </p:nvSpPr>
          <p:spPr>
            <a:xfrm>
              <a:off x="6297450" y="3016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22" name="Google Shape;722;p47"/>
            <p:cNvSpPr/>
            <p:nvPr/>
          </p:nvSpPr>
          <p:spPr>
            <a:xfrm>
              <a:off x="60972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7" y="2150"/>
                  </a:lnTo>
                  <a:lnTo>
                    <a:pt x="20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23" name="Google Shape;723;p47"/>
            <p:cNvSpPr/>
            <p:nvPr/>
          </p:nvSpPr>
          <p:spPr>
            <a:xfrm>
              <a:off x="60972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24" name="Google Shape;724;p47"/>
            <p:cNvSpPr/>
            <p:nvPr/>
          </p:nvSpPr>
          <p:spPr>
            <a:xfrm>
              <a:off x="60972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25" name="Google Shape;725;p47"/>
            <p:cNvSpPr/>
            <p:nvPr/>
          </p:nvSpPr>
          <p:spPr>
            <a:xfrm>
              <a:off x="6160075" y="575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26" name="Google Shape;726;p47"/>
            <p:cNvSpPr/>
            <p:nvPr/>
          </p:nvSpPr>
          <p:spPr>
            <a:xfrm>
              <a:off x="60343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27" name="Google Shape;727;p47"/>
            <p:cNvSpPr/>
            <p:nvPr/>
          </p:nvSpPr>
          <p:spPr>
            <a:xfrm>
              <a:off x="60343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28" name="Google Shape;728;p47"/>
            <p:cNvSpPr/>
            <p:nvPr/>
          </p:nvSpPr>
          <p:spPr>
            <a:xfrm>
              <a:off x="60343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29" name="Google Shape;729;p47"/>
            <p:cNvSpPr/>
            <p:nvPr/>
          </p:nvSpPr>
          <p:spPr>
            <a:xfrm>
              <a:off x="6160075" y="509200"/>
              <a:ext cx="50100" cy="53775"/>
            </a:xfrm>
            <a:custGeom>
              <a:avLst/>
              <a:gdLst/>
              <a:ahLst/>
              <a:cxnLst/>
              <a:rect l="l" t="t" r="r" b="b"/>
              <a:pathLst>
                <a:path w="2004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03" y="2150"/>
                  </a:lnTo>
                  <a:lnTo>
                    <a:pt x="2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30" name="Google Shape;730;p47"/>
            <p:cNvSpPr/>
            <p:nvPr/>
          </p:nvSpPr>
          <p:spPr>
            <a:xfrm>
              <a:off x="5983625" y="399300"/>
              <a:ext cx="403000" cy="272950"/>
            </a:xfrm>
            <a:custGeom>
              <a:avLst/>
              <a:gdLst/>
              <a:ahLst/>
              <a:cxnLst/>
              <a:rect l="l" t="t" r="r" b="b"/>
              <a:pathLst>
                <a:path w="16120" h="10918" extrusionOk="0">
                  <a:moveTo>
                    <a:pt x="14434" y="1466"/>
                  </a:moveTo>
                  <a:lnTo>
                    <a:pt x="14508" y="1515"/>
                  </a:lnTo>
                  <a:lnTo>
                    <a:pt x="14557" y="1613"/>
                  </a:lnTo>
                  <a:lnTo>
                    <a:pt x="14581" y="1710"/>
                  </a:lnTo>
                  <a:lnTo>
                    <a:pt x="14581" y="9233"/>
                  </a:lnTo>
                  <a:lnTo>
                    <a:pt x="14557" y="9330"/>
                  </a:lnTo>
                  <a:lnTo>
                    <a:pt x="14508" y="9404"/>
                  </a:lnTo>
                  <a:lnTo>
                    <a:pt x="14434" y="9452"/>
                  </a:lnTo>
                  <a:lnTo>
                    <a:pt x="14337" y="9477"/>
                  </a:lnTo>
                  <a:lnTo>
                    <a:pt x="1783" y="9477"/>
                  </a:lnTo>
                  <a:lnTo>
                    <a:pt x="1686" y="9452"/>
                  </a:lnTo>
                  <a:lnTo>
                    <a:pt x="1612" y="9404"/>
                  </a:lnTo>
                  <a:lnTo>
                    <a:pt x="1564" y="9330"/>
                  </a:lnTo>
                  <a:lnTo>
                    <a:pt x="1539" y="9233"/>
                  </a:lnTo>
                  <a:lnTo>
                    <a:pt x="1539" y="1710"/>
                  </a:lnTo>
                  <a:lnTo>
                    <a:pt x="1564" y="1613"/>
                  </a:lnTo>
                  <a:lnTo>
                    <a:pt x="1612" y="1515"/>
                  </a:lnTo>
                  <a:lnTo>
                    <a:pt x="1686" y="1466"/>
                  </a:lnTo>
                  <a:close/>
                  <a:moveTo>
                    <a:pt x="0" y="1"/>
                  </a:moveTo>
                  <a:lnTo>
                    <a:pt x="0" y="10332"/>
                  </a:lnTo>
                  <a:lnTo>
                    <a:pt x="25" y="10429"/>
                  </a:lnTo>
                  <a:lnTo>
                    <a:pt x="74" y="10527"/>
                  </a:lnTo>
                  <a:lnTo>
                    <a:pt x="147" y="10625"/>
                  </a:lnTo>
                  <a:lnTo>
                    <a:pt x="220" y="10722"/>
                  </a:lnTo>
                  <a:lnTo>
                    <a:pt x="342" y="10796"/>
                  </a:lnTo>
                  <a:lnTo>
                    <a:pt x="489" y="10869"/>
                  </a:lnTo>
                  <a:lnTo>
                    <a:pt x="635" y="10918"/>
                  </a:lnTo>
                  <a:lnTo>
                    <a:pt x="15485" y="10918"/>
                  </a:lnTo>
                  <a:lnTo>
                    <a:pt x="15631" y="10869"/>
                  </a:lnTo>
                  <a:lnTo>
                    <a:pt x="15778" y="10796"/>
                  </a:lnTo>
                  <a:lnTo>
                    <a:pt x="15900" y="10698"/>
                  </a:lnTo>
                  <a:lnTo>
                    <a:pt x="15973" y="10576"/>
                  </a:lnTo>
                  <a:lnTo>
                    <a:pt x="16046" y="10454"/>
                  </a:lnTo>
                  <a:lnTo>
                    <a:pt x="16095" y="10307"/>
                  </a:lnTo>
                  <a:lnTo>
                    <a:pt x="16120" y="10136"/>
                  </a:lnTo>
                  <a:lnTo>
                    <a:pt x="161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31" name="Google Shape;731;p47"/>
            <p:cNvSpPr/>
            <p:nvPr/>
          </p:nvSpPr>
          <p:spPr>
            <a:xfrm>
              <a:off x="62852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32" name="Google Shape;732;p47"/>
            <p:cNvSpPr/>
            <p:nvPr/>
          </p:nvSpPr>
          <p:spPr>
            <a:xfrm>
              <a:off x="62852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33" name="Google Shape;733;p47"/>
            <p:cNvSpPr/>
            <p:nvPr/>
          </p:nvSpPr>
          <p:spPr>
            <a:xfrm>
              <a:off x="62852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34" name="Google Shape;734;p47"/>
            <p:cNvSpPr/>
            <p:nvPr/>
          </p:nvSpPr>
          <p:spPr>
            <a:xfrm>
              <a:off x="62223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35" name="Google Shape;735;p47"/>
            <p:cNvSpPr/>
            <p:nvPr/>
          </p:nvSpPr>
          <p:spPr>
            <a:xfrm>
              <a:off x="6160075" y="448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36" name="Google Shape;736;p47"/>
            <p:cNvSpPr/>
            <p:nvPr/>
          </p:nvSpPr>
          <p:spPr>
            <a:xfrm>
              <a:off x="62223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37" name="Google Shape;737;p47"/>
            <p:cNvSpPr/>
            <p:nvPr/>
          </p:nvSpPr>
          <p:spPr>
            <a:xfrm>
              <a:off x="62223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738" name="Google Shape;738;p47"/>
          <p:cNvGrpSpPr/>
          <p:nvPr/>
        </p:nvGrpSpPr>
        <p:grpSpPr>
          <a:xfrm>
            <a:off x="7707222" y="668948"/>
            <a:ext cx="442411" cy="441743"/>
            <a:chOff x="6660750" y="298550"/>
            <a:chExt cx="396900" cy="396300"/>
          </a:xfrm>
          <a:solidFill>
            <a:schemeClr val="accent5">
              <a:lumMod val="50000"/>
            </a:schemeClr>
          </a:solidFill>
        </p:grpSpPr>
        <p:sp>
          <p:nvSpPr>
            <p:cNvPr id="739" name="Google Shape;739;p47"/>
            <p:cNvSpPr/>
            <p:nvPr/>
          </p:nvSpPr>
          <p:spPr>
            <a:xfrm>
              <a:off x="6660750" y="298550"/>
              <a:ext cx="396900" cy="396300"/>
            </a:xfrm>
            <a:custGeom>
              <a:avLst/>
              <a:gdLst/>
              <a:ahLst/>
              <a:cxnLst/>
              <a:rect l="l" t="t" r="r" b="b"/>
              <a:pathLst>
                <a:path w="15876" h="15852" extrusionOk="0">
                  <a:moveTo>
                    <a:pt x="8304" y="978"/>
                  </a:moveTo>
                  <a:lnTo>
                    <a:pt x="8646" y="1002"/>
                  </a:lnTo>
                  <a:lnTo>
                    <a:pt x="8988" y="1051"/>
                  </a:lnTo>
                  <a:lnTo>
                    <a:pt x="9330" y="1100"/>
                  </a:lnTo>
                  <a:lnTo>
                    <a:pt x="9672" y="1198"/>
                  </a:lnTo>
                  <a:lnTo>
                    <a:pt x="10014" y="1271"/>
                  </a:lnTo>
                  <a:lnTo>
                    <a:pt x="10332" y="1393"/>
                  </a:lnTo>
                  <a:lnTo>
                    <a:pt x="10649" y="1515"/>
                  </a:lnTo>
                  <a:lnTo>
                    <a:pt x="10942" y="1662"/>
                  </a:lnTo>
                  <a:lnTo>
                    <a:pt x="11260" y="1808"/>
                  </a:lnTo>
                  <a:lnTo>
                    <a:pt x="11553" y="1979"/>
                  </a:lnTo>
                  <a:lnTo>
                    <a:pt x="11821" y="2150"/>
                  </a:lnTo>
                  <a:lnTo>
                    <a:pt x="12090" y="2346"/>
                  </a:lnTo>
                  <a:lnTo>
                    <a:pt x="12359" y="2565"/>
                  </a:lnTo>
                  <a:lnTo>
                    <a:pt x="12603" y="2785"/>
                  </a:lnTo>
                  <a:lnTo>
                    <a:pt x="12847" y="3005"/>
                  </a:lnTo>
                  <a:lnTo>
                    <a:pt x="13091" y="3249"/>
                  </a:lnTo>
                  <a:lnTo>
                    <a:pt x="13311" y="3493"/>
                  </a:lnTo>
                  <a:lnTo>
                    <a:pt x="13507" y="3762"/>
                  </a:lnTo>
                  <a:lnTo>
                    <a:pt x="13702" y="4031"/>
                  </a:lnTo>
                  <a:lnTo>
                    <a:pt x="13897" y="4324"/>
                  </a:lnTo>
                  <a:lnTo>
                    <a:pt x="14044" y="4617"/>
                  </a:lnTo>
                  <a:lnTo>
                    <a:pt x="14215" y="4910"/>
                  </a:lnTo>
                  <a:lnTo>
                    <a:pt x="14337" y="5227"/>
                  </a:lnTo>
                  <a:lnTo>
                    <a:pt x="14483" y="5545"/>
                  </a:lnTo>
                  <a:lnTo>
                    <a:pt x="14581" y="5862"/>
                  </a:lnTo>
                  <a:lnTo>
                    <a:pt x="14679" y="6180"/>
                  </a:lnTo>
                  <a:lnTo>
                    <a:pt x="14752" y="6522"/>
                  </a:lnTo>
                  <a:lnTo>
                    <a:pt x="14825" y="6864"/>
                  </a:lnTo>
                  <a:lnTo>
                    <a:pt x="14850" y="7206"/>
                  </a:lnTo>
                  <a:lnTo>
                    <a:pt x="14899" y="7572"/>
                  </a:lnTo>
                  <a:lnTo>
                    <a:pt x="14899" y="7938"/>
                  </a:lnTo>
                  <a:lnTo>
                    <a:pt x="14899" y="8280"/>
                  </a:lnTo>
                  <a:lnTo>
                    <a:pt x="14850" y="8647"/>
                  </a:lnTo>
                  <a:lnTo>
                    <a:pt x="14825" y="8989"/>
                  </a:lnTo>
                  <a:lnTo>
                    <a:pt x="14752" y="9331"/>
                  </a:lnTo>
                  <a:lnTo>
                    <a:pt x="14679" y="9672"/>
                  </a:lnTo>
                  <a:lnTo>
                    <a:pt x="14581" y="9990"/>
                  </a:lnTo>
                  <a:lnTo>
                    <a:pt x="14483" y="10307"/>
                  </a:lnTo>
                  <a:lnTo>
                    <a:pt x="14337" y="10625"/>
                  </a:lnTo>
                  <a:lnTo>
                    <a:pt x="14215" y="10942"/>
                  </a:lnTo>
                  <a:lnTo>
                    <a:pt x="14044" y="11236"/>
                  </a:lnTo>
                  <a:lnTo>
                    <a:pt x="13897" y="11529"/>
                  </a:lnTo>
                  <a:lnTo>
                    <a:pt x="13702" y="11822"/>
                  </a:lnTo>
                  <a:lnTo>
                    <a:pt x="13507" y="12090"/>
                  </a:lnTo>
                  <a:lnTo>
                    <a:pt x="13311" y="12359"/>
                  </a:lnTo>
                  <a:lnTo>
                    <a:pt x="13091" y="12603"/>
                  </a:lnTo>
                  <a:lnTo>
                    <a:pt x="12847" y="12847"/>
                  </a:lnTo>
                  <a:lnTo>
                    <a:pt x="12603" y="13067"/>
                  </a:lnTo>
                  <a:lnTo>
                    <a:pt x="12359" y="13287"/>
                  </a:lnTo>
                  <a:lnTo>
                    <a:pt x="12090" y="13507"/>
                  </a:lnTo>
                  <a:lnTo>
                    <a:pt x="11821" y="13702"/>
                  </a:lnTo>
                  <a:lnTo>
                    <a:pt x="11553" y="13873"/>
                  </a:lnTo>
                  <a:lnTo>
                    <a:pt x="11260" y="14044"/>
                  </a:lnTo>
                  <a:lnTo>
                    <a:pt x="10942" y="14191"/>
                  </a:lnTo>
                  <a:lnTo>
                    <a:pt x="10649" y="14337"/>
                  </a:lnTo>
                  <a:lnTo>
                    <a:pt x="10332" y="14459"/>
                  </a:lnTo>
                  <a:lnTo>
                    <a:pt x="10014" y="14581"/>
                  </a:lnTo>
                  <a:lnTo>
                    <a:pt x="9672" y="14655"/>
                  </a:lnTo>
                  <a:lnTo>
                    <a:pt x="9330" y="14752"/>
                  </a:lnTo>
                  <a:lnTo>
                    <a:pt x="8988" y="14801"/>
                  </a:lnTo>
                  <a:lnTo>
                    <a:pt x="8646" y="14850"/>
                  </a:lnTo>
                  <a:lnTo>
                    <a:pt x="8304" y="14875"/>
                  </a:lnTo>
                  <a:lnTo>
                    <a:pt x="7572" y="14875"/>
                  </a:lnTo>
                  <a:lnTo>
                    <a:pt x="7230" y="14850"/>
                  </a:lnTo>
                  <a:lnTo>
                    <a:pt x="6888" y="14801"/>
                  </a:lnTo>
                  <a:lnTo>
                    <a:pt x="6546" y="14752"/>
                  </a:lnTo>
                  <a:lnTo>
                    <a:pt x="6204" y="14655"/>
                  </a:lnTo>
                  <a:lnTo>
                    <a:pt x="5862" y="14581"/>
                  </a:lnTo>
                  <a:lnTo>
                    <a:pt x="5545" y="14459"/>
                  </a:lnTo>
                  <a:lnTo>
                    <a:pt x="5227" y="14337"/>
                  </a:lnTo>
                  <a:lnTo>
                    <a:pt x="4934" y="14191"/>
                  </a:lnTo>
                  <a:lnTo>
                    <a:pt x="4617" y="14044"/>
                  </a:lnTo>
                  <a:lnTo>
                    <a:pt x="4324" y="13873"/>
                  </a:lnTo>
                  <a:lnTo>
                    <a:pt x="4055" y="13702"/>
                  </a:lnTo>
                  <a:lnTo>
                    <a:pt x="3786" y="13507"/>
                  </a:lnTo>
                  <a:lnTo>
                    <a:pt x="3518" y="13287"/>
                  </a:lnTo>
                  <a:lnTo>
                    <a:pt x="3273" y="13067"/>
                  </a:lnTo>
                  <a:lnTo>
                    <a:pt x="3029" y="12847"/>
                  </a:lnTo>
                  <a:lnTo>
                    <a:pt x="2785" y="12603"/>
                  </a:lnTo>
                  <a:lnTo>
                    <a:pt x="2565" y="12359"/>
                  </a:lnTo>
                  <a:lnTo>
                    <a:pt x="2370" y="12090"/>
                  </a:lnTo>
                  <a:lnTo>
                    <a:pt x="2174" y="11822"/>
                  </a:lnTo>
                  <a:lnTo>
                    <a:pt x="1979" y="11529"/>
                  </a:lnTo>
                  <a:lnTo>
                    <a:pt x="1832" y="11236"/>
                  </a:lnTo>
                  <a:lnTo>
                    <a:pt x="1661" y="10942"/>
                  </a:lnTo>
                  <a:lnTo>
                    <a:pt x="1539" y="10625"/>
                  </a:lnTo>
                  <a:lnTo>
                    <a:pt x="1393" y="10307"/>
                  </a:lnTo>
                  <a:lnTo>
                    <a:pt x="1295" y="9990"/>
                  </a:lnTo>
                  <a:lnTo>
                    <a:pt x="1197" y="9672"/>
                  </a:lnTo>
                  <a:lnTo>
                    <a:pt x="1124" y="9331"/>
                  </a:lnTo>
                  <a:lnTo>
                    <a:pt x="1051" y="8989"/>
                  </a:lnTo>
                  <a:lnTo>
                    <a:pt x="1026" y="8647"/>
                  </a:lnTo>
                  <a:lnTo>
                    <a:pt x="978" y="8280"/>
                  </a:lnTo>
                  <a:lnTo>
                    <a:pt x="978" y="7938"/>
                  </a:lnTo>
                  <a:lnTo>
                    <a:pt x="978" y="7572"/>
                  </a:lnTo>
                  <a:lnTo>
                    <a:pt x="1026" y="7206"/>
                  </a:lnTo>
                  <a:lnTo>
                    <a:pt x="1051" y="6864"/>
                  </a:lnTo>
                  <a:lnTo>
                    <a:pt x="1124" y="6522"/>
                  </a:lnTo>
                  <a:lnTo>
                    <a:pt x="1197" y="6180"/>
                  </a:lnTo>
                  <a:lnTo>
                    <a:pt x="1295" y="5862"/>
                  </a:lnTo>
                  <a:lnTo>
                    <a:pt x="1393" y="5545"/>
                  </a:lnTo>
                  <a:lnTo>
                    <a:pt x="1539" y="5227"/>
                  </a:lnTo>
                  <a:lnTo>
                    <a:pt x="1661" y="4910"/>
                  </a:lnTo>
                  <a:lnTo>
                    <a:pt x="1832" y="4617"/>
                  </a:lnTo>
                  <a:lnTo>
                    <a:pt x="1979" y="4324"/>
                  </a:lnTo>
                  <a:lnTo>
                    <a:pt x="2174" y="4031"/>
                  </a:lnTo>
                  <a:lnTo>
                    <a:pt x="2370" y="3762"/>
                  </a:lnTo>
                  <a:lnTo>
                    <a:pt x="2565" y="3493"/>
                  </a:lnTo>
                  <a:lnTo>
                    <a:pt x="2785" y="3249"/>
                  </a:lnTo>
                  <a:lnTo>
                    <a:pt x="3029" y="3005"/>
                  </a:lnTo>
                  <a:lnTo>
                    <a:pt x="3273" y="2785"/>
                  </a:lnTo>
                  <a:lnTo>
                    <a:pt x="3518" y="2565"/>
                  </a:lnTo>
                  <a:lnTo>
                    <a:pt x="3786" y="2346"/>
                  </a:lnTo>
                  <a:lnTo>
                    <a:pt x="4055" y="2150"/>
                  </a:lnTo>
                  <a:lnTo>
                    <a:pt x="4324" y="1979"/>
                  </a:lnTo>
                  <a:lnTo>
                    <a:pt x="4617" y="1808"/>
                  </a:lnTo>
                  <a:lnTo>
                    <a:pt x="4934" y="1662"/>
                  </a:lnTo>
                  <a:lnTo>
                    <a:pt x="5227" y="1515"/>
                  </a:lnTo>
                  <a:lnTo>
                    <a:pt x="5545" y="1393"/>
                  </a:lnTo>
                  <a:lnTo>
                    <a:pt x="5862" y="1271"/>
                  </a:lnTo>
                  <a:lnTo>
                    <a:pt x="6204" y="1198"/>
                  </a:lnTo>
                  <a:lnTo>
                    <a:pt x="6546" y="1100"/>
                  </a:lnTo>
                  <a:lnTo>
                    <a:pt x="6888" y="1051"/>
                  </a:lnTo>
                  <a:lnTo>
                    <a:pt x="7230" y="1002"/>
                  </a:lnTo>
                  <a:lnTo>
                    <a:pt x="7572" y="978"/>
                  </a:lnTo>
                  <a:close/>
                  <a:moveTo>
                    <a:pt x="7523" y="1"/>
                  </a:moveTo>
                  <a:lnTo>
                    <a:pt x="7132" y="25"/>
                  </a:lnTo>
                  <a:lnTo>
                    <a:pt x="6741" y="74"/>
                  </a:lnTo>
                  <a:lnTo>
                    <a:pt x="6351" y="147"/>
                  </a:lnTo>
                  <a:lnTo>
                    <a:pt x="5960" y="245"/>
                  </a:lnTo>
                  <a:lnTo>
                    <a:pt x="5569" y="343"/>
                  </a:lnTo>
                  <a:lnTo>
                    <a:pt x="5203" y="465"/>
                  </a:lnTo>
                  <a:lnTo>
                    <a:pt x="4861" y="611"/>
                  </a:lnTo>
                  <a:lnTo>
                    <a:pt x="4494" y="782"/>
                  </a:lnTo>
                  <a:lnTo>
                    <a:pt x="4153" y="953"/>
                  </a:lnTo>
                  <a:lnTo>
                    <a:pt x="3835" y="1149"/>
                  </a:lnTo>
                  <a:lnTo>
                    <a:pt x="3493" y="1344"/>
                  </a:lnTo>
                  <a:lnTo>
                    <a:pt x="3200" y="1564"/>
                  </a:lnTo>
                  <a:lnTo>
                    <a:pt x="2883" y="1808"/>
                  </a:lnTo>
                  <a:lnTo>
                    <a:pt x="2614" y="2052"/>
                  </a:lnTo>
                  <a:lnTo>
                    <a:pt x="2321" y="2321"/>
                  </a:lnTo>
                  <a:lnTo>
                    <a:pt x="2077" y="2590"/>
                  </a:lnTo>
                  <a:lnTo>
                    <a:pt x="1808" y="2883"/>
                  </a:lnTo>
                  <a:lnTo>
                    <a:pt x="1588" y="3176"/>
                  </a:lnTo>
                  <a:lnTo>
                    <a:pt x="1368" y="3493"/>
                  </a:lnTo>
                  <a:lnTo>
                    <a:pt x="1149" y="3811"/>
                  </a:lnTo>
                  <a:lnTo>
                    <a:pt x="953" y="4153"/>
                  </a:lnTo>
                  <a:lnTo>
                    <a:pt x="782" y="4495"/>
                  </a:lnTo>
                  <a:lnTo>
                    <a:pt x="636" y="4837"/>
                  </a:lnTo>
                  <a:lnTo>
                    <a:pt x="489" y="5203"/>
                  </a:lnTo>
                  <a:lnTo>
                    <a:pt x="367" y="5569"/>
                  </a:lnTo>
                  <a:lnTo>
                    <a:pt x="245" y="5936"/>
                  </a:lnTo>
                  <a:lnTo>
                    <a:pt x="172" y="6326"/>
                  </a:lnTo>
                  <a:lnTo>
                    <a:pt x="98" y="6717"/>
                  </a:lnTo>
                  <a:lnTo>
                    <a:pt x="49" y="7108"/>
                  </a:lnTo>
                  <a:lnTo>
                    <a:pt x="25" y="7523"/>
                  </a:lnTo>
                  <a:lnTo>
                    <a:pt x="1" y="7938"/>
                  </a:lnTo>
                  <a:lnTo>
                    <a:pt x="25" y="8329"/>
                  </a:lnTo>
                  <a:lnTo>
                    <a:pt x="49" y="8744"/>
                  </a:lnTo>
                  <a:lnTo>
                    <a:pt x="98" y="9135"/>
                  </a:lnTo>
                  <a:lnTo>
                    <a:pt x="172" y="9526"/>
                  </a:lnTo>
                  <a:lnTo>
                    <a:pt x="245" y="9917"/>
                  </a:lnTo>
                  <a:lnTo>
                    <a:pt x="367" y="10283"/>
                  </a:lnTo>
                  <a:lnTo>
                    <a:pt x="489" y="10649"/>
                  </a:lnTo>
                  <a:lnTo>
                    <a:pt x="636" y="11016"/>
                  </a:lnTo>
                  <a:lnTo>
                    <a:pt x="782" y="11358"/>
                  </a:lnTo>
                  <a:lnTo>
                    <a:pt x="953" y="11700"/>
                  </a:lnTo>
                  <a:lnTo>
                    <a:pt x="1149" y="12041"/>
                  </a:lnTo>
                  <a:lnTo>
                    <a:pt x="1368" y="12359"/>
                  </a:lnTo>
                  <a:lnTo>
                    <a:pt x="1588" y="12676"/>
                  </a:lnTo>
                  <a:lnTo>
                    <a:pt x="1808" y="12970"/>
                  </a:lnTo>
                  <a:lnTo>
                    <a:pt x="2077" y="13263"/>
                  </a:lnTo>
                  <a:lnTo>
                    <a:pt x="2321" y="13531"/>
                  </a:lnTo>
                  <a:lnTo>
                    <a:pt x="2614" y="13800"/>
                  </a:lnTo>
                  <a:lnTo>
                    <a:pt x="2883" y="14044"/>
                  </a:lnTo>
                  <a:lnTo>
                    <a:pt x="3200" y="14288"/>
                  </a:lnTo>
                  <a:lnTo>
                    <a:pt x="3493" y="14508"/>
                  </a:lnTo>
                  <a:lnTo>
                    <a:pt x="3835" y="14704"/>
                  </a:lnTo>
                  <a:lnTo>
                    <a:pt x="4153" y="14899"/>
                  </a:lnTo>
                  <a:lnTo>
                    <a:pt x="4494" y="15070"/>
                  </a:lnTo>
                  <a:lnTo>
                    <a:pt x="4861" y="15241"/>
                  </a:lnTo>
                  <a:lnTo>
                    <a:pt x="5203" y="15387"/>
                  </a:lnTo>
                  <a:lnTo>
                    <a:pt x="5569" y="15510"/>
                  </a:lnTo>
                  <a:lnTo>
                    <a:pt x="5960" y="15607"/>
                  </a:lnTo>
                  <a:lnTo>
                    <a:pt x="6351" y="15705"/>
                  </a:lnTo>
                  <a:lnTo>
                    <a:pt x="6741" y="15778"/>
                  </a:lnTo>
                  <a:lnTo>
                    <a:pt x="7132" y="15827"/>
                  </a:lnTo>
                  <a:lnTo>
                    <a:pt x="7523" y="15851"/>
                  </a:lnTo>
                  <a:lnTo>
                    <a:pt x="8353" y="15851"/>
                  </a:lnTo>
                  <a:lnTo>
                    <a:pt x="8744" y="15827"/>
                  </a:lnTo>
                  <a:lnTo>
                    <a:pt x="9135" y="15778"/>
                  </a:lnTo>
                  <a:lnTo>
                    <a:pt x="9526" y="15705"/>
                  </a:lnTo>
                  <a:lnTo>
                    <a:pt x="9916" y="15607"/>
                  </a:lnTo>
                  <a:lnTo>
                    <a:pt x="10307" y="15510"/>
                  </a:lnTo>
                  <a:lnTo>
                    <a:pt x="10673" y="15387"/>
                  </a:lnTo>
                  <a:lnTo>
                    <a:pt x="11015" y="15241"/>
                  </a:lnTo>
                  <a:lnTo>
                    <a:pt x="11382" y="15070"/>
                  </a:lnTo>
                  <a:lnTo>
                    <a:pt x="11724" y="14899"/>
                  </a:lnTo>
                  <a:lnTo>
                    <a:pt x="12041" y="14704"/>
                  </a:lnTo>
                  <a:lnTo>
                    <a:pt x="12383" y="14508"/>
                  </a:lnTo>
                  <a:lnTo>
                    <a:pt x="12676" y="14288"/>
                  </a:lnTo>
                  <a:lnTo>
                    <a:pt x="12994" y="14044"/>
                  </a:lnTo>
                  <a:lnTo>
                    <a:pt x="13262" y="13800"/>
                  </a:lnTo>
                  <a:lnTo>
                    <a:pt x="13555" y="13531"/>
                  </a:lnTo>
                  <a:lnTo>
                    <a:pt x="13800" y="13263"/>
                  </a:lnTo>
                  <a:lnTo>
                    <a:pt x="14068" y="12970"/>
                  </a:lnTo>
                  <a:lnTo>
                    <a:pt x="14288" y="12676"/>
                  </a:lnTo>
                  <a:lnTo>
                    <a:pt x="14508" y="12359"/>
                  </a:lnTo>
                  <a:lnTo>
                    <a:pt x="14728" y="12041"/>
                  </a:lnTo>
                  <a:lnTo>
                    <a:pt x="14923" y="11700"/>
                  </a:lnTo>
                  <a:lnTo>
                    <a:pt x="15094" y="11358"/>
                  </a:lnTo>
                  <a:lnTo>
                    <a:pt x="15241" y="11016"/>
                  </a:lnTo>
                  <a:lnTo>
                    <a:pt x="15387" y="10649"/>
                  </a:lnTo>
                  <a:lnTo>
                    <a:pt x="15509" y="10283"/>
                  </a:lnTo>
                  <a:lnTo>
                    <a:pt x="15631" y="9917"/>
                  </a:lnTo>
                  <a:lnTo>
                    <a:pt x="15705" y="9526"/>
                  </a:lnTo>
                  <a:lnTo>
                    <a:pt x="15778" y="9135"/>
                  </a:lnTo>
                  <a:lnTo>
                    <a:pt x="15827" y="8744"/>
                  </a:lnTo>
                  <a:lnTo>
                    <a:pt x="15851" y="8329"/>
                  </a:lnTo>
                  <a:lnTo>
                    <a:pt x="15876" y="7938"/>
                  </a:lnTo>
                  <a:lnTo>
                    <a:pt x="15851" y="7523"/>
                  </a:lnTo>
                  <a:lnTo>
                    <a:pt x="15827" y="7108"/>
                  </a:lnTo>
                  <a:lnTo>
                    <a:pt x="15778" y="6717"/>
                  </a:lnTo>
                  <a:lnTo>
                    <a:pt x="15705" y="6326"/>
                  </a:lnTo>
                  <a:lnTo>
                    <a:pt x="15631" y="5936"/>
                  </a:lnTo>
                  <a:lnTo>
                    <a:pt x="15509" y="5569"/>
                  </a:lnTo>
                  <a:lnTo>
                    <a:pt x="15387" y="5203"/>
                  </a:lnTo>
                  <a:lnTo>
                    <a:pt x="15241" y="4837"/>
                  </a:lnTo>
                  <a:lnTo>
                    <a:pt x="15094" y="4495"/>
                  </a:lnTo>
                  <a:lnTo>
                    <a:pt x="14923" y="4153"/>
                  </a:lnTo>
                  <a:lnTo>
                    <a:pt x="14728" y="3811"/>
                  </a:lnTo>
                  <a:lnTo>
                    <a:pt x="14508" y="3493"/>
                  </a:lnTo>
                  <a:lnTo>
                    <a:pt x="14288" y="3176"/>
                  </a:lnTo>
                  <a:lnTo>
                    <a:pt x="14068" y="2883"/>
                  </a:lnTo>
                  <a:lnTo>
                    <a:pt x="13800" y="2590"/>
                  </a:lnTo>
                  <a:lnTo>
                    <a:pt x="13555" y="2321"/>
                  </a:lnTo>
                  <a:lnTo>
                    <a:pt x="13262" y="2052"/>
                  </a:lnTo>
                  <a:lnTo>
                    <a:pt x="12994" y="1808"/>
                  </a:lnTo>
                  <a:lnTo>
                    <a:pt x="12676" y="1564"/>
                  </a:lnTo>
                  <a:lnTo>
                    <a:pt x="12383" y="1344"/>
                  </a:lnTo>
                  <a:lnTo>
                    <a:pt x="12041" y="1149"/>
                  </a:lnTo>
                  <a:lnTo>
                    <a:pt x="11724" y="953"/>
                  </a:lnTo>
                  <a:lnTo>
                    <a:pt x="11382" y="782"/>
                  </a:lnTo>
                  <a:lnTo>
                    <a:pt x="11015" y="611"/>
                  </a:lnTo>
                  <a:lnTo>
                    <a:pt x="10673" y="465"/>
                  </a:lnTo>
                  <a:lnTo>
                    <a:pt x="10307" y="343"/>
                  </a:lnTo>
                  <a:lnTo>
                    <a:pt x="9916" y="245"/>
                  </a:lnTo>
                  <a:lnTo>
                    <a:pt x="9526" y="147"/>
                  </a:lnTo>
                  <a:lnTo>
                    <a:pt x="9135" y="74"/>
                  </a:lnTo>
                  <a:lnTo>
                    <a:pt x="8744" y="25"/>
                  </a:lnTo>
                  <a:lnTo>
                    <a:pt x="835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40" name="Google Shape;740;p47"/>
            <p:cNvSpPr/>
            <p:nvPr/>
          </p:nvSpPr>
          <p:spPr>
            <a:xfrm>
              <a:off x="6697400" y="335200"/>
              <a:ext cx="323625" cy="323025"/>
            </a:xfrm>
            <a:custGeom>
              <a:avLst/>
              <a:gdLst/>
              <a:ahLst/>
              <a:cxnLst/>
              <a:rect l="l" t="t" r="r" b="b"/>
              <a:pathLst>
                <a:path w="12945" h="12921" extrusionOk="0">
                  <a:moveTo>
                    <a:pt x="6472" y="1319"/>
                  </a:moveTo>
                  <a:lnTo>
                    <a:pt x="6545" y="1344"/>
                  </a:lnTo>
                  <a:lnTo>
                    <a:pt x="6619" y="1368"/>
                  </a:lnTo>
                  <a:lnTo>
                    <a:pt x="6741" y="1441"/>
                  </a:lnTo>
                  <a:lnTo>
                    <a:pt x="6838" y="1563"/>
                  </a:lnTo>
                  <a:lnTo>
                    <a:pt x="6863" y="1637"/>
                  </a:lnTo>
                  <a:lnTo>
                    <a:pt x="6863" y="1710"/>
                  </a:lnTo>
                  <a:lnTo>
                    <a:pt x="6863" y="6301"/>
                  </a:lnTo>
                  <a:lnTo>
                    <a:pt x="9061" y="8475"/>
                  </a:lnTo>
                  <a:lnTo>
                    <a:pt x="9110" y="8548"/>
                  </a:lnTo>
                  <a:lnTo>
                    <a:pt x="9134" y="8622"/>
                  </a:lnTo>
                  <a:lnTo>
                    <a:pt x="9159" y="8768"/>
                  </a:lnTo>
                  <a:lnTo>
                    <a:pt x="9134" y="8915"/>
                  </a:lnTo>
                  <a:lnTo>
                    <a:pt x="9110" y="8988"/>
                  </a:lnTo>
                  <a:lnTo>
                    <a:pt x="9061" y="9037"/>
                  </a:lnTo>
                  <a:lnTo>
                    <a:pt x="8988" y="9086"/>
                  </a:lnTo>
                  <a:lnTo>
                    <a:pt x="8914" y="9135"/>
                  </a:lnTo>
                  <a:lnTo>
                    <a:pt x="8768" y="9159"/>
                  </a:lnTo>
                  <a:lnTo>
                    <a:pt x="8621" y="9135"/>
                  </a:lnTo>
                  <a:lnTo>
                    <a:pt x="8548" y="9086"/>
                  </a:lnTo>
                  <a:lnTo>
                    <a:pt x="8499" y="9037"/>
                  </a:lnTo>
                  <a:lnTo>
                    <a:pt x="6203" y="6741"/>
                  </a:lnTo>
                  <a:lnTo>
                    <a:pt x="6130" y="6595"/>
                  </a:lnTo>
                  <a:lnTo>
                    <a:pt x="6081" y="6472"/>
                  </a:lnTo>
                  <a:lnTo>
                    <a:pt x="6081" y="1710"/>
                  </a:lnTo>
                  <a:lnTo>
                    <a:pt x="6081" y="1637"/>
                  </a:lnTo>
                  <a:lnTo>
                    <a:pt x="6106" y="1563"/>
                  </a:lnTo>
                  <a:lnTo>
                    <a:pt x="6203" y="1441"/>
                  </a:lnTo>
                  <a:lnTo>
                    <a:pt x="6326" y="1368"/>
                  </a:lnTo>
                  <a:lnTo>
                    <a:pt x="6399" y="1344"/>
                  </a:lnTo>
                  <a:lnTo>
                    <a:pt x="6472" y="1319"/>
                  </a:lnTo>
                  <a:close/>
                  <a:moveTo>
                    <a:pt x="6228" y="0"/>
                  </a:moveTo>
                  <a:lnTo>
                    <a:pt x="5862" y="25"/>
                  </a:lnTo>
                  <a:lnTo>
                    <a:pt x="5495" y="74"/>
                  </a:lnTo>
                  <a:lnTo>
                    <a:pt x="5129" y="122"/>
                  </a:lnTo>
                  <a:lnTo>
                    <a:pt x="4787" y="220"/>
                  </a:lnTo>
                  <a:lnTo>
                    <a:pt x="4445" y="318"/>
                  </a:lnTo>
                  <a:lnTo>
                    <a:pt x="4103" y="440"/>
                  </a:lnTo>
                  <a:lnTo>
                    <a:pt x="3761" y="586"/>
                  </a:lnTo>
                  <a:lnTo>
                    <a:pt x="3444" y="733"/>
                  </a:lnTo>
                  <a:lnTo>
                    <a:pt x="3639" y="1050"/>
                  </a:lnTo>
                  <a:lnTo>
                    <a:pt x="3663" y="1148"/>
                  </a:lnTo>
                  <a:lnTo>
                    <a:pt x="3663" y="1246"/>
                  </a:lnTo>
                  <a:lnTo>
                    <a:pt x="3615" y="1344"/>
                  </a:lnTo>
                  <a:lnTo>
                    <a:pt x="3541" y="1392"/>
                  </a:lnTo>
                  <a:lnTo>
                    <a:pt x="3493" y="1417"/>
                  </a:lnTo>
                  <a:lnTo>
                    <a:pt x="3370" y="1417"/>
                  </a:lnTo>
                  <a:lnTo>
                    <a:pt x="3297" y="1392"/>
                  </a:lnTo>
                  <a:lnTo>
                    <a:pt x="3248" y="1368"/>
                  </a:lnTo>
                  <a:lnTo>
                    <a:pt x="3224" y="1295"/>
                  </a:lnTo>
                  <a:lnTo>
                    <a:pt x="3028" y="977"/>
                  </a:lnTo>
                  <a:lnTo>
                    <a:pt x="2735" y="1197"/>
                  </a:lnTo>
                  <a:lnTo>
                    <a:pt x="2442" y="1417"/>
                  </a:lnTo>
                  <a:lnTo>
                    <a:pt x="2174" y="1637"/>
                  </a:lnTo>
                  <a:lnTo>
                    <a:pt x="1905" y="1881"/>
                  </a:lnTo>
                  <a:lnTo>
                    <a:pt x="1661" y="2150"/>
                  </a:lnTo>
                  <a:lnTo>
                    <a:pt x="1417" y="2418"/>
                  </a:lnTo>
                  <a:lnTo>
                    <a:pt x="1197" y="2711"/>
                  </a:lnTo>
                  <a:lnTo>
                    <a:pt x="1001" y="3029"/>
                  </a:lnTo>
                  <a:lnTo>
                    <a:pt x="1319" y="3200"/>
                  </a:lnTo>
                  <a:lnTo>
                    <a:pt x="1392" y="3273"/>
                  </a:lnTo>
                  <a:lnTo>
                    <a:pt x="1441" y="3346"/>
                  </a:lnTo>
                  <a:lnTo>
                    <a:pt x="1441" y="3444"/>
                  </a:lnTo>
                  <a:lnTo>
                    <a:pt x="1417" y="3542"/>
                  </a:lnTo>
                  <a:lnTo>
                    <a:pt x="1368" y="3590"/>
                  </a:lnTo>
                  <a:lnTo>
                    <a:pt x="1319" y="3639"/>
                  </a:lnTo>
                  <a:lnTo>
                    <a:pt x="1246" y="3664"/>
                  </a:lnTo>
                  <a:lnTo>
                    <a:pt x="1123" y="3664"/>
                  </a:lnTo>
                  <a:lnTo>
                    <a:pt x="1075" y="3639"/>
                  </a:lnTo>
                  <a:lnTo>
                    <a:pt x="757" y="3444"/>
                  </a:lnTo>
                  <a:lnTo>
                    <a:pt x="586" y="3761"/>
                  </a:lnTo>
                  <a:lnTo>
                    <a:pt x="464" y="4079"/>
                  </a:lnTo>
                  <a:lnTo>
                    <a:pt x="342" y="4421"/>
                  </a:lnTo>
                  <a:lnTo>
                    <a:pt x="220" y="4763"/>
                  </a:lnTo>
                  <a:lnTo>
                    <a:pt x="147" y="5129"/>
                  </a:lnTo>
                  <a:lnTo>
                    <a:pt x="73" y="5471"/>
                  </a:lnTo>
                  <a:lnTo>
                    <a:pt x="24" y="5837"/>
                  </a:lnTo>
                  <a:lnTo>
                    <a:pt x="0" y="6228"/>
                  </a:lnTo>
                  <a:lnTo>
                    <a:pt x="659" y="6228"/>
                  </a:lnTo>
                  <a:lnTo>
                    <a:pt x="757" y="6277"/>
                  </a:lnTo>
                  <a:lnTo>
                    <a:pt x="806" y="6375"/>
                  </a:lnTo>
                  <a:lnTo>
                    <a:pt x="806" y="6472"/>
                  </a:lnTo>
                  <a:lnTo>
                    <a:pt x="806" y="6546"/>
                  </a:lnTo>
                  <a:lnTo>
                    <a:pt x="757" y="6643"/>
                  </a:lnTo>
                  <a:lnTo>
                    <a:pt x="659" y="6692"/>
                  </a:lnTo>
                  <a:lnTo>
                    <a:pt x="562" y="6717"/>
                  </a:lnTo>
                  <a:lnTo>
                    <a:pt x="0" y="6717"/>
                  </a:lnTo>
                  <a:lnTo>
                    <a:pt x="24" y="7083"/>
                  </a:lnTo>
                  <a:lnTo>
                    <a:pt x="73" y="7449"/>
                  </a:lnTo>
                  <a:lnTo>
                    <a:pt x="147" y="7791"/>
                  </a:lnTo>
                  <a:lnTo>
                    <a:pt x="220" y="8158"/>
                  </a:lnTo>
                  <a:lnTo>
                    <a:pt x="342" y="8500"/>
                  </a:lnTo>
                  <a:lnTo>
                    <a:pt x="464" y="8841"/>
                  </a:lnTo>
                  <a:lnTo>
                    <a:pt x="586" y="9159"/>
                  </a:lnTo>
                  <a:lnTo>
                    <a:pt x="757" y="9476"/>
                  </a:lnTo>
                  <a:lnTo>
                    <a:pt x="1075" y="9305"/>
                  </a:lnTo>
                  <a:lnTo>
                    <a:pt x="1172" y="9257"/>
                  </a:lnTo>
                  <a:lnTo>
                    <a:pt x="1270" y="9281"/>
                  </a:lnTo>
                  <a:lnTo>
                    <a:pt x="1343" y="9305"/>
                  </a:lnTo>
                  <a:lnTo>
                    <a:pt x="1417" y="9379"/>
                  </a:lnTo>
                  <a:lnTo>
                    <a:pt x="1441" y="9476"/>
                  </a:lnTo>
                  <a:lnTo>
                    <a:pt x="1441" y="9574"/>
                  </a:lnTo>
                  <a:lnTo>
                    <a:pt x="1392" y="9647"/>
                  </a:lnTo>
                  <a:lnTo>
                    <a:pt x="1319" y="9721"/>
                  </a:lnTo>
                  <a:lnTo>
                    <a:pt x="1001" y="9892"/>
                  </a:lnTo>
                  <a:lnTo>
                    <a:pt x="1197" y="10209"/>
                  </a:lnTo>
                  <a:lnTo>
                    <a:pt x="1417" y="10502"/>
                  </a:lnTo>
                  <a:lnTo>
                    <a:pt x="1661" y="10771"/>
                  </a:lnTo>
                  <a:lnTo>
                    <a:pt x="1905" y="11040"/>
                  </a:lnTo>
                  <a:lnTo>
                    <a:pt x="2174" y="11284"/>
                  </a:lnTo>
                  <a:lnTo>
                    <a:pt x="2442" y="11504"/>
                  </a:lnTo>
                  <a:lnTo>
                    <a:pt x="2735" y="11723"/>
                  </a:lnTo>
                  <a:lnTo>
                    <a:pt x="3028" y="11943"/>
                  </a:lnTo>
                  <a:lnTo>
                    <a:pt x="3224" y="11626"/>
                  </a:lnTo>
                  <a:lnTo>
                    <a:pt x="3273" y="11552"/>
                  </a:lnTo>
                  <a:lnTo>
                    <a:pt x="3370" y="11504"/>
                  </a:lnTo>
                  <a:lnTo>
                    <a:pt x="3468" y="11504"/>
                  </a:lnTo>
                  <a:lnTo>
                    <a:pt x="3541" y="11528"/>
                  </a:lnTo>
                  <a:lnTo>
                    <a:pt x="3615" y="11601"/>
                  </a:lnTo>
                  <a:lnTo>
                    <a:pt x="3663" y="11675"/>
                  </a:lnTo>
                  <a:lnTo>
                    <a:pt x="3663" y="11772"/>
                  </a:lnTo>
                  <a:lnTo>
                    <a:pt x="3639" y="11870"/>
                  </a:lnTo>
                  <a:lnTo>
                    <a:pt x="3444" y="12187"/>
                  </a:lnTo>
                  <a:lnTo>
                    <a:pt x="3761" y="12334"/>
                  </a:lnTo>
                  <a:lnTo>
                    <a:pt x="4103" y="12480"/>
                  </a:lnTo>
                  <a:lnTo>
                    <a:pt x="4445" y="12603"/>
                  </a:lnTo>
                  <a:lnTo>
                    <a:pt x="4787" y="12700"/>
                  </a:lnTo>
                  <a:lnTo>
                    <a:pt x="5129" y="12798"/>
                  </a:lnTo>
                  <a:lnTo>
                    <a:pt x="5495" y="12847"/>
                  </a:lnTo>
                  <a:lnTo>
                    <a:pt x="5862" y="12896"/>
                  </a:lnTo>
                  <a:lnTo>
                    <a:pt x="6228" y="12920"/>
                  </a:lnTo>
                  <a:lnTo>
                    <a:pt x="6228" y="12358"/>
                  </a:lnTo>
                  <a:lnTo>
                    <a:pt x="6252" y="12261"/>
                  </a:lnTo>
                  <a:lnTo>
                    <a:pt x="6301" y="12187"/>
                  </a:lnTo>
                  <a:lnTo>
                    <a:pt x="6374" y="12139"/>
                  </a:lnTo>
                  <a:lnTo>
                    <a:pt x="6472" y="12114"/>
                  </a:lnTo>
                  <a:lnTo>
                    <a:pt x="6570" y="12139"/>
                  </a:lnTo>
                  <a:lnTo>
                    <a:pt x="6643" y="12187"/>
                  </a:lnTo>
                  <a:lnTo>
                    <a:pt x="6692" y="12261"/>
                  </a:lnTo>
                  <a:lnTo>
                    <a:pt x="6716" y="12358"/>
                  </a:lnTo>
                  <a:lnTo>
                    <a:pt x="6716" y="12920"/>
                  </a:lnTo>
                  <a:lnTo>
                    <a:pt x="7083" y="12896"/>
                  </a:lnTo>
                  <a:lnTo>
                    <a:pt x="7449" y="12847"/>
                  </a:lnTo>
                  <a:lnTo>
                    <a:pt x="7815" y="12798"/>
                  </a:lnTo>
                  <a:lnTo>
                    <a:pt x="8157" y="12700"/>
                  </a:lnTo>
                  <a:lnTo>
                    <a:pt x="8499" y="12603"/>
                  </a:lnTo>
                  <a:lnTo>
                    <a:pt x="8841" y="12480"/>
                  </a:lnTo>
                  <a:lnTo>
                    <a:pt x="9183" y="12334"/>
                  </a:lnTo>
                  <a:lnTo>
                    <a:pt x="9501" y="12187"/>
                  </a:lnTo>
                  <a:lnTo>
                    <a:pt x="9305" y="11870"/>
                  </a:lnTo>
                  <a:lnTo>
                    <a:pt x="9281" y="11772"/>
                  </a:lnTo>
                  <a:lnTo>
                    <a:pt x="9281" y="11675"/>
                  </a:lnTo>
                  <a:lnTo>
                    <a:pt x="9330" y="11601"/>
                  </a:lnTo>
                  <a:lnTo>
                    <a:pt x="9403" y="11528"/>
                  </a:lnTo>
                  <a:lnTo>
                    <a:pt x="9476" y="11504"/>
                  </a:lnTo>
                  <a:lnTo>
                    <a:pt x="9574" y="11504"/>
                  </a:lnTo>
                  <a:lnTo>
                    <a:pt x="9672" y="11552"/>
                  </a:lnTo>
                  <a:lnTo>
                    <a:pt x="9720" y="11626"/>
                  </a:lnTo>
                  <a:lnTo>
                    <a:pt x="9916" y="11943"/>
                  </a:lnTo>
                  <a:lnTo>
                    <a:pt x="10209" y="11723"/>
                  </a:lnTo>
                  <a:lnTo>
                    <a:pt x="10502" y="11504"/>
                  </a:lnTo>
                  <a:lnTo>
                    <a:pt x="10771" y="11284"/>
                  </a:lnTo>
                  <a:lnTo>
                    <a:pt x="11039" y="11040"/>
                  </a:lnTo>
                  <a:lnTo>
                    <a:pt x="11283" y="10771"/>
                  </a:lnTo>
                  <a:lnTo>
                    <a:pt x="11528" y="10502"/>
                  </a:lnTo>
                  <a:lnTo>
                    <a:pt x="11747" y="10209"/>
                  </a:lnTo>
                  <a:lnTo>
                    <a:pt x="11943" y="9892"/>
                  </a:lnTo>
                  <a:lnTo>
                    <a:pt x="11625" y="9721"/>
                  </a:lnTo>
                  <a:lnTo>
                    <a:pt x="11552" y="9647"/>
                  </a:lnTo>
                  <a:lnTo>
                    <a:pt x="11503" y="9574"/>
                  </a:lnTo>
                  <a:lnTo>
                    <a:pt x="11503" y="9476"/>
                  </a:lnTo>
                  <a:lnTo>
                    <a:pt x="11528" y="9379"/>
                  </a:lnTo>
                  <a:lnTo>
                    <a:pt x="11601" y="9305"/>
                  </a:lnTo>
                  <a:lnTo>
                    <a:pt x="11674" y="9281"/>
                  </a:lnTo>
                  <a:lnTo>
                    <a:pt x="11772" y="9257"/>
                  </a:lnTo>
                  <a:lnTo>
                    <a:pt x="11870" y="9305"/>
                  </a:lnTo>
                  <a:lnTo>
                    <a:pt x="12187" y="9476"/>
                  </a:lnTo>
                  <a:lnTo>
                    <a:pt x="12358" y="9159"/>
                  </a:lnTo>
                  <a:lnTo>
                    <a:pt x="12480" y="8841"/>
                  </a:lnTo>
                  <a:lnTo>
                    <a:pt x="12602" y="8500"/>
                  </a:lnTo>
                  <a:lnTo>
                    <a:pt x="12724" y="8158"/>
                  </a:lnTo>
                  <a:lnTo>
                    <a:pt x="12798" y="7791"/>
                  </a:lnTo>
                  <a:lnTo>
                    <a:pt x="12871" y="7449"/>
                  </a:lnTo>
                  <a:lnTo>
                    <a:pt x="12920" y="7083"/>
                  </a:lnTo>
                  <a:lnTo>
                    <a:pt x="12944" y="6717"/>
                  </a:lnTo>
                  <a:lnTo>
                    <a:pt x="12382" y="6717"/>
                  </a:lnTo>
                  <a:lnTo>
                    <a:pt x="12285" y="6692"/>
                  </a:lnTo>
                  <a:lnTo>
                    <a:pt x="12187" y="6643"/>
                  </a:lnTo>
                  <a:lnTo>
                    <a:pt x="12138" y="6546"/>
                  </a:lnTo>
                  <a:lnTo>
                    <a:pt x="12138" y="6472"/>
                  </a:lnTo>
                  <a:lnTo>
                    <a:pt x="12138" y="6375"/>
                  </a:lnTo>
                  <a:lnTo>
                    <a:pt x="12187" y="6277"/>
                  </a:lnTo>
                  <a:lnTo>
                    <a:pt x="12285" y="6228"/>
                  </a:lnTo>
                  <a:lnTo>
                    <a:pt x="12944" y="6228"/>
                  </a:lnTo>
                  <a:lnTo>
                    <a:pt x="12920" y="5837"/>
                  </a:lnTo>
                  <a:lnTo>
                    <a:pt x="12871" y="5471"/>
                  </a:lnTo>
                  <a:lnTo>
                    <a:pt x="12798" y="5129"/>
                  </a:lnTo>
                  <a:lnTo>
                    <a:pt x="12724" y="4763"/>
                  </a:lnTo>
                  <a:lnTo>
                    <a:pt x="12602" y="4421"/>
                  </a:lnTo>
                  <a:lnTo>
                    <a:pt x="12480" y="4079"/>
                  </a:lnTo>
                  <a:lnTo>
                    <a:pt x="12358" y="3761"/>
                  </a:lnTo>
                  <a:lnTo>
                    <a:pt x="12187" y="3444"/>
                  </a:lnTo>
                  <a:lnTo>
                    <a:pt x="11870" y="3639"/>
                  </a:lnTo>
                  <a:lnTo>
                    <a:pt x="11821" y="3664"/>
                  </a:lnTo>
                  <a:lnTo>
                    <a:pt x="11699" y="3664"/>
                  </a:lnTo>
                  <a:lnTo>
                    <a:pt x="11625" y="3639"/>
                  </a:lnTo>
                  <a:lnTo>
                    <a:pt x="11577" y="3590"/>
                  </a:lnTo>
                  <a:lnTo>
                    <a:pt x="11528" y="3542"/>
                  </a:lnTo>
                  <a:lnTo>
                    <a:pt x="11503" y="3444"/>
                  </a:lnTo>
                  <a:lnTo>
                    <a:pt x="11503" y="3346"/>
                  </a:lnTo>
                  <a:lnTo>
                    <a:pt x="11552" y="3273"/>
                  </a:lnTo>
                  <a:lnTo>
                    <a:pt x="11625" y="3200"/>
                  </a:lnTo>
                  <a:lnTo>
                    <a:pt x="11943" y="3029"/>
                  </a:lnTo>
                  <a:lnTo>
                    <a:pt x="11747" y="2711"/>
                  </a:lnTo>
                  <a:lnTo>
                    <a:pt x="11528" y="2418"/>
                  </a:lnTo>
                  <a:lnTo>
                    <a:pt x="11283" y="2150"/>
                  </a:lnTo>
                  <a:lnTo>
                    <a:pt x="11039" y="1881"/>
                  </a:lnTo>
                  <a:lnTo>
                    <a:pt x="10771" y="1637"/>
                  </a:lnTo>
                  <a:lnTo>
                    <a:pt x="10502" y="1417"/>
                  </a:lnTo>
                  <a:lnTo>
                    <a:pt x="10209" y="1197"/>
                  </a:lnTo>
                  <a:lnTo>
                    <a:pt x="9916" y="977"/>
                  </a:lnTo>
                  <a:lnTo>
                    <a:pt x="9720" y="1295"/>
                  </a:lnTo>
                  <a:lnTo>
                    <a:pt x="9696" y="1368"/>
                  </a:lnTo>
                  <a:lnTo>
                    <a:pt x="9647" y="1392"/>
                  </a:lnTo>
                  <a:lnTo>
                    <a:pt x="9574" y="1417"/>
                  </a:lnTo>
                  <a:lnTo>
                    <a:pt x="9452" y="1417"/>
                  </a:lnTo>
                  <a:lnTo>
                    <a:pt x="9403" y="1392"/>
                  </a:lnTo>
                  <a:lnTo>
                    <a:pt x="9330" y="1344"/>
                  </a:lnTo>
                  <a:lnTo>
                    <a:pt x="9281" y="1246"/>
                  </a:lnTo>
                  <a:lnTo>
                    <a:pt x="9281" y="1148"/>
                  </a:lnTo>
                  <a:lnTo>
                    <a:pt x="9305" y="1050"/>
                  </a:lnTo>
                  <a:lnTo>
                    <a:pt x="9501" y="733"/>
                  </a:lnTo>
                  <a:lnTo>
                    <a:pt x="9183" y="586"/>
                  </a:lnTo>
                  <a:lnTo>
                    <a:pt x="8841" y="440"/>
                  </a:lnTo>
                  <a:lnTo>
                    <a:pt x="8499" y="318"/>
                  </a:lnTo>
                  <a:lnTo>
                    <a:pt x="8157" y="220"/>
                  </a:lnTo>
                  <a:lnTo>
                    <a:pt x="7815" y="122"/>
                  </a:lnTo>
                  <a:lnTo>
                    <a:pt x="7449" y="74"/>
                  </a:lnTo>
                  <a:lnTo>
                    <a:pt x="7083" y="25"/>
                  </a:lnTo>
                  <a:lnTo>
                    <a:pt x="6716" y="0"/>
                  </a:lnTo>
                  <a:lnTo>
                    <a:pt x="6716" y="562"/>
                  </a:lnTo>
                  <a:lnTo>
                    <a:pt x="6692" y="660"/>
                  </a:lnTo>
                  <a:lnTo>
                    <a:pt x="6643" y="733"/>
                  </a:lnTo>
                  <a:lnTo>
                    <a:pt x="6570" y="782"/>
                  </a:lnTo>
                  <a:lnTo>
                    <a:pt x="6472" y="806"/>
                  </a:lnTo>
                  <a:lnTo>
                    <a:pt x="6374" y="782"/>
                  </a:lnTo>
                  <a:lnTo>
                    <a:pt x="6301" y="733"/>
                  </a:lnTo>
                  <a:lnTo>
                    <a:pt x="6252" y="660"/>
                  </a:lnTo>
                  <a:lnTo>
                    <a:pt x="6228" y="562"/>
                  </a:lnTo>
                  <a:lnTo>
                    <a:pt x="62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741" name="Google Shape;741;p47"/>
          <p:cNvGrpSpPr/>
          <p:nvPr/>
        </p:nvGrpSpPr>
        <p:grpSpPr>
          <a:xfrm>
            <a:off x="934703" y="1364528"/>
            <a:ext cx="462809" cy="560148"/>
            <a:chOff x="584925" y="922575"/>
            <a:chExt cx="415200" cy="502525"/>
          </a:xfrm>
          <a:solidFill>
            <a:schemeClr val="accent5">
              <a:lumMod val="50000"/>
            </a:schemeClr>
          </a:solidFill>
        </p:grpSpPr>
        <p:sp>
          <p:nvSpPr>
            <p:cNvPr id="742" name="Google Shape;742;p47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43" name="Google Shape;743;p47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44" name="Google Shape;744;p47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745" name="Google Shape;745;p47"/>
          <p:cNvGrpSpPr/>
          <p:nvPr/>
        </p:nvGrpSpPr>
        <p:grpSpPr>
          <a:xfrm>
            <a:off x="1672445" y="1351598"/>
            <a:ext cx="490063" cy="583973"/>
            <a:chOff x="1246775" y="910975"/>
            <a:chExt cx="439650" cy="523900"/>
          </a:xfrm>
          <a:solidFill>
            <a:schemeClr val="accent5">
              <a:lumMod val="50000"/>
            </a:schemeClr>
          </a:solidFill>
        </p:grpSpPr>
        <p:sp>
          <p:nvSpPr>
            <p:cNvPr id="746" name="Google Shape;746;p47"/>
            <p:cNvSpPr/>
            <p:nvPr/>
          </p:nvSpPr>
          <p:spPr>
            <a:xfrm>
              <a:off x="1246775" y="970800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6" y="25"/>
                  </a:lnTo>
                  <a:lnTo>
                    <a:pt x="489" y="50"/>
                  </a:lnTo>
                  <a:lnTo>
                    <a:pt x="343" y="123"/>
                  </a:lnTo>
                  <a:lnTo>
                    <a:pt x="220" y="221"/>
                  </a:lnTo>
                  <a:lnTo>
                    <a:pt x="123" y="318"/>
                  </a:lnTo>
                  <a:lnTo>
                    <a:pt x="74" y="465"/>
                  </a:lnTo>
                  <a:lnTo>
                    <a:pt x="25" y="587"/>
                  </a:lnTo>
                  <a:lnTo>
                    <a:pt x="1" y="758"/>
                  </a:lnTo>
                  <a:lnTo>
                    <a:pt x="1" y="17756"/>
                  </a:lnTo>
                  <a:lnTo>
                    <a:pt x="25" y="17903"/>
                  </a:lnTo>
                  <a:lnTo>
                    <a:pt x="74" y="18049"/>
                  </a:lnTo>
                  <a:lnTo>
                    <a:pt x="123" y="18196"/>
                  </a:lnTo>
                  <a:lnTo>
                    <a:pt x="220" y="18318"/>
                  </a:lnTo>
                  <a:lnTo>
                    <a:pt x="343" y="18416"/>
                  </a:lnTo>
                  <a:lnTo>
                    <a:pt x="489" y="18489"/>
                  </a:lnTo>
                  <a:lnTo>
                    <a:pt x="636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8"/>
                  </a:lnTo>
                  <a:lnTo>
                    <a:pt x="14654" y="18489"/>
                  </a:lnTo>
                  <a:lnTo>
                    <a:pt x="14801" y="18416"/>
                  </a:lnTo>
                  <a:lnTo>
                    <a:pt x="14923" y="18318"/>
                  </a:lnTo>
                  <a:lnTo>
                    <a:pt x="15021" y="18196"/>
                  </a:lnTo>
                  <a:lnTo>
                    <a:pt x="15070" y="18049"/>
                  </a:lnTo>
                  <a:lnTo>
                    <a:pt x="15118" y="17903"/>
                  </a:lnTo>
                  <a:lnTo>
                    <a:pt x="15143" y="17756"/>
                  </a:lnTo>
                  <a:lnTo>
                    <a:pt x="15143" y="16608"/>
                  </a:lnTo>
                  <a:lnTo>
                    <a:pt x="2736" y="16608"/>
                  </a:lnTo>
                  <a:lnTo>
                    <a:pt x="2589" y="16584"/>
                  </a:lnTo>
                  <a:lnTo>
                    <a:pt x="2443" y="16535"/>
                  </a:lnTo>
                  <a:lnTo>
                    <a:pt x="2296" y="16462"/>
                  </a:lnTo>
                  <a:lnTo>
                    <a:pt x="2174" y="16364"/>
                  </a:lnTo>
                  <a:lnTo>
                    <a:pt x="2077" y="16242"/>
                  </a:lnTo>
                  <a:lnTo>
                    <a:pt x="2028" y="16096"/>
                  </a:lnTo>
                  <a:lnTo>
                    <a:pt x="1979" y="15949"/>
                  </a:lnTo>
                  <a:lnTo>
                    <a:pt x="1954" y="15802"/>
                  </a:lnTo>
                  <a:lnTo>
                    <a:pt x="195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47" name="Google Shape;747;p47"/>
            <p:cNvSpPr/>
            <p:nvPr/>
          </p:nvSpPr>
          <p:spPr>
            <a:xfrm>
              <a:off x="1307825" y="910975"/>
              <a:ext cx="378600" cy="464050"/>
            </a:xfrm>
            <a:custGeom>
              <a:avLst/>
              <a:gdLst/>
              <a:ahLst/>
              <a:cxnLst/>
              <a:rect l="l" t="t" r="r" b="b"/>
              <a:pathLst>
                <a:path w="15144" h="18562" extrusionOk="0">
                  <a:moveTo>
                    <a:pt x="782" y="0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4"/>
                  </a:lnTo>
                  <a:lnTo>
                    <a:pt x="123" y="342"/>
                  </a:lnTo>
                  <a:lnTo>
                    <a:pt x="74" y="489"/>
                  </a:lnTo>
                  <a:lnTo>
                    <a:pt x="25" y="635"/>
                  </a:lnTo>
                  <a:lnTo>
                    <a:pt x="1" y="782"/>
                  </a:lnTo>
                  <a:lnTo>
                    <a:pt x="1" y="17780"/>
                  </a:lnTo>
                  <a:lnTo>
                    <a:pt x="25" y="17951"/>
                  </a:lnTo>
                  <a:lnTo>
                    <a:pt x="74" y="18098"/>
                  </a:lnTo>
                  <a:lnTo>
                    <a:pt x="123" y="18220"/>
                  </a:lnTo>
                  <a:lnTo>
                    <a:pt x="221" y="18342"/>
                  </a:lnTo>
                  <a:lnTo>
                    <a:pt x="343" y="18440"/>
                  </a:lnTo>
                  <a:lnTo>
                    <a:pt x="489" y="18513"/>
                  </a:lnTo>
                  <a:lnTo>
                    <a:pt x="636" y="18562"/>
                  </a:lnTo>
                  <a:lnTo>
                    <a:pt x="14508" y="18562"/>
                  </a:lnTo>
                  <a:lnTo>
                    <a:pt x="14655" y="18513"/>
                  </a:lnTo>
                  <a:lnTo>
                    <a:pt x="14801" y="18440"/>
                  </a:lnTo>
                  <a:lnTo>
                    <a:pt x="14923" y="18342"/>
                  </a:lnTo>
                  <a:lnTo>
                    <a:pt x="15021" y="18220"/>
                  </a:lnTo>
                  <a:lnTo>
                    <a:pt x="15070" y="18098"/>
                  </a:lnTo>
                  <a:lnTo>
                    <a:pt x="15119" y="17951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6" y="3835"/>
                  </a:lnTo>
                  <a:lnTo>
                    <a:pt x="12066" y="3761"/>
                  </a:lnTo>
                  <a:lnTo>
                    <a:pt x="11846" y="3664"/>
                  </a:lnTo>
                  <a:lnTo>
                    <a:pt x="11651" y="3493"/>
                  </a:lnTo>
                  <a:lnTo>
                    <a:pt x="11504" y="3297"/>
                  </a:lnTo>
                  <a:lnTo>
                    <a:pt x="11382" y="3102"/>
                  </a:lnTo>
                  <a:lnTo>
                    <a:pt x="11309" y="2858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48" name="Google Shape;748;p47"/>
            <p:cNvSpPr/>
            <p:nvPr/>
          </p:nvSpPr>
          <p:spPr>
            <a:xfrm>
              <a:off x="1602125" y="910975"/>
              <a:ext cx="84300" cy="84275"/>
            </a:xfrm>
            <a:custGeom>
              <a:avLst/>
              <a:gdLst/>
              <a:ahLst/>
              <a:cxnLst/>
              <a:rect l="l" t="t" r="r" b="b"/>
              <a:pathLst>
                <a:path w="3372" h="3371" extrusionOk="0">
                  <a:moveTo>
                    <a:pt x="1" y="0"/>
                  </a:moveTo>
                  <a:lnTo>
                    <a:pt x="1" y="2589"/>
                  </a:lnTo>
                  <a:lnTo>
                    <a:pt x="1" y="2760"/>
                  </a:lnTo>
                  <a:lnTo>
                    <a:pt x="50" y="2907"/>
                  </a:lnTo>
                  <a:lnTo>
                    <a:pt x="123" y="3029"/>
                  </a:lnTo>
                  <a:lnTo>
                    <a:pt x="221" y="3151"/>
                  </a:lnTo>
                  <a:lnTo>
                    <a:pt x="343" y="3249"/>
                  </a:lnTo>
                  <a:lnTo>
                    <a:pt x="465" y="3322"/>
                  </a:lnTo>
                  <a:lnTo>
                    <a:pt x="611" y="3371"/>
                  </a:lnTo>
                  <a:lnTo>
                    <a:pt x="3371" y="3371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749" name="Google Shape;749;p47"/>
          <p:cNvGrpSpPr/>
          <p:nvPr/>
        </p:nvGrpSpPr>
        <p:grpSpPr>
          <a:xfrm>
            <a:off x="2429946" y="1445508"/>
            <a:ext cx="477801" cy="397491"/>
            <a:chOff x="1926350" y="995225"/>
            <a:chExt cx="428650" cy="356600"/>
          </a:xfrm>
          <a:solidFill>
            <a:schemeClr val="accent5">
              <a:lumMod val="50000"/>
            </a:schemeClr>
          </a:solidFill>
        </p:grpSpPr>
        <p:sp>
          <p:nvSpPr>
            <p:cNvPr id="750" name="Google Shape;750;p47"/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51" name="Google Shape;751;p47"/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52" name="Google Shape;752;p47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53" name="Google Shape;753;p47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754" name="Google Shape;754;p47"/>
          <p:cNvSpPr/>
          <p:nvPr/>
        </p:nvSpPr>
        <p:spPr>
          <a:xfrm>
            <a:off x="3186858" y="1412194"/>
            <a:ext cx="466933" cy="464203"/>
          </a:xfrm>
          <a:custGeom>
            <a:avLst/>
            <a:gdLst/>
            <a:ahLst/>
            <a:cxnLst/>
            <a:rect l="l" t="t" r="r" b="b"/>
            <a:pathLst>
              <a:path w="16756" h="16658" extrusionOk="0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sp>
        <p:nvSpPr>
          <p:cNvPr id="755" name="Google Shape;755;p47"/>
          <p:cNvSpPr/>
          <p:nvPr/>
        </p:nvSpPr>
        <p:spPr>
          <a:xfrm>
            <a:off x="3938953" y="1435352"/>
            <a:ext cx="465540" cy="417916"/>
          </a:xfrm>
          <a:custGeom>
            <a:avLst/>
            <a:gdLst/>
            <a:ahLst/>
            <a:cxnLst/>
            <a:rect l="l" t="t" r="r" b="b"/>
            <a:pathLst>
              <a:path w="16706" h="14997" extrusionOk="0">
                <a:moveTo>
                  <a:pt x="4299" y="0"/>
                </a:moveTo>
                <a:lnTo>
                  <a:pt x="3859" y="25"/>
                </a:lnTo>
                <a:lnTo>
                  <a:pt x="3444" y="74"/>
                </a:lnTo>
                <a:lnTo>
                  <a:pt x="3029" y="196"/>
                </a:lnTo>
                <a:lnTo>
                  <a:pt x="2614" y="342"/>
                </a:lnTo>
                <a:lnTo>
                  <a:pt x="2247" y="513"/>
                </a:lnTo>
                <a:lnTo>
                  <a:pt x="1905" y="733"/>
                </a:lnTo>
                <a:lnTo>
                  <a:pt x="1563" y="977"/>
                </a:lnTo>
                <a:lnTo>
                  <a:pt x="1270" y="1246"/>
                </a:lnTo>
                <a:lnTo>
                  <a:pt x="977" y="1563"/>
                </a:lnTo>
                <a:lnTo>
                  <a:pt x="733" y="1881"/>
                </a:lnTo>
                <a:lnTo>
                  <a:pt x="513" y="2247"/>
                </a:lnTo>
                <a:lnTo>
                  <a:pt x="342" y="2614"/>
                </a:lnTo>
                <a:lnTo>
                  <a:pt x="196" y="3004"/>
                </a:lnTo>
                <a:lnTo>
                  <a:pt x="98" y="3420"/>
                </a:lnTo>
                <a:lnTo>
                  <a:pt x="25" y="3859"/>
                </a:lnTo>
                <a:lnTo>
                  <a:pt x="0" y="4299"/>
                </a:lnTo>
                <a:lnTo>
                  <a:pt x="0" y="4592"/>
                </a:lnTo>
                <a:lnTo>
                  <a:pt x="25" y="4885"/>
                </a:lnTo>
                <a:lnTo>
                  <a:pt x="122" y="5447"/>
                </a:lnTo>
                <a:lnTo>
                  <a:pt x="245" y="6008"/>
                </a:lnTo>
                <a:lnTo>
                  <a:pt x="440" y="6546"/>
                </a:lnTo>
                <a:lnTo>
                  <a:pt x="660" y="7059"/>
                </a:lnTo>
                <a:lnTo>
                  <a:pt x="928" y="7547"/>
                </a:lnTo>
                <a:lnTo>
                  <a:pt x="1197" y="8011"/>
                </a:lnTo>
                <a:lnTo>
                  <a:pt x="1515" y="8475"/>
                </a:lnTo>
                <a:lnTo>
                  <a:pt x="1856" y="8915"/>
                </a:lnTo>
                <a:lnTo>
                  <a:pt x="2198" y="9330"/>
                </a:lnTo>
                <a:lnTo>
                  <a:pt x="2565" y="9745"/>
                </a:lnTo>
                <a:lnTo>
                  <a:pt x="2931" y="10136"/>
                </a:lnTo>
                <a:lnTo>
                  <a:pt x="3639" y="10869"/>
                </a:lnTo>
                <a:lnTo>
                  <a:pt x="4299" y="11528"/>
                </a:lnTo>
                <a:lnTo>
                  <a:pt x="4861" y="12065"/>
                </a:lnTo>
                <a:lnTo>
                  <a:pt x="5496" y="12627"/>
                </a:lnTo>
                <a:lnTo>
                  <a:pt x="6839" y="13775"/>
                </a:lnTo>
                <a:lnTo>
                  <a:pt x="7913" y="14654"/>
                </a:lnTo>
                <a:lnTo>
                  <a:pt x="8353" y="14996"/>
                </a:lnTo>
                <a:lnTo>
                  <a:pt x="8793" y="14654"/>
                </a:lnTo>
                <a:lnTo>
                  <a:pt x="9843" y="13799"/>
                </a:lnTo>
                <a:lnTo>
                  <a:pt x="11186" y="12651"/>
                </a:lnTo>
                <a:lnTo>
                  <a:pt x="11821" y="12090"/>
                </a:lnTo>
                <a:lnTo>
                  <a:pt x="12407" y="11528"/>
                </a:lnTo>
                <a:lnTo>
                  <a:pt x="13067" y="10869"/>
                </a:lnTo>
                <a:lnTo>
                  <a:pt x="13775" y="10136"/>
                </a:lnTo>
                <a:lnTo>
                  <a:pt x="14141" y="9745"/>
                </a:lnTo>
                <a:lnTo>
                  <a:pt x="14508" y="9330"/>
                </a:lnTo>
                <a:lnTo>
                  <a:pt x="14850" y="8915"/>
                </a:lnTo>
                <a:lnTo>
                  <a:pt x="15191" y="8475"/>
                </a:lnTo>
                <a:lnTo>
                  <a:pt x="15509" y="8011"/>
                </a:lnTo>
                <a:lnTo>
                  <a:pt x="15778" y="7547"/>
                </a:lnTo>
                <a:lnTo>
                  <a:pt x="16046" y="7059"/>
                </a:lnTo>
                <a:lnTo>
                  <a:pt x="16266" y="6546"/>
                </a:lnTo>
                <a:lnTo>
                  <a:pt x="16461" y="6008"/>
                </a:lnTo>
                <a:lnTo>
                  <a:pt x="16584" y="5447"/>
                </a:lnTo>
                <a:lnTo>
                  <a:pt x="16681" y="4885"/>
                </a:lnTo>
                <a:lnTo>
                  <a:pt x="16706" y="4592"/>
                </a:lnTo>
                <a:lnTo>
                  <a:pt x="16706" y="4299"/>
                </a:lnTo>
                <a:lnTo>
                  <a:pt x="16681" y="3859"/>
                </a:lnTo>
                <a:lnTo>
                  <a:pt x="16608" y="3420"/>
                </a:lnTo>
                <a:lnTo>
                  <a:pt x="16510" y="3004"/>
                </a:lnTo>
                <a:lnTo>
                  <a:pt x="16364" y="2614"/>
                </a:lnTo>
                <a:lnTo>
                  <a:pt x="16193" y="2247"/>
                </a:lnTo>
                <a:lnTo>
                  <a:pt x="15973" y="1881"/>
                </a:lnTo>
                <a:lnTo>
                  <a:pt x="15729" y="1563"/>
                </a:lnTo>
                <a:lnTo>
                  <a:pt x="15436" y="1246"/>
                </a:lnTo>
                <a:lnTo>
                  <a:pt x="15143" y="977"/>
                </a:lnTo>
                <a:lnTo>
                  <a:pt x="14801" y="733"/>
                </a:lnTo>
                <a:lnTo>
                  <a:pt x="14459" y="513"/>
                </a:lnTo>
                <a:lnTo>
                  <a:pt x="14092" y="342"/>
                </a:lnTo>
                <a:lnTo>
                  <a:pt x="13677" y="196"/>
                </a:lnTo>
                <a:lnTo>
                  <a:pt x="13262" y="74"/>
                </a:lnTo>
                <a:lnTo>
                  <a:pt x="12847" y="25"/>
                </a:lnTo>
                <a:lnTo>
                  <a:pt x="12407" y="0"/>
                </a:lnTo>
                <a:lnTo>
                  <a:pt x="12065" y="0"/>
                </a:lnTo>
                <a:lnTo>
                  <a:pt x="11723" y="49"/>
                </a:lnTo>
                <a:lnTo>
                  <a:pt x="11381" y="122"/>
                </a:lnTo>
                <a:lnTo>
                  <a:pt x="11064" y="196"/>
                </a:lnTo>
                <a:lnTo>
                  <a:pt x="10746" y="318"/>
                </a:lnTo>
                <a:lnTo>
                  <a:pt x="10453" y="464"/>
                </a:lnTo>
                <a:lnTo>
                  <a:pt x="10160" y="611"/>
                </a:lnTo>
                <a:lnTo>
                  <a:pt x="9892" y="806"/>
                </a:lnTo>
                <a:lnTo>
                  <a:pt x="9647" y="1002"/>
                </a:lnTo>
                <a:lnTo>
                  <a:pt x="9403" y="1221"/>
                </a:lnTo>
                <a:lnTo>
                  <a:pt x="9183" y="1466"/>
                </a:lnTo>
                <a:lnTo>
                  <a:pt x="8964" y="1710"/>
                </a:lnTo>
                <a:lnTo>
                  <a:pt x="8793" y="1979"/>
                </a:lnTo>
                <a:lnTo>
                  <a:pt x="8622" y="2272"/>
                </a:lnTo>
                <a:lnTo>
                  <a:pt x="8475" y="2565"/>
                </a:lnTo>
                <a:lnTo>
                  <a:pt x="8353" y="2858"/>
                </a:lnTo>
                <a:lnTo>
                  <a:pt x="8231" y="2565"/>
                </a:lnTo>
                <a:lnTo>
                  <a:pt x="8084" y="2272"/>
                </a:lnTo>
                <a:lnTo>
                  <a:pt x="7913" y="1979"/>
                </a:lnTo>
                <a:lnTo>
                  <a:pt x="7742" y="1710"/>
                </a:lnTo>
                <a:lnTo>
                  <a:pt x="7523" y="1466"/>
                </a:lnTo>
                <a:lnTo>
                  <a:pt x="7303" y="1221"/>
                </a:lnTo>
                <a:lnTo>
                  <a:pt x="7059" y="1002"/>
                </a:lnTo>
                <a:lnTo>
                  <a:pt x="6814" y="806"/>
                </a:lnTo>
                <a:lnTo>
                  <a:pt x="6546" y="611"/>
                </a:lnTo>
                <a:lnTo>
                  <a:pt x="6253" y="464"/>
                </a:lnTo>
                <a:lnTo>
                  <a:pt x="5960" y="318"/>
                </a:lnTo>
                <a:lnTo>
                  <a:pt x="5642" y="196"/>
                </a:lnTo>
                <a:lnTo>
                  <a:pt x="5325" y="122"/>
                </a:lnTo>
                <a:lnTo>
                  <a:pt x="4983" y="49"/>
                </a:lnTo>
                <a:lnTo>
                  <a:pt x="4641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sp>
        <p:nvSpPr>
          <p:cNvPr id="756" name="Google Shape;756;p47"/>
          <p:cNvSpPr/>
          <p:nvPr/>
        </p:nvSpPr>
        <p:spPr>
          <a:xfrm>
            <a:off x="4697150" y="1438752"/>
            <a:ext cx="451941" cy="411089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sp>
        <p:nvSpPr>
          <p:cNvPr id="757" name="Google Shape;757;p47"/>
          <p:cNvSpPr/>
          <p:nvPr/>
        </p:nvSpPr>
        <p:spPr>
          <a:xfrm>
            <a:off x="5463513" y="1442820"/>
            <a:ext cx="422013" cy="402952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grpSp>
        <p:nvGrpSpPr>
          <p:cNvPr id="758" name="Google Shape;758;p47"/>
          <p:cNvGrpSpPr/>
          <p:nvPr/>
        </p:nvGrpSpPr>
        <p:grpSpPr>
          <a:xfrm>
            <a:off x="6192920" y="1415580"/>
            <a:ext cx="465540" cy="466209"/>
            <a:chOff x="5302225" y="968375"/>
            <a:chExt cx="417650" cy="418250"/>
          </a:xfrm>
          <a:solidFill>
            <a:schemeClr val="accent5">
              <a:lumMod val="50000"/>
            </a:schemeClr>
          </a:solidFill>
        </p:grpSpPr>
        <p:sp>
          <p:nvSpPr>
            <p:cNvPr id="759" name="Google Shape;759;p47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60" name="Google Shape;760;p47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761" name="Google Shape;761;p47"/>
          <p:cNvGrpSpPr/>
          <p:nvPr/>
        </p:nvGrpSpPr>
        <p:grpSpPr>
          <a:xfrm>
            <a:off x="6888472" y="1363162"/>
            <a:ext cx="577175" cy="562183"/>
            <a:chOff x="5926225" y="921350"/>
            <a:chExt cx="517800" cy="504350"/>
          </a:xfrm>
          <a:solidFill>
            <a:schemeClr val="accent5">
              <a:lumMod val="50000"/>
            </a:schemeClr>
          </a:solidFill>
        </p:grpSpPr>
        <p:sp>
          <p:nvSpPr>
            <p:cNvPr id="762" name="Google Shape;762;p47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63" name="Google Shape;763;p47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764" name="Google Shape;764;p47"/>
          <p:cNvGrpSpPr/>
          <p:nvPr/>
        </p:nvGrpSpPr>
        <p:grpSpPr>
          <a:xfrm>
            <a:off x="7658902" y="1374058"/>
            <a:ext cx="539053" cy="540419"/>
            <a:chOff x="6617400" y="931125"/>
            <a:chExt cx="483600" cy="484825"/>
          </a:xfrm>
          <a:solidFill>
            <a:schemeClr val="accent5">
              <a:lumMod val="50000"/>
            </a:schemeClr>
          </a:solidFill>
        </p:grpSpPr>
        <p:sp>
          <p:nvSpPr>
            <p:cNvPr id="765" name="Google Shape;765;p47"/>
            <p:cNvSpPr/>
            <p:nvPr/>
          </p:nvSpPr>
          <p:spPr>
            <a:xfrm>
              <a:off x="6843925" y="1183900"/>
              <a:ext cx="121525" cy="232050"/>
            </a:xfrm>
            <a:custGeom>
              <a:avLst/>
              <a:gdLst/>
              <a:ahLst/>
              <a:cxnLst/>
              <a:rect l="l" t="t" r="r" b="b"/>
              <a:pathLst>
                <a:path w="4861" h="9282" extrusionOk="0">
                  <a:moveTo>
                    <a:pt x="1" y="0"/>
                  </a:moveTo>
                  <a:lnTo>
                    <a:pt x="1" y="6863"/>
                  </a:lnTo>
                  <a:lnTo>
                    <a:pt x="25" y="7107"/>
                  </a:lnTo>
                  <a:lnTo>
                    <a:pt x="49" y="7327"/>
                  </a:lnTo>
                  <a:lnTo>
                    <a:pt x="123" y="7572"/>
                  </a:lnTo>
                  <a:lnTo>
                    <a:pt x="196" y="7791"/>
                  </a:lnTo>
                  <a:lnTo>
                    <a:pt x="294" y="8011"/>
                  </a:lnTo>
                  <a:lnTo>
                    <a:pt x="416" y="8207"/>
                  </a:lnTo>
                  <a:lnTo>
                    <a:pt x="562" y="8402"/>
                  </a:lnTo>
                  <a:lnTo>
                    <a:pt x="709" y="8573"/>
                  </a:lnTo>
                  <a:lnTo>
                    <a:pt x="880" y="8719"/>
                  </a:lnTo>
                  <a:lnTo>
                    <a:pt x="1075" y="8866"/>
                  </a:lnTo>
                  <a:lnTo>
                    <a:pt x="1271" y="8988"/>
                  </a:lnTo>
                  <a:lnTo>
                    <a:pt x="1490" y="9086"/>
                  </a:lnTo>
                  <a:lnTo>
                    <a:pt x="1710" y="9159"/>
                  </a:lnTo>
                  <a:lnTo>
                    <a:pt x="1930" y="9232"/>
                  </a:lnTo>
                  <a:lnTo>
                    <a:pt x="2174" y="9257"/>
                  </a:lnTo>
                  <a:lnTo>
                    <a:pt x="2418" y="9281"/>
                  </a:lnTo>
                  <a:lnTo>
                    <a:pt x="2663" y="9257"/>
                  </a:lnTo>
                  <a:lnTo>
                    <a:pt x="2907" y="9232"/>
                  </a:lnTo>
                  <a:lnTo>
                    <a:pt x="3151" y="9159"/>
                  </a:lnTo>
                  <a:lnTo>
                    <a:pt x="3371" y="9086"/>
                  </a:lnTo>
                  <a:lnTo>
                    <a:pt x="3591" y="8988"/>
                  </a:lnTo>
                  <a:lnTo>
                    <a:pt x="3786" y="8866"/>
                  </a:lnTo>
                  <a:lnTo>
                    <a:pt x="3957" y="8719"/>
                  </a:lnTo>
                  <a:lnTo>
                    <a:pt x="4128" y="8573"/>
                  </a:lnTo>
                  <a:lnTo>
                    <a:pt x="4299" y="8402"/>
                  </a:lnTo>
                  <a:lnTo>
                    <a:pt x="4446" y="8207"/>
                  </a:lnTo>
                  <a:lnTo>
                    <a:pt x="4568" y="8011"/>
                  </a:lnTo>
                  <a:lnTo>
                    <a:pt x="4665" y="7791"/>
                  </a:lnTo>
                  <a:lnTo>
                    <a:pt x="4739" y="7572"/>
                  </a:lnTo>
                  <a:lnTo>
                    <a:pt x="4812" y="7327"/>
                  </a:lnTo>
                  <a:lnTo>
                    <a:pt x="4836" y="7107"/>
                  </a:lnTo>
                  <a:lnTo>
                    <a:pt x="4861" y="6863"/>
                  </a:lnTo>
                  <a:lnTo>
                    <a:pt x="4836" y="6717"/>
                  </a:lnTo>
                  <a:lnTo>
                    <a:pt x="4812" y="6619"/>
                  </a:lnTo>
                  <a:lnTo>
                    <a:pt x="4739" y="6521"/>
                  </a:lnTo>
                  <a:lnTo>
                    <a:pt x="4665" y="6424"/>
                  </a:lnTo>
                  <a:lnTo>
                    <a:pt x="4592" y="6350"/>
                  </a:lnTo>
                  <a:lnTo>
                    <a:pt x="4470" y="6302"/>
                  </a:lnTo>
                  <a:lnTo>
                    <a:pt x="4372" y="6253"/>
                  </a:lnTo>
                  <a:lnTo>
                    <a:pt x="4128" y="6253"/>
                  </a:lnTo>
                  <a:lnTo>
                    <a:pt x="4006" y="6302"/>
                  </a:lnTo>
                  <a:lnTo>
                    <a:pt x="3908" y="6350"/>
                  </a:lnTo>
                  <a:lnTo>
                    <a:pt x="3811" y="6424"/>
                  </a:lnTo>
                  <a:lnTo>
                    <a:pt x="3737" y="6521"/>
                  </a:lnTo>
                  <a:lnTo>
                    <a:pt x="3688" y="6619"/>
                  </a:lnTo>
                  <a:lnTo>
                    <a:pt x="3640" y="6717"/>
                  </a:lnTo>
                  <a:lnTo>
                    <a:pt x="3640" y="6863"/>
                  </a:lnTo>
                  <a:lnTo>
                    <a:pt x="3615" y="7083"/>
                  </a:lnTo>
                  <a:lnTo>
                    <a:pt x="3542" y="7327"/>
                  </a:lnTo>
                  <a:lnTo>
                    <a:pt x="3420" y="7523"/>
                  </a:lnTo>
                  <a:lnTo>
                    <a:pt x="3273" y="7718"/>
                  </a:lnTo>
                  <a:lnTo>
                    <a:pt x="3102" y="7865"/>
                  </a:lnTo>
                  <a:lnTo>
                    <a:pt x="2907" y="7962"/>
                  </a:lnTo>
                  <a:lnTo>
                    <a:pt x="2663" y="8036"/>
                  </a:lnTo>
                  <a:lnTo>
                    <a:pt x="2418" y="8060"/>
                  </a:lnTo>
                  <a:lnTo>
                    <a:pt x="2174" y="8036"/>
                  </a:lnTo>
                  <a:lnTo>
                    <a:pt x="1954" y="7962"/>
                  </a:lnTo>
                  <a:lnTo>
                    <a:pt x="1759" y="7865"/>
                  </a:lnTo>
                  <a:lnTo>
                    <a:pt x="1564" y="7718"/>
                  </a:lnTo>
                  <a:lnTo>
                    <a:pt x="1417" y="7523"/>
                  </a:lnTo>
                  <a:lnTo>
                    <a:pt x="1319" y="7327"/>
                  </a:lnTo>
                  <a:lnTo>
                    <a:pt x="1246" y="7083"/>
                  </a:lnTo>
                  <a:lnTo>
                    <a:pt x="1222" y="6863"/>
                  </a:lnTo>
                  <a:lnTo>
                    <a:pt x="1222" y="0"/>
                  </a:lnTo>
                  <a:lnTo>
                    <a:pt x="953" y="220"/>
                  </a:lnTo>
                  <a:lnTo>
                    <a:pt x="880" y="293"/>
                  </a:lnTo>
                  <a:lnTo>
                    <a:pt x="806" y="342"/>
                  </a:lnTo>
                  <a:lnTo>
                    <a:pt x="709" y="367"/>
                  </a:lnTo>
                  <a:lnTo>
                    <a:pt x="513" y="367"/>
                  </a:lnTo>
                  <a:lnTo>
                    <a:pt x="416" y="342"/>
                  </a:lnTo>
                  <a:lnTo>
                    <a:pt x="342" y="293"/>
                  </a:lnTo>
                  <a:lnTo>
                    <a:pt x="269" y="22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66" name="Google Shape;766;p47"/>
            <p:cNvSpPr/>
            <p:nvPr/>
          </p:nvSpPr>
          <p:spPr>
            <a:xfrm>
              <a:off x="6617400" y="931125"/>
              <a:ext cx="483600" cy="259500"/>
            </a:xfrm>
            <a:custGeom>
              <a:avLst/>
              <a:gdLst/>
              <a:ahLst/>
              <a:cxnLst/>
              <a:rect l="l" t="t" r="r" b="b"/>
              <a:pathLst>
                <a:path w="19344" h="10380" extrusionOk="0">
                  <a:moveTo>
                    <a:pt x="5252" y="9769"/>
                  </a:moveTo>
                  <a:lnTo>
                    <a:pt x="5252" y="9769"/>
                  </a:lnTo>
                  <a:lnTo>
                    <a:pt x="5252" y="9769"/>
                  </a:lnTo>
                  <a:close/>
                  <a:moveTo>
                    <a:pt x="9672" y="0"/>
                  </a:moveTo>
                  <a:lnTo>
                    <a:pt x="9550" y="25"/>
                  </a:lnTo>
                  <a:lnTo>
                    <a:pt x="9428" y="49"/>
                  </a:lnTo>
                  <a:lnTo>
                    <a:pt x="9330" y="122"/>
                  </a:lnTo>
                  <a:lnTo>
                    <a:pt x="9232" y="196"/>
                  </a:lnTo>
                  <a:lnTo>
                    <a:pt x="9159" y="269"/>
                  </a:lnTo>
                  <a:lnTo>
                    <a:pt x="9110" y="367"/>
                  </a:lnTo>
                  <a:lnTo>
                    <a:pt x="9086" y="489"/>
                  </a:lnTo>
                  <a:lnTo>
                    <a:pt x="9062" y="611"/>
                  </a:lnTo>
                  <a:lnTo>
                    <a:pt x="9062" y="1246"/>
                  </a:lnTo>
                  <a:lnTo>
                    <a:pt x="8622" y="1270"/>
                  </a:lnTo>
                  <a:lnTo>
                    <a:pt x="8182" y="1343"/>
                  </a:lnTo>
                  <a:lnTo>
                    <a:pt x="7767" y="1417"/>
                  </a:lnTo>
                  <a:lnTo>
                    <a:pt x="7328" y="1514"/>
                  </a:lnTo>
                  <a:lnTo>
                    <a:pt x="6912" y="1612"/>
                  </a:lnTo>
                  <a:lnTo>
                    <a:pt x="6497" y="1759"/>
                  </a:lnTo>
                  <a:lnTo>
                    <a:pt x="6082" y="1905"/>
                  </a:lnTo>
                  <a:lnTo>
                    <a:pt x="5691" y="2076"/>
                  </a:lnTo>
                  <a:lnTo>
                    <a:pt x="5300" y="2247"/>
                  </a:lnTo>
                  <a:lnTo>
                    <a:pt x="4910" y="2467"/>
                  </a:lnTo>
                  <a:lnTo>
                    <a:pt x="4543" y="2687"/>
                  </a:lnTo>
                  <a:lnTo>
                    <a:pt x="4177" y="2931"/>
                  </a:lnTo>
                  <a:lnTo>
                    <a:pt x="3811" y="3175"/>
                  </a:lnTo>
                  <a:lnTo>
                    <a:pt x="3469" y="3468"/>
                  </a:lnTo>
                  <a:lnTo>
                    <a:pt x="3151" y="3761"/>
                  </a:lnTo>
                  <a:lnTo>
                    <a:pt x="2834" y="4054"/>
                  </a:lnTo>
                  <a:lnTo>
                    <a:pt x="2516" y="4372"/>
                  </a:lnTo>
                  <a:lnTo>
                    <a:pt x="2223" y="4714"/>
                  </a:lnTo>
                  <a:lnTo>
                    <a:pt x="1930" y="5080"/>
                  </a:lnTo>
                  <a:lnTo>
                    <a:pt x="1686" y="5422"/>
                  </a:lnTo>
                  <a:lnTo>
                    <a:pt x="1442" y="5788"/>
                  </a:lnTo>
                  <a:lnTo>
                    <a:pt x="1222" y="6179"/>
                  </a:lnTo>
                  <a:lnTo>
                    <a:pt x="1002" y="6570"/>
                  </a:lnTo>
                  <a:lnTo>
                    <a:pt x="807" y="6961"/>
                  </a:lnTo>
                  <a:lnTo>
                    <a:pt x="660" y="7376"/>
                  </a:lnTo>
                  <a:lnTo>
                    <a:pt x="489" y="7791"/>
                  </a:lnTo>
                  <a:lnTo>
                    <a:pt x="367" y="8206"/>
                  </a:lnTo>
                  <a:lnTo>
                    <a:pt x="245" y="8622"/>
                  </a:lnTo>
                  <a:lnTo>
                    <a:pt x="172" y="9061"/>
                  </a:lnTo>
                  <a:lnTo>
                    <a:pt x="98" y="9501"/>
                  </a:lnTo>
                  <a:lnTo>
                    <a:pt x="25" y="9940"/>
                  </a:lnTo>
                  <a:lnTo>
                    <a:pt x="1" y="10380"/>
                  </a:lnTo>
                  <a:lnTo>
                    <a:pt x="196" y="10111"/>
                  </a:lnTo>
                  <a:lnTo>
                    <a:pt x="465" y="9867"/>
                  </a:lnTo>
                  <a:lnTo>
                    <a:pt x="758" y="9647"/>
                  </a:lnTo>
                  <a:lnTo>
                    <a:pt x="1075" y="9452"/>
                  </a:lnTo>
                  <a:lnTo>
                    <a:pt x="1442" y="9305"/>
                  </a:lnTo>
                  <a:lnTo>
                    <a:pt x="1808" y="9183"/>
                  </a:lnTo>
                  <a:lnTo>
                    <a:pt x="2223" y="9110"/>
                  </a:lnTo>
                  <a:lnTo>
                    <a:pt x="2638" y="9086"/>
                  </a:lnTo>
                  <a:lnTo>
                    <a:pt x="2956" y="9110"/>
                  </a:lnTo>
                  <a:lnTo>
                    <a:pt x="3249" y="9134"/>
                  </a:lnTo>
                  <a:lnTo>
                    <a:pt x="3542" y="9208"/>
                  </a:lnTo>
                  <a:lnTo>
                    <a:pt x="3811" y="9281"/>
                  </a:lnTo>
                  <a:lnTo>
                    <a:pt x="4079" y="9379"/>
                  </a:lnTo>
                  <a:lnTo>
                    <a:pt x="4323" y="9501"/>
                  </a:lnTo>
                  <a:lnTo>
                    <a:pt x="4543" y="9647"/>
                  </a:lnTo>
                  <a:lnTo>
                    <a:pt x="4763" y="9794"/>
                  </a:lnTo>
                  <a:lnTo>
                    <a:pt x="4812" y="9305"/>
                  </a:lnTo>
                  <a:lnTo>
                    <a:pt x="4934" y="8573"/>
                  </a:lnTo>
                  <a:lnTo>
                    <a:pt x="5007" y="8109"/>
                  </a:lnTo>
                  <a:lnTo>
                    <a:pt x="5129" y="7620"/>
                  </a:lnTo>
                  <a:lnTo>
                    <a:pt x="5276" y="7107"/>
                  </a:lnTo>
                  <a:lnTo>
                    <a:pt x="5447" y="6546"/>
                  </a:lnTo>
                  <a:lnTo>
                    <a:pt x="5642" y="5984"/>
                  </a:lnTo>
                  <a:lnTo>
                    <a:pt x="5887" y="5373"/>
                  </a:lnTo>
                  <a:lnTo>
                    <a:pt x="6180" y="4763"/>
                  </a:lnTo>
                  <a:lnTo>
                    <a:pt x="6522" y="4152"/>
                  </a:lnTo>
                  <a:lnTo>
                    <a:pt x="6888" y="3542"/>
                  </a:lnTo>
                  <a:lnTo>
                    <a:pt x="7303" y="2931"/>
                  </a:lnTo>
                  <a:lnTo>
                    <a:pt x="7792" y="2345"/>
                  </a:lnTo>
                  <a:lnTo>
                    <a:pt x="8329" y="1783"/>
                  </a:lnTo>
                  <a:lnTo>
                    <a:pt x="8402" y="1710"/>
                  </a:lnTo>
                  <a:lnTo>
                    <a:pt x="8597" y="1710"/>
                  </a:lnTo>
                  <a:lnTo>
                    <a:pt x="8671" y="1783"/>
                  </a:lnTo>
                  <a:lnTo>
                    <a:pt x="8720" y="1856"/>
                  </a:lnTo>
                  <a:lnTo>
                    <a:pt x="8744" y="1954"/>
                  </a:lnTo>
                  <a:lnTo>
                    <a:pt x="8720" y="2027"/>
                  </a:lnTo>
                  <a:lnTo>
                    <a:pt x="8671" y="2125"/>
                  </a:lnTo>
                  <a:lnTo>
                    <a:pt x="8182" y="2662"/>
                  </a:lnTo>
                  <a:lnTo>
                    <a:pt x="7718" y="3200"/>
                  </a:lnTo>
                  <a:lnTo>
                    <a:pt x="7328" y="3786"/>
                  </a:lnTo>
                  <a:lnTo>
                    <a:pt x="6961" y="4348"/>
                  </a:lnTo>
                  <a:lnTo>
                    <a:pt x="6668" y="4934"/>
                  </a:lnTo>
                  <a:lnTo>
                    <a:pt x="6375" y="5495"/>
                  </a:lnTo>
                  <a:lnTo>
                    <a:pt x="6155" y="6082"/>
                  </a:lnTo>
                  <a:lnTo>
                    <a:pt x="5960" y="6619"/>
                  </a:lnTo>
                  <a:lnTo>
                    <a:pt x="5789" y="7156"/>
                  </a:lnTo>
                  <a:lnTo>
                    <a:pt x="5642" y="7645"/>
                  </a:lnTo>
                  <a:lnTo>
                    <a:pt x="5520" y="8109"/>
                  </a:lnTo>
                  <a:lnTo>
                    <a:pt x="5423" y="8548"/>
                  </a:lnTo>
                  <a:lnTo>
                    <a:pt x="5300" y="9257"/>
                  </a:lnTo>
                  <a:lnTo>
                    <a:pt x="5252" y="9769"/>
                  </a:lnTo>
                  <a:lnTo>
                    <a:pt x="5471" y="9623"/>
                  </a:lnTo>
                  <a:lnTo>
                    <a:pt x="5691" y="9476"/>
                  </a:lnTo>
                  <a:lnTo>
                    <a:pt x="5935" y="9379"/>
                  </a:lnTo>
                  <a:lnTo>
                    <a:pt x="6180" y="9281"/>
                  </a:lnTo>
                  <a:lnTo>
                    <a:pt x="6448" y="9208"/>
                  </a:lnTo>
                  <a:lnTo>
                    <a:pt x="6741" y="9134"/>
                  </a:lnTo>
                  <a:lnTo>
                    <a:pt x="7034" y="9110"/>
                  </a:lnTo>
                  <a:lnTo>
                    <a:pt x="7328" y="9086"/>
                  </a:lnTo>
                  <a:lnTo>
                    <a:pt x="7645" y="9110"/>
                  </a:lnTo>
                  <a:lnTo>
                    <a:pt x="7938" y="9134"/>
                  </a:lnTo>
                  <a:lnTo>
                    <a:pt x="8207" y="9208"/>
                  </a:lnTo>
                  <a:lnTo>
                    <a:pt x="8475" y="9281"/>
                  </a:lnTo>
                  <a:lnTo>
                    <a:pt x="8744" y="9379"/>
                  </a:lnTo>
                  <a:lnTo>
                    <a:pt x="8988" y="9501"/>
                  </a:lnTo>
                  <a:lnTo>
                    <a:pt x="9208" y="9623"/>
                  </a:lnTo>
                  <a:lnTo>
                    <a:pt x="9428" y="9794"/>
                  </a:lnTo>
                  <a:lnTo>
                    <a:pt x="9428" y="1954"/>
                  </a:lnTo>
                  <a:lnTo>
                    <a:pt x="9452" y="1856"/>
                  </a:lnTo>
                  <a:lnTo>
                    <a:pt x="9501" y="1783"/>
                  </a:lnTo>
                  <a:lnTo>
                    <a:pt x="9574" y="1710"/>
                  </a:lnTo>
                  <a:lnTo>
                    <a:pt x="9770" y="1710"/>
                  </a:lnTo>
                  <a:lnTo>
                    <a:pt x="9843" y="1783"/>
                  </a:lnTo>
                  <a:lnTo>
                    <a:pt x="9892" y="1856"/>
                  </a:lnTo>
                  <a:lnTo>
                    <a:pt x="9916" y="1954"/>
                  </a:lnTo>
                  <a:lnTo>
                    <a:pt x="9916" y="9794"/>
                  </a:lnTo>
                  <a:lnTo>
                    <a:pt x="10136" y="9623"/>
                  </a:lnTo>
                  <a:lnTo>
                    <a:pt x="10356" y="9501"/>
                  </a:lnTo>
                  <a:lnTo>
                    <a:pt x="10600" y="9379"/>
                  </a:lnTo>
                  <a:lnTo>
                    <a:pt x="10869" y="9281"/>
                  </a:lnTo>
                  <a:lnTo>
                    <a:pt x="11137" y="9208"/>
                  </a:lnTo>
                  <a:lnTo>
                    <a:pt x="11406" y="9134"/>
                  </a:lnTo>
                  <a:lnTo>
                    <a:pt x="11699" y="9110"/>
                  </a:lnTo>
                  <a:lnTo>
                    <a:pt x="12017" y="9086"/>
                  </a:lnTo>
                  <a:lnTo>
                    <a:pt x="12310" y="9110"/>
                  </a:lnTo>
                  <a:lnTo>
                    <a:pt x="12603" y="9134"/>
                  </a:lnTo>
                  <a:lnTo>
                    <a:pt x="12896" y="9208"/>
                  </a:lnTo>
                  <a:lnTo>
                    <a:pt x="13165" y="9281"/>
                  </a:lnTo>
                  <a:lnTo>
                    <a:pt x="13409" y="9379"/>
                  </a:lnTo>
                  <a:lnTo>
                    <a:pt x="13653" y="9476"/>
                  </a:lnTo>
                  <a:lnTo>
                    <a:pt x="13873" y="9623"/>
                  </a:lnTo>
                  <a:lnTo>
                    <a:pt x="14093" y="9769"/>
                  </a:lnTo>
                  <a:lnTo>
                    <a:pt x="14019" y="9257"/>
                  </a:lnTo>
                  <a:lnTo>
                    <a:pt x="13897" y="8548"/>
                  </a:lnTo>
                  <a:lnTo>
                    <a:pt x="13824" y="8109"/>
                  </a:lnTo>
                  <a:lnTo>
                    <a:pt x="13702" y="7645"/>
                  </a:lnTo>
                  <a:lnTo>
                    <a:pt x="13555" y="7132"/>
                  </a:lnTo>
                  <a:lnTo>
                    <a:pt x="13384" y="6619"/>
                  </a:lnTo>
                  <a:lnTo>
                    <a:pt x="13189" y="6057"/>
                  </a:lnTo>
                  <a:lnTo>
                    <a:pt x="12945" y="5495"/>
                  </a:lnTo>
                  <a:lnTo>
                    <a:pt x="12676" y="4934"/>
                  </a:lnTo>
                  <a:lnTo>
                    <a:pt x="12359" y="4348"/>
                  </a:lnTo>
                  <a:lnTo>
                    <a:pt x="12017" y="3786"/>
                  </a:lnTo>
                  <a:lnTo>
                    <a:pt x="11626" y="3200"/>
                  </a:lnTo>
                  <a:lnTo>
                    <a:pt x="11162" y="2662"/>
                  </a:lnTo>
                  <a:lnTo>
                    <a:pt x="10673" y="2125"/>
                  </a:lnTo>
                  <a:lnTo>
                    <a:pt x="10625" y="2027"/>
                  </a:lnTo>
                  <a:lnTo>
                    <a:pt x="10600" y="1954"/>
                  </a:lnTo>
                  <a:lnTo>
                    <a:pt x="10625" y="1856"/>
                  </a:lnTo>
                  <a:lnTo>
                    <a:pt x="10673" y="1783"/>
                  </a:lnTo>
                  <a:lnTo>
                    <a:pt x="10747" y="1710"/>
                  </a:lnTo>
                  <a:lnTo>
                    <a:pt x="10942" y="1710"/>
                  </a:lnTo>
                  <a:lnTo>
                    <a:pt x="11015" y="1783"/>
                  </a:lnTo>
                  <a:lnTo>
                    <a:pt x="11553" y="2345"/>
                  </a:lnTo>
                  <a:lnTo>
                    <a:pt x="12017" y="2931"/>
                  </a:lnTo>
                  <a:lnTo>
                    <a:pt x="12456" y="3542"/>
                  </a:lnTo>
                  <a:lnTo>
                    <a:pt x="12823" y="4152"/>
                  </a:lnTo>
                  <a:lnTo>
                    <a:pt x="13165" y="4787"/>
                  </a:lnTo>
                  <a:lnTo>
                    <a:pt x="13458" y="5373"/>
                  </a:lnTo>
                  <a:lnTo>
                    <a:pt x="13702" y="5984"/>
                  </a:lnTo>
                  <a:lnTo>
                    <a:pt x="13897" y="6546"/>
                  </a:lnTo>
                  <a:lnTo>
                    <a:pt x="14068" y="7107"/>
                  </a:lnTo>
                  <a:lnTo>
                    <a:pt x="14215" y="7620"/>
                  </a:lnTo>
                  <a:lnTo>
                    <a:pt x="14337" y="8109"/>
                  </a:lnTo>
                  <a:lnTo>
                    <a:pt x="14410" y="8573"/>
                  </a:lnTo>
                  <a:lnTo>
                    <a:pt x="14532" y="9305"/>
                  </a:lnTo>
                  <a:lnTo>
                    <a:pt x="14581" y="9794"/>
                  </a:lnTo>
                  <a:lnTo>
                    <a:pt x="14801" y="9647"/>
                  </a:lnTo>
                  <a:lnTo>
                    <a:pt x="15021" y="9501"/>
                  </a:lnTo>
                  <a:lnTo>
                    <a:pt x="15265" y="9379"/>
                  </a:lnTo>
                  <a:lnTo>
                    <a:pt x="15534" y="9281"/>
                  </a:lnTo>
                  <a:lnTo>
                    <a:pt x="15802" y="9208"/>
                  </a:lnTo>
                  <a:lnTo>
                    <a:pt x="16095" y="9134"/>
                  </a:lnTo>
                  <a:lnTo>
                    <a:pt x="16388" y="9110"/>
                  </a:lnTo>
                  <a:lnTo>
                    <a:pt x="16706" y="9086"/>
                  </a:lnTo>
                  <a:lnTo>
                    <a:pt x="17121" y="9110"/>
                  </a:lnTo>
                  <a:lnTo>
                    <a:pt x="17536" y="9183"/>
                  </a:lnTo>
                  <a:lnTo>
                    <a:pt x="17903" y="9305"/>
                  </a:lnTo>
                  <a:lnTo>
                    <a:pt x="18269" y="9452"/>
                  </a:lnTo>
                  <a:lnTo>
                    <a:pt x="18587" y="9647"/>
                  </a:lnTo>
                  <a:lnTo>
                    <a:pt x="18880" y="9867"/>
                  </a:lnTo>
                  <a:lnTo>
                    <a:pt x="19148" y="10111"/>
                  </a:lnTo>
                  <a:lnTo>
                    <a:pt x="19344" y="10380"/>
                  </a:lnTo>
                  <a:lnTo>
                    <a:pt x="19319" y="9940"/>
                  </a:lnTo>
                  <a:lnTo>
                    <a:pt x="19246" y="9501"/>
                  </a:lnTo>
                  <a:lnTo>
                    <a:pt x="19173" y="9061"/>
                  </a:lnTo>
                  <a:lnTo>
                    <a:pt x="19099" y="8622"/>
                  </a:lnTo>
                  <a:lnTo>
                    <a:pt x="18977" y="8206"/>
                  </a:lnTo>
                  <a:lnTo>
                    <a:pt x="18855" y="7791"/>
                  </a:lnTo>
                  <a:lnTo>
                    <a:pt x="18684" y="7376"/>
                  </a:lnTo>
                  <a:lnTo>
                    <a:pt x="18538" y="6961"/>
                  </a:lnTo>
                  <a:lnTo>
                    <a:pt x="18342" y="6570"/>
                  </a:lnTo>
                  <a:lnTo>
                    <a:pt x="18122" y="6179"/>
                  </a:lnTo>
                  <a:lnTo>
                    <a:pt x="17903" y="5788"/>
                  </a:lnTo>
                  <a:lnTo>
                    <a:pt x="17658" y="5422"/>
                  </a:lnTo>
                  <a:lnTo>
                    <a:pt x="17414" y="5080"/>
                  </a:lnTo>
                  <a:lnTo>
                    <a:pt x="17121" y="4714"/>
                  </a:lnTo>
                  <a:lnTo>
                    <a:pt x="16828" y="4372"/>
                  </a:lnTo>
                  <a:lnTo>
                    <a:pt x="16511" y="4054"/>
                  </a:lnTo>
                  <a:lnTo>
                    <a:pt x="16193" y="3761"/>
                  </a:lnTo>
                  <a:lnTo>
                    <a:pt x="15876" y="3468"/>
                  </a:lnTo>
                  <a:lnTo>
                    <a:pt x="15534" y="3175"/>
                  </a:lnTo>
                  <a:lnTo>
                    <a:pt x="15167" y="2931"/>
                  </a:lnTo>
                  <a:lnTo>
                    <a:pt x="14801" y="2687"/>
                  </a:lnTo>
                  <a:lnTo>
                    <a:pt x="14435" y="2467"/>
                  </a:lnTo>
                  <a:lnTo>
                    <a:pt x="14044" y="2247"/>
                  </a:lnTo>
                  <a:lnTo>
                    <a:pt x="13653" y="2076"/>
                  </a:lnTo>
                  <a:lnTo>
                    <a:pt x="13262" y="1905"/>
                  </a:lnTo>
                  <a:lnTo>
                    <a:pt x="12847" y="1759"/>
                  </a:lnTo>
                  <a:lnTo>
                    <a:pt x="12432" y="1612"/>
                  </a:lnTo>
                  <a:lnTo>
                    <a:pt x="12017" y="1514"/>
                  </a:lnTo>
                  <a:lnTo>
                    <a:pt x="11577" y="1417"/>
                  </a:lnTo>
                  <a:lnTo>
                    <a:pt x="11162" y="1343"/>
                  </a:lnTo>
                  <a:lnTo>
                    <a:pt x="10722" y="1270"/>
                  </a:lnTo>
                  <a:lnTo>
                    <a:pt x="10283" y="1246"/>
                  </a:lnTo>
                  <a:lnTo>
                    <a:pt x="10283" y="611"/>
                  </a:lnTo>
                  <a:lnTo>
                    <a:pt x="10258" y="489"/>
                  </a:lnTo>
                  <a:lnTo>
                    <a:pt x="10234" y="367"/>
                  </a:lnTo>
                  <a:lnTo>
                    <a:pt x="10185" y="269"/>
                  </a:lnTo>
                  <a:lnTo>
                    <a:pt x="10112" y="196"/>
                  </a:lnTo>
                  <a:lnTo>
                    <a:pt x="10014" y="122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767" name="Google Shape;767;p47"/>
          <p:cNvGrpSpPr/>
          <p:nvPr/>
        </p:nvGrpSpPr>
        <p:grpSpPr>
          <a:xfrm>
            <a:off x="906111" y="2213208"/>
            <a:ext cx="519992" cy="364831"/>
            <a:chOff x="559275" y="1683950"/>
            <a:chExt cx="466500" cy="327300"/>
          </a:xfrm>
          <a:solidFill>
            <a:schemeClr val="accent5">
              <a:lumMod val="50000"/>
            </a:schemeClr>
          </a:solidFill>
        </p:grpSpPr>
        <p:sp>
          <p:nvSpPr>
            <p:cNvPr id="768" name="Google Shape;768;p47"/>
            <p:cNvSpPr/>
            <p:nvPr/>
          </p:nvSpPr>
          <p:spPr>
            <a:xfrm>
              <a:off x="559275" y="1683950"/>
              <a:ext cx="466500" cy="197850"/>
            </a:xfrm>
            <a:custGeom>
              <a:avLst/>
              <a:gdLst/>
              <a:ahLst/>
              <a:cxnLst/>
              <a:rect l="l" t="t" r="r" b="b"/>
              <a:pathLst>
                <a:path w="18660" h="7914" extrusionOk="0">
                  <a:moveTo>
                    <a:pt x="391" y="1"/>
                  </a:moveTo>
                  <a:lnTo>
                    <a:pt x="293" y="50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49" y="294"/>
                  </a:lnTo>
                  <a:lnTo>
                    <a:pt x="0" y="392"/>
                  </a:lnTo>
                  <a:lnTo>
                    <a:pt x="0" y="489"/>
                  </a:lnTo>
                  <a:lnTo>
                    <a:pt x="0" y="1173"/>
                  </a:lnTo>
                  <a:lnTo>
                    <a:pt x="9330" y="7914"/>
                  </a:lnTo>
                  <a:lnTo>
                    <a:pt x="18659" y="1173"/>
                  </a:lnTo>
                  <a:lnTo>
                    <a:pt x="18659" y="489"/>
                  </a:lnTo>
                  <a:lnTo>
                    <a:pt x="18659" y="392"/>
                  </a:lnTo>
                  <a:lnTo>
                    <a:pt x="18611" y="294"/>
                  </a:lnTo>
                  <a:lnTo>
                    <a:pt x="18586" y="221"/>
                  </a:lnTo>
                  <a:lnTo>
                    <a:pt x="18513" y="147"/>
                  </a:lnTo>
                  <a:lnTo>
                    <a:pt x="18440" y="74"/>
                  </a:lnTo>
                  <a:lnTo>
                    <a:pt x="18366" y="50"/>
                  </a:lnTo>
                  <a:lnTo>
                    <a:pt x="1826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69" name="Google Shape;769;p47"/>
            <p:cNvSpPr/>
            <p:nvPr/>
          </p:nvSpPr>
          <p:spPr>
            <a:xfrm>
              <a:off x="559275" y="1727925"/>
              <a:ext cx="466500" cy="283325"/>
            </a:xfrm>
            <a:custGeom>
              <a:avLst/>
              <a:gdLst/>
              <a:ahLst/>
              <a:cxnLst/>
              <a:rect l="l" t="t" r="r" b="b"/>
              <a:pathLst>
                <a:path w="18660" h="11333" extrusionOk="0">
                  <a:moveTo>
                    <a:pt x="0" y="0"/>
                  </a:moveTo>
                  <a:lnTo>
                    <a:pt x="0" y="10844"/>
                  </a:lnTo>
                  <a:lnTo>
                    <a:pt x="0" y="10917"/>
                  </a:lnTo>
                  <a:lnTo>
                    <a:pt x="5129" y="7230"/>
                  </a:lnTo>
                  <a:lnTo>
                    <a:pt x="5227" y="7181"/>
                  </a:lnTo>
                  <a:lnTo>
                    <a:pt x="5325" y="7181"/>
                  </a:lnTo>
                  <a:lnTo>
                    <a:pt x="5398" y="7205"/>
                  </a:lnTo>
                  <a:lnTo>
                    <a:pt x="5471" y="7278"/>
                  </a:lnTo>
                  <a:lnTo>
                    <a:pt x="5520" y="7376"/>
                  </a:lnTo>
                  <a:lnTo>
                    <a:pt x="5520" y="7474"/>
                  </a:lnTo>
                  <a:lnTo>
                    <a:pt x="5471" y="7547"/>
                  </a:lnTo>
                  <a:lnTo>
                    <a:pt x="5422" y="7620"/>
                  </a:lnTo>
                  <a:lnTo>
                    <a:pt x="318" y="11308"/>
                  </a:lnTo>
                  <a:lnTo>
                    <a:pt x="415" y="11333"/>
                  </a:lnTo>
                  <a:lnTo>
                    <a:pt x="18244" y="11333"/>
                  </a:lnTo>
                  <a:lnTo>
                    <a:pt x="18342" y="11308"/>
                  </a:lnTo>
                  <a:lnTo>
                    <a:pt x="13238" y="7620"/>
                  </a:lnTo>
                  <a:lnTo>
                    <a:pt x="13189" y="7547"/>
                  </a:lnTo>
                  <a:lnTo>
                    <a:pt x="13140" y="7474"/>
                  </a:lnTo>
                  <a:lnTo>
                    <a:pt x="13140" y="7376"/>
                  </a:lnTo>
                  <a:lnTo>
                    <a:pt x="13189" y="7278"/>
                  </a:lnTo>
                  <a:lnTo>
                    <a:pt x="13262" y="7205"/>
                  </a:lnTo>
                  <a:lnTo>
                    <a:pt x="13335" y="7181"/>
                  </a:lnTo>
                  <a:lnTo>
                    <a:pt x="13433" y="7181"/>
                  </a:lnTo>
                  <a:lnTo>
                    <a:pt x="13531" y="7230"/>
                  </a:lnTo>
                  <a:lnTo>
                    <a:pt x="18659" y="10917"/>
                  </a:lnTo>
                  <a:lnTo>
                    <a:pt x="18659" y="10844"/>
                  </a:lnTo>
                  <a:lnTo>
                    <a:pt x="18659" y="0"/>
                  </a:lnTo>
                  <a:lnTo>
                    <a:pt x="9476" y="6643"/>
                  </a:lnTo>
                  <a:lnTo>
                    <a:pt x="9403" y="6692"/>
                  </a:lnTo>
                  <a:lnTo>
                    <a:pt x="9257" y="6692"/>
                  </a:lnTo>
                  <a:lnTo>
                    <a:pt x="9183" y="66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770" name="Google Shape;770;p47"/>
          <p:cNvGrpSpPr/>
          <p:nvPr/>
        </p:nvGrpSpPr>
        <p:grpSpPr>
          <a:xfrm>
            <a:off x="1657481" y="2141087"/>
            <a:ext cx="519992" cy="509096"/>
            <a:chOff x="1233350" y="1619250"/>
            <a:chExt cx="466500" cy="456725"/>
          </a:xfrm>
          <a:solidFill>
            <a:schemeClr val="accent5">
              <a:lumMod val="50000"/>
            </a:schemeClr>
          </a:solidFill>
        </p:grpSpPr>
        <p:sp>
          <p:nvSpPr>
            <p:cNvPr id="771" name="Google Shape;771;p47"/>
            <p:cNvSpPr/>
            <p:nvPr/>
          </p:nvSpPr>
          <p:spPr>
            <a:xfrm>
              <a:off x="1233350" y="1619250"/>
              <a:ext cx="466500" cy="456725"/>
            </a:xfrm>
            <a:custGeom>
              <a:avLst/>
              <a:gdLst/>
              <a:ahLst/>
              <a:cxnLst/>
              <a:rect l="l" t="t" r="r" b="b"/>
              <a:pathLst>
                <a:path w="18660" h="18269" extrusionOk="0">
                  <a:moveTo>
                    <a:pt x="14923" y="5080"/>
                  </a:moveTo>
                  <a:lnTo>
                    <a:pt x="14923" y="9037"/>
                  </a:lnTo>
                  <a:lnTo>
                    <a:pt x="17316" y="7913"/>
                  </a:lnTo>
                  <a:lnTo>
                    <a:pt x="9476" y="13579"/>
                  </a:lnTo>
                  <a:lnTo>
                    <a:pt x="9403" y="13604"/>
                  </a:lnTo>
                  <a:lnTo>
                    <a:pt x="9330" y="13628"/>
                  </a:lnTo>
                  <a:lnTo>
                    <a:pt x="9257" y="13604"/>
                  </a:lnTo>
                  <a:lnTo>
                    <a:pt x="9183" y="13579"/>
                  </a:lnTo>
                  <a:lnTo>
                    <a:pt x="1344" y="7913"/>
                  </a:lnTo>
                  <a:lnTo>
                    <a:pt x="3737" y="9037"/>
                  </a:lnTo>
                  <a:lnTo>
                    <a:pt x="3737" y="5080"/>
                  </a:lnTo>
                  <a:close/>
                  <a:moveTo>
                    <a:pt x="9330" y="0"/>
                  </a:moveTo>
                  <a:lnTo>
                    <a:pt x="0" y="6741"/>
                  </a:lnTo>
                  <a:lnTo>
                    <a:pt x="0" y="17780"/>
                  </a:lnTo>
                  <a:lnTo>
                    <a:pt x="0" y="17853"/>
                  </a:lnTo>
                  <a:lnTo>
                    <a:pt x="5129" y="14165"/>
                  </a:lnTo>
                  <a:lnTo>
                    <a:pt x="5227" y="14117"/>
                  </a:lnTo>
                  <a:lnTo>
                    <a:pt x="5325" y="14117"/>
                  </a:lnTo>
                  <a:lnTo>
                    <a:pt x="5398" y="14141"/>
                  </a:lnTo>
                  <a:lnTo>
                    <a:pt x="5471" y="14214"/>
                  </a:lnTo>
                  <a:lnTo>
                    <a:pt x="5520" y="14312"/>
                  </a:lnTo>
                  <a:lnTo>
                    <a:pt x="5520" y="14385"/>
                  </a:lnTo>
                  <a:lnTo>
                    <a:pt x="5471" y="14483"/>
                  </a:lnTo>
                  <a:lnTo>
                    <a:pt x="5422" y="14556"/>
                  </a:lnTo>
                  <a:lnTo>
                    <a:pt x="318" y="18244"/>
                  </a:lnTo>
                  <a:lnTo>
                    <a:pt x="416" y="18244"/>
                  </a:lnTo>
                  <a:lnTo>
                    <a:pt x="489" y="18268"/>
                  </a:lnTo>
                  <a:lnTo>
                    <a:pt x="18171" y="18268"/>
                  </a:lnTo>
                  <a:lnTo>
                    <a:pt x="18244" y="18244"/>
                  </a:lnTo>
                  <a:lnTo>
                    <a:pt x="18342" y="18244"/>
                  </a:lnTo>
                  <a:lnTo>
                    <a:pt x="13238" y="14556"/>
                  </a:lnTo>
                  <a:lnTo>
                    <a:pt x="13189" y="14483"/>
                  </a:lnTo>
                  <a:lnTo>
                    <a:pt x="13140" y="14385"/>
                  </a:lnTo>
                  <a:lnTo>
                    <a:pt x="13140" y="14312"/>
                  </a:lnTo>
                  <a:lnTo>
                    <a:pt x="13189" y="14214"/>
                  </a:lnTo>
                  <a:lnTo>
                    <a:pt x="13262" y="14141"/>
                  </a:lnTo>
                  <a:lnTo>
                    <a:pt x="13335" y="14117"/>
                  </a:lnTo>
                  <a:lnTo>
                    <a:pt x="13433" y="14117"/>
                  </a:lnTo>
                  <a:lnTo>
                    <a:pt x="13531" y="14165"/>
                  </a:lnTo>
                  <a:lnTo>
                    <a:pt x="18660" y="17853"/>
                  </a:lnTo>
                  <a:lnTo>
                    <a:pt x="18660" y="17780"/>
                  </a:lnTo>
                  <a:lnTo>
                    <a:pt x="18660" y="6741"/>
                  </a:lnTo>
                  <a:lnTo>
                    <a:pt x="93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72" name="Google Shape;772;p47"/>
            <p:cNvSpPr/>
            <p:nvPr/>
          </p:nvSpPr>
          <p:spPr>
            <a:xfrm>
              <a:off x="1382325" y="1792025"/>
              <a:ext cx="168550" cy="12250"/>
            </a:xfrm>
            <a:custGeom>
              <a:avLst/>
              <a:gdLst/>
              <a:ahLst/>
              <a:cxnLst/>
              <a:rect l="l" t="t" r="r" b="b"/>
              <a:pathLst>
                <a:path w="6742" h="490" extrusionOk="0">
                  <a:moveTo>
                    <a:pt x="147" y="1"/>
                  </a:move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6497" y="489"/>
                  </a:lnTo>
                  <a:lnTo>
                    <a:pt x="6595" y="465"/>
                  </a:lnTo>
                  <a:lnTo>
                    <a:pt x="6668" y="416"/>
                  </a:lnTo>
                  <a:lnTo>
                    <a:pt x="6717" y="343"/>
                  </a:lnTo>
                  <a:lnTo>
                    <a:pt x="6741" y="245"/>
                  </a:lnTo>
                  <a:lnTo>
                    <a:pt x="6717" y="147"/>
                  </a:lnTo>
                  <a:lnTo>
                    <a:pt x="6668" y="74"/>
                  </a:lnTo>
                  <a:lnTo>
                    <a:pt x="659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73" name="Google Shape;773;p47"/>
            <p:cNvSpPr/>
            <p:nvPr/>
          </p:nvSpPr>
          <p:spPr>
            <a:xfrm>
              <a:off x="1382325" y="1825000"/>
              <a:ext cx="168550" cy="12250"/>
            </a:xfrm>
            <a:custGeom>
              <a:avLst/>
              <a:gdLst/>
              <a:ahLst/>
              <a:cxnLst/>
              <a:rect l="l" t="t" r="r" b="b"/>
              <a:pathLst>
                <a:path w="6742" h="490" extrusionOk="0">
                  <a:moveTo>
                    <a:pt x="245" y="1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6497" y="489"/>
                  </a:lnTo>
                  <a:lnTo>
                    <a:pt x="6595" y="465"/>
                  </a:lnTo>
                  <a:lnTo>
                    <a:pt x="6668" y="416"/>
                  </a:lnTo>
                  <a:lnTo>
                    <a:pt x="6717" y="343"/>
                  </a:lnTo>
                  <a:lnTo>
                    <a:pt x="6741" y="245"/>
                  </a:lnTo>
                  <a:lnTo>
                    <a:pt x="6717" y="147"/>
                  </a:lnTo>
                  <a:lnTo>
                    <a:pt x="6668" y="74"/>
                  </a:lnTo>
                  <a:lnTo>
                    <a:pt x="6595" y="25"/>
                  </a:lnTo>
                  <a:lnTo>
                    <a:pt x="649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74" name="Google Shape;774;p47"/>
            <p:cNvSpPr/>
            <p:nvPr/>
          </p:nvSpPr>
          <p:spPr>
            <a:xfrm>
              <a:off x="1382325" y="1858575"/>
              <a:ext cx="70850" cy="12250"/>
            </a:xfrm>
            <a:custGeom>
              <a:avLst/>
              <a:gdLst/>
              <a:ahLst/>
              <a:cxnLst/>
              <a:rect l="l" t="t" r="r" b="b"/>
              <a:pathLst>
                <a:path w="2834" h="490" extrusionOk="0">
                  <a:moveTo>
                    <a:pt x="245" y="1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2589" y="489"/>
                  </a:lnTo>
                  <a:lnTo>
                    <a:pt x="2687" y="465"/>
                  </a:lnTo>
                  <a:lnTo>
                    <a:pt x="2760" y="416"/>
                  </a:lnTo>
                  <a:lnTo>
                    <a:pt x="2809" y="343"/>
                  </a:lnTo>
                  <a:lnTo>
                    <a:pt x="2834" y="245"/>
                  </a:lnTo>
                  <a:lnTo>
                    <a:pt x="2809" y="147"/>
                  </a:lnTo>
                  <a:lnTo>
                    <a:pt x="2760" y="74"/>
                  </a:lnTo>
                  <a:lnTo>
                    <a:pt x="2687" y="25"/>
                  </a:lnTo>
                  <a:lnTo>
                    <a:pt x="25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775" name="Google Shape;775;p47"/>
          <p:cNvGrpSpPr/>
          <p:nvPr/>
        </p:nvGrpSpPr>
        <p:grpSpPr>
          <a:xfrm>
            <a:off x="2425180" y="2151956"/>
            <a:ext cx="487332" cy="487332"/>
            <a:chOff x="1922075" y="1629000"/>
            <a:chExt cx="437200" cy="437200"/>
          </a:xfrm>
          <a:solidFill>
            <a:schemeClr val="accent5">
              <a:lumMod val="50000"/>
            </a:schemeClr>
          </a:solidFill>
        </p:grpSpPr>
        <p:sp>
          <p:nvSpPr>
            <p:cNvPr id="776" name="Google Shape;776;p47"/>
            <p:cNvSpPr/>
            <p:nvPr/>
          </p:nvSpPr>
          <p:spPr>
            <a:xfrm>
              <a:off x="2208425" y="1629000"/>
              <a:ext cx="150850" cy="150850"/>
            </a:xfrm>
            <a:custGeom>
              <a:avLst/>
              <a:gdLst/>
              <a:ahLst/>
              <a:cxnLst/>
              <a:rect l="l" t="t" r="r" b="b"/>
              <a:pathLst>
                <a:path w="6034" h="6034" extrusionOk="0">
                  <a:moveTo>
                    <a:pt x="2004" y="1"/>
                  </a:moveTo>
                  <a:lnTo>
                    <a:pt x="1881" y="25"/>
                  </a:lnTo>
                  <a:lnTo>
                    <a:pt x="1784" y="50"/>
                  </a:lnTo>
                  <a:lnTo>
                    <a:pt x="1686" y="98"/>
                  </a:lnTo>
                  <a:lnTo>
                    <a:pt x="1588" y="172"/>
                  </a:lnTo>
                  <a:lnTo>
                    <a:pt x="1" y="1784"/>
                  </a:lnTo>
                  <a:lnTo>
                    <a:pt x="4251" y="6033"/>
                  </a:lnTo>
                  <a:lnTo>
                    <a:pt x="5862" y="4446"/>
                  </a:lnTo>
                  <a:lnTo>
                    <a:pt x="5936" y="4348"/>
                  </a:lnTo>
                  <a:lnTo>
                    <a:pt x="5985" y="4250"/>
                  </a:lnTo>
                  <a:lnTo>
                    <a:pt x="6009" y="4153"/>
                  </a:lnTo>
                  <a:lnTo>
                    <a:pt x="6033" y="4031"/>
                  </a:lnTo>
                  <a:lnTo>
                    <a:pt x="6009" y="3933"/>
                  </a:lnTo>
                  <a:lnTo>
                    <a:pt x="5985" y="3811"/>
                  </a:lnTo>
                  <a:lnTo>
                    <a:pt x="5936" y="3713"/>
                  </a:lnTo>
                  <a:lnTo>
                    <a:pt x="5862" y="3615"/>
                  </a:lnTo>
                  <a:lnTo>
                    <a:pt x="2419" y="172"/>
                  </a:lnTo>
                  <a:lnTo>
                    <a:pt x="2321" y="98"/>
                  </a:lnTo>
                  <a:lnTo>
                    <a:pt x="2223" y="50"/>
                  </a:lnTo>
                  <a:lnTo>
                    <a:pt x="2101" y="25"/>
                  </a:lnTo>
                  <a:lnTo>
                    <a:pt x="20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77" name="Google Shape;777;p47"/>
            <p:cNvSpPr/>
            <p:nvPr/>
          </p:nvSpPr>
          <p:spPr>
            <a:xfrm>
              <a:off x="1922075" y="1686400"/>
              <a:ext cx="379800" cy="379800"/>
            </a:xfrm>
            <a:custGeom>
              <a:avLst/>
              <a:gdLst/>
              <a:ahLst/>
              <a:cxnLst/>
              <a:rect l="l" t="t" r="r" b="b"/>
              <a:pathLst>
                <a:path w="15192" h="15192" extrusionOk="0">
                  <a:moveTo>
                    <a:pt x="1100" y="10527"/>
                  </a:moveTo>
                  <a:lnTo>
                    <a:pt x="4665" y="14093"/>
                  </a:lnTo>
                  <a:lnTo>
                    <a:pt x="4616" y="14117"/>
                  </a:lnTo>
                  <a:lnTo>
                    <a:pt x="1979" y="14508"/>
                  </a:lnTo>
                  <a:lnTo>
                    <a:pt x="684" y="13213"/>
                  </a:lnTo>
                  <a:lnTo>
                    <a:pt x="1075" y="10576"/>
                  </a:lnTo>
                  <a:lnTo>
                    <a:pt x="1100" y="10527"/>
                  </a:lnTo>
                  <a:close/>
                  <a:moveTo>
                    <a:pt x="10918" y="1"/>
                  </a:moveTo>
                  <a:lnTo>
                    <a:pt x="758" y="10185"/>
                  </a:lnTo>
                  <a:lnTo>
                    <a:pt x="684" y="10258"/>
                  </a:lnTo>
                  <a:lnTo>
                    <a:pt x="636" y="10332"/>
                  </a:lnTo>
                  <a:lnTo>
                    <a:pt x="611" y="10405"/>
                  </a:lnTo>
                  <a:lnTo>
                    <a:pt x="587" y="10502"/>
                  </a:lnTo>
                  <a:lnTo>
                    <a:pt x="1" y="14532"/>
                  </a:lnTo>
                  <a:lnTo>
                    <a:pt x="1" y="14654"/>
                  </a:lnTo>
                  <a:lnTo>
                    <a:pt x="25" y="14801"/>
                  </a:lnTo>
                  <a:lnTo>
                    <a:pt x="98" y="14923"/>
                  </a:lnTo>
                  <a:lnTo>
                    <a:pt x="171" y="15021"/>
                  </a:lnTo>
                  <a:lnTo>
                    <a:pt x="269" y="15094"/>
                  </a:lnTo>
                  <a:lnTo>
                    <a:pt x="367" y="15143"/>
                  </a:lnTo>
                  <a:lnTo>
                    <a:pt x="465" y="15167"/>
                  </a:lnTo>
                  <a:lnTo>
                    <a:pt x="587" y="15192"/>
                  </a:lnTo>
                  <a:lnTo>
                    <a:pt x="660" y="15192"/>
                  </a:lnTo>
                  <a:lnTo>
                    <a:pt x="4690" y="14606"/>
                  </a:lnTo>
                  <a:lnTo>
                    <a:pt x="4861" y="14557"/>
                  </a:lnTo>
                  <a:lnTo>
                    <a:pt x="4934" y="14508"/>
                  </a:lnTo>
                  <a:lnTo>
                    <a:pt x="5007" y="14435"/>
                  </a:lnTo>
                  <a:lnTo>
                    <a:pt x="15192" y="4275"/>
                  </a:lnTo>
                  <a:lnTo>
                    <a:pt x="13970" y="3053"/>
                  </a:lnTo>
                  <a:lnTo>
                    <a:pt x="4152" y="12872"/>
                  </a:lnTo>
                  <a:lnTo>
                    <a:pt x="3810" y="12530"/>
                  </a:lnTo>
                  <a:lnTo>
                    <a:pt x="13629" y="2712"/>
                  </a:lnTo>
                  <a:lnTo>
                    <a:pt x="12481" y="1564"/>
                  </a:lnTo>
                  <a:lnTo>
                    <a:pt x="2663" y="11382"/>
                  </a:lnTo>
                  <a:lnTo>
                    <a:pt x="2321" y="11040"/>
                  </a:lnTo>
                  <a:lnTo>
                    <a:pt x="12139" y="1222"/>
                  </a:lnTo>
                  <a:lnTo>
                    <a:pt x="109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778" name="Google Shape;778;p47"/>
          <p:cNvGrpSpPr/>
          <p:nvPr/>
        </p:nvGrpSpPr>
        <p:grpSpPr>
          <a:xfrm>
            <a:off x="3174515" y="2149923"/>
            <a:ext cx="491401" cy="491401"/>
            <a:chOff x="2594325" y="1627175"/>
            <a:chExt cx="440850" cy="440850"/>
          </a:xfrm>
          <a:solidFill>
            <a:schemeClr val="accent5">
              <a:lumMod val="50000"/>
            </a:schemeClr>
          </a:solidFill>
        </p:grpSpPr>
        <p:sp>
          <p:nvSpPr>
            <p:cNvPr id="779" name="Google Shape;779;p47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l" t="t" r="r" b="b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80" name="Google Shape;780;p47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l" t="t" r="r" b="b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81" name="Google Shape;781;p47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l" t="t" r="r" b="b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782" name="Google Shape;782;p47"/>
          <p:cNvSpPr/>
          <p:nvPr/>
        </p:nvSpPr>
        <p:spPr>
          <a:xfrm>
            <a:off x="3947788" y="2171785"/>
            <a:ext cx="447873" cy="447845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grpSp>
        <p:nvGrpSpPr>
          <p:cNvPr id="783" name="Google Shape;783;p47"/>
          <p:cNvGrpSpPr/>
          <p:nvPr/>
        </p:nvGrpSpPr>
        <p:grpSpPr>
          <a:xfrm>
            <a:off x="4723539" y="2113167"/>
            <a:ext cx="398828" cy="564913"/>
            <a:chOff x="3984000" y="1594200"/>
            <a:chExt cx="357800" cy="506800"/>
          </a:xfrm>
          <a:solidFill>
            <a:schemeClr val="accent5">
              <a:lumMod val="50000"/>
            </a:schemeClr>
          </a:solidFill>
        </p:grpSpPr>
        <p:sp>
          <p:nvSpPr>
            <p:cNvPr id="784" name="Google Shape;784;p47"/>
            <p:cNvSpPr/>
            <p:nvPr/>
          </p:nvSpPr>
          <p:spPr>
            <a:xfrm>
              <a:off x="3984000" y="1597875"/>
              <a:ext cx="44575" cy="503125"/>
            </a:xfrm>
            <a:custGeom>
              <a:avLst/>
              <a:gdLst/>
              <a:ahLst/>
              <a:cxnLst/>
              <a:rect l="l" t="t" r="r" b="b"/>
              <a:pathLst>
                <a:path w="1783" h="20125" extrusionOk="0">
                  <a:moveTo>
                    <a:pt x="391" y="0"/>
                  </a:moveTo>
                  <a:lnTo>
                    <a:pt x="293" y="25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4" y="391"/>
                  </a:lnTo>
                  <a:lnTo>
                    <a:pt x="0" y="489"/>
                  </a:lnTo>
                  <a:lnTo>
                    <a:pt x="0" y="20125"/>
                  </a:lnTo>
                  <a:lnTo>
                    <a:pt x="1783" y="20125"/>
                  </a:lnTo>
                  <a:lnTo>
                    <a:pt x="1783" y="489"/>
                  </a:lnTo>
                  <a:lnTo>
                    <a:pt x="1783" y="391"/>
                  </a:lnTo>
                  <a:lnTo>
                    <a:pt x="1734" y="293"/>
                  </a:lnTo>
                  <a:lnTo>
                    <a:pt x="1710" y="220"/>
                  </a:lnTo>
                  <a:lnTo>
                    <a:pt x="1636" y="147"/>
                  </a:lnTo>
                  <a:lnTo>
                    <a:pt x="1563" y="73"/>
                  </a:lnTo>
                  <a:lnTo>
                    <a:pt x="1490" y="25"/>
                  </a:lnTo>
                  <a:lnTo>
                    <a:pt x="13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85" name="Google Shape;785;p47"/>
            <p:cNvSpPr/>
            <p:nvPr/>
          </p:nvSpPr>
          <p:spPr>
            <a:xfrm>
              <a:off x="4041375" y="1594200"/>
              <a:ext cx="300425" cy="229600"/>
            </a:xfrm>
            <a:custGeom>
              <a:avLst/>
              <a:gdLst/>
              <a:ahLst/>
              <a:cxnLst/>
              <a:rect l="l" t="t" r="r" b="b"/>
              <a:pathLst>
                <a:path w="12017" h="9184" extrusionOk="0">
                  <a:moveTo>
                    <a:pt x="2541" y="1"/>
                  </a:moveTo>
                  <a:lnTo>
                    <a:pt x="2174" y="25"/>
                  </a:lnTo>
                  <a:lnTo>
                    <a:pt x="1808" y="74"/>
                  </a:lnTo>
                  <a:lnTo>
                    <a:pt x="1442" y="123"/>
                  </a:lnTo>
                  <a:lnTo>
                    <a:pt x="1100" y="245"/>
                  </a:lnTo>
                  <a:lnTo>
                    <a:pt x="734" y="367"/>
                  </a:lnTo>
                  <a:lnTo>
                    <a:pt x="367" y="538"/>
                  </a:lnTo>
                  <a:lnTo>
                    <a:pt x="1" y="758"/>
                  </a:lnTo>
                  <a:lnTo>
                    <a:pt x="1" y="8427"/>
                  </a:lnTo>
                  <a:lnTo>
                    <a:pt x="367" y="8207"/>
                  </a:lnTo>
                  <a:lnTo>
                    <a:pt x="734" y="8036"/>
                  </a:lnTo>
                  <a:lnTo>
                    <a:pt x="1100" y="7889"/>
                  </a:lnTo>
                  <a:lnTo>
                    <a:pt x="1442" y="7792"/>
                  </a:lnTo>
                  <a:lnTo>
                    <a:pt x="1808" y="7718"/>
                  </a:lnTo>
                  <a:lnTo>
                    <a:pt x="2174" y="7694"/>
                  </a:lnTo>
                  <a:lnTo>
                    <a:pt x="2541" y="7670"/>
                  </a:lnTo>
                  <a:lnTo>
                    <a:pt x="2883" y="7694"/>
                  </a:lnTo>
                  <a:lnTo>
                    <a:pt x="3249" y="7718"/>
                  </a:lnTo>
                  <a:lnTo>
                    <a:pt x="3615" y="7767"/>
                  </a:lnTo>
                  <a:lnTo>
                    <a:pt x="3982" y="7840"/>
                  </a:lnTo>
                  <a:lnTo>
                    <a:pt x="4324" y="7914"/>
                  </a:lnTo>
                  <a:lnTo>
                    <a:pt x="5056" y="8134"/>
                  </a:lnTo>
                  <a:lnTo>
                    <a:pt x="5765" y="8353"/>
                  </a:lnTo>
                  <a:lnTo>
                    <a:pt x="6497" y="8573"/>
                  </a:lnTo>
                  <a:lnTo>
                    <a:pt x="7206" y="8793"/>
                  </a:lnTo>
                  <a:lnTo>
                    <a:pt x="7938" y="8988"/>
                  </a:lnTo>
                  <a:lnTo>
                    <a:pt x="8305" y="9062"/>
                  </a:lnTo>
                  <a:lnTo>
                    <a:pt x="8647" y="9110"/>
                  </a:lnTo>
                  <a:lnTo>
                    <a:pt x="9013" y="9159"/>
                  </a:lnTo>
                  <a:lnTo>
                    <a:pt x="9379" y="9184"/>
                  </a:lnTo>
                  <a:lnTo>
                    <a:pt x="9746" y="9159"/>
                  </a:lnTo>
                  <a:lnTo>
                    <a:pt x="10088" y="9135"/>
                  </a:lnTo>
                  <a:lnTo>
                    <a:pt x="10454" y="9086"/>
                  </a:lnTo>
                  <a:lnTo>
                    <a:pt x="10820" y="8988"/>
                  </a:lnTo>
                  <a:lnTo>
                    <a:pt x="11187" y="8866"/>
                  </a:lnTo>
                  <a:lnTo>
                    <a:pt x="11529" y="8695"/>
                  </a:lnTo>
                  <a:lnTo>
                    <a:pt x="11699" y="8598"/>
                  </a:lnTo>
                  <a:lnTo>
                    <a:pt x="11822" y="8500"/>
                  </a:lnTo>
                  <a:lnTo>
                    <a:pt x="11895" y="8378"/>
                  </a:lnTo>
                  <a:lnTo>
                    <a:pt x="11968" y="8256"/>
                  </a:lnTo>
                  <a:lnTo>
                    <a:pt x="12017" y="8134"/>
                  </a:lnTo>
                  <a:lnTo>
                    <a:pt x="12017" y="8011"/>
                  </a:lnTo>
                  <a:lnTo>
                    <a:pt x="11968" y="7914"/>
                  </a:lnTo>
                  <a:lnTo>
                    <a:pt x="11919" y="7816"/>
                  </a:lnTo>
                  <a:lnTo>
                    <a:pt x="11529" y="7425"/>
                  </a:lnTo>
                  <a:lnTo>
                    <a:pt x="11138" y="6961"/>
                  </a:lnTo>
                  <a:lnTo>
                    <a:pt x="10771" y="6473"/>
                  </a:lnTo>
                  <a:lnTo>
                    <a:pt x="10381" y="5960"/>
                  </a:lnTo>
                  <a:lnTo>
                    <a:pt x="10307" y="5813"/>
                  </a:lnTo>
                  <a:lnTo>
                    <a:pt x="10259" y="5667"/>
                  </a:lnTo>
                  <a:lnTo>
                    <a:pt x="10234" y="5496"/>
                  </a:lnTo>
                  <a:lnTo>
                    <a:pt x="10210" y="5300"/>
                  </a:lnTo>
                  <a:lnTo>
                    <a:pt x="10234" y="5130"/>
                  </a:lnTo>
                  <a:lnTo>
                    <a:pt x="10259" y="4959"/>
                  </a:lnTo>
                  <a:lnTo>
                    <a:pt x="10307" y="4788"/>
                  </a:lnTo>
                  <a:lnTo>
                    <a:pt x="10381" y="4617"/>
                  </a:lnTo>
                  <a:lnTo>
                    <a:pt x="10771" y="3884"/>
                  </a:lnTo>
                  <a:lnTo>
                    <a:pt x="11138" y="3127"/>
                  </a:lnTo>
                  <a:lnTo>
                    <a:pt x="11529" y="2345"/>
                  </a:lnTo>
                  <a:lnTo>
                    <a:pt x="11919" y="1490"/>
                  </a:lnTo>
                  <a:lnTo>
                    <a:pt x="11993" y="1320"/>
                  </a:lnTo>
                  <a:lnTo>
                    <a:pt x="12017" y="1173"/>
                  </a:lnTo>
                  <a:lnTo>
                    <a:pt x="12017" y="1051"/>
                  </a:lnTo>
                  <a:lnTo>
                    <a:pt x="11968" y="978"/>
                  </a:lnTo>
                  <a:lnTo>
                    <a:pt x="11895" y="953"/>
                  </a:lnTo>
                  <a:lnTo>
                    <a:pt x="11822" y="929"/>
                  </a:lnTo>
                  <a:lnTo>
                    <a:pt x="11699" y="978"/>
                  </a:lnTo>
                  <a:lnTo>
                    <a:pt x="11529" y="1026"/>
                  </a:lnTo>
                  <a:lnTo>
                    <a:pt x="11187" y="1197"/>
                  </a:lnTo>
                  <a:lnTo>
                    <a:pt x="10820" y="1320"/>
                  </a:lnTo>
                  <a:lnTo>
                    <a:pt x="10454" y="1417"/>
                  </a:lnTo>
                  <a:lnTo>
                    <a:pt x="10088" y="1466"/>
                  </a:lnTo>
                  <a:lnTo>
                    <a:pt x="9746" y="1515"/>
                  </a:lnTo>
                  <a:lnTo>
                    <a:pt x="9379" y="1515"/>
                  </a:lnTo>
                  <a:lnTo>
                    <a:pt x="9013" y="1490"/>
                  </a:lnTo>
                  <a:lnTo>
                    <a:pt x="8647" y="1466"/>
                  </a:lnTo>
                  <a:lnTo>
                    <a:pt x="8305" y="1393"/>
                  </a:lnTo>
                  <a:lnTo>
                    <a:pt x="7938" y="1320"/>
                  </a:lnTo>
                  <a:lnTo>
                    <a:pt x="7206" y="1149"/>
                  </a:lnTo>
                  <a:lnTo>
                    <a:pt x="6497" y="929"/>
                  </a:lnTo>
                  <a:lnTo>
                    <a:pt x="5765" y="685"/>
                  </a:lnTo>
                  <a:lnTo>
                    <a:pt x="5056" y="465"/>
                  </a:lnTo>
                  <a:lnTo>
                    <a:pt x="4324" y="269"/>
                  </a:lnTo>
                  <a:lnTo>
                    <a:pt x="3982" y="172"/>
                  </a:lnTo>
                  <a:lnTo>
                    <a:pt x="3615" y="98"/>
                  </a:lnTo>
                  <a:lnTo>
                    <a:pt x="3249" y="50"/>
                  </a:lnTo>
                  <a:lnTo>
                    <a:pt x="2883" y="25"/>
                  </a:lnTo>
                  <a:lnTo>
                    <a:pt x="25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786" name="Google Shape;786;p47"/>
          <p:cNvGrpSpPr/>
          <p:nvPr/>
        </p:nvGrpSpPr>
        <p:grpSpPr>
          <a:xfrm>
            <a:off x="5411594" y="2234302"/>
            <a:ext cx="525453" cy="322640"/>
            <a:chOff x="4601275" y="1702875"/>
            <a:chExt cx="471400" cy="289450"/>
          </a:xfrm>
          <a:solidFill>
            <a:schemeClr val="accent5">
              <a:lumMod val="50000"/>
            </a:schemeClr>
          </a:solidFill>
        </p:grpSpPr>
        <p:sp>
          <p:nvSpPr>
            <p:cNvPr id="787" name="Google Shape;787;p47"/>
            <p:cNvSpPr/>
            <p:nvPr/>
          </p:nvSpPr>
          <p:spPr>
            <a:xfrm>
              <a:off x="4816200" y="1702875"/>
              <a:ext cx="41550" cy="41550"/>
            </a:xfrm>
            <a:custGeom>
              <a:avLst/>
              <a:gdLst/>
              <a:ahLst/>
              <a:cxnLst/>
              <a:rect l="l" t="t" r="r" b="b"/>
              <a:pathLst>
                <a:path w="1662" h="1662" extrusionOk="0">
                  <a:moveTo>
                    <a:pt x="831" y="1"/>
                  </a:moveTo>
                  <a:lnTo>
                    <a:pt x="660" y="25"/>
                  </a:lnTo>
                  <a:lnTo>
                    <a:pt x="514" y="74"/>
                  </a:lnTo>
                  <a:lnTo>
                    <a:pt x="367" y="148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60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8"/>
                  </a:lnTo>
                  <a:lnTo>
                    <a:pt x="367" y="1540"/>
                  </a:lnTo>
                  <a:lnTo>
                    <a:pt x="514" y="1613"/>
                  </a:lnTo>
                  <a:lnTo>
                    <a:pt x="660" y="1662"/>
                  </a:lnTo>
                  <a:lnTo>
                    <a:pt x="1002" y="1662"/>
                  </a:lnTo>
                  <a:lnTo>
                    <a:pt x="1149" y="1613"/>
                  </a:lnTo>
                  <a:lnTo>
                    <a:pt x="1295" y="1540"/>
                  </a:lnTo>
                  <a:lnTo>
                    <a:pt x="1417" y="1418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1" y="831"/>
                  </a:lnTo>
                  <a:lnTo>
                    <a:pt x="1637" y="660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8"/>
                  </a:lnTo>
                  <a:lnTo>
                    <a:pt x="1149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88" name="Google Shape;788;p47"/>
            <p:cNvSpPr/>
            <p:nvPr/>
          </p:nvSpPr>
          <p:spPr>
            <a:xfrm>
              <a:off x="5031125" y="1757225"/>
              <a:ext cx="41550" cy="41550"/>
            </a:xfrm>
            <a:custGeom>
              <a:avLst/>
              <a:gdLst/>
              <a:ahLst/>
              <a:cxnLst/>
              <a:rect l="l" t="t" r="r" b="b"/>
              <a:pathLst>
                <a:path w="1662" h="1662" extrusionOk="0">
                  <a:moveTo>
                    <a:pt x="831" y="1"/>
                  </a:moveTo>
                  <a:lnTo>
                    <a:pt x="660" y="25"/>
                  </a:lnTo>
                  <a:lnTo>
                    <a:pt x="513" y="74"/>
                  </a:lnTo>
                  <a:lnTo>
                    <a:pt x="367" y="147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84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7"/>
                  </a:lnTo>
                  <a:lnTo>
                    <a:pt x="367" y="1539"/>
                  </a:lnTo>
                  <a:lnTo>
                    <a:pt x="513" y="1613"/>
                  </a:lnTo>
                  <a:lnTo>
                    <a:pt x="660" y="1661"/>
                  </a:lnTo>
                  <a:lnTo>
                    <a:pt x="1002" y="1661"/>
                  </a:lnTo>
                  <a:lnTo>
                    <a:pt x="1148" y="1613"/>
                  </a:lnTo>
                  <a:lnTo>
                    <a:pt x="1295" y="1539"/>
                  </a:lnTo>
                  <a:lnTo>
                    <a:pt x="1417" y="1417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1" y="831"/>
                  </a:lnTo>
                  <a:lnTo>
                    <a:pt x="1637" y="684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7"/>
                  </a:lnTo>
                  <a:lnTo>
                    <a:pt x="1148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89" name="Google Shape;789;p47"/>
            <p:cNvSpPr/>
            <p:nvPr/>
          </p:nvSpPr>
          <p:spPr>
            <a:xfrm>
              <a:off x="4634875" y="1756000"/>
              <a:ext cx="404225" cy="178325"/>
            </a:xfrm>
            <a:custGeom>
              <a:avLst/>
              <a:gdLst/>
              <a:ahLst/>
              <a:cxnLst/>
              <a:rect l="l" t="t" r="r" b="b"/>
              <a:pathLst>
                <a:path w="16169" h="7133" extrusionOk="0">
                  <a:moveTo>
                    <a:pt x="7742" y="1"/>
                  </a:moveTo>
                  <a:lnTo>
                    <a:pt x="5007" y="3444"/>
                  </a:lnTo>
                  <a:lnTo>
                    <a:pt x="464" y="1784"/>
                  </a:lnTo>
                  <a:lnTo>
                    <a:pt x="366" y="1881"/>
                  </a:lnTo>
                  <a:lnTo>
                    <a:pt x="244" y="1979"/>
                  </a:lnTo>
                  <a:lnTo>
                    <a:pt x="122" y="2052"/>
                  </a:lnTo>
                  <a:lnTo>
                    <a:pt x="0" y="2101"/>
                  </a:lnTo>
                  <a:lnTo>
                    <a:pt x="1465" y="7132"/>
                  </a:lnTo>
                  <a:lnTo>
                    <a:pt x="14703" y="7132"/>
                  </a:lnTo>
                  <a:lnTo>
                    <a:pt x="16168" y="2101"/>
                  </a:lnTo>
                  <a:lnTo>
                    <a:pt x="16046" y="2052"/>
                  </a:lnTo>
                  <a:lnTo>
                    <a:pt x="15924" y="1979"/>
                  </a:lnTo>
                  <a:lnTo>
                    <a:pt x="15802" y="1881"/>
                  </a:lnTo>
                  <a:lnTo>
                    <a:pt x="15704" y="1784"/>
                  </a:lnTo>
                  <a:lnTo>
                    <a:pt x="11161" y="3444"/>
                  </a:lnTo>
                  <a:lnTo>
                    <a:pt x="8426" y="1"/>
                  </a:lnTo>
                  <a:lnTo>
                    <a:pt x="8255" y="25"/>
                  </a:lnTo>
                  <a:lnTo>
                    <a:pt x="7913" y="25"/>
                  </a:lnTo>
                  <a:lnTo>
                    <a:pt x="774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90" name="Google Shape;790;p47"/>
            <p:cNvSpPr/>
            <p:nvPr/>
          </p:nvSpPr>
          <p:spPr>
            <a:xfrm>
              <a:off x="4601275" y="1757225"/>
              <a:ext cx="41550" cy="41550"/>
            </a:xfrm>
            <a:custGeom>
              <a:avLst/>
              <a:gdLst/>
              <a:ahLst/>
              <a:cxnLst/>
              <a:rect l="l" t="t" r="r" b="b"/>
              <a:pathLst>
                <a:path w="1662" h="1662" extrusionOk="0">
                  <a:moveTo>
                    <a:pt x="831" y="1"/>
                  </a:moveTo>
                  <a:lnTo>
                    <a:pt x="660" y="25"/>
                  </a:lnTo>
                  <a:lnTo>
                    <a:pt x="514" y="74"/>
                  </a:lnTo>
                  <a:lnTo>
                    <a:pt x="367" y="147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84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7"/>
                  </a:lnTo>
                  <a:lnTo>
                    <a:pt x="367" y="1539"/>
                  </a:lnTo>
                  <a:lnTo>
                    <a:pt x="514" y="1613"/>
                  </a:lnTo>
                  <a:lnTo>
                    <a:pt x="660" y="1661"/>
                  </a:lnTo>
                  <a:lnTo>
                    <a:pt x="1002" y="1661"/>
                  </a:lnTo>
                  <a:lnTo>
                    <a:pt x="1149" y="1613"/>
                  </a:lnTo>
                  <a:lnTo>
                    <a:pt x="1295" y="1539"/>
                  </a:lnTo>
                  <a:lnTo>
                    <a:pt x="1417" y="1417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2" y="831"/>
                  </a:lnTo>
                  <a:lnTo>
                    <a:pt x="1637" y="684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7"/>
                  </a:lnTo>
                  <a:lnTo>
                    <a:pt x="1149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91" name="Google Shape;791;p47"/>
            <p:cNvSpPr/>
            <p:nvPr/>
          </p:nvSpPr>
          <p:spPr>
            <a:xfrm>
              <a:off x="4673325" y="1947725"/>
              <a:ext cx="327300" cy="44600"/>
            </a:xfrm>
            <a:custGeom>
              <a:avLst/>
              <a:gdLst/>
              <a:ahLst/>
              <a:cxnLst/>
              <a:rect l="l" t="t" r="r" b="b"/>
              <a:pathLst>
                <a:path w="13092" h="1784" extrusionOk="0">
                  <a:moveTo>
                    <a:pt x="1" y="1"/>
                  </a:moveTo>
                  <a:lnTo>
                    <a:pt x="514" y="1784"/>
                  </a:lnTo>
                  <a:lnTo>
                    <a:pt x="1808" y="1686"/>
                  </a:lnTo>
                  <a:lnTo>
                    <a:pt x="3249" y="1588"/>
                  </a:lnTo>
                  <a:lnTo>
                    <a:pt x="4836" y="1539"/>
                  </a:lnTo>
                  <a:lnTo>
                    <a:pt x="8256" y="1539"/>
                  </a:lnTo>
                  <a:lnTo>
                    <a:pt x="9843" y="1588"/>
                  </a:lnTo>
                  <a:lnTo>
                    <a:pt x="11284" y="1661"/>
                  </a:lnTo>
                  <a:lnTo>
                    <a:pt x="12579" y="1784"/>
                  </a:lnTo>
                  <a:lnTo>
                    <a:pt x="130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792" name="Google Shape;792;p47"/>
          <p:cNvGrpSpPr/>
          <p:nvPr/>
        </p:nvGrpSpPr>
        <p:grpSpPr>
          <a:xfrm>
            <a:off x="6188155" y="2155355"/>
            <a:ext cx="475071" cy="480533"/>
            <a:chOff x="5297950" y="1632050"/>
            <a:chExt cx="426200" cy="431100"/>
          </a:xfrm>
          <a:solidFill>
            <a:schemeClr val="accent5">
              <a:lumMod val="50000"/>
            </a:schemeClr>
          </a:solidFill>
        </p:grpSpPr>
        <p:sp>
          <p:nvSpPr>
            <p:cNvPr id="793" name="Google Shape;793;p47"/>
            <p:cNvSpPr/>
            <p:nvPr/>
          </p:nvSpPr>
          <p:spPr>
            <a:xfrm>
              <a:off x="5404800" y="1936125"/>
              <a:ext cx="212500" cy="127025"/>
            </a:xfrm>
            <a:custGeom>
              <a:avLst/>
              <a:gdLst/>
              <a:ahLst/>
              <a:cxnLst/>
              <a:rect l="l" t="t" r="r" b="b"/>
              <a:pathLst>
                <a:path w="8500" h="5081" extrusionOk="0">
                  <a:moveTo>
                    <a:pt x="3175" y="1"/>
                  </a:moveTo>
                  <a:lnTo>
                    <a:pt x="3175" y="2834"/>
                  </a:lnTo>
                  <a:lnTo>
                    <a:pt x="2614" y="2956"/>
                  </a:lnTo>
                  <a:lnTo>
                    <a:pt x="2076" y="3102"/>
                  </a:lnTo>
                  <a:lnTo>
                    <a:pt x="1588" y="3298"/>
                  </a:lnTo>
                  <a:lnTo>
                    <a:pt x="1148" y="3493"/>
                  </a:lnTo>
                  <a:lnTo>
                    <a:pt x="782" y="3713"/>
                  </a:lnTo>
                  <a:lnTo>
                    <a:pt x="611" y="3859"/>
                  </a:lnTo>
                  <a:lnTo>
                    <a:pt x="464" y="3982"/>
                  </a:lnTo>
                  <a:lnTo>
                    <a:pt x="318" y="4128"/>
                  </a:lnTo>
                  <a:lnTo>
                    <a:pt x="196" y="4275"/>
                  </a:lnTo>
                  <a:lnTo>
                    <a:pt x="74" y="4421"/>
                  </a:lnTo>
                  <a:lnTo>
                    <a:pt x="0" y="4592"/>
                  </a:lnTo>
                  <a:lnTo>
                    <a:pt x="171" y="4665"/>
                  </a:lnTo>
                  <a:lnTo>
                    <a:pt x="416" y="4739"/>
                  </a:lnTo>
                  <a:lnTo>
                    <a:pt x="782" y="4836"/>
                  </a:lnTo>
                  <a:lnTo>
                    <a:pt x="1344" y="4910"/>
                  </a:lnTo>
                  <a:lnTo>
                    <a:pt x="2101" y="5007"/>
                  </a:lnTo>
                  <a:lnTo>
                    <a:pt x="3053" y="5056"/>
                  </a:lnTo>
                  <a:lnTo>
                    <a:pt x="4250" y="5081"/>
                  </a:lnTo>
                  <a:lnTo>
                    <a:pt x="5447" y="5056"/>
                  </a:lnTo>
                  <a:lnTo>
                    <a:pt x="6399" y="5007"/>
                  </a:lnTo>
                  <a:lnTo>
                    <a:pt x="7156" y="4910"/>
                  </a:lnTo>
                  <a:lnTo>
                    <a:pt x="7718" y="4836"/>
                  </a:lnTo>
                  <a:lnTo>
                    <a:pt x="8084" y="4739"/>
                  </a:lnTo>
                  <a:lnTo>
                    <a:pt x="8329" y="4665"/>
                  </a:lnTo>
                  <a:lnTo>
                    <a:pt x="8500" y="4592"/>
                  </a:lnTo>
                  <a:lnTo>
                    <a:pt x="8426" y="4421"/>
                  </a:lnTo>
                  <a:lnTo>
                    <a:pt x="8304" y="4275"/>
                  </a:lnTo>
                  <a:lnTo>
                    <a:pt x="8182" y="4128"/>
                  </a:lnTo>
                  <a:lnTo>
                    <a:pt x="8036" y="3982"/>
                  </a:lnTo>
                  <a:lnTo>
                    <a:pt x="7889" y="3859"/>
                  </a:lnTo>
                  <a:lnTo>
                    <a:pt x="7718" y="3713"/>
                  </a:lnTo>
                  <a:lnTo>
                    <a:pt x="7352" y="3493"/>
                  </a:lnTo>
                  <a:lnTo>
                    <a:pt x="6912" y="3298"/>
                  </a:lnTo>
                  <a:lnTo>
                    <a:pt x="6424" y="3102"/>
                  </a:lnTo>
                  <a:lnTo>
                    <a:pt x="5886" y="2956"/>
                  </a:lnTo>
                  <a:lnTo>
                    <a:pt x="5325" y="2834"/>
                  </a:lnTo>
                  <a:lnTo>
                    <a:pt x="5325" y="1"/>
                  </a:lnTo>
                  <a:lnTo>
                    <a:pt x="5032" y="49"/>
                  </a:lnTo>
                  <a:lnTo>
                    <a:pt x="4763" y="98"/>
                  </a:lnTo>
                  <a:lnTo>
                    <a:pt x="4250" y="123"/>
                  </a:lnTo>
                  <a:lnTo>
                    <a:pt x="3737" y="98"/>
                  </a:lnTo>
                  <a:lnTo>
                    <a:pt x="3469" y="49"/>
                  </a:lnTo>
                  <a:lnTo>
                    <a:pt x="317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94" name="Google Shape;794;p47"/>
            <p:cNvSpPr/>
            <p:nvPr/>
          </p:nvSpPr>
          <p:spPr>
            <a:xfrm>
              <a:off x="5297950" y="1632050"/>
              <a:ext cx="426200" cy="294950"/>
            </a:xfrm>
            <a:custGeom>
              <a:avLst/>
              <a:gdLst/>
              <a:ahLst/>
              <a:cxnLst/>
              <a:rect l="l" t="t" r="r" b="b"/>
              <a:pathLst>
                <a:path w="17048" h="11798" extrusionOk="0">
                  <a:moveTo>
                    <a:pt x="8524" y="2956"/>
                  </a:moveTo>
                  <a:lnTo>
                    <a:pt x="8573" y="2981"/>
                  </a:lnTo>
                  <a:lnTo>
                    <a:pt x="8622" y="3054"/>
                  </a:lnTo>
                  <a:lnTo>
                    <a:pt x="9086" y="4128"/>
                  </a:lnTo>
                  <a:lnTo>
                    <a:pt x="9135" y="4202"/>
                  </a:lnTo>
                  <a:lnTo>
                    <a:pt x="9208" y="4275"/>
                  </a:lnTo>
                  <a:lnTo>
                    <a:pt x="9306" y="4324"/>
                  </a:lnTo>
                  <a:lnTo>
                    <a:pt x="9403" y="4348"/>
                  </a:lnTo>
                  <a:lnTo>
                    <a:pt x="10576" y="4470"/>
                  </a:lnTo>
                  <a:lnTo>
                    <a:pt x="10649" y="4495"/>
                  </a:lnTo>
                  <a:lnTo>
                    <a:pt x="10698" y="4519"/>
                  </a:lnTo>
                  <a:lnTo>
                    <a:pt x="10673" y="4592"/>
                  </a:lnTo>
                  <a:lnTo>
                    <a:pt x="10624" y="4641"/>
                  </a:lnTo>
                  <a:lnTo>
                    <a:pt x="9745" y="5423"/>
                  </a:lnTo>
                  <a:lnTo>
                    <a:pt x="9696" y="5496"/>
                  </a:lnTo>
                  <a:lnTo>
                    <a:pt x="9648" y="5594"/>
                  </a:lnTo>
                  <a:lnTo>
                    <a:pt x="9623" y="5691"/>
                  </a:lnTo>
                  <a:lnTo>
                    <a:pt x="9623" y="5789"/>
                  </a:lnTo>
                  <a:lnTo>
                    <a:pt x="9892" y="6961"/>
                  </a:lnTo>
                  <a:lnTo>
                    <a:pt x="9892" y="7035"/>
                  </a:lnTo>
                  <a:lnTo>
                    <a:pt x="9867" y="7084"/>
                  </a:lnTo>
                  <a:lnTo>
                    <a:pt x="9818" y="7084"/>
                  </a:lnTo>
                  <a:lnTo>
                    <a:pt x="9745" y="7059"/>
                  </a:lnTo>
                  <a:lnTo>
                    <a:pt x="8719" y="6473"/>
                  </a:lnTo>
                  <a:lnTo>
                    <a:pt x="8622" y="6424"/>
                  </a:lnTo>
                  <a:lnTo>
                    <a:pt x="8426" y="6424"/>
                  </a:lnTo>
                  <a:lnTo>
                    <a:pt x="8329" y="6473"/>
                  </a:lnTo>
                  <a:lnTo>
                    <a:pt x="7303" y="7059"/>
                  </a:lnTo>
                  <a:lnTo>
                    <a:pt x="7230" y="7084"/>
                  </a:lnTo>
                  <a:lnTo>
                    <a:pt x="7181" y="7084"/>
                  </a:lnTo>
                  <a:lnTo>
                    <a:pt x="7156" y="7035"/>
                  </a:lnTo>
                  <a:lnTo>
                    <a:pt x="7156" y="6961"/>
                  </a:lnTo>
                  <a:lnTo>
                    <a:pt x="7425" y="5789"/>
                  </a:lnTo>
                  <a:lnTo>
                    <a:pt x="7425" y="5691"/>
                  </a:lnTo>
                  <a:lnTo>
                    <a:pt x="7401" y="5594"/>
                  </a:lnTo>
                  <a:lnTo>
                    <a:pt x="7352" y="5496"/>
                  </a:lnTo>
                  <a:lnTo>
                    <a:pt x="7303" y="5423"/>
                  </a:lnTo>
                  <a:lnTo>
                    <a:pt x="6424" y="4641"/>
                  </a:lnTo>
                  <a:lnTo>
                    <a:pt x="6375" y="4592"/>
                  </a:lnTo>
                  <a:lnTo>
                    <a:pt x="6350" y="4519"/>
                  </a:lnTo>
                  <a:lnTo>
                    <a:pt x="6399" y="4495"/>
                  </a:lnTo>
                  <a:lnTo>
                    <a:pt x="6473" y="4470"/>
                  </a:lnTo>
                  <a:lnTo>
                    <a:pt x="7645" y="4348"/>
                  </a:lnTo>
                  <a:lnTo>
                    <a:pt x="7743" y="4324"/>
                  </a:lnTo>
                  <a:lnTo>
                    <a:pt x="7840" y="4275"/>
                  </a:lnTo>
                  <a:lnTo>
                    <a:pt x="7913" y="4202"/>
                  </a:lnTo>
                  <a:lnTo>
                    <a:pt x="7962" y="4128"/>
                  </a:lnTo>
                  <a:lnTo>
                    <a:pt x="8426" y="3054"/>
                  </a:lnTo>
                  <a:lnTo>
                    <a:pt x="8475" y="2981"/>
                  </a:lnTo>
                  <a:lnTo>
                    <a:pt x="8524" y="2956"/>
                  </a:lnTo>
                  <a:close/>
                  <a:moveTo>
                    <a:pt x="15973" y="2150"/>
                  </a:moveTo>
                  <a:lnTo>
                    <a:pt x="15973" y="2516"/>
                  </a:lnTo>
                  <a:lnTo>
                    <a:pt x="15924" y="2932"/>
                  </a:lnTo>
                  <a:lnTo>
                    <a:pt x="15875" y="3371"/>
                  </a:lnTo>
                  <a:lnTo>
                    <a:pt x="15802" y="3835"/>
                  </a:lnTo>
                  <a:lnTo>
                    <a:pt x="15704" y="4299"/>
                  </a:lnTo>
                  <a:lnTo>
                    <a:pt x="15558" y="4788"/>
                  </a:lnTo>
                  <a:lnTo>
                    <a:pt x="15411" y="5252"/>
                  </a:lnTo>
                  <a:lnTo>
                    <a:pt x="15216" y="5740"/>
                  </a:lnTo>
                  <a:lnTo>
                    <a:pt x="14996" y="6204"/>
                  </a:lnTo>
                  <a:lnTo>
                    <a:pt x="14752" y="6620"/>
                  </a:lnTo>
                  <a:lnTo>
                    <a:pt x="14459" y="7035"/>
                  </a:lnTo>
                  <a:lnTo>
                    <a:pt x="14141" y="7426"/>
                  </a:lnTo>
                  <a:lnTo>
                    <a:pt x="13799" y="7767"/>
                  </a:lnTo>
                  <a:lnTo>
                    <a:pt x="13604" y="7914"/>
                  </a:lnTo>
                  <a:lnTo>
                    <a:pt x="13409" y="8061"/>
                  </a:lnTo>
                  <a:lnTo>
                    <a:pt x="13213" y="8183"/>
                  </a:lnTo>
                  <a:lnTo>
                    <a:pt x="12993" y="8305"/>
                  </a:lnTo>
                  <a:lnTo>
                    <a:pt x="12774" y="8402"/>
                  </a:lnTo>
                  <a:lnTo>
                    <a:pt x="12529" y="8476"/>
                  </a:lnTo>
                  <a:lnTo>
                    <a:pt x="12529" y="8476"/>
                  </a:lnTo>
                  <a:lnTo>
                    <a:pt x="12823" y="7767"/>
                  </a:lnTo>
                  <a:lnTo>
                    <a:pt x="13042" y="7059"/>
                  </a:lnTo>
                  <a:lnTo>
                    <a:pt x="13262" y="6351"/>
                  </a:lnTo>
                  <a:lnTo>
                    <a:pt x="13433" y="5618"/>
                  </a:lnTo>
                  <a:lnTo>
                    <a:pt x="13555" y="4837"/>
                  </a:lnTo>
                  <a:lnTo>
                    <a:pt x="13677" y="4031"/>
                  </a:lnTo>
                  <a:lnTo>
                    <a:pt x="13751" y="3127"/>
                  </a:lnTo>
                  <a:lnTo>
                    <a:pt x="13799" y="2150"/>
                  </a:lnTo>
                  <a:close/>
                  <a:moveTo>
                    <a:pt x="3249" y="2150"/>
                  </a:moveTo>
                  <a:lnTo>
                    <a:pt x="3298" y="3127"/>
                  </a:lnTo>
                  <a:lnTo>
                    <a:pt x="3371" y="4031"/>
                  </a:lnTo>
                  <a:lnTo>
                    <a:pt x="3493" y="4837"/>
                  </a:lnTo>
                  <a:lnTo>
                    <a:pt x="3615" y="5618"/>
                  </a:lnTo>
                  <a:lnTo>
                    <a:pt x="3786" y="6351"/>
                  </a:lnTo>
                  <a:lnTo>
                    <a:pt x="4006" y="7059"/>
                  </a:lnTo>
                  <a:lnTo>
                    <a:pt x="4226" y="7767"/>
                  </a:lnTo>
                  <a:lnTo>
                    <a:pt x="4519" y="8476"/>
                  </a:lnTo>
                  <a:lnTo>
                    <a:pt x="4274" y="8402"/>
                  </a:lnTo>
                  <a:lnTo>
                    <a:pt x="4055" y="8305"/>
                  </a:lnTo>
                  <a:lnTo>
                    <a:pt x="3835" y="8183"/>
                  </a:lnTo>
                  <a:lnTo>
                    <a:pt x="3639" y="8061"/>
                  </a:lnTo>
                  <a:lnTo>
                    <a:pt x="3444" y="7914"/>
                  </a:lnTo>
                  <a:lnTo>
                    <a:pt x="3249" y="7767"/>
                  </a:lnTo>
                  <a:lnTo>
                    <a:pt x="2907" y="7426"/>
                  </a:lnTo>
                  <a:lnTo>
                    <a:pt x="2589" y="7035"/>
                  </a:lnTo>
                  <a:lnTo>
                    <a:pt x="2296" y="6620"/>
                  </a:lnTo>
                  <a:lnTo>
                    <a:pt x="2052" y="6204"/>
                  </a:lnTo>
                  <a:lnTo>
                    <a:pt x="1832" y="5740"/>
                  </a:lnTo>
                  <a:lnTo>
                    <a:pt x="1637" y="5252"/>
                  </a:lnTo>
                  <a:lnTo>
                    <a:pt x="1490" y="4788"/>
                  </a:lnTo>
                  <a:lnTo>
                    <a:pt x="1344" y="4299"/>
                  </a:lnTo>
                  <a:lnTo>
                    <a:pt x="1246" y="3835"/>
                  </a:lnTo>
                  <a:lnTo>
                    <a:pt x="1173" y="3371"/>
                  </a:lnTo>
                  <a:lnTo>
                    <a:pt x="1124" y="2932"/>
                  </a:lnTo>
                  <a:lnTo>
                    <a:pt x="1075" y="2516"/>
                  </a:lnTo>
                  <a:lnTo>
                    <a:pt x="1075" y="2150"/>
                  </a:lnTo>
                  <a:close/>
                  <a:moveTo>
                    <a:pt x="3737" y="1"/>
                  </a:moveTo>
                  <a:lnTo>
                    <a:pt x="3639" y="25"/>
                  </a:lnTo>
                  <a:lnTo>
                    <a:pt x="3542" y="50"/>
                  </a:lnTo>
                  <a:lnTo>
                    <a:pt x="3444" y="99"/>
                  </a:lnTo>
                  <a:lnTo>
                    <a:pt x="3371" y="147"/>
                  </a:lnTo>
                  <a:lnTo>
                    <a:pt x="3322" y="221"/>
                  </a:lnTo>
                  <a:lnTo>
                    <a:pt x="3249" y="294"/>
                  </a:lnTo>
                  <a:lnTo>
                    <a:pt x="3224" y="392"/>
                  </a:lnTo>
                  <a:lnTo>
                    <a:pt x="3200" y="489"/>
                  </a:lnTo>
                  <a:lnTo>
                    <a:pt x="3224" y="1076"/>
                  </a:lnTo>
                  <a:lnTo>
                    <a:pt x="1075" y="1076"/>
                  </a:lnTo>
                  <a:lnTo>
                    <a:pt x="855" y="1100"/>
                  </a:lnTo>
                  <a:lnTo>
                    <a:pt x="660" y="1149"/>
                  </a:lnTo>
                  <a:lnTo>
                    <a:pt x="489" y="1246"/>
                  </a:lnTo>
                  <a:lnTo>
                    <a:pt x="318" y="1393"/>
                  </a:lnTo>
                  <a:lnTo>
                    <a:pt x="196" y="1540"/>
                  </a:lnTo>
                  <a:lnTo>
                    <a:pt x="98" y="1735"/>
                  </a:lnTo>
                  <a:lnTo>
                    <a:pt x="25" y="1930"/>
                  </a:lnTo>
                  <a:lnTo>
                    <a:pt x="0" y="2150"/>
                  </a:lnTo>
                  <a:lnTo>
                    <a:pt x="25" y="2614"/>
                  </a:lnTo>
                  <a:lnTo>
                    <a:pt x="49" y="3078"/>
                  </a:lnTo>
                  <a:lnTo>
                    <a:pt x="98" y="3518"/>
                  </a:lnTo>
                  <a:lnTo>
                    <a:pt x="171" y="3957"/>
                  </a:lnTo>
                  <a:lnTo>
                    <a:pt x="269" y="4348"/>
                  </a:lnTo>
                  <a:lnTo>
                    <a:pt x="367" y="4739"/>
                  </a:lnTo>
                  <a:lnTo>
                    <a:pt x="489" y="5130"/>
                  </a:lnTo>
                  <a:lnTo>
                    <a:pt x="635" y="5496"/>
                  </a:lnTo>
                  <a:lnTo>
                    <a:pt x="782" y="5838"/>
                  </a:lnTo>
                  <a:lnTo>
                    <a:pt x="928" y="6156"/>
                  </a:lnTo>
                  <a:lnTo>
                    <a:pt x="1099" y="6473"/>
                  </a:lnTo>
                  <a:lnTo>
                    <a:pt x="1295" y="6766"/>
                  </a:lnTo>
                  <a:lnTo>
                    <a:pt x="1466" y="7059"/>
                  </a:lnTo>
                  <a:lnTo>
                    <a:pt x="1661" y="7328"/>
                  </a:lnTo>
                  <a:lnTo>
                    <a:pt x="2076" y="7816"/>
                  </a:lnTo>
                  <a:lnTo>
                    <a:pt x="2516" y="8256"/>
                  </a:lnTo>
                  <a:lnTo>
                    <a:pt x="2931" y="8622"/>
                  </a:lnTo>
                  <a:lnTo>
                    <a:pt x="3346" y="8940"/>
                  </a:lnTo>
                  <a:lnTo>
                    <a:pt x="3762" y="9184"/>
                  </a:lnTo>
                  <a:lnTo>
                    <a:pt x="4152" y="9379"/>
                  </a:lnTo>
                  <a:lnTo>
                    <a:pt x="4519" y="9526"/>
                  </a:lnTo>
                  <a:lnTo>
                    <a:pt x="4836" y="9624"/>
                  </a:lnTo>
                  <a:lnTo>
                    <a:pt x="5105" y="9672"/>
                  </a:lnTo>
                  <a:lnTo>
                    <a:pt x="5422" y="10136"/>
                  </a:lnTo>
                  <a:lnTo>
                    <a:pt x="5764" y="10576"/>
                  </a:lnTo>
                  <a:lnTo>
                    <a:pt x="5935" y="10747"/>
                  </a:lnTo>
                  <a:lnTo>
                    <a:pt x="6131" y="10918"/>
                  </a:lnTo>
                  <a:lnTo>
                    <a:pt x="6326" y="11089"/>
                  </a:lnTo>
                  <a:lnTo>
                    <a:pt x="6546" y="11236"/>
                  </a:lnTo>
                  <a:lnTo>
                    <a:pt x="6766" y="11358"/>
                  </a:lnTo>
                  <a:lnTo>
                    <a:pt x="6985" y="11480"/>
                  </a:lnTo>
                  <a:lnTo>
                    <a:pt x="7230" y="11577"/>
                  </a:lnTo>
                  <a:lnTo>
                    <a:pt x="7474" y="11651"/>
                  </a:lnTo>
                  <a:lnTo>
                    <a:pt x="7718" y="11724"/>
                  </a:lnTo>
                  <a:lnTo>
                    <a:pt x="7987" y="11773"/>
                  </a:lnTo>
                  <a:lnTo>
                    <a:pt x="8255" y="11797"/>
                  </a:lnTo>
                  <a:lnTo>
                    <a:pt x="8793" y="11797"/>
                  </a:lnTo>
                  <a:lnTo>
                    <a:pt x="9061" y="11773"/>
                  </a:lnTo>
                  <a:lnTo>
                    <a:pt x="9330" y="11724"/>
                  </a:lnTo>
                  <a:lnTo>
                    <a:pt x="9574" y="11651"/>
                  </a:lnTo>
                  <a:lnTo>
                    <a:pt x="9818" y="11577"/>
                  </a:lnTo>
                  <a:lnTo>
                    <a:pt x="10063" y="11480"/>
                  </a:lnTo>
                  <a:lnTo>
                    <a:pt x="10283" y="11358"/>
                  </a:lnTo>
                  <a:lnTo>
                    <a:pt x="10502" y="11236"/>
                  </a:lnTo>
                  <a:lnTo>
                    <a:pt x="10722" y="11089"/>
                  </a:lnTo>
                  <a:lnTo>
                    <a:pt x="10918" y="10918"/>
                  </a:lnTo>
                  <a:lnTo>
                    <a:pt x="11113" y="10747"/>
                  </a:lnTo>
                  <a:lnTo>
                    <a:pt x="11284" y="10576"/>
                  </a:lnTo>
                  <a:lnTo>
                    <a:pt x="11626" y="10136"/>
                  </a:lnTo>
                  <a:lnTo>
                    <a:pt x="11943" y="9672"/>
                  </a:lnTo>
                  <a:lnTo>
                    <a:pt x="12212" y="9624"/>
                  </a:lnTo>
                  <a:lnTo>
                    <a:pt x="12529" y="9550"/>
                  </a:lnTo>
                  <a:lnTo>
                    <a:pt x="12896" y="9404"/>
                  </a:lnTo>
                  <a:lnTo>
                    <a:pt x="13287" y="9208"/>
                  </a:lnTo>
                  <a:lnTo>
                    <a:pt x="13702" y="8964"/>
                  </a:lnTo>
                  <a:lnTo>
                    <a:pt x="14117" y="8647"/>
                  </a:lnTo>
                  <a:lnTo>
                    <a:pt x="14557" y="8280"/>
                  </a:lnTo>
                  <a:lnTo>
                    <a:pt x="14972" y="7865"/>
                  </a:lnTo>
                  <a:lnTo>
                    <a:pt x="15387" y="7377"/>
                  </a:lnTo>
                  <a:lnTo>
                    <a:pt x="15582" y="7108"/>
                  </a:lnTo>
                  <a:lnTo>
                    <a:pt x="15753" y="6815"/>
                  </a:lnTo>
                  <a:lnTo>
                    <a:pt x="15949" y="6522"/>
                  </a:lnTo>
                  <a:lnTo>
                    <a:pt x="16120" y="6204"/>
                  </a:lnTo>
                  <a:lnTo>
                    <a:pt x="16266" y="5887"/>
                  </a:lnTo>
                  <a:lnTo>
                    <a:pt x="16413" y="5521"/>
                  </a:lnTo>
                  <a:lnTo>
                    <a:pt x="16559" y="5179"/>
                  </a:lnTo>
                  <a:lnTo>
                    <a:pt x="16681" y="4788"/>
                  </a:lnTo>
                  <a:lnTo>
                    <a:pt x="16779" y="4397"/>
                  </a:lnTo>
                  <a:lnTo>
                    <a:pt x="16877" y="3982"/>
                  </a:lnTo>
                  <a:lnTo>
                    <a:pt x="16950" y="3542"/>
                  </a:lnTo>
                  <a:lnTo>
                    <a:pt x="16999" y="3103"/>
                  </a:lnTo>
                  <a:lnTo>
                    <a:pt x="17023" y="2614"/>
                  </a:lnTo>
                  <a:lnTo>
                    <a:pt x="17048" y="2150"/>
                  </a:lnTo>
                  <a:lnTo>
                    <a:pt x="17023" y="1930"/>
                  </a:lnTo>
                  <a:lnTo>
                    <a:pt x="16950" y="1735"/>
                  </a:lnTo>
                  <a:lnTo>
                    <a:pt x="16852" y="1540"/>
                  </a:lnTo>
                  <a:lnTo>
                    <a:pt x="16730" y="1393"/>
                  </a:lnTo>
                  <a:lnTo>
                    <a:pt x="16559" y="1246"/>
                  </a:lnTo>
                  <a:lnTo>
                    <a:pt x="16388" y="1149"/>
                  </a:lnTo>
                  <a:lnTo>
                    <a:pt x="16193" y="1100"/>
                  </a:lnTo>
                  <a:lnTo>
                    <a:pt x="15973" y="1076"/>
                  </a:lnTo>
                  <a:lnTo>
                    <a:pt x="13824" y="1076"/>
                  </a:lnTo>
                  <a:lnTo>
                    <a:pt x="13848" y="489"/>
                  </a:lnTo>
                  <a:lnTo>
                    <a:pt x="13824" y="392"/>
                  </a:lnTo>
                  <a:lnTo>
                    <a:pt x="13799" y="294"/>
                  </a:lnTo>
                  <a:lnTo>
                    <a:pt x="13726" y="221"/>
                  </a:lnTo>
                  <a:lnTo>
                    <a:pt x="13677" y="147"/>
                  </a:lnTo>
                  <a:lnTo>
                    <a:pt x="13604" y="99"/>
                  </a:lnTo>
                  <a:lnTo>
                    <a:pt x="13506" y="50"/>
                  </a:lnTo>
                  <a:lnTo>
                    <a:pt x="13409" y="25"/>
                  </a:lnTo>
                  <a:lnTo>
                    <a:pt x="133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795" name="Google Shape;795;p47"/>
          <p:cNvGrpSpPr/>
          <p:nvPr/>
        </p:nvGrpSpPr>
        <p:grpSpPr>
          <a:xfrm>
            <a:off x="6938159" y="2141087"/>
            <a:ext cx="477801" cy="509096"/>
            <a:chOff x="5970800" y="1619250"/>
            <a:chExt cx="428650" cy="456725"/>
          </a:xfrm>
          <a:solidFill>
            <a:schemeClr val="accent5">
              <a:lumMod val="50000"/>
            </a:schemeClr>
          </a:solidFill>
        </p:grpSpPr>
        <p:sp>
          <p:nvSpPr>
            <p:cNvPr id="796" name="Google Shape;796;p47"/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l" t="t" r="r" b="b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97" name="Google Shape;797;p47"/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l" t="t" r="r" b="b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98" name="Google Shape;798;p47"/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l" t="t" r="r" b="b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799" name="Google Shape;799;p47"/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l" t="t" r="r" b="b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00" name="Google Shape;800;p47"/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l" t="t" r="r" b="b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801" name="Google Shape;801;p47"/>
          <p:cNvGrpSpPr/>
          <p:nvPr/>
        </p:nvGrpSpPr>
        <p:grpSpPr>
          <a:xfrm>
            <a:off x="7667764" y="2134957"/>
            <a:ext cx="535625" cy="488669"/>
            <a:chOff x="6625350" y="1613750"/>
            <a:chExt cx="480525" cy="438400"/>
          </a:xfrm>
          <a:solidFill>
            <a:schemeClr val="accent5">
              <a:lumMod val="50000"/>
            </a:schemeClr>
          </a:solidFill>
        </p:grpSpPr>
        <p:sp>
          <p:nvSpPr>
            <p:cNvPr id="802" name="Google Shape;802;p47"/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03" name="Google Shape;803;p47"/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04" name="Google Shape;804;p47"/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05" name="Google Shape;805;p47"/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06" name="Google Shape;806;p47"/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807" name="Google Shape;807;p47"/>
          <p:cNvGrpSpPr/>
          <p:nvPr/>
        </p:nvGrpSpPr>
        <p:grpSpPr>
          <a:xfrm>
            <a:off x="963963" y="2929882"/>
            <a:ext cx="404289" cy="434247"/>
            <a:chOff x="611175" y="2326900"/>
            <a:chExt cx="362700" cy="389575"/>
          </a:xfrm>
          <a:solidFill>
            <a:schemeClr val="accent5">
              <a:lumMod val="50000"/>
            </a:schemeClr>
          </a:solidFill>
        </p:grpSpPr>
        <p:sp>
          <p:nvSpPr>
            <p:cNvPr id="808" name="Google Shape;808;p47"/>
            <p:cNvSpPr/>
            <p:nvPr/>
          </p:nvSpPr>
          <p:spPr>
            <a:xfrm>
              <a:off x="611175" y="2326900"/>
              <a:ext cx="362700" cy="389575"/>
            </a:xfrm>
            <a:custGeom>
              <a:avLst/>
              <a:gdLst/>
              <a:ahLst/>
              <a:cxnLst/>
              <a:rect l="l" t="t" r="r" b="b"/>
              <a:pathLst>
                <a:path w="14508" h="15583" extrusionOk="0">
                  <a:moveTo>
                    <a:pt x="9647" y="489"/>
                  </a:moveTo>
                  <a:lnTo>
                    <a:pt x="9769" y="513"/>
                  </a:lnTo>
                  <a:lnTo>
                    <a:pt x="9916" y="562"/>
                  </a:lnTo>
                  <a:lnTo>
                    <a:pt x="10014" y="660"/>
                  </a:lnTo>
                  <a:lnTo>
                    <a:pt x="10087" y="782"/>
                  </a:lnTo>
                  <a:lnTo>
                    <a:pt x="10111" y="928"/>
                  </a:lnTo>
                  <a:lnTo>
                    <a:pt x="10111" y="1075"/>
                  </a:lnTo>
                  <a:lnTo>
                    <a:pt x="10063" y="1197"/>
                  </a:lnTo>
                  <a:lnTo>
                    <a:pt x="9989" y="1319"/>
                  </a:lnTo>
                  <a:lnTo>
                    <a:pt x="9281" y="2003"/>
                  </a:lnTo>
                  <a:lnTo>
                    <a:pt x="9232" y="2076"/>
                  </a:lnTo>
                  <a:lnTo>
                    <a:pt x="9183" y="2174"/>
                  </a:lnTo>
                  <a:lnTo>
                    <a:pt x="9159" y="2247"/>
                  </a:lnTo>
                  <a:lnTo>
                    <a:pt x="9159" y="2345"/>
                  </a:lnTo>
                  <a:lnTo>
                    <a:pt x="9159" y="6497"/>
                  </a:lnTo>
                  <a:lnTo>
                    <a:pt x="9183" y="6643"/>
                  </a:lnTo>
                  <a:lnTo>
                    <a:pt x="9232" y="6790"/>
                  </a:lnTo>
                  <a:lnTo>
                    <a:pt x="10575" y="8671"/>
                  </a:lnTo>
                  <a:lnTo>
                    <a:pt x="3932" y="8671"/>
                  </a:lnTo>
                  <a:lnTo>
                    <a:pt x="5276" y="6790"/>
                  </a:lnTo>
                  <a:lnTo>
                    <a:pt x="5324" y="6643"/>
                  </a:lnTo>
                  <a:lnTo>
                    <a:pt x="5349" y="6497"/>
                  </a:lnTo>
                  <a:lnTo>
                    <a:pt x="5349" y="2345"/>
                  </a:lnTo>
                  <a:lnTo>
                    <a:pt x="5349" y="2247"/>
                  </a:lnTo>
                  <a:lnTo>
                    <a:pt x="5324" y="2174"/>
                  </a:lnTo>
                  <a:lnTo>
                    <a:pt x="5276" y="2076"/>
                  </a:lnTo>
                  <a:lnTo>
                    <a:pt x="5227" y="2003"/>
                  </a:lnTo>
                  <a:lnTo>
                    <a:pt x="4519" y="1319"/>
                  </a:lnTo>
                  <a:lnTo>
                    <a:pt x="4445" y="1197"/>
                  </a:lnTo>
                  <a:lnTo>
                    <a:pt x="4396" y="1075"/>
                  </a:lnTo>
                  <a:lnTo>
                    <a:pt x="4396" y="928"/>
                  </a:lnTo>
                  <a:lnTo>
                    <a:pt x="4421" y="782"/>
                  </a:lnTo>
                  <a:lnTo>
                    <a:pt x="4494" y="660"/>
                  </a:lnTo>
                  <a:lnTo>
                    <a:pt x="4592" y="562"/>
                  </a:lnTo>
                  <a:lnTo>
                    <a:pt x="4738" y="513"/>
                  </a:lnTo>
                  <a:lnTo>
                    <a:pt x="4860" y="489"/>
                  </a:lnTo>
                  <a:close/>
                  <a:moveTo>
                    <a:pt x="6717" y="9574"/>
                  </a:moveTo>
                  <a:lnTo>
                    <a:pt x="6912" y="9647"/>
                  </a:lnTo>
                  <a:lnTo>
                    <a:pt x="7083" y="9745"/>
                  </a:lnTo>
                  <a:lnTo>
                    <a:pt x="7254" y="9892"/>
                  </a:lnTo>
                  <a:lnTo>
                    <a:pt x="7376" y="10038"/>
                  </a:lnTo>
                  <a:lnTo>
                    <a:pt x="7474" y="10234"/>
                  </a:lnTo>
                  <a:lnTo>
                    <a:pt x="7547" y="10429"/>
                  </a:lnTo>
                  <a:lnTo>
                    <a:pt x="7571" y="10649"/>
                  </a:lnTo>
                  <a:lnTo>
                    <a:pt x="7547" y="10869"/>
                  </a:lnTo>
                  <a:lnTo>
                    <a:pt x="7474" y="11064"/>
                  </a:lnTo>
                  <a:lnTo>
                    <a:pt x="7376" y="11259"/>
                  </a:lnTo>
                  <a:lnTo>
                    <a:pt x="7254" y="11406"/>
                  </a:lnTo>
                  <a:lnTo>
                    <a:pt x="7083" y="11552"/>
                  </a:lnTo>
                  <a:lnTo>
                    <a:pt x="6912" y="11650"/>
                  </a:lnTo>
                  <a:lnTo>
                    <a:pt x="6717" y="11699"/>
                  </a:lnTo>
                  <a:lnTo>
                    <a:pt x="6497" y="11723"/>
                  </a:lnTo>
                  <a:lnTo>
                    <a:pt x="6277" y="11699"/>
                  </a:lnTo>
                  <a:lnTo>
                    <a:pt x="6057" y="11650"/>
                  </a:lnTo>
                  <a:lnTo>
                    <a:pt x="5886" y="11552"/>
                  </a:lnTo>
                  <a:lnTo>
                    <a:pt x="5715" y="11406"/>
                  </a:lnTo>
                  <a:lnTo>
                    <a:pt x="5593" y="11259"/>
                  </a:lnTo>
                  <a:lnTo>
                    <a:pt x="5495" y="11064"/>
                  </a:lnTo>
                  <a:lnTo>
                    <a:pt x="5422" y="10869"/>
                  </a:lnTo>
                  <a:lnTo>
                    <a:pt x="5398" y="10649"/>
                  </a:lnTo>
                  <a:lnTo>
                    <a:pt x="5422" y="10429"/>
                  </a:lnTo>
                  <a:lnTo>
                    <a:pt x="5495" y="10234"/>
                  </a:lnTo>
                  <a:lnTo>
                    <a:pt x="5593" y="10038"/>
                  </a:lnTo>
                  <a:lnTo>
                    <a:pt x="5715" y="9892"/>
                  </a:lnTo>
                  <a:lnTo>
                    <a:pt x="5886" y="9745"/>
                  </a:lnTo>
                  <a:lnTo>
                    <a:pt x="6057" y="9647"/>
                  </a:lnTo>
                  <a:lnTo>
                    <a:pt x="6277" y="9574"/>
                  </a:lnTo>
                  <a:close/>
                  <a:moveTo>
                    <a:pt x="8475" y="11894"/>
                  </a:moveTo>
                  <a:lnTo>
                    <a:pt x="8597" y="11919"/>
                  </a:lnTo>
                  <a:lnTo>
                    <a:pt x="8695" y="11943"/>
                  </a:lnTo>
                  <a:lnTo>
                    <a:pt x="8817" y="11992"/>
                  </a:lnTo>
                  <a:lnTo>
                    <a:pt x="8915" y="12065"/>
                  </a:lnTo>
                  <a:lnTo>
                    <a:pt x="8988" y="12163"/>
                  </a:lnTo>
                  <a:lnTo>
                    <a:pt x="9037" y="12285"/>
                  </a:lnTo>
                  <a:lnTo>
                    <a:pt x="9086" y="12383"/>
                  </a:lnTo>
                  <a:lnTo>
                    <a:pt x="9086" y="12529"/>
                  </a:lnTo>
                  <a:lnTo>
                    <a:pt x="9086" y="12652"/>
                  </a:lnTo>
                  <a:lnTo>
                    <a:pt x="9037" y="12749"/>
                  </a:lnTo>
                  <a:lnTo>
                    <a:pt x="8988" y="12871"/>
                  </a:lnTo>
                  <a:lnTo>
                    <a:pt x="8915" y="12969"/>
                  </a:lnTo>
                  <a:lnTo>
                    <a:pt x="8817" y="13042"/>
                  </a:lnTo>
                  <a:lnTo>
                    <a:pt x="8695" y="13091"/>
                  </a:lnTo>
                  <a:lnTo>
                    <a:pt x="8597" y="13140"/>
                  </a:lnTo>
                  <a:lnTo>
                    <a:pt x="8329" y="13140"/>
                  </a:lnTo>
                  <a:lnTo>
                    <a:pt x="8231" y="13091"/>
                  </a:lnTo>
                  <a:lnTo>
                    <a:pt x="8109" y="13042"/>
                  </a:lnTo>
                  <a:lnTo>
                    <a:pt x="8011" y="12969"/>
                  </a:lnTo>
                  <a:lnTo>
                    <a:pt x="7938" y="12871"/>
                  </a:lnTo>
                  <a:lnTo>
                    <a:pt x="7889" y="12749"/>
                  </a:lnTo>
                  <a:lnTo>
                    <a:pt x="7864" y="12652"/>
                  </a:lnTo>
                  <a:lnTo>
                    <a:pt x="7840" y="12529"/>
                  </a:lnTo>
                  <a:lnTo>
                    <a:pt x="7864" y="12383"/>
                  </a:lnTo>
                  <a:lnTo>
                    <a:pt x="7889" y="12285"/>
                  </a:lnTo>
                  <a:lnTo>
                    <a:pt x="7938" y="12163"/>
                  </a:lnTo>
                  <a:lnTo>
                    <a:pt x="8011" y="12065"/>
                  </a:lnTo>
                  <a:lnTo>
                    <a:pt x="8109" y="11992"/>
                  </a:lnTo>
                  <a:lnTo>
                    <a:pt x="8231" y="11943"/>
                  </a:lnTo>
                  <a:lnTo>
                    <a:pt x="8329" y="11919"/>
                  </a:lnTo>
                  <a:lnTo>
                    <a:pt x="8475" y="11894"/>
                  </a:lnTo>
                  <a:close/>
                  <a:moveTo>
                    <a:pt x="6741" y="13360"/>
                  </a:moveTo>
                  <a:lnTo>
                    <a:pt x="6814" y="13384"/>
                  </a:lnTo>
                  <a:lnTo>
                    <a:pt x="6912" y="13433"/>
                  </a:lnTo>
                  <a:lnTo>
                    <a:pt x="6985" y="13482"/>
                  </a:lnTo>
                  <a:lnTo>
                    <a:pt x="7034" y="13555"/>
                  </a:lnTo>
                  <a:lnTo>
                    <a:pt x="7083" y="13653"/>
                  </a:lnTo>
                  <a:lnTo>
                    <a:pt x="7107" y="13726"/>
                  </a:lnTo>
                  <a:lnTo>
                    <a:pt x="7107" y="13824"/>
                  </a:lnTo>
                  <a:lnTo>
                    <a:pt x="7107" y="13922"/>
                  </a:lnTo>
                  <a:lnTo>
                    <a:pt x="7083" y="14019"/>
                  </a:lnTo>
                  <a:lnTo>
                    <a:pt x="7034" y="14117"/>
                  </a:lnTo>
                  <a:lnTo>
                    <a:pt x="6985" y="14166"/>
                  </a:lnTo>
                  <a:lnTo>
                    <a:pt x="6912" y="14239"/>
                  </a:lnTo>
                  <a:lnTo>
                    <a:pt x="6814" y="14288"/>
                  </a:lnTo>
                  <a:lnTo>
                    <a:pt x="6741" y="14312"/>
                  </a:lnTo>
                  <a:lnTo>
                    <a:pt x="6546" y="14312"/>
                  </a:lnTo>
                  <a:lnTo>
                    <a:pt x="6448" y="14288"/>
                  </a:lnTo>
                  <a:lnTo>
                    <a:pt x="6375" y="14239"/>
                  </a:lnTo>
                  <a:lnTo>
                    <a:pt x="6301" y="14166"/>
                  </a:lnTo>
                  <a:lnTo>
                    <a:pt x="6228" y="14117"/>
                  </a:lnTo>
                  <a:lnTo>
                    <a:pt x="6179" y="14019"/>
                  </a:lnTo>
                  <a:lnTo>
                    <a:pt x="6155" y="13922"/>
                  </a:lnTo>
                  <a:lnTo>
                    <a:pt x="6155" y="13824"/>
                  </a:lnTo>
                  <a:lnTo>
                    <a:pt x="6155" y="13726"/>
                  </a:lnTo>
                  <a:lnTo>
                    <a:pt x="6179" y="13653"/>
                  </a:lnTo>
                  <a:lnTo>
                    <a:pt x="6228" y="13555"/>
                  </a:lnTo>
                  <a:lnTo>
                    <a:pt x="6301" y="13482"/>
                  </a:lnTo>
                  <a:lnTo>
                    <a:pt x="6375" y="13433"/>
                  </a:lnTo>
                  <a:lnTo>
                    <a:pt x="6448" y="13384"/>
                  </a:lnTo>
                  <a:lnTo>
                    <a:pt x="6546" y="13360"/>
                  </a:lnTo>
                  <a:close/>
                  <a:moveTo>
                    <a:pt x="4860" y="0"/>
                  </a:moveTo>
                  <a:lnTo>
                    <a:pt x="4714" y="25"/>
                  </a:lnTo>
                  <a:lnTo>
                    <a:pt x="4592" y="49"/>
                  </a:lnTo>
                  <a:lnTo>
                    <a:pt x="4445" y="98"/>
                  </a:lnTo>
                  <a:lnTo>
                    <a:pt x="4323" y="171"/>
                  </a:lnTo>
                  <a:lnTo>
                    <a:pt x="4225" y="245"/>
                  </a:lnTo>
                  <a:lnTo>
                    <a:pt x="4128" y="367"/>
                  </a:lnTo>
                  <a:lnTo>
                    <a:pt x="4030" y="464"/>
                  </a:lnTo>
                  <a:lnTo>
                    <a:pt x="3981" y="611"/>
                  </a:lnTo>
                  <a:lnTo>
                    <a:pt x="3932" y="733"/>
                  </a:lnTo>
                  <a:lnTo>
                    <a:pt x="3908" y="880"/>
                  </a:lnTo>
                  <a:lnTo>
                    <a:pt x="3908" y="1026"/>
                  </a:lnTo>
                  <a:lnTo>
                    <a:pt x="3908" y="1173"/>
                  </a:lnTo>
                  <a:lnTo>
                    <a:pt x="3957" y="1295"/>
                  </a:lnTo>
                  <a:lnTo>
                    <a:pt x="4006" y="1441"/>
                  </a:lnTo>
                  <a:lnTo>
                    <a:pt x="4079" y="1563"/>
                  </a:lnTo>
                  <a:lnTo>
                    <a:pt x="4177" y="1661"/>
                  </a:lnTo>
                  <a:lnTo>
                    <a:pt x="4860" y="2345"/>
                  </a:lnTo>
                  <a:lnTo>
                    <a:pt x="4860" y="6497"/>
                  </a:lnTo>
                  <a:lnTo>
                    <a:pt x="196" y="13067"/>
                  </a:lnTo>
                  <a:lnTo>
                    <a:pt x="122" y="13189"/>
                  </a:lnTo>
                  <a:lnTo>
                    <a:pt x="49" y="13311"/>
                  </a:lnTo>
                  <a:lnTo>
                    <a:pt x="25" y="13433"/>
                  </a:lnTo>
                  <a:lnTo>
                    <a:pt x="0" y="13555"/>
                  </a:lnTo>
                  <a:lnTo>
                    <a:pt x="0" y="13677"/>
                  </a:lnTo>
                  <a:lnTo>
                    <a:pt x="25" y="13824"/>
                  </a:lnTo>
                  <a:lnTo>
                    <a:pt x="49" y="13946"/>
                  </a:lnTo>
                  <a:lnTo>
                    <a:pt x="98" y="14068"/>
                  </a:lnTo>
                  <a:lnTo>
                    <a:pt x="586" y="15045"/>
                  </a:lnTo>
                  <a:lnTo>
                    <a:pt x="660" y="15167"/>
                  </a:lnTo>
                  <a:lnTo>
                    <a:pt x="757" y="15265"/>
                  </a:lnTo>
                  <a:lnTo>
                    <a:pt x="831" y="15362"/>
                  </a:lnTo>
                  <a:lnTo>
                    <a:pt x="953" y="15436"/>
                  </a:lnTo>
                  <a:lnTo>
                    <a:pt x="1075" y="15485"/>
                  </a:lnTo>
                  <a:lnTo>
                    <a:pt x="1197" y="15533"/>
                  </a:lnTo>
                  <a:lnTo>
                    <a:pt x="1319" y="15582"/>
                  </a:lnTo>
                  <a:lnTo>
                    <a:pt x="13189" y="15582"/>
                  </a:lnTo>
                  <a:lnTo>
                    <a:pt x="13311" y="15533"/>
                  </a:lnTo>
                  <a:lnTo>
                    <a:pt x="13433" y="15485"/>
                  </a:lnTo>
                  <a:lnTo>
                    <a:pt x="13555" y="15436"/>
                  </a:lnTo>
                  <a:lnTo>
                    <a:pt x="13677" y="15362"/>
                  </a:lnTo>
                  <a:lnTo>
                    <a:pt x="13750" y="15265"/>
                  </a:lnTo>
                  <a:lnTo>
                    <a:pt x="13848" y="15167"/>
                  </a:lnTo>
                  <a:lnTo>
                    <a:pt x="13921" y="15045"/>
                  </a:lnTo>
                  <a:lnTo>
                    <a:pt x="14410" y="14068"/>
                  </a:lnTo>
                  <a:lnTo>
                    <a:pt x="14459" y="13946"/>
                  </a:lnTo>
                  <a:lnTo>
                    <a:pt x="14483" y="13824"/>
                  </a:lnTo>
                  <a:lnTo>
                    <a:pt x="14508" y="13677"/>
                  </a:lnTo>
                  <a:lnTo>
                    <a:pt x="14508" y="13555"/>
                  </a:lnTo>
                  <a:lnTo>
                    <a:pt x="14483" y="13433"/>
                  </a:lnTo>
                  <a:lnTo>
                    <a:pt x="14459" y="13311"/>
                  </a:lnTo>
                  <a:lnTo>
                    <a:pt x="14385" y="13189"/>
                  </a:lnTo>
                  <a:lnTo>
                    <a:pt x="14312" y="13067"/>
                  </a:lnTo>
                  <a:lnTo>
                    <a:pt x="9647" y="6497"/>
                  </a:lnTo>
                  <a:lnTo>
                    <a:pt x="9647" y="2345"/>
                  </a:lnTo>
                  <a:lnTo>
                    <a:pt x="10331" y="1661"/>
                  </a:lnTo>
                  <a:lnTo>
                    <a:pt x="10429" y="1563"/>
                  </a:lnTo>
                  <a:lnTo>
                    <a:pt x="10502" y="1441"/>
                  </a:lnTo>
                  <a:lnTo>
                    <a:pt x="10551" y="1295"/>
                  </a:lnTo>
                  <a:lnTo>
                    <a:pt x="10600" y="1173"/>
                  </a:lnTo>
                  <a:lnTo>
                    <a:pt x="10600" y="1026"/>
                  </a:lnTo>
                  <a:lnTo>
                    <a:pt x="10600" y="880"/>
                  </a:lnTo>
                  <a:lnTo>
                    <a:pt x="10575" y="733"/>
                  </a:lnTo>
                  <a:lnTo>
                    <a:pt x="10527" y="611"/>
                  </a:lnTo>
                  <a:lnTo>
                    <a:pt x="10478" y="464"/>
                  </a:lnTo>
                  <a:lnTo>
                    <a:pt x="10380" y="367"/>
                  </a:lnTo>
                  <a:lnTo>
                    <a:pt x="10282" y="245"/>
                  </a:lnTo>
                  <a:lnTo>
                    <a:pt x="10185" y="171"/>
                  </a:lnTo>
                  <a:lnTo>
                    <a:pt x="10063" y="98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09" name="Google Shape;809;p47"/>
            <p:cNvSpPr/>
            <p:nvPr/>
          </p:nvSpPr>
          <p:spPr>
            <a:xfrm>
              <a:off x="794950" y="2500900"/>
              <a:ext cx="24450" cy="23850"/>
            </a:xfrm>
            <a:custGeom>
              <a:avLst/>
              <a:gdLst/>
              <a:ahLst/>
              <a:cxnLst/>
              <a:rect l="l" t="t" r="r" b="b"/>
              <a:pathLst>
                <a:path w="978" h="954" extrusionOk="0">
                  <a:moveTo>
                    <a:pt x="391" y="1"/>
                  </a:moveTo>
                  <a:lnTo>
                    <a:pt x="294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98" y="196"/>
                  </a:lnTo>
                  <a:lnTo>
                    <a:pt x="49" y="294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25" y="563"/>
                  </a:lnTo>
                  <a:lnTo>
                    <a:pt x="49" y="660"/>
                  </a:lnTo>
                  <a:lnTo>
                    <a:pt x="98" y="734"/>
                  </a:lnTo>
                  <a:lnTo>
                    <a:pt x="147" y="807"/>
                  </a:lnTo>
                  <a:lnTo>
                    <a:pt x="220" y="880"/>
                  </a:lnTo>
                  <a:lnTo>
                    <a:pt x="294" y="905"/>
                  </a:lnTo>
                  <a:lnTo>
                    <a:pt x="391" y="953"/>
                  </a:lnTo>
                  <a:lnTo>
                    <a:pt x="587" y="953"/>
                  </a:lnTo>
                  <a:lnTo>
                    <a:pt x="684" y="905"/>
                  </a:lnTo>
                  <a:lnTo>
                    <a:pt x="758" y="880"/>
                  </a:lnTo>
                  <a:lnTo>
                    <a:pt x="831" y="807"/>
                  </a:lnTo>
                  <a:lnTo>
                    <a:pt x="880" y="734"/>
                  </a:lnTo>
                  <a:lnTo>
                    <a:pt x="929" y="660"/>
                  </a:lnTo>
                  <a:lnTo>
                    <a:pt x="953" y="563"/>
                  </a:lnTo>
                  <a:lnTo>
                    <a:pt x="978" y="465"/>
                  </a:lnTo>
                  <a:lnTo>
                    <a:pt x="953" y="367"/>
                  </a:lnTo>
                  <a:lnTo>
                    <a:pt x="929" y="294"/>
                  </a:lnTo>
                  <a:lnTo>
                    <a:pt x="880" y="196"/>
                  </a:lnTo>
                  <a:lnTo>
                    <a:pt x="831" y="123"/>
                  </a:lnTo>
                  <a:lnTo>
                    <a:pt x="758" y="74"/>
                  </a:lnTo>
                  <a:lnTo>
                    <a:pt x="684" y="25"/>
                  </a:lnTo>
                  <a:lnTo>
                    <a:pt x="58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10" name="Google Shape;810;p47"/>
            <p:cNvSpPr/>
            <p:nvPr/>
          </p:nvSpPr>
          <p:spPr>
            <a:xfrm>
              <a:off x="754650" y="2381250"/>
              <a:ext cx="75750" cy="14050"/>
            </a:xfrm>
            <a:custGeom>
              <a:avLst/>
              <a:gdLst/>
              <a:ahLst/>
              <a:cxnLst/>
              <a:rect l="l" t="t" r="r" b="b"/>
              <a:pathLst>
                <a:path w="3030" h="562" extrusionOk="0">
                  <a:moveTo>
                    <a:pt x="294" y="0"/>
                  </a:moveTo>
                  <a:lnTo>
                    <a:pt x="172" y="24"/>
                  </a:lnTo>
                  <a:lnTo>
                    <a:pt x="74" y="73"/>
                  </a:lnTo>
                  <a:lnTo>
                    <a:pt x="25" y="171"/>
                  </a:lnTo>
                  <a:lnTo>
                    <a:pt x="1" y="269"/>
                  </a:lnTo>
                  <a:lnTo>
                    <a:pt x="25" y="391"/>
                  </a:lnTo>
                  <a:lnTo>
                    <a:pt x="74" y="488"/>
                  </a:lnTo>
                  <a:lnTo>
                    <a:pt x="172" y="537"/>
                  </a:lnTo>
                  <a:lnTo>
                    <a:pt x="294" y="562"/>
                  </a:lnTo>
                  <a:lnTo>
                    <a:pt x="2736" y="562"/>
                  </a:lnTo>
                  <a:lnTo>
                    <a:pt x="2858" y="537"/>
                  </a:lnTo>
                  <a:lnTo>
                    <a:pt x="2956" y="488"/>
                  </a:lnTo>
                  <a:lnTo>
                    <a:pt x="3005" y="391"/>
                  </a:lnTo>
                  <a:lnTo>
                    <a:pt x="3029" y="269"/>
                  </a:lnTo>
                  <a:lnTo>
                    <a:pt x="3005" y="171"/>
                  </a:lnTo>
                  <a:lnTo>
                    <a:pt x="2956" y="73"/>
                  </a:lnTo>
                  <a:lnTo>
                    <a:pt x="2858" y="24"/>
                  </a:lnTo>
                  <a:lnTo>
                    <a:pt x="27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11" name="Google Shape;811;p47"/>
            <p:cNvSpPr/>
            <p:nvPr/>
          </p:nvSpPr>
          <p:spPr>
            <a:xfrm>
              <a:off x="765025" y="2453900"/>
              <a:ext cx="31175" cy="31150"/>
            </a:xfrm>
            <a:custGeom>
              <a:avLst/>
              <a:gdLst/>
              <a:ahLst/>
              <a:cxnLst/>
              <a:rect l="l" t="t" r="r" b="b"/>
              <a:pathLst>
                <a:path w="1247" h="1246" extrusionOk="0">
                  <a:moveTo>
                    <a:pt x="611" y="0"/>
                  </a:moveTo>
                  <a:lnTo>
                    <a:pt x="489" y="25"/>
                  </a:lnTo>
                  <a:lnTo>
                    <a:pt x="367" y="49"/>
                  </a:lnTo>
                  <a:lnTo>
                    <a:pt x="270" y="122"/>
                  </a:lnTo>
                  <a:lnTo>
                    <a:pt x="172" y="196"/>
                  </a:lnTo>
                  <a:lnTo>
                    <a:pt x="99" y="269"/>
                  </a:lnTo>
                  <a:lnTo>
                    <a:pt x="50" y="391"/>
                  </a:lnTo>
                  <a:lnTo>
                    <a:pt x="1" y="513"/>
                  </a:lnTo>
                  <a:lnTo>
                    <a:pt x="1" y="635"/>
                  </a:lnTo>
                  <a:lnTo>
                    <a:pt x="1" y="757"/>
                  </a:lnTo>
                  <a:lnTo>
                    <a:pt x="50" y="880"/>
                  </a:lnTo>
                  <a:lnTo>
                    <a:pt x="99" y="977"/>
                  </a:lnTo>
                  <a:lnTo>
                    <a:pt x="172" y="1075"/>
                  </a:lnTo>
                  <a:lnTo>
                    <a:pt x="270" y="1148"/>
                  </a:lnTo>
                  <a:lnTo>
                    <a:pt x="367" y="1197"/>
                  </a:lnTo>
                  <a:lnTo>
                    <a:pt x="489" y="1246"/>
                  </a:lnTo>
                  <a:lnTo>
                    <a:pt x="734" y="1246"/>
                  </a:lnTo>
                  <a:lnTo>
                    <a:pt x="856" y="1197"/>
                  </a:lnTo>
                  <a:lnTo>
                    <a:pt x="978" y="1148"/>
                  </a:lnTo>
                  <a:lnTo>
                    <a:pt x="1051" y="1075"/>
                  </a:lnTo>
                  <a:lnTo>
                    <a:pt x="1149" y="977"/>
                  </a:lnTo>
                  <a:lnTo>
                    <a:pt x="1198" y="880"/>
                  </a:lnTo>
                  <a:lnTo>
                    <a:pt x="1222" y="757"/>
                  </a:lnTo>
                  <a:lnTo>
                    <a:pt x="1246" y="635"/>
                  </a:lnTo>
                  <a:lnTo>
                    <a:pt x="1222" y="513"/>
                  </a:lnTo>
                  <a:lnTo>
                    <a:pt x="1198" y="391"/>
                  </a:lnTo>
                  <a:lnTo>
                    <a:pt x="1149" y="269"/>
                  </a:lnTo>
                  <a:lnTo>
                    <a:pt x="1051" y="196"/>
                  </a:lnTo>
                  <a:lnTo>
                    <a:pt x="978" y="122"/>
                  </a:lnTo>
                  <a:lnTo>
                    <a:pt x="856" y="49"/>
                  </a:lnTo>
                  <a:lnTo>
                    <a:pt x="734" y="25"/>
                  </a:lnTo>
                  <a:lnTo>
                    <a:pt x="6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812" name="Google Shape;812;p47"/>
          <p:cNvSpPr/>
          <p:nvPr/>
        </p:nvSpPr>
        <p:spPr>
          <a:xfrm>
            <a:off x="1704491" y="2934052"/>
            <a:ext cx="426081" cy="426081"/>
          </a:xfrm>
          <a:custGeom>
            <a:avLst/>
            <a:gdLst/>
            <a:ahLst/>
            <a:cxnLst/>
            <a:rect l="l" t="t" r="r" b="b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sp>
        <p:nvSpPr>
          <p:cNvPr id="813" name="Google Shape;813;p47"/>
          <p:cNvSpPr/>
          <p:nvPr/>
        </p:nvSpPr>
        <p:spPr>
          <a:xfrm>
            <a:off x="2455888" y="2934052"/>
            <a:ext cx="426081" cy="426081"/>
          </a:xfrm>
          <a:custGeom>
            <a:avLst/>
            <a:gdLst/>
            <a:ahLst/>
            <a:cxnLst/>
            <a:rect l="l" t="t" r="r" b="b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7645" y="10063"/>
                </a:moveTo>
                <a:lnTo>
                  <a:pt x="8207" y="10112"/>
                </a:lnTo>
                <a:lnTo>
                  <a:pt x="8768" y="10185"/>
                </a:lnTo>
                <a:lnTo>
                  <a:pt x="9281" y="10307"/>
                </a:lnTo>
                <a:lnTo>
                  <a:pt x="9819" y="10503"/>
                </a:lnTo>
                <a:lnTo>
                  <a:pt x="10307" y="10747"/>
                </a:lnTo>
                <a:lnTo>
                  <a:pt x="10796" y="11016"/>
                </a:lnTo>
                <a:lnTo>
                  <a:pt x="11235" y="11358"/>
                </a:lnTo>
                <a:lnTo>
                  <a:pt x="11650" y="11724"/>
                </a:lnTo>
                <a:lnTo>
                  <a:pt x="11699" y="11797"/>
                </a:lnTo>
                <a:lnTo>
                  <a:pt x="11748" y="11895"/>
                </a:lnTo>
                <a:lnTo>
                  <a:pt x="11772" y="11993"/>
                </a:lnTo>
                <a:lnTo>
                  <a:pt x="11797" y="12066"/>
                </a:lnTo>
                <a:lnTo>
                  <a:pt x="11772" y="12164"/>
                </a:lnTo>
                <a:lnTo>
                  <a:pt x="11748" y="12261"/>
                </a:lnTo>
                <a:lnTo>
                  <a:pt x="11699" y="12335"/>
                </a:lnTo>
                <a:lnTo>
                  <a:pt x="11650" y="12432"/>
                </a:lnTo>
                <a:lnTo>
                  <a:pt x="11577" y="12481"/>
                </a:lnTo>
                <a:lnTo>
                  <a:pt x="11479" y="12530"/>
                </a:lnTo>
                <a:lnTo>
                  <a:pt x="11406" y="12554"/>
                </a:lnTo>
                <a:lnTo>
                  <a:pt x="11211" y="12554"/>
                </a:lnTo>
                <a:lnTo>
                  <a:pt x="11113" y="12530"/>
                </a:lnTo>
                <a:lnTo>
                  <a:pt x="11040" y="12481"/>
                </a:lnTo>
                <a:lnTo>
                  <a:pt x="10966" y="12432"/>
                </a:lnTo>
                <a:lnTo>
                  <a:pt x="10600" y="12115"/>
                </a:lnTo>
                <a:lnTo>
                  <a:pt x="10234" y="11846"/>
                </a:lnTo>
                <a:lnTo>
                  <a:pt x="9843" y="11602"/>
                </a:lnTo>
                <a:lnTo>
                  <a:pt x="9428" y="11406"/>
                </a:lnTo>
                <a:lnTo>
                  <a:pt x="9013" y="11260"/>
                </a:lnTo>
                <a:lnTo>
                  <a:pt x="8573" y="11138"/>
                </a:lnTo>
                <a:lnTo>
                  <a:pt x="8109" y="11065"/>
                </a:lnTo>
                <a:lnTo>
                  <a:pt x="7645" y="11040"/>
                </a:lnTo>
                <a:lnTo>
                  <a:pt x="7181" y="11065"/>
                </a:lnTo>
                <a:lnTo>
                  <a:pt x="6717" y="11138"/>
                </a:lnTo>
                <a:lnTo>
                  <a:pt x="6277" y="11260"/>
                </a:lnTo>
                <a:lnTo>
                  <a:pt x="5862" y="11406"/>
                </a:lnTo>
                <a:lnTo>
                  <a:pt x="5447" y="11602"/>
                </a:lnTo>
                <a:lnTo>
                  <a:pt x="5056" y="11846"/>
                </a:lnTo>
                <a:lnTo>
                  <a:pt x="4690" y="12115"/>
                </a:lnTo>
                <a:lnTo>
                  <a:pt x="4323" y="12432"/>
                </a:lnTo>
                <a:lnTo>
                  <a:pt x="4250" y="12481"/>
                </a:lnTo>
                <a:lnTo>
                  <a:pt x="4177" y="12530"/>
                </a:lnTo>
                <a:lnTo>
                  <a:pt x="4079" y="12554"/>
                </a:lnTo>
                <a:lnTo>
                  <a:pt x="3884" y="12554"/>
                </a:lnTo>
                <a:lnTo>
                  <a:pt x="3811" y="12530"/>
                </a:lnTo>
                <a:lnTo>
                  <a:pt x="3713" y="12481"/>
                </a:lnTo>
                <a:lnTo>
                  <a:pt x="3640" y="12432"/>
                </a:lnTo>
                <a:lnTo>
                  <a:pt x="3591" y="12335"/>
                </a:lnTo>
                <a:lnTo>
                  <a:pt x="3542" y="12261"/>
                </a:lnTo>
                <a:lnTo>
                  <a:pt x="3517" y="12164"/>
                </a:lnTo>
                <a:lnTo>
                  <a:pt x="3493" y="12066"/>
                </a:lnTo>
                <a:lnTo>
                  <a:pt x="3517" y="11993"/>
                </a:lnTo>
                <a:lnTo>
                  <a:pt x="3542" y="11895"/>
                </a:lnTo>
                <a:lnTo>
                  <a:pt x="3591" y="11797"/>
                </a:lnTo>
                <a:lnTo>
                  <a:pt x="3640" y="11724"/>
                </a:lnTo>
                <a:lnTo>
                  <a:pt x="4055" y="11358"/>
                </a:lnTo>
                <a:lnTo>
                  <a:pt x="4494" y="11016"/>
                </a:lnTo>
                <a:lnTo>
                  <a:pt x="4983" y="10747"/>
                </a:lnTo>
                <a:lnTo>
                  <a:pt x="5471" y="10503"/>
                </a:lnTo>
                <a:lnTo>
                  <a:pt x="6009" y="10307"/>
                </a:lnTo>
                <a:lnTo>
                  <a:pt x="6521" y="10185"/>
                </a:lnTo>
                <a:lnTo>
                  <a:pt x="7083" y="10112"/>
                </a:lnTo>
                <a:lnTo>
                  <a:pt x="7645" y="10063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1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1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sp>
        <p:nvSpPr>
          <p:cNvPr id="814" name="Google Shape;814;p47"/>
          <p:cNvSpPr/>
          <p:nvPr/>
        </p:nvSpPr>
        <p:spPr>
          <a:xfrm>
            <a:off x="3207287" y="2934052"/>
            <a:ext cx="426081" cy="426081"/>
          </a:xfrm>
          <a:custGeom>
            <a:avLst/>
            <a:gdLst/>
            <a:ahLst/>
            <a:cxnLst/>
            <a:rect l="l" t="t" r="r" b="b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2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2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699" y="10503"/>
                </a:moveTo>
                <a:lnTo>
                  <a:pt x="11797" y="10527"/>
                </a:lnTo>
                <a:lnTo>
                  <a:pt x="11895" y="10576"/>
                </a:lnTo>
                <a:lnTo>
                  <a:pt x="11968" y="10625"/>
                </a:lnTo>
                <a:lnTo>
                  <a:pt x="12041" y="10674"/>
                </a:lnTo>
                <a:lnTo>
                  <a:pt x="12090" y="10771"/>
                </a:lnTo>
                <a:lnTo>
                  <a:pt x="12114" y="10845"/>
                </a:lnTo>
                <a:lnTo>
                  <a:pt x="12139" y="10942"/>
                </a:lnTo>
                <a:lnTo>
                  <a:pt x="12139" y="11040"/>
                </a:lnTo>
                <a:lnTo>
                  <a:pt x="12114" y="11138"/>
                </a:lnTo>
                <a:lnTo>
                  <a:pt x="12090" y="11236"/>
                </a:lnTo>
                <a:lnTo>
                  <a:pt x="12041" y="11309"/>
                </a:lnTo>
                <a:lnTo>
                  <a:pt x="11968" y="11382"/>
                </a:lnTo>
                <a:lnTo>
                  <a:pt x="11895" y="11431"/>
                </a:lnTo>
                <a:lnTo>
                  <a:pt x="11797" y="11455"/>
                </a:lnTo>
                <a:lnTo>
                  <a:pt x="7792" y="12701"/>
                </a:lnTo>
                <a:lnTo>
                  <a:pt x="7645" y="12725"/>
                </a:lnTo>
                <a:lnTo>
                  <a:pt x="7498" y="12701"/>
                </a:lnTo>
                <a:lnTo>
                  <a:pt x="7352" y="12628"/>
                </a:lnTo>
                <a:lnTo>
                  <a:pt x="7254" y="12530"/>
                </a:lnTo>
                <a:lnTo>
                  <a:pt x="7181" y="12383"/>
                </a:lnTo>
                <a:lnTo>
                  <a:pt x="7157" y="12286"/>
                </a:lnTo>
                <a:lnTo>
                  <a:pt x="7157" y="12188"/>
                </a:lnTo>
                <a:lnTo>
                  <a:pt x="7181" y="12090"/>
                </a:lnTo>
                <a:lnTo>
                  <a:pt x="7205" y="12017"/>
                </a:lnTo>
                <a:lnTo>
                  <a:pt x="7254" y="11919"/>
                </a:lnTo>
                <a:lnTo>
                  <a:pt x="7327" y="11871"/>
                </a:lnTo>
                <a:lnTo>
                  <a:pt x="7401" y="11797"/>
                </a:lnTo>
                <a:lnTo>
                  <a:pt x="7498" y="11773"/>
                </a:lnTo>
                <a:lnTo>
                  <a:pt x="11504" y="10527"/>
                </a:lnTo>
                <a:lnTo>
                  <a:pt x="11602" y="10503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7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7" y="14533"/>
                </a:lnTo>
                <a:lnTo>
                  <a:pt x="11284" y="14362"/>
                </a:lnTo>
                <a:lnTo>
                  <a:pt x="11602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1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1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2" y="1100"/>
                </a:lnTo>
                <a:lnTo>
                  <a:pt x="11284" y="929"/>
                </a:lnTo>
                <a:lnTo>
                  <a:pt x="10967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7" y="50"/>
                </a:lnTo>
                <a:lnTo>
                  <a:pt x="8036" y="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grpSp>
        <p:nvGrpSpPr>
          <p:cNvPr id="815" name="Google Shape;815;p47"/>
          <p:cNvGrpSpPr/>
          <p:nvPr/>
        </p:nvGrpSpPr>
        <p:grpSpPr>
          <a:xfrm>
            <a:off x="4057915" y="2860466"/>
            <a:ext cx="227336" cy="567644"/>
            <a:chOff x="3386850" y="2264625"/>
            <a:chExt cx="203950" cy="509250"/>
          </a:xfrm>
          <a:solidFill>
            <a:schemeClr val="accent5">
              <a:lumMod val="50000"/>
            </a:schemeClr>
          </a:solidFill>
        </p:grpSpPr>
        <p:sp>
          <p:nvSpPr>
            <p:cNvPr id="816" name="Google Shape;816;p47"/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l" t="t" r="r" b="b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17" name="Google Shape;817;p47"/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l" t="t" r="r" b="b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818" name="Google Shape;818;p47"/>
          <p:cNvGrpSpPr/>
          <p:nvPr/>
        </p:nvGrpSpPr>
        <p:grpSpPr>
          <a:xfrm>
            <a:off x="5581080" y="2932613"/>
            <a:ext cx="186484" cy="423351"/>
            <a:chOff x="4753325" y="2329350"/>
            <a:chExt cx="167300" cy="379800"/>
          </a:xfrm>
          <a:solidFill>
            <a:schemeClr val="accent5">
              <a:lumMod val="50000"/>
            </a:schemeClr>
          </a:solidFill>
        </p:grpSpPr>
        <p:sp>
          <p:nvSpPr>
            <p:cNvPr id="819" name="Google Shape;819;p47"/>
            <p:cNvSpPr/>
            <p:nvPr/>
          </p:nvSpPr>
          <p:spPr>
            <a:xfrm>
              <a:off x="4753325" y="2424600"/>
              <a:ext cx="167300" cy="284550"/>
            </a:xfrm>
            <a:custGeom>
              <a:avLst/>
              <a:gdLst/>
              <a:ahLst/>
              <a:cxnLst/>
              <a:rect l="l" t="t" r="r" b="b"/>
              <a:pathLst>
                <a:path w="6692" h="11382" extrusionOk="0">
                  <a:moveTo>
                    <a:pt x="4030" y="0"/>
                  </a:moveTo>
                  <a:lnTo>
                    <a:pt x="3883" y="73"/>
                  </a:lnTo>
                  <a:lnTo>
                    <a:pt x="3712" y="122"/>
                  </a:lnTo>
                  <a:lnTo>
                    <a:pt x="3517" y="171"/>
                  </a:lnTo>
                  <a:lnTo>
                    <a:pt x="3175" y="171"/>
                  </a:lnTo>
                  <a:lnTo>
                    <a:pt x="3004" y="147"/>
                  </a:lnTo>
                  <a:lnTo>
                    <a:pt x="2833" y="73"/>
                  </a:lnTo>
                  <a:lnTo>
                    <a:pt x="2662" y="24"/>
                  </a:lnTo>
                  <a:lnTo>
                    <a:pt x="2418" y="24"/>
                  </a:lnTo>
                  <a:lnTo>
                    <a:pt x="2174" y="98"/>
                  </a:lnTo>
                  <a:lnTo>
                    <a:pt x="1954" y="171"/>
                  </a:lnTo>
                  <a:lnTo>
                    <a:pt x="1710" y="318"/>
                  </a:lnTo>
                  <a:lnTo>
                    <a:pt x="1490" y="489"/>
                  </a:lnTo>
                  <a:lnTo>
                    <a:pt x="1246" y="684"/>
                  </a:lnTo>
                  <a:lnTo>
                    <a:pt x="1050" y="928"/>
                  </a:lnTo>
                  <a:lnTo>
                    <a:pt x="855" y="1197"/>
                  </a:lnTo>
                  <a:lnTo>
                    <a:pt x="660" y="1514"/>
                  </a:lnTo>
                  <a:lnTo>
                    <a:pt x="513" y="1856"/>
                  </a:lnTo>
                  <a:lnTo>
                    <a:pt x="366" y="2223"/>
                  </a:lnTo>
                  <a:lnTo>
                    <a:pt x="244" y="2638"/>
                  </a:lnTo>
                  <a:lnTo>
                    <a:pt x="122" y="3102"/>
                  </a:lnTo>
                  <a:lnTo>
                    <a:pt x="49" y="3590"/>
                  </a:lnTo>
                  <a:lnTo>
                    <a:pt x="0" y="4103"/>
                  </a:lnTo>
                  <a:lnTo>
                    <a:pt x="0" y="4665"/>
                  </a:lnTo>
                  <a:lnTo>
                    <a:pt x="0" y="4787"/>
                  </a:lnTo>
                  <a:lnTo>
                    <a:pt x="25" y="4909"/>
                  </a:lnTo>
                  <a:lnTo>
                    <a:pt x="73" y="5007"/>
                  </a:lnTo>
                  <a:lnTo>
                    <a:pt x="147" y="5104"/>
                  </a:lnTo>
                  <a:lnTo>
                    <a:pt x="220" y="5178"/>
                  </a:lnTo>
                  <a:lnTo>
                    <a:pt x="318" y="5251"/>
                  </a:lnTo>
                  <a:lnTo>
                    <a:pt x="415" y="5275"/>
                  </a:lnTo>
                  <a:lnTo>
                    <a:pt x="537" y="5300"/>
                  </a:lnTo>
                  <a:lnTo>
                    <a:pt x="660" y="5275"/>
                  </a:lnTo>
                  <a:lnTo>
                    <a:pt x="757" y="5251"/>
                  </a:lnTo>
                  <a:lnTo>
                    <a:pt x="855" y="5178"/>
                  </a:lnTo>
                  <a:lnTo>
                    <a:pt x="928" y="5104"/>
                  </a:lnTo>
                  <a:lnTo>
                    <a:pt x="1001" y="5007"/>
                  </a:lnTo>
                  <a:lnTo>
                    <a:pt x="1026" y="4909"/>
                  </a:lnTo>
                  <a:lnTo>
                    <a:pt x="1050" y="4787"/>
                  </a:lnTo>
                  <a:lnTo>
                    <a:pt x="1075" y="4665"/>
                  </a:lnTo>
                  <a:lnTo>
                    <a:pt x="1099" y="4201"/>
                  </a:lnTo>
                  <a:lnTo>
                    <a:pt x="1148" y="3737"/>
                  </a:lnTo>
                  <a:lnTo>
                    <a:pt x="1221" y="3322"/>
                  </a:lnTo>
                  <a:lnTo>
                    <a:pt x="1319" y="2931"/>
                  </a:lnTo>
                  <a:lnTo>
                    <a:pt x="1441" y="2589"/>
                  </a:lnTo>
                  <a:lnTo>
                    <a:pt x="1539" y="2345"/>
                  </a:lnTo>
                  <a:lnTo>
                    <a:pt x="1636" y="2174"/>
                  </a:lnTo>
                  <a:lnTo>
                    <a:pt x="1685" y="2149"/>
                  </a:lnTo>
                  <a:lnTo>
                    <a:pt x="1710" y="2149"/>
                  </a:lnTo>
                  <a:lnTo>
                    <a:pt x="1734" y="2247"/>
                  </a:lnTo>
                  <a:lnTo>
                    <a:pt x="1734" y="2516"/>
                  </a:lnTo>
                  <a:lnTo>
                    <a:pt x="1685" y="3493"/>
                  </a:lnTo>
                  <a:lnTo>
                    <a:pt x="1612" y="4836"/>
                  </a:lnTo>
                  <a:lnTo>
                    <a:pt x="1490" y="6374"/>
                  </a:lnTo>
                  <a:lnTo>
                    <a:pt x="1246" y="9256"/>
                  </a:lnTo>
                  <a:lnTo>
                    <a:pt x="1148" y="10551"/>
                  </a:lnTo>
                  <a:lnTo>
                    <a:pt x="1148" y="10697"/>
                  </a:lnTo>
                  <a:lnTo>
                    <a:pt x="1148" y="10844"/>
                  </a:lnTo>
                  <a:lnTo>
                    <a:pt x="1197" y="10966"/>
                  </a:lnTo>
                  <a:lnTo>
                    <a:pt x="1270" y="11088"/>
                  </a:lnTo>
                  <a:lnTo>
                    <a:pt x="1343" y="11186"/>
                  </a:lnTo>
                  <a:lnTo>
                    <a:pt x="1465" y="11284"/>
                  </a:lnTo>
                  <a:lnTo>
                    <a:pt x="1588" y="11357"/>
                  </a:lnTo>
                  <a:lnTo>
                    <a:pt x="1710" y="11381"/>
                  </a:lnTo>
                  <a:lnTo>
                    <a:pt x="1954" y="11381"/>
                  </a:lnTo>
                  <a:lnTo>
                    <a:pt x="2076" y="11357"/>
                  </a:lnTo>
                  <a:lnTo>
                    <a:pt x="2174" y="11284"/>
                  </a:lnTo>
                  <a:lnTo>
                    <a:pt x="2271" y="11210"/>
                  </a:lnTo>
                  <a:lnTo>
                    <a:pt x="2345" y="11137"/>
                  </a:lnTo>
                  <a:lnTo>
                    <a:pt x="2418" y="11039"/>
                  </a:lnTo>
                  <a:lnTo>
                    <a:pt x="2467" y="10917"/>
                  </a:lnTo>
                  <a:lnTo>
                    <a:pt x="2516" y="10795"/>
                  </a:lnTo>
                  <a:lnTo>
                    <a:pt x="3053" y="7034"/>
                  </a:lnTo>
                  <a:lnTo>
                    <a:pt x="3053" y="6985"/>
                  </a:lnTo>
                  <a:lnTo>
                    <a:pt x="3102" y="6887"/>
                  </a:lnTo>
                  <a:lnTo>
                    <a:pt x="3151" y="6839"/>
                  </a:lnTo>
                  <a:lnTo>
                    <a:pt x="3200" y="6790"/>
                  </a:lnTo>
                  <a:lnTo>
                    <a:pt x="3273" y="6765"/>
                  </a:lnTo>
                  <a:lnTo>
                    <a:pt x="3346" y="6741"/>
                  </a:lnTo>
                  <a:lnTo>
                    <a:pt x="3419" y="6765"/>
                  </a:lnTo>
                  <a:lnTo>
                    <a:pt x="3493" y="6790"/>
                  </a:lnTo>
                  <a:lnTo>
                    <a:pt x="3541" y="6839"/>
                  </a:lnTo>
                  <a:lnTo>
                    <a:pt x="3590" y="6887"/>
                  </a:lnTo>
                  <a:lnTo>
                    <a:pt x="3639" y="6985"/>
                  </a:lnTo>
                  <a:lnTo>
                    <a:pt x="3639" y="7034"/>
                  </a:lnTo>
                  <a:lnTo>
                    <a:pt x="4176" y="10795"/>
                  </a:lnTo>
                  <a:lnTo>
                    <a:pt x="4225" y="10917"/>
                  </a:lnTo>
                  <a:lnTo>
                    <a:pt x="4274" y="11039"/>
                  </a:lnTo>
                  <a:lnTo>
                    <a:pt x="4347" y="11137"/>
                  </a:lnTo>
                  <a:lnTo>
                    <a:pt x="4421" y="11210"/>
                  </a:lnTo>
                  <a:lnTo>
                    <a:pt x="4518" y="11284"/>
                  </a:lnTo>
                  <a:lnTo>
                    <a:pt x="4616" y="11357"/>
                  </a:lnTo>
                  <a:lnTo>
                    <a:pt x="4738" y="11381"/>
                  </a:lnTo>
                  <a:lnTo>
                    <a:pt x="4982" y="11381"/>
                  </a:lnTo>
                  <a:lnTo>
                    <a:pt x="5104" y="11357"/>
                  </a:lnTo>
                  <a:lnTo>
                    <a:pt x="5227" y="11284"/>
                  </a:lnTo>
                  <a:lnTo>
                    <a:pt x="5349" y="11186"/>
                  </a:lnTo>
                  <a:lnTo>
                    <a:pt x="5422" y="11088"/>
                  </a:lnTo>
                  <a:lnTo>
                    <a:pt x="5495" y="10966"/>
                  </a:lnTo>
                  <a:lnTo>
                    <a:pt x="5544" y="10844"/>
                  </a:lnTo>
                  <a:lnTo>
                    <a:pt x="5544" y="10697"/>
                  </a:lnTo>
                  <a:lnTo>
                    <a:pt x="5544" y="10551"/>
                  </a:lnTo>
                  <a:lnTo>
                    <a:pt x="5202" y="6399"/>
                  </a:lnTo>
                  <a:lnTo>
                    <a:pt x="5007" y="3517"/>
                  </a:lnTo>
                  <a:lnTo>
                    <a:pt x="4958" y="2540"/>
                  </a:lnTo>
                  <a:lnTo>
                    <a:pt x="4958" y="2247"/>
                  </a:lnTo>
                  <a:lnTo>
                    <a:pt x="4982" y="2149"/>
                  </a:lnTo>
                  <a:lnTo>
                    <a:pt x="5007" y="2149"/>
                  </a:lnTo>
                  <a:lnTo>
                    <a:pt x="5056" y="2174"/>
                  </a:lnTo>
                  <a:lnTo>
                    <a:pt x="5153" y="2320"/>
                  </a:lnTo>
                  <a:lnTo>
                    <a:pt x="5251" y="2564"/>
                  </a:lnTo>
                  <a:lnTo>
                    <a:pt x="5349" y="2906"/>
                  </a:lnTo>
                  <a:lnTo>
                    <a:pt x="5446" y="3297"/>
                  </a:lnTo>
                  <a:lnTo>
                    <a:pt x="5544" y="3737"/>
                  </a:lnTo>
                  <a:lnTo>
                    <a:pt x="5593" y="4201"/>
                  </a:lnTo>
                  <a:lnTo>
                    <a:pt x="5617" y="4665"/>
                  </a:lnTo>
                  <a:lnTo>
                    <a:pt x="5642" y="4787"/>
                  </a:lnTo>
                  <a:lnTo>
                    <a:pt x="5666" y="4909"/>
                  </a:lnTo>
                  <a:lnTo>
                    <a:pt x="5691" y="5007"/>
                  </a:lnTo>
                  <a:lnTo>
                    <a:pt x="5764" y="5104"/>
                  </a:lnTo>
                  <a:lnTo>
                    <a:pt x="5837" y="5178"/>
                  </a:lnTo>
                  <a:lnTo>
                    <a:pt x="5935" y="5251"/>
                  </a:lnTo>
                  <a:lnTo>
                    <a:pt x="6033" y="5275"/>
                  </a:lnTo>
                  <a:lnTo>
                    <a:pt x="6155" y="5300"/>
                  </a:lnTo>
                  <a:lnTo>
                    <a:pt x="6277" y="5275"/>
                  </a:lnTo>
                  <a:lnTo>
                    <a:pt x="6374" y="5251"/>
                  </a:lnTo>
                  <a:lnTo>
                    <a:pt x="6472" y="5178"/>
                  </a:lnTo>
                  <a:lnTo>
                    <a:pt x="6545" y="5104"/>
                  </a:lnTo>
                  <a:lnTo>
                    <a:pt x="6619" y="5007"/>
                  </a:lnTo>
                  <a:lnTo>
                    <a:pt x="6668" y="4909"/>
                  </a:lnTo>
                  <a:lnTo>
                    <a:pt x="6692" y="4787"/>
                  </a:lnTo>
                  <a:lnTo>
                    <a:pt x="6692" y="4665"/>
                  </a:lnTo>
                  <a:lnTo>
                    <a:pt x="6692" y="4103"/>
                  </a:lnTo>
                  <a:lnTo>
                    <a:pt x="6643" y="3566"/>
                  </a:lnTo>
                  <a:lnTo>
                    <a:pt x="6570" y="3077"/>
                  </a:lnTo>
                  <a:lnTo>
                    <a:pt x="6472" y="2638"/>
                  </a:lnTo>
                  <a:lnTo>
                    <a:pt x="6374" y="2223"/>
                  </a:lnTo>
                  <a:lnTo>
                    <a:pt x="6228" y="1832"/>
                  </a:lnTo>
                  <a:lnTo>
                    <a:pt x="6081" y="1490"/>
                  </a:lnTo>
                  <a:lnTo>
                    <a:pt x="5910" y="1172"/>
                  </a:lnTo>
                  <a:lnTo>
                    <a:pt x="5715" y="904"/>
                  </a:lnTo>
                  <a:lnTo>
                    <a:pt x="5520" y="659"/>
                  </a:lnTo>
                  <a:lnTo>
                    <a:pt x="5300" y="464"/>
                  </a:lnTo>
                  <a:lnTo>
                    <a:pt x="5056" y="293"/>
                  </a:lnTo>
                  <a:lnTo>
                    <a:pt x="4811" y="171"/>
                  </a:lnTo>
                  <a:lnTo>
                    <a:pt x="4567" y="73"/>
                  </a:lnTo>
                  <a:lnTo>
                    <a:pt x="4299" y="24"/>
                  </a:lnTo>
                  <a:lnTo>
                    <a:pt x="40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20" name="Google Shape;820;p47"/>
            <p:cNvSpPr/>
            <p:nvPr/>
          </p:nvSpPr>
          <p:spPr>
            <a:xfrm>
              <a:off x="4798500" y="2329350"/>
              <a:ext cx="76950" cy="84275"/>
            </a:xfrm>
            <a:custGeom>
              <a:avLst/>
              <a:gdLst/>
              <a:ahLst/>
              <a:cxnLst/>
              <a:rect l="l" t="t" r="r" b="b"/>
              <a:pathLst>
                <a:path w="3078" h="3371" extrusionOk="0">
                  <a:moveTo>
                    <a:pt x="1539" y="0"/>
                  </a:moveTo>
                  <a:lnTo>
                    <a:pt x="1222" y="24"/>
                  </a:lnTo>
                  <a:lnTo>
                    <a:pt x="953" y="98"/>
                  </a:lnTo>
                  <a:lnTo>
                    <a:pt x="684" y="220"/>
                  </a:lnTo>
                  <a:lnTo>
                    <a:pt x="464" y="415"/>
                  </a:lnTo>
                  <a:lnTo>
                    <a:pt x="367" y="513"/>
                  </a:lnTo>
                  <a:lnTo>
                    <a:pt x="269" y="635"/>
                  </a:lnTo>
                  <a:lnTo>
                    <a:pt x="196" y="757"/>
                  </a:lnTo>
                  <a:lnTo>
                    <a:pt x="123" y="879"/>
                  </a:lnTo>
                  <a:lnTo>
                    <a:pt x="74" y="1026"/>
                  </a:lnTo>
                  <a:lnTo>
                    <a:pt x="49" y="1172"/>
                  </a:lnTo>
                  <a:lnTo>
                    <a:pt x="25" y="1343"/>
                  </a:lnTo>
                  <a:lnTo>
                    <a:pt x="0" y="1514"/>
                  </a:lnTo>
                  <a:lnTo>
                    <a:pt x="25" y="1685"/>
                  </a:lnTo>
                  <a:lnTo>
                    <a:pt x="49" y="1856"/>
                  </a:lnTo>
                  <a:lnTo>
                    <a:pt x="123" y="2198"/>
                  </a:lnTo>
                  <a:lnTo>
                    <a:pt x="269" y="2516"/>
                  </a:lnTo>
                  <a:lnTo>
                    <a:pt x="464" y="2784"/>
                  </a:lnTo>
                  <a:lnTo>
                    <a:pt x="562" y="2906"/>
                  </a:lnTo>
                  <a:lnTo>
                    <a:pt x="684" y="3029"/>
                  </a:lnTo>
                  <a:lnTo>
                    <a:pt x="806" y="3126"/>
                  </a:lnTo>
                  <a:lnTo>
                    <a:pt x="953" y="3199"/>
                  </a:lnTo>
                  <a:lnTo>
                    <a:pt x="1075" y="3273"/>
                  </a:lnTo>
                  <a:lnTo>
                    <a:pt x="1222" y="3322"/>
                  </a:lnTo>
                  <a:lnTo>
                    <a:pt x="1393" y="3346"/>
                  </a:lnTo>
                  <a:lnTo>
                    <a:pt x="1539" y="3370"/>
                  </a:lnTo>
                  <a:lnTo>
                    <a:pt x="1686" y="3346"/>
                  </a:lnTo>
                  <a:lnTo>
                    <a:pt x="1857" y="3322"/>
                  </a:lnTo>
                  <a:lnTo>
                    <a:pt x="2003" y="3273"/>
                  </a:lnTo>
                  <a:lnTo>
                    <a:pt x="2125" y="3199"/>
                  </a:lnTo>
                  <a:lnTo>
                    <a:pt x="2272" y="3126"/>
                  </a:lnTo>
                  <a:lnTo>
                    <a:pt x="2394" y="3029"/>
                  </a:lnTo>
                  <a:lnTo>
                    <a:pt x="2516" y="2906"/>
                  </a:lnTo>
                  <a:lnTo>
                    <a:pt x="2614" y="2784"/>
                  </a:lnTo>
                  <a:lnTo>
                    <a:pt x="2809" y="2516"/>
                  </a:lnTo>
                  <a:lnTo>
                    <a:pt x="2956" y="2198"/>
                  </a:lnTo>
                  <a:lnTo>
                    <a:pt x="3029" y="1856"/>
                  </a:lnTo>
                  <a:lnTo>
                    <a:pt x="3053" y="1685"/>
                  </a:lnTo>
                  <a:lnTo>
                    <a:pt x="3078" y="1514"/>
                  </a:lnTo>
                  <a:lnTo>
                    <a:pt x="3053" y="1343"/>
                  </a:lnTo>
                  <a:lnTo>
                    <a:pt x="3029" y="1172"/>
                  </a:lnTo>
                  <a:lnTo>
                    <a:pt x="3004" y="1026"/>
                  </a:lnTo>
                  <a:lnTo>
                    <a:pt x="2956" y="879"/>
                  </a:lnTo>
                  <a:lnTo>
                    <a:pt x="2882" y="757"/>
                  </a:lnTo>
                  <a:lnTo>
                    <a:pt x="2809" y="635"/>
                  </a:lnTo>
                  <a:lnTo>
                    <a:pt x="2711" y="513"/>
                  </a:lnTo>
                  <a:lnTo>
                    <a:pt x="2614" y="415"/>
                  </a:lnTo>
                  <a:lnTo>
                    <a:pt x="2394" y="220"/>
                  </a:lnTo>
                  <a:lnTo>
                    <a:pt x="2125" y="98"/>
                  </a:lnTo>
                  <a:lnTo>
                    <a:pt x="1857" y="24"/>
                  </a:lnTo>
                  <a:lnTo>
                    <a:pt x="15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821" name="Google Shape;821;p47"/>
          <p:cNvGrpSpPr/>
          <p:nvPr/>
        </p:nvGrpSpPr>
        <p:grpSpPr>
          <a:xfrm>
            <a:off x="4826283" y="2863168"/>
            <a:ext cx="193339" cy="562211"/>
            <a:chOff x="4076175" y="2267050"/>
            <a:chExt cx="173450" cy="504375"/>
          </a:xfrm>
          <a:solidFill>
            <a:schemeClr val="accent5">
              <a:lumMod val="50000"/>
            </a:schemeClr>
          </a:solidFill>
        </p:grpSpPr>
        <p:sp>
          <p:nvSpPr>
            <p:cNvPr id="822" name="Google Shape;822;p47"/>
            <p:cNvSpPr/>
            <p:nvPr/>
          </p:nvSpPr>
          <p:spPr>
            <a:xfrm>
              <a:off x="4122600" y="2267050"/>
              <a:ext cx="80600" cy="91625"/>
            </a:xfrm>
            <a:custGeom>
              <a:avLst/>
              <a:gdLst/>
              <a:ahLst/>
              <a:cxnLst/>
              <a:rect l="l" t="t" r="r" b="b"/>
              <a:pathLst>
                <a:path w="3224" h="3665" extrusionOk="0">
                  <a:moveTo>
                    <a:pt x="1441" y="1"/>
                  </a:moveTo>
                  <a:lnTo>
                    <a:pt x="1295" y="25"/>
                  </a:lnTo>
                  <a:lnTo>
                    <a:pt x="1124" y="74"/>
                  </a:lnTo>
                  <a:lnTo>
                    <a:pt x="977" y="123"/>
                  </a:lnTo>
                  <a:lnTo>
                    <a:pt x="855" y="172"/>
                  </a:lnTo>
                  <a:lnTo>
                    <a:pt x="708" y="245"/>
                  </a:lnTo>
                  <a:lnTo>
                    <a:pt x="586" y="343"/>
                  </a:lnTo>
                  <a:lnTo>
                    <a:pt x="464" y="441"/>
                  </a:lnTo>
                  <a:lnTo>
                    <a:pt x="366" y="563"/>
                  </a:lnTo>
                  <a:lnTo>
                    <a:pt x="269" y="685"/>
                  </a:lnTo>
                  <a:lnTo>
                    <a:pt x="195" y="831"/>
                  </a:lnTo>
                  <a:lnTo>
                    <a:pt x="122" y="978"/>
                  </a:lnTo>
                  <a:lnTo>
                    <a:pt x="73" y="1124"/>
                  </a:lnTo>
                  <a:lnTo>
                    <a:pt x="25" y="1295"/>
                  </a:lnTo>
                  <a:lnTo>
                    <a:pt x="0" y="1466"/>
                  </a:lnTo>
                  <a:lnTo>
                    <a:pt x="0" y="1662"/>
                  </a:lnTo>
                  <a:lnTo>
                    <a:pt x="0" y="1833"/>
                  </a:lnTo>
                  <a:lnTo>
                    <a:pt x="25" y="2028"/>
                  </a:lnTo>
                  <a:lnTo>
                    <a:pt x="73" y="2223"/>
                  </a:lnTo>
                  <a:lnTo>
                    <a:pt x="122" y="2394"/>
                  </a:lnTo>
                  <a:lnTo>
                    <a:pt x="195" y="2565"/>
                  </a:lnTo>
                  <a:lnTo>
                    <a:pt x="269" y="2736"/>
                  </a:lnTo>
                  <a:lnTo>
                    <a:pt x="366" y="2883"/>
                  </a:lnTo>
                  <a:lnTo>
                    <a:pt x="464" y="3029"/>
                  </a:lnTo>
                  <a:lnTo>
                    <a:pt x="586" y="3176"/>
                  </a:lnTo>
                  <a:lnTo>
                    <a:pt x="708" y="3298"/>
                  </a:lnTo>
                  <a:lnTo>
                    <a:pt x="855" y="3396"/>
                  </a:lnTo>
                  <a:lnTo>
                    <a:pt x="977" y="3493"/>
                  </a:lnTo>
                  <a:lnTo>
                    <a:pt x="1124" y="3567"/>
                  </a:lnTo>
                  <a:lnTo>
                    <a:pt x="1295" y="3616"/>
                  </a:lnTo>
                  <a:lnTo>
                    <a:pt x="1441" y="3640"/>
                  </a:lnTo>
                  <a:lnTo>
                    <a:pt x="1612" y="3664"/>
                  </a:lnTo>
                  <a:lnTo>
                    <a:pt x="1783" y="3640"/>
                  </a:lnTo>
                  <a:lnTo>
                    <a:pt x="1930" y="3616"/>
                  </a:lnTo>
                  <a:lnTo>
                    <a:pt x="2100" y="3567"/>
                  </a:lnTo>
                  <a:lnTo>
                    <a:pt x="2247" y="3493"/>
                  </a:lnTo>
                  <a:lnTo>
                    <a:pt x="2369" y="3396"/>
                  </a:lnTo>
                  <a:lnTo>
                    <a:pt x="2516" y="3298"/>
                  </a:lnTo>
                  <a:lnTo>
                    <a:pt x="2638" y="3176"/>
                  </a:lnTo>
                  <a:lnTo>
                    <a:pt x="2760" y="3029"/>
                  </a:lnTo>
                  <a:lnTo>
                    <a:pt x="2858" y="2883"/>
                  </a:lnTo>
                  <a:lnTo>
                    <a:pt x="2955" y="2736"/>
                  </a:lnTo>
                  <a:lnTo>
                    <a:pt x="3029" y="2565"/>
                  </a:lnTo>
                  <a:lnTo>
                    <a:pt x="3102" y="2394"/>
                  </a:lnTo>
                  <a:lnTo>
                    <a:pt x="3151" y="2223"/>
                  </a:lnTo>
                  <a:lnTo>
                    <a:pt x="3200" y="2028"/>
                  </a:lnTo>
                  <a:lnTo>
                    <a:pt x="3224" y="1833"/>
                  </a:lnTo>
                  <a:lnTo>
                    <a:pt x="3224" y="1662"/>
                  </a:lnTo>
                  <a:lnTo>
                    <a:pt x="3224" y="1466"/>
                  </a:lnTo>
                  <a:lnTo>
                    <a:pt x="3200" y="1295"/>
                  </a:lnTo>
                  <a:lnTo>
                    <a:pt x="3151" y="1124"/>
                  </a:lnTo>
                  <a:lnTo>
                    <a:pt x="3102" y="978"/>
                  </a:lnTo>
                  <a:lnTo>
                    <a:pt x="3029" y="831"/>
                  </a:lnTo>
                  <a:lnTo>
                    <a:pt x="2955" y="685"/>
                  </a:lnTo>
                  <a:lnTo>
                    <a:pt x="2858" y="563"/>
                  </a:lnTo>
                  <a:lnTo>
                    <a:pt x="2760" y="441"/>
                  </a:lnTo>
                  <a:lnTo>
                    <a:pt x="2638" y="343"/>
                  </a:lnTo>
                  <a:lnTo>
                    <a:pt x="2516" y="245"/>
                  </a:lnTo>
                  <a:lnTo>
                    <a:pt x="2369" y="172"/>
                  </a:lnTo>
                  <a:lnTo>
                    <a:pt x="2247" y="123"/>
                  </a:lnTo>
                  <a:lnTo>
                    <a:pt x="2100" y="74"/>
                  </a:lnTo>
                  <a:lnTo>
                    <a:pt x="1930" y="25"/>
                  </a:lnTo>
                  <a:lnTo>
                    <a:pt x="17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23" name="Google Shape;823;p47"/>
            <p:cNvSpPr/>
            <p:nvPr/>
          </p:nvSpPr>
          <p:spPr>
            <a:xfrm>
              <a:off x="4076175" y="2370250"/>
              <a:ext cx="173450" cy="401175"/>
            </a:xfrm>
            <a:custGeom>
              <a:avLst/>
              <a:gdLst/>
              <a:ahLst/>
              <a:cxnLst/>
              <a:rect l="l" t="t" r="r" b="b"/>
              <a:pathLst>
                <a:path w="6938" h="16047" extrusionOk="0">
                  <a:moveTo>
                    <a:pt x="2736" y="0"/>
                  </a:moveTo>
                  <a:lnTo>
                    <a:pt x="2541" y="49"/>
                  </a:lnTo>
                  <a:lnTo>
                    <a:pt x="2346" y="123"/>
                  </a:lnTo>
                  <a:lnTo>
                    <a:pt x="2175" y="196"/>
                  </a:lnTo>
                  <a:lnTo>
                    <a:pt x="2028" y="293"/>
                  </a:lnTo>
                  <a:lnTo>
                    <a:pt x="1711" y="489"/>
                  </a:lnTo>
                  <a:lnTo>
                    <a:pt x="1442" y="758"/>
                  </a:lnTo>
                  <a:lnTo>
                    <a:pt x="1173" y="1075"/>
                  </a:lnTo>
                  <a:lnTo>
                    <a:pt x="953" y="1417"/>
                  </a:lnTo>
                  <a:lnTo>
                    <a:pt x="758" y="1808"/>
                  </a:lnTo>
                  <a:lnTo>
                    <a:pt x="587" y="2223"/>
                  </a:lnTo>
                  <a:lnTo>
                    <a:pt x="441" y="2711"/>
                  </a:lnTo>
                  <a:lnTo>
                    <a:pt x="318" y="3200"/>
                  </a:lnTo>
                  <a:lnTo>
                    <a:pt x="221" y="3737"/>
                  </a:lnTo>
                  <a:lnTo>
                    <a:pt x="147" y="4323"/>
                  </a:lnTo>
                  <a:lnTo>
                    <a:pt x="74" y="4909"/>
                  </a:lnTo>
                  <a:lnTo>
                    <a:pt x="25" y="5544"/>
                  </a:lnTo>
                  <a:lnTo>
                    <a:pt x="1" y="6204"/>
                  </a:lnTo>
                  <a:lnTo>
                    <a:pt x="1" y="6888"/>
                  </a:lnTo>
                  <a:lnTo>
                    <a:pt x="25" y="7034"/>
                  </a:lnTo>
                  <a:lnTo>
                    <a:pt x="50" y="7181"/>
                  </a:lnTo>
                  <a:lnTo>
                    <a:pt x="99" y="7327"/>
                  </a:lnTo>
                  <a:lnTo>
                    <a:pt x="172" y="7425"/>
                  </a:lnTo>
                  <a:lnTo>
                    <a:pt x="245" y="7523"/>
                  </a:lnTo>
                  <a:lnTo>
                    <a:pt x="318" y="7596"/>
                  </a:lnTo>
                  <a:lnTo>
                    <a:pt x="416" y="7645"/>
                  </a:lnTo>
                  <a:lnTo>
                    <a:pt x="636" y="7645"/>
                  </a:lnTo>
                  <a:lnTo>
                    <a:pt x="734" y="7596"/>
                  </a:lnTo>
                  <a:lnTo>
                    <a:pt x="807" y="7523"/>
                  </a:lnTo>
                  <a:lnTo>
                    <a:pt x="880" y="7425"/>
                  </a:lnTo>
                  <a:lnTo>
                    <a:pt x="929" y="7327"/>
                  </a:lnTo>
                  <a:lnTo>
                    <a:pt x="953" y="7181"/>
                  </a:lnTo>
                  <a:lnTo>
                    <a:pt x="978" y="6888"/>
                  </a:lnTo>
                  <a:lnTo>
                    <a:pt x="1002" y="6521"/>
                  </a:lnTo>
                  <a:lnTo>
                    <a:pt x="1027" y="6106"/>
                  </a:lnTo>
                  <a:lnTo>
                    <a:pt x="1149" y="5105"/>
                  </a:lnTo>
                  <a:lnTo>
                    <a:pt x="1295" y="4103"/>
                  </a:lnTo>
                  <a:lnTo>
                    <a:pt x="1369" y="3664"/>
                  </a:lnTo>
                  <a:lnTo>
                    <a:pt x="1466" y="3298"/>
                  </a:lnTo>
                  <a:lnTo>
                    <a:pt x="1417" y="3102"/>
                  </a:lnTo>
                  <a:lnTo>
                    <a:pt x="1393" y="2907"/>
                  </a:lnTo>
                  <a:lnTo>
                    <a:pt x="1393" y="2711"/>
                  </a:lnTo>
                  <a:lnTo>
                    <a:pt x="1417" y="2540"/>
                  </a:lnTo>
                  <a:lnTo>
                    <a:pt x="1442" y="2394"/>
                  </a:lnTo>
                  <a:lnTo>
                    <a:pt x="1515" y="2247"/>
                  </a:lnTo>
                  <a:lnTo>
                    <a:pt x="1588" y="2125"/>
                  </a:lnTo>
                  <a:lnTo>
                    <a:pt x="1662" y="2052"/>
                  </a:lnTo>
                  <a:lnTo>
                    <a:pt x="1588" y="2150"/>
                  </a:lnTo>
                  <a:lnTo>
                    <a:pt x="1540" y="2296"/>
                  </a:lnTo>
                  <a:lnTo>
                    <a:pt x="1491" y="2492"/>
                  </a:lnTo>
                  <a:lnTo>
                    <a:pt x="1491" y="2687"/>
                  </a:lnTo>
                  <a:lnTo>
                    <a:pt x="1515" y="2882"/>
                  </a:lnTo>
                  <a:lnTo>
                    <a:pt x="1564" y="3078"/>
                  </a:lnTo>
                  <a:lnTo>
                    <a:pt x="1613" y="3175"/>
                  </a:lnTo>
                  <a:lnTo>
                    <a:pt x="1686" y="3273"/>
                  </a:lnTo>
                  <a:lnTo>
                    <a:pt x="1759" y="3346"/>
                  </a:lnTo>
                  <a:lnTo>
                    <a:pt x="1857" y="3420"/>
                  </a:lnTo>
                  <a:lnTo>
                    <a:pt x="1906" y="3786"/>
                  </a:lnTo>
                  <a:lnTo>
                    <a:pt x="1930" y="3981"/>
                  </a:lnTo>
                  <a:lnTo>
                    <a:pt x="1955" y="4201"/>
                  </a:lnTo>
                  <a:lnTo>
                    <a:pt x="1930" y="4445"/>
                  </a:lnTo>
                  <a:lnTo>
                    <a:pt x="1906" y="4738"/>
                  </a:lnTo>
                  <a:lnTo>
                    <a:pt x="1833" y="5032"/>
                  </a:lnTo>
                  <a:lnTo>
                    <a:pt x="1711" y="5398"/>
                  </a:lnTo>
                  <a:lnTo>
                    <a:pt x="1515" y="5911"/>
                  </a:lnTo>
                  <a:lnTo>
                    <a:pt x="1369" y="6399"/>
                  </a:lnTo>
                  <a:lnTo>
                    <a:pt x="1271" y="6839"/>
                  </a:lnTo>
                  <a:lnTo>
                    <a:pt x="1222" y="7230"/>
                  </a:lnTo>
                  <a:lnTo>
                    <a:pt x="1173" y="7620"/>
                  </a:lnTo>
                  <a:lnTo>
                    <a:pt x="1173" y="8011"/>
                  </a:lnTo>
                  <a:lnTo>
                    <a:pt x="1198" y="8817"/>
                  </a:lnTo>
                  <a:lnTo>
                    <a:pt x="1247" y="9989"/>
                  </a:lnTo>
                  <a:lnTo>
                    <a:pt x="1295" y="11162"/>
                  </a:lnTo>
                  <a:lnTo>
                    <a:pt x="1320" y="13238"/>
                  </a:lnTo>
                  <a:lnTo>
                    <a:pt x="1344" y="14728"/>
                  </a:lnTo>
                  <a:lnTo>
                    <a:pt x="1344" y="15314"/>
                  </a:lnTo>
                  <a:lnTo>
                    <a:pt x="1369" y="15533"/>
                  </a:lnTo>
                  <a:lnTo>
                    <a:pt x="1417" y="15704"/>
                  </a:lnTo>
                  <a:lnTo>
                    <a:pt x="1491" y="15827"/>
                  </a:lnTo>
                  <a:lnTo>
                    <a:pt x="1588" y="15924"/>
                  </a:lnTo>
                  <a:lnTo>
                    <a:pt x="1662" y="15998"/>
                  </a:lnTo>
                  <a:lnTo>
                    <a:pt x="1735" y="16022"/>
                  </a:lnTo>
                  <a:lnTo>
                    <a:pt x="1833" y="16046"/>
                  </a:lnTo>
                  <a:lnTo>
                    <a:pt x="1955" y="16046"/>
                  </a:lnTo>
                  <a:lnTo>
                    <a:pt x="2077" y="15998"/>
                  </a:lnTo>
                  <a:lnTo>
                    <a:pt x="2175" y="15949"/>
                  </a:lnTo>
                  <a:lnTo>
                    <a:pt x="2248" y="15875"/>
                  </a:lnTo>
                  <a:lnTo>
                    <a:pt x="2321" y="15802"/>
                  </a:lnTo>
                  <a:lnTo>
                    <a:pt x="2394" y="15680"/>
                  </a:lnTo>
                  <a:lnTo>
                    <a:pt x="2419" y="15533"/>
                  </a:lnTo>
                  <a:lnTo>
                    <a:pt x="2468" y="15387"/>
                  </a:lnTo>
                  <a:lnTo>
                    <a:pt x="3152" y="8548"/>
                  </a:lnTo>
                  <a:lnTo>
                    <a:pt x="3152" y="8451"/>
                  </a:lnTo>
                  <a:lnTo>
                    <a:pt x="3200" y="8280"/>
                  </a:lnTo>
                  <a:lnTo>
                    <a:pt x="3249" y="8182"/>
                  </a:lnTo>
                  <a:lnTo>
                    <a:pt x="3298" y="8084"/>
                  </a:lnTo>
                  <a:lnTo>
                    <a:pt x="3371" y="8011"/>
                  </a:lnTo>
                  <a:lnTo>
                    <a:pt x="3469" y="7987"/>
                  </a:lnTo>
                  <a:lnTo>
                    <a:pt x="3567" y="8011"/>
                  </a:lnTo>
                  <a:lnTo>
                    <a:pt x="3640" y="8084"/>
                  </a:lnTo>
                  <a:lnTo>
                    <a:pt x="3689" y="8182"/>
                  </a:lnTo>
                  <a:lnTo>
                    <a:pt x="3738" y="8280"/>
                  </a:lnTo>
                  <a:lnTo>
                    <a:pt x="3787" y="8451"/>
                  </a:lnTo>
                  <a:lnTo>
                    <a:pt x="3787" y="8548"/>
                  </a:lnTo>
                  <a:lnTo>
                    <a:pt x="4470" y="15387"/>
                  </a:lnTo>
                  <a:lnTo>
                    <a:pt x="4519" y="15533"/>
                  </a:lnTo>
                  <a:lnTo>
                    <a:pt x="4544" y="15680"/>
                  </a:lnTo>
                  <a:lnTo>
                    <a:pt x="4617" y="15802"/>
                  </a:lnTo>
                  <a:lnTo>
                    <a:pt x="4690" y="15875"/>
                  </a:lnTo>
                  <a:lnTo>
                    <a:pt x="4763" y="15949"/>
                  </a:lnTo>
                  <a:lnTo>
                    <a:pt x="4861" y="15998"/>
                  </a:lnTo>
                  <a:lnTo>
                    <a:pt x="4983" y="16046"/>
                  </a:lnTo>
                  <a:lnTo>
                    <a:pt x="5105" y="16046"/>
                  </a:lnTo>
                  <a:lnTo>
                    <a:pt x="5203" y="16022"/>
                  </a:lnTo>
                  <a:lnTo>
                    <a:pt x="5276" y="15998"/>
                  </a:lnTo>
                  <a:lnTo>
                    <a:pt x="5350" y="15924"/>
                  </a:lnTo>
                  <a:lnTo>
                    <a:pt x="5447" y="15827"/>
                  </a:lnTo>
                  <a:lnTo>
                    <a:pt x="5521" y="15704"/>
                  </a:lnTo>
                  <a:lnTo>
                    <a:pt x="5569" y="15533"/>
                  </a:lnTo>
                  <a:lnTo>
                    <a:pt x="5594" y="15314"/>
                  </a:lnTo>
                  <a:lnTo>
                    <a:pt x="5594" y="14728"/>
                  </a:lnTo>
                  <a:lnTo>
                    <a:pt x="5618" y="13238"/>
                  </a:lnTo>
                  <a:lnTo>
                    <a:pt x="5643" y="11162"/>
                  </a:lnTo>
                  <a:lnTo>
                    <a:pt x="5692" y="9989"/>
                  </a:lnTo>
                  <a:lnTo>
                    <a:pt x="5740" y="8817"/>
                  </a:lnTo>
                  <a:lnTo>
                    <a:pt x="5765" y="8011"/>
                  </a:lnTo>
                  <a:lnTo>
                    <a:pt x="5765" y="7620"/>
                  </a:lnTo>
                  <a:lnTo>
                    <a:pt x="5716" y="7230"/>
                  </a:lnTo>
                  <a:lnTo>
                    <a:pt x="5667" y="6839"/>
                  </a:lnTo>
                  <a:lnTo>
                    <a:pt x="5569" y="6399"/>
                  </a:lnTo>
                  <a:lnTo>
                    <a:pt x="5423" y="5911"/>
                  </a:lnTo>
                  <a:lnTo>
                    <a:pt x="5227" y="5398"/>
                  </a:lnTo>
                  <a:lnTo>
                    <a:pt x="5105" y="5032"/>
                  </a:lnTo>
                  <a:lnTo>
                    <a:pt x="5032" y="4738"/>
                  </a:lnTo>
                  <a:lnTo>
                    <a:pt x="5008" y="4445"/>
                  </a:lnTo>
                  <a:lnTo>
                    <a:pt x="4983" y="4201"/>
                  </a:lnTo>
                  <a:lnTo>
                    <a:pt x="5008" y="3981"/>
                  </a:lnTo>
                  <a:lnTo>
                    <a:pt x="5032" y="3786"/>
                  </a:lnTo>
                  <a:lnTo>
                    <a:pt x="5081" y="3420"/>
                  </a:lnTo>
                  <a:lnTo>
                    <a:pt x="5179" y="3346"/>
                  </a:lnTo>
                  <a:lnTo>
                    <a:pt x="5252" y="3273"/>
                  </a:lnTo>
                  <a:lnTo>
                    <a:pt x="5325" y="3175"/>
                  </a:lnTo>
                  <a:lnTo>
                    <a:pt x="5374" y="3078"/>
                  </a:lnTo>
                  <a:lnTo>
                    <a:pt x="5423" y="2882"/>
                  </a:lnTo>
                  <a:lnTo>
                    <a:pt x="5447" y="2687"/>
                  </a:lnTo>
                  <a:lnTo>
                    <a:pt x="5447" y="2492"/>
                  </a:lnTo>
                  <a:lnTo>
                    <a:pt x="5398" y="2296"/>
                  </a:lnTo>
                  <a:lnTo>
                    <a:pt x="5350" y="2150"/>
                  </a:lnTo>
                  <a:lnTo>
                    <a:pt x="5276" y="2052"/>
                  </a:lnTo>
                  <a:lnTo>
                    <a:pt x="5350" y="2125"/>
                  </a:lnTo>
                  <a:lnTo>
                    <a:pt x="5423" y="2247"/>
                  </a:lnTo>
                  <a:lnTo>
                    <a:pt x="5496" y="2394"/>
                  </a:lnTo>
                  <a:lnTo>
                    <a:pt x="5521" y="2540"/>
                  </a:lnTo>
                  <a:lnTo>
                    <a:pt x="5545" y="2711"/>
                  </a:lnTo>
                  <a:lnTo>
                    <a:pt x="5545" y="2907"/>
                  </a:lnTo>
                  <a:lnTo>
                    <a:pt x="5521" y="3102"/>
                  </a:lnTo>
                  <a:lnTo>
                    <a:pt x="5472" y="3298"/>
                  </a:lnTo>
                  <a:lnTo>
                    <a:pt x="5569" y="3664"/>
                  </a:lnTo>
                  <a:lnTo>
                    <a:pt x="5643" y="4103"/>
                  </a:lnTo>
                  <a:lnTo>
                    <a:pt x="5789" y="5105"/>
                  </a:lnTo>
                  <a:lnTo>
                    <a:pt x="5911" y="6106"/>
                  </a:lnTo>
                  <a:lnTo>
                    <a:pt x="5936" y="6521"/>
                  </a:lnTo>
                  <a:lnTo>
                    <a:pt x="5960" y="6888"/>
                  </a:lnTo>
                  <a:lnTo>
                    <a:pt x="5985" y="7181"/>
                  </a:lnTo>
                  <a:lnTo>
                    <a:pt x="6009" y="7327"/>
                  </a:lnTo>
                  <a:lnTo>
                    <a:pt x="6058" y="7425"/>
                  </a:lnTo>
                  <a:lnTo>
                    <a:pt x="6131" y="7523"/>
                  </a:lnTo>
                  <a:lnTo>
                    <a:pt x="6204" y="7596"/>
                  </a:lnTo>
                  <a:lnTo>
                    <a:pt x="6302" y="7645"/>
                  </a:lnTo>
                  <a:lnTo>
                    <a:pt x="6522" y="7645"/>
                  </a:lnTo>
                  <a:lnTo>
                    <a:pt x="6620" y="7596"/>
                  </a:lnTo>
                  <a:lnTo>
                    <a:pt x="6693" y="7523"/>
                  </a:lnTo>
                  <a:lnTo>
                    <a:pt x="6766" y="7425"/>
                  </a:lnTo>
                  <a:lnTo>
                    <a:pt x="6839" y="7327"/>
                  </a:lnTo>
                  <a:lnTo>
                    <a:pt x="6888" y="7181"/>
                  </a:lnTo>
                  <a:lnTo>
                    <a:pt x="6913" y="7034"/>
                  </a:lnTo>
                  <a:lnTo>
                    <a:pt x="6937" y="6888"/>
                  </a:lnTo>
                  <a:lnTo>
                    <a:pt x="6937" y="6204"/>
                  </a:lnTo>
                  <a:lnTo>
                    <a:pt x="6913" y="5544"/>
                  </a:lnTo>
                  <a:lnTo>
                    <a:pt x="6864" y="4909"/>
                  </a:lnTo>
                  <a:lnTo>
                    <a:pt x="6791" y="4323"/>
                  </a:lnTo>
                  <a:lnTo>
                    <a:pt x="6717" y="3737"/>
                  </a:lnTo>
                  <a:lnTo>
                    <a:pt x="6620" y="3200"/>
                  </a:lnTo>
                  <a:lnTo>
                    <a:pt x="6497" y="2711"/>
                  </a:lnTo>
                  <a:lnTo>
                    <a:pt x="6351" y="2223"/>
                  </a:lnTo>
                  <a:lnTo>
                    <a:pt x="6180" y="1808"/>
                  </a:lnTo>
                  <a:lnTo>
                    <a:pt x="5985" y="1417"/>
                  </a:lnTo>
                  <a:lnTo>
                    <a:pt x="5765" y="1075"/>
                  </a:lnTo>
                  <a:lnTo>
                    <a:pt x="5496" y="758"/>
                  </a:lnTo>
                  <a:lnTo>
                    <a:pt x="5227" y="489"/>
                  </a:lnTo>
                  <a:lnTo>
                    <a:pt x="4910" y="293"/>
                  </a:lnTo>
                  <a:lnTo>
                    <a:pt x="4763" y="196"/>
                  </a:lnTo>
                  <a:lnTo>
                    <a:pt x="4592" y="123"/>
                  </a:lnTo>
                  <a:lnTo>
                    <a:pt x="4397" y="49"/>
                  </a:lnTo>
                  <a:lnTo>
                    <a:pt x="4202" y="0"/>
                  </a:lnTo>
                  <a:lnTo>
                    <a:pt x="4031" y="98"/>
                  </a:lnTo>
                  <a:lnTo>
                    <a:pt x="3860" y="147"/>
                  </a:lnTo>
                  <a:lnTo>
                    <a:pt x="3664" y="196"/>
                  </a:lnTo>
                  <a:lnTo>
                    <a:pt x="3469" y="220"/>
                  </a:lnTo>
                  <a:lnTo>
                    <a:pt x="3274" y="196"/>
                  </a:lnTo>
                  <a:lnTo>
                    <a:pt x="3078" y="147"/>
                  </a:lnTo>
                  <a:lnTo>
                    <a:pt x="2907" y="98"/>
                  </a:lnTo>
                  <a:lnTo>
                    <a:pt x="27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824" name="Google Shape;824;p47"/>
          <p:cNvSpPr/>
          <p:nvPr/>
        </p:nvSpPr>
        <p:spPr>
          <a:xfrm>
            <a:off x="6212878" y="2922486"/>
            <a:ext cx="426081" cy="449211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grpSp>
        <p:nvGrpSpPr>
          <p:cNvPr id="825" name="Google Shape;825;p47"/>
          <p:cNvGrpSpPr/>
          <p:nvPr/>
        </p:nvGrpSpPr>
        <p:grpSpPr>
          <a:xfrm>
            <a:off x="6942923" y="2930552"/>
            <a:ext cx="468272" cy="432881"/>
            <a:chOff x="5975075" y="2327500"/>
            <a:chExt cx="420100" cy="388350"/>
          </a:xfrm>
          <a:solidFill>
            <a:schemeClr val="accent5">
              <a:lumMod val="50000"/>
            </a:schemeClr>
          </a:solidFill>
        </p:grpSpPr>
        <p:sp>
          <p:nvSpPr>
            <p:cNvPr id="826" name="Google Shape;826;p47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27" name="Google Shape;827;p47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828" name="Google Shape;828;p47"/>
          <p:cNvGrpSpPr/>
          <p:nvPr/>
        </p:nvGrpSpPr>
        <p:grpSpPr>
          <a:xfrm>
            <a:off x="7784804" y="2917620"/>
            <a:ext cx="287249" cy="468272"/>
            <a:chOff x="6730350" y="2315900"/>
            <a:chExt cx="257700" cy="420100"/>
          </a:xfrm>
          <a:solidFill>
            <a:schemeClr val="accent5">
              <a:lumMod val="50000"/>
            </a:schemeClr>
          </a:solidFill>
        </p:grpSpPr>
        <p:sp>
          <p:nvSpPr>
            <p:cNvPr id="829" name="Google Shape;829;p47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30" name="Google Shape;830;p47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31" name="Google Shape;831;p47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l" t="t" r="r" b="b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32" name="Google Shape;832;p47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l" t="t" r="r" b="b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33" name="Google Shape;833;p47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l" t="t" r="r" b="b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834" name="Google Shape;834;p47"/>
          <p:cNvGrpSpPr/>
          <p:nvPr/>
        </p:nvGrpSpPr>
        <p:grpSpPr>
          <a:xfrm>
            <a:off x="1093264" y="3632930"/>
            <a:ext cx="145687" cy="530888"/>
            <a:chOff x="727175" y="2957625"/>
            <a:chExt cx="130700" cy="476275"/>
          </a:xfrm>
          <a:solidFill>
            <a:schemeClr val="accent5">
              <a:lumMod val="50000"/>
            </a:schemeClr>
          </a:solidFill>
        </p:grpSpPr>
        <p:sp>
          <p:nvSpPr>
            <p:cNvPr id="835" name="Google Shape;835;p47"/>
            <p:cNvSpPr/>
            <p:nvPr/>
          </p:nvSpPr>
          <p:spPr>
            <a:xfrm>
              <a:off x="727175" y="2957625"/>
              <a:ext cx="130700" cy="476275"/>
            </a:xfrm>
            <a:custGeom>
              <a:avLst/>
              <a:gdLst/>
              <a:ahLst/>
              <a:cxnLst/>
              <a:rect l="l" t="t" r="r" b="b"/>
              <a:pathLst>
                <a:path w="5228" h="19051" extrusionOk="0">
                  <a:moveTo>
                    <a:pt x="2614" y="489"/>
                  </a:moveTo>
                  <a:lnTo>
                    <a:pt x="2858" y="538"/>
                  </a:lnTo>
                  <a:lnTo>
                    <a:pt x="3102" y="611"/>
                  </a:lnTo>
                  <a:lnTo>
                    <a:pt x="3322" y="709"/>
                  </a:lnTo>
                  <a:lnTo>
                    <a:pt x="3493" y="880"/>
                  </a:lnTo>
                  <a:lnTo>
                    <a:pt x="3664" y="1051"/>
                  </a:lnTo>
                  <a:lnTo>
                    <a:pt x="3762" y="1270"/>
                  </a:lnTo>
                  <a:lnTo>
                    <a:pt x="3835" y="1490"/>
                  </a:lnTo>
                  <a:lnTo>
                    <a:pt x="3859" y="1759"/>
                  </a:lnTo>
                  <a:lnTo>
                    <a:pt x="3859" y="14483"/>
                  </a:lnTo>
                  <a:lnTo>
                    <a:pt x="3884" y="14581"/>
                  </a:lnTo>
                  <a:lnTo>
                    <a:pt x="3908" y="14679"/>
                  </a:lnTo>
                  <a:lnTo>
                    <a:pt x="3957" y="14776"/>
                  </a:lnTo>
                  <a:lnTo>
                    <a:pt x="4030" y="14850"/>
                  </a:lnTo>
                  <a:lnTo>
                    <a:pt x="4177" y="14996"/>
                  </a:lnTo>
                  <a:lnTo>
                    <a:pt x="4324" y="15167"/>
                  </a:lnTo>
                  <a:lnTo>
                    <a:pt x="4446" y="15363"/>
                  </a:lnTo>
                  <a:lnTo>
                    <a:pt x="4543" y="15558"/>
                  </a:lnTo>
                  <a:lnTo>
                    <a:pt x="4641" y="15778"/>
                  </a:lnTo>
                  <a:lnTo>
                    <a:pt x="4690" y="15973"/>
                  </a:lnTo>
                  <a:lnTo>
                    <a:pt x="4714" y="16193"/>
                  </a:lnTo>
                  <a:lnTo>
                    <a:pt x="4739" y="16437"/>
                  </a:lnTo>
                  <a:lnTo>
                    <a:pt x="4714" y="16633"/>
                  </a:lnTo>
                  <a:lnTo>
                    <a:pt x="4690" y="16852"/>
                  </a:lnTo>
                  <a:lnTo>
                    <a:pt x="4641" y="17048"/>
                  </a:lnTo>
                  <a:lnTo>
                    <a:pt x="4568" y="17243"/>
                  </a:lnTo>
                  <a:lnTo>
                    <a:pt x="4470" y="17438"/>
                  </a:lnTo>
                  <a:lnTo>
                    <a:pt x="4372" y="17609"/>
                  </a:lnTo>
                  <a:lnTo>
                    <a:pt x="4250" y="17780"/>
                  </a:lnTo>
                  <a:lnTo>
                    <a:pt x="4104" y="17927"/>
                  </a:lnTo>
                  <a:lnTo>
                    <a:pt x="3957" y="18073"/>
                  </a:lnTo>
                  <a:lnTo>
                    <a:pt x="3811" y="18196"/>
                  </a:lnTo>
                  <a:lnTo>
                    <a:pt x="3615" y="18293"/>
                  </a:lnTo>
                  <a:lnTo>
                    <a:pt x="3444" y="18391"/>
                  </a:lnTo>
                  <a:lnTo>
                    <a:pt x="3249" y="18464"/>
                  </a:lnTo>
                  <a:lnTo>
                    <a:pt x="3029" y="18513"/>
                  </a:lnTo>
                  <a:lnTo>
                    <a:pt x="2834" y="18538"/>
                  </a:lnTo>
                  <a:lnTo>
                    <a:pt x="2614" y="18562"/>
                  </a:lnTo>
                  <a:lnTo>
                    <a:pt x="2394" y="18538"/>
                  </a:lnTo>
                  <a:lnTo>
                    <a:pt x="2174" y="18513"/>
                  </a:lnTo>
                  <a:lnTo>
                    <a:pt x="1979" y="18464"/>
                  </a:lnTo>
                  <a:lnTo>
                    <a:pt x="1784" y="18391"/>
                  </a:lnTo>
                  <a:lnTo>
                    <a:pt x="1613" y="18293"/>
                  </a:lnTo>
                  <a:lnTo>
                    <a:pt x="1417" y="18196"/>
                  </a:lnTo>
                  <a:lnTo>
                    <a:pt x="1271" y="18073"/>
                  </a:lnTo>
                  <a:lnTo>
                    <a:pt x="1124" y="17927"/>
                  </a:lnTo>
                  <a:lnTo>
                    <a:pt x="978" y="17780"/>
                  </a:lnTo>
                  <a:lnTo>
                    <a:pt x="855" y="17609"/>
                  </a:lnTo>
                  <a:lnTo>
                    <a:pt x="758" y="17438"/>
                  </a:lnTo>
                  <a:lnTo>
                    <a:pt x="660" y="17243"/>
                  </a:lnTo>
                  <a:lnTo>
                    <a:pt x="587" y="17048"/>
                  </a:lnTo>
                  <a:lnTo>
                    <a:pt x="538" y="16852"/>
                  </a:lnTo>
                  <a:lnTo>
                    <a:pt x="514" y="16633"/>
                  </a:lnTo>
                  <a:lnTo>
                    <a:pt x="489" y="16437"/>
                  </a:lnTo>
                  <a:lnTo>
                    <a:pt x="514" y="16193"/>
                  </a:lnTo>
                  <a:lnTo>
                    <a:pt x="538" y="15973"/>
                  </a:lnTo>
                  <a:lnTo>
                    <a:pt x="587" y="15778"/>
                  </a:lnTo>
                  <a:lnTo>
                    <a:pt x="684" y="15558"/>
                  </a:lnTo>
                  <a:lnTo>
                    <a:pt x="782" y="15363"/>
                  </a:lnTo>
                  <a:lnTo>
                    <a:pt x="904" y="15167"/>
                  </a:lnTo>
                  <a:lnTo>
                    <a:pt x="1051" y="14996"/>
                  </a:lnTo>
                  <a:lnTo>
                    <a:pt x="1197" y="14850"/>
                  </a:lnTo>
                  <a:lnTo>
                    <a:pt x="1271" y="14776"/>
                  </a:lnTo>
                  <a:lnTo>
                    <a:pt x="1319" y="14679"/>
                  </a:lnTo>
                  <a:lnTo>
                    <a:pt x="1344" y="14581"/>
                  </a:lnTo>
                  <a:lnTo>
                    <a:pt x="1368" y="14483"/>
                  </a:lnTo>
                  <a:lnTo>
                    <a:pt x="1368" y="1759"/>
                  </a:lnTo>
                  <a:lnTo>
                    <a:pt x="1393" y="1490"/>
                  </a:lnTo>
                  <a:lnTo>
                    <a:pt x="1466" y="1270"/>
                  </a:lnTo>
                  <a:lnTo>
                    <a:pt x="1564" y="1051"/>
                  </a:lnTo>
                  <a:lnTo>
                    <a:pt x="1735" y="880"/>
                  </a:lnTo>
                  <a:lnTo>
                    <a:pt x="1906" y="709"/>
                  </a:lnTo>
                  <a:lnTo>
                    <a:pt x="2125" y="611"/>
                  </a:lnTo>
                  <a:lnTo>
                    <a:pt x="2370" y="538"/>
                  </a:lnTo>
                  <a:lnTo>
                    <a:pt x="2614" y="489"/>
                  </a:lnTo>
                  <a:close/>
                  <a:moveTo>
                    <a:pt x="2614" y="0"/>
                  </a:moveTo>
                  <a:lnTo>
                    <a:pt x="2443" y="25"/>
                  </a:lnTo>
                  <a:lnTo>
                    <a:pt x="2272" y="49"/>
                  </a:lnTo>
                  <a:lnTo>
                    <a:pt x="2101" y="98"/>
                  </a:lnTo>
                  <a:lnTo>
                    <a:pt x="1930" y="147"/>
                  </a:lnTo>
                  <a:lnTo>
                    <a:pt x="1784" y="220"/>
                  </a:lnTo>
                  <a:lnTo>
                    <a:pt x="1637" y="318"/>
                  </a:lnTo>
                  <a:lnTo>
                    <a:pt x="1515" y="416"/>
                  </a:lnTo>
                  <a:lnTo>
                    <a:pt x="1393" y="513"/>
                  </a:lnTo>
                  <a:lnTo>
                    <a:pt x="1271" y="635"/>
                  </a:lnTo>
                  <a:lnTo>
                    <a:pt x="1173" y="782"/>
                  </a:lnTo>
                  <a:lnTo>
                    <a:pt x="1075" y="928"/>
                  </a:lnTo>
                  <a:lnTo>
                    <a:pt x="1002" y="1075"/>
                  </a:lnTo>
                  <a:lnTo>
                    <a:pt x="953" y="1246"/>
                  </a:lnTo>
                  <a:lnTo>
                    <a:pt x="904" y="1393"/>
                  </a:lnTo>
                  <a:lnTo>
                    <a:pt x="880" y="1588"/>
                  </a:lnTo>
                  <a:lnTo>
                    <a:pt x="880" y="1759"/>
                  </a:lnTo>
                  <a:lnTo>
                    <a:pt x="880" y="14483"/>
                  </a:lnTo>
                  <a:lnTo>
                    <a:pt x="684" y="14679"/>
                  </a:lnTo>
                  <a:lnTo>
                    <a:pt x="514" y="14874"/>
                  </a:lnTo>
                  <a:lnTo>
                    <a:pt x="367" y="15094"/>
                  </a:lnTo>
                  <a:lnTo>
                    <a:pt x="245" y="15338"/>
                  </a:lnTo>
                  <a:lnTo>
                    <a:pt x="147" y="15607"/>
                  </a:lnTo>
                  <a:lnTo>
                    <a:pt x="74" y="15875"/>
                  </a:lnTo>
                  <a:lnTo>
                    <a:pt x="25" y="16144"/>
                  </a:lnTo>
                  <a:lnTo>
                    <a:pt x="1" y="16437"/>
                  </a:lnTo>
                  <a:lnTo>
                    <a:pt x="25" y="16681"/>
                  </a:lnTo>
                  <a:lnTo>
                    <a:pt x="49" y="16950"/>
                  </a:lnTo>
                  <a:lnTo>
                    <a:pt x="123" y="17194"/>
                  </a:lnTo>
                  <a:lnTo>
                    <a:pt x="196" y="17438"/>
                  </a:lnTo>
                  <a:lnTo>
                    <a:pt x="318" y="17683"/>
                  </a:lnTo>
                  <a:lnTo>
                    <a:pt x="440" y="17878"/>
                  </a:lnTo>
                  <a:lnTo>
                    <a:pt x="611" y="18098"/>
                  </a:lnTo>
                  <a:lnTo>
                    <a:pt x="758" y="18269"/>
                  </a:lnTo>
                  <a:lnTo>
                    <a:pt x="953" y="18440"/>
                  </a:lnTo>
                  <a:lnTo>
                    <a:pt x="1149" y="18586"/>
                  </a:lnTo>
                  <a:lnTo>
                    <a:pt x="1368" y="18733"/>
                  </a:lnTo>
                  <a:lnTo>
                    <a:pt x="1588" y="18831"/>
                  </a:lnTo>
                  <a:lnTo>
                    <a:pt x="1832" y="18928"/>
                  </a:lnTo>
                  <a:lnTo>
                    <a:pt x="2077" y="18977"/>
                  </a:lnTo>
                  <a:lnTo>
                    <a:pt x="2345" y="19026"/>
                  </a:lnTo>
                  <a:lnTo>
                    <a:pt x="2614" y="19050"/>
                  </a:lnTo>
                  <a:lnTo>
                    <a:pt x="2883" y="19026"/>
                  </a:lnTo>
                  <a:lnTo>
                    <a:pt x="3151" y="18977"/>
                  </a:lnTo>
                  <a:lnTo>
                    <a:pt x="3395" y="18928"/>
                  </a:lnTo>
                  <a:lnTo>
                    <a:pt x="3640" y="18831"/>
                  </a:lnTo>
                  <a:lnTo>
                    <a:pt x="3859" y="18733"/>
                  </a:lnTo>
                  <a:lnTo>
                    <a:pt x="4079" y="18586"/>
                  </a:lnTo>
                  <a:lnTo>
                    <a:pt x="4275" y="18440"/>
                  </a:lnTo>
                  <a:lnTo>
                    <a:pt x="4470" y="18269"/>
                  </a:lnTo>
                  <a:lnTo>
                    <a:pt x="4617" y="18098"/>
                  </a:lnTo>
                  <a:lnTo>
                    <a:pt x="4788" y="17878"/>
                  </a:lnTo>
                  <a:lnTo>
                    <a:pt x="4910" y="17683"/>
                  </a:lnTo>
                  <a:lnTo>
                    <a:pt x="5032" y="17438"/>
                  </a:lnTo>
                  <a:lnTo>
                    <a:pt x="5105" y="17194"/>
                  </a:lnTo>
                  <a:lnTo>
                    <a:pt x="5178" y="16950"/>
                  </a:lnTo>
                  <a:lnTo>
                    <a:pt x="5203" y="16681"/>
                  </a:lnTo>
                  <a:lnTo>
                    <a:pt x="5227" y="16437"/>
                  </a:lnTo>
                  <a:lnTo>
                    <a:pt x="5203" y="16144"/>
                  </a:lnTo>
                  <a:lnTo>
                    <a:pt x="5154" y="15875"/>
                  </a:lnTo>
                  <a:lnTo>
                    <a:pt x="5081" y="15607"/>
                  </a:lnTo>
                  <a:lnTo>
                    <a:pt x="4983" y="15338"/>
                  </a:lnTo>
                  <a:lnTo>
                    <a:pt x="4861" y="15094"/>
                  </a:lnTo>
                  <a:lnTo>
                    <a:pt x="4714" y="14874"/>
                  </a:lnTo>
                  <a:lnTo>
                    <a:pt x="4543" y="14679"/>
                  </a:lnTo>
                  <a:lnTo>
                    <a:pt x="4348" y="14483"/>
                  </a:lnTo>
                  <a:lnTo>
                    <a:pt x="4348" y="1759"/>
                  </a:lnTo>
                  <a:lnTo>
                    <a:pt x="4348" y="1588"/>
                  </a:lnTo>
                  <a:lnTo>
                    <a:pt x="4324" y="1393"/>
                  </a:lnTo>
                  <a:lnTo>
                    <a:pt x="4275" y="1246"/>
                  </a:lnTo>
                  <a:lnTo>
                    <a:pt x="4226" y="1075"/>
                  </a:lnTo>
                  <a:lnTo>
                    <a:pt x="4153" y="928"/>
                  </a:lnTo>
                  <a:lnTo>
                    <a:pt x="4055" y="782"/>
                  </a:lnTo>
                  <a:lnTo>
                    <a:pt x="3957" y="635"/>
                  </a:lnTo>
                  <a:lnTo>
                    <a:pt x="3835" y="513"/>
                  </a:lnTo>
                  <a:lnTo>
                    <a:pt x="3713" y="416"/>
                  </a:lnTo>
                  <a:lnTo>
                    <a:pt x="3591" y="318"/>
                  </a:lnTo>
                  <a:lnTo>
                    <a:pt x="3444" y="220"/>
                  </a:lnTo>
                  <a:lnTo>
                    <a:pt x="3298" y="147"/>
                  </a:lnTo>
                  <a:lnTo>
                    <a:pt x="3127" y="98"/>
                  </a:lnTo>
                  <a:lnTo>
                    <a:pt x="2956" y="49"/>
                  </a:lnTo>
                  <a:lnTo>
                    <a:pt x="2785" y="25"/>
                  </a:lnTo>
                  <a:lnTo>
                    <a:pt x="2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36" name="Google Shape;836;p47"/>
            <p:cNvSpPr/>
            <p:nvPr/>
          </p:nvSpPr>
          <p:spPr>
            <a:xfrm>
              <a:off x="751600" y="3090125"/>
              <a:ext cx="81850" cy="319350"/>
            </a:xfrm>
            <a:custGeom>
              <a:avLst/>
              <a:gdLst/>
              <a:ahLst/>
              <a:cxnLst/>
              <a:rect l="l" t="t" r="r" b="b"/>
              <a:pathLst>
                <a:path w="3274" h="12774" extrusionOk="0">
                  <a:moveTo>
                    <a:pt x="880" y="0"/>
                  </a:moveTo>
                  <a:lnTo>
                    <a:pt x="880" y="9183"/>
                  </a:lnTo>
                  <a:lnTo>
                    <a:pt x="855" y="9379"/>
                  </a:lnTo>
                  <a:lnTo>
                    <a:pt x="782" y="9574"/>
                  </a:lnTo>
                  <a:lnTo>
                    <a:pt x="684" y="9745"/>
                  </a:lnTo>
                  <a:lnTo>
                    <a:pt x="538" y="9916"/>
                  </a:lnTo>
                  <a:lnTo>
                    <a:pt x="416" y="10038"/>
                  </a:lnTo>
                  <a:lnTo>
                    <a:pt x="318" y="10160"/>
                  </a:lnTo>
                  <a:lnTo>
                    <a:pt x="220" y="10307"/>
                  </a:lnTo>
                  <a:lnTo>
                    <a:pt x="147" y="10453"/>
                  </a:lnTo>
                  <a:lnTo>
                    <a:pt x="74" y="10624"/>
                  </a:lnTo>
                  <a:lnTo>
                    <a:pt x="49" y="10795"/>
                  </a:lnTo>
                  <a:lnTo>
                    <a:pt x="1" y="10966"/>
                  </a:lnTo>
                  <a:lnTo>
                    <a:pt x="1" y="11137"/>
                  </a:lnTo>
                  <a:lnTo>
                    <a:pt x="1" y="11284"/>
                  </a:lnTo>
                  <a:lnTo>
                    <a:pt x="25" y="11455"/>
                  </a:lnTo>
                  <a:lnTo>
                    <a:pt x="74" y="11601"/>
                  </a:lnTo>
                  <a:lnTo>
                    <a:pt x="123" y="11772"/>
                  </a:lnTo>
                  <a:lnTo>
                    <a:pt x="196" y="11894"/>
                  </a:lnTo>
                  <a:lnTo>
                    <a:pt x="294" y="12041"/>
                  </a:lnTo>
                  <a:lnTo>
                    <a:pt x="367" y="12163"/>
                  </a:lnTo>
                  <a:lnTo>
                    <a:pt x="489" y="12285"/>
                  </a:lnTo>
                  <a:lnTo>
                    <a:pt x="587" y="12383"/>
                  </a:lnTo>
                  <a:lnTo>
                    <a:pt x="733" y="12480"/>
                  </a:lnTo>
                  <a:lnTo>
                    <a:pt x="855" y="12554"/>
                  </a:lnTo>
                  <a:lnTo>
                    <a:pt x="1002" y="12627"/>
                  </a:lnTo>
                  <a:lnTo>
                    <a:pt x="1148" y="12700"/>
                  </a:lnTo>
                  <a:lnTo>
                    <a:pt x="1319" y="12725"/>
                  </a:lnTo>
                  <a:lnTo>
                    <a:pt x="1466" y="12749"/>
                  </a:lnTo>
                  <a:lnTo>
                    <a:pt x="1637" y="12773"/>
                  </a:lnTo>
                  <a:lnTo>
                    <a:pt x="1808" y="12749"/>
                  </a:lnTo>
                  <a:lnTo>
                    <a:pt x="1954" y="12725"/>
                  </a:lnTo>
                  <a:lnTo>
                    <a:pt x="2125" y="12700"/>
                  </a:lnTo>
                  <a:lnTo>
                    <a:pt x="2272" y="12627"/>
                  </a:lnTo>
                  <a:lnTo>
                    <a:pt x="2418" y="12554"/>
                  </a:lnTo>
                  <a:lnTo>
                    <a:pt x="2541" y="12480"/>
                  </a:lnTo>
                  <a:lnTo>
                    <a:pt x="2687" y="12383"/>
                  </a:lnTo>
                  <a:lnTo>
                    <a:pt x="2785" y="12285"/>
                  </a:lnTo>
                  <a:lnTo>
                    <a:pt x="2907" y="12163"/>
                  </a:lnTo>
                  <a:lnTo>
                    <a:pt x="2980" y="12041"/>
                  </a:lnTo>
                  <a:lnTo>
                    <a:pt x="3078" y="11894"/>
                  </a:lnTo>
                  <a:lnTo>
                    <a:pt x="3151" y="11772"/>
                  </a:lnTo>
                  <a:lnTo>
                    <a:pt x="3200" y="11601"/>
                  </a:lnTo>
                  <a:lnTo>
                    <a:pt x="3249" y="11455"/>
                  </a:lnTo>
                  <a:lnTo>
                    <a:pt x="3273" y="11284"/>
                  </a:lnTo>
                  <a:lnTo>
                    <a:pt x="3273" y="11137"/>
                  </a:lnTo>
                  <a:lnTo>
                    <a:pt x="3273" y="10966"/>
                  </a:lnTo>
                  <a:lnTo>
                    <a:pt x="3224" y="10795"/>
                  </a:lnTo>
                  <a:lnTo>
                    <a:pt x="3200" y="10624"/>
                  </a:lnTo>
                  <a:lnTo>
                    <a:pt x="3127" y="10453"/>
                  </a:lnTo>
                  <a:lnTo>
                    <a:pt x="3053" y="10307"/>
                  </a:lnTo>
                  <a:lnTo>
                    <a:pt x="2956" y="10160"/>
                  </a:lnTo>
                  <a:lnTo>
                    <a:pt x="2858" y="10038"/>
                  </a:lnTo>
                  <a:lnTo>
                    <a:pt x="2736" y="9916"/>
                  </a:lnTo>
                  <a:lnTo>
                    <a:pt x="2589" y="9745"/>
                  </a:lnTo>
                  <a:lnTo>
                    <a:pt x="2492" y="9574"/>
                  </a:lnTo>
                  <a:lnTo>
                    <a:pt x="2418" y="9379"/>
                  </a:lnTo>
                  <a:lnTo>
                    <a:pt x="2394" y="9183"/>
                  </a:lnTo>
                  <a:lnTo>
                    <a:pt x="2394" y="8255"/>
                  </a:lnTo>
                  <a:lnTo>
                    <a:pt x="2052" y="8255"/>
                  </a:lnTo>
                  <a:lnTo>
                    <a:pt x="1954" y="8231"/>
                  </a:lnTo>
                  <a:lnTo>
                    <a:pt x="1881" y="8182"/>
                  </a:lnTo>
                  <a:lnTo>
                    <a:pt x="1832" y="8109"/>
                  </a:lnTo>
                  <a:lnTo>
                    <a:pt x="1808" y="8011"/>
                  </a:lnTo>
                  <a:lnTo>
                    <a:pt x="1832" y="7913"/>
                  </a:lnTo>
                  <a:lnTo>
                    <a:pt x="1881" y="7840"/>
                  </a:lnTo>
                  <a:lnTo>
                    <a:pt x="1954" y="7791"/>
                  </a:lnTo>
                  <a:lnTo>
                    <a:pt x="2052" y="7767"/>
                  </a:lnTo>
                  <a:lnTo>
                    <a:pt x="2394" y="7767"/>
                  </a:lnTo>
                  <a:lnTo>
                    <a:pt x="2394" y="6912"/>
                  </a:lnTo>
                  <a:lnTo>
                    <a:pt x="2052" y="6912"/>
                  </a:lnTo>
                  <a:lnTo>
                    <a:pt x="1954" y="6888"/>
                  </a:lnTo>
                  <a:lnTo>
                    <a:pt x="1881" y="6839"/>
                  </a:lnTo>
                  <a:lnTo>
                    <a:pt x="1832" y="6765"/>
                  </a:lnTo>
                  <a:lnTo>
                    <a:pt x="1808" y="6668"/>
                  </a:lnTo>
                  <a:lnTo>
                    <a:pt x="1832" y="6570"/>
                  </a:lnTo>
                  <a:lnTo>
                    <a:pt x="1881" y="6497"/>
                  </a:lnTo>
                  <a:lnTo>
                    <a:pt x="1954" y="6448"/>
                  </a:lnTo>
                  <a:lnTo>
                    <a:pt x="2052" y="6423"/>
                  </a:lnTo>
                  <a:lnTo>
                    <a:pt x="2394" y="6423"/>
                  </a:lnTo>
                  <a:lnTo>
                    <a:pt x="2394" y="5569"/>
                  </a:lnTo>
                  <a:lnTo>
                    <a:pt x="2052" y="5569"/>
                  </a:lnTo>
                  <a:lnTo>
                    <a:pt x="1954" y="5544"/>
                  </a:lnTo>
                  <a:lnTo>
                    <a:pt x="1881" y="5495"/>
                  </a:lnTo>
                  <a:lnTo>
                    <a:pt x="1832" y="5422"/>
                  </a:lnTo>
                  <a:lnTo>
                    <a:pt x="1808" y="5324"/>
                  </a:lnTo>
                  <a:lnTo>
                    <a:pt x="1832" y="5227"/>
                  </a:lnTo>
                  <a:lnTo>
                    <a:pt x="1881" y="5153"/>
                  </a:lnTo>
                  <a:lnTo>
                    <a:pt x="1954" y="5105"/>
                  </a:lnTo>
                  <a:lnTo>
                    <a:pt x="2052" y="5080"/>
                  </a:lnTo>
                  <a:lnTo>
                    <a:pt x="2394" y="5080"/>
                  </a:lnTo>
                  <a:lnTo>
                    <a:pt x="2394" y="4225"/>
                  </a:lnTo>
                  <a:lnTo>
                    <a:pt x="2052" y="4225"/>
                  </a:lnTo>
                  <a:lnTo>
                    <a:pt x="1954" y="4201"/>
                  </a:lnTo>
                  <a:lnTo>
                    <a:pt x="1881" y="4152"/>
                  </a:lnTo>
                  <a:lnTo>
                    <a:pt x="1832" y="4079"/>
                  </a:lnTo>
                  <a:lnTo>
                    <a:pt x="1808" y="3981"/>
                  </a:lnTo>
                  <a:lnTo>
                    <a:pt x="1832" y="3883"/>
                  </a:lnTo>
                  <a:lnTo>
                    <a:pt x="1881" y="3810"/>
                  </a:lnTo>
                  <a:lnTo>
                    <a:pt x="1954" y="3761"/>
                  </a:lnTo>
                  <a:lnTo>
                    <a:pt x="2052" y="3737"/>
                  </a:lnTo>
                  <a:lnTo>
                    <a:pt x="2394" y="3737"/>
                  </a:lnTo>
                  <a:lnTo>
                    <a:pt x="2394" y="2882"/>
                  </a:lnTo>
                  <a:lnTo>
                    <a:pt x="2052" y="2882"/>
                  </a:lnTo>
                  <a:lnTo>
                    <a:pt x="1954" y="2858"/>
                  </a:lnTo>
                  <a:lnTo>
                    <a:pt x="1881" y="2809"/>
                  </a:lnTo>
                  <a:lnTo>
                    <a:pt x="1832" y="2736"/>
                  </a:lnTo>
                  <a:lnTo>
                    <a:pt x="1808" y="2638"/>
                  </a:lnTo>
                  <a:lnTo>
                    <a:pt x="1832" y="2540"/>
                  </a:lnTo>
                  <a:lnTo>
                    <a:pt x="1881" y="2467"/>
                  </a:lnTo>
                  <a:lnTo>
                    <a:pt x="1954" y="2418"/>
                  </a:lnTo>
                  <a:lnTo>
                    <a:pt x="2052" y="2394"/>
                  </a:lnTo>
                  <a:lnTo>
                    <a:pt x="2394" y="2394"/>
                  </a:lnTo>
                  <a:lnTo>
                    <a:pt x="2394" y="1539"/>
                  </a:lnTo>
                  <a:lnTo>
                    <a:pt x="2052" y="1539"/>
                  </a:lnTo>
                  <a:lnTo>
                    <a:pt x="1954" y="1514"/>
                  </a:lnTo>
                  <a:lnTo>
                    <a:pt x="1881" y="1466"/>
                  </a:lnTo>
                  <a:lnTo>
                    <a:pt x="1832" y="1392"/>
                  </a:lnTo>
                  <a:lnTo>
                    <a:pt x="1808" y="1295"/>
                  </a:lnTo>
                  <a:lnTo>
                    <a:pt x="1832" y="1197"/>
                  </a:lnTo>
                  <a:lnTo>
                    <a:pt x="1881" y="1124"/>
                  </a:lnTo>
                  <a:lnTo>
                    <a:pt x="1954" y="1075"/>
                  </a:lnTo>
                  <a:lnTo>
                    <a:pt x="2052" y="1050"/>
                  </a:lnTo>
                  <a:lnTo>
                    <a:pt x="2394" y="1050"/>
                  </a:lnTo>
                  <a:lnTo>
                    <a:pt x="23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837" name="Google Shape;837;p47"/>
          <p:cNvSpPr/>
          <p:nvPr/>
        </p:nvSpPr>
        <p:spPr>
          <a:xfrm>
            <a:off x="2445689" y="3611962"/>
            <a:ext cx="446480" cy="573079"/>
          </a:xfrm>
          <a:custGeom>
            <a:avLst/>
            <a:gdLst/>
            <a:ahLst/>
            <a:cxnLst/>
            <a:rect l="l" t="t" r="r" b="b"/>
            <a:pathLst>
              <a:path w="16022" h="20565" extrusionOk="0">
                <a:moveTo>
                  <a:pt x="14434" y="1588"/>
                </a:moveTo>
                <a:lnTo>
                  <a:pt x="14434" y="17683"/>
                </a:lnTo>
                <a:lnTo>
                  <a:pt x="1588" y="17683"/>
                </a:lnTo>
                <a:lnTo>
                  <a:pt x="1588" y="1588"/>
                </a:lnTo>
                <a:close/>
                <a:moveTo>
                  <a:pt x="8011" y="18293"/>
                </a:moveTo>
                <a:lnTo>
                  <a:pt x="8182" y="18318"/>
                </a:lnTo>
                <a:lnTo>
                  <a:pt x="8328" y="18366"/>
                </a:lnTo>
                <a:lnTo>
                  <a:pt x="8475" y="18440"/>
                </a:lnTo>
                <a:lnTo>
                  <a:pt x="8597" y="18537"/>
                </a:lnTo>
                <a:lnTo>
                  <a:pt x="8695" y="18660"/>
                </a:lnTo>
                <a:lnTo>
                  <a:pt x="8768" y="18806"/>
                </a:lnTo>
                <a:lnTo>
                  <a:pt x="8817" y="18953"/>
                </a:lnTo>
                <a:lnTo>
                  <a:pt x="8841" y="19124"/>
                </a:lnTo>
                <a:lnTo>
                  <a:pt x="8817" y="19295"/>
                </a:lnTo>
                <a:lnTo>
                  <a:pt x="8768" y="19441"/>
                </a:lnTo>
                <a:lnTo>
                  <a:pt x="8695" y="19588"/>
                </a:lnTo>
                <a:lnTo>
                  <a:pt x="8597" y="19710"/>
                </a:lnTo>
                <a:lnTo>
                  <a:pt x="8475" y="19807"/>
                </a:lnTo>
                <a:lnTo>
                  <a:pt x="8328" y="19881"/>
                </a:lnTo>
                <a:lnTo>
                  <a:pt x="8182" y="19930"/>
                </a:lnTo>
                <a:lnTo>
                  <a:pt x="8011" y="19954"/>
                </a:lnTo>
                <a:lnTo>
                  <a:pt x="7840" y="19930"/>
                </a:lnTo>
                <a:lnTo>
                  <a:pt x="7693" y="19881"/>
                </a:lnTo>
                <a:lnTo>
                  <a:pt x="7547" y="19807"/>
                </a:lnTo>
                <a:lnTo>
                  <a:pt x="7425" y="19710"/>
                </a:lnTo>
                <a:lnTo>
                  <a:pt x="7327" y="19588"/>
                </a:lnTo>
                <a:lnTo>
                  <a:pt x="7254" y="19441"/>
                </a:lnTo>
                <a:lnTo>
                  <a:pt x="7205" y="19295"/>
                </a:lnTo>
                <a:lnTo>
                  <a:pt x="7181" y="19124"/>
                </a:lnTo>
                <a:lnTo>
                  <a:pt x="7205" y="18953"/>
                </a:lnTo>
                <a:lnTo>
                  <a:pt x="7254" y="18806"/>
                </a:lnTo>
                <a:lnTo>
                  <a:pt x="7327" y="18660"/>
                </a:lnTo>
                <a:lnTo>
                  <a:pt x="7425" y="18537"/>
                </a:lnTo>
                <a:lnTo>
                  <a:pt x="7547" y="18440"/>
                </a:lnTo>
                <a:lnTo>
                  <a:pt x="7693" y="18366"/>
                </a:lnTo>
                <a:lnTo>
                  <a:pt x="7840" y="18318"/>
                </a:lnTo>
                <a:lnTo>
                  <a:pt x="8011" y="18293"/>
                </a:lnTo>
                <a:close/>
                <a:moveTo>
                  <a:pt x="1270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7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7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70" y="20565"/>
                </a:lnTo>
                <a:lnTo>
                  <a:pt x="14752" y="20565"/>
                </a:lnTo>
                <a:lnTo>
                  <a:pt x="14996" y="20540"/>
                </a:lnTo>
                <a:lnTo>
                  <a:pt x="15240" y="20467"/>
                </a:lnTo>
                <a:lnTo>
                  <a:pt x="15460" y="20345"/>
                </a:lnTo>
                <a:lnTo>
                  <a:pt x="15655" y="20198"/>
                </a:lnTo>
                <a:lnTo>
                  <a:pt x="15802" y="20003"/>
                </a:lnTo>
                <a:lnTo>
                  <a:pt x="15924" y="19783"/>
                </a:lnTo>
                <a:lnTo>
                  <a:pt x="15997" y="19539"/>
                </a:lnTo>
                <a:lnTo>
                  <a:pt x="16022" y="19270"/>
                </a:lnTo>
                <a:lnTo>
                  <a:pt x="16022" y="1295"/>
                </a:lnTo>
                <a:lnTo>
                  <a:pt x="15997" y="1026"/>
                </a:lnTo>
                <a:lnTo>
                  <a:pt x="15924" y="782"/>
                </a:lnTo>
                <a:lnTo>
                  <a:pt x="15802" y="562"/>
                </a:lnTo>
                <a:lnTo>
                  <a:pt x="15655" y="367"/>
                </a:lnTo>
                <a:lnTo>
                  <a:pt x="15460" y="220"/>
                </a:lnTo>
                <a:lnTo>
                  <a:pt x="15240" y="98"/>
                </a:lnTo>
                <a:lnTo>
                  <a:pt x="14996" y="25"/>
                </a:lnTo>
                <a:lnTo>
                  <a:pt x="1475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sp>
        <p:nvSpPr>
          <p:cNvPr id="838" name="Google Shape;838;p47"/>
          <p:cNvSpPr/>
          <p:nvPr/>
        </p:nvSpPr>
        <p:spPr>
          <a:xfrm>
            <a:off x="1752144" y="3611962"/>
            <a:ext cx="330777" cy="573079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grpSp>
        <p:nvGrpSpPr>
          <p:cNvPr id="839" name="Google Shape;839;p47"/>
          <p:cNvGrpSpPr/>
          <p:nvPr/>
        </p:nvGrpSpPr>
        <p:grpSpPr>
          <a:xfrm>
            <a:off x="3162253" y="3649929"/>
            <a:ext cx="515924" cy="496863"/>
            <a:chOff x="2583325" y="2972875"/>
            <a:chExt cx="462850" cy="445750"/>
          </a:xfrm>
          <a:solidFill>
            <a:schemeClr val="accent5">
              <a:lumMod val="50000"/>
            </a:schemeClr>
          </a:solidFill>
        </p:grpSpPr>
        <p:sp>
          <p:nvSpPr>
            <p:cNvPr id="840" name="Google Shape;840;p47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41" name="Google Shape;841;p47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842" name="Google Shape;842;p47"/>
          <p:cNvGrpSpPr/>
          <p:nvPr/>
        </p:nvGrpSpPr>
        <p:grpSpPr>
          <a:xfrm>
            <a:off x="3895926" y="3724139"/>
            <a:ext cx="551315" cy="348473"/>
            <a:chOff x="3241525" y="3039450"/>
            <a:chExt cx="494600" cy="312625"/>
          </a:xfrm>
          <a:solidFill>
            <a:schemeClr val="accent5">
              <a:lumMod val="50000"/>
            </a:schemeClr>
          </a:solidFill>
        </p:grpSpPr>
        <p:sp>
          <p:nvSpPr>
            <p:cNvPr id="843" name="Google Shape;843;p47"/>
            <p:cNvSpPr/>
            <p:nvPr/>
          </p:nvSpPr>
          <p:spPr>
            <a:xfrm>
              <a:off x="3241525" y="3039450"/>
              <a:ext cx="494600" cy="312625"/>
            </a:xfrm>
            <a:custGeom>
              <a:avLst/>
              <a:gdLst/>
              <a:ahLst/>
              <a:cxnLst/>
              <a:rect l="l" t="t" r="r" b="b"/>
              <a:pathLst>
                <a:path w="19784" h="12505" extrusionOk="0">
                  <a:moveTo>
                    <a:pt x="9892" y="977"/>
                  </a:moveTo>
                  <a:lnTo>
                    <a:pt x="10356" y="1001"/>
                  </a:lnTo>
                  <a:lnTo>
                    <a:pt x="10796" y="1050"/>
                  </a:lnTo>
                  <a:lnTo>
                    <a:pt x="11235" y="1124"/>
                  </a:lnTo>
                  <a:lnTo>
                    <a:pt x="11675" y="1221"/>
                  </a:lnTo>
                  <a:lnTo>
                    <a:pt x="12090" y="1343"/>
                  </a:lnTo>
                  <a:lnTo>
                    <a:pt x="12505" y="1490"/>
                  </a:lnTo>
                  <a:lnTo>
                    <a:pt x="12920" y="1661"/>
                  </a:lnTo>
                  <a:lnTo>
                    <a:pt x="13311" y="1832"/>
                  </a:lnTo>
                  <a:lnTo>
                    <a:pt x="13702" y="2027"/>
                  </a:lnTo>
                  <a:lnTo>
                    <a:pt x="14068" y="2223"/>
                  </a:lnTo>
                  <a:lnTo>
                    <a:pt x="14752" y="2662"/>
                  </a:lnTo>
                  <a:lnTo>
                    <a:pt x="15412" y="3126"/>
                  </a:lnTo>
                  <a:lnTo>
                    <a:pt x="15973" y="3590"/>
                  </a:lnTo>
                  <a:lnTo>
                    <a:pt x="16462" y="4005"/>
                  </a:lnTo>
                  <a:lnTo>
                    <a:pt x="16901" y="4421"/>
                  </a:lnTo>
                  <a:lnTo>
                    <a:pt x="17292" y="4811"/>
                  </a:lnTo>
                  <a:lnTo>
                    <a:pt x="17634" y="5178"/>
                  </a:lnTo>
                  <a:lnTo>
                    <a:pt x="18196" y="5813"/>
                  </a:lnTo>
                  <a:lnTo>
                    <a:pt x="18562" y="6252"/>
                  </a:lnTo>
                  <a:lnTo>
                    <a:pt x="18196" y="6692"/>
                  </a:lnTo>
                  <a:lnTo>
                    <a:pt x="17634" y="7327"/>
                  </a:lnTo>
                  <a:lnTo>
                    <a:pt x="17292" y="7693"/>
                  </a:lnTo>
                  <a:lnTo>
                    <a:pt x="16901" y="8084"/>
                  </a:lnTo>
                  <a:lnTo>
                    <a:pt x="16462" y="8499"/>
                  </a:lnTo>
                  <a:lnTo>
                    <a:pt x="15973" y="8915"/>
                  </a:lnTo>
                  <a:lnTo>
                    <a:pt x="15412" y="9379"/>
                  </a:lnTo>
                  <a:lnTo>
                    <a:pt x="14752" y="9843"/>
                  </a:lnTo>
                  <a:lnTo>
                    <a:pt x="14068" y="10282"/>
                  </a:lnTo>
                  <a:lnTo>
                    <a:pt x="13702" y="10478"/>
                  </a:lnTo>
                  <a:lnTo>
                    <a:pt x="13311" y="10673"/>
                  </a:lnTo>
                  <a:lnTo>
                    <a:pt x="12920" y="10844"/>
                  </a:lnTo>
                  <a:lnTo>
                    <a:pt x="12505" y="11015"/>
                  </a:lnTo>
                  <a:lnTo>
                    <a:pt x="12090" y="11161"/>
                  </a:lnTo>
                  <a:lnTo>
                    <a:pt x="11675" y="11284"/>
                  </a:lnTo>
                  <a:lnTo>
                    <a:pt x="11235" y="11381"/>
                  </a:lnTo>
                  <a:lnTo>
                    <a:pt x="10796" y="11455"/>
                  </a:lnTo>
                  <a:lnTo>
                    <a:pt x="10356" y="11503"/>
                  </a:lnTo>
                  <a:lnTo>
                    <a:pt x="9892" y="11528"/>
                  </a:lnTo>
                  <a:lnTo>
                    <a:pt x="9477" y="11528"/>
                  </a:lnTo>
                  <a:lnTo>
                    <a:pt x="9086" y="11479"/>
                  </a:lnTo>
                  <a:lnTo>
                    <a:pt x="8695" y="11430"/>
                  </a:lnTo>
                  <a:lnTo>
                    <a:pt x="8304" y="11332"/>
                  </a:lnTo>
                  <a:lnTo>
                    <a:pt x="7914" y="11235"/>
                  </a:lnTo>
                  <a:lnTo>
                    <a:pt x="7523" y="11113"/>
                  </a:lnTo>
                  <a:lnTo>
                    <a:pt x="7157" y="10990"/>
                  </a:lnTo>
                  <a:lnTo>
                    <a:pt x="6790" y="10844"/>
                  </a:lnTo>
                  <a:lnTo>
                    <a:pt x="6448" y="10673"/>
                  </a:lnTo>
                  <a:lnTo>
                    <a:pt x="6082" y="10502"/>
                  </a:lnTo>
                  <a:lnTo>
                    <a:pt x="5423" y="10111"/>
                  </a:lnTo>
                  <a:lnTo>
                    <a:pt x="4788" y="9696"/>
                  </a:lnTo>
                  <a:lnTo>
                    <a:pt x="4201" y="9232"/>
                  </a:lnTo>
                  <a:lnTo>
                    <a:pt x="3640" y="8792"/>
                  </a:lnTo>
                  <a:lnTo>
                    <a:pt x="3127" y="8328"/>
                  </a:lnTo>
                  <a:lnTo>
                    <a:pt x="2663" y="7889"/>
                  </a:lnTo>
                  <a:lnTo>
                    <a:pt x="2272" y="7474"/>
                  </a:lnTo>
                  <a:lnTo>
                    <a:pt x="1613" y="6741"/>
                  </a:lnTo>
                  <a:lnTo>
                    <a:pt x="1222" y="6252"/>
                  </a:lnTo>
                  <a:lnTo>
                    <a:pt x="1613" y="5764"/>
                  </a:lnTo>
                  <a:lnTo>
                    <a:pt x="2272" y="5031"/>
                  </a:lnTo>
                  <a:lnTo>
                    <a:pt x="2663" y="4616"/>
                  </a:lnTo>
                  <a:lnTo>
                    <a:pt x="3127" y="4176"/>
                  </a:lnTo>
                  <a:lnTo>
                    <a:pt x="3640" y="3712"/>
                  </a:lnTo>
                  <a:lnTo>
                    <a:pt x="4201" y="3273"/>
                  </a:lnTo>
                  <a:lnTo>
                    <a:pt x="4788" y="2833"/>
                  </a:lnTo>
                  <a:lnTo>
                    <a:pt x="5423" y="2394"/>
                  </a:lnTo>
                  <a:lnTo>
                    <a:pt x="6082" y="2003"/>
                  </a:lnTo>
                  <a:lnTo>
                    <a:pt x="6448" y="1832"/>
                  </a:lnTo>
                  <a:lnTo>
                    <a:pt x="6790" y="1661"/>
                  </a:lnTo>
                  <a:lnTo>
                    <a:pt x="7157" y="1514"/>
                  </a:lnTo>
                  <a:lnTo>
                    <a:pt x="7523" y="1392"/>
                  </a:lnTo>
                  <a:lnTo>
                    <a:pt x="7914" y="1270"/>
                  </a:lnTo>
                  <a:lnTo>
                    <a:pt x="8304" y="1172"/>
                  </a:lnTo>
                  <a:lnTo>
                    <a:pt x="8695" y="1075"/>
                  </a:lnTo>
                  <a:lnTo>
                    <a:pt x="9086" y="1026"/>
                  </a:lnTo>
                  <a:lnTo>
                    <a:pt x="9477" y="977"/>
                  </a:lnTo>
                  <a:close/>
                  <a:moveTo>
                    <a:pt x="9892" y="0"/>
                  </a:moveTo>
                  <a:lnTo>
                    <a:pt x="9404" y="25"/>
                  </a:lnTo>
                  <a:lnTo>
                    <a:pt x="8915" y="73"/>
                  </a:lnTo>
                  <a:lnTo>
                    <a:pt x="8451" y="147"/>
                  </a:lnTo>
                  <a:lnTo>
                    <a:pt x="7963" y="244"/>
                  </a:lnTo>
                  <a:lnTo>
                    <a:pt x="7523" y="366"/>
                  </a:lnTo>
                  <a:lnTo>
                    <a:pt x="7059" y="513"/>
                  </a:lnTo>
                  <a:lnTo>
                    <a:pt x="6619" y="684"/>
                  </a:lnTo>
                  <a:lnTo>
                    <a:pt x="6204" y="879"/>
                  </a:lnTo>
                  <a:lnTo>
                    <a:pt x="5765" y="1075"/>
                  </a:lnTo>
                  <a:lnTo>
                    <a:pt x="5374" y="1295"/>
                  </a:lnTo>
                  <a:lnTo>
                    <a:pt x="4959" y="1539"/>
                  </a:lnTo>
                  <a:lnTo>
                    <a:pt x="4592" y="1783"/>
                  </a:lnTo>
                  <a:lnTo>
                    <a:pt x="3860" y="2296"/>
                  </a:lnTo>
                  <a:lnTo>
                    <a:pt x="3176" y="2833"/>
                  </a:lnTo>
                  <a:lnTo>
                    <a:pt x="2565" y="3370"/>
                  </a:lnTo>
                  <a:lnTo>
                    <a:pt x="2028" y="3883"/>
                  </a:lnTo>
                  <a:lnTo>
                    <a:pt x="1539" y="4372"/>
                  </a:lnTo>
                  <a:lnTo>
                    <a:pt x="1149" y="4836"/>
                  </a:lnTo>
                  <a:lnTo>
                    <a:pt x="562" y="5520"/>
                  </a:lnTo>
                  <a:lnTo>
                    <a:pt x="318" y="5837"/>
                  </a:lnTo>
                  <a:lnTo>
                    <a:pt x="1" y="6252"/>
                  </a:lnTo>
                  <a:lnTo>
                    <a:pt x="318" y="6668"/>
                  </a:lnTo>
                  <a:lnTo>
                    <a:pt x="562" y="6985"/>
                  </a:lnTo>
                  <a:lnTo>
                    <a:pt x="1149" y="7669"/>
                  </a:lnTo>
                  <a:lnTo>
                    <a:pt x="1539" y="8133"/>
                  </a:lnTo>
                  <a:lnTo>
                    <a:pt x="2028" y="8621"/>
                  </a:lnTo>
                  <a:lnTo>
                    <a:pt x="2565" y="9134"/>
                  </a:lnTo>
                  <a:lnTo>
                    <a:pt x="3176" y="9672"/>
                  </a:lnTo>
                  <a:lnTo>
                    <a:pt x="3860" y="10209"/>
                  </a:lnTo>
                  <a:lnTo>
                    <a:pt x="4592" y="10722"/>
                  </a:lnTo>
                  <a:lnTo>
                    <a:pt x="4959" y="10966"/>
                  </a:lnTo>
                  <a:lnTo>
                    <a:pt x="5374" y="11210"/>
                  </a:lnTo>
                  <a:lnTo>
                    <a:pt x="5765" y="11430"/>
                  </a:lnTo>
                  <a:lnTo>
                    <a:pt x="6204" y="11625"/>
                  </a:lnTo>
                  <a:lnTo>
                    <a:pt x="6619" y="11821"/>
                  </a:lnTo>
                  <a:lnTo>
                    <a:pt x="7059" y="11992"/>
                  </a:lnTo>
                  <a:lnTo>
                    <a:pt x="7523" y="12138"/>
                  </a:lnTo>
                  <a:lnTo>
                    <a:pt x="7963" y="12260"/>
                  </a:lnTo>
                  <a:lnTo>
                    <a:pt x="8451" y="12358"/>
                  </a:lnTo>
                  <a:lnTo>
                    <a:pt x="8915" y="12431"/>
                  </a:lnTo>
                  <a:lnTo>
                    <a:pt x="9404" y="12480"/>
                  </a:lnTo>
                  <a:lnTo>
                    <a:pt x="9892" y="12505"/>
                  </a:lnTo>
                  <a:lnTo>
                    <a:pt x="10380" y="12480"/>
                  </a:lnTo>
                  <a:lnTo>
                    <a:pt x="10869" y="12431"/>
                  </a:lnTo>
                  <a:lnTo>
                    <a:pt x="11333" y="12358"/>
                  </a:lnTo>
                  <a:lnTo>
                    <a:pt x="11821" y="12260"/>
                  </a:lnTo>
                  <a:lnTo>
                    <a:pt x="12261" y="12138"/>
                  </a:lnTo>
                  <a:lnTo>
                    <a:pt x="12725" y="11992"/>
                  </a:lnTo>
                  <a:lnTo>
                    <a:pt x="13165" y="11821"/>
                  </a:lnTo>
                  <a:lnTo>
                    <a:pt x="13580" y="11625"/>
                  </a:lnTo>
                  <a:lnTo>
                    <a:pt x="14019" y="11430"/>
                  </a:lnTo>
                  <a:lnTo>
                    <a:pt x="14410" y="11210"/>
                  </a:lnTo>
                  <a:lnTo>
                    <a:pt x="14825" y="10966"/>
                  </a:lnTo>
                  <a:lnTo>
                    <a:pt x="15192" y="10722"/>
                  </a:lnTo>
                  <a:lnTo>
                    <a:pt x="15924" y="10209"/>
                  </a:lnTo>
                  <a:lnTo>
                    <a:pt x="16608" y="9672"/>
                  </a:lnTo>
                  <a:lnTo>
                    <a:pt x="17219" y="9134"/>
                  </a:lnTo>
                  <a:lnTo>
                    <a:pt x="17756" y="8621"/>
                  </a:lnTo>
                  <a:lnTo>
                    <a:pt x="18245" y="8133"/>
                  </a:lnTo>
                  <a:lnTo>
                    <a:pt x="18635" y="7669"/>
                  </a:lnTo>
                  <a:lnTo>
                    <a:pt x="19222" y="6985"/>
                  </a:lnTo>
                  <a:lnTo>
                    <a:pt x="19466" y="6668"/>
                  </a:lnTo>
                  <a:lnTo>
                    <a:pt x="19783" y="6252"/>
                  </a:lnTo>
                  <a:lnTo>
                    <a:pt x="19466" y="5837"/>
                  </a:lnTo>
                  <a:lnTo>
                    <a:pt x="19222" y="5520"/>
                  </a:lnTo>
                  <a:lnTo>
                    <a:pt x="18635" y="4836"/>
                  </a:lnTo>
                  <a:lnTo>
                    <a:pt x="18245" y="4372"/>
                  </a:lnTo>
                  <a:lnTo>
                    <a:pt x="17756" y="3883"/>
                  </a:lnTo>
                  <a:lnTo>
                    <a:pt x="17219" y="3370"/>
                  </a:lnTo>
                  <a:lnTo>
                    <a:pt x="16608" y="2833"/>
                  </a:lnTo>
                  <a:lnTo>
                    <a:pt x="15924" y="2296"/>
                  </a:lnTo>
                  <a:lnTo>
                    <a:pt x="15192" y="1783"/>
                  </a:lnTo>
                  <a:lnTo>
                    <a:pt x="14825" y="1539"/>
                  </a:lnTo>
                  <a:lnTo>
                    <a:pt x="14410" y="1295"/>
                  </a:lnTo>
                  <a:lnTo>
                    <a:pt x="14019" y="1075"/>
                  </a:lnTo>
                  <a:lnTo>
                    <a:pt x="13580" y="879"/>
                  </a:lnTo>
                  <a:lnTo>
                    <a:pt x="13165" y="684"/>
                  </a:lnTo>
                  <a:lnTo>
                    <a:pt x="12725" y="513"/>
                  </a:lnTo>
                  <a:lnTo>
                    <a:pt x="12261" y="366"/>
                  </a:lnTo>
                  <a:lnTo>
                    <a:pt x="11821" y="244"/>
                  </a:lnTo>
                  <a:lnTo>
                    <a:pt x="11333" y="147"/>
                  </a:lnTo>
                  <a:lnTo>
                    <a:pt x="10869" y="73"/>
                  </a:lnTo>
                  <a:lnTo>
                    <a:pt x="10380" y="25"/>
                  </a:lnTo>
                  <a:lnTo>
                    <a:pt x="98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44" name="Google Shape;844;p47"/>
            <p:cNvSpPr/>
            <p:nvPr/>
          </p:nvSpPr>
          <p:spPr>
            <a:xfrm>
              <a:off x="3384400" y="3091350"/>
              <a:ext cx="208850" cy="208825"/>
            </a:xfrm>
            <a:custGeom>
              <a:avLst/>
              <a:gdLst/>
              <a:ahLst/>
              <a:cxnLst/>
              <a:rect l="l" t="t" r="r" b="b"/>
              <a:pathLst>
                <a:path w="8354" h="8353" extrusionOk="0">
                  <a:moveTo>
                    <a:pt x="4177" y="0"/>
                  </a:moveTo>
                  <a:lnTo>
                    <a:pt x="3762" y="24"/>
                  </a:lnTo>
                  <a:lnTo>
                    <a:pt x="3347" y="73"/>
                  </a:lnTo>
                  <a:lnTo>
                    <a:pt x="2931" y="195"/>
                  </a:lnTo>
                  <a:lnTo>
                    <a:pt x="2541" y="318"/>
                  </a:lnTo>
                  <a:lnTo>
                    <a:pt x="2174" y="513"/>
                  </a:lnTo>
                  <a:lnTo>
                    <a:pt x="1832" y="708"/>
                  </a:lnTo>
                  <a:lnTo>
                    <a:pt x="1515" y="953"/>
                  </a:lnTo>
                  <a:lnTo>
                    <a:pt x="1222" y="1221"/>
                  </a:lnTo>
                  <a:lnTo>
                    <a:pt x="953" y="1514"/>
                  </a:lnTo>
                  <a:lnTo>
                    <a:pt x="709" y="1832"/>
                  </a:lnTo>
                  <a:lnTo>
                    <a:pt x="514" y="2174"/>
                  </a:lnTo>
                  <a:lnTo>
                    <a:pt x="318" y="2540"/>
                  </a:lnTo>
                  <a:lnTo>
                    <a:pt x="196" y="2931"/>
                  </a:lnTo>
                  <a:lnTo>
                    <a:pt x="74" y="3346"/>
                  </a:lnTo>
                  <a:lnTo>
                    <a:pt x="25" y="3761"/>
                  </a:lnTo>
                  <a:lnTo>
                    <a:pt x="1" y="4176"/>
                  </a:lnTo>
                  <a:lnTo>
                    <a:pt x="25" y="4592"/>
                  </a:lnTo>
                  <a:lnTo>
                    <a:pt x="74" y="5007"/>
                  </a:lnTo>
                  <a:lnTo>
                    <a:pt x="196" y="5422"/>
                  </a:lnTo>
                  <a:lnTo>
                    <a:pt x="318" y="5813"/>
                  </a:lnTo>
                  <a:lnTo>
                    <a:pt x="514" y="6179"/>
                  </a:lnTo>
                  <a:lnTo>
                    <a:pt x="709" y="6521"/>
                  </a:lnTo>
                  <a:lnTo>
                    <a:pt x="953" y="6839"/>
                  </a:lnTo>
                  <a:lnTo>
                    <a:pt x="1222" y="7132"/>
                  </a:lnTo>
                  <a:lnTo>
                    <a:pt x="1515" y="7400"/>
                  </a:lnTo>
                  <a:lnTo>
                    <a:pt x="1832" y="7644"/>
                  </a:lnTo>
                  <a:lnTo>
                    <a:pt x="2174" y="7840"/>
                  </a:lnTo>
                  <a:lnTo>
                    <a:pt x="2541" y="8035"/>
                  </a:lnTo>
                  <a:lnTo>
                    <a:pt x="2931" y="8157"/>
                  </a:lnTo>
                  <a:lnTo>
                    <a:pt x="3347" y="8279"/>
                  </a:lnTo>
                  <a:lnTo>
                    <a:pt x="3762" y="8328"/>
                  </a:lnTo>
                  <a:lnTo>
                    <a:pt x="4177" y="8353"/>
                  </a:lnTo>
                  <a:lnTo>
                    <a:pt x="4592" y="8328"/>
                  </a:lnTo>
                  <a:lnTo>
                    <a:pt x="5007" y="8279"/>
                  </a:lnTo>
                  <a:lnTo>
                    <a:pt x="5423" y="8157"/>
                  </a:lnTo>
                  <a:lnTo>
                    <a:pt x="5813" y="8035"/>
                  </a:lnTo>
                  <a:lnTo>
                    <a:pt x="6180" y="7840"/>
                  </a:lnTo>
                  <a:lnTo>
                    <a:pt x="6522" y="7644"/>
                  </a:lnTo>
                  <a:lnTo>
                    <a:pt x="6839" y="7400"/>
                  </a:lnTo>
                  <a:lnTo>
                    <a:pt x="7132" y="7132"/>
                  </a:lnTo>
                  <a:lnTo>
                    <a:pt x="7401" y="6839"/>
                  </a:lnTo>
                  <a:lnTo>
                    <a:pt x="7645" y="6521"/>
                  </a:lnTo>
                  <a:lnTo>
                    <a:pt x="7840" y="6179"/>
                  </a:lnTo>
                  <a:lnTo>
                    <a:pt x="8036" y="5813"/>
                  </a:lnTo>
                  <a:lnTo>
                    <a:pt x="8158" y="5422"/>
                  </a:lnTo>
                  <a:lnTo>
                    <a:pt x="8280" y="5007"/>
                  </a:lnTo>
                  <a:lnTo>
                    <a:pt x="8329" y="4592"/>
                  </a:lnTo>
                  <a:lnTo>
                    <a:pt x="8353" y="4176"/>
                  </a:lnTo>
                  <a:lnTo>
                    <a:pt x="8329" y="3737"/>
                  </a:lnTo>
                  <a:lnTo>
                    <a:pt x="8256" y="3297"/>
                  </a:lnTo>
                  <a:lnTo>
                    <a:pt x="8134" y="3517"/>
                  </a:lnTo>
                  <a:lnTo>
                    <a:pt x="8011" y="3688"/>
                  </a:lnTo>
                  <a:lnTo>
                    <a:pt x="7840" y="3859"/>
                  </a:lnTo>
                  <a:lnTo>
                    <a:pt x="7645" y="4005"/>
                  </a:lnTo>
                  <a:lnTo>
                    <a:pt x="7425" y="4128"/>
                  </a:lnTo>
                  <a:lnTo>
                    <a:pt x="7205" y="4201"/>
                  </a:lnTo>
                  <a:lnTo>
                    <a:pt x="6961" y="4250"/>
                  </a:lnTo>
                  <a:lnTo>
                    <a:pt x="6717" y="4274"/>
                  </a:lnTo>
                  <a:lnTo>
                    <a:pt x="6546" y="4274"/>
                  </a:lnTo>
                  <a:lnTo>
                    <a:pt x="6375" y="4250"/>
                  </a:lnTo>
                  <a:lnTo>
                    <a:pt x="6204" y="4201"/>
                  </a:lnTo>
                  <a:lnTo>
                    <a:pt x="6058" y="4152"/>
                  </a:lnTo>
                  <a:lnTo>
                    <a:pt x="5887" y="4079"/>
                  </a:lnTo>
                  <a:lnTo>
                    <a:pt x="5764" y="3981"/>
                  </a:lnTo>
                  <a:lnTo>
                    <a:pt x="5618" y="3883"/>
                  </a:lnTo>
                  <a:lnTo>
                    <a:pt x="5496" y="3786"/>
                  </a:lnTo>
                  <a:lnTo>
                    <a:pt x="5398" y="3664"/>
                  </a:lnTo>
                  <a:lnTo>
                    <a:pt x="5300" y="3517"/>
                  </a:lnTo>
                  <a:lnTo>
                    <a:pt x="5203" y="3395"/>
                  </a:lnTo>
                  <a:lnTo>
                    <a:pt x="5129" y="3224"/>
                  </a:lnTo>
                  <a:lnTo>
                    <a:pt x="5081" y="3077"/>
                  </a:lnTo>
                  <a:lnTo>
                    <a:pt x="5032" y="2906"/>
                  </a:lnTo>
                  <a:lnTo>
                    <a:pt x="5007" y="2735"/>
                  </a:lnTo>
                  <a:lnTo>
                    <a:pt x="5007" y="2564"/>
                  </a:lnTo>
                  <a:lnTo>
                    <a:pt x="5007" y="2394"/>
                  </a:lnTo>
                  <a:lnTo>
                    <a:pt x="5032" y="2223"/>
                  </a:lnTo>
                  <a:lnTo>
                    <a:pt x="5081" y="2052"/>
                  </a:lnTo>
                  <a:lnTo>
                    <a:pt x="5129" y="1905"/>
                  </a:lnTo>
                  <a:lnTo>
                    <a:pt x="5203" y="1759"/>
                  </a:lnTo>
                  <a:lnTo>
                    <a:pt x="5300" y="1612"/>
                  </a:lnTo>
                  <a:lnTo>
                    <a:pt x="5398" y="1490"/>
                  </a:lnTo>
                  <a:lnTo>
                    <a:pt x="5496" y="1368"/>
                  </a:lnTo>
                  <a:lnTo>
                    <a:pt x="5618" y="1246"/>
                  </a:lnTo>
                  <a:lnTo>
                    <a:pt x="5764" y="1148"/>
                  </a:lnTo>
                  <a:lnTo>
                    <a:pt x="5887" y="1075"/>
                  </a:lnTo>
                  <a:lnTo>
                    <a:pt x="6033" y="1001"/>
                  </a:lnTo>
                  <a:lnTo>
                    <a:pt x="6204" y="928"/>
                  </a:lnTo>
                  <a:lnTo>
                    <a:pt x="6375" y="879"/>
                  </a:lnTo>
                  <a:lnTo>
                    <a:pt x="6522" y="855"/>
                  </a:lnTo>
                  <a:lnTo>
                    <a:pt x="6717" y="855"/>
                  </a:lnTo>
                  <a:lnTo>
                    <a:pt x="6448" y="659"/>
                  </a:lnTo>
                  <a:lnTo>
                    <a:pt x="6155" y="489"/>
                  </a:lnTo>
                  <a:lnTo>
                    <a:pt x="5838" y="342"/>
                  </a:lnTo>
                  <a:lnTo>
                    <a:pt x="5545" y="220"/>
                  </a:lnTo>
                  <a:lnTo>
                    <a:pt x="5203" y="122"/>
                  </a:lnTo>
                  <a:lnTo>
                    <a:pt x="4885" y="49"/>
                  </a:lnTo>
                  <a:lnTo>
                    <a:pt x="4519" y="24"/>
                  </a:lnTo>
                  <a:lnTo>
                    <a:pt x="41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845" name="Google Shape;845;p47"/>
          <p:cNvSpPr/>
          <p:nvPr/>
        </p:nvSpPr>
        <p:spPr>
          <a:xfrm>
            <a:off x="5437652" y="3661651"/>
            <a:ext cx="473733" cy="473705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grpSp>
        <p:nvGrpSpPr>
          <p:cNvPr id="846" name="Google Shape;846;p47"/>
          <p:cNvGrpSpPr/>
          <p:nvPr/>
        </p:nvGrpSpPr>
        <p:grpSpPr>
          <a:xfrm>
            <a:off x="6140503" y="3687383"/>
            <a:ext cx="570375" cy="421985"/>
            <a:chOff x="5255200" y="3006475"/>
            <a:chExt cx="511700" cy="378575"/>
          </a:xfrm>
          <a:solidFill>
            <a:schemeClr val="accent5">
              <a:lumMod val="50000"/>
            </a:schemeClr>
          </a:solidFill>
        </p:grpSpPr>
        <p:sp>
          <p:nvSpPr>
            <p:cNvPr id="847" name="Google Shape;847;p47"/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l" t="t" r="r" b="b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48" name="Google Shape;848;p47"/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l" t="t" r="r" b="b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849" name="Google Shape;849;p47"/>
          <p:cNvGrpSpPr/>
          <p:nvPr/>
        </p:nvGrpSpPr>
        <p:grpSpPr>
          <a:xfrm>
            <a:off x="4692217" y="3662888"/>
            <a:ext cx="461472" cy="470975"/>
            <a:chOff x="3955900" y="2984500"/>
            <a:chExt cx="414000" cy="422525"/>
          </a:xfrm>
          <a:solidFill>
            <a:schemeClr val="accent5">
              <a:lumMod val="50000"/>
            </a:schemeClr>
          </a:solidFill>
        </p:grpSpPr>
        <p:sp>
          <p:nvSpPr>
            <p:cNvPr id="850" name="Google Shape;850;p47"/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51" name="Google Shape;851;p47"/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52" name="Google Shape;852;p47"/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853" name="Google Shape;853;p47"/>
          <p:cNvSpPr/>
          <p:nvPr/>
        </p:nvSpPr>
        <p:spPr>
          <a:xfrm>
            <a:off x="910901" y="4447076"/>
            <a:ext cx="515896" cy="405655"/>
          </a:xfrm>
          <a:custGeom>
            <a:avLst/>
            <a:gdLst/>
            <a:ahLst/>
            <a:cxnLst/>
            <a:rect l="l" t="t" r="r" b="b"/>
            <a:pathLst>
              <a:path w="18513" h="14557" extrusionOk="0">
                <a:moveTo>
                  <a:pt x="9159" y="2125"/>
                </a:moveTo>
                <a:lnTo>
                  <a:pt x="9403" y="2150"/>
                </a:lnTo>
                <a:lnTo>
                  <a:pt x="9672" y="2198"/>
                </a:lnTo>
                <a:lnTo>
                  <a:pt x="9916" y="2272"/>
                </a:lnTo>
                <a:lnTo>
                  <a:pt x="10160" y="2345"/>
                </a:lnTo>
                <a:lnTo>
                  <a:pt x="10404" y="2443"/>
                </a:lnTo>
                <a:lnTo>
                  <a:pt x="10624" y="2565"/>
                </a:lnTo>
                <a:lnTo>
                  <a:pt x="10820" y="2687"/>
                </a:lnTo>
                <a:lnTo>
                  <a:pt x="10893" y="2760"/>
                </a:lnTo>
                <a:lnTo>
                  <a:pt x="10942" y="2858"/>
                </a:lnTo>
                <a:lnTo>
                  <a:pt x="10942" y="2956"/>
                </a:lnTo>
                <a:lnTo>
                  <a:pt x="10917" y="3078"/>
                </a:lnTo>
                <a:lnTo>
                  <a:pt x="10844" y="3151"/>
                </a:lnTo>
                <a:lnTo>
                  <a:pt x="10771" y="3200"/>
                </a:lnTo>
                <a:lnTo>
                  <a:pt x="10698" y="3224"/>
                </a:lnTo>
                <a:lnTo>
                  <a:pt x="10600" y="3175"/>
                </a:lnTo>
                <a:lnTo>
                  <a:pt x="10404" y="3053"/>
                </a:lnTo>
                <a:lnTo>
                  <a:pt x="10209" y="2956"/>
                </a:lnTo>
                <a:lnTo>
                  <a:pt x="10014" y="2882"/>
                </a:lnTo>
                <a:lnTo>
                  <a:pt x="9794" y="2809"/>
                </a:lnTo>
                <a:lnTo>
                  <a:pt x="9574" y="2760"/>
                </a:lnTo>
                <a:lnTo>
                  <a:pt x="9354" y="2711"/>
                </a:lnTo>
                <a:lnTo>
                  <a:pt x="9110" y="2687"/>
                </a:lnTo>
                <a:lnTo>
                  <a:pt x="8646" y="2687"/>
                </a:lnTo>
                <a:lnTo>
                  <a:pt x="8426" y="2711"/>
                </a:lnTo>
                <a:lnTo>
                  <a:pt x="8206" y="2760"/>
                </a:lnTo>
                <a:lnTo>
                  <a:pt x="7987" y="2809"/>
                </a:lnTo>
                <a:lnTo>
                  <a:pt x="7767" y="2882"/>
                </a:lnTo>
                <a:lnTo>
                  <a:pt x="7547" y="2956"/>
                </a:lnTo>
                <a:lnTo>
                  <a:pt x="7352" y="3053"/>
                </a:lnTo>
                <a:lnTo>
                  <a:pt x="7181" y="3175"/>
                </a:lnTo>
                <a:lnTo>
                  <a:pt x="7107" y="3200"/>
                </a:lnTo>
                <a:lnTo>
                  <a:pt x="7059" y="3224"/>
                </a:lnTo>
                <a:lnTo>
                  <a:pt x="7010" y="3200"/>
                </a:lnTo>
                <a:lnTo>
                  <a:pt x="6936" y="3175"/>
                </a:lnTo>
                <a:lnTo>
                  <a:pt x="6888" y="3127"/>
                </a:lnTo>
                <a:lnTo>
                  <a:pt x="6863" y="3078"/>
                </a:lnTo>
                <a:lnTo>
                  <a:pt x="6839" y="2956"/>
                </a:lnTo>
                <a:lnTo>
                  <a:pt x="6839" y="2858"/>
                </a:lnTo>
                <a:lnTo>
                  <a:pt x="6888" y="2760"/>
                </a:lnTo>
                <a:lnTo>
                  <a:pt x="6936" y="2687"/>
                </a:lnTo>
                <a:lnTo>
                  <a:pt x="7156" y="2565"/>
                </a:lnTo>
                <a:lnTo>
                  <a:pt x="7376" y="2443"/>
                </a:lnTo>
                <a:lnTo>
                  <a:pt x="7620" y="2345"/>
                </a:lnTo>
                <a:lnTo>
                  <a:pt x="7864" y="2272"/>
                </a:lnTo>
                <a:lnTo>
                  <a:pt x="8109" y="2198"/>
                </a:lnTo>
                <a:lnTo>
                  <a:pt x="8377" y="2150"/>
                </a:lnTo>
                <a:lnTo>
                  <a:pt x="8622" y="2125"/>
                </a:lnTo>
                <a:close/>
                <a:moveTo>
                  <a:pt x="3761" y="5373"/>
                </a:moveTo>
                <a:lnTo>
                  <a:pt x="3884" y="5398"/>
                </a:lnTo>
                <a:lnTo>
                  <a:pt x="4030" y="5447"/>
                </a:lnTo>
                <a:lnTo>
                  <a:pt x="4128" y="5496"/>
                </a:lnTo>
                <a:lnTo>
                  <a:pt x="4250" y="5569"/>
                </a:lnTo>
                <a:lnTo>
                  <a:pt x="4323" y="5691"/>
                </a:lnTo>
                <a:lnTo>
                  <a:pt x="4372" y="5789"/>
                </a:lnTo>
                <a:lnTo>
                  <a:pt x="4421" y="5911"/>
                </a:lnTo>
                <a:lnTo>
                  <a:pt x="4445" y="6057"/>
                </a:lnTo>
                <a:lnTo>
                  <a:pt x="4421" y="6204"/>
                </a:lnTo>
                <a:lnTo>
                  <a:pt x="4372" y="6326"/>
                </a:lnTo>
                <a:lnTo>
                  <a:pt x="4323" y="6448"/>
                </a:lnTo>
                <a:lnTo>
                  <a:pt x="4250" y="6546"/>
                </a:lnTo>
                <a:lnTo>
                  <a:pt x="4128" y="6619"/>
                </a:lnTo>
                <a:lnTo>
                  <a:pt x="4030" y="6692"/>
                </a:lnTo>
                <a:lnTo>
                  <a:pt x="3884" y="6717"/>
                </a:lnTo>
                <a:lnTo>
                  <a:pt x="3761" y="6741"/>
                </a:lnTo>
                <a:lnTo>
                  <a:pt x="3615" y="6717"/>
                </a:lnTo>
                <a:lnTo>
                  <a:pt x="3493" y="6692"/>
                </a:lnTo>
                <a:lnTo>
                  <a:pt x="3371" y="6619"/>
                </a:lnTo>
                <a:lnTo>
                  <a:pt x="3273" y="6546"/>
                </a:lnTo>
                <a:lnTo>
                  <a:pt x="3200" y="6448"/>
                </a:lnTo>
                <a:lnTo>
                  <a:pt x="3126" y="6326"/>
                </a:lnTo>
                <a:lnTo>
                  <a:pt x="3102" y="6204"/>
                </a:lnTo>
                <a:lnTo>
                  <a:pt x="3078" y="6057"/>
                </a:lnTo>
                <a:lnTo>
                  <a:pt x="3102" y="5911"/>
                </a:lnTo>
                <a:lnTo>
                  <a:pt x="3126" y="5789"/>
                </a:lnTo>
                <a:lnTo>
                  <a:pt x="3200" y="5691"/>
                </a:lnTo>
                <a:lnTo>
                  <a:pt x="3273" y="5569"/>
                </a:lnTo>
                <a:lnTo>
                  <a:pt x="3371" y="5496"/>
                </a:lnTo>
                <a:lnTo>
                  <a:pt x="3493" y="5447"/>
                </a:lnTo>
                <a:lnTo>
                  <a:pt x="3615" y="5398"/>
                </a:lnTo>
                <a:lnTo>
                  <a:pt x="3761" y="5373"/>
                </a:lnTo>
                <a:close/>
                <a:moveTo>
                  <a:pt x="17609" y="6741"/>
                </a:moveTo>
                <a:lnTo>
                  <a:pt x="17609" y="6790"/>
                </a:lnTo>
                <a:lnTo>
                  <a:pt x="17585" y="6888"/>
                </a:lnTo>
                <a:lnTo>
                  <a:pt x="17560" y="6937"/>
                </a:lnTo>
                <a:lnTo>
                  <a:pt x="17512" y="7010"/>
                </a:lnTo>
                <a:lnTo>
                  <a:pt x="17365" y="7132"/>
                </a:lnTo>
                <a:lnTo>
                  <a:pt x="17365" y="7132"/>
                </a:lnTo>
                <a:lnTo>
                  <a:pt x="17389" y="7010"/>
                </a:lnTo>
                <a:lnTo>
                  <a:pt x="17414" y="6863"/>
                </a:lnTo>
                <a:lnTo>
                  <a:pt x="17463" y="6790"/>
                </a:lnTo>
                <a:lnTo>
                  <a:pt x="17512" y="6766"/>
                </a:lnTo>
                <a:lnTo>
                  <a:pt x="17560" y="6741"/>
                </a:lnTo>
                <a:close/>
                <a:moveTo>
                  <a:pt x="4836" y="0"/>
                </a:moveTo>
                <a:lnTo>
                  <a:pt x="4738" y="196"/>
                </a:lnTo>
                <a:lnTo>
                  <a:pt x="4641" y="391"/>
                </a:lnTo>
                <a:lnTo>
                  <a:pt x="4543" y="684"/>
                </a:lnTo>
                <a:lnTo>
                  <a:pt x="4445" y="1002"/>
                </a:lnTo>
                <a:lnTo>
                  <a:pt x="4396" y="1393"/>
                </a:lnTo>
                <a:lnTo>
                  <a:pt x="4372" y="1783"/>
                </a:lnTo>
                <a:lnTo>
                  <a:pt x="4372" y="2003"/>
                </a:lnTo>
                <a:lnTo>
                  <a:pt x="4421" y="2223"/>
                </a:lnTo>
                <a:lnTo>
                  <a:pt x="4079" y="2443"/>
                </a:lnTo>
                <a:lnTo>
                  <a:pt x="3688" y="2736"/>
                </a:lnTo>
                <a:lnTo>
                  <a:pt x="3273" y="3151"/>
                </a:lnTo>
                <a:lnTo>
                  <a:pt x="2833" y="3615"/>
                </a:lnTo>
                <a:lnTo>
                  <a:pt x="2418" y="4128"/>
                </a:lnTo>
                <a:lnTo>
                  <a:pt x="2027" y="4665"/>
                </a:lnTo>
                <a:lnTo>
                  <a:pt x="1856" y="4958"/>
                </a:lnTo>
                <a:lnTo>
                  <a:pt x="1710" y="5251"/>
                </a:lnTo>
                <a:lnTo>
                  <a:pt x="1563" y="5544"/>
                </a:lnTo>
                <a:lnTo>
                  <a:pt x="1466" y="5813"/>
                </a:lnTo>
                <a:lnTo>
                  <a:pt x="562" y="5813"/>
                </a:lnTo>
                <a:lnTo>
                  <a:pt x="464" y="5838"/>
                </a:lnTo>
                <a:lnTo>
                  <a:pt x="342" y="5862"/>
                </a:lnTo>
                <a:lnTo>
                  <a:pt x="244" y="5911"/>
                </a:lnTo>
                <a:lnTo>
                  <a:pt x="171" y="5984"/>
                </a:lnTo>
                <a:lnTo>
                  <a:pt x="98" y="6057"/>
                </a:lnTo>
                <a:lnTo>
                  <a:pt x="49" y="6155"/>
                </a:lnTo>
                <a:lnTo>
                  <a:pt x="25" y="6277"/>
                </a:lnTo>
                <a:lnTo>
                  <a:pt x="0" y="6375"/>
                </a:lnTo>
                <a:lnTo>
                  <a:pt x="0" y="8622"/>
                </a:lnTo>
                <a:lnTo>
                  <a:pt x="25" y="8744"/>
                </a:lnTo>
                <a:lnTo>
                  <a:pt x="49" y="8842"/>
                </a:lnTo>
                <a:lnTo>
                  <a:pt x="98" y="8939"/>
                </a:lnTo>
                <a:lnTo>
                  <a:pt x="171" y="9013"/>
                </a:lnTo>
                <a:lnTo>
                  <a:pt x="244" y="9086"/>
                </a:lnTo>
                <a:lnTo>
                  <a:pt x="342" y="9135"/>
                </a:lnTo>
                <a:lnTo>
                  <a:pt x="464" y="9183"/>
                </a:lnTo>
                <a:lnTo>
                  <a:pt x="1514" y="9183"/>
                </a:lnTo>
                <a:lnTo>
                  <a:pt x="1588" y="9379"/>
                </a:lnTo>
                <a:lnTo>
                  <a:pt x="1685" y="9599"/>
                </a:lnTo>
                <a:lnTo>
                  <a:pt x="1930" y="10014"/>
                </a:lnTo>
                <a:lnTo>
                  <a:pt x="2223" y="10405"/>
                </a:lnTo>
                <a:lnTo>
                  <a:pt x="2589" y="10795"/>
                </a:lnTo>
                <a:lnTo>
                  <a:pt x="2980" y="11162"/>
                </a:lnTo>
                <a:lnTo>
                  <a:pt x="3419" y="11504"/>
                </a:lnTo>
                <a:lnTo>
                  <a:pt x="3908" y="11821"/>
                </a:lnTo>
                <a:lnTo>
                  <a:pt x="4421" y="12065"/>
                </a:lnTo>
                <a:lnTo>
                  <a:pt x="4421" y="14557"/>
                </a:lnTo>
                <a:lnTo>
                  <a:pt x="5105" y="14557"/>
                </a:lnTo>
                <a:lnTo>
                  <a:pt x="6326" y="12896"/>
                </a:lnTo>
                <a:lnTo>
                  <a:pt x="6936" y="13067"/>
                </a:lnTo>
                <a:lnTo>
                  <a:pt x="7571" y="13164"/>
                </a:lnTo>
                <a:lnTo>
                  <a:pt x="8231" y="13238"/>
                </a:lnTo>
                <a:lnTo>
                  <a:pt x="8890" y="13262"/>
                </a:lnTo>
                <a:lnTo>
                  <a:pt x="9550" y="13238"/>
                </a:lnTo>
                <a:lnTo>
                  <a:pt x="10209" y="13164"/>
                </a:lnTo>
                <a:lnTo>
                  <a:pt x="10844" y="13067"/>
                </a:lnTo>
                <a:lnTo>
                  <a:pt x="11455" y="12896"/>
                </a:lnTo>
                <a:lnTo>
                  <a:pt x="12627" y="14557"/>
                </a:lnTo>
                <a:lnTo>
                  <a:pt x="13384" y="14557"/>
                </a:lnTo>
                <a:lnTo>
                  <a:pt x="13384" y="12065"/>
                </a:lnTo>
                <a:lnTo>
                  <a:pt x="13726" y="11919"/>
                </a:lnTo>
                <a:lnTo>
                  <a:pt x="14044" y="11748"/>
                </a:lnTo>
                <a:lnTo>
                  <a:pt x="14337" y="11577"/>
                </a:lnTo>
                <a:lnTo>
                  <a:pt x="14630" y="11382"/>
                </a:lnTo>
                <a:lnTo>
                  <a:pt x="14898" y="11162"/>
                </a:lnTo>
                <a:lnTo>
                  <a:pt x="15143" y="10942"/>
                </a:lnTo>
                <a:lnTo>
                  <a:pt x="15387" y="10698"/>
                </a:lnTo>
                <a:lnTo>
                  <a:pt x="15607" y="10429"/>
                </a:lnTo>
                <a:lnTo>
                  <a:pt x="15778" y="10160"/>
                </a:lnTo>
                <a:lnTo>
                  <a:pt x="15949" y="9892"/>
                </a:lnTo>
                <a:lnTo>
                  <a:pt x="16119" y="9599"/>
                </a:lnTo>
                <a:lnTo>
                  <a:pt x="16242" y="9281"/>
                </a:lnTo>
                <a:lnTo>
                  <a:pt x="16364" y="8964"/>
                </a:lnTo>
                <a:lnTo>
                  <a:pt x="16437" y="8622"/>
                </a:lnTo>
                <a:lnTo>
                  <a:pt x="16510" y="8280"/>
                </a:lnTo>
                <a:lnTo>
                  <a:pt x="16559" y="7938"/>
                </a:lnTo>
                <a:lnTo>
                  <a:pt x="16974" y="7938"/>
                </a:lnTo>
                <a:lnTo>
                  <a:pt x="17096" y="7913"/>
                </a:lnTo>
                <a:lnTo>
                  <a:pt x="17316" y="8109"/>
                </a:lnTo>
                <a:lnTo>
                  <a:pt x="17536" y="8231"/>
                </a:lnTo>
                <a:lnTo>
                  <a:pt x="17780" y="8329"/>
                </a:lnTo>
                <a:lnTo>
                  <a:pt x="18024" y="8353"/>
                </a:lnTo>
                <a:lnTo>
                  <a:pt x="18171" y="8353"/>
                </a:lnTo>
                <a:lnTo>
                  <a:pt x="18318" y="8304"/>
                </a:lnTo>
                <a:lnTo>
                  <a:pt x="18415" y="8255"/>
                </a:lnTo>
                <a:lnTo>
                  <a:pt x="18464" y="8158"/>
                </a:lnTo>
                <a:lnTo>
                  <a:pt x="18513" y="8060"/>
                </a:lnTo>
                <a:lnTo>
                  <a:pt x="18488" y="7962"/>
                </a:lnTo>
                <a:lnTo>
                  <a:pt x="18440" y="7865"/>
                </a:lnTo>
                <a:lnTo>
                  <a:pt x="18342" y="7791"/>
                </a:lnTo>
                <a:lnTo>
                  <a:pt x="18244" y="7767"/>
                </a:lnTo>
                <a:lnTo>
                  <a:pt x="18147" y="7767"/>
                </a:lnTo>
                <a:lnTo>
                  <a:pt x="18024" y="7791"/>
                </a:lnTo>
                <a:lnTo>
                  <a:pt x="17902" y="7767"/>
                </a:lnTo>
                <a:lnTo>
                  <a:pt x="17756" y="7718"/>
                </a:lnTo>
                <a:lnTo>
                  <a:pt x="17634" y="7645"/>
                </a:lnTo>
                <a:lnTo>
                  <a:pt x="17780" y="7523"/>
                </a:lnTo>
                <a:lnTo>
                  <a:pt x="17927" y="7376"/>
                </a:lnTo>
                <a:lnTo>
                  <a:pt x="18049" y="7230"/>
                </a:lnTo>
                <a:lnTo>
                  <a:pt x="18122" y="7059"/>
                </a:lnTo>
                <a:lnTo>
                  <a:pt x="18171" y="6888"/>
                </a:lnTo>
                <a:lnTo>
                  <a:pt x="18171" y="6717"/>
                </a:lnTo>
                <a:lnTo>
                  <a:pt x="18147" y="6546"/>
                </a:lnTo>
                <a:lnTo>
                  <a:pt x="18073" y="6424"/>
                </a:lnTo>
                <a:lnTo>
                  <a:pt x="18000" y="6326"/>
                </a:lnTo>
                <a:lnTo>
                  <a:pt x="17902" y="6253"/>
                </a:lnTo>
                <a:lnTo>
                  <a:pt x="17805" y="6204"/>
                </a:lnTo>
                <a:lnTo>
                  <a:pt x="17683" y="6179"/>
                </a:lnTo>
                <a:lnTo>
                  <a:pt x="17560" y="6179"/>
                </a:lnTo>
                <a:lnTo>
                  <a:pt x="17438" y="6204"/>
                </a:lnTo>
                <a:lnTo>
                  <a:pt x="17341" y="6228"/>
                </a:lnTo>
                <a:lnTo>
                  <a:pt x="17243" y="6277"/>
                </a:lnTo>
                <a:lnTo>
                  <a:pt x="17145" y="6326"/>
                </a:lnTo>
                <a:lnTo>
                  <a:pt x="17048" y="6424"/>
                </a:lnTo>
                <a:lnTo>
                  <a:pt x="16974" y="6497"/>
                </a:lnTo>
                <a:lnTo>
                  <a:pt x="16925" y="6619"/>
                </a:lnTo>
                <a:lnTo>
                  <a:pt x="16852" y="6790"/>
                </a:lnTo>
                <a:lnTo>
                  <a:pt x="16803" y="6985"/>
                </a:lnTo>
                <a:lnTo>
                  <a:pt x="16803" y="7181"/>
                </a:lnTo>
                <a:lnTo>
                  <a:pt x="16828" y="7376"/>
                </a:lnTo>
                <a:lnTo>
                  <a:pt x="16706" y="7376"/>
                </a:lnTo>
                <a:lnTo>
                  <a:pt x="16584" y="7352"/>
                </a:lnTo>
                <a:lnTo>
                  <a:pt x="16559" y="7034"/>
                </a:lnTo>
                <a:lnTo>
                  <a:pt x="16535" y="6717"/>
                </a:lnTo>
                <a:lnTo>
                  <a:pt x="16486" y="6399"/>
                </a:lnTo>
                <a:lnTo>
                  <a:pt x="16413" y="6082"/>
                </a:lnTo>
                <a:lnTo>
                  <a:pt x="16315" y="5764"/>
                </a:lnTo>
                <a:lnTo>
                  <a:pt x="16217" y="5471"/>
                </a:lnTo>
                <a:lnTo>
                  <a:pt x="16095" y="5178"/>
                </a:lnTo>
                <a:lnTo>
                  <a:pt x="15949" y="4885"/>
                </a:lnTo>
                <a:lnTo>
                  <a:pt x="15802" y="4616"/>
                </a:lnTo>
                <a:lnTo>
                  <a:pt x="15631" y="4323"/>
                </a:lnTo>
                <a:lnTo>
                  <a:pt x="15436" y="4079"/>
                </a:lnTo>
                <a:lnTo>
                  <a:pt x="15240" y="3810"/>
                </a:lnTo>
                <a:lnTo>
                  <a:pt x="15020" y="3566"/>
                </a:lnTo>
                <a:lnTo>
                  <a:pt x="14801" y="3322"/>
                </a:lnTo>
                <a:lnTo>
                  <a:pt x="14556" y="3102"/>
                </a:lnTo>
                <a:lnTo>
                  <a:pt x="14312" y="2882"/>
                </a:lnTo>
                <a:lnTo>
                  <a:pt x="14044" y="2663"/>
                </a:lnTo>
                <a:lnTo>
                  <a:pt x="13750" y="2467"/>
                </a:lnTo>
                <a:lnTo>
                  <a:pt x="13457" y="2272"/>
                </a:lnTo>
                <a:lnTo>
                  <a:pt x="13164" y="2101"/>
                </a:lnTo>
                <a:lnTo>
                  <a:pt x="12847" y="1930"/>
                </a:lnTo>
                <a:lnTo>
                  <a:pt x="12529" y="1783"/>
                </a:lnTo>
                <a:lnTo>
                  <a:pt x="12212" y="1637"/>
                </a:lnTo>
                <a:lnTo>
                  <a:pt x="11870" y="1515"/>
                </a:lnTo>
                <a:lnTo>
                  <a:pt x="11528" y="1393"/>
                </a:lnTo>
                <a:lnTo>
                  <a:pt x="11162" y="1295"/>
                </a:lnTo>
                <a:lnTo>
                  <a:pt x="10795" y="1222"/>
                </a:lnTo>
                <a:lnTo>
                  <a:pt x="10429" y="1148"/>
                </a:lnTo>
                <a:lnTo>
                  <a:pt x="10063" y="1099"/>
                </a:lnTo>
                <a:lnTo>
                  <a:pt x="9672" y="1051"/>
                </a:lnTo>
                <a:lnTo>
                  <a:pt x="9281" y="1026"/>
                </a:lnTo>
                <a:lnTo>
                  <a:pt x="8353" y="1026"/>
                </a:lnTo>
                <a:lnTo>
                  <a:pt x="7816" y="1075"/>
                </a:lnTo>
                <a:lnTo>
                  <a:pt x="7278" y="1148"/>
                </a:lnTo>
                <a:lnTo>
                  <a:pt x="6765" y="1270"/>
                </a:lnTo>
                <a:lnTo>
                  <a:pt x="6619" y="1051"/>
                </a:lnTo>
                <a:lnTo>
                  <a:pt x="6472" y="880"/>
                </a:lnTo>
                <a:lnTo>
                  <a:pt x="6301" y="709"/>
                </a:lnTo>
                <a:lnTo>
                  <a:pt x="6155" y="562"/>
                </a:lnTo>
                <a:lnTo>
                  <a:pt x="5984" y="440"/>
                </a:lnTo>
                <a:lnTo>
                  <a:pt x="5837" y="342"/>
                </a:lnTo>
                <a:lnTo>
                  <a:pt x="5520" y="196"/>
                </a:lnTo>
                <a:lnTo>
                  <a:pt x="5251" y="98"/>
                </a:lnTo>
                <a:lnTo>
                  <a:pt x="5031" y="49"/>
                </a:lnTo>
                <a:lnTo>
                  <a:pt x="4836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sp>
        <p:nvSpPr>
          <p:cNvPr id="854" name="Google Shape;854;p47"/>
          <p:cNvSpPr/>
          <p:nvPr/>
        </p:nvSpPr>
        <p:spPr>
          <a:xfrm>
            <a:off x="6997631" y="3639859"/>
            <a:ext cx="359368" cy="517289"/>
          </a:xfrm>
          <a:custGeom>
            <a:avLst/>
            <a:gdLst/>
            <a:ahLst/>
            <a:cxnLst/>
            <a:rect l="l" t="t" r="r" b="b"/>
            <a:pathLst>
              <a:path w="12896" h="18563" extrusionOk="0">
                <a:moveTo>
                  <a:pt x="6448" y="1564"/>
                </a:moveTo>
                <a:lnTo>
                  <a:pt x="6814" y="1588"/>
                </a:lnTo>
                <a:lnTo>
                  <a:pt x="7181" y="1637"/>
                </a:lnTo>
                <a:lnTo>
                  <a:pt x="7523" y="1735"/>
                </a:lnTo>
                <a:lnTo>
                  <a:pt x="7865" y="1857"/>
                </a:lnTo>
                <a:lnTo>
                  <a:pt x="8182" y="2003"/>
                </a:lnTo>
                <a:lnTo>
                  <a:pt x="8475" y="2199"/>
                </a:lnTo>
                <a:lnTo>
                  <a:pt x="8768" y="2394"/>
                </a:lnTo>
                <a:lnTo>
                  <a:pt x="9013" y="2638"/>
                </a:lnTo>
                <a:lnTo>
                  <a:pt x="9257" y="2883"/>
                </a:lnTo>
                <a:lnTo>
                  <a:pt x="9477" y="3176"/>
                </a:lnTo>
                <a:lnTo>
                  <a:pt x="9647" y="3469"/>
                </a:lnTo>
                <a:lnTo>
                  <a:pt x="9794" y="3786"/>
                </a:lnTo>
                <a:lnTo>
                  <a:pt x="9916" y="4128"/>
                </a:lnTo>
                <a:lnTo>
                  <a:pt x="10014" y="4470"/>
                </a:lnTo>
                <a:lnTo>
                  <a:pt x="10063" y="4836"/>
                </a:lnTo>
                <a:lnTo>
                  <a:pt x="10087" y="5203"/>
                </a:lnTo>
                <a:lnTo>
                  <a:pt x="10087" y="7547"/>
                </a:lnTo>
                <a:lnTo>
                  <a:pt x="2809" y="7547"/>
                </a:lnTo>
                <a:lnTo>
                  <a:pt x="2809" y="5203"/>
                </a:lnTo>
                <a:lnTo>
                  <a:pt x="2833" y="4836"/>
                </a:lnTo>
                <a:lnTo>
                  <a:pt x="2882" y="4470"/>
                </a:lnTo>
                <a:lnTo>
                  <a:pt x="2980" y="4128"/>
                </a:lnTo>
                <a:lnTo>
                  <a:pt x="3102" y="3786"/>
                </a:lnTo>
                <a:lnTo>
                  <a:pt x="3249" y="3469"/>
                </a:lnTo>
                <a:lnTo>
                  <a:pt x="3420" y="3176"/>
                </a:lnTo>
                <a:lnTo>
                  <a:pt x="3639" y="2883"/>
                </a:lnTo>
                <a:lnTo>
                  <a:pt x="3884" y="2638"/>
                </a:lnTo>
                <a:lnTo>
                  <a:pt x="4128" y="2394"/>
                </a:lnTo>
                <a:lnTo>
                  <a:pt x="4421" y="2199"/>
                </a:lnTo>
                <a:lnTo>
                  <a:pt x="4714" y="2003"/>
                </a:lnTo>
                <a:lnTo>
                  <a:pt x="5032" y="1857"/>
                </a:lnTo>
                <a:lnTo>
                  <a:pt x="5373" y="1735"/>
                </a:lnTo>
                <a:lnTo>
                  <a:pt x="5715" y="1637"/>
                </a:lnTo>
                <a:lnTo>
                  <a:pt x="6082" y="1588"/>
                </a:lnTo>
                <a:lnTo>
                  <a:pt x="6448" y="1564"/>
                </a:lnTo>
                <a:close/>
                <a:moveTo>
                  <a:pt x="6448" y="10991"/>
                </a:moveTo>
                <a:lnTo>
                  <a:pt x="6692" y="11015"/>
                </a:lnTo>
                <a:lnTo>
                  <a:pt x="6937" y="11089"/>
                </a:lnTo>
                <a:lnTo>
                  <a:pt x="7132" y="11211"/>
                </a:lnTo>
                <a:lnTo>
                  <a:pt x="7327" y="11357"/>
                </a:lnTo>
                <a:lnTo>
                  <a:pt x="7474" y="11528"/>
                </a:lnTo>
                <a:lnTo>
                  <a:pt x="7572" y="11748"/>
                </a:lnTo>
                <a:lnTo>
                  <a:pt x="7645" y="11968"/>
                </a:lnTo>
                <a:lnTo>
                  <a:pt x="7669" y="12212"/>
                </a:lnTo>
                <a:lnTo>
                  <a:pt x="7669" y="12383"/>
                </a:lnTo>
                <a:lnTo>
                  <a:pt x="7645" y="12530"/>
                </a:lnTo>
                <a:lnTo>
                  <a:pt x="7596" y="12701"/>
                </a:lnTo>
                <a:lnTo>
                  <a:pt x="7523" y="12823"/>
                </a:lnTo>
                <a:lnTo>
                  <a:pt x="7425" y="12969"/>
                </a:lnTo>
                <a:lnTo>
                  <a:pt x="7327" y="13067"/>
                </a:lnTo>
                <a:lnTo>
                  <a:pt x="7205" y="13189"/>
                </a:lnTo>
                <a:lnTo>
                  <a:pt x="7083" y="13262"/>
                </a:lnTo>
                <a:lnTo>
                  <a:pt x="7230" y="15094"/>
                </a:lnTo>
                <a:lnTo>
                  <a:pt x="5667" y="15094"/>
                </a:lnTo>
                <a:lnTo>
                  <a:pt x="5813" y="13262"/>
                </a:lnTo>
                <a:lnTo>
                  <a:pt x="5691" y="13189"/>
                </a:lnTo>
                <a:lnTo>
                  <a:pt x="5569" y="13067"/>
                </a:lnTo>
                <a:lnTo>
                  <a:pt x="5471" y="12969"/>
                </a:lnTo>
                <a:lnTo>
                  <a:pt x="5373" y="12823"/>
                </a:lnTo>
                <a:lnTo>
                  <a:pt x="5300" y="12701"/>
                </a:lnTo>
                <a:lnTo>
                  <a:pt x="5251" y="12530"/>
                </a:lnTo>
                <a:lnTo>
                  <a:pt x="5227" y="12383"/>
                </a:lnTo>
                <a:lnTo>
                  <a:pt x="5227" y="12212"/>
                </a:lnTo>
                <a:lnTo>
                  <a:pt x="5251" y="11968"/>
                </a:lnTo>
                <a:lnTo>
                  <a:pt x="5325" y="11748"/>
                </a:lnTo>
                <a:lnTo>
                  <a:pt x="5422" y="11528"/>
                </a:lnTo>
                <a:lnTo>
                  <a:pt x="5569" y="11357"/>
                </a:lnTo>
                <a:lnTo>
                  <a:pt x="5764" y="11211"/>
                </a:lnTo>
                <a:lnTo>
                  <a:pt x="5960" y="11089"/>
                </a:lnTo>
                <a:lnTo>
                  <a:pt x="6204" y="11015"/>
                </a:lnTo>
                <a:lnTo>
                  <a:pt x="6448" y="10991"/>
                </a:lnTo>
                <a:close/>
                <a:moveTo>
                  <a:pt x="6448" y="1"/>
                </a:moveTo>
                <a:lnTo>
                  <a:pt x="5911" y="25"/>
                </a:lnTo>
                <a:lnTo>
                  <a:pt x="5398" y="123"/>
                </a:lnTo>
                <a:lnTo>
                  <a:pt x="4909" y="245"/>
                </a:lnTo>
                <a:lnTo>
                  <a:pt x="4421" y="416"/>
                </a:lnTo>
                <a:lnTo>
                  <a:pt x="3981" y="636"/>
                </a:lnTo>
                <a:lnTo>
                  <a:pt x="3542" y="904"/>
                </a:lnTo>
                <a:lnTo>
                  <a:pt x="3151" y="1197"/>
                </a:lnTo>
                <a:lnTo>
                  <a:pt x="2760" y="1539"/>
                </a:lnTo>
                <a:lnTo>
                  <a:pt x="2443" y="1906"/>
                </a:lnTo>
                <a:lnTo>
                  <a:pt x="2125" y="2296"/>
                </a:lnTo>
                <a:lnTo>
                  <a:pt x="1881" y="2736"/>
                </a:lnTo>
                <a:lnTo>
                  <a:pt x="1661" y="3176"/>
                </a:lnTo>
                <a:lnTo>
                  <a:pt x="1466" y="3664"/>
                </a:lnTo>
                <a:lnTo>
                  <a:pt x="1344" y="4153"/>
                </a:lnTo>
                <a:lnTo>
                  <a:pt x="1270" y="4690"/>
                </a:lnTo>
                <a:lnTo>
                  <a:pt x="1246" y="5203"/>
                </a:lnTo>
                <a:lnTo>
                  <a:pt x="1246" y="7547"/>
                </a:lnTo>
                <a:lnTo>
                  <a:pt x="391" y="7547"/>
                </a:lnTo>
                <a:lnTo>
                  <a:pt x="293" y="7572"/>
                </a:lnTo>
                <a:lnTo>
                  <a:pt x="220" y="7621"/>
                </a:lnTo>
                <a:lnTo>
                  <a:pt x="147" y="7669"/>
                </a:lnTo>
                <a:lnTo>
                  <a:pt x="74" y="7743"/>
                </a:lnTo>
                <a:lnTo>
                  <a:pt x="49" y="7840"/>
                </a:lnTo>
                <a:lnTo>
                  <a:pt x="0" y="7914"/>
                </a:lnTo>
                <a:lnTo>
                  <a:pt x="0" y="8036"/>
                </a:lnTo>
                <a:lnTo>
                  <a:pt x="0" y="18074"/>
                </a:lnTo>
                <a:lnTo>
                  <a:pt x="0" y="18171"/>
                </a:lnTo>
                <a:lnTo>
                  <a:pt x="49" y="18269"/>
                </a:lnTo>
                <a:lnTo>
                  <a:pt x="74" y="18342"/>
                </a:lnTo>
                <a:lnTo>
                  <a:pt x="147" y="18416"/>
                </a:lnTo>
                <a:lnTo>
                  <a:pt x="220" y="18464"/>
                </a:lnTo>
                <a:lnTo>
                  <a:pt x="293" y="18513"/>
                </a:lnTo>
                <a:lnTo>
                  <a:pt x="391" y="18538"/>
                </a:lnTo>
                <a:lnTo>
                  <a:pt x="489" y="18562"/>
                </a:lnTo>
                <a:lnTo>
                  <a:pt x="12407" y="18562"/>
                </a:lnTo>
                <a:lnTo>
                  <a:pt x="12505" y="18538"/>
                </a:lnTo>
                <a:lnTo>
                  <a:pt x="12603" y="18513"/>
                </a:lnTo>
                <a:lnTo>
                  <a:pt x="12676" y="18464"/>
                </a:lnTo>
                <a:lnTo>
                  <a:pt x="12749" y="18416"/>
                </a:lnTo>
                <a:lnTo>
                  <a:pt x="12822" y="18342"/>
                </a:lnTo>
                <a:lnTo>
                  <a:pt x="12847" y="18269"/>
                </a:lnTo>
                <a:lnTo>
                  <a:pt x="12896" y="18171"/>
                </a:lnTo>
                <a:lnTo>
                  <a:pt x="12896" y="18074"/>
                </a:lnTo>
                <a:lnTo>
                  <a:pt x="12896" y="8036"/>
                </a:lnTo>
                <a:lnTo>
                  <a:pt x="12896" y="7914"/>
                </a:lnTo>
                <a:lnTo>
                  <a:pt x="12847" y="7840"/>
                </a:lnTo>
                <a:lnTo>
                  <a:pt x="12822" y="7743"/>
                </a:lnTo>
                <a:lnTo>
                  <a:pt x="12749" y="7669"/>
                </a:lnTo>
                <a:lnTo>
                  <a:pt x="12676" y="7621"/>
                </a:lnTo>
                <a:lnTo>
                  <a:pt x="12603" y="7572"/>
                </a:lnTo>
                <a:lnTo>
                  <a:pt x="12505" y="7547"/>
                </a:lnTo>
                <a:lnTo>
                  <a:pt x="11650" y="7547"/>
                </a:lnTo>
                <a:lnTo>
                  <a:pt x="11650" y="5203"/>
                </a:lnTo>
                <a:lnTo>
                  <a:pt x="11626" y="4690"/>
                </a:lnTo>
                <a:lnTo>
                  <a:pt x="11552" y="4153"/>
                </a:lnTo>
                <a:lnTo>
                  <a:pt x="11430" y="3664"/>
                </a:lnTo>
                <a:lnTo>
                  <a:pt x="11235" y="3176"/>
                </a:lnTo>
                <a:lnTo>
                  <a:pt x="11015" y="2736"/>
                </a:lnTo>
                <a:lnTo>
                  <a:pt x="10771" y="2296"/>
                </a:lnTo>
                <a:lnTo>
                  <a:pt x="10453" y="1906"/>
                </a:lnTo>
                <a:lnTo>
                  <a:pt x="10136" y="1539"/>
                </a:lnTo>
                <a:lnTo>
                  <a:pt x="9745" y="1197"/>
                </a:lnTo>
                <a:lnTo>
                  <a:pt x="9354" y="904"/>
                </a:lnTo>
                <a:lnTo>
                  <a:pt x="8939" y="636"/>
                </a:lnTo>
                <a:lnTo>
                  <a:pt x="8475" y="416"/>
                </a:lnTo>
                <a:lnTo>
                  <a:pt x="7987" y="245"/>
                </a:lnTo>
                <a:lnTo>
                  <a:pt x="7498" y="123"/>
                </a:lnTo>
                <a:lnTo>
                  <a:pt x="6985" y="25"/>
                </a:lnTo>
                <a:lnTo>
                  <a:pt x="6448" y="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grpSp>
        <p:nvGrpSpPr>
          <p:cNvPr id="855" name="Google Shape;855;p47"/>
          <p:cNvGrpSpPr/>
          <p:nvPr/>
        </p:nvGrpSpPr>
        <p:grpSpPr>
          <a:xfrm>
            <a:off x="7752144" y="3656060"/>
            <a:ext cx="352569" cy="500959"/>
            <a:chOff x="6701050" y="2978375"/>
            <a:chExt cx="316300" cy="449425"/>
          </a:xfrm>
          <a:solidFill>
            <a:schemeClr val="accent5">
              <a:lumMod val="50000"/>
            </a:schemeClr>
          </a:solidFill>
        </p:grpSpPr>
        <p:sp>
          <p:nvSpPr>
            <p:cNvPr id="856" name="Google Shape;856;p47"/>
            <p:cNvSpPr/>
            <p:nvPr/>
          </p:nvSpPr>
          <p:spPr>
            <a:xfrm>
              <a:off x="6701050" y="2978375"/>
              <a:ext cx="316300" cy="78175"/>
            </a:xfrm>
            <a:custGeom>
              <a:avLst/>
              <a:gdLst/>
              <a:ahLst/>
              <a:cxnLst/>
              <a:rect l="l" t="t" r="r" b="b"/>
              <a:pathLst>
                <a:path w="12652" h="3127" extrusionOk="0">
                  <a:moveTo>
                    <a:pt x="7840" y="782"/>
                  </a:moveTo>
                  <a:lnTo>
                    <a:pt x="7865" y="807"/>
                  </a:lnTo>
                  <a:lnTo>
                    <a:pt x="7889" y="831"/>
                  </a:lnTo>
                  <a:lnTo>
                    <a:pt x="7889" y="880"/>
                  </a:lnTo>
                  <a:lnTo>
                    <a:pt x="7889" y="1417"/>
                  </a:lnTo>
                  <a:lnTo>
                    <a:pt x="4763" y="1417"/>
                  </a:lnTo>
                  <a:lnTo>
                    <a:pt x="4763" y="880"/>
                  </a:lnTo>
                  <a:lnTo>
                    <a:pt x="4763" y="831"/>
                  </a:lnTo>
                  <a:lnTo>
                    <a:pt x="4787" y="807"/>
                  </a:lnTo>
                  <a:lnTo>
                    <a:pt x="4812" y="782"/>
                  </a:lnTo>
                  <a:close/>
                  <a:moveTo>
                    <a:pt x="4861" y="1"/>
                  </a:moveTo>
                  <a:lnTo>
                    <a:pt x="4690" y="25"/>
                  </a:lnTo>
                  <a:lnTo>
                    <a:pt x="4519" y="74"/>
                  </a:lnTo>
                  <a:lnTo>
                    <a:pt x="4372" y="147"/>
                  </a:lnTo>
                  <a:lnTo>
                    <a:pt x="4250" y="269"/>
                  </a:lnTo>
                  <a:lnTo>
                    <a:pt x="4128" y="392"/>
                  </a:lnTo>
                  <a:lnTo>
                    <a:pt x="4055" y="538"/>
                  </a:lnTo>
                  <a:lnTo>
                    <a:pt x="4006" y="709"/>
                  </a:lnTo>
                  <a:lnTo>
                    <a:pt x="3982" y="880"/>
                  </a:lnTo>
                  <a:lnTo>
                    <a:pt x="3982" y="1417"/>
                  </a:lnTo>
                  <a:lnTo>
                    <a:pt x="391" y="1417"/>
                  </a:lnTo>
                  <a:lnTo>
                    <a:pt x="294" y="1466"/>
                  </a:lnTo>
                  <a:lnTo>
                    <a:pt x="220" y="1491"/>
                  </a:lnTo>
                  <a:lnTo>
                    <a:pt x="147" y="1564"/>
                  </a:lnTo>
                  <a:lnTo>
                    <a:pt x="74" y="1637"/>
                  </a:lnTo>
                  <a:lnTo>
                    <a:pt x="49" y="1710"/>
                  </a:lnTo>
                  <a:lnTo>
                    <a:pt x="1" y="1808"/>
                  </a:lnTo>
                  <a:lnTo>
                    <a:pt x="1" y="1906"/>
                  </a:lnTo>
                  <a:lnTo>
                    <a:pt x="1" y="3127"/>
                  </a:lnTo>
                  <a:lnTo>
                    <a:pt x="12652" y="3127"/>
                  </a:lnTo>
                  <a:lnTo>
                    <a:pt x="12652" y="1906"/>
                  </a:lnTo>
                  <a:lnTo>
                    <a:pt x="12652" y="1808"/>
                  </a:lnTo>
                  <a:lnTo>
                    <a:pt x="12603" y="1710"/>
                  </a:lnTo>
                  <a:lnTo>
                    <a:pt x="12578" y="1637"/>
                  </a:lnTo>
                  <a:lnTo>
                    <a:pt x="12505" y="1564"/>
                  </a:lnTo>
                  <a:lnTo>
                    <a:pt x="12432" y="1491"/>
                  </a:lnTo>
                  <a:lnTo>
                    <a:pt x="12359" y="1466"/>
                  </a:lnTo>
                  <a:lnTo>
                    <a:pt x="12261" y="1417"/>
                  </a:lnTo>
                  <a:lnTo>
                    <a:pt x="8671" y="1417"/>
                  </a:lnTo>
                  <a:lnTo>
                    <a:pt x="8671" y="880"/>
                  </a:lnTo>
                  <a:lnTo>
                    <a:pt x="8646" y="709"/>
                  </a:lnTo>
                  <a:lnTo>
                    <a:pt x="8597" y="538"/>
                  </a:lnTo>
                  <a:lnTo>
                    <a:pt x="8524" y="392"/>
                  </a:lnTo>
                  <a:lnTo>
                    <a:pt x="8402" y="269"/>
                  </a:lnTo>
                  <a:lnTo>
                    <a:pt x="8280" y="147"/>
                  </a:lnTo>
                  <a:lnTo>
                    <a:pt x="8133" y="74"/>
                  </a:lnTo>
                  <a:lnTo>
                    <a:pt x="7962" y="25"/>
                  </a:lnTo>
                  <a:lnTo>
                    <a:pt x="77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57" name="Google Shape;857;p47"/>
            <p:cNvSpPr/>
            <p:nvPr/>
          </p:nvSpPr>
          <p:spPr>
            <a:xfrm>
              <a:off x="6713875" y="3068750"/>
              <a:ext cx="290650" cy="359050"/>
            </a:xfrm>
            <a:custGeom>
              <a:avLst/>
              <a:gdLst/>
              <a:ahLst/>
              <a:cxnLst/>
              <a:rect l="l" t="t" r="r" b="b"/>
              <a:pathLst>
                <a:path w="11626" h="14362" extrusionOk="0">
                  <a:moveTo>
                    <a:pt x="2614" y="1686"/>
                  </a:moveTo>
                  <a:lnTo>
                    <a:pt x="2711" y="1710"/>
                  </a:lnTo>
                  <a:lnTo>
                    <a:pt x="2785" y="1759"/>
                  </a:lnTo>
                  <a:lnTo>
                    <a:pt x="2834" y="1857"/>
                  </a:lnTo>
                  <a:lnTo>
                    <a:pt x="2858" y="1930"/>
                  </a:lnTo>
                  <a:lnTo>
                    <a:pt x="2858" y="12432"/>
                  </a:lnTo>
                  <a:lnTo>
                    <a:pt x="2834" y="12529"/>
                  </a:lnTo>
                  <a:lnTo>
                    <a:pt x="2785" y="12603"/>
                  </a:lnTo>
                  <a:lnTo>
                    <a:pt x="2711" y="12652"/>
                  </a:lnTo>
                  <a:lnTo>
                    <a:pt x="2614" y="12676"/>
                  </a:lnTo>
                  <a:lnTo>
                    <a:pt x="2516" y="12652"/>
                  </a:lnTo>
                  <a:lnTo>
                    <a:pt x="2443" y="12603"/>
                  </a:lnTo>
                  <a:lnTo>
                    <a:pt x="2394" y="12529"/>
                  </a:lnTo>
                  <a:lnTo>
                    <a:pt x="2369" y="12432"/>
                  </a:lnTo>
                  <a:lnTo>
                    <a:pt x="2369" y="1930"/>
                  </a:lnTo>
                  <a:lnTo>
                    <a:pt x="2394" y="1857"/>
                  </a:lnTo>
                  <a:lnTo>
                    <a:pt x="2443" y="1759"/>
                  </a:lnTo>
                  <a:lnTo>
                    <a:pt x="2516" y="1710"/>
                  </a:lnTo>
                  <a:lnTo>
                    <a:pt x="2614" y="1686"/>
                  </a:lnTo>
                  <a:close/>
                  <a:moveTo>
                    <a:pt x="5813" y="1686"/>
                  </a:moveTo>
                  <a:lnTo>
                    <a:pt x="5911" y="1710"/>
                  </a:lnTo>
                  <a:lnTo>
                    <a:pt x="5984" y="1759"/>
                  </a:lnTo>
                  <a:lnTo>
                    <a:pt x="6033" y="1857"/>
                  </a:lnTo>
                  <a:lnTo>
                    <a:pt x="6057" y="1930"/>
                  </a:lnTo>
                  <a:lnTo>
                    <a:pt x="6057" y="12432"/>
                  </a:lnTo>
                  <a:lnTo>
                    <a:pt x="6033" y="12529"/>
                  </a:lnTo>
                  <a:lnTo>
                    <a:pt x="5984" y="12603"/>
                  </a:lnTo>
                  <a:lnTo>
                    <a:pt x="5911" y="12652"/>
                  </a:lnTo>
                  <a:lnTo>
                    <a:pt x="5813" y="12676"/>
                  </a:lnTo>
                  <a:lnTo>
                    <a:pt x="5715" y="12652"/>
                  </a:lnTo>
                  <a:lnTo>
                    <a:pt x="5642" y="12603"/>
                  </a:lnTo>
                  <a:lnTo>
                    <a:pt x="5593" y="12529"/>
                  </a:lnTo>
                  <a:lnTo>
                    <a:pt x="5569" y="12432"/>
                  </a:lnTo>
                  <a:lnTo>
                    <a:pt x="5569" y="1930"/>
                  </a:lnTo>
                  <a:lnTo>
                    <a:pt x="5593" y="1857"/>
                  </a:lnTo>
                  <a:lnTo>
                    <a:pt x="5642" y="1759"/>
                  </a:lnTo>
                  <a:lnTo>
                    <a:pt x="5715" y="1710"/>
                  </a:lnTo>
                  <a:lnTo>
                    <a:pt x="5813" y="1686"/>
                  </a:lnTo>
                  <a:close/>
                  <a:moveTo>
                    <a:pt x="9013" y="1686"/>
                  </a:moveTo>
                  <a:lnTo>
                    <a:pt x="9110" y="1710"/>
                  </a:lnTo>
                  <a:lnTo>
                    <a:pt x="9183" y="1759"/>
                  </a:lnTo>
                  <a:lnTo>
                    <a:pt x="9232" y="1857"/>
                  </a:lnTo>
                  <a:lnTo>
                    <a:pt x="9257" y="1930"/>
                  </a:lnTo>
                  <a:lnTo>
                    <a:pt x="9257" y="12432"/>
                  </a:lnTo>
                  <a:lnTo>
                    <a:pt x="9232" y="12529"/>
                  </a:lnTo>
                  <a:lnTo>
                    <a:pt x="9183" y="12603"/>
                  </a:lnTo>
                  <a:lnTo>
                    <a:pt x="9110" y="12652"/>
                  </a:lnTo>
                  <a:lnTo>
                    <a:pt x="9013" y="12676"/>
                  </a:lnTo>
                  <a:lnTo>
                    <a:pt x="8915" y="12652"/>
                  </a:lnTo>
                  <a:lnTo>
                    <a:pt x="8842" y="12603"/>
                  </a:lnTo>
                  <a:lnTo>
                    <a:pt x="8793" y="12529"/>
                  </a:lnTo>
                  <a:lnTo>
                    <a:pt x="8768" y="12432"/>
                  </a:lnTo>
                  <a:lnTo>
                    <a:pt x="8768" y="1930"/>
                  </a:lnTo>
                  <a:lnTo>
                    <a:pt x="8793" y="1857"/>
                  </a:lnTo>
                  <a:lnTo>
                    <a:pt x="8842" y="1759"/>
                  </a:lnTo>
                  <a:lnTo>
                    <a:pt x="8915" y="1710"/>
                  </a:lnTo>
                  <a:lnTo>
                    <a:pt x="9013" y="1686"/>
                  </a:lnTo>
                  <a:close/>
                  <a:moveTo>
                    <a:pt x="0" y="0"/>
                  </a:moveTo>
                  <a:lnTo>
                    <a:pt x="0" y="13873"/>
                  </a:lnTo>
                  <a:lnTo>
                    <a:pt x="0" y="13970"/>
                  </a:lnTo>
                  <a:lnTo>
                    <a:pt x="49" y="14068"/>
                  </a:lnTo>
                  <a:lnTo>
                    <a:pt x="74" y="14141"/>
                  </a:lnTo>
                  <a:lnTo>
                    <a:pt x="147" y="14215"/>
                  </a:lnTo>
                  <a:lnTo>
                    <a:pt x="220" y="14263"/>
                  </a:lnTo>
                  <a:lnTo>
                    <a:pt x="294" y="14312"/>
                  </a:lnTo>
                  <a:lnTo>
                    <a:pt x="391" y="14337"/>
                  </a:lnTo>
                  <a:lnTo>
                    <a:pt x="489" y="14361"/>
                  </a:lnTo>
                  <a:lnTo>
                    <a:pt x="11137" y="14361"/>
                  </a:lnTo>
                  <a:lnTo>
                    <a:pt x="11235" y="14337"/>
                  </a:lnTo>
                  <a:lnTo>
                    <a:pt x="11333" y="14312"/>
                  </a:lnTo>
                  <a:lnTo>
                    <a:pt x="11406" y="14263"/>
                  </a:lnTo>
                  <a:lnTo>
                    <a:pt x="11479" y="14215"/>
                  </a:lnTo>
                  <a:lnTo>
                    <a:pt x="11553" y="14141"/>
                  </a:lnTo>
                  <a:lnTo>
                    <a:pt x="11577" y="14068"/>
                  </a:lnTo>
                  <a:lnTo>
                    <a:pt x="11626" y="13970"/>
                  </a:lnTo>
                  <a:lnTo>
                    <a:pt x="11626" y="13873"/>
                  </a:lnTo>
                  <a:lnTo>
                    <a:pt x="116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858" name="Google Shape;858;p47"/>
          <p:cNvGrpSpPr/>
          <p:nvPr/>
        </p:nvGrpSpPr>
        <p:grpSpPr>
          <a:xfrm>
            <a:off x="1666315" y="4480941"/>
            <a:ext cx="502324" cy="337605"/>
            <a:chOff x="1241275" y="3718400"/>
            <a:chExt cx="450650" cy="302875"/>
          </a:xfrm>
          <a:solidFill>
            <a:schemeClr val="accent5">
              <a:lumMod val="50000"/>
            </a:schemeClr>
          </a:solidFill>
        </p:grpSpPr>
        <p:sp>
          <p:nvSpPr>
            <p:cNvPr id="859" name="Google Shape;859;p47"/>
            <p:cNvSpPr/>
            <p:nvPr/>
          </p:nvSpPr>
          <p:spPr>
            <a:xfrm>
              <a:off x="1241275" y="3718400"/>
              <a:ext cx="450650" cy="302875"/>
            </a:xfrm>
            <a:custGeom>
              <a:avLst/>
              <a:gdLst/>
              <a:ahLst/>
              <a:cxnLst/>
              <a:rect l="l" t="t" r="r" b="b"/>
              <a:pathLst>
                <a:path w="18026" h="12115" extrusionOk="0">
                  <a:moveTo>
                    <a:pt x="17048" y="977"/>
                  </a:moveTo>
                  <a:lnTo>
                    <a:pt x="17048" y="3127"/>
                  </a:lnTo>
                  <a:lnTo>
                    <a:pt x="978" y="3127"/>
                  </a:lnTo>
                  <a:lnTo>
                    <a:pt x="978" y="977"/>
                  </a:lnTo>
                  <a:close/>
                  <a:moveTo>
                    <a:pt x="17048" y="5447"/>
                  </a:moveTo>
                  <a:lnTo>
                    <a:pt x="17048" y="11137"/>
                  </a:lnTo>
                  <a:lnTo>
                    <a:pt x="978" y="11137"/>
                  </a:lnTo>
                  <a:lnTo>
                    <a:pt x="978" y="5447"/>
                  </a:lnTo>
                  <a:close/>
                  <a:moveTo>
                    <a:pt x="978" y="1"/>
                  </a:moveTo>
                  <a:lnTo>
                    <a:pt x="782" y="25"/>
                  </a:lnTo>
                  <a:lnTo>
                    <a:pt x="587" y="74"/>
                  </a:lnTo>
                  <a:lnTo>
                    <a:pt x="416" y="172"/>
                  </a:lnTo>
                  <a:lnTo>
                    <a:pt x="294" y="294"/>
                  </a:lnTo>
                  <a:lnTo>
                    <a:pt x="172" y="440"/>
                  </a:lnTo>
                  <a:lnTo>
                    <a:pt x="74" y="611"/>
                  </a:lnTo>
                  <a:lnTo>
                    <a:pt x="25" y="782"/>
                  </a:lnTo>
                  <a:lnTo>
                    <a:pt x="1" y="977"/>
                  </a:lnTo>
                  <a:lnTo>
                    <a:pt x="1" y="11137"/>
                  </a:lnTo>
                  <a:lnTo>
                    <a:pt x="25" y="11333"/>
                  </a:lnTo>
                  <a:lnTo>
                    <a:pt x="74" y="11504"/>
                  </a:lnTo>
                  <a:lnTo>
                    <a:pt x="172" y="11675"/>
                  </a:lnTo>
                  <a:lnTo>
                    <a:pt x="294" y="11821"/>
                  </a:lnTo>
                  <a:lnTo>
                    <a:pt x="416" y="11943"/>
                  </a:lnTo>
                  <a:lnTo>
                    <a:pt x="587" y="12041"/>
                  </a:lnTo>
                  <a:lnTo>
                    <a:pt x="782" y="12090"/>
                  </a:lnTo>
                  <a:lnTo>
                    <a:pt x="978" y="12114"/>
                  </a:lnTo>
                  <a:lnTo>
                    <a:pt x="17048" y="12114"/>
                  </a:lnTo>
                  <a:lnTo>
                    <a:pt x="17243" y="12090"/>
                  </a:lnTo>
                  <a:lnTo>
                    <a:pt x="17439" y="12041"/>
                  </a:lnTo>
                  <a:lnTo>
                    <a:pt x="17610" y="11943"/>
                  </a:lnTo>
                  <a:lnTo>
                    <a:pt x="17732" y="11821"/>
                  </a:lnTo>
                  <a:lnTo>
                    <a:pt x="17854" y="11675"/>
                  </a:lnTo>
                  <a:lnTo>
                    <a:pt x="17952" y="11504"/>
                  </a:lnTo>
                  <a:lnTo>
                    <a:pt x="18001" y="11333"/>
                  </a:lnTo>
                  <a:lnTo>
                    <a:pt x="18025" y="11137"/>
                  </a:lnTo>
                  <a:lnTo>
                    <a:pt x="18025" y="977"/>
                  </a:lnTo>
                  <a:lnTo>
                    <a:pt x="18001" y="782"/>
                  </a:lnTo>
                  <a:lnTo>
                    <a:pt x="17952" y="611"/>
                  </a:lnTo>
                  <a:lnTo>
                    <a:pt x="17854" y="440"/>
                  </a:lnTo>
                  <a:lnTo>
                    <a:pt x="17732" y="294"/>
                  </a:lnTo>
                  <a:lnTo>
                    <a:pt x="17610" y="172"/>
                  </a:lnTo>
                  <a:lnTo>
                    <a:pt x="17439" y="74"/>
                  </a:lnTo>
                  <a:lnTo>
                    <a:pt x="17243" y="25"/>
                  </a:lnTo>
                  <a:lnTo>
                    <a:pt x="1704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60" name="Google Shape;860;p47"/>
            <p:cNvSpPr/>
            <p:nvPr/>
          </p:nvSpPr>
          <p:spPr>
            <a:xfrm>
              <a:off x="1293175" y="3895475"/>
              <a:ext cx="174050" cy="12225"/>
            </a:xfrm>
            <a:custGeom>
              <a:avLst/>
              <a:gdLst/>
              <a:ahLst/>
              <a:cxnLst/>
              <a:rect l="l" t="t" r="r" b="b"/>
              <a:pathLst>
                <a:path w="6962" h="489" extrusionOk="0">
                  <a:moveTo>
                    <a:pt x="245" y="0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4"/>
                  </a:lnTo>
                  <a:lnTo>
                    <a:pt x="25" y="342"/>
                  </a:lnTo>
                  <a:lnTo>
                    <a:pt x="74" y="415"/>
                  </a:lnTo>
                  <a:lnTo>
                    <a:pt x="147" y="464"/>
                  </a:lnTo>
                  <a:lnTo>
                    <a:pt x="245" y="489"/>
                  </a:lnTo>
                  <a:lnTo>
                    <a:pt x="6717" y="489"/>
                  </a:lnTo>
                  <a:lnTo>
                    <a:pt x="6815" y="464"/>
                  </a:lnTo>
                  <a:lnTo>
                    <a:pt x="6888" y="415"/>
                  </a:lnTo>
                  <a:lnTo>
                    <a:pt x="6961" y="342"/>
                  </a:lnTo>
                  <a:lnTo>
                    <a:pt x="6961" y="244"/>
                  </a:lnTo>
                  <a:lnTo>
                    <a:pt x="6961" y="147"/>
                  </a:lnTo>
                  <a:lnTo>
                    <a:pt x="6888" y="74"/>
                  </a:lnTo>
                  <a:lnTo>
                    <a:pt x="6815" y="25"/>
                  </a:lnTo>
                  <a:lnTo>
                    <a:pt x="671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61" name="Google Shape;861;p47"/>
            <p:cNvSpPr/>
            <p:nvPr/>
          </p:nvSpPr>
          <p:spPr>
            <a:xfrm>
              <a:off x="1293175" y="3935775"/>
              <a:ext cx="122750" cy="12225"/>
            </a:xfrm>
            <a:custGeom>
              <a:avLst/>
              <a:gdLst/>
              <a:ahLst/>
              <a:cxnLst/>
              <a:rect l="l" t="t" r="r" b="b"/>
              <a:pathLst>
                <a:path w="4910" h="489" extrusionOk="0">
                  <a:moveTo>
                    <a:pt x="245" y="0"/>
                  </a:moveTo>
                  <a:lnTo>
                    <a:pt x="147" y="25"/>
                  </a:lnTo>
                  <a:lnTo>
                    <a:pt x="74" y="73"/>
                  </a:lnTo>
                  <a:lnTo>
                    <a:pt x="25" y="147"/>
                  </a:lnTo>
                  <a:lnTo>
                    <a:pt x="1" y="244"/>
                  </a:lnTo>
                  <a:lnTo>
                    <a:pt x="25" y="342"/>
                  </a:lnTo>
                  <a:lnTo>
                    <a:pt x="74" y="415"/>
                  </a:lnTo>
                  <a:lnTo>
                    <a:pt x="147" y="464"/>
                  </a:lnTo>
                  <a:lnTo>
                    <a:pt x="245" y="489"/>
                  </a:lnTo>
                  <a:lnTo>
                    <a:pt x="4666" y="489"/>
                  </a:lnTo>
                  <a:lnTo>
                    <a:pt x="4763" y="464"/>
                  </a:lnTo>
                  <a:lnTo>
                    <a:pt x="4837" y="415"/>
                  </a:lnTo>
                  <a:lnTo>
                    <a:pt x="4885" y="342"/>
                  </a:lnTo>
                  <a:lnTo>
                    <a:pt x="4910" y="244"/>
                  </a:lnTo>
                  <a:lnTo>
                    <a:pt x="4885" y="147"/>
                  </a:lnTo>
                  <a:lnTo>
                    <a:pt x="4837" y="73"/>
                  </a:lnTo>
                  <a:lnTo>
                    <a:pt x="4763" y="25"/>
                  </a:lnTo>
                  <a:lnTo>
                    <a:pt x="46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62" name="Google Shape;862;p47"/>
            <p:cNvSpPr/>
            <p:nvPr/>
          </p:nvSpPr>
          <p:spPr>
            <a:xfrm>
              <a:off x="1570375" y="3901575"/>
              <a:ext cx="62300" cy="40325"/>
            </a:xfrm>
            <a:custGeom>
              <a:avLst/>
              <a:gdLst/>
              <a:ahLst/>
              <a:cxnLst/>
              <a:rect l="l" t="t" r="r" b="b"/>
              <a:pathLst>
                <a:path w="2492" h="1613" extrusionOk="0">
                  <a:moveTo>
                    <a:pt x="392" y="0"/>
                  </a:moveTo>
                  <a:lnTo>
                    <a:pt x="294" y="25"/>
                  </a:lnTo>
                  <a:lnTo>
                    <a:pt x="221" y="74"/>
                  </a:lnTo>
                  <a:lnTo>
                    <a:pt x="147" y="147"/>
                  </a:lnTo>
                  <a:lnTo>
                    <a:pt x="99" y="220"/>
                  </a:lnTo>
                  <a:lnTo>
                    <a:pt x="50" y="294"/>
                  </a:lnTo>
                  <a:lnTo>
                    <a:pt x="25" y="391"/>
                  </a:lnTo>
                  <a:lnTo>
                    <a:pt x="1" y="489"/>
                  </a:lnTo>
                  <a:lnTo>
                    <a:pt x="1" y="1124"/>
                  </a:lnTo>
                  <a:lnTo>
                    <a:pt x="25" y="1222"/>
                  </a:lnTo>
                  <a:lnTo>
                    <a:pt x="50" y="1319"/>
                  </a:lnTo>
                  <a:lnTo>
                    <a:pt x="99" y="1393"/>
                  </a:lnTo>
                  <a:lnTo>
                    <a:pt x="147" y="1466"/>
                  </a:lnTo>
                  <a:lnTo>
                    <a:pt x="221" y="1515"/>
                  </a:lnTo>
                  <a:lnTo>
                    <a:pt x="294" y="1564"/>
                  </a:lnTo>
                  <a:lnTo>
                    <a:pt x="392" y="1588"/>
                  </a:lnTo>
                  <a:lnTo>
                    <a:pt x="489" y="1612"/>
                  </a:lnTo>
                  <a:lnTo>
                    <a:pt x="2004" y="1612"/>
                  </a:lnTo>
                  <a:lnTo>
                    <a:pt x="2101" y="1588"/>
                  </a:lnTo>
                  <a:lnTo>
                    <a:pt x="2199" y="1564"/>
                  </a:lnTo>
                  <a:lnTo>
                    <a:pt x="2272" y="1515"/>
                  </a:lnTo>
                  <a:lnTo>
                    <a:pt x="2345" y="1466"/>
                  </a:lnTo>
                  <a:lnTo>
                    <a:pt x="2394" y="1393"/>
                  </a:lnTo>
                  <a:lnTo>
                    <a:pt x="2443" y="1319"/>
                  </a:lnTo>
                  <a:lnTo>
                    <a:pt x="2492" y="1222"/>
                  </a:lnTo>
                  <a:lnTo>
                    <a:pt x="2492" y="1124"/>
                  </a:lnTo>
                  <a:lnTo>
                    <a:pt x="2492" y="489"/>
                  </a:lnTo>
                  <a:lnTo>
                    <a:pt x="2492" y="391"/>
                  </a:lnTo>
                  <a:lnTo>
                    <a:pt x="2443" y="294"/>
                  </a:lnTo>
                  <a:lnTo>
                    <a:pt x="2394" y="220"/>
                  </a:lnTo>
                  <a:lnTo>
                    <a:pt x="2345" y="147"/>
                  </a:lnTo>
                  <a:lnTo>
                    <a:pt x="2272" y="74"/>
                  </a:lnTo>
                  <a:lnTo>
                    <a:pt x="2199" y="25"/>
                  </a:lnTo>
                  <a:lnTo>
                    <a:pt x="21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863" name="Google Shape;863;p47"/>
          <p:cNvGrpSpPr/>
          <p:nvPr/>
        </p:nvGrpSpPr>
        <p:grpSpPr>
          <a:xfrm>
            <a:off x="2424510" y="4455080"/>
            <a:ext cx="488669" cy="389995"/>
            <a:chOff x="1921475" y="3695200"/>
            <a:chExt cx="438400" cy="349875"/>
          </a:xfrm>
          <a:solidFill>
            <a:schemeClr val="accent5">
              <a:lumMod val="50000"/>
            </a:schemeClr>
          </a:solidFill>
        </p:grpSpPr>
        <p:sp>
          <p:nvSpPr>
            <p:cNvPr id="864" name="Google Shape;864;p47"/>
            <p:cNvSpPr/>
            <p:nvPr/>
          </p:nvSpPr>
          <p:spPr>
            <a:xfrm>
              <a:off x="2246900" y="3992550"/>
              <a:ext cx="52525" cy="52525"/>
            </a:xfrm>
            <a:custGeom>
              <a:avLst/>
              <a:gdLst/>
              <a:ahLst/>
              <a:cxnLst/>
              <a:rect l="l" t="t" r="r" b="b"/>
              <a:pathLst>
                <a:path w="2101" h="2101" extrusionOk="0">
                  <a:moveTo>
                    <a:pt x="831" y="1"/>
                  </a:moveTo>
                  <a:lnTo>
                    <a:pt x="636" y="74"/>
                  </a:lnTo>
                  <a:lnTo>
                    <a:pt x="465" y="171"/>
                  </a:lnTo>
                  <a:lnTo>
                    <a:pt x="318" y="294"/>
                  </a:lnTo>
                  <a:lnTo>
                    <a:pt x="172" y="440"/>
                  </a:lnTo>
                  <a:lnTo>
                    <a:pt x="74" y="636"/>
                  </a:lnTo>
                  <a:lnTo>
                    <a:pt x="25" y="831"/>
                  </a:lnTo>
                  <a:lnTo>
                    <a:pt x="1" y="1051"/>
                  </a:lnTo>
                  <a:lnTo>
                    <a:pt x="25" y="1246"/>
                  </a:lnTo>
                  <a:lnTo>
                    <a:pt x="74" y="1441"/>
                  </a:lnTo>
                  <a:lnTo>
                    <a:pt x="172" y="1637"/>
                  </a:lnTo>
                  <a:lnTo>
                    <a:pt x="318" y="1783"/>
                  </a:lnTo>
                  <a:lnTo>
                    <a:pt x="465" y="1906"/>
                  </a:lnTo>
                  <a:lnTo>
                    <a:pt x="636" y="2003"/>
                  </a:lnTo>
                  <a:lnTo>
                    <a:pt x="831" y="2076"/>
                  </a:lnTo>
                  <a:lnTo>
                    <a:pt x="1051" y="2101"/>
                  </a:lnTo>
                  <a:lnTo>
                    <a:pt x="1271" y="2076"/>
                  </a:lnTo>
                  <a:lnTo>
                    <a:pt x="1466" y="2003"/>
                  </a:lnTo>
                  <a:lnTo>
                    <a:pt x="1637" y="1906"/>
                  </a:lnTo>
                  <a:lnTo>
                    <a:pt x="1783" y="1783"/>
                  </a:lnTo>
                  <a:lnTo>
                    <a:pt x="1930" y="1637"/>
                  </a:lnTo>
                  <a:lnTo>
                    <a:pt x="2028" y="1441"/>
                  </a:lnTo>
                  <a:lnTo>
                    <a:pt x="2077" y="1246"/>
                  </a:lnTo>
                  <a:lnTo>
                    <a:pt x="2101" y="1051"/>
                  </a:lnTo>
                  <a:lnTo>
                    <a:pt x="2077" y="831"/>
                  </a:lnTo>
                  <a:lnTo>
                    <a:pt x="2028" y="636"/>
                  </a:lnTo>
                  <a:lnTo>
                    <a:pt x="1930" y="440"/>
                  </a:lnTo>
                  <a:lnTo>
                    <a:pt x="1783" y="294"/>
                  </a:lnTo>
                  <a:lnTo>
                    <a:pt x="1637" y="171"/>
                  </a:lnTo>
                  <a:lnTo>
                    <a:pt x="1466" y="74"/>
                  </a:lnTo>
                  <a:lnTo>
                    <a:pt x="12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65" name="Google Shape;865;p47"/>
            <p:cNvSpPr/>
            <p:nvPr/>
          </p:nvSpPr>
          <p:spPr>
            <a:xfrm>
              <a:off x="2033800" y="3992550"/>
              <a:ext cx="52550" cy="52525"/>
            </a:xfrm>
            <a:custGeom>
              <a:avLst/>
              <a:gdLst/>
              <a:ahLst/>
              <a:cxnLst/>
              <a:rect l="l" t="t" r="r" b="b"/>
              <a:pathLst>
                <a:path w="2102" h="2101" extrusionOk="0">
                  <a:moveTo>
                    <a:pt x="831" y="1"/>
                  </a:moveTo>
                  <a:lnTo>
                    <a:pt x="636" y="74"/>
                  </a:lnTo>
                  <a:lnTo>
                    <a:pt x="465" y="171"/>
                  </a:lnTo>
                  <a:lnTo>
                    <a:pt x="318" y="294"/>
                  </a:lnTo>
                  <a:lnTo>
                    <a:pt x="172" y="440"/>
                  </a:lnTo>
                  <a:lnTo>
                    <a:pt x="74" y="636"/>
                  </a:lnTo>
                  <a:lnTo>
                    <a:pt x="25" y="831"/>
                  </a:lnTo>
                  <a:lnTo>
                    <a:pt x="1" y="1051"/>
                  </a:lnTo>
                  <a:lnTo>
                    <a:pt x="25" y="1246"/>
                  </a:lnTo>
                  <a:lnTo>
                    <a:pt x="74" y="1441"/>
                  </a:lnTo>
                  <a:lnTo>
                    <a:pt x="172" y="1637"/>
                  </a:lnTo>
                  <a:lnTo>
                    <a:pt x="318" y="1783"/>
                  </a:lnTo>
                  <a:lnTo>
                    <a:pt x="465" y="1906"/>
                  </a:lnTo>
                  <a:lnTo>
                    <a:pt x="636" y="2003"/>
                  </a:lnTo>
                  <a:lnTo>
                    <a:pt x="831" y="2076"/>
                  </a:lnTo>
                  <a:lnTo>
                    <a:pt x="1051" y="2101"/>
                  </a:lnTo>
                  <a:lnTo>
                    <a:pt x="1271" y="2076"/>
                  </a:lnTo>
                  <a:lnTo>
                    <a:pt x="1466" y="2003"/>
                  </a:lnTo>
                  <a:lnTo>
                    <a:pt x="1637" y="1906"/>
                  </a:lnTo>
                  <a:lnTo>
                    <a:pt x="1784" y="1783"/>
                  </a:lnTo>
                  <a:lnTo>
                    <a:pt x="1930" y="1637"/>
                  </a:lnTo>
                  <a:lnTo>
                    <a:pt x="2028" y="1441"/>
                  </a:lnTo>
                  <a:lnTo>
                    <a:pt x="2077" y="1246"/>
                  </a:lnTo>
                  <a:lnTo>
                    <a:pt x="2101" y="1051"/>
                  </a:lnTo>
                  <a:lnTo>
                    <a:pt x="2077" y="831"/>
                  </a:lnTo>
                  <a:lnTo>
                    <a:pt x="2028" y="636"/>
                  </a:lnTo>
                  <a:lnTo>
                    <a:pt x="1930" y="440"/>
                  </a:lnTo>
                  <a:lnTo>
                    <a:pt x="1784" y="294"/>
                  </a:lnTo>
                  <a:lnTo>
                    <a:pt x="1637" y="171"/>
                  </a:lnTo>
                  <a:lnTo>
                    <a:pt x="1466" y="74"/>
                  </a:lnTo>
                  <a:lnTo>
                    <a:pt x="12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66" name="Google Shape;866;p47"/>
            <p:cNvSpPr/>
            <p:nvPr/>
          </p:nvSpPr>
          <p:spPr>
            <a:xfrm>
              <a:off x="1921475" y="3695200"/>
              <a:ext cx="438400" cy="297975"/>
            </a:xfrm>
            <a:custGeom>
              <a:avLst/>
              <a:gdLst/>
              <a:ahLst/>
              <a:cxnLst/>
              <a:rect l="l" t="t" r="r" b="b"/>
              <a:pathLst>
                <a:path w="17536" h="11919" extrusionOk="0">
                  <a:moveTo>
                    <a:pt x="15729" y="3371"/>
                  </a:moveTo>
                  <a:lnTo>
                    <a:pt x="15826" y="3395"/>
                  </a:lnTo>
                  <a:lnTo>
                    <a:pt x="15899" y="3444"/>
                  </a:lnTo>
                  <a:lnTo>
                    <a:pt x="15948" y="3517"/>
                  </a:lnTo>
                  <a:lnTo>
                    <a:pt x="15973" y="3615"/>
                  </a:lnTo>
                  <a:lnTo>
                    <a:pt x="15948" y="3713"/>
                  </a:lnTo>
                  <a:lnTo>
                    <a:pt x="13994" y="8060"/>
                  </a:lnTo>
                  <a:lnTo>
                    <a:pt x="13946" y="8133"/>
                  </a:lnTo>
                  <a:lnTo>
                    <a:pt x="13897" y="8158"/>
                  </a:lnTo>
                  <a:lnTo>
                    <a:pt x="13848" y="8207"/>
                  </a:lnTo>
                  <a:lnTo>
                    <a:pt x="13775" y="8207"/>
                  </a:lnTo>
                  <a:lnTo>
                    <a:pt x="13677" y="8182"/>
                  </a:lnTo>
                  <a:lnTo>
                    <a:pt x="13604" y="8133"/>
                  </a:lnTo>
                  <a:lnTo>
                    <a:pt x="13555" y="8036"/>
                  </a:lnTo>
                  <a:lnTo>
                    <a:pt x="13530" y="7962"/>
                  </a:lnTo>
                  <a:lnTo>
                    <a:pt x="13555" y="7865"/>
                  </a:lnTo>
                  <a:lnTo>
                    <a:pt x="15509" y="3517"/>
                  </a:lnTo>
                  <a:lnTo>
                    <a:pt x="15558" y="3420"/>
                  </a:lnTo>
                  <a:lnTo>
                    <a:pt x="15631" y="3371"/>
                  </a:lnTo>
                  <a:close/>
                  <a:moveTo>
                    <a:pt x="13628" y="3273"/>
                  </a:moveTo>
                  <a:lnTo>
                    <a:pt x="13726" y="3298"/>
                  </a:lnTo>
                  <a:lnTo>
                    <a:pt x="13824" y="3322"/>
                  </a:lnTo>
                  <a:lnTo>
                    <a:pt x="13872" y="3395"/>
                  </a:lnTo>
                  <a:lnTo>
                    <a:pt x="13897" y="3493"/>
                  </a:lnTo>
                  <a:lnTo>
                    <a:pt x="13897" y="3591"/>
                  </a:lnTo>
                  <a:lnTo>
                    <a:pt x="12602" y="8158"/>
                  </a:lnTo>
                  <a:lnTo>
                    <a:pt x="12578" y="8231"/>
                  </a:lnTo>
                  <a:lnTo>
                    <a:pt x="12505" y="8304"/>
                  </a:lnTo>
                  <a:lnTo>
                    <a:pt x="12456" y="8329"/>
                  </a:lnTo>
                  <a:lnTo>
                    <a:pt x="12358" y="8353"/>
                  </a:lnTo>
                  <a:lnTo>
                    <a:pt x="12309" y="8329"/>
                  </a:lnTo>
                  <a:lnTo>
                    <a:pt x="12212" y="8304"/>
                  </a:lnTo>
                  <a:lnTo>
                    <a:pt x="12163" y="8231"/>
                  </a:lnTo>
                  <a:lnTo>
                    <a:pt x="12138" y="8133"/>
                  </a:lnTo>
                  <a:lnTo>
                    <a:pt x="12138" y="8036"/>
                  </a:lnTo>
                  <a:lnTo>
                    <a:pt x="13433" y="3469"/>
                  </a:lnTo>
                  <a:lnTo>
                    <a:pt x="13482" y="3371"/>
                  </a:lnTo>
                  <a:lnTo>
                    <a:pt x="13530" y="3298"/>
                  </a:lnTo>
                  <a:lnTo>
                    <a:pt x="13628" y="3273"/>
                  </a:lnTo>
                  <a:close/>
                  <a:moveTo>
                    <a:pt x="11625" y="3200"/>
                  </a:moveTo>
                  <a:lnTo>
                    <a:pt x="11723" y="3224"/>
                  </a:lnTo>
                  <a:lnTo>
                    <a:pt x="11796" y="3298"/>
                  </a:lnTo>
                  <a:lnTo>
                    <a:pt x="11821" y="3371"/>
                  </a:lnTo>
                  <a:lnTo>
                    <a:pt x="11845" y="3469"/>
                  </a:lnTo>
                  <a:lnTo>
                    <a:pt x="11210" y="8280"/>
                  </a:lnTo>
                  <a:lnTo>
                    <a:pt x="11186" y="8353"/>
                  </a:lnTo>
                  <a:lnTo>
                    <a:pt x="11137" y="8426"/>
                  </a:lnTo>
                  <a:lnTo>
                    <a:pt x="11064" y="8475"/>
                  </a:lnTo>
                  <a:lnTo>
                    <a:pt x="10966" y="8500"/>
                  </a:lnTo>
                  <a:lnTo>
                    <a:pt x="10942" y="8500"/>
                  </a:lnTo>
                  <a:lnTo>
                    <a:pt x="10844" y="8451"/>
                  </a:lnTo>
                  <a:lnTo>
                    <a:pt x="10771" y="8402"/>
                  </a:lnTo>
                  <a:lnTo>
                    <a:pt x="10722" y="8304"/>
                  </a:lnTo>
                  <a:lnTo>
                    <a:pt x="10722" y="8207"/>
                  </a:lnTo>
                  <a:lnTo>
                    <a:pt x="11357" y="3420"/>
                  </a:lnTo>
                  <a:lnTo>
                    <a:pt x="11381" y="3322"/>
                  </a:lnTo>
                  <a:lnTo>
                    <a:pt x="11454" y="3249"/>
                  </a:lnTo>
                  <a:lnTo>
                    <a:pt x="11528" y="3200"/>
                  </a:lnTo>
                  <a:close/>
                  <a:moveTo>
                    <a:pt x="9525" y="3102"/>
                  </a:moveTo>
                  <a:lnTo>
                    <a:pt x="9623" y="3127"/>
                  </a:lnTo>
                  <a:lnTo>
                    <a:pt x="9696" y="3175"/>
                  </a:lnTo>
                  <a:lnTo>
                    <a:pt x="9745" y="3249"/>
                  </a:lnTo>
                  <a:lnTo>
                    <a:pt x="9769" y="3346"/>
                  </a:lnTo>
                  <a:lnTo>
                    <a:pt x="9818" y="8378"/>
                  </a:lnTo>
                  <a:lnTo>
                    <a:pt x="9794" y="8475"/>
                  </a:lnTo>
                  <a:lnTo>
                    <a:pt x="9745" y="8573"/>
                  </a:lnTo>
                  <a:lnTo>
                    <a:pt x="9672" y="8622"/>
                  </a:lnTo>
                  <a:lnTo>
                    <a:pt x="9574" y="8646"/>
                  </a:lnTo>
                  <a:lnTo>
                    <a:pt x="9476" y="8622"/>
                  </a:lnTo>
                  <a:lnTo>
                    <a:pt x="9403" y="8573"/>
                  </a:lnTo>
                  <a:lnTo>
                    <a:pt x="9354" y="8475"/>
                  </a:lnTo>
                  <a:lnTo>
                    <a:pt x="9330" y="8402"/>
                  </a:lnTo>
                  <a:lnTo>
                    <a:pt x="9281" y="3346"/>
                  </a:lnTo>
                  <a:lnTo>
                    <a:pt x="9305" y="3273"/>
                  </a:lnTo>
                  <a:lnTo>
                    <a:pt x="9354" y="3175"/>
                  </a:lnTo>
                  <a:lnTo>
                    <a:pt x="9427" y="3127"/>
                  </a:lnTo>
                  <a:lnTo>
                    <a:pt x="9525" y="3102"/>
                  </a:lnTo>
                  <a:close/>
                  <a:moveTo>
                    <a:pt x="7522" y="3029"/>
                  </a:moveTo>
                  <a:lnTo>
                    <a:pt x="7620" y="3078"/>
                  </a:lnTo>
                  <a:lnTo>
                    <a:pt x="7669" y="3151"/>
                  </a:lnTo>
                  <a:lnTo>
                    <a:pt x="7693" y="3249"/>
                  </a:lnTo>
                  <a:lnTo>
                    <a:pt x="8402" y="8500"/>
                  </a:lnTo>
                  <a:lnTo>
                    <a:pt x="8402" y="8597"/>
                  </a:lnTo>
                  <a:lnTo>
                    <a:pt x="8353" y="8671"/>
                  </a:lnTo>
                  <a:lnTo>
                    <a:pt x="8279" y="8744"/>
                  </a:lnTo>
                  <a:lnTo>
                    <a:pt x="8206" y="8768"/>
                  </a:lnTo>
                  <a:lnTo>
                    <a:pt x="8084" y="8768"/>
                  </a:lnTo>
                  <a:lnTo>
                    <a:pt x="8011" y="8720"/>
                  </a:lnTo>
                  <a:lnTo>
                    <a:pt x="7962" y="8646"/>
                  </a:lnTo>
                  <a:lnTo>
                    <a:pt x="7913" y="8573"/>
                  </a:lnTo>
                  <a:lnTo>
                    <a:pt x="7229" y="3298"/>
                  </a:lnTo>
                  <a:lnTo>
                    <a:pt x="7229" y="3200"/>
                  </a:lnTo>
                  <a:lnTo>
                    <a:pt x="7278" y="3127"/>
                  </a:lnTo>
                  <a:lnTo>
                    <a:pt x="7327" y="3053"/>
                  </a:lnTo>
                  <a:lnTo>
                    <a:pt x="7425" y="3029"/>
                  </a:lnTo>
                  <a:close/>
                  <a:moveTo>
                    <a:pt x="5446" y="2956"/>
                  </a:moveTo>
                  <a:lnTo>
                    <a:pt x="5520" y="2980"/>
                  </a:lnTo>
                  <a:lnTo>
                    <a:pt x="5593" y="3053"/>
                  </a:lnTo>
                  <a:lnTo>
                    <a:pt x="5642" y="3127"/>
                  </a:lnTo>
                  <a:lnTo>
                    <a:pt x="7009" y="8622"/>
                  </a:lnTo>
                  <a:lnTo>
                    <a:pt x="7009" y="8720"/>
                  </a:lnTo>
                  <a:lnTo>
                    <a:pt x="6985" y="8793"/>
                  </a:lnTo>
                  <a:lnTo>
                    <a:pt x="6912" y="8866"/>
                  </a:lnTo>
                  <a:lnTo>
                    <a:pt x="6814" y="8915"/>
                  </a:lnTo>
                  <a:lnTo>
                    <a:pt x="6692" y="8915"/>
                  </a:lnTo>
                  <a:lnTo>
                    <a:pt x="6619" y="8866"/>
                  </a:lnTo>
                  <a:lnTo>
                    <a:pt x="6570" y="8817"/>
                  </a:lnTo>
                  <a:lnTo>
                    <a:pt x="6521" y="8744"/>
                  </a:lnTo>
                  <a:lnTo>
                    <a:pt x="5153" y="3249"/>
                  </a:lnTo>
                  <a:lnTo>
                    <a:pt x="5153" y="3151"/>
                  </a:lnTo>
                  <a:lnTo>
                    <a:pt x="5178" y="3053"/>
                  </a:lnTo>
                  <a:lnTo>
                    <a:pt x="5251" y="3005"/>
                  </a:lnTo>
                  <a:lnTo>
                    <a:pt x="5349" y="2956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73" y="196"/>
                  </a:lnTo>
                  <a:lnTo>
                    <a:pt x="25" y="294"/>
                  </a:lnTo>
                  <a:lnTo>
                    <a:pt x="0" y="367"/>
                  </a:lnTo>
                  <a:lnTo>
                    <a:pt x="0" y="489"/>
                  </a:lnTo>
                  <a:lnTo>
                    <a:pt x="0" y="587"/>
                  </a:lnTo>
                  <a:lnTo>
                    <a:pt x="25" y="660"/>
                  </a:lnTo>
                  <a:lnTo>
                    <a:pt x="73" y="758"/>
                  </a:lnTo>
                  <a:lnTo>
                    <a:pt x="147" y="831"/>
                  </a:lnTo>
                  <a:lnTo>
                    <a:pt x="220" y="880"/>
                  </a:lnTo>
                  <a:lnTo>
                    <a:pt x="293" y="929"/>
                  </a:lnTo>
                  <a:lnTo>
                    <a:pt x="391" y="953"/>
                  </a:lnTo>
                  <a:lnTo>
                    <a:pt x="489" y="977"/>
                  </a:lnTo>
                  <a:lnTo>
                    <a:pt x="3346" y="977"/>
                  </a:lnTo>
                  <a:lnTo>
                    <a:pt x="5300" y="9281"/>
                  </a:lnTo>
                  <a:lnTo>
                    <a:pt x="4518" y="11235"/>
                  </a:lnTo>
                  <a:lnTo>
                    <a:pt x="4494" y="11357"/>
                  </a:lnTo>
                  <a:lnTo>
                    <a:pt x="4494" y="11479"/>
                  </a:lnTo>
                  <a:lnTo>
                    <a:pt x="4518" y="11577"/>
                  </a:lnTo>
                  <a:lnTo>
                    <a:pt x="4567" y="11699"/>
                  </a:lnTo>
                  <a:lnTo>
                    <a:pt x="4592" y="11724"/>
                  </a:lnTo>
                  <a:lnTo>
                    <a:pt x="4811" y="11577"/>
                  </a:lnTo>
                  <a:lnTo>
                    <a:pt x="5031" y="11479"/>
                  </a:lnTo>
                  <a:lnTo>
                    <a:pt x="5275" y="11406"/>
                  </a:lnTo>
                  <a:lnTo>
                    <a:pt x="5715" y="11406"/>
                  </a:lnTo>
                  <a:lnTo>
                    <a:pt x="5886" y="11430"/>
                  </a:lnTo>
                  <a:lnTo>
                    <a:pt x="6033" y="11479"/>
                  </a:lnTo>
                  <a:lnTo>
                    <a:pt x="6179" y="11528"/>
                  </a:lnTo>
                  <a:lnTo>
                    <a:pt x="6326" y="11601"/>
                  </a:lnTo>
                  <a:lnTo>
                    <a:pt x="6448" y="11699"/>
                  </a:lnTo>
                  <a:lnTo>
                    <a:pt x="6570" y="11797"/>
                  </a:lnTo>
                  <a:lnTo>
                    <a:pt x="6692" y="11919"/>
                  </a:lnTo>
                  <a:lnTo>
                    <a:pt x="12920" y="11919"/>
                  </a:lnTo>
                  <a:lnTo>
                    <a:pt x="13042" y="11797"/>
                  </a:lnTo>
                  <a:lnTo>
                    <a:pt x="13164" y="11699"/>
                  </a:lnTo>
                  <a:lnTo>
                    <a:pt x="13286" y="11601"/>
                  </a:lnTo>
                  <a:lnTo>
                    <a:pt x="13433" y="11528"/>
                  </a:lnTo>
                  <a:lnTo>
                    <a:pt x="13579" y="11479"/>
                  </a:lnTo>
                  <a:lnTo>
                    <a:pt x="13726" y="11430"/>
                  </a:lnTo>
                  <a:lnTo>
                    <a:pt x="13897" y="11406"/>
                  </a:lnTo>
                  <a:lnTo>
                    <a:pt x="14312" y="11406"/>
                  </a:lnTo>
                  <a:lnTo>
                    <a:pt x="14556" y="11479"/>
                  </a:lnTo>
                  <a:lnTo>
                    <a:pt x="14776" y="11553"/>
                  </a:lnTo>
                  <a:lnTo>
                    <a:pt x="14971" y="11699"/>
                  </a:lnTo>
                  <a:lnTo>
                    <a:pt x="15020" y="11553"/>
                  </a:lnTo>
                  <a:lnTo>
                    <a:pt x="15045" y="11430"/>
                  </a:lnTo>
                  <a:lnTo>
                    <a:pt x="15045" y="11308"/>
                  </a:lnTo>
                  <a:lnTo>
                    <a:pt x="15020" y="11235"/>
                  </a:lnTo>
                  <a:lnTo>
                    <a:pt x="14971" y="11137"/>
                  </a:lnTo>
                  <a:lnTo>
                    <a:pt x="14898" y="11064"/>
                  </a:lnTo>
                  <a:lnTo>
                    <a:pt x="14825" y="11015"/>
                  </a:lnTo>
                  <a:lnTo>
                    <a:pt x="14752" y="10966"/>
                  </a:lnTo>
                  <a:lnTo>
                    <a:pt x="14654" y="10942"/>
                  </a:lnTo>
                  <a:lnTo>
                    <a:pt x="5691" y="10942"/>
                  </a:lnTo>
                  <a:lnTo>
                    <a:pt x="6106" y="9916"/>
                  </a:lnTo>
                  <a:lnTo>
                    <a:pt x="6252" y="9941"/>
                  </a:lnTo>
                  <a:lnTo>
                    <a:pt x="6423" y="9941"/>
                  </a:lnTo>
                  <a:lnTo>
                    <a:pt x="13848" y="9257"/>
                  </a:lnTo>
                  <a:lnTo>
                    <a:pt x="14019" y="9232"/>
                  </a:lnTo>
                  <a:lnTo>
                    <a:pt x="14190" y="9159"/>
                  </a:lnTo>
                  <a:lnTo>
                    <a:pt x="14336" y="9086"/>
                  </a:lnTo>
                  <a:lnTo>
                    <a:pt x="14507" y="8988"/>
                  </a:lnTo>
                  <a:lnTo>
                    <a:pt x="14654" y="8890"/>
                  </a:lnTo>
                  <a:lnTo>
                    <a:pt x="14776" y="8768"/>
                  </a:lnTo>
                  <a:lnTo>
                    <a:pt x="14874" y="8622"/>
                  </a:lnTo>
                  <a:lnTo>
                    <a:pt x="14971" y="8475"/>
                  </a:lnTo>
                  <a:lnTo>
                    <a:pt x="17463" y="3151"/>
                  </a:lnTo>
                  <a:lnTo>
                    <a:pt x="17511" y="3005"/>
                  </a:lnTo>
                  <a:lnTo>
                    <a:pt x="17536" y="2882"/>
                  </a:lnTo>
                  <a:lnTo>
                    <a:pt x="17511" y="2760"/>
                  </a:lnTo>
                  <a:lnTo>
                    <a:pt x="17487" y="2638"/>
                  </a:lnTo>
                  <a:lnTo>
                    <a:pt x="17414" y="2565"/>
                  </a:lnTo>
                  <a:lnTo>
                    <a:pt x="17292" y="2492"/>
                  </a:lnTo>
                  <a:lnTo>
                    <a:pt x="17169" y="2443"/>
                  </a:lnTo>
                  <a:lnTo>
                    <a:pt x="17023" y="2418"/>
                  </a:lnTo>
                  <a:lnTo>
                    <a:pt x="4592" y="2003"/>
                  </a:lnTo>
                  <a:lnTo>
                    <a:pt x="4225" y="367"/>
                  </a:lnTo>
                  <a:lnTo>
                    <a:pt x="4152" y="220"/>
                  </a:lnTo>
                  <a:lnTo>
                    <a:pt x="4054" y="98"/>
                  </a:lnTo>
                  <a:lnTo>
                    <a:pt x="3908" y="25"/>
                  </a:lnTo>
                  <a:lnTo>
                    <a:pt x="37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867" name="Google Shape;867;p47"/>
          <p:cNvGrpSpPr/>
          <p:nvPr/>
        </p:nvGrpSpPr>
        <p:grpSpPr>
          <a:xfrm>
            <a:off x="3180645" y="4448950"/>
            <a:ext cx="479140" cy="401587"/>
            <a:chOff x="2599825" y="3689700"/>
            <a:chExt cx="429850" cy="360275"/>
          </a:xfrm>
          <a:solidFill>
            <a:schemeClr val="accent5">
              <a:lumMod val="50000"/>
            </a:schemeClr>
          </a:solidFill>
        </p:grpSpPr>
        <p:sp>
          <p:nvSpPr>
            <p:cNvPr id="868" name="Google Shape;868;p47"/>
            <p:cNvSpPr/>
            <p:nvPr/>
          </p:nvSpPr>
          <p:spPr>
            <a:xfrm>
              <a:off x="2599825" y="3689700"/>
              <a:ext cx="429850" cy="169150"/>
            </a:xfrm>
            <a:custGeom>
              <a:avLst/>
              <a:gdLst/>
              <a:ahLst/>
              <a:cxnLst/>
              <a:rect l="l" t="t" r="r" b="b"/>
              <a:pathLst>
                <a:path w="17194" h="6766" extrusionOk="0">
                  <a:moveTo>
                    <a:pt x="10160" y="978"/>
                  </a:moveTo>
                  <a:lnTo>
                    <a:pt x="10258" y="1002"/>
                  </a:lnTo>
                  <a:lnTo>
                    <a:pt x="10355" y="1026"/>
                  </a:lnTo>
                  <a:lnTo>
                    <a:pt x="10429" y="1075"/>
                  </a:lnTo>
                  <a:lnTo>
                    <a:pt x="10502" y="1124"/>
                  </a:lnTo>
                  <a:lnTo>
                    <a:pt x="10575" y="1197"/>
                  </a:lnTo>
                  <a:lnTo>
                    <a:pt x="10600" y="1295"/>
                  </a:lnTo>
                  <a:lnTo>
                    <a:pt x="10649" y="1368"/>
                  </a:lnTo>
                  <a:lnTo>
                    <a:pt x="10649" y="1466"/>
                  </a:lnTo>
                  <a:lnTo>
                    <a:pt x="10649" y="1881"/>
                  </a:lnTo>
                  <a:lnTo>
                    <a:pt x="6545" y="1881"/>
                  </a:lnTo>
                  <a:lnTo>
                    <a:pt x="6545" y="1466"/>
                  </a:lnTo>
                  <a:lnTo>
                    <a:pt x="6545" y="1368"/>
                  </a:lnTo>
                  <a:lnTo>
                    <a:pt x="6594" y="1295"/>
                  </a:lnTo>
                  <a:lnTo>
                    <a:pt x="6619" y="1197"/>
                  </a:lnTo>
                  <a:lnTo>
                    <a:pt x="6692" y="1124"/>
                  </a:lnTo>
                  <a:lnTo>
                    <a:pt x="6765" y="1075"/>
                  </a:lnTo>
                  <a:lnTo>
                    <a:pt x="6839" y="1026"/>
                  </a:lnTo>
                  <a:lnTo>
                    <a:pt x="6936" y="1002"/>
                  </a:lnTo>
                  <a:lnTo>
                    <a:pt x="7034" y="978"/>
                  </a:lnTo>
                  <a:close/>
                  <a:moveTo>
                    <a:pt x="7034" y="1"/>
                  </a:moveTo>
                  <a:lnTo>
                    <a:pt x="6887" y="25"/>
                  </a:lnTo>
                  <a:lnTo>
                    <a:pt x="6741" y="50"/>
                  </a:lnTo>
                  <a:lnTo>
                    <a:pt x="6472" y="123"/>
                  </a:lnTo>
                  <a:lnTo>
                    <a:pt x="6204" y="269"/>
                  </a:lnTo>
                  <a:lnTo>
                    <a:pt x="6008" y="440"/>
                  </a:lnTo>
                  <a:lnTo>
                    <a:pt x="5813" y="660"/>
                  </a:lnTo>
                  <a:lnTo>
                    <a:pt x="5691" y="904"/>
                  </a:lnTo>
                  <a:lnTo>
                    <a:pt x="5593" y="1173"/>
                  </a:lnTo>
                  <a:lnTo>
                    <a:pt x="5569" y="1320"/>
                  </a:lnTo>
                  <a:lnTo>
                    <a:pt x="5569" y="1466"/>
                  </a:lnTo>
                  <a:lnTo>
                    <a:pt x="5569" y="1881"/>
                  </a:lnTo>
                  <a:lnTo>
                    <a:pt x="391" y="1881"/>
                  </a:lnTo>
                  <a:lnTo>
                    <a:pt x="293" y="1906"/>
                  </a:lnTo>
                  <a:lnTo>
                    <a:pt x="220" y="1955"/>
                  </a:lnTo>
                  <a:lnTo>
                    <a:pt x="147" y="2028"/>
                  </a:lnTo>
                  <a:lnTo>
                    <a:pt x="73" y="2077"/>
                  </a:lnTo>
                  <a:lnTo>
                    <a:pt x="49" y="2174"/>
                  </a:lnTo>
                  <a:lnTo>
                    <a:pt x="0" y="2272"/>
                  </a:lnTo>
                  <a:lnTo>
                    <a:pt x="0" y="2370"/>
                  </a:lnTo>
                  <a:lnTo>
                    <a:pt x="0" y="5789"/>
                  </a:lnTo>
                  <a:lnTo>
                    <a:pt x="24" y="5984"/>
                  </a:lnTo>
                  <a:lnTo>
                    <a:pt x="73" y="6155"/>
                  </a:lnTo>
                  <a:lnTo>
                    <a:pt x="171" y="6326"/>
                  </a:lnTo>
                  <a:lnTo>
                    <a:pt x="293" y="6473"/>
                  </a:lnTo>
                  <a:lnTo>
                    <a:pt x="440" y="6595"/>
                  </a:lnTo>
                  <a:lnTo>
                    <a:pt x="586" y="6693"/>
                  </a:lnTo>
                  <a:lnTo>
                    <a:pt x="782" y="6741"/>
                  </a:lnTo>
                  <a:lnTo>
                    <a:pt x="977" y="6766"/>
                  </a:lnTo>
                  <a:lnTo>
                    <a:pt x="7742" y="6766"/>
                  </a:lnTo>
                  <a:lnTo>
                    <a:pt x="7742" y="6155"/>
                  </a:lnTo>
                  <a:lnTo>
                    <a:pt x="7767" y="6058"/>
                  </a:lnTo>
                  <a:lnTo>
                    <a:pt x="7791" y="5984"/>
                  </a:lnTo>
                  <a:lnTo>
                    <a:pt x="7840" y="5887"/>
                  </a:lnTo>
                  <a:lnTo>
                    <a:pt x="7889" y="5813"/>
                  </a:lnTo>
                  <a:lnTo>
                    <a:pt x="7962" y="5765"/>
                  </a:lnTo>
                  <a:lnTo>
                    <a:pt x="8060" y="5716"/>
                  </a:lnTo>
                  <a:lnTo>
                    <a:pt x="8133" y="5691"/>
                  </a:lnTo>
                  <a:lnTo>
                    <a:pt x="8231" y="5667"/>
                  </a:lnTo>
                  <a:lnTo>
                    <a:pt x="8963" y="5667"/>
                  </a:lnTo>
                  <a:lnTo>
                    <a:pt x="9061" y="5691"/>
                  </a:lnTo>
                  <a:lnTo>
                    <a:pt x="9134" y="5716"/>
                  </a:lnTo>
                  <a:lnTo>
                    <a:pt x="9232" y="5765"/>
                  </a:lnTo>
                  <a:lnTo>
                    <a:pt x="9305" y="5813"/>
                  </a:lnTo>
                  <a:lnTo>
                    <a:pt x="9354" y="5887"/>
                  </a:lnTo>
                  <a:lnTo>
                    <a:pt x="9403" y="5984"/>
                  </a:lnTo>
                  <a:lnTo>
                    <a:pt x="9427" y="6058"/>
                  </a:lnTo>
                  <a:lnTo>
                    <a:pt x="9452" y="6155"/>
                  </a:lnTo>
                  <a:lnTo>
                    <a:pt x="9452" y="6766"/>
                  </a:lnTo>
                  <a:lnTo>
                    <a:pt x="16217" y="6766"/>
                  </a:lnTo>
                  <a:lnTo>
                    <a:pt x="16412" y="6741"/>
                  </a:lnTo>
                  <a:lnTo>
                    <a:pt x="16608" y="6693"/>
                  </a:lnTo>
                  <a:lnTo>
                    <a:pt x="16754" y="6595"/>
                  </a:lnTo>
                  <a:lnTo>
                    <a:pt x="16901" y="6473"/>
                  </a:lnTo>
                  <a:lnTo>
                    <a:pt x="17023" y="6326"/>
                  </a:lnTo>
                  <a:lnTo>
                    <a:pt x="17121" y="6155"/>
                  </a:lnTo>
                  <a:lnTo>
                    <a:pt x="17169" y="5984"/>
                  </a:lnTo>
                  <a:lnTo>
                    <a:pt x="17194" y="5789"/>
                  </a:lnTo>
                  <a:lnTo>
                    <a:pt x="17194" y="2370"/>
                  </a:lnTo>
                  <a:lnTo>
                    <a:pt x="17194" y="2272"/>
                  </a:lnTo>
                  <a:lnTo>
                    <a:pt x="17145" y="2174"/>
                  </a:lnTo>
                  <a:lnTo>
                    <a:pt x="17121" y="2077"/>
                  </a:lnTo>
                  <a:lnTo>
                    <a:pt x="17047" y="2028"/>
                  </a:lnTo>
                  <a:lnTo>
                    <a:pt x="16974" y="1955"/>
                  </a:lnTo>
                  <a:lnTo>
                    <a:pt x="16901" y="1906"/>
                  </a:lnTo>
                  <a:lnTo>
                    <a:pt x="16803" y="1881"/>
                  </a:lnTo>
                  <a:lnTo>
                    <a:pt x="11625" y="1881"/>
                  </a:lnTo>
                  <a:lnTo>
                    <a:pt x="11625" y="1466"/>
                  </a:lnTo>
                  <a:lnTo>
                    <a:pt x="11625" y="1320"/>
                  </a:lnTo>
                  <a:lnTo>
                    <a:pt x="11601" y="1173"/>
                  </a:lnTo>
                  <a:lnTo>
                    <a:pt x="11503" y="904"/>
                  </a:lnTo>
                  <a:lnTo>
                    <a:pt x="11381" y="660"/>
                  </a:lnTo>
                  <a:lnTo>
                    <a:pt x="11186" y="440"/>
                  </a:lnTo>
                  <a:lnTo>
                    <a:pt x="10990" y="269"/>
                  </a:lnTo>
                  <a:lnTo>
                    <a:pt x="10722" y="123"/>
                  </a:lnTo>
                  <a:lnTo>
                    <a:pt x="10453" y="50"/>
                  </a:lnTo>
                  <a:lnTo>
                    <a:pt x="10307" y="25"/>
                  </a:lnTo>
                  <a:lnTo>
                    <a:pt x="1016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69" name="Google Shape;869;p47"/>
            <p:cNvSpPr/>
            <p:nvPr/>
          </p:nvSpPr>
          <p:spPr>
            <a:xfrm>
              <a:off x="2599825" y="3861275"/>
              <a:ext cx="429850" cy="188700"/>
            </a:xfrm>
            <a:custGeom>
              <a:avLst/>
              <a:gdLst/>
              <a:ahLst/>
              <a:cxnLst/>
              <a:rect l="l" t="t" r="r" b="b"/>
              <a:pathLst>
                <a:path w="17194" h="7548" extrusionOk="0">
                  <a:moveTo>
                    <a:pt x="0" y="1"/>
                  </a:moveTo>
                  <a:lnTo>
                    <a:pt x="0" y="7059"/>
                  </a:lnTo>
                  <a:lnTo>
                    <a:pt x="0" y="7157"/>
                  </a:lnTo>
                  <a:lnTo>
                    <a:pt x="49" y="7230"/>
                  </a:lnTo>
                  <a:lnTo>
                    <a:pt x="73" y="7327"/>
                  </a:lnTo>
                  <a:lnTo>
                    <a:pt x="147" y="7401"/>
                  </a:lnTo>
                  <a:lnTo>
                    <a:pt x="220" y="7450"/>
                  </a:lnTo>
                  <a:lnTo>
                    <a:pt x="293" y="7498"/>
                  </a:lnTo>
                  <a:lnTo>
                    <a:pt x="391" y="7523"/>
                  </a:lnTo>
                  <a:lnTo>
                    <a:pt x="489" y="7547"/>
                  </a:lnTo>
                  <a:lnTo>
                    <a:pt x="16705" y="7547"/>
                  </a:lnTo>
                  <a:lnTo>
                    <a:pt x="16803" y="7523"/>
                  </a:lnTo>
                  <a:lnTo>
                    <a:pt x="16901" y="7498"/>
                  </a:lnTo>
                  <a:lnTo>
                    <a:pt x="16974" y="7450"/>
                  </a:lnTo>
                  <a:lnTo>
                    <a:pt x="17047" y="7401"/>
                  </a:lnTo>
                  <a:lnTo>
                    <a:pt x="17121" y="7327"/>
                  </a:lnTo>
                  <a:lnTo>
                    <a:pt x="17145" y="7230"/>
                  </a:lnTo>
                  <a:lnTo>
                    <a:pt x="17194" y="7157"/>
                  </a:lnTo>
                  <a:lnTo>
                    <a:pt x="17194" y="7059"/>
                  </a:lnTo>
                  <a:lnTo>
                    <a:pt x="17194" y="1"/>
                  </a:lnTo>
                  <a:lnTo>
                    <a:pt x="16974" y="172"/>
                  </a:lnTo>
                  <a:lnTo>
                    <a:pt x="16754" y="294"/>
                  </a:lnTo>
                  <a:lnTo>
                    <a:pt x="16486" y="367"/>
                  </a:lnTo>
                  <a:lnTo>
                    <a:pt x="16217" y="391"/>
                  </a:lnTo>
                  <a:lnTo>
                    <a:pt x="9452" y="391"/>
                  </a:lnTo>
                  <a:lnTo>
                    <a:pt x="9452" y="855"/>
                  </a:lnTo>
                  <a:lnTo>
                    <a:pt x="9427" y="953"/>
                  </a:lnTo>
                  <a:lnTo>
                    <a:pt x="9403" y="1051"/>
                  </a:lnTo>
                  <a:lnTo>
                    <a:pt x="9354" y="1148"/>
                  </a:lnTo>
                  <a:lnTo>
                    <a:pt x="9305" y="1197"/>
                  </a:lnTo>
                  <a:lnTo>
                    <a:pt x="9232" y="1271"/>
                  </a:lnTo>
                  <a:lnTo>
                    <a:pt x="9134" y="1319"/>
                  </a:lnTo>
                  <a:lnTo>
                    <a:pt x="9061" y="1344"/>
                  </a:lnTo>
                  <a:lnTo>
                    <a:pt x="8133" y="1344"/>
                  </a:lnTo>
                  <a:lnTo>
                    <a:pt x="8060" y="1319"/>
                  </a:lnTo>
                  <a:lnTo>
                    <a:pt x="7962" y="1271"/>
                  </a:lnTo>
                  <a:lnTo>
                    <a:pt x="7889" y="1197"/>
                  </a:lnTo>
                  <a:lnTo>
                    <a:pt x="7840" y="1148"/>
                  </a:lnTo>
                  <a:lnTo>
                    <a:pt x="7791" y="1051"/>
                  </a:lnTo>
                  <a:lnTo>
                    <a:pt x="7767" y="953"/>
                  </a:lnTo>
                  <a:lnTo>
                    <a:pt x="7742" y="855"/>
                  </a:lnTo>
                  <a:lnTo>
                    <a:pt x="7742" y="391"/>
                  </a:lnTo>
                  <a:lnTo>
                    <a:pt x="977" y="391"/>
                  </a:lnTo>
                  <a:lnTo>
                    <a:pt x="708" y="367"/>
                  </a:lnTo>
                  <a:lnTo>
                    <a:pt x="440" y="294"/>
                  </a:lnTo>
                  <a:lnTo>
                    <a:pt x="220" y="172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870" name="Google Shape;870;p47"/>
          <p:cNvGrpSpPr/>
          <p:nvPr/>
        </p:nvGrpSpPr>
        <p:grpSpPr>
          <a:xfrm>
            <a:off x="3955144" y="4407429"/>
            <a:ext cx="432881" cy="451941"/>
            <a:chOff x="3294650" y="3652450"/>
            <a:chExt cx="388350" cy="405450"/>
          </a:xfrm>
          <a:solidFill>
            <a:schemeClr val="accent5">
              <a:lumMod val="50000"/>
            </a:schemeClr>
          </a:solidFill>
        </p:grpSpPr>
        <p:sp>
          <p:nvSpPr>
            <p:cNvPr id="871" name="Google Shape;871;p47"/>
            <p:cNvSpPr/>
            <p:nvPr/>
          </p:nvSpPr>
          <p:spPr>
            <a:xfrm>
              <a:off x="3294650" y="3681775"/>
              <a:ext cx="376150" cy="376125"/>
            </a:xfrm>
            <a:custGeom>
              <a:avLst/>
              <a:gdLst/>
              <a:ahLst/>
              <a:cxnLst/>
              <a:rect l="l" t="t" r="r" b="b"/>
              <a:pathLst>
                <a:path w="15046" h="15045" extrusionOk="0">
                  <a:moveTo>
                    <a:pt x="7132" y="0"/>
                  </a:moveTo>
                  <a:lnTo>
                    <a:pt x="6766" y="49"/>
                  </a:lnTo>
                  <a:lnTo>
                    <a:pt x="6375" y="98"/>
                  </a:lnTo>
                  <a:lnTo>
                    <a:pt x="6009" y="147"/>
                  </a:lnTo>
                  <a:lnTo>
                    <a:pt x="5642" y="244"/>
                  </a:lnTo>
                  <a:lnTo>
                    <a:pt x="5276" y="342"/>
                  </a:lnTo>
                  <a:lnTo>
                    <a:pt x="4934" y="464"/>
                  </a:lnTo>
                  <a:lnTo>
                    <a:pt x="4592" y="586"/>
                  </a:lnTo>
                  <a:lnTo>
                    <a:pt x="4250" y="733"/>
                  </a:lnTo>
                  <a:lnTo>
                    <a:pt x="3933" y="904"/>
                  </a:lnTo>
                  <a:lnTo>
                    <a:pt x="3615" y="1099"/>
                  </a:lnTo>
                  <a:lnTo>
                    <a:pt x="3322" y="1295"/>
                  </a:lnTo>
                  <a:lnTo>
                    <a:pt x="3029" y="1490"/>
                  </a:lnTo>
                  <a:lnTo>
                    <a:pt x="2736" y="1710"/>
                  </a:lnTo>
                  <a:lnTo>
                    <a:pt x="2467" y="1954"/>
                  </a:lnTo>
                  <a:lnTo>
                    <a:pt x="2199" y="2198"/>
                  </a:lnTo>
                  <a:lnTo>
                    <a:pt x="1954" y="2467"/>
                  </a:lnTo>
                  <a:lnTo>
                    <a:pt x="1710" y="2736"/>
                  </a:lnTo>
                  <a:lnTo>
                    <a:pt x="1490" y="3029"/>
                  </a:lnTo>
                  <a:lnTo>
                    <a:pt x="1295" y="3322"/>
                  </a:lnTo>
                  <a:lnTo>
                    <a:pt x="1100" y="3615"/>
                  </a:lnTo>
                  <a:lnTo>
                    <a:pt x="904" y="3932"/>
                  </a:lnTo>
                  <a:lnTo>
                    <a:pt x="733" y="4250"/>
                  </a:lnTo>
                  <a:lnTo>
                    <a:pt x="587" y="4592"/>
                  </a:lnTo>
                  <a:lnTo>
                    <a:pt x="465" y="4934"/>
                  </a:lnTo>
                  <a:lnTo>
                    <a:pt x="342" y="5276"/>
                  </a:lnTo>
                  <a:lnTo>
                    <a:pt x="245" y="5642"/>
                  </a:lnTo>
                  <a:lnTo>
                    <a:pt x="147" y="6008"/>
                  </a:lnTo>
                  <a:lnTo>
                    <a:pt x="98" y="6375"/>
                  </a:lnTo>
                  <a:lnTo>
                    <a:pt x="49" y="6765"/>
                  </a:lnTo>
                  <a:lnTo>
                    <a:pt x="0" y="7132"/>
                  </a:lnTo>
                  <a:lnTo>
                    <a:pt x="0" y="7522"/>
                  </a:lnTo>
                  <a:lnTo>
                    <a:pt x="0" y="7913"/>
                  </a:lnTo>
                  <a:lnTo>
                    <a:pt x="49" y="8280"/>
                  </a:lnTo>
                  <a:lnTo>
                    <a:pt x="98" y="8670"/>
                  </a:lnTo>
                  <a:lnTo>
                    <a:pt x="147" y="9037"/>
                  </a:lnTo>
                  <a:lnTo>
                    <a:pt x="245" y="9403"/>
                  </a:lnTo>
                  <a:lnTo>
                    <a:pt x="342" y="9769"/>
                  </a:lnTo>
                  <a:lnTo>
                    <a:pt x="465" y="10111"/>
                  </a:lnTo>
                  <a:lnTo>
                    <a:pt x="587" y="10453"/>
                  </a:lnTo>
                  <a:lnTo>
                    <a:pt x="733" y="10795"/>
                  </a:lnTo>
                  <a:lnTo>
                    <a:pt x="904" y="11113"/>
                  </a:lnTo>
                  <a:lnTo>
                    <a:pt x="1100" y="11430"/>
                  </a:lnTo>
                  <a:lnTo>
                    <a:pt x="1295" y="11723"/>
                  </a:lnTo>
                  <a:lnTo>
                    <a:pt x="1490" y="12016"/>
                  </a:lnTo>
                  <a:lnTo>
                    <a:pt x="1710" y="12309"/>
                  </a:lnTo>
                  <a:lnTo>
                    <a:pt x="1954" y="12578"/>
                  </a:lnTo>
                  <a:lnTo>
                    <a:pt x="2199" y="12847"/>
                  </a:lnTo>
                  <a:lnTo>
                    <a:pt x="2467" y="13091"/>
                  </a:lnTo>
                  <a:lnTo>
                    <a:pt x="2736" y="13335"/>
                  </a:lnTo>
                  <a:lnTo>
                    <a:pt x="3029" y="13555"/>
                  </a:lnTo>
                  <a:lnTo>
                    <a:pt x="3322" y="13750"/>
                  </a:lnTo>
                  <a:lnTo>
                    <a:pt x="3615" y="13946"/>
                  </a:lnTo>
                  <a:lnTo>
                    <a:pt x="3933" y="14141"/>
                  </a:lnTo>
                  <a:lnTo>
                    <a:pt x="4250" y="14312"/>
                  </a:lnTo>
                  <a:lnTo>
                    <a:pt x="4592" y="14459"/>
                  </a:lnTo>
                  <a:lnTo>
                    <a:pt x="4934" y="14581"/>
                  </a:lnTo>
                  <a:lnTo>
                    <a:pt x="5276" y="14703"/>
                  </a:lnTo>
                  <a:lnTo>
                    <a:pt x="5642" y="14801"/>
                  </a:lnTo>
                  <a:lnTo>
                    <a:pt x="6009" y="14898"/>
                  </a:lnTo>
                  <a:lnTo>
                    <a:pt x="6375" y="14947"/>
                  </a:lnTo>
                  <a:lnTo>
                    <a:pt x="6766" y="14996"/>
                  </a:lnTo>
                  <a:lnTo>
                    <a:pt x="7132" y="15045"/>
                  </a:lnTo>
                  <a:lnTo>
                    <a:pt x="7914" y="15045"/>
                  </a:lnTo>
                  <a:lnTo>
                    <a:pt x="8280" y="14996"/>
                  </a:lnTo>
                  <a:lnTo>
                    <a:pt x="8671" y="14947"/>
                  </a:lnTo>
                  <a:lnTo>
                    <a:pt x="9037" y="14898"/>
                  </a:lnTo>
                  <a:lnTo>
                    <a:pt x="9403" y="14801"/>
                  </a:lnTo>
                  <a:lnTo>
                    <a:pt x="9770" y="14703"/>
                  </a:lnTo>
                  <a:lnTo>
                    <a:pt x="10112" y="14581"/>
                  </a:lnTo>
                  <a:lnTo>
                    <a:pt x="10454" y="14459"/>
                  </a:lnTo>
                  <a:lnTo>
                    <a:pt x="10795" y="14312"/>
                  </a:lnTo>
                  <a:lnTo>
                    <a:pt x="11113" y="14141"/>
                  </a:lnTo>
                  <a:lnTo>
                    <a:pt x="11430" y="13946"/>
                  </a:lnTo>
                  <a:lnTo>
                    <a:pt x="11724" y="13750"/>
                  </a:lnTo>
                  <a:lnTo>
                    <a:pt x="12017" y="13555"/>
                  </a:lnTo>
                  <a:lnTo>
                    <a:pt x="12310" y="13335"/>
                  </a:lnTo>
                  <a:lnTo>
                    <a:pt x="12578" y="13091"/>
                  </a:lnTo>
                  <a:lnTo>
                    <a:pt x="12847" y="12847"/>
                  </a:lnTo>
                  <a:lnTo>
                    <a:pt x="13091" y="12578"/>
                  </a:lnTo>
                  <a:lnTo>
                    <a:pt x="13335" y="12309"/>
                  </a:lnTo>
                  <a:lnTo>
                    <a:pt x="13555" y="12016"/>
                  </a:lnTo>
                  <a:lnTo>
                    <a:pt x="13751" y="11723"/>
                  </a:lnTo>
                  <a:lnTo>
                    <a:pt x="13946" y="11430"/>
                  </a:lnTo>
                  <a:lnTo>
                    <a:pt x="14141" y="11113"/>
                  </a:lnTo>
                  <a:lnTo>
                    <a:pt x="14312" y="10795"/>
                  </a:lnTo>
                  <a:lnTo>
                    <a:pt x="14459" y="10453"/>
                  </a:lnTo>
                  <a:lnTo>
                    <a:pt x="14581" y="10111"/>
                  </a:lnTo>
                  <a:lnTo>
                    <a:pt x="14703" y="9769"/>
                  </a:lnTo>
                  <a:lnTo>
                    <a:pt x="14801" y="9403"/>
                  </a:lnTo>
                  <a:lnTo>
                    <a:pt x="14899" y="9037"/>
                  </a:lnTo>
                  <a:lnTo>
                    <a:pt x="14947" y="8670"/>
                  </a:lnTo>
                  <a:lnTo>
                    <a:pt x="14996" y="8280"/>
                  </a:lnTo>
                  <a:lnTo>
                    <a:pt x="15045" y="7913"/>
                  </a:lnTo>
                  <a:lnTo>
                    <a:pt x="15045" y="7522"/>
                  </a:lnTo>
                  <a:lnTo>
                    <a:pt x="7523" y="7522"/>
                  </a:lnTo>
                  <a:lnTo>
                    <a:pt x="752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72" name="Google Shape;872;p47"/>
            <p:cNvSpPr/>
            <p:nvPr/>
          </p:nvSpPr>
          <p:spPr>
            <a:xfrm>
              <a:off x="3494925" y="3760525"/>
              <a:ext cx="188075" cy="97100"/>
            </a:xfrm>
            <a:custGeom>
              <a:avLst/>
              <a:gdLst/>
              <a:ahLst/>
              <a:cxnLst/>
              <a:rect l="l" t="t" r="r" b="b"/>
              <a:pathLst>
                <a:path w="7523" h="3884" extrusionOk="0">
                  <a:moveTo>
                    <a:pt x="2491" y="2956"/>
                  </a:moveTo>
                  <a:lnTo>
                    <a:pt x="2491" y="3396"/>
                  </a:lnTo>
                  <a:lnTo>
                    <a:pt x="1759" y="3396"/>
                  </a:lnTo>
                  <a:lnTo>
                    <a:pt x="2491" y="2956"/>
                  </a:lnTo>
                  <a:close/>
                  <a:moveTo>
                    <a:pt x="3346" y="2443"/>
                  </a:moveTo>
                  <a:lnTo>
                    <a:pt x="3346" y="3396"/>
                  </a:lnTo>
                  <a:lnTo>
                    <a:pt x="2980" y="3396"/>
                  </a:lnTo>
                  <a:lnTo>
                    <a:pt x="2980" y="2663"/>
                  </a:lnTo>
                  <a:lnTo>
                    <a:pt x="3346" y="2443"/>
                  </a:lnTo>
                  <a:close/>
                  <a:moveTo>
                    <a:pt x="4201" y="1930"/>
                  </a:moveTo>
                  <a:lnTo>
                    <a:pt x="4201" y="3396"/>
                  </a:lnTo>
                  <a:lnTo>
                    <a:pt x="3835" y="3396"/>
                  </a:lnTo>
                  <a:lnTo>
                    <a:pt x="3835" y="2150"/>
                  </a:lnTo>
                  <a:lnTo>
                    <a:pt x="3835" y="2150"/>
                  </a:lnTo>
                  <a:lnTo>
                    <a:pt x="4201" y="1930"/>
                  </a:lnTo>
                  <a:close/>
                  <a:moveTo>
                    <a:pt x="5056" y="1393"/>
                  </a:moveTo>
                  <a:lnTo>
                    <a:pt x="5056" y="3396"/>
                  </a:lnTo>
                  <a:lnTo>
                    <a:pt x="4689" y="3396"/>
                  </a:lnTo>
                  <a:lnTo>
                    <a:pt x="4689" y="1637"/>
                  </a:lnTo>
                  <a:lnTo>
                    <a:pt x="5056" y="1393"/>
                  </a:lnTo>
                  <a:close/>
                  <a:moveTo>
                    <a:pt x="5911" y="885"/>
                  </a:moveTo>
                  <a:lnTo>
                    <a:pt x="5911" y="3396"/>
                  </a:lnTo>
                  <a:lnTo>
                    <a:pt x="5544" y="3396"/>
                  </a:lnTo>
                  <a:lnTo>
                    <a:pt x="5544" y="1100"/>
                  </a:lnTo>
                  <a:lnTo>
                    <a:pt x="5911" y="885"/>
                  </a:lnTo>
                  <a:close/>
                  <a:moveTo>
                    <a:pt x="6399" y="978"/>
                  </a:moveTo>
                  <a:lnTo>
                    <a:pt x="6619" y="1539"/>
                  </a:lnTo>
                  <a:lnTo>
                    <a:pt x="6790" y="2031"/>
                  </a:lnTo>
                  <a:lnTo>
                    <a:pt x="6790" y="3396"/>
                  </a:lnTo>
                  <a:lnTo>
                    <a:pt x="6399" y="3396"/>
                  </a:lnTo>
                  <a:lnTo>
                    <a:pt x="6399" y="978"/>
                  </a:lnTo>
                  <a:close/>
                  <a:moveTo>
                    <a:pt x="6448" y="1"/>
                  </a:moveTo>
                  <a:lnTo>
                    <a:pt x="0" y="3884"/>
                  </a:lnTo>
                  <a:lnTo>
                    <a:pt x="7523" y="3884"/>
                  </a:lnTo>
                  <a:lnTo>
                    <a:pt x="7498" y="3347"/>
                  </a:lnTo>
                  <a:lnTo>
                    <a:pt x="7449" y="2834"/>
                  </a:lnTo>
                  <a:lnTo>
                    <a:pt x="7352" y="2321"/>
                  </a:lnTo>
                  <a:lnTo>
                    <a:pt x="7229" y="1832"/>
                  </a:lnTo>
                  <a:lnTo>
                    <a:pt x="7083" y="1344"/>
                  </a:lnTo>
                  <a:lnTo>
                    <a:pt x="6912" y="880"/>
                  </a:lnTo>
                  <a:lnTo>
                    <a:pt x="6692" y="440"/>
                  </a:lnTo>
                  <a:lnTo>
                    <a:pt x="644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73" name="Google Shape;873;p47"/>
            <p:cNvSpPr/>
            <p:nvPr/>
          </p:nvSpPr>
          <p:spPr>
            <a:xfrm>
              <a:off x="3494925" y="3652450"/>
              <a:ext cx="161200" cy="188100"/>
            </a:xfrm>
            <a:custGeom>
              <a:avLst/>
              <a:gdLst/>
              <a:ahLst/>
              <a:cxnLst/>
              <a:rect l="l" t="t" r="r" b="b"/>
              <a:pathLst>
                <a:path w="6448" h="7524" extrusionOk="0">
                  <a:moveTo>
                    <a:pt x="489" y="514"/>
                  </a:moveTo>
                  <a:lnTo>
                    <a:pt x="879" y="538"/>
                  </a:lnTo>
                  <a:lnTo>
                    <a:pt x="1270" y="611"/>
                  </a:lnTo>
                  <a:lnTo>
                    <a:pt x="1661" y="685"/>
                  </a:lnTo>
                  <a:lnTo>
                    <a:pt x="2052" y="782"/>
                  </a:lnTo>
                  <a:lnTo>
                    <a:pt x="2418" y="929"/>
                  </a:lnTo>
                  <a:lnTo>
                    <a:pt x="2809" y="1075"/>
                  </a:lnTo>
                  <a:lnTo>
                    <a:pt x="3151" y="1246"/>
                  </a:lnTo>
                  <a:lnTo>
                    <a:pt x="3517" y="1417"/>
                  </a:lnTo>
                  <a:lnTo>
                    <a:pt x="3835" y="1637"/>
                  </a:lnTo>
                  <a:lnTo>
                    <a:pt x="4152" y="1857"/>
                  </a:lnTo>
                  <a:lnTo>
                    <a:pt x="4445" y="2077"/>
                  </a:lnTo>
                  <a:lnTo>
                    <a:pt x="4738" y="2321"/>
                  </a:lnTo>
                  <a:lnTo>
                    <a:pt x="5031" y="2590"/>
                  </a:lnTo>
                  <a:lnTo>
                    <a:pt x="5276" y="2883"/>
                  </a:lnTo>
                  <a:lnTo>
                    <a:pt x="5520" y="3176"/>
                  </a:lnTo>
                  <a:lnTo>
                    <a:pt x="5764" y="3493"/>
                  </a:lnTo>
                  <a:lnTo>
                    <a:pt x="489" y="6668"/>
                  </a:lnTo>
                  <a:lnTo>
                    <a:pt x="489" y="514"/>
                  </a:lnTo>
                  <a:close/>
                  <a:moveTo>
                    <a:pt x="0" y="1"/>
                  </a:moveTo>
                  <a:lnTo>
                    <a:pt x="0" y="7523"/>
                  </a:lnTo>
                  <a:lnTo>
                    <a:pt x="6448" y="3640"/>
                  </a:lnTo>
                  <a:lnTo>
                    <a:pt x="6179" y="3249"/>
                  </a:lnTo>
                  <a:lnTo>
                    <a:pt x="5911" y="2858"/>
                  </a:lnTo>
                  <a:lnTo>
                    <a:pt x="5593" y="2492"/>
                  </a:lnTo>
                  <a:lnTo>
                    <a:pt x="5276" y="2150"/>
                  </a:lnTo>
                  <a:lnTo>
                    <a:pt x="4909" y="1833"/>
                  </a:lnTo>
                  <a:lnTo>
                    <a:pt x="4543" y="1540"/>
                  </a:lnTo>
                  <a:lnTo>
                    <a:pt x="4152" y="1246"/>
                  </a:lnTo>
                  <a:lnTo>
                    <a:pt x="3761" y="1002"/>
                  </a:lnTo>
                  <a:lnTo>
                    <a:pt x="3322" y="782"/>
                  </a:lnTo>
                  <a:lnTo>
                    <a:pt x="2882" y="587"/>
                  </a:lnTo>
                  <a:lnTo>
                    <a:pt x="2443" y="416"/>
                  </a:lnTo>
                  <a:lnTo>
                    <a:pt x="1978" y="270"/>
                  </a:lnTo>
                  <a:lnTo>
                    <a:pt x="1490" y="147"/>
                  </a:lnTo>
                  <a:lnTo>
                    <a:pt x="1002" y="74"/>
                  </a:lnTo>
                  <a:lnTo>
                    <a:pt x="513" y="25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874" name="Google Shape;874;p47"/>
          <p:cNvGrpSpPr/>
          <p:nvPr/>
        </p:nvGrpSpPr>
        <p:grpSpPr>
          <a:xfrm>
            <a:off x="4670453" y="4464611"/>
            <a:ext cx="505000" cy="370264"/>
            <a:chOff x="3936375" y="3703750"/>
            <a:chExt cx="453050" cy="332175"/>
          </a:xfrm>
          <a:solidFill>
            <a:schemeClr val="accent5">
              <a:lumMod val="50000"/>
            </a:schemeClr>
          </a:solidFill>
        </p:grpSpPr>
        <p:sp>
          <p:nvSpPr>
            <p:cNvPr id="875" name="Google Shape;875;p47"/>
            <p:cNvSpPr/>
            <p:nvPr/>
          </p:nvSpPr>
          <p:spPr>
            <a:xfrm>
              <a:off x="3936375" y="3703750"/>
              <a:ext cx="453050" cy="332175"/>
            </a:xfrm>
            <a:custGeom>
              <a:avLst/>
              <a:gdLst/>
              <a:ahLst/>
              <a:cxnLst/>
              <a:rect l="l" t="t" r="r" b="b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4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4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59" y="49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76" name="Google Shape;876;p47"/>
            <p:cNvSpPr/>
            <p:nvPr/>
          </p:nvSpPr>
          <p:spPr>
            <a:xfrm>
              <a:off x="3988875" y="3864325"/>
              <a:ext cx="77575" cy="133125"/>
            </a:xfrm>
            <a:custGeom>
              <a:avLst/>
              <a:gdLst/>
              <a:ahLst/>
              <a:cxnLst/>
              <a:rect l="l" t="t" r="r" b="b"/>
              <a:pathLst>
                <a:path w="3103" h="5325" extrusionOk="0">
                  <a:moveTo>
                    <a:pt x="489" y="1"/>
                  </a:moveTo>
                  <a:lnTo>
                    <a:pt x="391" y="25"/>
                  </a:lnTo>
                  <a:lnTo>
                    <a:pt x="294" y="50"/>
                  </a:lnTo>
                  <a:lnTo>
                    <a:pt x="196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25" y="294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5325"/>
                  </a:lnTo>
                  <a:lnTo>
                    <a:pt x="3102" y="5325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53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882" y="98"/>
                  </a:lnTo>
                  <a:lnTo>
                    <a:pt x="2809" y="50"/>
                  </a:lnTo>
                  <a:lnTo>
                    <a:pt x="2711" y="25"/>
                  </a:lnTo>
                  <a:lnTo>
                    <a:pt x="2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77" name="Google Shape;877;p47"/>
            <p:cNvSpPr/>
            <p:nvPr/>
          </p:nvSpPr>
          <p:spPr>
            <a:xfrm>
              <a:off x="4259350" y="3864325"/>
              <a:ext cx="77575" cy="133125"/>
            </a:xfrm>
            <a:custGeom>
              <a:avLst/>
              <a:gdLst/>
              <a:ahLst/>
              <a:cxnLst/>
              <a:rect l="l" t="t" r="r" b="b"/>
              <a:pathLst>
                <a:path w="3103" h="5325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4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5325"/>
                  </a:lnTo>
                  <a:lnTo>
                    <a:pt x="3103" y="5325"/>
                  </a:lnTo>
                  <a:lnTo>
                    <a:pt x="3103" y="489"/>
                  </a:lnTo>
                  <a:lnTo>
                    <a:pt x="3103" y="391"/>
                  </a:lnTo>
                  <a:lnTo>
                    <a:pt x="3078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10" y="50"/>
                  </a:lnTo>
                  <a:lnTo>
                    <a:pt x="2712" y="25"/>
                  </a:lnTo>
                  <a:lnTo>
                    <a:pt x="2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78" name="Google Shape;878;p47"/>
            <p:cNvSpPr/>
            <p:nvPr/>
          </p:nvSpPr>
          <p:spPr>
            <a:xfrm>
              <a:off x="4078625" y="3717800"/>
              <a:ext cx="77575" cy="279650"/>
            </a:xfrm>
            <a:custGeom>
              <a:avLst/>
              <a:gdLst/>
              <a:ahLst/>
              <a:cxnLst/>
              <a:rect l="l" t="t" r="r" b="b"/>
              <a:pathLst>
                <a:path w="3103" h="1118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1186"/>
                  </a:lnTo>
                  <a:lnTo>
                    <a:pt x="3102" y="11186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12" y="25"/>
                  </a:lnTo>
                  <a:lnTo>
                    <a:pt x="2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79" name="Google Shape;879;p47"/>
            <p:cNvSpPr/>
            <p:nvPr/>
          </p:nvSpPr>
          <p:spPr>
            <a:xfrm>
              <a:off x="4168375" y="3788625"/>
              <a:ext cx="78175" cy="208825"/>
            </a:xfrm>
            <a:custGeom>
              <a:avLst/>
              <a:gdLst/>
              <a:ahLst/>
              <a:cxnLst/>
              <a:rect l="l" t="t" r="r" b="b"/>
              <a:pathLst>
                <a:path w="3127" h="8353" extrusionOk="0">
                  <a:moveTo>
                    <a:pt x="489" y="0"/>
                  </a:moveTo>
                  <a:lnTo>
                    <a:pt x="392" y="25"/>
                  </a:lnTo>
                  <a:lnTo>
                    <a:pt x="318" y="49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99" y="220"/>
                  </a:lnTo>
                  <a:lnTo>
                    <a:pt x="50" y="293"/>
                  </a:lnTo>
                  <a:lnTo>
                    <a:pt x="25" y="391"/>
                  </a:lnTo>
                  <a:lnTo>
                    <a:pt x="1" y="489"/>
                  </a:lnTo>
                  <a:lnTo>
                    <a:pt x="1" y="8353"/>
                  </a:lnTo>
                  <a:lnTo>
                    <a:pt x="3127" y="8353"/>
                  </a:lnTo>
                  <a:lnTo>
                    <a:pt x="3127" y="489"/>
                  </a:lnTo>
                  <a:lnTo>
                    <a:pt x="3103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80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36" y="25"/>
                  </a:lnTo>
                  <a:lnTo>
                    <a:pt x="26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880" name="Google Shape;880;p47"/>
          <p:cNvGrpSpPr/>
          <p:nvPr/>
        </p:nvGrpSpPr>
        <p:grpSpPr>
          <a:xfrm>
            <a:off x="5421821" y="4464611"/>
            <a:ext cx="505000" cy="370264"/>
            <a:chOff x="4610450" y="3703750"/>
            <a:chExt cx="453050" cy="332175"/>
          </a:xfrm>
          <a:solidFill>
            <a:schemeClr val="accent5">
              <a:lumMod val="50000"/>
            </a:schemeClr>
          </a:solidFill>
        </p:grpSpPr>
        <p:sp>
          <p:nvSpPr>
            <p:cNvPr id="881" name="Google Shape;881;p47"/>
            <p:cNvSpPr/>
            <p:nvPr/>
          </p:nvSpPr>
          <p:spPr>
            <a:xfrm>
              <a:off x="4610450" y="3703750"/>
              <a:ext cx="453050" cy="332175"/>
            </a:xfrm>
            <a:custGeom>
              <a:avLst/>
              <a:gdLst/>
              <a:ahLst/>
              <a:cxnLst/>
              <a:rect l="l" t="t" r="r" b="b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82" name="Google Shape;882;p47"/>
            <p:cNvSpPr/>
            <p:nvPr/>
          </p:nvSpPr>
          <p:spPr>
            <a:xfrm>
              <a:off x="4642200" y="3730000"/>
              <a:ext cx="389550" cy="249150"/>
            </a:xfrm>
            <a:custGeom>
              <a:avLst/>
              <a:gdLst/>
              <a:ahLst/>
              <a:cxnLst/>
              <a:rect l="l" t="t" r="r" b="b"/>
              <a:pathLst>
                <a:path w="15582" h="9966" extrusionOk="0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883" name="Google Shape;883;p47"/>
          <p:cNvGrpSpPr/>
          <p:nvPr/>
        </p:nvGrpSpPr>
        <p:grpSpPr>
          <a:xfrm>
            <a:off x="6190887" y="4427186"/>
            <a:ext cx="469609" cy="445115"/>
            <a:chOff x="5300400" y="3670175"/>
            <a:chExt cx="421300" cy="399325"/>
          </a:xfrm>
          <a:solidFill>
            <a:schemeClr val="accent5">
              <a:lumMod val="50000"/>
            </a:schemeClr>
          </a:solidFill>
        </p:grpSpPr>
        <p:sp>
          <p:nvSpPr>
            <p:cNvPr id="884" name="Google Shape;884;p47"/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l" t="t" r="r" b="b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85" name="Google Shape;885;p47"/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l" t="t" r="r" b="b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86" name="Google Shape;886;p47"/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l" t="t" r="r" b="b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87" name="Google Shape;887;p47"/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l" t="t" r="r" b="b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88" name="Google Shape;888;p47"/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l" t="t" r="r" b="b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889" name="Google Shape;889;p47"/>
          <p:cNvSpPr/>
          <p:nvPr/>
        </p:nvSpPr>
        <p:spPr>
          <a:xfrm>
            <a:off x="6915951" y="4388553"/>
            <a:ext cx="522723" cy="522695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grpSp>
        <p:nvGrpSpPr>
          <p:cNvPr id="890" name="Google Shape;890;p47"/>
          <p:cNvGrpSpPr/>
          <p:nvPr/>
        </p:nvGrpSpPr>
        <p:grpSpPr>
          <a:xfrm>
            <a:off x="7700423" y="4421724"/>
            <a:ext cx="456011" cy="456039"/>
            <a:chOff x="6654650" y="3665275"/>
            <a:chExt cx="409100" cy="409125"/>
          </a:xfrm>
          <a:solidFill>
            <a:schemeClr val="accent5">
              <a:lumMod val="50000"/>
            </a:schemeClr>
          </a:solidFill>
        </p:grpSpPr>
        <p:sp>
          <p:nvSpPr>
            <p:cNvPr id="891" name="Google Shape;891;p47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92" name="Google Shape;892;p47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893" name="Google Shape;893;p47"/>
          <p:cNvGrpSpPr/>
          <p:nvPr/>
        </p:nvGrpSpPr>
        <p:grpSpPr>
          <a:xfrm>
            <a:off x="919043" y="5154032"/>
            <a:ext cx="494132" cy="494160"/>
            <a:chOff x="570875" y="4322250"/>
            <a:chExt cx="443300" cy="443325"/>
          </a:xfrm>
          <a:solidFill>
            <a:schemeClr val="accent5">
              <a:lumMod val="50000"/>
            </a:schemeClr>
          </a:solidFill>
        </p:grpSpPr>
        <p:sp>
          <p:nvSpPr>
            <p:cNvPr id="894" name="Google Shape;894;p47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95" name="Google Shape;895;p47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96" name="Google Shape;896;p47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897" name="Google Shape;897;p47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898" name="Google Shape;898;p47"/>
          <p:cNvSpPr/>
          <p:nvPr/>
        </p:nvSpPr>
        <p:spPr>
          <a:xfrm>
            <a:off x="1650037" y="5250196"/>
            <a:ext cx="534984" cy="302215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grpSp>
        <p:nvGrpSpPr>
          <p:cNvPr id="899" name="Google Shape;899;p47"/>
          <p:cNvGrpSpPr/>
          <p:nvPr/>
        </p:nvGrpSpPr>
        <p:grpSpPr>
          <a:xfrm>
            <a:off x="2489161" y="5117303"/>
            <a:ext cx="359368" cy="567616"/>
            <a:chOff x="1979475" y="4289300"/>
            <a:chExt cx="322400" cy="509225"/>
          </a:xfrm>
          <a:solidFill>
            <a:schemeClr val="accent5">
              <a:lumMod val="50000"/>
            </a:schemeClr>
          </a:solidFill>
        </p:grpSpPr>
        <p:sp>
          <p:nvSpPr>
            <p:cNvPr id="900" name="Google Shape;900;p47"/>
            <p:cNvSpPr/>
            <p:nvPr/>
          </p:nvSpPr>
          <p:spPr>
            <a:xfrm>
              <a:off x="2187075" y="450910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extrusionOk="0">
                  <a:moveTo>
                    <a:pt x="4396" y="0"/>
                  </a:moveTo>
                  <a:lnTo>
                    <a:pt x="3981" y="49"/>
                  </a:lnTo>
                  <a:lnTo>
                    <a:pt x="3419" y="171"/>
                  </a:lnTo>
                  <a:lnTo>
                    <a:pt x="2784" y="367"/>
                  </a:lnTo>
                  <a:lnTo>
                    <a:pt x="2100" y="587"/>
                  </a:lnTo>
                  <a:lnTo>
                    <a:pt x="1465" y="831"/>
                  </a:lnTo>
                  <a:lnTo>
                    <a:pt x="1172" y="953"/>
                  </a:lnTo>
                  <a:lnTo>
                    <a:pt x="928" y="1099"/>
                  </a:lnTo>
                  <a:lnTo>
                    <a:pt x="708" y="1246"/>
                  </a:lnTo>
                  <a:lnTo>
                    <a:pt x="562" y="1368"/>
                  </a:lnTo>
                  <a:lnTo>
                    <a:pt x="440" y="1515"/>
                  </a:lnTo>
                  <a:lnTo>
                    <a:pt x="318" y="1637"/>
                  </a:lnTo>
                  <a:lnTo>
                    <a:pt x="244" y="1808"/>
                  </a:lnTo>
                  <a:lnTo>
                    <a:pt x="171" y="1954"/>
                  </a:lnTo>
                  <a:lnTo>
                    <a:pt x="98" y="2101"/>
                  </a:lnTo>
                  <a:lnTo>
                    <a:pt x="49" y="2272"/>
                  </a:lnTo>
                  <a:lnTo>
                    <a:pt x="25" y="2443"/>
                  </a:lnTo>
                  <a:lnTo>
                    <a:pt x="0" y="2589"/>
                  </a:lnTo>
                  <a:lnTo>
                    <a:pt x="0" y="2760"/>
                  </a:lnTo>
                  <a:lnTo>
                    <a:pt x="25" y="2931"/>
                  </a:lnTo>
                  <a:lnTo>
                    <a:pt x="49" y="3102"/>
                  </a:lnTo>
                  <a:lnTo>
                    <a:pt x="98" y="3273"/>
                  </a:lnTo>
                  <a:lnTo>
                    <a:pt x="147" y="3420"/>
                  </a:lnTo>
                  <a:lnTo>
                    <a:pt x="220" y="3566"/>
                  </a:lnTo>
                  <a:lnTo>
                    <a:pt x="318" y="3737"/>
                  </a:lnTo>
                  <a:lnTo>
                    <a:pt x="415" y="3859"/>
                  </a:lnTo>
                  <a:lnTo>
                    <a:pt x="2418" y="1857"/>
                  </a:lnTo>
                  <a:lnTo>
                    <a:pt x="2491" y="1808"/>
                  </a:lnTo>
                  <a:lnTo>
                    <a:pt x="2638" y="1808"/>
                  </a:lnTo>
                  <a:lnTo>
                    <a:pt x="2711" y="1857"/>
                  </a:lnTo>
                  <a:lnTo>
                    <a:pt x="2760" y="1930"/>
                  </a:lnTo>
                  <a:lnTo>
                    <a:pt x="2784" y="2028"/>
                  </a:lnTo>
                  <a:lnTo>
                    <a:pt x="2760" y="2101"/>
                  </a:lnTo>
                  <a:lnTo>
                    <a:pt x="2711" y="2174"/>
                  </a:lnTo>
                  <a:lnTo>
                    <a:pt x="708" y="4177"/>
                  </a:lnTo>
                  <a:lnTo>
                    <a:pt x="855" y="4274"/>
                  </a:lnTo>
                  <a:lnTo>
                    <a:pt x="1001" y="4372"/>
                  </a:lnTo>
                  <a:lnTo>
                    <a:pt x="1172" y="4445"/>
                  </a:lnTo>
                  <a:lnTo>
                    <a:pt x="1319" y="4494"/>
                  </a:lnTo>
                  <a:lnTo>
                    <a:pt x="1490" y="4543"/>
                  </a:lnTo>
                  <a:lnTo>
                    <a:pt x="1661" y="4568"/>
                  </a:lnTo>
                  <a:lnTo>
                    <a:pt x="1807" y="4592"/>
                  </a:lnTo>
                  <a:lnTo>
                    <a:pt x="1978" y="4568"/>
                  </a:lnTo>
                  <a:lnTo>
                    <a:pt x="2149" y="4568"/>
                  </a:lnTo>
                  <a:lnTo>
                    <a:pt x="2320" y="4543"/>
                  </a:lnTo>
                  <a:lnTo>
                    <a:pt x="2491" y="4494"/>
                  </a:lnTo>
                  <a:lnTo>
                    <a:pt x="2638" y="4421"/>
                  </a:lnTo>
                  <a:lnTo>
                    <a:pt x="2784" y="4348"/>
                  </a:lnTo>
                  <a:lnTo>
                    <a:pt x="2931" y="4250"/>
                  </a:lnTo>
                  <a:lnTo>
                    <a:pt x="3077" y="4152"/>
                  </a:lnTo>
                  <a:lnTo>
                    <a:pt x="3200" y="4030"/>
                  </a:lnTo>
                  <a:lnTo>
                    <a:pt x="3346" y="3859"/>
                  </a:lnTo>
                  <a:lnTo>
                    <a:pt x="3493" y="3664"/>
                  </a:lnTo>
                  <a:lnTo>
                    <a:pt x="3615" y="3395"/>
                  </a:lnTo>
                  <a:lnTo>
                    <a:pt x="3761" y="3127"/>
                  </a:lnTo>
                  <a:lnTo>
                    <a:pt x="4005" y="2467"/>
                  </a:lnTo>
                  <a:lnTo>
                    <a:pt x="4225" y="1808"/>
                  </a:lnTo>
                  <a:lnTo>
                    <a:pt x="4421" y="1148"/>
                  </a:lnTo>
                  <a:lnTo>
                    <a:pt x="4543" y="611"/>
                  </a:lnTo>
                  <a:lnTo>
                    <a:pt x="4592" y="196"/>
                  </a:lnTo>
                  <a:lnTo>
                    <a:pt x="4592" y="74"/>
                  </a:lnTo>
                  <a:lnTo>
                    <a:pt x="456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01" name="Google Shape;901;p47"/>
            <p:cNvSpPr/>
            <p:nvPr/>
          </p:nvSpPr>
          <p:spPr>
            <a:xfrm>
              <a:off x="1979475" y="4542675"/>
              <a:ext cx="156925" cy="156950"/>
            </a:xfrm>
            <a:custGeom>
              <a:avLst/>
              <a:gdLst/>
              <a:ahLst/>
              <a:cxnLst/>
              <a:rect l="l" t="t" r="r" b="b"/>
              <a:pathLst>
                <a:path w="6277" h="6278" extrusionOk="0">
                  <a:moveTo>
                    <a:pt x="122" y="1"/>
                  </a:moveTo>
                  <a:lnTo>
                    <a:pt x="25" y="25"/>
                  </a:lnTo>
                  <a:lnTo>
                    <a:pt x="0" y="123"/>
                  </a:lnTo>
                  <a:lnTo>
                    <a:pt x="0" y="294"/>
                  </a:lnTo>
                  <a:lnTo>
                    <a:pt x="25" y="538"/>
                  </a:lnTo>
                  <a:lnTo>
                    <a:pt x="74" y="856"/>
                  </a:lnTo>
                  <a:lnTo>
                    <a:pt x="244" y="1613"/>
                  </a:lnTo>
                  <a:lnTo>
                    <a:pt x="489" y="2492"/>
                  </a:lnTo>
                  <a:lnTo>
                    <a:pt x="806" y="3420"/>
                  </a:lnTo>
                  <a:lnTo>
                    <a:pt x="977" y="3860"/>
                  </a:lnTo>
                  <a:lnTo>
                    <a:pt x="1148" y="4275"/>
                  </a:lnTo>
                  <a:lnTo>
                    <a:pt x="1319" y="4666"/>
                  </a:lnTo>
                  <a:lnTo>
                    <a:pt x="1514" y="5007"/>
                  </a:lnTo>
                  <a:lnTo>
                    <a:pt x="1710" y="5301"/>
                  </a:lnTo>
                  <a:lnTo>
                    <a:pt x="1905" y="5520"/>
                  </a:lnTo>
                  <a:lnTo>
                    <a:pt x="2076" y="5691"/>
                  </a:lnTo>
                  <a:lnTo>
                    <a:pt x="2272" y="5838"/>
                  </a:lnTo>
                  <a:lnTo>
                    <a:pt x="2467" y="5960"/>
                  </a:lnTo>
                  <a:lnTo>
                    <a:pt x="2687" y="6058"/>
                  </a:lnTo>
                  <a:lnTo>
                    <a:pt x="2907" y="6155"/>
                  </a:lnTo>
                  <a:lnTo>
                    <a:pt x="3126" y="6204"/>
                  </a:lnTo>
                  <a:lnTo>
                    <a:pt x="3371" y="6253"/>
                  </a:lnTo>
                  <a:lnTo>
                    <a:pt x="3590" y="6277"/>
                  </a:lnTo>
                  <a:lnTo>
                    <a:pt x="3835" y="6277"/>
                  </a:lnTo>
                  <a:lnTo>
                    <a:pt x="4054" y="6253"/>
                  </a:lnTo>
                  <a:lnTo>
                    <a:pt x="4299" y="6204"/>
                  </a:lnTo>
                  <a:lnTo>
                    <a:pt x="4519" y="6155"/>
                  </a:lnTo>
                  <a:lnTo>
                    <a:pt x="4738" y="6058"/>
                  </a:lnTo>
                  <a:lnTo>
                    <a:pt x="4958" y="5960"/>
                  </a:lnTo>
                  <a:lnTo>
                    <a:pt x="5154" y="5838"/>
                  </a:lnTo>
                  <a:lnTo>
                    <a:pt x="5349" y="5691"/>
                  </a:lnTo>
                  <a:lnTo>
                    <a:pt x="2003" y="2345"/>
                  </a:lnTo>
                  <a:lnTo>
                    <a:pt x="1954" y="2272"/>
                  </a:lnTo>
                  <a:lnTo>
                    <a:pt x="1954" y="2174"/>
                  </a:lnTo>
                  <a:lnTo>
                    <a:pt x="1954" y="2101"/>
                  </a:lnTo>
                  <a:lnTo>
                    <a:pt x="2003" y="2003"/>
                  </a:lnTo>
                  <a:lnTo>
                    <a:pt x="2101" y="1955"/>
                  </a:lnTo>
                  <a:lnTo>
                    <a:pt x="2272" y="1955"/>
                  </a:lnTo>
                  <a:lnTo>
                    <a:pt x="2345" y="2003"/>
                  </a:lnTo>
                  <a:lnTo>
                    <a:pt x="5691" y="5349"/>
                  </a:lnTo>
                  <a:lnTo>
                    <a:pt x="5837" y="5154"/>
                  </a:lnTo>
                  <a:lnTo>
                    <a:pt x="5959" y="4959"/>
                  </a:lnTo>
                  <a:lnTo>
                    <a:pt x="6057" y="4739"/>
                  </a:lnTo>
                  <a:lnTo>
                    <a:pt x="6155" y="4519"/>
                  </a:lnTo>
                  <a:lnTo>
                    <a:pt x="6204" y="4299"/>
                  </a:lnTo>
                  <a:lnTo>
                    <a:pt x="6253" y="4055"/>
                  </a:lnTo>
                  <a:lnTo>
                    <a:pt x="6277" y="3835"/>
                  </a:lnTo>
                  <a:lnTo>
                    <a:pt x="6277" y="3591"/>
                  </a:lnTo>
                  <a:lnTo>
                    <a:pt x="6253" y="3371"/>
                  </a:lnTo>
                  <a:lnTo>
                    <a:pt x="6204" y="3127"/>
                  </a:lnTo>
                  <a:lnTo>
                    <a:pt x="6155" y="2907"/>
                  </a:lnTo>
                  <a:lnTo>
                    <a:pt x="6057" y="2687"/>
                  </a:lnTo>
                  <a:lnTo>
                    <a:pt x="5959" y="2467"/>
                  </a:lnTo>
                  <a:lnTo>
                    <a:pt x="5837" y="2272"/>
                  </a:lnTo>
                  <a:lnTo>
                    <a:pt x="5691" y="2077"/>
                  </a:lnTo>
                  <a:lnTo>
                    <a:pt x="5520" y="1906"/>
                  </a:lnTo>
                  <a:lnTo>
                    <a:pt x="5300" y="1710"/>
                  </a:lnTo>
                  <a:lnTo>
                    <a:pt x="5007" y="1515"/>
                  </a:lnTo>
                  <a:lnTo>
                    <a:pt x="4665" y="1320"/>
                  </a:lnTo>
                  <a:lnTo>
                    <a:pt x="4274" y="1149"/>
                  </a:lnTo>
                  <a:lnTo>
                    <a:pt x="3859" y="978"/>
                  </a:lnTo>
                  <a:lnTo>
                    <a:pt x="3419" y="807"/>
                  </a:lnTo>
                  <a:lnTo>
                    <a:pt x="2491" y="489"/>
                  </a:lnTo>
                  <a:lnTo>
                    <a:pt x="1612" y="245"/>
                  </a:lnTo>
                  <a:lnTo>
                    <a:pt x="855" y="74"/>
                  </a:lnTo>
                  <a:lnTo>
                    <a:pt x="538" y="25"/>
                  </a:lnTo>
                  <a:lnTo>
                    <a:pt x="2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02" name="Google Shape;902;p47"/>
            <p:cNvSpPr/>
            <p:nvPr/>
          </p:nvSpPr>
          <p:spPr>
            <a:xfrm>
              <a:off x="2041125" y="4289300"/>
              <a:ext cx="240000" cy="509225"/>
            </a:xfrm>
            <a:custGeom>
              <a:avLst/>
              <a:gdLst/>
              <a:ahLst/>
              <a:cxnLst/>
              <a:rect l="l" t="t" r="r" b="b"/>
              <a:pathLst>
                <a:path w="9600" h="20369" extrusionOk="0">
                  <a:moveTo>
                    <a:pt x="4788" y="3664"/>
                  </a:moveTo>
                  <a:lnTo>
                    <a:pt x="5032" y="3688"/>
                  </a:lnTo>
                  <a:lnTo>
                    <a:pt x="5228" y="3761"/>
                  </a:lnTo>
                  <a:lnTo>
                    <a:pt x="5423" y="3859"/>
                  </a:lnTo>
                  <a:lnTo>
                    <a:pt x="5594" y="3981"/>
                  </a:lnTo>
                  <a:lnTo>
                    <a:pt x="5716" y="4152"/>
                  </a:lnTo>
                  <a:lnTo>
                    <a:pt x="5838" y="4347"/>
                  </a:lnTo>
                  <a:lnTo>
                    <a:pt x="5887" y="4567"/>
                  </a:lnTo>
                  <a:lnTo>
                    <a:pt x="5911" y="4787"/>
                  </a:lnTo>
                  <a:lnTo>
                    <a:pt x="5887" y="5007"/>
                  </a:lnTo>
                  <a:lnTo>
                    <a:pt x="5838" y="5227"/>
                  </a:lnTo>
                  <a:lnTo>
                    <a:pt x="5716" y="5422"/>
                  </a:lnTo>
                  <a:lnTo>
                    <a:pt x="5594" y="5569"/>
                  </a:lnTo>
                  <a:lnTo>
                    <a:pt x="5423" y="5715"/>
                  </a:lnTo>
                  <a:lnTo>
                    <a:pt x="5228" y="5813"/>
                  </a:lnTo>
                  <a:lnTo>
                    <a:pt x="5032" y="5886"/>
                  </a:lnTo>
                  <a:lnTo>
                    <a:pt x="4788" y="5911"/>
                  </a:lnTo>
                  <a:lnTo>
                    <a:pt x="4568" y="5886"/>
                  </a:lnTo>
                  <a:lnTo>
                    <a:pt x="4348" y="5813"/>
                  </a:lnTo>
                  <a:lnTo>
                    <a:pt x="4177" y="5715"/>
                  </a:lnTo>
                  <a:lnTo>
                    <a:pt x="4006" y="5569"/>
                  </a:lnTo>
                  <a:lnTo>
                    <a:pt x="3860" y="5422"/>
                  </a:lnTo>
                  <a:lnTo>
                    <a:pt x="3762" y="5227"/>
                  </a:lnTo>
                  <a:lnTo>
                    <a:pt x="3689" y="5007"/>
                  </a:lnTo>
                  <a:lnTo>
                    <a:pt x="3664" y="4787"/>
                  </a:lnTo>
                  <a:lnTo>
                    <a:pt x="3689" y="4567"/>
                  </a:lnTo>
                  <a:lnTo>
                    <a:pt x="3762" y="4347"/>
                  </a:lnTo>
                  <a:lnTo>
                    <a:pt x="3860" y="4152"/>
                  </a:lnTo>
                  <a:lnTo>
                    <a:pt x="4006" y="3981"/>
                  </a:lnTo>
                  <a:lnTo>
                    <a:pt x="4177" y="3859"/>
                  </a:lnTo>
                  <a:lnTo>
                    <a:pt x="4348" y="3761"/>
                  </a:lnTo>
                  <a:lnTo>
                    <a:pt x="4568" y="3688"/>
                  </a:lnTo>
                  <a:lnTo>
                    <a:pt x="4788" y="3664"/>
                  </a:lnTo>
                  <a:close/>
                  <a:moveTo>
                    <a:pt x="4568" y="0"/>
                  </a:moveTo>
                  <a:lnTo>
                    <a:pt x="4348" y="49"/>
                  </a:lnTo>
                  <a:lnTo>
                    <a:pt x="4153" y="122"/>
                  </a:lnTo>
                  <a:lnTo>
                    <a:pt x="3933" y="220"/>
                  </a:lnTo>
                  <a:lnTo>
                    <a:pt x="3738" y="342"/>
                  </a:lnTo>
                  <a:lnTo>
                    <a:pt x="3542" y="489"/>
                  </a:lnTo>
                  <a:lnTo>
                    <a:pt x="3347" y="684"/>
                  </a:lnTo>
                  <a:lnTo>
                    <a:pt x="3176" y="904"/>
                  </a:lnTo>
                  <a:lnTo>
                    <a:pt x="2907" y="855"/>
                  </a:lnTo>
                  <a:lnTo>
                    <a:pt x="2663" y="855"/>
                  </a:lnTo>
                  <a:lnTo>
                    <a:pt x="2394" y="904"/>
                  </a:lnTo>
                  <a:lnTo>
                    <a:pt x="2175" y="953"/>
                  </a:lnTo>
                  <a:lnTo>
                    <a:pt x="1955" y="1026"/>
                  </a:lnTo>
                  <a:lnTo>
                    <a:pt x="1759" y="1124"/>
                  </a:lnTo>
                  <a:lnTo>
                    <a:pt x="1564" y="1246"/>
                  </a:lnTo>
                  <a:lnTo>
                    <a:pt x="1393" y="1392"/>
                  </a:lnTo>
                  <a:lnTo>
                    <a:pt x="1271" y="1563"/>
                  </a:lnTo>
                  <a:lnTo>
                    <a:pt x="1124" y="1734"/>
                  </a:lnTo>
                  <a:lnTo>
                    <a:pt x="1027" y="1930"/>
                  </a:lnTo>
                  <a:lnTo>
                    <a:pt x="953" y="2149"/>
                  </a:lnTo>
                  <a:lnTo>
                    <a:pt x="905" y="2394"/>
                  </a:lnTo>
                  <a:lnTo>
                    <a:pt x="880" y="2638"/>
                  </a:lnTo>
                  <a:lnTo>
                    <a:pt x="880" y="2906"/>
                  </a:lnTo>
                  <a:lnTo>
                    <a:pt x="905" y="3175"/>
                  </a:lnTo>
                  <a:lnTo>
                    <a:pt x="685" y="3346"/>
                  </a:lnTo>
                  <a:lnTo>
                    <a:pt x="514" y="3517"/>
                  </a:lnTo>
                  <a:lnTo>
                    <a:pt x="343" y="3712"/>
                  </a:lnTo>
                  <a:lnTo>
                    <a:pt x="221" y="3932"/>
                  </a:lnTo>
                  <a:lnTo>
                    <a:pt x="123" y="4128"/>
                  </a:lnTo>
                  <a:lnTo>
                    <a:pt x="50" y="4347"/>
                  </a:lnTo>
                  <a:lnTo>
                    <a:pt x="25" y="4567"/>
                  </a:lnTo>
                  <a:lnTo>
                    <a:pt x="1" y="4787"/>
                  </a:lnTo>
                  <a:lnTo>
                    <a:pt x="25" y="5007"/>
                  </a:lnTo>
                  <a:lnTo>
                    <a:pt x="50" y="5227"/>
                  </a:lnTo>
                  <a:lnTo>
                    <a:pt x="123" y="5422"/>
                  </a:lnTo>
                  <a:lnTo>
                    <a:pt x="221" y="5642"/>
                  </a:lnTo>
                  <a:lnTo>
                    <a:pt x="343" y="5837"/>
                  </a:lnTo>
                  <a:lnTo>
                    <a:pt x="514" y="6033"/>
                  </a:lnTo>
                  <a:lnTo>
                    <a:pt x="685" y="6228"/>
                  </a:lnTo>
                  <a:lnTo>
                    <a:pt x="905" y="6399"/>
                  </a:lnTo>
                  <a:lnTo>
                    <a:pt x="880" y="6668"/>
                  </a:lnTo>
                  <a:lnTo>
                    <a:pt x="880" y="6936"/>
                  </a:lnTo>
                  <a:lnTo>
                    <a:pt x="905" y="7181"/>
                  </a:lnTo>
                  <a:lnTo>
                    <a:pt x="953" y="7400"/>
                  </a:lnTo>
                  <a:lnTo>
                    <a:pt x="1027" y="7620"/>
                  </a:lnTo>
                  <a:lnTo>
                    <a:pt x="1124" y="7816"/>
                  </a:lnTo>
                  <a:lnTo>
                    <a:pt x="1271" y="8011"/>
                  </a:lnTo>
                  <a:lnTo>
                    <a:pt x="1393" y="8182"/>
                  </a:lnTo>
                  <a:lnTo>
                    <a:pt x="1564" y="8328"/>
                  </a:lnTo>
                  <a:lnTo>
                    <a:pt x="1759" y="8451"/>
                  </a:lnTo>
                  <a:lnTo>
                    <a:pt x="1955" y="8548"/>
                  </a:lnTo>
                  <a:lnTo>
                    <a:pt x="2175" y="8621"/>
                  </a:lnTo>
                  <a:lnTo>
                    <a:pt x="2394" y="8670"/>
                  </a:lnTo>
                  <a:lnTo>
                    <a:pt x="2663" y="8695"/>
                  </a:lnTo>
                  <a:lnTo>
                    <a:pt x="2907" y="8695"/>
                  </a:lnTo>
                  <a:lnTo>
                    <a:pt x="3176" y="8670"/>
                  </a:lnTo>
                  <a:lnTo>
                    <a:pt x="3420" y="8939"/>
                  </a:lnTo>
                  <a:lnTo>
                    <a:pt x="3664" y="9159"/>
                  </a:lnTo>
                  <a:lnTo>
                    <a:pt x="3933" y="9354"/>
                  </a:lnTo>
                  <a:lnTo>
                    <a:pt x="4202" y="9476"/>
                  </a:lnTo>
                  <a:lnTo>
                    <a:pt x="4202" y="19783"/>
                  </a:lnTo>
                  <a:lnTo>
                    <a:pt x="4226" y="19905"/>
                  </a:lnTo>
                  <a:lnTo>
                    <a:pt x="4251" y="20027"/>
                  </a:lnTo>
                  <a:lnTo>
                    <a:pt x="4299" y="20125"/>
                  </a:lnTo>
                  <a:lnTo>
                    <a:pt x="4373" y="20198"/>
                  </a:lnTo>
                  <a:lnTo>
                    <a:pt x="4470" y="20271"/>
                  </a:lnTo>
                  <a:lnTo>
                    <a:pt x="4568" y="20345"/>
                  </a:lnTo>
                  <a:lnTo>
                    <a:pt x="4666" y="20369"/>
                  </a:lnTo>
                  <a:lnTo>
                    <a:pt x="4910" y="20369"/>
                  </a:lnTo>
                  <a:lnTo>
                    <a:pt x="5032" y="20345"/>
                  </a:lnTo>
                  <a:lnTo>
                    <a:pt x="5130" y="20271"/>
                  </a:lnTo>
                  <a:lnTo>
                    <a:pt x="5203" y="20198"/>
                  </a:lnTo>
                  <a:lnTo>
                    <a:pt x="5276" y="20125"/>
                  </a:lnTo>
                  <a:lnTo>
                    <a:pt x="5350" y="20027"/>
                  </a:lnTo>
                  <a:lnTo>
                    <a:pt x="5374" y="19905"/>
                  </a:lnTo>
                  <a:lnTo>
                    <a:pt x="5374" y="19783"/>
                  </a:lnTo>
                  <a:lnTo>
                    <a:pt x="5374" y="9476"/>
                  </a:lnTo>
                  <a:lnTo>
                    <a:pt x="5667" y="9354"/>
                  </a:lnTo>
                  <a:lnTo>
                    <a:pt x="5936" y="9159"/>
                  </a:lnTo>
                  <a:lnTo>
                    <a:pt x="6180" y="8939"/>
                  </a:lnTo>
                  <a:lnTo>
                    <a:pt x="6400" y="8670"/>
                  </a:lnTo>
                  <a:lnTo>
                    <a:pt x="6668" y="8695"/>
                  </a:lnTo>
                  <a:lnTo>
                    <a:pt x="6937" y="8695"/>
                  </a:lnTo>
                  <a:lnTo>
                    <a:pt x="7181" y="8670"/>
                  </a:lnTo>
                  <a:lnTo>
                    <a:pt x="7426" y="8621"/>
                  </a:lnTo>
                  <a:lnTo>
                    <a:pt x="7645" y="8548"/>
                  </a:lnTo>
                  <a:lnTo>
                    <a:pt x="7841" y="8451"/>
                  </a:lnTo>
                  <a:lnTo>
                    <a:pt x="8012" y="8328"/>
                  </a:lnTo>
                  <a:lnTo>
                    <a:pt x="8183" y="8182"/>
                  </a:lnTo>
                  <a:lnTo>
                    <a:pt x="8329" y="8011"/>
                  </a:lnTo>
                  <a:lnTo>
                    <a:pt x="8451" y="7816"/>
                  </a:lnTo>
                  <a:lnTo>
                    <a:pt x="8549" y="7620"/>
                  </a:lnTo>
                  <a:lnTo>
                    <a:pt x="8622" y="7400"/>
                  </a:lnTo>
                  <a:lnTo>
                    <a:pt x="8696" y="7181"/>
                  </a:lnTo>
                  <a:lnTo>
                    <a:pt x="8720" y="6936"/>
                  </a:lnTo>
                  <a:lnTo>
                    <a:pt x="8720" y="6668"/>
                  </a:lnTo>
                  <a:lnTo>
                    <a:pt x="8696" y="6399"/>
                  </a:lnTo>
                  <a:lnTo>
                    <a:pt x="8891" y="6228"/>
                  </a:lnTo>
                  <a:lnTo>
                    <a:pt x="9086" y="6033"/>
                  </a:lnTo>
                  <a:lnTo>
                    <a:pt x="9233" y="5837"/>
                  </a:lnTo>
                  <a:lnTo>
                    <a:pt x="9355" y="5642"/>
                  </a:lnTo>
                  <a:lnTo>
                    <a:pt x="9453" y="5422"/>
                  </a:lnTo>
                  <a:lnTo>
                    <a:pt x="9526" y="5227"/>
                  </a:lnTo>
                  <a:lnTo>
                    <a:pt x="9575" y="5007"/>
                  </a:lnTo>
                  <a:lnTo>
                    <a:pt x="9599" y="4787"/>
                  </a:lnTo>
                  <a:lnTo>
                    <a:pt x="9575" y="4567"/>
                  </a:lnTo>
                  <a:lnTo>
                    <a:pt x="9526" y="4347"/>
                  </a:lnTo>
                  <a:lnTo>
                    <a:pt x="9453" y="4128"/>
                  </a:lnTo>
                  <a:lnTo>
                    <a:pt x="9355" y="3932"/>
                  </a:lnTo>
                  <a:lnTo>
                    <a:pt x="9233" y="3712"/>
                  </a:lnTo>
                  <a:lnTo>
                    <a:pt x="9086" y="3517"/>
                  </a:lnTo>
                  <a:lnTo>
                    <a:pt x="8891" y="3346"/>
                  </a:lnTo>
                  <a:lnTo>
                    <a:pt x="8696" y="3175"/>
                  </a:lnTo>
                  <a:lnTo>
                    <a:pt x="8720" y="2906"/>
                  </a:lnTo>
                  <a:lnTo>
                    <a:pt x="8720" y="2638"/>
                  </a:lnTo>
                  <a:lnTo>
                    <a:pt x="8696" y="2394"/>
                  </a:lnTo>
                  <a:lnTo>
                    <a:pt x="8622" y="2149"/>
                  </a:lnTo>
                  <a:lnTo>
                    <a:pt x="8549" y="1930"/>
                  </a:lnTo>
                  <a:lnTo>
                    <a:pt x="8451" y="1734"/>
                  </a:lnTo>
                  <a:lnTo>
                    <a:pt x="8329" y="1563"/>
                  </a:lnTo>
                  <a:lnTo>
                    <a:pt x="8183" y="1392"/>
                  </a:lnTo>
                  <a:lnTo>
                    <a:pt x="8012" y="1246"/>
                  </a:lnTo>
                  <a:lnTo>
                    <a:pt x="7841" y="1124"/>
                  </a:lnTo>
                  <a:lnTo>
                    <a:pt x="7645" y="1026"/>
                  </a:lnTo>
                  <a:lnTo>
                    <a:pt x="7426" y="953"/>
                  </a:lnTo>
                  <a:lnTo>
                    <a:pt x="7181" y="904"/>
                  </a:lnTo>
                  <a:lnTo>
                    <a:pt x="6937" y="855"/>
                  </a:lnTo>
                  <a:lnTo>
                    <a:pt x="6668" y="855"/>
                  </a:lnTo>
                  <a:lnTo>
                    <a:pt x="6400" y="904"/>
                  </a:lnTo>
                  <a:lnTo>
                    <a:pt x="6229" y="684"/>
                  </a:lnTo>
                  <a:lnTo>
                    <a:pt x="6058" y="489"/>
                  </a:lnTo>
                  <a:lnTo>
                    <a:pt x="5863" y="342"/>
                  </a:lnTo>
                  <a:lnTo>
                    <a:pt x="5643" y="220"/>
                  </a:lnTo>
                  <a:lnTo>
                    <a:pt x="5447" y="122"/>
                  </a:lnTo>
                  <a:lnTo>
                    <a:pt x="5228" y="49"/>
                  </a:lnTo>
                  <a:lnTo>
                    <a:pt x="500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903" name="Google Shape;903;p47"/>
          <p:cNvGrpSpPr/>
          <p:nvPr/>
        </p:nvGrpSpPr>
        <p:grpSpPr>
          <a:xfrm>
            <a:off x="3208539" y="5124772"/>
            <a:ext cx="424019" cy="552680"/>
            <a:chOff x="2624850" y="4296000"/>
            <a:chExt cx="380400" cy="495825"/>
          </a:xfrm>
          <a:solidFill>
            <a:schemeClr val="accent5">
              <a:lumMod val="50000"/>
            </a:schemeClr>
          </a:solidFill>
        </p:grpSpPr>
        <p:sp>
          <p:nvSpPr>
            <p:cNvPr id="904" name="Google Shape;904;p47"/>
            <p:cNvSpPr/>
            <p:nvPr/>
          </p:nvSpPr>
          <p:spPr>
            <a:xfrm>
              <a:off x="2845875" y="4296000"/>
              <a:ext cx="126425" cy="125800"/>
            </a:xfrm>
            <a:custGeom>
              <a:avLst/>
              <a:gdLst/>
              <a:ahLst/>
              <a:cxnLst/>
              <a:rect l="l" t="t" r="r" b="b"/>
              <a:pathLst>
                <a:path w="5057" h="5032" extrusionOk="0">
                  <a:moveTo>
                    <a:pt x="4812" y="1"/>
                  </a:moveTo>
                  <a:lnTo>
                    <a:pt x="4372" y="74"/>
                  </a:lnTo>
                  <a:lnTo>
                    <a:pt x="3762" y="196"/>
                  </a:lnTo>
                  <a:lnTo>
                    <a:pt x="3053" y="392"/>
                  </a:lnTo>
                  <a:lnTo>
                    <a:pt x="2321" y="636"/>
                  </a:lnTo>
                  <a:lnTo>
                    <a:pt x="1612" y="929"/>
                  </a:lnTo>
                  <a:lnTo>
                    <a:pt x="1295" y="1075"/>
                  </a:lnTo>
                  <a:lnTo>
                    <a:pt x="1026" y="1222"/>
                  </a:lnTo>
                  <a:lnTo>
                    <a:pt x="782" y="1368"/>
                  </a:lnTo>
                  <a:lnTo>
                    <a:pt x="611" y="1515"/>
                  </a:lnTo>
                  <a:lnTo>
                    <a:pt x="489" y="1662"/>
                  </a:lnTo>
                  <a:lnTo>
                    <a:pt x="367" y="1808"/>
                  </a:lnTo>
                  <a:lnTo>
                    <a:pt x="269" y="1979"/>
                  </a:lnTo>
                  <a:lnTo>
                    <a:pt x="172" y="2150"/>
                  </a:lnTo>
                  <a:lnTo>
                    <a:pt x="123" y="2321"/>
                  </a:lnTo>
                  <a:lnTo>
                    <a:pt x="74" y="2492"/>
                  </a:lnTo>
                  <a:lnTo>
                    <a:pt x="25" y="2687"/>
                  </a:lnTo>
                  <a:lnTo>
                    <a:pt x="1" y="2858"/>
                  </a:lnTo>
                  <a:lnTo>
                    <a:pt x="1" y="3054"/>
                  </a:lnTo>
                  <a:lnTo>
                    <a:pt x="25" y="3225"/>
                  </a:lnTo>
                  <a:lnTo>
                    <a:pt x="49" y="3420"/>
                  </a:lnTo>
                  <a:lnTo>
                    <a:pt x="98" y="3591"/>
                  </a:lnTo>
                  <a:lnTo>
                    <a:pt x="172" y="3762"/>
                  </a:lnTo>
                  <a:lnTo>
                    <a:pt x="245" y="3933"/>
                  </a:lnTo>
                  <a:lnTo>
                    <a:pt x="342" y="4104"/>
                  </a:lnTo>
                  <a:lnTo>
                    <a:pt x="440" y="4250"/>
                  </a:lnTo>
                  <a:lnTo>
                    <a:pt x="2638" y="2052"/>
                  </a:lnTo>
                  <a:lnTo>
                    <a:pt x="2736" y="2003"/>
                  </a:lnTo>
                  <a:lnTo>
                    <a:pt x="2809" y="1979"/>
                  </a:lnTo>
                  <a:lnTo>
                    <a:pt x="2907" y="2003"/>
                  </a:lnTo>
                  <a:lnTo>
                    <a:pt x="2980" y="2052"/>
                  </a:lnTo>
                  <a:lnTo>
                    <a:pt x="3029" y="2126"/>
                  </a:lnTo>
                  <a:lnTo>
                    <a:pt x="3053" y="2223"/>
                  </a:lnTo>
                  <a:lnTo>
                    <a:pt x="3029" y="2321"/>
                  </a:lnTo>
                  <a:lnTo>
                    <a:pt x="2980" y="2394"/>
                  </a:lnTo>
                  <a:lnTo>
                    <a:pt x="782" y="4592"/>
                  </a:lnTo>
                  <a:lnTo>
                    <a:pt x="953" y="4690"/>
                  </a:lnTo>
                  <a:lnTo>
                    <a:pt x="1100" y="4788"/>
                  </a:lnTo>
                  <a:lnTo>
                    <a:pt x="1271" y="4885"/>
                  </a:lnTo>
                  <a:lnTo>
                    <a:pt x="1466" y="4934"/>
                  </a:lnTo>
                  <a:lnTo>
                    <a:pt x="1637" y="4983"/>
                  </a:lnTo>
                  <a:lnTo>
                    <a:pt x="1808" y="5008"/>
                  </a:lnTo>
                  <a:lnTo>
                    <a:pt x="2003" y="5032"/>
                  </a:lnTo>
                  <a:lnTo>
                    <a:pt x="2174" y="5032"/>
                  </a:lnTo>
                  <a:lnTo>
                    <a:pt x="2370" y="5008"/>
                  </a:lnTo>
                  <a:lnTo>
                    <a:pt x="2541" y="4983"/>
                  </a:lnTo>
                  <a:lnTo>
                    <a:pt x="2712" y="4934"/>
                  </a:lnTo>
                  <a:lnTo>
                    <a:pt x="2907" y="4861"/>
                  </a:lnTo>
                  <a:lnTo>
                    <a:pt x="3053" y="4788"/>
                  </a:lnTo>
                  <a:lnTo>
                    <a:pt x="3224" y="4690"/>
                  </a:lnTo>
                  <a:lnTo>
                    <a:pt x="3371" y="4568"/>
                  </a:lnTo>
                  <a:lnTo>
                    <a:pt x="3517" y="4421"/>
                  </a:lnTo>
                  <a:lnTo>
                    <a:pt x="3664" y="4250"/>
                  </a:lnTo>
                  <a:lnTo>
                    <a:pt x="3835" y="4006"/>
                  </a:lnTo>
                  <a:lnTo>
                    <a:pt x="3981" y="3738"/>
                  </a:lnTo>
                  <a:lnTo>
                    <a:pt x="4128" y="3420"/>
                  </a:lnTo>
                  <a:lnTo>
                    <a:pt x="4397" y="2736"/>
                  </a:lnTo>
                  <a:lnTo>
                    <a:pt x="4641" y="1979"/>
                  </a:lnTo>
                  <a:lnTo>
                    <a:pt x="4836" y="1271"/>
                  </a:lnTo>
                  <a:lnTo>
                    <a:pt x="4983" y="660"/>
                  </a:lnTo>
                  <a:lnTo>
                    <a:pt x="5032" y="221"/>
                  </a:lnTo>
                  <a:lnTo>
                    <a:pt x="5056" y="98"/>
                  </a:lnTo>
                  <a:lnTo>
                    <a:pt x="5032" y="25"/>
                  </a:lnTo>
                  <a:lnTo>
                    <a:pt x="49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05" name="Google Shape;905;p47"/>
            <p:cNvSpPr/>
            <p:nvPr/>
          </p:nvSpPr>
          <p:spPr>
            <a:xfrm>
              <a:off x="2635850" y="4316150"/>
              <a:ext cx="369400" cy="475675"/>
            </a:xfrm>
            <a:custGeom>
              <a:avLst/>
              <a:gdLst/>
              <a:ahLst/>
              <a:cxnLst/>
              <a:rect l="l" t="t" r="r" b="b"/>
              <a:pathLst>
                <a:path w="14776" h="19027" extrusionOk="0">
                  <a:moveTo>
                    <a:pt x="7400" y="1"/>
                  </a:moveTo>
                  <a:lnTo>
                    <a:pt x="7254" y="25"/>
                  </a:lnTo>
                  <a:lnTo>
                    <a:pt x="7132" y="50"/>
                  </a:lnTo>
                  <a:lnTo>
                    <a:pt x="7034" y="123"/>
                  </a:lnTo>
                  <a:lnTo>
                    <a:pt x="6936" y="196"/>
                  </a:lnTo>
                  <a:lnTo>
                    <a:pt x="6863" y="294"/>
                  </a:lnTo>
                  <a:lnTo>
                    <a:pt x="6790" y="392"/>
                  </a:lnTo>
                  <a:lnTo>
                    <a:pt x="6765" y="514"/>
                  </a:lnTo>
                  <a:lnTo>
                    <a:pt x="6741" y="636"/>
                  </a:lnTo>
                  <a:lnTo>
                    <a:pt x="6741" y="4226"/>
                  </a:lnTo>
                  <a:lnTo>
                    <a:pt x="6887" y="4592"/>
                  </a:lnTo>
                  <a:lnTo>
                    <a:pt x="7009" y="4959"/>
                  </a:lnTo>
                  <a:lnTo>
                    <a:pt x="7058" y="5325"/>
                  </a:lnTo>
                  <a:lnTo>
                    <a:pt x="7083" y="5716"/>
                  </a:lnTo>
                  <a:lnTo>
                    <a:pt x="7058" y="6107"/>
                  </a:lnTo>
                  <a:lnTo>
                    <a:pt x="7009" y="6473"/>
                  </a:lnTo>
                  <a:lnTo>
                    <a:pt x="6887" y="6864"/>
                  </a:lnTo>
                  <a:lnTo>
                    <a:pt x="6741" y="7230"/>
                  </a:lnTo>
                  <a:lnTo>
                    <a:pt x="6741" y="13629"/>
                  </a:lnTo>
                  <a:lnTo>
                    <a:pt x="6203" y="13678"/>
                  </a:lnTo>
                  <a:lnTo>
                    <a:pt x="5666" y="13775"/>
                  </a:lnTo>
                  <a:lnTo>
                    <a:pt x="5153" y="13897"/>
                  </a:lnTo>
                  <a:lnTo>
                    <a:pt x="4640" y="14044"/>
                  </a:lnTo>
                  <a:lnTo>
                    <a:pt x="4152" y="14239"/>
                  </a:lnTo>
                  <a:lnTo>
                    <a:pt x="3688" y="14459"/>
                  </a:lnTo>
                  <a:lnTo>
                    <a:pt x="3224" y="14703"/>
                  </a:lnTo>
                  <a:lnTo>
                    <a:pt x="2784" y="14972"/>
                  </a:lnTo>
                  <a:lnTo>
                    <a:pt x="2369" y="15265"/>
                  </a:lnTo>
                  <a:lnTo>
                    <a:pt x="1954" y="15583"/>
                  </a:lnTo>
                  <a:lnTo>
                    <a:pt x="1588" y="15925"/>
                  </a:lnTo>
                  <a:lnTo>
                    <a:pt x="1221" y="16291"/>
                  </a:lnTo>
                  <a:lnTo>
                    <a:pt x="879" y="16682"/>
                  </a:lnTo>
                  <a:lnTo>
                    <a:pt x="562" y="17097"/>
                  </a:lnTo>
                  <a:lnTo>
                    <a:pt x="269" y="17512"/>
                  </a:lnTo>
                  <a:lnTo>
                    <a:pt x="0" y="17952"/>
                  </a:lnTo>
                  <a:lnTo>
                    <a:pt x="293" y="18074"/>
                  </a:lnTo>
                  <a:lnTo>
                    <a:pt x="611" y="18196"/>
                  </a:lnTo>
                  <a:lnTo>
                    <a:pt x="1319" y="18391"/>
                  </a:lnTo>
                  <a:lnTo>
                    <a:pt x="2125" y="18587"/>
                  </a:lnTo>
                  <a:lnTo>
                    <a:pt x="3053" y="18733"/>
                  </a:lnTo>
                  <a:lnTo>
                    <a:pt x="4030" y="18855"/>
                  </a:lnTo>
                  <a:lnTo>
                    <a:pt x="5104" y="18953"/>
                  </a:lnTo>
                  <a:lnTo>
                    <a:pt x="6228" y="19002"/>
                  </a:lnTo>
                  <a:lnTo>
                    <a:pt x="7376" y="19026"/>
                  </a:lnTo>
                  <a:lnTo>
                    <a:pt x="8548" y="19002"/>
                  </a:lnTo>
                  <a:lnTo>
                    <a:pt x="9672" y="18953"/>
                  </a:lnTo>
                  <a:lnTo>
                    <a:pt x="10746" y="18855"/>
                  </a:lnTo>
                  <a:lnTo>
                    <a:pt x="11723" y="18733"/>
                  </a:lnTo>
                  <a:lnTo>
                    <a:pt x="12651" y="18587"/>
                  </a:lnTo>
                  <a:lnTo>
                    <a:pt x="13457" y="18391"/>
                  </a:lnTo>
                  <a:lnTo>
                    <a:pt x="14165" y="18196"/>
                  </a:lnTo>
                  <a:lnTo>
                    <a:pt x="14483" y="18074"/>
                  </a:lnTo>
                  <a:lnTo>
                    <a:pt x="14776" y="17952"/>
                  </a:lnTo>
                  <a:lnTo>
                    <a:pt x="14507" y="17512"/>
                  </a:lnTo>
                  <a:lnTo>
                    <a:pt x="14214" y="17097"/>
                  </a:lnTo>
                  <a:lnTo>
                    <a:pt x="13897" y="16682"/>
                  </a:lnTo>
                  <a:lnTo>
                    <a:pt x="13555" y="16291"/>
                  </a:lnTo>
                  <a:lnTo>
                    <a:pt x="13188" y="15925"/>
                  </a:lnTo>
                  <a:lnTo>
                    <a:pt x="12822" y="15583"/>
                  </a:lnTo>
                  <a:lnTo>
                    <a:pt x="12407" y="15265"/>
                  </a:lnTo>
                  <a:lnTo>
                    <a:pt x="11992" y="14972"/>
                  </a:lnTo>
                  <a:lnTo>
                    <a:pt x="11552" y="14703"/>
                  </a:lnTo>
                  <a:lnTo>
                    <a:pt x="11088" y="14459"/>
                  </a:lnTo>
                  <a:lnTo>
                    <a:pt x="10624" y="14239"/>
                  </a:lnTo>
                  <a:lnTo>
                    <a:pt x="10136" y="14044"/>
                  </a:lnTo>
                  <a:lnTo>
                    <a:pt x="9623" y="13897"/>
                  </a:lnTo>
                  <a:lnTo>
                    <a:pt x="9110" y="13775"/>
                  </a:lnTo>
                  <a:lnTo>
                    <a:pt x="8573" y="13678"/>
                  </a:lnTo>
                  <a:lnTo>
                    <a:pt x="8035" y="13629"/>
                  </a:lnTo>
                  <a:lnTo>
                    <a:pt x="8035" y="3347"/>
                  </a:lnTo>
                  <a:lnTo>
                    <a:pt x="7913" y="3054"/>
                  </a:lnTo>
                  <a:lnTo>
                    <a:pt x="7840" y="2761"/>
                  </a:lnTo>
                  <a:lnTo>
                    <a:pt x="7791" y="2467"/>
                  </a:lnTo>
                  <a:lnTo>
                    <a:pt x="7767" y="2174"/>
                  </a:lnTo>
                  <a:lnTo>
                    <a:pt x="7791" y="1857"/>
                  </a:lnTo>
                  <a:lnTo>
                    <a:pt x="7840" y="1564"/>
                  </a:lnTo>
                  <a:lnTo>
                    <a:pt x="7913" y="1271"/>
                  </a:lnTo>
                  <a:lnTo>
                    <a:pt x="8035" y="978"/>
                  </a:lnTo>
                  <a:lnTo>
                    <a:pt x="8035" y="636"/>
                  </a:lnTo>
                  <a:lnTo>
                    <a:pt x="8011" y="514"/>
                  </a:lnTo>
                  <a:lnTo>
                    <a:pt x="7986" y="392"/>
                  </a:lnTo>
                  <a:lnTo>
                    <a:pt x="7913" y="294"/>
                  </a:lnTo>
                  <a:lnTo>
                    <a:pt x="7840" y="196"/>
                  </a:lnTo>
                  <a:lnTo>
                    <a:pt x="7742" y="123"/>
                  </a:lnTo>
                  <a:lnTo>
                    <a:pt x="7644" y="50"/>
                  </a:lnTo>
                  <a:lnTo>
                    <a:pt x="7522" y="25"/>
                  </a:lnTo>
                  <a:lnTo>
                    <a:pt x="740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06" name="Google Shape;906;p47"/>
            <p:cNvSpPr/>
            <p:nvPr/>
          </p:nvSpPr>
          <p:spPr>
            <a:xfrm>
              <a:off x="2624850" y="4357675"/>
              <a:ext cx="171600" cy="171600"/>
            </a:xfrm>
            <a:custGeom>
              <a:avLst/>
              <a:gdLst/>
              <a:ahLst/>
              <a:cxnLst/>
              <a:rect l="l" t="t" r="r" b="b"/>
              <a:pathLst>
                <a:path w="6864" h="6864" extrusionOk="0">
                  <a:moveTo>
                    <a:pt x="74" y="1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0" y="123"/>
                  </a:lnTo>
                  <a:lnTo>
                    <a:pt x="0" y="318"/>
                  </a:lnTo>
                  <a:lnTo>
                    <a:pt x="25" y="587"/>
                  </a:lnTo>
                  <a:lnTo>
                    <a:pt x="74" y="929"/>
                  </a:lnTo>
                  <a:lnTo>
                    <a:pt x="269" y="1759"/>
                  </a:lnTo>
                  <a:lnTo>
                    <a:pt x="538" y="2736"/>
                  </a:lnTo>
                  <a:lnTo>
                    <a:pt x="880" y="3737"/>
                  </a:lnTo>
                  <a:lnTo>
                    <a:pt x="1051" y="4226"/>
                  </a:lnTo>
                  <a:lnTo>
                    <a:pt x="1246" y="4690"/>
                  </a:lnTo>
                  <a:lnTo>
                    <a:pt x="1441" y="5105"/>
                  </a:lnTo>
                  <a:lnTo>
                    <a:pt x="1661" y="5496"/>
                  </a:lnTo>
                  <a:lnTo>
                    <a:pt x="1857" y="5813"/>
                  </a:lnTo>
                  <a:lnTo>
                    <a:pt x="2076" y="6057"/>
                  </a:lnTo>
                  <a:lnTo>
                    <a:pt x="2272" y="6228"/>
                  </a:lnTo>
                  <a:lnTo>
                    <a:pt x="2492" y="6399"/>
                  </a:lnTo>
                  <a:lnTo>
                    <a:pt x="2711" y="6521"/>
                  </a:lnTo>
                  <a:lnTo>
                    <a:pt x="2956" y="6644"/>
                  </a:lnTo>
                  <a:lnTo>
                    <a:pt x="3200" y="6741"/>
                  </a:lnTo>
                  <a:lnTo>
                    <a:pt x="3444" y="6815"/>
                  </a:lnTo>
                  <a:lnTo>
                    <a:pt x="3688" y="6863"/>
                  </a:lnTo>
                  <a:lnTo>
                    <a:pt x="4201" y="6863"/>
                  </a:lnTo>
                  <a:lnTo>
                    <a:pt x="4445" y="6839"/>
                  </a:lnTo>
                  <a:lnTo>
                    <a:pt x="4690" y="6815"/>
                  </a:lnTo>
                  <a:lnTo>
                    <a:pt x="4958" y="6741"/>
                  </a:lnTo>
                  <a:lnTo>
                    <a:pt x="5178" y="6644"/>
                  </a:lnTo>
                  <a:lnTo>
                    <a:pt x="5422" y="6521"/>
                  </a:lnTo>
                  <a:lnTo>
                    <a:pt x="5642" y="6399"/>
                  </a:lnTo>
                  <a:lnTo>
                    <a:pt x="5862" y="6228"/>
                  </a:lnTo>
                  <a:lnTo>
                    <a:pt x="2198" y="2565"/>
                  </a:lnTo>
                  <a:lnTo>
                    <a:pt x="2150" y="2492"/>
                  </a:lnTo>
                  <a:lnTo>
                    <a:pt x="2125" y="2394"/>
                  </a:lnTo>
                  <a:lnTo>
                    <a:pt x="2150" y="2296"/>
                  </a:lnTo>
                  <a:lnTo>
                    <a:pt x="2198" y="2199"/>
                  </a:lnTo>
                  <a:lnTo>
                    <a:pt x="2296" y="2150"/>
                  </a:lnTo>
                  <a:lnTo>
                    <a:pt x="2394" y="2125"/>
                  </a:lnTo>
                  <a:lnTo>
                    <a:pt x="2492" y="2150"/>
                  </a:lnTo>
                  <a:lnTo>
                    <a:pt x="2565" y="2199"/>
                  </a:lnTo>
                  <a:lnTo>
                    <a:pt x="6228" y="5862"/>
                  </a:lnTo>
                  <a:lnTo>
                    <a:pt x="6375" y="5642"/>
                  </a:lnTo>
                  <a:lnTo>
                    <a:pt x="6521" y="5422"/>
                  </a:lnTo>
                  <a:lnTo>
                    <a:pt x="6643" y="5203"/>
                  </a:lnTo>
                  <a:lnTo>
                    <a:pt x="6741" y="4958"/>
                  </a:lnTo>
                  <a:lnTo>
                    <a:pt x="6814" y="4714"/>
                  </a:lnTo>
                  <a:lnTo>
                    <a:pt x="6839" y="4446"/>
                  </a:lnTo>
                  <a:lnTo>
                    <a:pt x="6863" y="4201"/>
                  </a:lnTo>
                  <a:lnTo>
                    <a:pt x="6863" y="3933"/>
                  </a:lnTo>
                  <a:lnTo>
                    <a:pt x="6839" y="3688"/>
                  </a:lnTo>
                  <a:lnTo>
                    <a:pt x="6814" y="3444"/>
                  </a:lnTo>
                  <a:lnTo>
                    <a:pt x="6741" y="3200"/>
                  </a:lnTo>
                  <a:lnTo>
                    <a:pt x="6643" y="2956"/>
                  </a:lnTo>
                  <a:lnTo>
                    <a:pt x="6521" y="2711"/>
                  </a:lnTo>
                  <a:lnTo>
                    <a:pt x="6399" y="2492"/>
                  </a:lnTo>
                  <a:lnTo>
                    <a:pt x="6228" y="2272"/>
                  </a:lnTo>
                  <a:lnTo>
                    <a:pt x="6057" y="2076"/>
                  </a:lnTo>
                  <a:lnTo>
                    <a:pt x="5813" y="1857"/>
                  </a:lnTo>
                  <a:lnTo>
                    <a:pt x="5496" y="1661"/>
                  </a:lnTo>
                  <a:lnTo>
                    <a:pt x="5105" y="1466"/>
                  </a:lnTo>
                  <a:lnTo>
                    <a:pt x="4690" y="1246"/>
                  </a:lnTo>
                  <a:lnTo>
                    <a:pt x="4226" y="1051"/>
                  </a:lnTo>
                  <a:lnTo>
                    <a:pt x="3737" y="880"/>
                  </a:lnTo>
                  <a:lnTo>
                    <a:pt x="2736" y="538"/>
                  </a:lnTo>
                  <a:lnTo>
                    <a:pt x="1759" y="269"/>
                  </a:lnTo>
                  <a:lnTo>
                    <a:pt x="928" y="74"/>
                  </a:lnTo>
                  <a:lnTo>
                    <a:pt x="587" y="25"/>
                  </a:lnTo>
                  <a:lnTo>
                    <a:pt x="3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907" name="Google Shape;907;p47"/>
          <p:cNvSpPr/>
          <p:nvPr/>
        </p:nvSpPr>
        <p:spPr>
          <a:xfrm>
            <a:off x="4696483" y="5174646"/>
            <a:ext cx="453279" cy="453307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sp>
        <p:nvSpPr>
          <p:cNvPr id="908" name="Google Shape;908;p47"/>
          <p:cNvSpPr/>
          <p:nvPr/>
        </p:nvSpPr>
        <p:spPr>
          <a:xfrm>
            <a:off x="3945084" y="5203238"/>
            <a:ext cx="453279" cy="396125"/>
          </a:xfrm>
          <a:custGeom>
            <a:avLst/>
            <a:gdLst/>
            <a:ahLst/>
            <a:cxnLst/>
            <a:rect l="l" t="t" r="r" b="b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sp>
        <p:nvSpPr>
          <p:cNvPr id="909" name="Google Shape;909;p47"/>
          <p:cNvSpPr/>
          <p:nvPr/>
        </p:nvSpPr>
        <p:spPr>
          <a:xfrm>
            <a:off x="5445817" y="5172611"/>
            <a:ext cx="457404" cy="457376"/>
          </a:xfrm>
          <a:custGeom>
            <a:avLst/>
            <a:gdLst/>
            <a:ahLst/>
            <a:cxnLst/>
            <a:rect l="l" t="t" r="r" b="b"/>
            <a:pathLst>
              <a:path w="16414" h="16413" extrusionOk="0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grpSp>
        <p:nvGrpSpPr>
          <p:cNvPr id="910" name="Google Shape;910;p47"/>
          <p:cNvGrpSpPr/>
          <p:nvPr/>
        </p:nvGrpSpPr>
        <p:grpSpPr>
          <a:xfrm>
            <a:off x="6163660" y="5179224"/>
            <a:ext cx="524060" cy="443777"/>
            <a:chOff x="5275975" y="4344850"/>
            <a:chExt cx="470150" cy="398125"/>
          </a:xfrm>
          <a:solidFill>
            <a:schemeClr val="accent5">
              <a:lumMod val="50000"/>
            </a:schemeClr>
          </a:solidFill>
        </p:grpSpPr>
        <p:sp>
          <p:nvSpPr>
            <p:cNvPr id="911" name="Google Shape;911;p47"/>
            <p:cNvSpPr/>
            <p:nvPr/>
          </p:nvSpPr>
          <p:spPr>
            <a:xfrm>
              <a:off x="5661250" y="4690450"/>
              <a:ext cx="65950" cy="52525"/>
            </a:xfrm>
            <a:custGeom>
              <a:avLst/>
              <a:gdLst/>
              <a:ahLst/>
              <a:cxnLst/>
              <a:rect l="l" t="t" r="r" b="b"/>
              <a:pathLst>
                <a:path w="2638" h="2101" extrusionOk="0">
                  <a:moveTo>
                    <a:pt x="0" y="0"/>
                  </a:moveTo>
                  <a:lnTo>
                    <a:pt x="0" y="782"/>
                  </a:lnTo>
                  <a:lnTo>
                    <a:pt x="25" y="1050"/>
                  </a:lnTo>
                  <a:lnTo>
                    <a:pt x="122" y="1295"/>
                  </a:lnTo>
                  <a:lnTo>
                    <a:pt x="244" y="1514"/>
                  </a:lnTo>
                  <a:lnTo>
                    <a:pt x="391" y="1710"/>
                  </a:lnTo>
                  <a:lnTo>
                    <a:pt x="586" y="1856"/>
                  </a:lnTo>
                  <a:lnTo>
                    <a:pt x="806" y="1978"/>
                  </a:lnTo>
                  <a:lnTo>
                    <a:pt x="1050" y="2076"/>
                  </a:lnTo>
                  <a:lnTo>
                    <a:pt x="1319" y="2100"/>
                  </a:lnTo>
                  <a:lnTo>
                    <a:pt x="1588" y="2076"/>
                  </a:lnTo>
                  <a:lnTo>
                    <a:pt x="1832" y="1978"/>
                  </a:lnTo>
                  <a:lnTo>
                    <a:pt x="2052" y="1856"/>
                  </a:lnTo>
                  <a:lnTo>
                    <a:pt x="2247" y="1710"/>
                  </a:lnTo>
                  <a:lnTo>
                    <a:pt x="2418" y="1514"/>
                  </a:lnTo>
                  <a:lnTo>
                    <a:pt x="2540" y="1295"/>
                  </a:lnTo>
                  <a:lnTo>
                    <a:pt x="2613" y="1050"/>
                  </a:lnTo>
                  <a:lnTo>
                    <a:pt x="2638" y="782"/>
                  </a:lnTo>
                  <a:lnTo>
                    <a:pt x="26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12" name="Google Shape;912;p47"/>
            <p:cNvSpPr/>
            <p:nvPr/>
          </p:nvSpPr>
          <p:spPr>
            <a:xfrm>
              <a:off x="5294900" y="4690450"/>
              <a:ext cx="65950" cy="52525"/>
            </a:xfrm>
            <a:custGeom>
              <a:avLst/>
              <a:gdLst/>
              <a:ahLst/>
              <a:cxnLst/>
              <a:rect l="l" t="t" r="r" b="b"/>
              <a:pathLst>
                <a:path w="2638" h="2101" extrusionOk="0">
                  <a:moveTo>
                    <a:pt x="0" y="0"/>
                  </a:moveTo>
                  <a:lnTo>
                    <a:pt x="0" y="782"/>
                  </a:lnTo>
                  <a:lnTo>
                    <a:pt x="25" y="1050"/>
                  </a:lnTo>
                  <a:lnTo>
                    <a:pt x="98" y="1295"/>
                  </a:lnTo>
                  <a:lnTo>
                    <a:pt x="220" y="1514"/>
                  </a:lnTo>
                  <a:lnTo>
                    <a:pt x="391" y="1710"/>
                  </a:lnTo>
                  <a:lnTo>
                    <a:pt x="586" y="1856"/>
                  </a:lnTo>
                  <a:lnTo>
                    <a:pt x="806" y="1978"/>
                  </a:lnTo>
                  <a:lnTo>
                    <a:pt x="1050" y="2076"/>
                  </a:lnTo>
                  <a:lnTo>
                    <a:pt x="1319" y="2100"/>
                  </a:lnTo>
                  <a:lnTo>
                    <a:pt x="1588" y="2076"/>
                  </a:lnTo>
                  <a:lnTo>
                    <a:pt x="1832" y="1978"/>
                  </a:lnTo>
                  <a:lnTo>
                    <a:pt x="2052" y="1856"/>
                  </a:lnTo>
                  <a:lnTo>
                    <a:pt x="2247" y="1710"/>
                  </a:lnTo>
                  <a:lnTo>
                    <a:pt x="2394" y="1514"/>
                  </a:lnTo>
                  <a:lnTo>
                    <a:pt x="2516" y="1295"/>
                  </a:lnTo>
                  <a:lnTo>
                    <a:pt x="2614" y="1050"/>
                  </a:lnTo>
                  <a:lnTo>
                    <a:pt x="2638" y="782"/>
                  </a:lnTo>
                  <a:lnTo>
                    <a:pt x="26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13" name="Google Shape;913;p47"/>
            <p:cNvSpPr/>
            <p:nvPr/>
          </p:nvSpPr>
          <p:spPr>
            <a:xfrm>
              <a:off x="5275975" y="4344850"/>
              <a:ext cx="470150" cy="334025"/>
            </a:xfrm>
            <a:custGeom>
              <a:avLst/>
              <a:gdLst/>
              <a:ahLst/>
              <a:cxnLst/>
              <a:rect l="l" t="t" r="r" b="b"/>
              <a:pathLst>
                <a:path w="18806" h="13361" extrusionOk="0">
                  <a:moveTo>
                    <a:pt x="10062" y="1344"/>
                  </a:moveTo>
                  <a:lnTo>
                    <a:pt x="10673" y="1368"/>
                  </a:lnTo>
                  <a:lnTo>
                    <a:pt x="11699" y="1442"/>
                  </a:lnTo>
                  <a:lnTo>
                    <a:pt x="12529" y="1564"/>
                  </a:lnTo>
                  <a:lnTo>
                    <a:pt x="13164" y="1686"/>
                  </a:lnTo>
                  <a:lnTo>
                    <a:pt x="13628" y="1808"/>
                  </a:lnTo>
                  <a:lnTo>
                    <a:pt x="13946" y="1906"/>
                  </a:lnTo>
                  <a:lnTo>
                    <a:pt x="14166" y="2003"/>
                  </a:lnTo>
                  <a:lnTo>
                    <a:pt x="14214" y="2052"/>
                  </a:lnTo>
                  <a:lnTo>
                    <a:pt x="14288" y="2174"/>
                  </a:lnTo>
                  <a:lnTo>
                    <a:pt x="14459" y="2638"/>
                  </a:lnTo>
                  <a:lnTo>
                    <a:pt x="14678" y="3273"/>
                  </a:lnTo>
                  <a:lnTo>
                    <a:pt x="14898" y="4006"/>
                  </a:lnTo>
                  <a:lnTo>
                    <a:pt x="15313" y="5374"/>
                  </a:lnTo>
                  <a:lnTo>
                    <a:pt x="15484" y="5984"/>
                  </a:lnTo>
                  <a:lnTo>
                    <a:pt x="15460" y="6033"/>
                  </a:lnTo>
                  <a:lnTo>
                    <a:pt x="15411" y="6106"/>
                  </a:lnTo>
                  <a:lnTo>
                    <a:pt x="15313" y="6180"/>
                  </a:lnTo>
                  <a:lnTo>
                    <a:pt x="15167" y="6277"/>
                  </a:lnTo>
                  <a:lnTo>
                    <a:pt x="14972" y="6399"/>
                  </a:lnTo>
                  <a:lnTo>
                    <a:pt x="14727" y="6522"/>
                  </a:lnTo>
                  <a:lnTo>
                    <a:pt x="14410" y="6619"/>
                  </a:lnTo>
                  <a:lnTo>
                    <a:pt x="14068" y="6741"/>
                  </a:lnTo>
                  <a:lnTo>
                    <a:pt x="13677" y="6864"/>
                  </a:lnTo>
                  <a:lnTo>
                    <a:pt x="13213" y="6986"/>
                  </a:lnTo>
                  <a:lnTo>
                    <a:pt x="12725" y="7083"/>
                  </a:lnTo>
                  <a:lnTo>
                    <a:pt x="12163" y="7181"/>
                  </a:lnTo>
                  <a:lnTo>
                    <a:pt x="11552" y="7254"/>
                  </a:lnTo>
                  <a:lnTo>
                    <a:pt x="10893" y="7303"/>
                  </a:lnTo>
                  <a:lnTo>
                    <a:pt x="10185" y="7352"/>
                  </a:lnTo>
                  <a:lnTo>
                    <a:pt x="8622" y="7352"/>
                  </a:lnTo>
                  <a:lnTo>
                    <a:pt x="7913" y="7303"/>
                  </a:lnTo>
                  <a:lnTo>
                    <a:pt x="7254" y="7254"/>
                  </a:lnTo>
                  <a:lnTo>
                    <a:pt x="6643" y="7181"/>
                  </a:lnTo>
                  <a:lnTo>
                    <a:pt x="6082" y="7083"/>
                  </a:lnTo>
                  <a:lnTo>
                    <a:pt x="5593" y="6986"/>
                  </a:lnTo>
                  <a:lnTo>
                    <a:pt x="5129" y="6864"/>
                  </a:lnTo>
                  <a:lnTo>
                    <a:pt x="4738" y="6741"/>
                  </a:lnTo>
                  <a:lnTo>
                    <a:pt x="4396" y="6619"/>
                  </a:lnTo>
                  <a:lnTo>
                    <a:pt x="4079" y="6522"/>
                  </a:lnTo>
                  <a:lnTo>
                    <a:pt x="3835" y="6399"/>
                  </a:lnTo>
                  <a:lnTo>
                    <a:pt x="3639" y="6277"/>
                  </a:lnTo>
                  <a:lnTo>
                    <a:pt x="3493" y="6180"/>
                  </a:lnTo>
                  <a:lnTo>
                    <a:pt x="3395" y="6106"/>
                  </a:lnTo>
                  <a:lnTo>
                    <a:pt x="3346" y="6033"/>
                  </a:lnTo>
                  <a:lnTo>
                    <a:pt x="3322" y="5984"/>
                  </a:lnTo>
                  <a:lnTo>
                    <a:pt x="3493" y="5374"/>
                  </a:lnTo>
                  <a:lnTo>
                    <a:pt x="3908" y="4006"/>
                  </a:lnTo>
                  <a:lnTo>
                    <a:pt x="4128" y="3273"/>
                  </a:lnTo>
                  <a:lnTo>
                    <a:pt x="4347" y="2638"/>
                  </a:lnTo>
                  <a:lnTo>
                    <a:pt x="4518" y="2174"/>
                  </a:lnTo>
                  <a:lnTo>
                    <a:pt x="4592" y="2052"/>
                  </a:lnTo>
                  <a:lnTo>
                    <a:pt x="4641" y="2003"/>
                  </a:lnTo>
                  <a:lnTo>
                    <a:pt x="4860" y="1906"/>
                  </a:lnTo>
                  <a:lnTo>
                    <a:pt x="5178" y="1808"/>
                  </a:lnTo>
                  <a:lnTo>
                    <a:pt x="5642" y="1686"/>
                  </a:lnTo>
                  <a:lnTo>
                    <a:pt x="6277" y="1564"/>
                  </a:lnTo>
                  <a:lnTo>
                    <a:pt x="7107" y="1442"/>
                  </a:lnTo>
                  <a:lnTo>
                    <a:pt x="8133" y="1368"/>
                  </a:lnTo>
                  <a:lnTo>
                    <a:pt x="8744" y="1344"/>
                  </a:lnTo>
                  <a:close/>
                  <a:moveTo>
                    <a:pt x="11919" y="9916"/>
                  </a:moveTo>
                  <a:lnTo>
                    <a:pt x="12016" y="9941"/>
                  </a:lnTo>
                  <a:lnTo>
                    <a:pt x="12090" y="9990"/>
                  </a:lnTo>
                  <a:lnTo>
                    <a:pt x="12138" y="10063"/>
                  </a:lnTo>
                  <a:lnTo>
                    <a:pt x="12163" y="10161"/>
                  </a:lnTo>
                  <a:lnTo>
                    <a:pt x="12138" y="10258"/>
                  </a:lnTo>
                  <a:lnTo>
                    <a:pt x="12090" y="10332"/>
                  </a:lnTo>
                  <a:lnTo>
                    <a:pt x="12016" y="10380"/>
                  </a:lnTo>
                  <a:lnTo>
                    <a:pt x="11919" y="10405"/>
                  </a:lnTo>
                  <a:lnTo>
                    <a:pt x="6887" y="10405"/>
                  </a:lnTo>
                  <a:lnTo>
                    <a:pt x="6790" y="10380"/>
                  </a:lnTo>
                  <a:lnTo>
                    <a:pt x="6717" y="10332"/>
                  </a:lnTo>
                  <a:lnTo>
                    <a:pt x="6668" y="10258"/>
                  </a:lnTo>
                  <a:lnTo>
                    <a:pt x="6643" y="10161"/>
                  </a:lnTo>
                  <a:lnTo>
                    <a:pt x="6668" y="10063"/>
                  </a:lnTo>
                  <a:lnTo>
                    <a:pt x="6717" y="9990"/>
                  </a:lnTo>
                  <a:lnTo>
                    <a:pt x="6790" y="9941"/>
                  </a:lnTo>
                  <a:lnTo>
                    <a:pt x="6887" y="9916"/>
                  </a:lnTo>
                  <a:close/>
                  <a:moveTo>
                    <a:pt x="11626" y="10991"/>
                  </a:moveTo>
                  <a:lnTo>
                    <a:pt x="11723" y="11015"/>
                  </a:lnTo>
                  <a:lnTo>
                    <a:pt x="11797" y="11064"/>
                  </a:lnTo>
                  <a:lnTo>
                    <a:pt x="11845" y="11138"/>
                  </a:lnTo>
                  <a:lnTo>
                    <a:pt x="11870" y="11235"/>
                  </a:lnTo>
                  <a:lnTo>
                    <a:pt x="11845" y="11333"/>
                  </a:lnTo>
                  <a:lnTo>
                    <a:pt x="11797" y="11406"/>
                  </a:lnTo>
                  <a:lnTo>
                    <a:pt x="11723" y="11455"/>
                  </a:lnTo>
                  <a:lnTo>
                    <a:pt x="11626" y="11479"/>
                  </a:lnTo>
                  <a:lnTo>
                    <a:pt x="7181" y="11479"/>
                  </a:lnTo>
                  <a:lnTo>
                    <a:pt x="7083" y="11455"/>
                  </a:lnTo>
                  <a:lnTo>
                    <a:pt x="7010" y="11406"/>
                  </a:lnTo>
                  <a:lnTo>
                    <a:pt x="6961" y="11333"/>
                  </a:lnTo>
                  <a:lnTo>
                    <a:pt x="6936" y="11235"/>
                  </a:lnTo>
                  <a:lnTo>
                    <a:pt x="6961" y="11138"/>
                  </a:lnTo>
                  <a:lnTo>
                    <a:pt x="7010" y="11064"/>
                  </a:lnTo>
                  <a:lnTo>
                    <a:pt x="7083" y="11015"/>
                  </a:lnTo>
                  <a:lnTo>
                    <a:pt x="7181" y="10991"/>
                  </a:lnTo>
                  <a:close/>
                  <a:moveTo>
                    <a:pt x="4152" y="9110"/>
                  </a:moveTo>
                  <a:lnTo>
                    <a:pt x="4299" y="9159"/>
                  </a:lnTo>
                  <a:lnTo>
                    <a:pt x="4470" y="9208"/>
                  </a:lnTo>
                  <a:lnTo>
                    <a:pt x="4616" y="9281"/>
                  </a:lnTo>
                  <a:lnTo>
                    <a:pt x="4763" y="9379"/>
                  </a:lnTo>
                  <a:lnTo>
                    <a:pt x="4885" y="9501"/>
                  </a:lnTo>
                  <a:lnTo>
                    <a:pt x="5129" y="9745"/>
                  </a:lnTo>
                  <a:lnTo>
                    <a:pt x="5324" y="10039"/>
                  </a:lnTo>
                  <a:lnTo>
                    <a:pt x="5471" y="10332"/>
                  </a:lnTo>
                  <a:lnTo>
                    <a:pt x="5569" y="10649"/>
                  </a:lnTo>
                  <a:lnTo>
                    <a:pt x="5593" y="10796"/>
                  </a:lnTo>
                  <a:lnTo>
                    <a:pt x="5593" y="10918"/>
                  </a:lnTo>
                  <a:lnTo>
                    <a:pt x="5593" y="11064"/>
                  </a:lnTo>
                  <a:lnTo>
                    <a:pt x="5569" y="11162"/>
                  </a:lnTo>
                  <a:lnTo>
                    <a:pt x="5520" y="11260"/>
                  </a:lnTo>
                  <a:lnTo>
                    <a:pt x="5471" y="11357"/>
                  </a:lnTo>
                  <a:lnTo>
                    <a:pt x="5398" y="11431"/>
                  </a:lnTo>
                  <a:lnTo>
                    <a:pt x="5324" y="11504"/>
                  </a:lnTo>
                  <a:lnTo>
                    <a:pt x="5129" y="11602"/>
                  </a:lnTo>
                  <a:lnTo>
                    <a:pt x="4885" y="11675"/>
                  </a:lnTo>
                  <a:lnTo>
                    <a:pt x="4616" y="11699"/>
                  </a:lnTo>
                  <a:lnTo>
                    <a:pt x="4299" y="11724"/>
                  </a:lnTo>
                  <a:lnTo>
                    <a:pt x="3981" y="11724"/>
                  </a:lnTo>
                  <a:lnTo>
                    <a:pt x="3639" y="11699"/>
                  </a:lnTo>
                  <a:lnTo>
                    <a:pt x="3346" y="11626"/>
                  </a:lnTo>
                  <a:lnTo>
                    <a:pt x="3077" y="11504"/>
                  </a:lnTo>
                  <a:lnTo>
                    <a:pt x="2833" y="11333"/>
                  </a:lnTo>
                  <a:lnTo>
                    <a:pt x="2638" y="11162"/>
                  </a:lnTo>
                  <a:lnTo>
                    <a:pt x="2467" y="10918"/>
                  </a:lnTo>
                  <a:lnTo>
                    <a:pt x="2418" y="10820"/>
                  </a:lnTo>
                  <a:lnTo>
                    <a:pt x="2394" y="10674"/>
                  </a:lnTo>
                  <a:lnTo>
                    <a:pt x="2369" y="10551"/>
                  </a:lnTo>
                  <a:lnTo>
                    <a:pt x="2345" y="10429"/>
                  </a:lnTo>
                  <a:lnTo>
                    <a:pt x="2369" y="10283"/>
                  </a:lnTo>
                  <a:lnTo>
                    <a:pt x="2394" y="10161"/>
                  </a:lnTo>
                  <a:lnTo>
                    <a:pt x="2418" y="10039"/>
                  </a:lnTo>
                  <a:lnTo>
                    <a:pt x="2467" y="9916"/>
                  </a:lnTo>
                  <a:lnTo>
                    <a:pt x="2638" y="9697"/>
                  </a:lnTo>
                  <a:lnTo>
                    <a:pt x="2833" y="9501"/>
                  </a:lnTo>
                  <a:lnTo>
                    <a:pt x="3077" y="9330"/>
                  </a:lnTo>
                  <a:lnTo>
                    <a:pt x="3346" y="9208"/>
                  </a:lnTo>
                  <a:lnTo>
                    <a:pt x="3639" y="9135"/>
                  </a:lnTo>
                  <a:lnTo>
                    <a:pt x="3981" y="9110"/>
                  </a:lnTo>
                  <a:close/>
                  <a:moveTo>
                    <a:pt x="14825" y="9110"/>
                  </a:moveTo>
                  <a:lnTo>
                    <a:pt x="15167" y="9135"/>
                  </a:lnTo>
                  <a:lnTo>
                    <a:pt x="15460" y="9208"/>
                  </a:lnTo>
                  <a:lnTo>
                    <a:pt x="15729" y="9330"/>
                  </a:lnTo>
                  <a:lnTo>
                    <a:pt x="15973" y="9501"/>
                  </a:lnTo>
                  <a:lnTo>
                    <a:pt x="16168" y="9697"/>
                  </a:lnTo>
                  <a:lnTo>
                    <a:pt x="16339" y="9916"/>
                  </a:lnTo>
                  <a:lnTo>
                    <a:pt x="16388" y="10039"/>
                  </a:lnTo>
                  <a:lnTo>
                    <a:pt x="16412" y="10161"/>
                  </a:lnTo>
                  <a:lnTo>
                    <a:pt x="16437" y="10283"/>
                  </a:lnTo>
                  <a:lnTo>
                    <a:pt x="16461" y="10429"/>
                  </a:lnTo>
                  <a:lnTo>
                    <a:pt x="16437" y="10551"/>
                  </a:lnTo>
                  <a:lnTo>
                    <a:pt x="16412" y="10674"/>
                  </a:lnTo>
                  <a:lnTo>
                    <a:pt x="16388" y="10820"/>
                  </a:lnTo>
                  <a:lnTo>
                    <a:pt x="16339" y="10918"/>
                  </a:lnTo>
                  <a:lnTo>
                    <a:pt x="16168" y="11162"/>
                  </a:lnTo>
                  <a:lnTo>
                    <a:pt x="15973" y="11333"/>
                  </a:lnTo>
                  <a:lnTo>
                    <a:pt x="15729" y="11504"/>
                  </a:lnTo>
                  <a:lnTo>
                    <a:pt x="15460" y="11626"/>
                  </a:lnTo>
                  <a:lnTo>
                    <a:pt x="15167" y="11699"/>
                  </a:lnTo>
                  <a:lnTo>
                    <a:pt x="14825" y="11724"/>
                  </a:lnTo>
                  <a:lnTo>
                    <a:pt x="14507" y="11724"/>
                  </a:lnTo>
                  <a:lnTo>
                    <a:pt x="14190" y="11699"/>
                  </a:lnTo>
                  <a:lnTo>
                    <a:pt x="13921" y="11675"/>
                  </a:lnTo>
                  <a:lnTo>
                    <a:pt x="13677" y="11602"/>
                  </a:lnTo>
                  <a:lnTo>
                    <a:pt x="13482" y="11504"/>
                  </a:lnTo>
                  <a:lnTo>
                    <a:pt x="13408" y="11431"/>
                  </a:lnTo>
                  <a:lnTo>
                    <a:pt x="13335" y="11357"/>
                  </a:lnTo>
                  <a:lnTo>
                    <a:pt x="13286" y="11260"/>
                  </a:lnTo>
                  <a:lnTo>
                    <a:pt x="13237" y="11162"/>
                  </a:lnTo>
                  <a:lnTo>
                    <a:pt x="13213" y="11064"/>
                  </a:lnTo>
                  <a:lnTo>
                    <a:pt x="13213" y="10918"/>
                  </a:lnTo>
                  <a:lnTo>
                    <a:pt x="13213" y="10796"/>
                  </a:lnTo>
                  <a:lnTo>
                    <a:pt x="13237" y="10649"/>
                  </a:lnTo>
                  <a:lnTo>
                    <a:pt x="13335" y="10332"/>
                  </a:lnTo>
                  <a:lnTo>
                    <a:pt x="13482" y="10039"/>
                  </a:lnTo>
                  <a:lnTo>
                    <a:pt x="13677" y="9745"/>
                  </a:lnTo>
                  <a:lnTo>
                    <a:pt x="13921" y="9501"/>
                  </a:lnTo>
                  <a:lnTo>
                    <a:pt x="14043" y="9379"/>
                  </a:lnTo>
                  <a:lnTo>
                    <a:pt x="14190" y="9281"/>
                  </a:lnTo>
                  <a:lnTo>
                    <a:pt x="14337" y="9208"/>
                  </a:lnTo>
                  <a:lnTo>
                    <a:pt x="14507" y="9159"/>
                  </a:lnTo>
                  <a:lnTo>
                    <a:pt x="14654" y="9110"/>
                  </a:lnTo>
                  <a:close/>
                  <a:moveTo>
                    <a:pt x="9403" y="1"/>
                  </a:moveTo>
                  <a:lnTo>
                    <a:pt x="8280" y="25"/>
                  </a:lnTo>
                  <a:lnTo>
                    <a:pt x="7303" y="74"/>
                  </a:lnTo>
                  <a:lnTo>
                    <a:pt x="6497" y="147"/>
                  </a:lnTo>
                  <a:lnTo>
                    <a:pt x="5837" y="220"/>
                  </a:lnTo>
                  <a:lnTo>
                    <a:pt x="5324" y="318"/>
                  </a:lnTo>
                  <a:lnTo>
                    <a:pt x="4958" y="391"/>
                  </a:lnTo>
                  <a:lnTo>
                    <a:pt x="4665" y="440"/>
                  </a:lnTo>
                  <a:lnTo>
                    <a:pt x="4421" y="538"/>
                  </a:lnTo>
                  <a:lnTo>
                    <a:pt x="4201" y="660"/>
                  </a:lnTo>
                  <a:lnTo>
                    <a:pt x="3981" y="807"/>
                  </a:lnTo>
                  <a:lnTo>
                    <a:pt x="3761" y="978"/>
                  </a:lnTo>
                  <a:lnTo>
                    <a:pt x="3590" y="1173"/>
                  </a:lnTo>
                  <a:lnTo>
                    <a:pt x="3419" y="1368"/>
                  </a:lnTo>
                  <a:lnTo>
                    <a:pt x="3273" y="1588"/>
                  </a:lnTo>
                  <a:lnTo>
                    <a:pt x="3175" y="1808"/>
                  </a:lnTo>
                  <a:lnTo>
                    <a:pt x="2272" y="4153"/>
                  </a:lnTo>
                  <a:lnTo>
                    <a:pt x="928" y="4153"/>
                  </a:lnTo>
                  <a:lnTo>
                    <a:pt x="831" y="4177"/>
                  </a:lnTo>
                  <a:lnTo>
                    <a:pt x="733" y="4226"/>
                  </a:lnTo>
                  <a:lnTo>
                    <a:pt x="635" y="4299"/>
                  </a:lnTo>
                  <a:lnTo>
                    <a:pt x="464" y="4446"/>
                  </a:lnTo>
                  <a:lnTo>
                    <a:pt x="293" y="4641"/>
                  </a:lnTo>
                  <a:lnTo>
                    <a:pt x="171" y="4861"/>
                  </a:lnTo>
                  <a:lnTo>
                    <a:pt x="73" y="5105"/>
                  </a:lnTo>
                  <a:lnTo>
                    <a:pt x="25" y="5349"/>
                  </a:lnTo>
                  <a:lnTo>
                    <a:pt x="0" y="5569"/>
                  </a:lnTo>
                  <a:lnTo>
                    <a:pt x="25" y="5764"/>
                  </a:lnTo>
                  <a:lnTo>
                    <a:pt x="73" y="5911"/>
                  </a:lnTo>
                  <a:lnTo>
                    <a:pt x="171" y="6033"/>
                  </a:lnTo>
                  <a:lnTo>
                    <a:pt x="293" y="6106"/>
                  </a:lnTo>
                  <a:lnTo>
                    <a:pt x="464" y="6155"/>
                  </a:lnTo>
                  <a:lnTo>
                    <a:pt x="635" y="6204"/>
                  </a:lnTo>
                  <a:lnTo>
                    <a:pt x="1466" y="6204"/>
                  </a:lnTo>
                  <a:lnTo>
                    <a:pt x="1148" y="7034"/>
                  </a:lnTo>
                  <a:lnTo>
                    <a:pt x="1002" y="7547"/>
                  </a:lnTo>
                  <a:lnTo>
                    <a:pt x="879" y="8109"/>
                  </a:lnTo>
                  <a:lnTo>
                    <a:pt x="782" y="8695"/>
                  </a:lnTo>
                  <a:lnTo>
                    <a:pt x="757" y="9233"/>
                  </a:lnTo>
                  <a:lnTo>
                    <a:pt x="757" y="13360"/>
                  </a:lnTo>
                  <a:lnTo>
                    <a:pt x="18049" y="13360"/>
                  </a:lnTo>
                  <a:lnTo>
                    <a:pt x="18049" y="9233"/>
                  </a:lnTo>
                  <a:lnTo>
                    <a:pt x="18024" y="8695"/>
                  </a:lnTo>
                  <a:lnTo>
                    <a:pt x="17927" y="8109"/>
                  </a:lnTo>
                  <a:lnTo>
                    <a:pt x="17805" y="7547"/>
                  </a:lnTo>
                  <a:lnTo>
                    <a:pt x="17658" y="7034"/>
                  </a:lnTo>
                  <a:lnTo>
                    <a:pt x="17341" y="6204"/>
                  </a:lnTo>
                  <a:lnTo>
                    <a:pt x="18171" y="6204"/>
                  </a:lnTo>
                  <a:lnTo>
                    <a:pt x="18342" y="6155"/>
                  </a:lnTo>
                  <a:lnTo>
                    <a:pt x="18513" y="6106"/>
                  </a:lnTo>
                  <a:lnTo>
                    <a:pt x="18635" y="6033"/>
                  </a:lnTo>
                  <a:lnTo>
                    <a:pt x="18733" y="5911"/>
                  </a:lnTo>
                  <a:lnTo>
                    <a:pt x="18782" y="5764"/>
                  </a:lnTo>
                  <a:lnTo>
                    <a:pt x="18806" y="5569"/>
                  </a:lnTo>
                  <a:lnTo>
                    <a:pt x="18782" y="5349"/>
                  </a:lnTo>
                  <a:lnTo>
                    <a:pt x="18733" y="5105"/>
                  </a:lnTo>
                  <a:lnTo>
                    <a:pt x="18635" y="4861"/>
                  </a:lnTo>
                  <a:lnTo>
                    <a:pt x="18513" y="4641"/>
                  </a:lnTo>
                  <a:lnTo>
                    <a:pt x="18342" y="4446"/>
                  </a:lnTo>
                  <a:lnTo>
                    <a:pt x="18171" y="4299"/>
                  </a:lnTo>
                  <a:lnTo>
                    <a:pt x="18073" y="4226"/>
                  </a:lnTo>
                  <a:lnTo>
                    <a:pt x="17976" y="4177"/>
                  </a:lnTo>
                  <a:lnTo>
                    <a:pt x="17878" y="4153"/>
                  </a:lnTo>
                  <a:lnTo>
                    <a:pt x="16535" y="4153"/>
                  </a:lnTo>
                  <a:lnTo>
                    <a:pt x="15631" y="1808"/>
                  </a:lnTo>
                  <a:lnTo>
                    <a:pt x="15533" y="1588"/>
                  </a:lnTo>
                  <a:lnTo>
                    <a:pt x="15387" y="1368"/>
                  </a:lnTo>
                  <a:lnTo>
                    <a:pt x="15216" y="1173"/>
                  </a:lnTo>
                  <a:lnTo>
                    <a:pt x="15045" y="978"/>
                  </a:lnTo>
                  <a:lnTo>
                    <a:pt x="14825" y="807"/>
                  </a:lnTo>
                  <a:lnTo>
                    <a:pt x="14605" y="660"/>
                  </a:lnTo>
                  <a:lnTo>
                    <a:pt x="14385" y="538"/>
                  </a:lnTo>
                  <a:lnTo>
                    <a:pt x="14141" y="440"/>
                  </a:lnTo>
                  <a:lnTo>
                    <a:pt x="13848" y="391"/>
                  </a:lnTo>
                  <a:lnTo>
                    <a:pt x="13482" y="318"/>
                  </a:lnTo>
                  <a:lnTo>
                    <a:pt x="12969" y="220"/>
                  </a:lnTo>
                  <a:lnTo>
                    <a:pt x="12309" y="147"/>
                  </a:lnTo>
                  <a:lnTo>
                    <a:pt x="11503" y="74"/>
                  </a:lnTo>
                  <a:lnTo>
                    <a:pt x="10527" y="25"/>
                  </a:lnTo>
                  <a:lnTo>
                    <a:pt x="94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914" name="Google Shape;914;p47"/>
          <p:cNvSpPr/>
          <p:nvPr/>
        </p:nvSpPr>
        <p:spPr>
          <a:xfrm>
            <a:off x="6941813" y="5165813"/>
            <a:ext cx="471003" cy="470975"/>
          </a:xfrm>
          <a:custGeom>
            <a:avLst/>
            <a:gdLst/>
            <a:ahLst/>
            <a:cxnLst/>
            <a:rect l="l" t="t" r="r" b="b"/>
            <a:pathLst>
              <a:path w="16902" h="16901" extrusionOk="0">
                <a:moveTo>
                  <a:pt x="14386" y="757"/>
                </a:moveTo>
                <a:lnTo>
                  <a:pt x="14557" y="782"/>
                </a:lnTo>
                <a:lnTo>
                  <a:pt x="14728" y="806"/>
                </a:lnTo>
                <a:lnTo>
                  <a:pt x="14899" y="831"/>
                </a:lnTo>
                <a:lnTo>
                  <a:pt x="15070" y="904"/>
                </a:lnTo>
                <a:lnTo>
                  <a:pt x="15216" y="977"/>
                </a:lnTo>
                <a:lnTo>
                  <a:pt x="15363" y="1050"/>
                </a:lnTo>
                <a:lnTo>
                  <a:pt x="15509" y="1148"/>
                </a:lnTo>
                <a:lnTo>
                  <a:pt x="15631" y="1270"/>
                </a:lnTo>
                <a:lnTo>
                  <a:pt x="15729" y="1392"/>
                </a:lnTo>
                <a:lnTo>
                  <a:pt x="15827" y="1539"/>
                </a:lnTo>
                <a:lnTo>
                  <a:pt x="15925" y="1661"/>
                </a:lnTo>
                <a:lnTo>
                  <a:pt x="15998" y="1807"/>
                </a:lnTo>
                <a:lnTo>
                  <a:pt x="16047" y="1978"/>
                </a:lnTo>
                <a:lnTo>
                  <a:pt x="16095" y="2125"/>
                </a:lnTo>
                <a:lnTo>
                  <a:pt x="16120" y="2296"/>
                </a:lnTo>
                <a:lnTo>
                  <a:pt x="16144" y="2467"/>
                </a:lnTo>
                <a:lnTo>
                  <a:pt x="16120" y="2565"/>
                </a:lnTo>
                <a:lnTo>
                  <a:pt x="16071" y="2638"/>
                </a:lnTo>
                <a:lnTo>
                  <a:pt x="15998" y="2687"/>
                </a:lnTo>
                <a:lnTo>
                  <a:pt x="15900" y="2711"/>
                </a:lnTo>
                <a:lnTo>
                  <a:pt x="15802" y="2687"/>
                </a:lnTo>
                <a:lnTo>
                  <a:pt x="15729" y="2638"/>
                </a:lnTo>
                <a:lnTo>
                  <a:pt x="15680" y="2565"/>
                </a:lnTo>
                <a:lnTo>
                  <a:pt x="15656" y="2467"/>
                </a:lnTo>
                <a:lnTo>
                  <a:pt x="15631" y="2247"/>
                </a:lnTo>
                <a:lnTo>
                  <a:pt x="15558" y="2003"/>
                </a:lnTo>
                <a:lnTo>
                  <a:pt x="15436" y="1807"/>
                </a:lnTo>
                <a:lnTo>
                  <a:pt x="15290" y="1612"/>
                </a:lnTo>
                <a:lnTo>
                  <a:pt x="15094" y="1466"/>
                </a:lnTo>
                <a:lnTo>
                  <a:pt x="14874" y="1343"/>
                </a:lnTo>
                <a:lnTo>
                  <a:pt x="14630" y="1270"/>
                </a:lnTo>
                <a:lnTo>
                  <a:pt x="14386" y="1246"/>
                </a:lnTo>
                <a:lnTo>
                  <a:pt x="14288" y="1246"/>
                </a:lnTo>
                <a:lnTo>
                  <a:pt x="14215" y="1172"/>
                </a:lnTo>
                <a:lnTo>
                  <a:pt x="14166" y="1099"/>
                </a:lnTo>
                <a:lnTo>
                  <a:pt x="14142" y="1002"/>
                </a:lnTo>
                <a:lnTo>
                  <a:pt x="14166" y="904"/>
                </a:lnTo>
                <a:lnTo>
                  <a:pt x="14215" y="831"/>
                </a:lnTo>
                <a:lnTo>
                  <a:pt x="14288" y="782"/>
                </a:lnTo>
                <a:lnTo>
                  <a:pt x="14386" y="757"/>
                </a:lnTo>
                <a:close/>
                <a:moveTo>
                  <a:pt x="15460" y="0"/>
                </a:moveTo>
                <a:lnTo>
                  <a:pt x="15167" y="25"/>
                </a:lnTo>
                <a:lnTo>
                  <a:pt x="14850" y="49"/>
                </a:lnTo>
                <a:lnTo>
                  <a:pt x="14557" y="122"/>
                </a:lnTo>
                <a:lnTo>
                  <a:pt x="14117" y="244"/>
                </a:lnTo>
                <a:lnTo>
                  <a:pt x="13873" y="318"/>
                </a:lnTo>
                <a:lnTo>
                  <a:pt x="13653" y="415"/>
                </a:lnTo>
                <a:lnTo>
                  <a:pt x="13458" y="537"/>
                </a:lnTo>
                <a:lnTo>
                  <a:pt x="13287" y="660"/>
                </a:lnTo>
                <a:lnTo>
                  <a:pt x="10625" y="3346"/>
                </a:lnTo>
                <a:lnTo>
                  <a:pt x="2858" y="1221"/>
                </a:lnTo>
                <a:lnTo>
                  <a:pt x="2712" y="1197"/>
                </a:lnTo>
                <a:lnTo>
                  <a:pt x="2590" y="1221"/>
                </a:lnTo>
                <a:lnTo>
                  <a:pt x="2467" y="1270"/>
                </a:lnTo>
                <a:lnTo>
                  <a:pt x="2345" y="1343"/>
                </a:lnTo>
                <a:lnTo>
                  <a:pt x="1613" y="2101"/>
                </a:lnTo>
                <a:lnTo>
                  <a:pt x="1539" y="2198"/>
                </a:lnTo>
                <a:lnTo>
                  <a:pt x="1491" y="2296"/>
                </a:lnTo>
                <a:lnTo>
                  <a:pt x="1466" y="2418"/>
                </a:lnTo>
                <a:lnTo>
                  <a:pt x="1466" y="2516"/>
                </a:lnTo>
                <a:lnTo>
                  <a:pt x="1491" y="2613"/>
                </a:lnTo>
                <a:lnTo>
                  <a:pt x="1515" y="2687"/>
                </a:lnTo>
                <a:lnTo>
                  <a:pt x="1613" y="2833"/>
                </a:lnTo>
                <a:lnTo>
                  <a:pt x="1710" y="2907"/>
                </a:lnTo>
                <a:lnTo>
                  <a:pt x="7425" y="6619"/>
                </a:lnTo>
                <a:lnTo>
                  <a:pt x="4177" y="10893"/>
                </a:lnTo>
                <a:lnTo>
                  <a:pt x="929" y="10331"/>
                </a:lnTo>
                <a:lnTo>
                  <a:pt x="831" y="10331"/>
                </a:lnTo>
                <a:lnTo>
                  <a:pt x="709" y="10356"/>
                </a:lnTo>
                <a:lnTo>
                  <a:pt x="611" y="10404"/>
                </a:lnTo>
                <a:lnTo>
                  <a:pt x="514" y="10478"/>
                </a:lnTo>
                <a:lnTo>
                  <a:pt x="147" y="10844"/>
                </a:lnTo>
                <a:lnTo>
                  <a:pt x="74" y="10942"/>
                </a:lnTo>
                <a:lnTo>
                  <a:pt x="25" y="11064"/>
                </a:lnTo>
                <a:lnTo>
                  <a:pt x="1" y="11186"/>
                </a:lnTo>
                <a:lnTo>
                  <a:pt x="1" y="11308"/>
                </a:lnTo>
                <a:lnTo>
                  <a:pt x="50" y="11455"/>
                </a:lnTo>
                <a:lnTo>
                  <a:pt x="147" y="11601"/>
                </a:lnTo>
                <a:lnTo>
                  <a:pt x="245" y="11674"/>
                </a:lnTo>
                <a:lnTo>
                  <a:pt x="3444" y="13457"/>
                </a:lnTo>
                <a:lnTo>
                  <a:pt x="5227" y="16657"/>
                </a:lnTo>
                <a:lnTo>
                  <a:pt x="5301" y="16754"/>
                </a:lnTo>
                <a:lnTo>
                  <a:pt x="5447" y="16852"/>
                </a:lnTo>
                <a:lnTo>
                  <a:pt x="5594" y="16901"/>
                </a:lnTo>
                <a:lnTo>
                  <a:pt x="5716" y="16901"/>
                </a:lnTo>
                <a:lnTo>
                  <a:pt x="5838" y="16877"/>
                </a:lnTo>
                <a:lnTo>
                  <a:pt x="5960" y="16828"/>
                </a:lnTo>
                <a:lnTo>
                  <a:pt x="6058" y="16754"/>
                </a:lnTo>
                <a:lnTo>
                  <a:pt x="6424" y="16388"/>
                </a:lnTo>
                <a:lnTo>
                  <a:pt x="6497" y="16290"/>
                </a:lnTo>
                <a:lnTo>
                  <a:pt x="6546" y="16193"/>
                </a:lnTo>
                <a:lnTo>
                  <a:pt x="6571" y="16071"/>
                </a:lnTo>
                <a:lnTo>
                  <a:pt x="6571" y="15973"/>
                </a:lnTo>
                <a:lnTo>
                  <a:pt x="6009" y="12725"/>
                </a:lnTo>
                <a:lnTo>
                  <a:pt x="10283" y="9476"/>
                </a:lnTo>
                <a:lnTo>
                  <a:pt x="13995" y="15191"/>
                </a:lnTo>
                <a:lnTo>
                  <a:pt x="14068" y="15289"/>
                </a:lnTo>
                <a:lnTo>
                  <a:pt x="14215" y="15387"/>
                </a:lnTo>
                <a:lnTo>
                  <a:pt x="14288" y="15411"/>
                </a:lnTo>
                <a:lnTo>
                  <a:pt x="14386" y="15436"/>
                </a:lnTo>
                <a:lnTo>
                  <a:pt x="14484" y="15436"/>
                </a:lnTo>
                <a:lnTo>
                  <a:pt x="14606" y="15411"/>
                </a:lnTo>
                <a:lnTo>
                  <a:pt x="14703" y="15362"/>
                </a:lnTo>
                <a:lnTo>
                  <a:pt x="14801" y="15289"/>
                </a:lnTo>
                <a:lnTo>
                  <a:pt x="15558" y="14556"/>
                </a:lnTo>
                <a:lnTo>
                  <a:pt x="15631" y="14434"/>
                </a:lnTo>
                <a:lnTo>
                  <a:pt x="15680" y="14312"/>
                </a:lnTo>
                <a:lnTo>
                  <a:pt x="15705" y="14190"/>
                </a:lnTo>
                <a:lnTo>
                  <a:pt x="15680" y="14043"/>
                </a:lnTo>
                <a:lnTo>
                  <a:pt x="13555" y="6277"/>
                </a:lnTo>
                <a:lnTo>
                  <a:pt x="16242" y="3615"/>
                </a:lnTo>
                <a:lnTo>
                  <a:pt x="16364" y="3444"/>
                </a:lnTo>
                <a:lnTo>
                  <a:pt x="16486" y="3248"/>
                </a:lnTo>
                <a:lnTo>
                  <a:pt x="16584" y="3029"/>
                </a:lnTo>
                <a:lnTo>
                  <a:pt x="16657" y="2784"/>
                </a:lnTo>
                <a:lnTo>
                  <a:pt x="16779" y="2345"/>
                </a:lnTo>
                <a:lnTo>
                  <a:pt x="16853" y="2052"/>
                </a:lnTo>
                <a:lnTo>
                  <a:pt x="16877" y="1734"/>
                </a:lnTo>
                <a:lnTo>
                  <a:pt x="16901" y="1441"/>
                </a:lnTo>
                <a:lnTo>
                  <a:pt x="16901" y="1197"/>
                </a:lnTo>
                <a:lnTo>
                  <a:pt x="16901" y="953"/>
                </a:lnTo>
                <a:lnTo>
                  <a:pt x="16853" y="757"/>
                </a:lnTo>
                <a:lnTo>
                  <a:pt x="16779" y="586"/>
                </a:lnTo>
                <a:lnTo>
                  <a:pt x="16706" y="415"/>
                </a:lnTo>
                <a:lnTo>
                  <a:pt x="16608" y="293"/>
                </a:lnTo>
                <a:lnTo>
                  <a:pt x="16486" y="196"/>
                </a:lnTo>
                <a:lnTo>
                  <a:pt x="16315" y="122"/>
                </a:lnTo>
                <a:lnTo>
                  <a:pt x="16144" y="49"/>
                </a:lnTo>
                <a:lnTo>
                  <a:pt x="15949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grpSp>
        <p:nvGrpSpPr>
          <p:cNvPr id="915" name="Google Shape;915;p47"/>
          <p:cNvGrpSpPr/>
          <p:nvPr/>
        </p:nvGrpSpPr>
        <p:grpSpPr>
          <a:xfrm>
            <a:off x="7686797" y="5143164"/>
            <a:ext cx="483264" cy="515896"/>
            <a:chOff x="6642425" y="4312500"/>
            <a:chExt cx="433550" cy="462825"/>
          </a:xfrm>
          <a:solidFill>
            <a:schemeClr val="accent5">
              <a:lumMod val="50000"/>
            </a:schemeClr>
          </a:solidFill>
        </p:grpSpPr>
        <p:sp>
          <p:nvSpPr>
            <p:cNvPr id="916" name="Google Shape;916;p47"/>
            <p:cNvSpPr/>
            <p:nvPr/>
          </p:nvSpPr>
          <p:spPr>
            <a:xfrm>
              <a:off x="6642425" y="4687375"/>
              <a:ext cx="433550" cy="39125"/>
            </a:xfrm>
            <a:custGeom>
              <a:avLst/>
              <a:gdLst/>
              <a:ahLst/>
              <a:cxnLst/>
              <a:rect l="l" t="t" r="r" b="b"/>
              <a:pathLst>
                <a:path w="17342" h="1565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9"/>
                  </a:lnTo>
                  <a:lnTo>
                    <a:pt x="147" y="148"/>
                  </a:lnTo>
                  <a:lnTo>
                    <a:pt x="74" y="221"/>
                  </a:lnTo>
                  <a:lnTo>
                    <a:pt x="25" y="318"/>
                  </a:lnTo>
                  <a:lnTo>
                    <a:pt x="1" y="392"/>
                  </a:lnTo>
                  <a:lnTo>
                    <a:pt x="1" y="489"/>
                  </a:lnTo>
                  <a:lnTo>
                    <a:pt x="1" y="612"/>
                  </a:lnTo>
                  <a:lnTo>
                    <a:pt x="25" y="685"/>
                  </a:lnTo>
                  <a:lnTo>
                    <a:pt x="74" y="783"/>
                  </a:lnTo>
                  <a:lnTo>
                    <a:pt x="147" y="856"/>
                  </a:lnTo>
                  <a:lnTo>
                    <a:pt x="221" y="905"/>
                  </a:lnTo>
                  <a:lnTo>
                    <a:pt x="294" y="953"/>
                  </a:lnTo>
                  <a:lnTo>
                    <a:pt x="392" y="978"/>
                  </a:lnTo>
                  <a:lnTo>
                    <a:pt x="489" y="978"/>
                  </a:lnTo>
                  <a:lnTo>
                    <a:pt x="734" y="1002"/>
                  </a:lnTo>
                  <a:lnTo>
                    <a:pt x="929" y="1051"/>
                  </a:lnTo>
                  <a:lnTo>
                    <a:pt x="1100" y="1124"/>
                  </a:lnTo>
                  <a:lnTo>
                    <a:pt x="1271" y="1222"/>
                  </a:lnTo>
                  <a:lnTo>
                    <a:pt x="1491" y="1344"/>
                  </a:lnTo>
                  <a:lnTo>
                    <a:pt x="1759" y="1466"/>
                  </a:lnTo>
                  <a:lnTo>
                    <a:pt x="1930" y="1515"/>
                  </a:lnTo>
                  <a:lnTo>
                    <a:pt x="2101" y="1540"/>
                  </a:lnTo>
                  <a:lnTo>
                    <a:pt x="2297" y="1564"/>
                  </a:lnTo>
                  <a:lnTo>
                    <a:pt x="2761" y="1564"/>
                  </a:lnTo>
                  <a:lnTo>
                    <a:pt x="2956" y="1540"/>
                  </a:lnTo>
                  <a:lnTo>
                    <a:pt x="3127" y="1515"/>
                  </a:lnTo>
                  <a:lnTo>
                    <a:pt x="3298" y="1466"/>
                  </a:lnTo>
                  <a:lnTo>
                    <a:pt x="3567" y="1344"/>
                  </a:lnTo>
                  <a:lnTo>
                    <a:pt x="3787" y="1222"/>
                  </a:lnTo>
                  <a:lnTo>
                    <a:pt x="3957" y="1124"/>
                  </a:lnTo>
                  <a:lnTo>
                    <a:pt x="4128" y="1051"/>
                  </a:lnTo>
                  <a:lnTo>
                    <a:pt x="4324" y="1002"/>
                  </a:lnTo>
                  <a:lnTo>
                    <a:pt x="4568" y="978"/>
                  </a:lnTo>
                  <a:lnTo>
                    <a:pt x="4837" y="1002"/>
                  </a:lnTo>
                  <a:lnTo>
                    <a:pt x="5032" y="1051"/>
                  </a:lnTo>
                  <a:lnTo>
                    <a:pt x="5179" y="1124"/>
                  </a:lnTo>
                  <a:lnTo>
                    <a:pt x="5350" y="1222"/>
                  </a:lnTo>
                  <a:lnTo>
                    <a:pt x="5594" y="1344"/>
                  </a:lnTo>
                  <a:lnTo>
                    <a:pt x="5862" y="1466"/>
                  </a:lnTo>
                  <a:lnTo>
                    <a:pt x="6009" y="1515"/>
                  </a:lnTo>
                  <a:lnTo>
                    <a:pt x="6204" y="1540"/>
                  </a:lnTo>
                  <a:lnTo>
                    <a:pt x="6400" y="1564"/>
                  </a:lnTo>
                  <a:lnTo>
                    <a:pt x="6839" y="1564"/>
                  </a:lnTo>
                  <a:lnTo>
                    <a:pt x="7059" y="1540"/>
                  </a:lnTo>
                  <a:lnTo>
                    <a:pt x="7230" y="1515"/>
                  </a:lnTo>
                  <a:lnTo>
                    <a:pt x="7401" y="1466"/>
                  </a:lnTo>
                  <a:lnTo>
                    <a:pt x="7670" y="1344"/>
                  </a:lnTo>
                  <a:lnTo>
                    <a:pt x="7890" y="1222"/>
                  </a:lnTo>
                  <a:lnTo>
                    <a:pt x="8061" y="1124"/>
                  </a:lnTo>
                  <a:lnTo>
                    <a:pt x="8231" y="1051"/>
                  </a:lnTo>
                  <a:lnTo>
                    <a:pt x="8427" y="1002"/>
                  </a:lnTo>
                  <a:lnTo>
                    <a:pt x="8671" y="978"/>
                  </a:lnTo>
                  <a:lnTo>
                    <a:pt x="8915" y="1002"/>
                  </a:lnTo>
                  <a:lnTo>
                    <a:pt x="9111" y="1051"/>
                  </a:lnTo>
                  <a:lnTo>
                    <a:pt x="9282" y="1124"/>
                  </a:lnTo>
                  <a:lnTo>
                    <a:pt x="9453" y="1222"/>
                  </a:lnTo>
                  <a:lnTo>
                    <a:pt x="9672" y="1344"/>
                  </a:lnTo>
                  <a:lnTo>
                    <a:pt x="9941" y="1466"/>
                  </a:lnTo>
                  <a:lnTo>
                    <a:pt x="10112" y="1515"/>
                  </a:lnTo>
                  <a:lnTo>
                    <a:pt x="10283" y="1540"/>
                  </a:lnTo>
                  <a:lnTo>
                    <a:pt x="10478" y="1564"/>
                  </a:lnTo>
                  <a:lnTo>
                    <a:pt x="10942" y="1564"/>
                  </a:lnTo>
                  <a:lnTo>
                    <a:pt x="11138" y="1540"/>
                  </a:lnTo>
                  <a:lnTo>
                    <a:pt x="11333" y="1515"/>
                  </a:lnTo>
                  <a:lnTo>
                    <a:pt x="11480" y="1466"/>
                  </a:lnTo>
                  <a:lnTo>
                    <a:pt x="11748" y="1344"/>
                  </a:lnTo>
                  <a:lnTo>
                    <a:pt x="11993" y="1222"/>
                  </a:lnTo>
                  <a:lnTo>
                    <a:pt x="12139" y="1124"/>
                  </a:lnTo>
                  <a:lnTo>
                    <a:pt x="12310" y="1051"/>
                  </a:lnTo>
                  <a:lnTo>
                    <a:pt x="12506" y="1002"/>
                  </a:lnTo>
                  <a:lnTo>
                    <a:pt x="12774" y="978"/>
                  </a:lnTo>
                  <a:lnTo>
                    <a:pt x="13018" y="1002"/>
                  </a:lnTo>
                  <a:lnTo>
                    <a:pt x="13214" y="1051"/>
                  </a:lnTo>
                  <a:lnTo>
                    <a:pt x="13385" y="1124"/>
                  </a:lnTo>
                  <a:lnTo>
                    <a:pt x="13556" y="1222"/>
                  </a:lnTo>
                  <a:lnTo>
                    <a:pt x="13776" y="1344"/>
                  </a:lnTo>
                  <a:lnTo>
                    <a:pt x="14044" y="1466"/>
                  </a:lnTo>
                  <a:lnTo>
                    <a:pt x="14215" y="1515"/>
                  </a:lnTo>
                  <a:lnTo>
                    <a:pt x="14386" y="1540"/>
                  </a:lnTo>
                  <a:lnTo>
                    <a:pt x="14581" y="1564"/>
                  </a:lnTo>
                  <a:lnTo>
                    <a:pt x="15046" y="1564"/>
                  </a:lnTo>
                  <a:lnTo>
                    <a:pt x="15241" y="1540"/>
                  </a:lnTo>
                  <a:lnTo>
                    <a:pt x="15412" y="1515"/>
                  </a:lnTo>
                  <a:lnTo>
                    <a:pt x="15583" y="1466"/>
                  </a:lnTo>
                  <a:lnTo>
                    <a:pt x="15851" y="1344"/>
                  </a:lnTo>
                  <a:lnTo>
                    <a:pt x="16071" y="1222"/>
                  </a:lnTo>
                  <a:lnTo>
                    <a:pt x="16242" y="1124"/>
                  </a:lnTo>
                  <a:lnTo>
                    <a:pt x="16413" y="1051"/>
                  </a:lnTo>
                  <a:lnTo>
                    <a:pt x="16609" y="1002"/>
                  </a:lnTo>
                  <a:lnTo>
                    <a:pt x="16853" y="978"/>
                  </a:lnTo>
                  <a:lnTo>
                    <a:pt x="16951" y="978"/>
                  </a:lnTo>
                  <a:lnTo>
                    <a:pt x="17048" y="953"/>
                  </a:lnTo>
                  <a:lnTo>
                    <a:pt x="17121" y="905"/>
                  </a:lnTo>
                  <a:lnTo>
                    <a:pt x="17195" y="856"/>
                  </a:lnTo>
                  <a:lnTo>
                    <a:pt x="17268" y="783"/>
                  </a:lnTo>
                  <a:lnTo>
                    <a:pt x="17317" y="685"/>
                  </a:lnTo>
                  <a:lnTo>
                    <a:pt x="17341" y="612"/>
                  </a:lnTo>
                  <a:lnTo>
                    <a:pt x="17341" y="489"/>
                  </a:lnTo>
                  <a:lnTo>
                    <a:pt x="17341" y="392"/>
                  </a:lnTo>
                  <a:lnTo>
                    <a:pt x="17317" y="318"/>
                  </a:lnTo>
                  <a:lnTo>
                    <a:pt x="17268" y="221"/>
                  </a:lnTo>
                  <a:lnTo>
                    <a:pt x="17195" y="148"/>
                  </a:lnTo>
                  <a:lnTo>
                    <a:pt x="17121" y="99"/>
                  </a:lnTo>
                  <a:lnTo>
                    <a:pt x="17048" y="50"/>
                  </a:lnTo>
                  <a:lnTo>
                    <a:pt x="16951" y="25"/>
                  </a:lnTo>
                  <a:lnTo>
                    <a:pt x="16853" y="1"/>
                  </a:lnTo>
                  <a:lnTo>
                    <a:pt x="16633" y="25"/>
                  </a:lnTo>
                  <a:lnTo>
                    <a:pt x="16438" y="50"/>
                  </a:lnTo>
                  <a:lnTo>
                    <a:pt x="16242" y="74"/>
                  </a:lnTo>
                  <a:lnTo>
                    <a:pt x="16096" y="123"/>
                  </a:lnTo>
                  <a:lnTo>
                    <a:pt x="15827" y="245"/>
                  </a:lnTo>
                  <a:lnTo>
                    <a:pt x="15583" y="367"/>
                  </a:lnTo>
                  <a:lnTo>
                    <a:pt x="15436" y="465"/>
                  </a:lnTo>
                  <a:lnTo>
                    <a:pt x="15265" y="538"/>
                  </a:lnTo>
                  <a:lnTo>
                    <a:pt x="15070" y="587"/>
                  </a:lnTo>
                  <a:lnTo>
                    <a:pt x="14557" y="587"/>
                  </a:lnTo>
                  <a:lnTo>
                    <a:pt x="14362" y="538"/>
                  </a:lnTo>
                  <a:lnTo>
                    <a:pt x="14191" y="465"/>
                  </a:lnTo>
                  <a:lnTo>
                    <a:pt x="14020" y="367"/>
                  </a:lnTo>
                  <a:lnTo>
                    <a:pt x="13800" y="245"/>
                  </a:lnTo>
                  <a:lnTo>
                    <a:pt x="13531" y="123"/>
                  </a:lnTo>
                  <a:lnTo>
                    <a:pt x="13385" y="74"/>
                  </a:lnTo>
                  <a:lnTo>
                    <a:pt x="13189" y="50"/>
                  </a:lnTo>
                  <a:lnTo>
                    <a:pt x="12994" y="25"/>
                  </a:lnTo>
                  <a:lnTo>
                    <a:pt x="12774" y="1"/>
                  </a:lnTo>
                  <a:lnTo>
                    <a:pt x="12530" y="25"/>
                  </a:lnTo>
                  <a:lnTo>
                    <a:pt x="12335" y="50"/>
                  </a:lnTo>
                  <a:lnTo>
                    <a:pt x="12164" y="74"/>
                  </a:lnTo>
                  <a:lnTo>
                    <a:pt x="11993" y="123"/>
                  </a:lnTo>
                  <a:lnTo>
                    <a:pt x="11724" y="245"/>
                  </a:lnTo>
                  <a:lnTo>
                    <a:pt x="11504" y="367"/>
                  </a:lnTo>
                  <a:lnTo>
                    <a:pt x="11333" y="465"/>
                  </a:lnTo>
                  <a:lnTo>
                    <a:pt x="11162" y="538"/>
                  </a:lnTo>
                  <a:lnTo>
                    <a:pt x="10967" y="587"/>
                  </a:lnTo>
                  <a:lnTo>
                    <a:pt x="10478" y="587"/>
                  </a:lnTo>
                  <a:lnTo>
                    <a:pt x="10283" y="538"/>
                  </a:lnTo>
                  <a:lnTo>
                    <a:pt x="10112" y="465"/>
                  </a:lnTo>
                  <a:lnTo>
                    <a:pt x="9941" y="367"/>
                  </a:lnTo>
                  <a:lnTo>
                    <a:pt x="9721" y="245"/>
                  </a:lnTo>
                  <a:lnTo>
                    <a:pt x="9428" y="123"/>
                  </a:lnTo>
                  <a:lnTo>
                    <a:pt x="9282" y="74"/>
                  </a:lnTo>
                  <a:lnTo>
                    <a:pt x="9111" y="50"/>
                  </a:lnTo>
                  <a:lnTo>
                    <a:pt x="8891" y="25"/>
                  </a:lnTo>
                  <a:lnTo>
                    <a:pt x="8671" y="1"/>
                  </a:lnTo>
                  <a:lnTo>
                    <a:pt x="8451" y="25"/>
                  </a:lnTo>
                  <a:lnTo>
                    <a:pt x="8231" y="50"/>
                  </a:lnTo>
                  <a:lnTo>
                    <a:pt x="8061" y="74"/>
                  </a:lnTo>
                  <a:lnTo>
                    <a:pt x="7890" y="123"/>
                  </a:lnTo>
                  <a:lnTo>
                    <a:pt x="7621" y="245"/>
                  </a:lnTo>
                  <a:lnTo>
                    <a:pt x="7401" y="367"/>
                  </a:lnTo>
                  <a:lnTo>
                    <a:pt x="7230" y="465"/>
                  </a:lnTo>
                  <a:lnTo>
                    <a:pt x="7059" y="538"/>
                  </a:lnTo>
                  <a:lnTo>
                    <a:pt x="6864" y="587"/>
                  </a:lnTo>
                  <a:lnTo>
                    <a:pt x="6375" y="587"/>
                  </a:lnTo>
                  <a:lnTo>
                    <a:pt x="6180" y="538"/>
                  </a:lnTo>
                  <a:lnTo>
                    <a:pt x="6009" y="465"/>
                  </a:lnTo>
                  <a:lnTo>
                    <a:pt x="5838" y="367"/>
                  </a:lnTo>
                  <a:lnTo>
                    <a:pt x="5618" y="245"/>
                  </a:lnTo>
                  <a:lnTo>
                    <a:pt x="5350" y="123"/>
                  </a:lnTo>
                  <a:lnTo>
                    <a:pt x="5179" y="74"/>
                  </a:lnTo>
                  <a:lnTo>
                    <a:pt x="5008" y="50"/>
                  </a:lnTo>
                  <a:lnTo>
                    <a:pt x="4812" y="25"/>
                  </a:lnTo>
                  <a:lnTo>
                    <a:pt x="4568" y="1"/>
                  </a:lnTo>
                  <a:lnTo>
                    <a:pt x="4348" y="25"/>
                  </a:lnTo>
                  <a:lnTo>
                    <a:pt x="4153" y="50"/>
                  </a:lnTo>
                  <a:lnTo>
                    <a:pt x="3957" y="74"/>
                  </a:lnTo>
                  <a:lnTo>
                    <a:pt x="3811" y="123"/>
                  </a:lnTo>
                  <a:lnTo>
                    <a:pt x="3542" y="245"/>
                  </a:lnTo>
                  <a:lnTo>
                    <a:pt x="3298" y="367"/>
                  </a:lnTo>
                  <a:lnTo>
                    <a:pt x="3152" y="465"/>
                  </a:lnTo>
                  <a:lnTo>
                    <a:pt x="2981" y="538"/>
                  </a:lnTo>
                  <a:lnTo>
                    <a:pt x="2785" y="587"/>
                  </a:lnTo>
                  <a:lnTo>
                    <a:pt x="2272" y="587"/>
                  </a:lnTo>
                  <a:lnTo>
                    <a:pt x="2077" y="538"/>
                  </a:lnTo>
                  <a:lnTo>
                    <a:pt x="1906" y="465"/>
                  </a:lnTo>
                  <a:lnTo>
                    <a:pt x="1759" y="367"/>
                  </a:lnTo>
                  <a:lnTo>
                    <a:pt x="1515" y="245"/>
                  </a:lnTo>
                  <a:lnTo>
                    <a:pt x="1247" y="123"/>
                  </a:lnTo>
                  <a:lnTo>
                    <a:pt x="1100" y="74"/>
                  </a:lnTo>
                  <a:lnTo>
                    <a:pt x="905" y="50"/>
                  </a:lnTo>
                  <a:lnTo>
                    <a:pt x="709" y="25"/>
                  </a:lnTo>
                  <a:lnTo>
                    <a:pt x="4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17" name="Google Shape;917;p47"/>
            <p:cNvSpPr/>
            <p:nvPr/>
          </p:nvSpPr>
          <p:spPr>
            <a:xfrm>
              <a:off x="6642425" y="4736225"/>
              <a:ext cx="433550" cy="39100"/>
            </a:xfrm>
            <a:custGeom>
              <a:avLst/>
              <a:gdLst/>
              <a:ahLst/>
              <a:cxnLst/>
              <a:rect l="l" t="t" r="r" b="b"/>
              <a:pathLst>
                <a:path w="17342" h="1564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9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25" y="318"/>
                  </a:lnTo>
                  <a:lnTo>
                    <a:pt x="1" y="392"/>
                  </a:lnTo>
                  <a:lnTo>
                    <a:pt x="1" y="489"/>
                  </a:lnTo>
                  <a:lnTo>
                    <a:pt x="1" y="611"/>
                  </a:lnTo>
                  <a:lnTo>
                    <a:pt x="25" y="685"/>
                  </a:lnTo>
                  <a:lnTo>
                    <a:pt x="74" y="782"/>
                  </a:lnTo>
                  <a:lnTo>
                    <a:pt x="147" y="856"/>
                  </a:lnTo>
                  <a:lnTo>
                    <a:pt x="221" y="904"/>
                  </a:lnTo>
                  <a:lnTo>
                    <a:pt x="294" y="953"/>
                  </a:lnTo>
                  <a:lnTo>
                    <a:pt x="392" y="978"/>
                  </a:lnTo>
                  <a:lnTo>
                    <a:pt x="489" y="978"/>
                  </a:lnTo>
                  <a:lnTo>
                    <a:pt x="734" y="1002"/>
                  </a:lnTo>
                  <a:lnTo>
                    <a:pt x="929" y="1051"/>
                  </a:lnTo>
                  <a:lnTo>
                    <a:pt x="1100" y="1124"/>
                  </a:lnTo>
                  <a:lnTo>
                    <a:pt x="1271" y="1222"/>
                  </a:lnTo>
                  <a:lnTo>
                    <a:pt x="1491" y="1344"/>
                  </a:lnTo>
                  <a:lnTo>
                    <a:pt x="1759" y="1466"/>
                  </a:lnTo>
                  <a:lnTo>
                    <a:pt x="1930" y="1515"/>
                  </a:lnTo>
                  <a:lnTo>
                    <a:pt x="2101" y="1539"/>
                  </a:lnTo>
                  <a:lnTo>
                    <a:pt x="2297" y="1564"/>
                  </a:lnTo>
                  <a:lnTo>
                    <a:pt x="2761" y="1564"/>
                  </a:lnTo>
                  <a:lnTo>
                    <a:pt x="2956" y="1539"/>
                  </a:lnTo>
                  <a:lnTo>
                    <a:pt x="3127" y="1515"/>
                  </a:lnTo>
                  <a:lnTo>
                    <a:pt x="3298" y="1466"/>
                  </a:lnTo>
                  <a:lnTo>
                    <a:pt x="3567" y="1344"/>
                  </a:lnTo>
                  <a:lnTo>
                    <a:pt x="3787" y="1222"/>
                  </a:lnTo>
                  <a:lnTo>
                    <a:pt x="3957" y="1124"/>
                  </a:lnTo>
                  <a:lnTo>
                    <a:pt x="4128" y="1051"/>
                  </a:lnTo>
                  <a:lnTo>
                    <a:pt x="4324" y="1002"/>
                  </a:lnTo>
                  <a:lnTo>
                    <a:pt x="4568" y="978"/>
                  </a:lnTo>
                  <a:lnTo>
                    <a:pt x="4837" y="1002"/>
                  </a:lnTo>
                  <a:lnTo>
                    <a:pt x="5032" y="1051"/>
                  </a:lnTo>
                  <a:lnTo>
                    <a:pt x="5179" y="1124"/>
                  </a:lnTo>
                  <a:lnTo>
                    <a:pt x="5350" y="1222"/>
                  </a:lnTo>
                  <a:lnTo>
                    <a:pt x="5594" y="1344"/>
                  </a:lnTo>
                  <a:lnTo>
                    <a:pt x="5862" y="1466"/>
                  </a:lnTo>
                  <a:lnTo>
                    <a:pt x="6009" y="1515"/>
                  </a:lnTo>
                  <a:lnTo>
                    <a:pt x="6204" y="1539"/>
                  </a:lnTo>
                  <a:lnTo>
                    <a:pt x="6400" y="1564"/>
                  </a:lnTo>
                  <a:lnTo>
                    <a:pt x="6839" y="1564"/>
                  </a:lnTo>
                  <a:lnTo>
                    <a:pt x="7059" y="1539"/>
                  </a:lnTo>
                  <a:lnTo>
                    <a:pt x="7230" y="1515"/>
                  </a:lnTo>
                  <a:lnTo>
                    <a:pt x="7401" y="1466"/>
                  </a:lnTo>
                  <a:lnTo>
                    <a:pt x="7670" y="1344"/>
                  </a:lnTo>
                  <a:lnTo>
                    <a:pt x="7890" y="1222"/>
                  </a:lnTo>
                  <a:lnTo>
                    <a:pt x="8061" y="1124"/>
                  </a:lnTo>
                  <a:lnTo>
                    <a:pt x="8231" y="1051"/>
                  </a:lnTo>
                  <a:lnTo>
                    <a:pt x="8427" y="1002"/>
                  </a:lnTo>
                  <a:lnTo>
                    <a:pt x="8671" y="978"/>
                  </a:lnTo>
                  <a:lnTo>
                    <a:pt x="8915" y="1002"/>
                  </a:lnTo>
                  <a:lnTo>
                    <a:pt x="9111" y="1051"/>
                  </a:lnTo>
                  <a:lnTo>
                    <a:pt x="9282" y="1124"/>
                  </a:lnTo>
                  <a:lnTo>
                    <a:pt x="9453" y="1222"/>
                  </a:lnTo>
                  <a:lnTo>
                    <a:pt x="9672" y="1344"/>
                  </a:lnTo>
                  <a:lnTo>
                    <a:pt x="9941" y="1466"/>
                  </a:lnTo>
                  <a:lnTo>
                    <a:pt x="10112" y="1515"/>
                  </a:lnTo>
                  <a:lnTo>
                    <a:pt x="10283" y="1539"/>
                  </a:lnTo>
                  <a:lnTo>
                    <a:pt x="10478" y="1564"/>
                  </a:lnTo>
                  <a:lnTo>
                    <a:pt x="10942" y="1564"/>
                  </a:lnTo>
                  <a:lnTo>
                    <a:pt x="11138" y="1539"/>
                  </a:lnTo>
                  <a:lnTo>
                    <a:pt x="11333" y="1515"/>
                  </a:lnTo>
                  <a:lnTo>
                    <a:pt x="11480" y="1466"/>
                  </a:lnTo>
                  <a:lnTo>
                    <a:pt x="11748" y="1344"/>
                  </a:lnTo>
                  <a:lnTo>
                    <a:pt x="11993" y="1222"/>
                  </a:lnTo>
                  <a:lnTo>
                    <a:pt x="12139" y="1124"/>
                  </a:lnTo>
                  <a:lnTo>
                    <a:pt x="12310" y="1051"/>
                  </a:lnTo>
                  <a:lnTo>
                    <a:pt x="12506" y="1002"/>
                  </a:lnTo>
                  <a:lnTo>
                    <a:pt x="12774" y="978"/>
                  </a:lnTo>
                  <a:lnTo>
                    <a:pt x="13018" y="1002"/>
                  </a:lnTo>
                  <a:lnTo>
                    <a:pt x="13214" y="1051"/>
                  </a:lnTo>
                  <a:lnTo>
                    <a:pt x="13385" y="1124"/>
                  </a:lnTo>
                  <a:lnTo>
                    <a:pt x="13556" y="1222"/>
                  </a:lnTo>
                  <a:lnTo>
                    <a:pt x="13776" y="1344"/>
                  </a:lnTo>
                  <a:lnTo>
                    <a:pt x="14044" y="1466"/>
                  </a:lnTo>
                  <a:lnTo>
                    <a:pt x="14215" y="1515"/>
                  </a:lnTo>
                  <a:lnTo>
                    <a:pt x="14386" y="1539"/>
                  </a:lnTo>
                  <a:lnTo>
                    <a:pt x="14581" y="1564"/>
                  </a:lnTo>
                  <a:lnTo>
                    <a:pt x="15046" y="1564"/>
                  </a:lnTo>
                  <a:lnTo>
                    <a:pt x="15241" y="1539"/>
                  </a:lnTo>
                  <a:lnTo>
                    <a:pt x="15412" y="1515"/>
                  </a:lnTo>
                  <a:lnTo>
                    <a:pt x="15583" y="1466"/>
                  </a:lnTo>
                  <a:lnTo>
                    <a:pt x="15851" y="1344"/>
                  </a:lnTo>
                  <a:lnTo>
                    <a:pt x="16071" y="1222"/>
                  </a:lnTo>
                  <a:lnTo>
                    <a:pt x="16242" y="1124"/>
                  </a:lnTo>
                  <a:lnTo>
                    <a:pt x="16413" y="1051"/>
                  </a:lnTo>
                  <a:lnTo>
                    <a:pt x="16609" y="1002"/>
                  </a:lnTo>
                  <a:lnTo>
                    <a:pt x="16853" y="978"/>
                  </a:lnTo>
                  <a:lnTo>
                    <a:pt x="16951" y="978"/>
                  </a:lnTo>
                  <a:lnTo>
                    <a:pt x="17048" y="953"/>
                  </a:lnTo>
                  <a:lnTo>
                    <a:pt x="17121" y="904"/>
                  </a:lnTo>
                  <a:lnTo>
                    <a:pt x="17195" y="856"/>
                  </a:lnTo>
                  <a:lnTo>
                    <a:pt x="17268" y="782"/>
                  </a:lnTo>
                  <a:lnTo>
                    <a:pt x="17317" y="685"/>
                  </a:lnTo>
                  <a:lnTo>
                    <a:pt x="17341" y="611"/>
                  </a:lnTo>
                  <a:lnTo>
                    <a:pt x="17341" y="489"/>
                  </a:lnTo>
                  <a:lnTo>
                    <a:pt x="17341" y="392"/>
                  </a:lnTo>
                  <a:lnTo>
                    <a:pt x="17317" y="318"/>
                  </a:lnTo>
                  <a:lnTo>
                    <a:pt x="17268" y="221"/>
                  </a:lnTo>
                  <a:lnTo>
                    <a:pt x="17195" y="147"/>
                  </a:lnTo>
                  <a:lnTo>
                    <a:pt x="17121" y="99"/>
                  </a:lnTo>
                  <a:lnTo>
                    <a:pt x="17048" y="50"/>
                  </a:lnTo>
                  <a:lnTo>
                    <a:pt x="16951" y="25"/>
                  </a:lnTo>
                  <a:lnTo>
                    <a:pt x="16853" y="1"/>
                  </a:lnTo>
                  <a:lnTo>
                    <a:pt x="16633" y="25"/>
                  </a:lnTo>
                  <a:lnTo>
                    <a:pt x="16438" y="50"/>
                  </a:lnTo>
                  <a:lnTo>
                    <a:pt x="16242" y="74"/>
                  </a:lnTo>
                  <a:lnTo>
                    <a:pt x="16096" y="123"/>
                  </a:lnTo>
                  <a:lnTo>
                    <a:pt x="15827" y="245"/>
                  </a:lnTo>
                  <a:lnTo>
                    <a:pt x="15583" y="367"/>
                  </a:lnTo>
                  <a:lnTo>
                    <a:pt x="15436" y="465"/>
                  </a:lnTo>
                  <a:lnTo>
                    <a:pt x="15265" y="538"/>
                  </a:lnTo>
                  <a:lnTo>
                    <a:pt x="15070" y="587"/>
                  </a:lnTo>
                  <a:lnTo>
                    <a:pt x="14557" y="587"/>
                  </a:lnTo>
                  <a:lnTo>
                    <a:pt x="14362" y="538"/>
                  </a:lnTo>
                  <a:lnTo>
                    <a:pt x="14191" y="465"/>
                  </a:lnTo>
                  <a:lnTo>
                    <a:pt x="14020" y="367"/>
                  </a:lnTo>
                  <a:lnTo>
                    <a:pt x="13800" y="245"/>
                  </a:lnTo>
                  <a:lnTo>
                    <a:pt x="13531" y="123"/>
                  </a:lnTo>
                  <a:lnTo>
                    <a:pt x="13385" y="74"/>
                  </a:lnTo>
                  <a:lnTo>
                    <a:pt x="13189" y="50"/>
                  </a:lnTo>
                  <a:lnTo>
                    <a:pt x="12994" y="25"/>
                  </a:lnTo>
                  <a:lnTo>
                    <a:pt x="12774" y="1"/>
                  </a:lnTo>
                  <a:lnTo>
                    <a:pt x="12530" y="25"/>
                  </a:lnTo>
                  <a:lnTo>
                    <a:pt x="12335" y="50"/>
                  </a:lnTo>
                  <a:lnTo>
                    <a:pt x="12164" y="74"/>
                  </a:lnTo>
                  <a:lnTo>
                    <a:pt x="11993" y="123"/>
                  </a:lnTo>
                  <a:lnTo>
                    <a:pt x="11724" y="245"/>
                  </a:lnTo>
                  <a:lnTo>
                    <a:pt x="11504" y="367"/>
                  </a:lnTo>
                  <a:lnTo>
                    <a:pt x="11333" y="465"/>
                  </a:lnTo>
                  <a:lnTo>
                    <a:pt x="11162" y="538"/>
                  </a:lnTo>
                  <a:lnTo>
                    <a:pt x="10967" y="587"/>
                  </a:lnTo>
                  <a:lnTo>
                    <a:pt x="10478" y="587"/>
                  </a:lnTo>
                  <a:lnTo>
                    <a:pt x="10283" y="538"/>
                  </a:lnTo>
                  <a:lnTo>
                    <a:pt x="10112" y="465"/>
                  </a:lnTo>
                  <a:lnTo>
                    <a:pt x="9941" y="367"/>
                  </a:lnTo>
                  <a:lnTo>
                    <a:pt x="9721" y="245"/>
                  </a:lnTo>
                  <a:lnTo>
                    <a:pt x="9428" y="123"/>
                  </a:lnTo>
                  <a:lnTo>
                    <a:pt x="9282" y="74"/>
                  </a:lnTo>
                  <a:lnTo>
                    <a:pt x="9111" y="50"/>
                  </a:lnTo>
                  <a:lnTo>
                    <a:pt x="8891" y="25"/>
                  </a:lnTo>
                  <a:lnTo>
                    <a:pt x="8671" y="1"/>
                  </a:lnTo>
                  <a:lnTo>
                    <a:pt x="8451" y="25"/>
                  </a:lnTo>
                  <a:lnTo>
                    <a:pt x="8231" y="50"/>
                  </a:lnTo>
                  <a:lnTo>
                    <a:pt x="8061" y="74"/>
                  </a:lnTo>
                  <a:lnTo>
                    <a:pt x="7890" y="123"/>
                  </a:lnTo>
                  <a:lnTo>
                    <a:pt x="7621" y="245"/>
                  </a:lnTo>
                  <a:lnTo>
                    <a:pt x="7401" y="367"/>
                  </a:lnTo>
                  <a:lnTo>
                    <a:pt x="7230" y="465"/>
                  </a:lnTo>
                  <a:lnTo>
                    <a:pt x="7059" y="538"/>
                  </a:lnTo>
                  <a:lnTo>
                    <a:pt x="6864" y="587"/>
                  </a:lnTo>
                  <a:lnTo>
                    <a:pt x="6375" y="587"/>
                  </a:lnTo>
                  <a:lnTo>
                    <a:pt x="6180" y="538"/>
                  </a:lnTo>
                  <a:lnTo>
                    <a:pt x="6009" y="465"/>
                  </a:lnTo>
                  <a:lnTo>
                    <a:pt x="5838" y="367"/>
                  </a:lnTo>
                  <a:lnTo>
                    <a:pt x="5618" y="245"/>
                  </a:lnTo>
                  <a:lnTo>
                    <a:pt x="5350" y="123"/>
                  </a:lnTo>
                  <a:lnTo>
                    <a:pt x="5179" y="74"/>
                  </a:lnTo>
                  <a:lnTo>
                    <a:pt x="5008" y="50"/>
                  </a:lnTo>
                  <a:lnTo>
                    <a:pt x="4812" y="25"/>
                  </a:lnTo>
                  <a:lnTo>
                    <a:pt x="4568" y="1"/>
                  </a:lnTo>
                  <a:lnTo>
                    <a:pt x="4348" y="25"/>
                  </a:lnTo>
                  <a:lnTo>
                    <a:pt x="4153" y="50"/>
                  </a:lnTo>
                  <a:lnTo>
                    <a:pt x="3957" y="74"/>
                  </a:lnTo>
                  <a:lnTo>
                    <a:pt x="3811" y="123"/>
                  </a:lnTo>
                  <a:lnTo>
                    <a:pt x="3542" y="245"/>
                  </a:lnTo>
                  <a:lnTo>
                    <a:pt x="3298" y="367"/>
                  </a:lnTo>
                  <a:lnTo>
                    <a:pt x="3152" y="465"/>
                  </a:lnTo>
                  <a:lnTo>
                    <a:pt x="2981" y="538"/>
                  </a:lnTo>
                  <a:lnTo>
                    <a:pt x="2785" y="587"/>
                  </a:lnTo>
                  <a:lnTo>
                    <a:pt x="2272" y="587"/>
                  </a:lnTo>
                  <a:lnTo>
                    <a:pt x="2077" y="538"/>
                  </a:lnTo>
                  <a:lnTo>
                    <a:pt x="1906" y="465"/>
                  </a:lnTo>
                  <a:lnTo>
                    <a:pt x="1759" y="367"/>
                  </a:lnTo>
                  <a:lnTo>
                    <a:pt x="1515" y="245"/>
                  </a:lnTo>
                  <a:lnTo>
                    <a:pt x="1247" y="123"/>
                  </a:lnTo>
                  <a:lnTo>
                    <a:pt x="1100" y="74"/>
                  </a:lnTo>
                  <a:lnTo>
                    <a:pt x="905" y="50"/>
                  </a:lnTo>
                  <a:lnTo>
                    <a:pt x="709" y="25"/>
                  </a:lnTo>
                  <a:lnTo>
                    <a:pt x="4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18" name="Google Shape;918;p47"/>
            <p:cNvSpPr/>
            <p:nvPr/>
          </p:nvSpPr>
          <p:spPr>
            <a:xfrm>
              <a:off x="6684575" y="4312500"/>
              <a:ext cx="349875" cy="377350"/>
            </a:xfrm>
            <a:custGeom>
              <a:avLst/>
              <a:gdLst/>
              <a:ahLst/>
              <a:cxnLst/>
              <a:rect l="l" t="t" r="r" b="b"/>
              <a:pathLst>
                <a:path w="13995" h="15094" extrusionOk="0">
                  <a:moveTo>
                    <a:pt x="5691" y="5740"/>
                  </a:moveTo>
                  <a:lnTo>
                    <a:pt x="5764" y="5764"/>
                  </a:lnTo>
                  <a:lnTo>
                    <a:pt x="5813" y="5837"/>
                  </a:lnTo>
                  <a:lnTo>
                    <a:pt x="5862" y="5886"/>
                  </a:lnTo>
                  <a:lnTo>
                    <a:pt x="5935" y="6082"/>
                  </a:lnTo>
                  <a:lnTo>
                    <a:pt x="5959" y="6301"/>
                  </a:lnTo>
                  <a:lnTo>
                    <a:pt x="5935" y="6521"/>
                  </a:lnTo>
                  <a:lnTo>
                    <a:pt x="5862" y="6692"/>
                  </a:lnTo>
                  <a:lnTo>
                    <a:pt x="5813" y="6765"/>
                  </a:lnTo>
                  <a:lnTo>
                    <a:pt x="5764" y="6814"/>
                  </a:lnTo>
                  <a:lnTo>
                    <a:pt x="5691" y="6839"/>
                  </a:lnTo>
                  <a:lnTo>
                    <a:pt x="5642" y="6863"/>
                  </a:lnTo>
                  <a:lnTo>
                    <a:pt x="5569" y="6839"/>
                  </a:lnTo>
                  <a:lnTo>
                    <a:pt x="5520" y="6814"/>
                  </a:lnTo>
                  <a:lnTo>
                    <a:pt x="5446" y="6765"/>
                  </a:lnTo>
                  <a:lnTo>
                    <a:pt x="5398" y="6692"/>
                  </a:lnTo>
                  <a:lnTo>
                    <a:pt x="5349" y="6521"/>
                  </a:lnTo>
                  <a:lnTo>
                    <a:pt x="5324" y="6301"/>
                  </a:lnTo>
                  <a:lnTo>
                    <a:pt x="5349" y="6082"/>
                  </a:lnTo>
                  <a:lnTo>
                    <a:pt x="5398" y="5886"/>
                  </a:lnTo>
                  <a:lnTo>
                    <a:pt x="5446" y="5837"/>
                  </a:lnTo>
                  <a:lnTo>
                    <a:pt x="5520" y="5764"/>
                  </a:lnTo>
                  <a:lnTo>
                    <a:pt x="5569" y="5740"/>
                  </a:lnTo>
                  <a:close/>
                  <a:moveTo>
                    <a:pt x="8402" y="5740"/>
                  </a:moveTo>
                  <a:lnTo>
                    <a:pt x="8475" y="5764"/>
                  </a:lnTo>
                  <a:lnTo>
                    <a:pt x="8524" y="5837"/>
                  </a:lnTo>
                  <a:lnTo>
                    <a:pt x="8573" y="5886"/>
                  </a:lnTo>
                  <a:lnTo>
                    <a:pt x="8621" y="6082"/>
                  </a:lnTo>
                  <a:lnTo>
                    <a:pt x="8646" y="6301"/>
                  </a:lnTo>
                  <a:lnTo>
                    <a:pt x="8621" y="6521"/>
                  </a:lnTo>
                  <a:lnTo>
                    <a:pt x="8573" y="6692"/>
                  </a:lnTo>
                  <a:lnTo>
                    <a:pt x="8524" y="6765"/>
                  </a:lnTo>
                  <a:lnTo>
                    <a:pt x="8475" y="6814"/>
                  </a:lnTo>
                  <a:lnTo>
                    <a:pt x="8402" y="6839"/>
                  </a:lnTo>
                  <a:lnTo>
                    <a:pt x="8328" y="6863"/>
                  </a:lnTo>
                  <a:lnTo>
                    <a:pt x="8280" y="6839"/>
                  </a:lnTo>
                  <a:lnTo>
                    <a:pt x="8206" y="6814"/>
                  </a:lnTo>
                  <a:lnTo>
                    <a:pt x="8157" y="6765"/>
                  </a:lnTo>
                  <a:lnTo>
                    <a:pt x="8109" y="6692"/>
                  </a:lnTo>
                  <a:lnTo>
                    <a:pt x="8035" y="6521"/>
                  </a:lnTo>
                  <a:lnTo>
                    <a:pt x="8011" y="6301"/>
                  </a:lnTo>
                  <a:lnTo>
                    <a:pt x="8035" y="6082"/>
                  </a:lnTo>
                  <a:lnTo>
                    <a:pt x="8109" y="5886"/>
                  </a:lnTo>
                  <a:lnTo>
                    <a:pt x="8157" y="5837"/>
                  </a:lnTo>
                  <a:lnTo>
                    <a:pt x="8206" y="5764"/>
                  </a:lnTo>
                  <a:lnTo>
                    <a:pt x="8280" y="5740"/>
                  </a:lnTo>
                  <a:close/>
                  <a:moveTo>
                    <a:pt x="9867" y="2931"/>
                  </a:moveTo>
                  <a:lnTo>
                    <a:pt x="9867" y="4421"/>
                  </a:lnTo>
                  <a:lnTo>
                    <a:pt x="11552" y="4421"/>
                  </a:lnTo>
                  <a:lnTo>
                    <a:pt x="11552" y="6033"/>
                  </a:lnTo>
                  <a:lnTo>
                    <a:pt x="7229" y="4225"/>
                  </a:lnTo>
                  <a:lnTo>
                    <a:pt x="7229" y="9867"/>
                  </a:lnTo>
                  <a:lnTo>
                    <a:pt x="7205" y="9965"/>
                  </a:lnTo>
                  <a:lnTo>
                    <a:pt x="7156" y="10063"/>
                  </a:lnTo>
                  <a:lnTo>
                    <a:pt x="7083" y="10111"/>
                  </a:lnTo>
                  <a:lnTo>
                    <a:pt x="6887" y="10111"/>
                  </a:lnTo>
                  <a:lnTo>
                    <a:pt x="6814" y="10063"/>
                  </a:lnTo>
                  <a:lnTo>
                    <a:pt x="6765" y="9965"/>
                  </a:lnTo>
                  <a:lnTo>
                    <a:pt x="6741" y="9867"/>
                  </a:lnTo>
                  <a:lnTo>
                    <a:pt x="6741" y="4225"/>
                  </a:lnTo>
                  <a:lnTo>
                    <a:pt x="2418" y="6033"/>
                  </a:lnTo>
                  <a:lnTo>
                    <a:pt x="2418" y="4421"/>
                  </a:lnTo>
                  <a:lnTo>
                    <a:pt x="4103" y="4421"/>
                  </a:lnTo>
                  <a:lnTo>
                    <a:pt x="4103" y="2931"/>
                  </a:lnTo>
                  <a:close/>
                  <a:moveTo>
                    <a:pt x="5520" y="0"/>
                  </a:moveTo>
                  <a:lnTo>
                    <a:pt x="5520" y="2027"/>
                  </a:lnTo>
                  <a:lnTo>
                    <a:pt x="3151" y="2027"/>
                  </a:lnTo>
                  <a:lnTo>
                    <a:pt x="3151" y="3542"/>
                  </a:lnTo>
                  <a:lnTo>
                    <a:pt x="1466" y="3542"/>
                  </a:lnTo>
                  <a:lnTo>
                    <a:pt x="1466" y="6423"/>
                  </a:lnTo>
                  <a:lnTo>
                    <a:pt x="586" y="6765"/>
                  </a:lnTo>
                  <a:lnTo>
                    <a:pt x="415" y="6863"/>
                  </a:lnTo>
                  <a:lnTo>
                    <a:pt x="269" y="6985"/>
                  </a:lnTo>
                  <a:lnTo>
                    <a:pt x="147" y="7132"/>
                  </a:lnTo>
                  <a:lnTo>
                    <a:pt x="49" y="7278"/>
                  </a:lnTo>
                  <a:lnTo>
                    <a:pt x="0" y="7425"/>
                  </a:lnTo>
                  <a:lnTo>
                    <a:pt x="0" y="7596"/>
                  </a:lnTo>
                  <a:lnTo>
                    <a:pt x="0" y="7791"/>
                  </a:lnTo>
                  <a:lnTo>
                    <a:pt x="73" y="7987"/>
                  </a:lnTo>
                  <a:lnTo>
                    <a:pt x="1514" y="11308"/>
                  </a:lnTo>
                  <a:lnTo>
                    <a:pt x="1514" y="14874"/>
                  </a:lnTo>
                  <a:lnTo>
                    <a:pt x="1759" y="14752"/>
                  </a:lnTo>
                  <a:lnTo>
                    <a:pt x="2052" y="14630"/>
                  </a:lnTo>
                  <a:lnTo>
                    <a:pt x="2247" y="14581"/>
                  </a:lnTo>
                  <a:lnTo>
                    <a:pt x="2442" y="14556"/>
                  </a:lnTo>
                  <a:lnTo>
                    <a:pt x="2662" y="14532"/>
                  </a:lnTo>
                  <a:lnTo>
                    <a:pt x="2882" y="14508"/>
                  </a:lnTo>
                  <a:lnTo>
                    <a:pt x="3175" y="14532"/>
                  </a:lnTo>
                  <a:lnTo>
                    <a:pt x="3419" y="14556"/>
                  </a:lnTo>
                  <a:lnTo>
                    <a:pt x="3639" y="14605"/>
                  </a:lnTo>
                  <a:lnTo>
                    <a:pt x="3835" y="14678"/>
                  </a:lnTo>
                  <a:lnTo>
                    <a:pt x="4152" y="14801"/>
                  </a:lnTo>
                  <a:lnTo>
                    <a:pt x="4396" y="14947"/>
                  </a:lnTo>
                  <a:lnTo>
                    <a:pt x="4543" y="15020"/>
                  </a:lnTo>
                  <a:lnTo>
                    <a:pt x="4641" y="15069"/>
                  </a:lnTo>
                  <a:lnTo>
                    <a:pt x="4787" y="15094"/>
                  </a:lnTo>
                  <a:lnTo>
                    <a:pt x="5105" y="15094"/>
                  </a:lnTo>
                  <a:lnTo>
                    <a:pt x="5227" y="15069"/>
                  </a:lnTo>
                  <a:lnTo>
                    <a:pt x="5349" y="15020"/>
                  </a:lnTo>
                  <a:lnTo>
                    <a:pt x="5471" y="14947"/>
                  </a:lnTo>
                  <a:lnTo>
                    <a:pt x="5740" y="14801"/>
                  </a:lnTo>
                  <a:lnTo>
                    <a:pt x="6057" y="14678"/>
                  </a:lnTo>
                  <a:lnTo>
                    <a:pt x="6252" y="14605"/>
                  </a:lnTo>
                  <a:lnTo>
                    <a:pt x="6472" y="14556"/>
                  </a:lnTo>
                  <a:lnTo>
                    <a:pt x="6716" y="14532"/>
                  </a:lnTo>
                  <a:lnTo>
                    <a:pt x="6985" y="14508"/>
                  </a:lnTo>
                  <a:lnTo>
                    <a:pt x="7254" y="14532"/>
                  </a:lnTo>
                  <a:lnTo>
                    <a:pt x="7498" y="14556"/>
                  </a:lnTo>
                  <a:lnTo>
                    <a:pt x="7718" y="14605"/>
                  </a:lnTo>
                  <a:lnTo>
                    <a:pt x="7913" y="14678"/>
                  </a:lnTo>
                  <a:lnTo>
                    <a:pt x="8255" y="14801"/>
                  </a:lnTo>
                  <a:lnTo>
                    <a:pt x="8499" y="14947"/>
                  </a:lnTo>
                  <a:lnTo>
                    <a:pt x="8621" y="15020"/>
                  </a:lnTo>
                  <a:lnTo>
                    <a:pt x="8744" y="15069"/>
                  </a:lnTo>
                  <a:lnTo>
                    <a:pt x="8866" y="15094"/>
                  </a:lnTo>
                  <a:lnTo>
                    <a:pt x="9183" y="15094"/>
                  </a:lnTo>
                  <a:lnTo>
                    <a:pt x="9330" y="15069"/>
                  </a:lnTo>
                  <a:lnTo>
                    <a:pt x="9427" y="15020"/>
                  </a:lnTo>
                  <a:lnTo>
                    <a:pt x="9574" y="14947"/>
                  </a:lnTo>
                  <a:lnTo>
                    <a:pt x="9818" y="14801"/>
                  </a:lnTo>
                  <a:lnTo>
                    <a:pt x="10136" y="14678"/>
                  </a:lnTo>
                  <a:lnTo>
                    <a:pt x="10331" y="14605"/>
                  </a:lnTo>
                  <a:lnTo>
                    <a:pt x="10551" y="14556"/>
                  </a:lnTo>
                  <a:lnTo>
                    <a:pt x="10795" y="14532"/>
                  </a:lnTo>
                  <a:lnTo>
                    <a:pt x="11088" y="14508"/>
                  </a:lnTo>
                  <a:lnTo>
                    <a:pt x="11308" y="14532"/>
                  </a:lnTo>
                  <a:lnTo>
                    <a:pt x="11528" y="14556"/>
                  </a:lnTo>
                  <a:lnTo>
                    <a:pt x="11723" y="14581"/>
                  </a:lnTo>
                  <a:lnTo>
                    <a:pt x="11919" y="14630"/>
                  </a:lnTo>
                  <a:lnTo>
                    <a:pt x="12212" y="14752"/>
                  </a:lnTo>
                  <a:lnTo>
                    <a:pt x="12456" y="14874"/>
                  </a:lnTo>
                  <a:lnTo>
                    <a:pt x="12456" y="11308"/>
                  </a:lnTo>
                  <a:lnTo>
                    <a:pt x="13897" y="7987"/>
                  </a:lnTo>
                  <a:lnTo>
                    <a:pt x="13970" y="7791"/>
                  </a:lnTo>
                  <a:lnTo>
                    <a:pt x="13995" y="7596"/>
                  </a:lnTo>
                  <a:lnTo>
                    <a:pt x="13970" y="7425"/>
                  </a:lnTo>
                  <a:lnTo>
                    <a:pt x="13921" y="7278"/>
                  </a:lnTo>
                  <a:lnTo>
                    <a:pt x="13824" y="7132"/>
                  </a:lnTo>
                  <a:lnTo>
                    <a:pt x="13701" y="6985"/>
                  </a:lnTo>
                  <a:lnTo>
                    <a:pt x="13555" y="6863"/>
                  </a:lnTo>
                  <a:lnTo>
                    <a:pt x="13384" y="6765"/>
                  </a:lnTo>
                  <a:lnTo>
                    <a:pt x="12505" y="6423"/>
                  </a:lnTo>
                  <a:lnTo>
                    <a:pt x="12505" y="3542"/>
                  </a:lnTo>
                  <a:lnTo>
                    <a:pt x="10820" y="3542"/>
                  </a:lnTo>
                  <a:lnTo>
                    <a:pt x="10820" y="2027"/>
                  </a:lnTo>
                  <a:lnTo>
                    <a:pt x="8450" y="2027"/>
                  </a:lnTo>
                  <a:lnTo>
                    <a:pt x="84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919" name="Google Shape;919;p47"/>
          <p:cNvSpPr/>
          <p:nvPr/>
        </p:nvSpPr>
        <p:spPr>
          <a:xfrm>
            <a:off x="855779" y="5969601"/>
            <a:ext cx="620703" cy="366196"/>
          </a:xfrm>
          <a:custGeom>
            <a:avLst/>
            <a:gdLst/>
            <a:ahLst/>
            <a:cxnLst/>
            <a:rect l="l" t="t" r="r" b="b"/>
            <a:pathLst>
              <a:path w="22274" h="13141" extrusionOk="0">
                <a:moveTo>
                  <a:pt x="14532" y="3786"/>
                </a:moveTo>
                <a:lnTo>
                  <a:pt x="11747" y="7084"/>
                </a:lnTo>
                <a:lnTo>
                  <a:pt x="11577" y="7035"/>
                </a:lnTo>
                <a:lnTo>
                  <a:pt x="11406" y="6986"/>
                </a:lnTo>
                <a:lnTo>
                  <a:pt x="11235" y="6937"/>
                </a:lnTo>
                <a:lnTo>
                  <a:pt x="10893" y="6937"/>
                </a:lnTo>
                <a:lnTo>
                  <a:pt x="10746" y="6961"/>
                </a:lnTo>
                <a:lnTo>
                  <a:pt x="9207" y="3786"/>
                </a:lnTo>
                <a:close/>
                <a:moveTo>
                  <a:pt x="7034" y="6082"/>
                </a:moveTo>
                <a:lnTo>
                  <a:pt x="7229" y="6302"/>
                </a:lnTo>
                <a:lnTo>
                  <a:pt x="7400" y="6522"/>
                </a:lnTo>
                <a:lnTo>
                  <a:pt x="7571" y="6766"/>
                </a:lnTo>
                <a:lnTo>
                  <a:pt x="7718" y="7010"/>
                </a:lnTo>
                <a:lnTo>
                  <a:pt x="7840" y="7279"/>
                </a:lnTo>
                <a:lnTo>
                  <a:pt x="7937" y="7572"/>
                </a:lnTo>
                <a:lnTo>
                  <a:pt x="8011" y="7841"/>
                </a:lnTo>
                <a:lnTo>
                  <a:pt x="8060" y="8134"/>
                </a:lnTo>
                <a:lnTo>
                  <a:pt x="5422" y="8134"/>
                </a:lnTo>
                <a:lnTo>
                  <a:pt x="7034" y="6082"/>
                </a:lnTo>
                <a:close/>
                <a:moveTo>
                  <a:pt x="8475" y="4275"/>
                </a:moveTo>
                <a:lnTo>
                  <a:pt x="9965" y="7352"/>
                </a:lnTo>
                <a:lnTo>
                  <a:pt x="9769" y="7523"/>
                </a:lnTo>
                <a:lnTo>
                  <a:pt x="9623" y="7743"/>
                </a:lnTo>
                <a:lnTo>
                  <a:pt x="9525" y="7963"/>
                </a:lnTo>
                <a:lnTo>
                  <a:pt x="9427" y="8183"/>
                </a:lnTo>
                <a:lnTo>
                  <a:pt x="9061" y="8183"/>
                </a:lnTo>
                <a:lnTo>
                  <a:pt x="8988" y="7767"/>
                </a:lnTo>
                <a:lnTo>
                  <a:pt x="8890" y="7377"/>
                </a:lnTo>
                <a:lnTo>
                  <a:pt x="8768" y="6986"/>
                </a:lnTo>
                <a:lnTo>
                  <a:pt x="8597" y="6619"/>
                </a:lnTo>
                <a:lnTo>
                  <a:pt x="8402" y="6253"/>
                </a:lnTo>
                <a:lnTo>
                  <a:pt x="8182" y="5936"/>
                </a:lnTo>
                <a:lnTo>
                  <a:pt x="7937" y="5618"/>
                </a:lnTo>
                <a:lnTo>
                  <a:pt x="7644" y="5325"/>
                </a:lnTo>
                <a:lnTo>
                  <a:pt x="8475" y="4275"/>
                </a:lnTo>
                <a:close/>
                <a:moveTo>
                  <a:pt x="11161" y="8012"/>
                </a:moveTo>
                <a:lnTo>
                  <a:pt x="11259" y="8060"/>
                </a:lnTo>
                <a:lnTo>
                  <a:pt x="11381" y="8109"/>
                </a:lnTo>
                <a:lnTo>
                  <a:pt x="11454" y="8183"/>
                </a:lnTo>
                <a:lnTo>
                  <a:pt x="11528" y="8280"/>
                </a:lnTo>
                <a:lnTo>
                  <a:pt x="11577" y="8378"/>
                </a:lnTo>
                <a:lnTo>
                  <a:pt x="11625" y="8476"/>
                </a:lnTo>
                <a:lnTo>
                  <a:pt x="11625" y="8598"/>
                </a:lnTo>
                <a:lnTo>
                  <a:pt x="11625" y="8695"/>
                </a:lnTo>
                <a:lnTo>
                  <a:pt x="11577" y="8818"/>
                </a:lnTo>
                <a:lnTo>
                  <a:pt x="11528" y="8915"/>
                </a:lnTo>
                <a:lnTo>
                  <a:pt x="11454" y="9013"/>
                </a:lnTo>
                <a:lnTo>
                  <a:pt x="11381" y="9062"/>
                </a:lnTo>
                <a:lnTo>
                  <a:pt x="11259" y="9135"/>
                </a:lnTo>
                <a:lnTo>
                  <a:pt x="11161" y="9159"/>
                </a:lnTo>
                <a:lnTo>
                  <a:pt x="11039" y="9184"/>
                </a:lnTo>
                <a:lnTo>
                  <a:pt x="10942" y="9159"/>
                </a:lnTo>
                <a:lnTo>
                  <a:pt x="10819" y="9135"/>
                </a:lnTo>
                <a:lnTo>
                  <a:pt x="10722" y="9062"/>
                </a:lnTo>
                <a:lnTo>
                  <a:pt x="10624" y="9013"/>
                </a:lnTo>
                <a:lnTo>
                  <a:pt x="10575" y="8915"/>
                </a:lnTo>
                <a:lnTo>
                  <a:pt x="10502" y="8818"/>
                </a:lnTo>
                <a:lnTo>
                  <a:pt x="10477" y="8695"/>
                </a:lnTo>
                <a:lnTo>
                  <a:pt x="10453" y="8598"/>
                </a:lnTo>
                <a:lnTo>
                  <a:pt x="10477" y="8476"/>
                </a:lnTo>
                <a:lnTo>
                  <a:pt x="10502" y="8378"/>
                </a:lnTo>
                <a:lnTo>
                  <a:pt x="10575" y="8280"/>
                </a:lnTo>
                <a:lnTo>
                  <a:pt x="10624" y="8183"/>
                </a:lnTo>
                <a:lnTo>
                  <a:pt x="10722" y="8109"/>
                </a:lnTo>
                <a:lnTo>
                  <a:pt x="10819" y="8060"/>
                </a:lnTo>
                <a:lnTo>
                  <a:pt x="10942" y="8012"/>
                </a:lnTo>
                <a:close/>
                <a:moveTo>
                  <a:pt x="4811" y="5081"/>
                </a:moveTo>
                <a:lnTo>
                  <a:pt x="5056" y="5105"/>
                </a:lnTo>
                <a:lnTo>
                  <a:pt x="5275" y="5154"/>
                </a:lnTo>
                <a:lnTo>
                  <a:pt x="5520" y="5203"/>
                </a:lnTo>
                <a:lnTo>
                  <a:pt x="5739" y="5276"/>
                </a:lnTo>
                <a:lnTo>
                  <a:pt x="5959" y="5374"/>
                </a:lnTo>
                <a:lnTo>
                  <a:pt x="6179" y="5472"/>
                </a:lnTo>
                <a:lnTo>
                  <a:pt x="6374" y="5569"/>
                </a:lnTo>
                <a:lnTo>
                  <a:pt x="4640" y="7816"/>
                </a:lnTo>
                <a:lnTo>
                  <a:pt x="4396" y="7816"/>
                </a:lnTo>
                <a:lnTo>
                  <a:pt x="4250" y="7865"/>
                </a:lnTo>
                <a:lnTo>
                  <a:pt x="4127" y="7938"/>
                </a:lnTo>
                <a:lnTo>
                  <a:pt x="4005" y="8036"/>
                </a:lnTo>
                <a:lnTo>
                  <a:pt x="3908" y="8158"/>
                </a:lnTo>
                <a:lnTo>
                  <a:pt x="3834" y="8280"/>
                </a:lnTo>
                <a:lnTo>
                  <a:pt x="3786" y="8427"/>
                </a:lnTo>
                <a:lnTo>
                  <a:pt x="3761" y="8598"/>
                </a:lnTo>
                <a:lnTo>
                  <a:pt x="3786" y="8744"/>
                </a:lnTo>
                <a:lnTo>
                  <a:pt x="3834" y="8891"/>
                </a:lnTo>
                <a:lnTo>
                  <a:pt x="3908" y="9037"/>
                </a:lnTo>
                <a:lnTo>
                  <a:pt x="4005" y="9135"/>
                </a:lnTo>
                <a:lnTo>
                  <a:pt x="4127" y="9233"/>
                </a:lnTo>
                <a:lnTo>
                  <a:pt x="4250" y="9306"/>
                </a:lnTo>
                <a:lnTo>
                  <a:pt x="4396" y="9355"/>
                </a:lnTo>
                <a:lnTo>
                  <a:pt x="4543" y="9379"/>
                </a:lnTo>
                <a:lnTo>
                  <a:pt x="4738" y="9355"/>
                </a:lnTo>
                <a:lnTo>
                  <a:pt x="4933" y="9282"/>
                </a:lnTo>
                <a:lnTo>
                  <a:pt x="5080" y="9159"/>
                </a:lnTo>
                <a:lnTo>
                  <a:pt x="5227" y="9013"/>
                </a:lnTo>
                <a:lnTo>
                  <a:pt x="8060" y="9013"/>
                </a:lnTo>
                <a:lnTo>
                  <a:pt x="8011" y="9330"/>
                </a:lnTo>
                <a:lnTo>
                  <a:pt x="7937" y="9648"/>
                </a:lnTo>
                <a:lnTo>
                  <a:pt x="7815" y="9965"/>
                </a:lnTo>
                <a:lnTo>
                  <a:pt x="7693" y="10259"/>
                </a:lnTo>
                <a:lnTo>
                  <a:pt x="7522" y="10527"/>
                </a:lnTo>
                <a:lnTo>
                  <a:pt x="7351" y="10771"/>
                </a:lnTo>
                <a:lnTo>
                  <a:pt x="7156" y="11016"/>
                </a:lnTo>
                <a:lnTo>
                  <a:pt x="6912" y="11235"/>
                </a:lnTo>
                <a:lnTo>
                  <a:pt x="6667" y="11431"/>
                </a:lnTo>
                <a:lnTo>
                  <a:pt x="6423" y="11626"/>
                </a:lnTo>
                <a:lnTo>
                  <a:pt x="6130" y="11773"/>
                </a:lnTo>
                <a:lnTo>
                  <a:pt x="5837" y="11895"/>
                </a:lnTo>
                <a:lnTo>
                  <a:pt x="5544" y="12017"/>
                </a:lnTo>
                <a:lnTo>
                  <a:pt x="5227" y="12090"/>
                </a:lnTo>
                <a:lnTo>
                  <a:pt x="4885" y="12139"/>
                </a:lnTo>
                <a:lnTo>
                  <a:pt x="4201" y="12139"/>
                </a:lnTo>
                <a:lnTo>
                  <a:pt x="3834" y="12066"/>
                </a:lnTo>
                <a:lnTo>
                  <a:pt x="3517" y="11993"/>
                </a:lnTo>
                <a:lnTo>
                  <a:pt x="3175" y="11870"/>
                </a:lnTo>
                <a:lnTo>
                  <a:pt x="2882" y="11724"/>
                </a:lnTo>
                <a:lnTo>
                  <a:pt x="2589" y="11553"/>
                </a:lnTo>
                <a:lnTo>
                  <a:pt x="2320" y="11333"/>
                </a:lnTo>
                <a:lnTo>
                  <a:pt x="2052" y="11113"/>
                </a:lnTo>
                <a:lnTo>
                  <a:pt x="1832" y="10869"/>
                </a:lnTo>
                <a:lnTo>
                  <a:pt x="1636" y="10576"/>
                </a:lnTo>
                <a:lnTo>
                  <a:pt x="1441" y="10283"/>
                </a:lnTo>
                <a:lnTo>
                  <a:pt x="1294" y="9990"/>
                </a:lnTo>
                <a:lnTo>
                  <a:pt x="1172" y="9672"/>
                </a:lnTo>
                <a:lnTo>
                  <a:pt x="1099" y="9330"/>
                </a:lnTo>
                <a:lnTo>
                  <a:pt x="1050" y="8964"/>
                </a:lnTo>
                <a:lnTo>
                  <a:pt x="1026" y="8598"/>
                </a:lnTo>
                <a:lnTo>
                  <a:pt x="1050" y="8256"/>
                </a:lnTo>
                <a:lnTo>
                  <a:pt x="1099" y="7889"/>
                </a:lnTo>
                <a:lnTo>
                  <a:pt x="1172" y="7548"/>
                </a:lnTo>
                <a:lnTo>
                  <a:pt x="1294" y="7230"/>
                </a:lnTo>
                <a:lnTo>
                  <a:pt x="1441" y="6913"/>
                </a:lnTo>
                <a:lnTo>
                  <a:pt x="1636" y="6644"/>
                </a:lnTo>
                <a:lnTo>
                  <a:pt x="1832" y="6351"/>
                </a:lnTo>
                <a:lnTo>
                  <a:pt x="2052" y="6107"/>
                </a:lnTo>
                <a:lnTo>
                  <a:pt x="2320" y="5887"/>
                </a:lnTo>
                <a:lnTo>
                  <a:pt x="2589" y="5667"/>
                </a:lnTo>
                <a:lnTo>
                  <a:pt x="2882" y="5496"/>
                </a:lnTo>
                <a:lnTo>
                  <a:pt x="3175" y="5349"/>
                </a:lnTo>
                <a:lnTo>
                  <a:pt x="3517" y="5227"/>
                </a:lnTo>
                <a:lnTo>
                  <a:pt x="3834" y="5154"/>
                </a:lnTo>
                <a:lnTo>
                  <a:pt x="4201" y="5081"/>
                </a:lnTo>
                <a:close/>
                <a:moveTo>
                  <a:pt x="18097" y="5081"/>
                </a:moveTo>
                <a:lnTo>
                  <a:pt x="18464" y="5154"/>
                </a:lnTo>
                <a:lnTo>
                  <a:pt x="18806" y="5227"/>
                </a:lnTo>
                <a:lnTo>
                  <a:pt x="19123" y="5349"/>
                </a:lnTo>
                <a:lnTo>
                  <a:pt x="19441" y="5496"/>
                </a:lnTo>
                <a:lnTo>
                  <a:pt x="19734" y="5667"/>
                </a:lnTo>
                <a:lnTo>
                  <a:pt x="20002" y="5887"/>
                </a:lnTo>
                <a:lnTo>
                  <a:pt x="20247" y="6107"/>
                </a:lnTo>
                <a:lnTo>
                  <a:pt x="20466" y="6351"/>
                </a:lnTo>
                <a:lnTo>
                  <a:pt x="20686" y="6644"/>
                </a:lnTo>
                <a:lnTo>
                  <a:pt x="20857" y="6913"/>
                </a:lnTo>
                <a:lnTo>
                  <a:pt x="21004" y="7230"/>
                </a:lnTo>
                <a:lnTo>
                  <a:pt x="21126" y="7548"/>
                </a:lnTo>
                <a:lnTo>
                  <a:pt x="21199" y="7889"/>
                </a:lnTo>
                <a:lnTo>
                  <a:pt x="21272" y="8256"/>
                </a:lnTo>
                <a:lnTo>
                  <a:pt x="21272" y="8598"/>
                </a:lnTo>
                <a:lnTo>
                  <a:pt x="21272" y="8964"/>
                </a:lnTo>
                <a:lnTo>
                  <a:pt x="21199" y="9330"/>
                </a:lnTo>
                <a:lnTo>
                  <a:pt x="21126" y="9672"/>
                </a:lnTo>
                <a:lnTo>
                  <a:pt x="21004" y="9990"/>
                </a:lnTo>
                <a:lnTo>
                  <a:pt x="20857" y="10283"/>
                </a:lnTo>
                <a:lnTo>
                  <a:pt x="20686" y="10576"/>
                </a:lnTo>
                <a:lnTo>
                  <a:pt x="20466" y="10869"/>
                </a:lnTo>
                <a:lnTo>
                  <a:pt x="20247" y="11113"/>
                </a:lnTo>
                <a:lnTo>
                  <a:pt x="20002" y="11333"/>
                </a:lnTo>
                <a:lnTo>
                  <a:pt x="19734" y="11553"/>
                </a:lnTo>
                <a:lnTo>
                  <a:pt x="19441" y="11724"/>
                </a:lnTo>
                <a:lnTo>
                  <a:pt x="19123" y="11870"/>
                </a:lnTo>
                <a:lnTo>
                  <a:pt x="18806" y="11993"/>
                </a:lnTo>
                <a:lnTo>
                  <a:pt x="18464" y="12066"/>
                </a:lnTo>
                <a:lnTo>
                  <a:pt x="18097" y="12139"/>
                </a:lnTo>
                <a:lnTo>
                  <a:pt x="17389" y="12139"/>
                </a:lnTo>
                <a:lnTo>
                  <a:pt x="17023" y="12066"/>
                </a:lnTo>
                <a:lnTo>
                  <a:pt x="16705" y="11993"/>
                </a:lnTo>
                <a:lnTo>
                  <a:pt x="16363" y="11870"/>
                </a:lnTo>
                <a:lnTo>
                  <a:pt x="16070" y="11724"/>
                </a:lnTo>
                <a:lnTo>
                  <a:pt x="15777" y="11553"/>
                </a:lnTo>
                <a:lnTo>
                  <a:pt x="15509" y="11333"/>
                </a:lnTo>
                <a:lnTo>
                  <a:pt x="15240" y="11113"/>
                </a:lnTo>
                <a:lnTo>
                  <a:pt x="15020" y="10869"/>
                </a:lnTo>
                <a:lnTo>
                  <a:pt x="14825" y="10576"/>
                </a:lnTo>
                <a:lnTo>
                  <a:pt x="14629" y="10283"/>
                </a:lnTo>
                <a:lnTo>
                  <a:pt x="14483" y="9990"/>
                </a:lnTo>
                <a:lnTo>
                  <a:pt x="14361" y="9672"/>
                </a:lnTo>
                <a:lnTo>
                  <a:pt x="14287" y="9330"/>
                </a:lnTo>
                <a:lnTo>
                  <a:pt x="14239" y="8964"/>
                </a:lnTo>
                <a:lnTo>
                  <a:pt x="14214" y="8598"/>
                </a:lnTo>
                <a:lnTo>
                  <a:pt x="14214" y="8354"/>
                </a:lnTo>
                <a:lnTo>
                  <a:pt x="14239" y="8109"/>
                </a:lnTo>
                <a:lnTo>
                  <a:pt x="14287" y="7889"/>
                </a:lnTo>
                <a:lnTo>
                  <a:pt x="14336" y="7645"/>
                </a:lnTo>
                <a:lnTo>
                  <a:pt x="14410" y="7425"/>
                </a:lnTo>
                <a:lnTo>
                  <a:pt x="14507" y="7206"/>
                </a:lnTo>
                <a:lnTo>
                  <a:pt x="14605" y="6986"/>
                </a:lnTo>
                <a:lnTo>
                  <a:pt x="14703" y="6790"/>
                </a:lnTo>
                <a:lnTo>
                  <a:pt x="14849" y="6595"/>
                </a:lnTo>
                <a:lnTo>
                  <a:pt x="14971" y="6424"/>
                </a:lnTo>
                <a:lnTo>
                  <a:pt x="15118" y="6229"/>
                </a:lnTo>
                <a:lnTo>
                  <a:pt x="15289" y="6082"/>
                </a:lnTo>
                <a:lnTo>
                  <a:pt x="15460" y="5911"/>
                </a:lnTo>
                <a:lnTo>
                  <a:pt x="15631" y="5765"/>
                </a:lnTo>
                <a:lnTo>
                  <a:pt x="15826" y="5643"/>
                </a:lnTo>
                <a:lnTo>
                  <a:pt x="16022" y="5520"/>
                </a:lnTo>
                <a:lnTo>
                  <a:pt x="17096" y="8134"/>
                </a:lnTo>
                <a:lnTo>
                  <a:pt x="17023" y="8231"/>
                </a:lnTo>
                <a:lnTo>
                  <a:pt x="16974" y="8354"/>
                </a:lnTo>
                <a:lnTo>
                  <a:pt x="16950" y="8476"/>
                </a:lnTo>
                <a:lnTo>
                  <a:pt x="16925" y="8598"/>
                </a:lnTo>
                <a:lnTo>
                  <a:pt x="16950" y="8744"/>
                </a:lnTo>
                <a:lnTo>
                  <a:pt x="16998" y="8891"/>
                </a:lnTo>
                <a:lnTo>
                  <a:pt x="17072" y="9037"/>
                </a:lnTo>
                <a:lnTo>
                  <a:pt x="17169" y="9135"/>
                </a:lnTo>
                <a:lnTo>
                  <a:pt x="17292" y="9233"/>
                </a:lnTo>
                <a:lnTo>
                  <a:pt x="17414" y="9306"/>
                </a:lnTo>
                <a:lnTo>
                  <a:pt x="17560" y="9355"/>
                </a:lnTo>
                <a:lnTo>
                  <a:pt x="17731" y="9379"/>
                </a:lnTo>
                <a:lnTo>
                  <a:pt x="17878" y="9355"/>
                </a:lnTo>
                <a:lnTo>
                  <a:pt x="18024" y="9306"/>
                </a:lnTo>
                <a:lnTo>
                  <a:pt x="18146" y="9233"/>
                </a:lnTo>
                <a:lnTo>
                  <a:pt x="18268" y="9135"/>
                </a:lnTo>
                <a:lnTo>
                  <a:pt x="18366" y="9037"/>
                </a:lnTo>
                <a:lnTo>
                  <a:pt x="18439" y="8891"/>
                </a:lnTo>
                <a:lnTo>
                  <a:pt x="18488" y="8744"/>
                </a:lnTo>
                <a:lnTo>
                  <a:pt x="18513" y="8598"/>
                </a:lnTo>
                <a:lnTo>
                  <a:pt x="18488" y="8451"/>
                </a:lnTo>
                <a:lnTo>
                  <a:pt x="18464" y="8329"/>
                </a:lnTo>
                <a:lnTo>
                  <a:pt x="18391" y="8207"/>
                </a:lnTo>
                <a:lnTo>
                  <a:pt x="18317" y="8085"/>
                </a:lnTo>
                <a:lnTo>
                  <a:pt x="18220" y="7987"/>
                </a:lnTo>
                <a:lnTo>
                  <a:pt x="18122" y="7914"/>
                </a:lnTo>
                <a:lnTo>
                  <a:pt x="18000" y="7865"/>
                </a:lnTo>
                <a:lnTo>
                  <a:pt x="17853" y="7816"/>
                </a:lnTo>
                <a:lnTo>
                  <a:pt x="16803" y="5203"/>
                </a:lnTo>
                <a:lnTo>
                  <a:pt x="17023" y="5154"/>
                </a:lnTo>
                <a:lnTo>
                  <a:pt x="17267" y="5105"/>
                </a:lnTo>
                <a:lnTo>
                  <a:pt x="17511" y="5081"/>
                </a:lnTo>
                <a:close/>
                <a:moveTo>
                  <a:pt x="6252" y="1"/>
                </a:moveTo>
                <a:lnTo>
                  <a:pt x="6179" y="25"/>
                </a:lnTo>
                <a:lnTo>
                  <a:pt x="6106" y="74"/>
                </a:lnTo>
                <a:lnTo>
                  <a:pt x="6057" y="123"/>
                </a:lnTo>
                <a:lnTo>
                  <a:pt x="6008" y="196"/>
                </a:lnTo>
                <a:lnTo>
                  <a:pt x="5959" y="245"/>
                </a:lnTo>
                <a:lnTo>
                  <a:pt x="5935" y="343"/>
                </a:lnTo>
                <a:lnTo>
                  <a:pt x="5935" y="416"/>
                </a:lnTo>
                <a:lnTo>
                  <a:pt x="5959" y="660"/>
                </a:lnTo>
                <a:lnTo>
                  <a:pt x="6057" y="978"/>
                </a:lnTo>
                <a:lnTo>
                  <a:pt x="6106" y="1124"/>
                </a:lnTo>
                <a:lnTo>
                  <a:pt x="6179" y="1222"/>
                </a:lnTo>
                <a:lnTo>
                  <a:pt x="6252" y="1320"/>
                </a:lnTo>
                <a:lnTo>
                  <a:pt x="6350" y="1344"/>
                </a:lnTo>
                <a:lnTo>
                  <a:pt x="7107" y="1344"/>
                </a:lnTo>
                <a:lnTo>
                  <a:pt x="8084" y="3396"/>
                </a:lnTo>
                <a:lnTo>
                  <a:pt x="6985" y="4788"/>
                </a:lnTo>
                <a:lnTo>
                  <a:pt x="6716" y="4617"/>
                </a:lnTo>
                <a:lnTo>
                  <a:pt x="6423" y="4470"/>
                </a:lnTo>
                <a:lnTo>
                  <a:pt x="6130" y="4348"/>
                </a:lnTo>
                <a:lnTo>
                  <a:pt x="5813" y="4250"/>
                </a:lnTo>
                <a:lnTo>
                  <a:pt x="5495" y="4177"/>
                </a:lnTo>
                <a:lnTo>
                  <a:pt x="5178" y="4104"/>
                </a:lnTo>
                <a:lnTo>
                  <a:pt x="4860" y="4079"/>
                </a:lnTo>
                <a:lnTo>
                  <a:pt x="4030" y="4079"/>
                </a:lnTo>
                <a:lnTo>
                  <a:pt x="3590" y="4153"/>
                </a:lnTo>
                <a:lnTo>
                  <a:pt x="3151" y="4275"/>
                </a:lnTo>
                <a:lnTo>
                  <a:pt x="2735" y="4421"/>
                </a:lnTo>
                <a:lnTo>
                  <a:pt x="2345" y="4617"/>
                </a:lnTo>
                <a:lnTo>
                  <a:pt x="1978" y="4837"/>
                </a:lnTo>
                <a:lnTo>
                  <a:pt x="1636" y="5105"/>
                </a:lnTo>
                <a:lnTo>
                  <a:pt x="1319" y="5398"/>
                </a:lnTo>
                <a:lnTo>
                  <a:pt x="1026" y="5716"/>
                </a:lnTo>
                <a:lnTo>
                  <a:pt x="782" y="6058"/>
                </a:lnTo>
                <a:lnTo>
                  <a:pt x="537" y="6449"/>
                </a:lnTo>
                <a:lnTo>
                  <a:pt x="366" y="6839"/>
                </a:lnTo>
                <a:lnTo>
                  <a:pt x="220" y="7254"/>
                </a:lnTo>
                <a:lnTo>
                  <a:pt x="98" y="7670"/>
                </a:lnTo>
                <a:lnTo>
                  <a:pt x="24" y="8134"/>
                </a:lnTo>
                <a:lnTo>
                  <a:pt x="0" y="8598"/>
                </a:lnTo>
                <a:lnTo>
                  <a:pt x="24" y="9062"/>
                </a:lnTo>
                <a:lnTo>
                  <a:pt x="98" y="9501"/>
                </a:lnTo>
                <a:lnTo>
                  <a:pt x="220" y="9941"/>
                </a:lnTo>
                <a:lnTo>
                  <a:pt x="366" y="10356"/>
                </a:lnTo>
                <a:lnTo>
                  <a:pt x="562" y="10747"/>
                </a:lnTo>
                <a:lnTo>
                  <a:pt x="782" y="11138"/>
                </a:lnTo>
                <a:lnTo>
                  <a:pt x="1050" y="11480"/>
                </a:lnTo>
                <a:lnTo>
                  <a:pt x="1343" y="11797"/>
                </a:lnTo>
                <a:lnTo>
                  <a:pt x="1661" y="12090"/>
                </a:lnTo>
                <a:lnTo>
                  <a:pt x="2003" y="12359"/>
                </a:lnTo>
                <a:lnTo>
                  <a:pt x="2369" y="12579"/>
                </a:lnTo>
                <a:lnTo>
                  <a:pt x="2760" y="12774"/>
                </a:lnTo>
                <a:lnTo>
                  <a:pt x="3175" y="12945"/>
                </a:lnTo>
                <a:lnTo>
                  <a:pt x="3615" y="13043"/>
                </a:lnTo>
                <a:lnTo>
                  <a:pt x="4079" y="13116"/>
                </a:lnTo>
                <a:lnTo>
                  <a:pt x="4518" y="13140"/>
                </a:lnTo>
                <a:lnTo>
                  <a:pt x="4982" y="13116"/>
                </a:lnTo>
                <a:lnTo>
                  <a:pt x="5397" y="13043"/>
                </a:lnTo>
                <a:lnTo>
                  <a:pt x="5813" y="12945"/>
                </a:lnTo>
                <a:lnTo>
                  <a:pt x="6228" y="12823"/>
                </a:lnTo>
                <a:lnTo>
                  <a:pt x="6594" y="12628"/>
                </a:lnTo>
                <a:lnTo>
                  <a:pt x="6961" y="12432"/>
                </a:lnTo>
                <a:lnTo>
                  <a:pt x="7302" y="12188"/>
                </a:lnTo>
                <a:lnTo>
                  <a:pt x="7620" y="11919"/>
                </a:lnTo>
                <a:lnTo>
                  <a:pt x="7913" y="11626"/>
                </a:lnTo>
                <a:lnTo>
                  <a:pt x="8182" y="11309"/>
                </a:lnTo>
                <a:lnTo>
                  <a:pt x="8402" y="10967"/>
                </a:lnTo>
                <a:lnTo>
                  <a:pt x="8597" y="10625"/>
                </a:lnTo>
                <a:lnTo>
                  <a:pt x="8768" y="10234"/>
                </a:lnTo>
                <a:lnTo>
                  <a:pt x="8890" y="9843"/>
                </a:lnTo>
                <a:lnTo>
                  <a:pt x="8988" y="9428"/>
                </a:lnTo>
                <a:lnTo>
                  <a:pt x="9061" y="9013"/>
                </a:lnTo>
                <a:lnTo>
                  <a:pt x="9427" y="9013"/>
                </a:lnTo>
                <a:lnTo>
                  <a:pt x="9525" y="9282"/>
                </a:lnTo>
                <a:lnTo>
                  <a:pt x="9647" y="9501"/>
                </a:lnTo>
                <a:lnTo>
                  <a:pt x="9818" y="9721"/>
                </a:lnTo>
                <a:lnTo>
                  <a:pt x="10013" y="9892"/>
                </a:lnTo>
                <a:lnTo>
                  <a:pt x="10233" y="10039"/>
                </a:lnTo>
                <a:lnTo>
                  <a:pt x="10477" y="10161"/>
                </a:lnTo>
                <a:lnTo>
                  <a:pt x="10746" y="10234"/>
                </a:lnTo>
                <a:lnTo>
                  <a:pt x="11186" y="10234"/>
                </a:lnTo>
                <a:lnTo>
                  <a:pt x="11357" y="10210"/>
                </a:lnTo>
                <a:lnTo>
                  <a:pt x="11503" y="10161"/>
                </a:lnTo>
                <a:lnTo>
                  <a:pt x="11674" y="10112"/>
                </a:lnTo>
                <a:lnTo>
                  <a:pt x="11821" y="10039"/>
                </a:lnTo>
                <a:lnTo>
                  <a:pt x="11943" y="9965"/>
                </a:lnTo>
                <a:lnTo>
                  <a:pt x="12065" y="9868"/>
                </a:lnTo>
                <a:lnTo>
                  <a:pt x="12187" y="9770"/>
                </a:lnTo>
                <a:lnTo>
                  <a:pt x="12309" y="9648"/>
                </a:lnTo>
                <a:lnTo>
                  <a:pt x="12382" y="9526"/>
                </a:lnTo>
                <a:lnTo>
                  <a:pt x="12480" y="9379"/>
                </a:lnTo>
                <a:lnTo>
                  <a:pt x="12553" y="9233"/>
                </a:lnTo>
                <a:lnTo>
                  <a:pt x="12602" y="9086"/>
                </a:lnTo>
                <a:lnTo>
                  <a:pt x="12651" y="8915"/>
                </a:lnTo>
                <a:lnTo>
                  <a:pt x="12676" y="8769"/>
                </a:lnTo>
                <a:lnTo>
                  <a:pt x="12676" y="8598"/>
                </a:lnTo>
                <a:lnTo>
                  <a:pt x="12651" y="8329"/>
                </a:lnTo>
                <a:lnTo>
                  <a:pt x="12602" y="8085"/>
                </a:lnTo>
                <a:lnTo>
                  <a:pt x="12505" y="7865"/>
                </a:lnTo>
                <a:lnTo>
                  <a:pt x="12358" y="7645"/>
                </a:lnTo>
                <a:lnTo>
                  <a:pt x="15411" y="4055"/>
                </a:lnTo>
                <a:lnTo>
                  <a:pt x="15631" y="4592"/>
                </a:lnTo>
                <a:lnTo>
                  <a:pt x="15362" y="4739"/>
                </a:lnTo>
                <a:lnTo>
                  <a:pt x="15093" y="4910"/>
                </a:lnTo>
                <a:lnTo>
                  <a:pt x="14849" y="5105"/>
                </a:lnTo>
                <a:lnTo>
                  <a:pt x="14605" y="5301"/>
                </a:lnTo>
                <a:lnTo>
                  <a:pt x="14385" y="5520"/>
                </a:lnTo>
                <a:lnTo>
                  <a:pt x="14190" y="5765"/>
                </a:lnTo>
                <a:lnTo>
                  <a:pt x="14019" y="6009"/>
                </a:lnTo>
                <a:lnTo>
                  <a:pt x="13848" y="6253"/>
                </a:lnTo>
                <a:lnTo>
                  <a:pt x="13701" y="6522"/>
                </a:lnTo>
                <a:lnTo>
                  <a:pt x="13579" y="6790"/>
                </a:lnTo>
                <a:lnTo>
                  <a:pt x="13457" y="7084"/>
                </a:lnTo>
                <a:lnTo>
                  <a:pt x="13359" y="7377"/>
                </a:lnTo>
                <a:lnTo>
                  <a:pt x="13286" y="7670"/>
                </a:lnTo>
                <a:lnTo>
                  <a:pt x="13237" y="7963"/>
                </a:lnTo>
                <a:lnTo>
                  <a:pt x="13213" y="8280"/>
                </a:lnTo>
                <a:lnTo>
                  <a:pt x="13188" y="8598"/>
                </a:lnTo>
                <a:lnTo>
                  <a:pt x="13213" y="9062"/>
                </a:lnTo>
                <a:lnTo>
                  <a:pt x="13286" y="9501"/>
                </a:lnTo>
                <a:lnTo>
                  <a:pt x="13408" y="9941"/>
                </a:lnTo>
                <a:lnTo>
                  <a:pt x="13555" y="10356"/>
                </a:lnTo>
                <a:lnTo>
                  <a:pt x="13750" y="10747"/>
                </a:lnTo>
                <a:lnTo>
                  <a:pt x="13970" y="11138"/>
                </a:lnTo>
                <a:lnTo>
                  <a:pt x="14239" y="11480"/>
                </a:lnTo>
                <a:lnTo>
                  <a:pt x="14532" y="11797"/>
                </a:lnTo>
                <a:lnTo>
                  <a:pt x="14849" y="12090"/>
                </a:lnTo>
                <a:lnTo>
                  <a:pt x="15191" y="12359"/>
                </a:lnTo>
                <a:lnTo>
                  <a:pt x="15582" y="12579"/>
                </a:lnTo>
                <a:lnTo>
                  <a:pt x="15973" y="12774"/>
                </a:lnTo>
                <a:lnTo>
                  <a:pt x="16388" y="12945"/>
                </a:lnTo>
                <a:lnTo>
                  <a:pt x="16827" y="13043"/>
                </a:lnTo>
                <a:lnTo>
                  <a:pt x="17267" y="13116"/>
                </a:lnTo>
                <a:lnTo>
                  <a:pt x="17756" y="13140"/>
                </a:lnTo>
                <a:lnTo>
                  <a:pt x="18195" y="13116"/>
                </a:lnTo>
                <a:lnTo>
                  <a:pt x="18659" y="13043"/>
                </a:lnTo>
                <a:lnTo>
                  <a:pt x="19099" y="12945"/>
                </a:lnTo>
                <a:lnTo>
                  <a:pt x="19514" y="12774"/>
                </a:lnTo>
                <a:lnTo>
                  <a:pt x="19905" y="12579"/>
                </a:lnTo>
                <a:lnTo>
                  <a:pt x="20271" y="12359"/>
                </a:lnTo>
                <a:lnTo>
                  <a:pt x="20613" y="12090"/>
                </a:lnTo>
                <a:lnTo>
                  <a:pt x="20931" y="11797"/>
                </a:lnTo>
                <a:lnTo>
                  <a:pt x="21224" y="11480"/>
                </a:lnTo>
                <a:lnTo>
                  <a:pt x="21492" y="11138"/>
                </a:lnTo>
                <a:lnTo>
                  <a:pt x="21712" y="10747"/>
                </a:lnTo>
                <a:lnTo>
                  <a:pt x="21907" y="10356"/>
                </a:lnTo>
                <a:lnTo>
                  <a:pt x="22054" y="9941"/>
                </a:lnTo>
                <a:lnTo>
                  <a:pt x="22176" y="9501"/>
                </a:lnTo>
                <a:lnTo>
                  <a:pt x="22249" y="9062"/>
                </a:lnTo>
                <a:lnTo>
                  <a:pt x="22274" y="8598"/>
                </a:lnTo>
                <a:lnTo>
                  <a:pt x="22249" y="8134"/>
                </a:lnTo>
                <a:lnTo>
                  <a:pt x="22176" y="7670"/>
                </a:lnTo>
                <a:lnTo>
                  <a:pt x="22054" y="7230"/>
                </a:lnTo>
                <a:lnTo>
                  <a:pt x="21907" y="6815"/>
                </a:lnTo>
                <a:lnTo>
                  <a:pt x="21712" y="6424"/>
                </a:lnTo>
                <a:lnTo>
                  <a:pt x="21492" y="6058"/>
                </a:lnTo>
                <a:lnTo>
                  <a:pt x="21224" y="5691"/>
                </a:lnTo>
                <a:lnTo>
                  <a:pt x="20931" y="5374"/>
                </a:lnTo>
                <a:lnTo>
                  <a:pt x="20613" y="5081"/>
                </a:lnTo>
                <a:lnTo>
                  <a:pt x="20271" y="4812"/>
                </a:lnTo>
                <a:lnTo>
                  <a:pt x="19905" y="4592"/>
                </a:lnTo>
                <a:lnTo>
                  <a:pt x="19514" y="4397"/>
                </a:lnTo>
                <a:lnTo>
                  <a:pt x="19099" y="4250"/>
                </a:lnTo>
                <a:lnTo>
                  <a:pt x="18659" y="4128"/>
                </a:lnTo>
                <a:lnTo>
                  <a:pt x="18195" y="4079"/>
                </a:lnTo>
                <a:lnTo>
                  <a:pt x="17756" y="4055"/>
                </a:lnTo>
                <a:lnTo>
                  <a:pt x="17414" y="4055"/>
                </a:lnTo>
                <a:lnTo>
                  <a:pt x="17072" y="4104"/>
                </a:lnTo>
                <a:lnTo>
                  <a:pt x="16754" y="4153"/>
                </a:lnTo>
                <a:lnTo>
                  <a:pt x="16412" y="4250"/>
                </a:lnTo>
                <a:lnTo>
                  <a:pt x="15240" y="1344"/>
                </a:lnTo>
                <a:lnTo>
                  <a:pt x="16144" y="1344"/>
                </a:lnTo>
                <a:lnTo>
                  <a:pt x="15997" y="1515"/>
                </a:lnTo>
                <a:lnTo>
                  <a:pt x="15924" y="1564"/>
                </a:lnTo>
                <a:lnTo>
                  <a:pt x="15899" y="1637"/>
                </a:lnTo>
                <a:lnTo>
                  <a:pt x="15875" y="1735"/>
                </a:lnTo>
                <a:lnTo>
                  <a:pt x="15875" y="1808"/>
                </a:lnTo>
                <a:lnTo>
                  <a:pt x="15875" y="1881"/>
                </a:lnTo>
                <a:lnTo>
                  <a:pt x="15899" y="1955"/>
                </a:lnTo>
                <a:lnTo>
                  <a:pt x="15924" y="2028"/>
                </a:lnTo>
                <a:lnTo>
                  <a:pt x="15997" y="2101"/>
                </a:lnTo>
                <a:lnTo>
                  <a:pt x="16046" y="2150"/>
                </a:lnTo>
                <a:lnTo>
                  <a:pt x="16119" y="2199"/>
                </a:lnTo>
                <a:lnTo>
                  <a:pt x="16192" y="2223"/>
                </a:lnTo>
                <a:lnTo>
                  <a:pt x="16363" y="2223"/>
                </a:lnTo>
                <a:lnTo>
                  <a:pt x="16437" y="2199"/>
                </a:lnTo>
                <a:lnTo>
                  <a:pt x="16510" y="2150"/>
                </a:lnTo>
                <a:lnTo>
                  <a:pt x="16583" y="2101"/>
                </a:lnTo>
                <a:lnTo>
                  <a:pt x="16754" y="1930"/>
                </a:lnTo>
                <a:lnTo>
                  <a:pt x="16852" y="1808"/>
                </a:lnTo>
                <a:lnTo>
                  <a:pt x="16925" y="1662"/>
                </a:lnTo>
                <a:lnTo>
                  <a:pt x="16998" y="1491"/>
                </a:lnTo>
                <a:lnTo>
                  <a:pt x="17047" y="1320"/>
                </a:lnTo>
                <a:lnTo>
                  <a:pt x="17047" y="1124"/>
                </a:lnTo>
                <a:lnTo>
                  <a:pt x="16998" y="953"/>
                </a:lnTo>
                <a:lnTo>
                  <a:pt x="16901" y="807"/>
                </a:lnTo>
                <a:lnTo>
                  <a:pt x="16779" y="685"/>
                </a:lnTo>
                <a:lnTo>
                  <a:pt x="16657" y="587"/>
                </a:lnTo>
                <a:lnTo>
                  <a:pt x="16486" y="538"/>
                </a:lnTo>
                <a:lnTo>
                  <a:pt x="16339" y="489"/>
                </a:lnTo>
                <a:lnTo>
                  <a:pt x="16192" y="465"/>
                </a:lnTo>
                <a:lnTo>
                  <a:pt x="14629" y="465"/>
                </a:lnTo>
                <a:lnTo>
                  <a:pt x="14507" y="489"/>
                </a:lnTo>
                <a:lnTo>
                  <a:pt x="14434" y="514"/>
                </a:lnTo>
                <a:lnTo>
                  <a:pt x="14312" y="611"/>
                </a:lnTo>
                <a:lnTo>
                  <a:pt x="14239" y="709"/>
                </a:lnTo>
                <a:lnTo>
                  <a:pt x="14214" y="807"/>
                </a:lnTo>
                <a:lnTo>
                  <a:pt x="14214" y="929"/>
                </a:lnTo>
                <a:lnTo>
                  <a:pt x="14239" y="1027"/>
                </a:lnTo>
                <a:lnTo>
                  <a:pt x="14996" y="2883"/>
                </a:lnTo>
                <a:lnTo>
                  <a:pt x="8792" y="2883"/>
                </a:lnTo>
                <a:lnTo>
                  <a:pt x="8035" y="1344"/>
                </a:lnTo>
                <a:lnTo>
                  <a:pt x="9427" y="1344"/>
                </a:lnTo>
                <a:lnTo>
                  <a:pt x="9525" y="1320"/>
                </a:lnTo>
                <a:lnTo>
                  <a:pt x="9598" y="1295"/>
                </a:lnTo>
                <a:lnTo>
                  <a:pt x="9672" y="1271"/>
                </a:lnTo>
                <a:lnTo>
                  <a:pt x="9720" y="1222"/>
                </a:lnTo>
                <a:lnTo>
                  <a:pt x="9794" y="1149"/>
                </a:lnTo>
                <a:lnTo>
                  <a:pt x="9818" y="1075"/>
                </a:lnTo>
                <a:lnTo>
                  <a:pt x="9842" y="1002"/>
                </a:lnTo>
                <a:lnTo>
                  <a:pt x="9842" y="904"/>
                </a:lnTo>
                <a:lnTo>
                  <a:pt x="9842" y="831"/>
                </a:lnTo>
                <a:lnTo>
                  <a:pt x="9818" y="734"/>
                </a:lnTo>
                <a:lnTo>
                  <a:pt x="9794" y="685"/>
                </a:lnTo>
                <a:lnTo>
                  <a:pt x="9720" y="611"/>
                </a:lnTo>
                <a:lnTo>
                  <a:pt x="9672" y="563"/>
                </a:lnTo>
                <a:lnTo>
                  <a:pt x="9598" y="514"/>
                </a:lnTo>
                <a:lnTo>
                  <a:pt x="9525" y="489"/>
                </a:lnTo>
                <a:lnTo>
                  <a:pt x="9427" y="489"/>
                </a:lnTo>
                <a:lnTo>
                  <a:pt x="6350" y="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grpSp>
        <p:nvGrpSpPr>
          <p:cNvPr id="920" name="Google Shape;920;p47"/>
          <p:cNvGrpSpPr/>
          <p:nvPr/>
        </p:nvGrpSpPr>
        <p:grpSpPr>
          <a:xfrm>
            <a:off x="1669715" y="5908829"/>
            <a:ext cx="495497" cy="487332"/>
            <a:chOff x="1244325" y="4999400"/>
            <a:chExt cx="444525" cy="437200"/>
          </a:xfrm>
          <a:solidFill>
            <a:schemeClr val="accent5">
              <a:lumMod val="50000"/>
            </a:schemeClr>
          </a:solidFill>
        </p:grpSpPr>
        <p:sp>
          <p:nvSpPr>
            <p:cNvPr id="921" name="Google Shape;921;p47"/>
            <p:cNvSpPr/>
            <p:nvPr/>
          </p:nvSpPr>
          <p:spPr>
            <a:xfrm>
              <a:off x="1244325" y="5161200"/>
              <a:ext cx="374925" cy="222275"/>
            </a:xfrm>
            <a:custGeom>
              <a:avLst/>
              <a:gdLst/>
              <a:ahLst/>
              <a:cxnLst/>
              <a:rect l="l" t="t" r="r" b="b"/>
              <a:pathLst>
                <a:path w="14997" h="8891" extrusionOk="0">
                  <a:moveTo>
                    <a:pt x="2077" y="1661"/>
                  </a:moveTo>
                  <a:lnTo>
                    <a:pt x="2199" y="1685"/>
                  </a:lnTo>
                  <a:lnTo>
                    <a:pt x="2468" y="1783"/>
                  </a:lnTo>
                  <a:lnTo>
                    <a:pt x="2687" y="1930"/>
                  </a:lnTo>
                  <a:lnTo>
                    <a:pt x="2883" y="2076"/>
                  </a:lnTo>
                  <a:lnTo>
                    <a:pt x="2932" y="2443"/>
                  </a:lnTo>
                  <a:lnTo>
                    <a:pt x="3005" y="2833"/>
                  </a:lnTo>
                  <a:lnTo>
                    <a:pt x="3176" y="3664"/>
                  </a:lnTo>
                  <a:lnTo>
                    <a:pt x="3396" y="4470"/>
                  </a:lnTo>
                  <a:lnTo>
                    <a:pt x="3567" y="5154"/>
                  </a:lnTo>
                  <a:lnTo>
                    <a:pt x="3371" y="5105"/>
                  </a:lnTo>
                  <a:lnTo>
                    <a:pt x="3152" y="5031"/>
                  </a:lnTo>
                  <a:lnTo>
                    <a:pt x="2956" y="4934"/>
                  </a:lnTo>
                  <a:lnTo>
                    <a:pt x="2736" y="4812"/>
                  </a:lnTo>
                  <a:lnTo>
                    <a:pt x="2541" y="4690"/>
                  </a:lnTo>
                  <a:lnTo>
                    <a:pt x="2321" y="4543"/>
                  </a:lnTo>
                  <a:lnTo>
                    <a:pt x="2126" y="4372"/>
                  </a:lnTo>
                  <a:lnTo>
                    <a:pt x="1930" y="4201"/>
                  </a:lnTo>
                  <a:lnTo>
                    <a:pt x="1759" y="4006"/>
                  </a:lnTo>
                  <a:lnTo>
                    <a:pt x="1613" y="3810"/>
                  </a:lnTo>
                  <a:lnTo>
                    <a:pt x="1466" y="3590"/>
                  </a:lnTo>
                  <a:lnTo>
                    <a:pt x="1344" y="3395"/>
                  </a:lnTo>
                  <a:lnTo>
                    <a:pt x="1247" y="3175"/>
                  </a:lnTo>
                  <a:lnTo>
                    <a:pt x="1173" y="2931"/>
                  </a:lnTo>
                  <a:lnTo>
                    <a:pt x="1124" y="2711"/>
                  </a:lnTo>
                  <a:lnTo>
                    <a:pt x="1124" y="2491"/>
                  </a:lnTo>
                  <a:lnTo>
                    <a:pt x="1124" y="2320"/>
                  </a:lnTo>
                  <a:lnTo>
                    <a:pt x="1173" y="2174"/>
                  </a:lnTo>
                  <a:lnTo>
                    <a:pt x="1247" y="2027"/>
                  </a:lnTo>
                  <a:lnTo>
                    <a:pt x="1369" y="1905"/>
                  </a:lnTo>
                  <a:lnTo>
                    <a:pt x="1491" y="1808"/>
                  </a:lnTo>
                  <a:lnTo>
                    <a:pt x="1613" y="1734"/>
                  </a:lnTo>
                  <a:lnTo>
                    <a:pt x="1784" y="1685"/>
                  </a:lnTo>
                  <a:lnTo>
                    <a:pt x="1955" y="1661"/>
                  </a:lnTo>
                  <a:close/>
                  <a:moveTo>
                    <a:pt x="3225" y="0"/>
                  </a:moveTo>
                  <a:lnTo>
                    <a:pt x="3127" y="25"/>
                  </a:lnTo>
                  <a:lnTo>
                    <a:pt x="3029" y="98"/>
                  </a:lnTo>
                  <a:lnTo>
                    <a:pt x="2932" y="147"/>
                  </a:lnTo>
                  <a:lnTo>
                    <a:pt x="2883" y="245"/>
                  </a:lnTo>
                  <a:lnTo>
                    <a:pt x="2834" y="342"/>
                  </a:lnTo>
                  <a:lnTo>
                    <a:pt x="2785" y="440"/>
                  </a:lnTo>
                  <a:lnTo>
                    <a:pt x="2785" y="538"/>
                  </a:lnTo>
                  <a:lnTo>
                    <a:pt x="2785" y="709"/>
                  </a:lnTo>
                  <a:lnTo>
                    <a:pt x="2565" y="635"/>
                  </a:lnTo>
                  <a:lnTo>
                    <a:pt x="2370" y="586"/>
                  </a:lnTo>
                  <a:lnTo>
                    <a:pt x="2150" y="562"/>
                  </a:lnTo>
                  <a:lnTo>
                    <a:pt x="1955" y="538"/>
                  </a:lnTo>
                  <a:lnTo>
                    <a:pt x="1759" y="562"/>
                  </a:lnTo>
                  <a:lnTo>
                    <a:pt x="1564" y="586"/>
                  </a:lnTo>
                  <a:lnTo>
                    <a:pt x="1369" y="635"/>
                  </a:lnTo>
                  <a:lnTo>
                    <a:pt x="1198" y="709"/>
                  </a:lnTo>
                  <a:lnTo>
                    <a:pt x="1027" y="782"/>
                  </a:lnTo>
                  <a:lnTo>
                    <a:pt x="856" y="880"/>
                  </a:lnTo>
                  <a:lnTo>
                    <a:pt x="709" y="1002"/>
                  </a:lnTo>
                  <a:lnTo>
                    <a:pt x="563" y="1124"/>
                  </a:lnTo>
                  <a:lnTo>
                    <a:pt x="441" y="1246"/>
                  </a:lnTo>
                  <a:lnTo>
                    <a:pt x="343" y="1417"/>
                  </a:lnTo>
                  <a:lnTo>
                    <a:pt x="245" y="1563"/>
                  </a:lnTo>
                  <a:lnTo>
                    <a:pt x="147" y="1734"/>
                  </a:lnTo>
                  <a:lnTo>
                    <a:pt x="99" y="1905"/>
                  </a:lnTo>
                  <a:lnTo>
                    <a:pt x="50" y="2101"/>
                  </a:lnTo>
                  <a:lnTo>
                    <a:pt x="1" y="2296"/>
                  </a:lnTo>
                  <a:lnTo>
                    <a:pt x="1" y="2491"/>
                  </a:lnTo>
                  <a:lnTo>
                    <a:pt x="25" y="2858"/>
                  </a:lnTo>
                  <a:lnTo>
                    <a:pt x="99" y="3200"/>
                  </a:lnTo>
                  <a:lnTo>
                    <a:pt x="221" y="3566"/>
                  </a:lnTo>
                  <a:lnTo>
                    <a:pt x="367" y="3884"/>
                  </a:lnTo>
                  <a:lnTo>
                    <a:pt x="563" y="4225"/>
                  </a:lnTo>
                  <a:lnTo>
                    <a:pt x="782" y="4543"/>
                  </a:lnTo>
                  <a:lnTo>
                    <a:pt x="1027" y="4836"/>
                  </a:lnTo>
                  <a:lnTo>
                    <a:pt x="1295" y="5105"/>
                  </a:lnTo>
                  <a:lnTo>
                    <a:pt x="1588" y="5349"/>
                  </a:lnTo>
                  <a:lnTo>
                    <a:pt x="1906" y="5593"/>
                  </a:lnTo>
                  <a:lnTo>
                    <a:pt x="2248" y="5789"/>
                  </a:lnTo>
                  <a:lnTo>
                    <a:pt x="2590" y="5960"/>
                  </a:lnTo>
                  <a:lnTo>
                    <a:pt x="2932" y="6106"/>
                  </a:lnTo>
                  <a:lnTo>
                    <a:pt x="3274" y="6204"/>
                  </a:lnTo>
                  <a:lnTo>
                    <a:pt x="3616" y="6277"/>
                  </a:lnTo>
                  <a:lnTo>
                    <a:pt x="3957" y="6301"/>
                  </a:lnTo>
                  <a:lnTo>
                    <a:pt x="4080" y="6643"/>
                  </a:lnTo>
                  <a:lnTo>
                    <a:pt x="4226" y="6961"/>
                  </a:lnTo>
                  <a:lnTo>
                    <a:pt x="4519" y="7596"/>
                  </a:lnTo>
                  <a:lnTo>
                    <a:pt x="4812" y="8133"/>
                  </a:lnTo>
                  <a:lnTo>
                    <a:pt x="5081" y="8597"/>
                  </a:lnTo>
                  <a:lnTo>
                    <a:pt x="5154" y="8719"/>
                  </a:lnTo>
                  <a:lnTo>
                    <a:pt x="5276" y="8817"/>
                  </a:lnTo>
                  <a:lnTo>
                    <a:pt x="5423" y="8866"/>
                  </a:lnTo>
                  <a:lnTo>
                    <a:pt x="5569" y="8890"/>
                  </a:lnTo>
                  <a:lnTo>
                    <a:pt x="12212" y="8890"/>
                  </a:lnTo>
                  <a:lnTo>
                    <a:pt x="12359" y="8866"/>
                  </a:lnTo>
                  <a:lnTo>
                    <a:pt x="12506" y="8817"/>
                  </a:lnTo>
                  <a:lnTo>
                    <a:pt x="12628" y="8719"/>
                  </a:lnTo>
                  <a:lnTo>
                    <a:pt x="12701" y="8597"/>
                  </a:lnTo>
                  <a:lnTo>
                    <a:pt x="12994" y="8060"/>
                  </a:lnTo>
                  <a:lnTo>
                    <a:pt x="13360" y="7352"/>
                  </a:lnTo>
                  <a:lnTo>
                    <a:pt x="13727" y="6472"/>
                  </a:lnTo>
                  <a:lnTo>
                    <a:pt x="13922" y="6008"/>
                  </a:lnTo>
                  <a:lnTo>
                    <a:pt x="14117" y="5495"/>
                  </a:lnTo>
                  <a:lnTo>
                    <a:pt x="14288" y="4958"/>
                  </a:lnTo>
                  <a:lnTo>
                    <a:pt x="14459" y="4372"/>
                  </a:lnTo>
                  <a:lnTo>
                    <a:pt x="14606" y="3786"/>
                  </a:lnTo>
                  <a:lnTo>
                    <a:pt x="14752" y="3175"/>
                  </a:lnTo>
                  <a:lnTo>
                    <a:pt x="14850" y="2540"/>
                  </a:lnTo>
                  <a:lnTo>
                    <a:pt x="14923" y="1881"/>
                  </a:lnTo>
                  <a:lnTo>
                    <a:pt x="14972" y="1221"/>
                  </a:lnTo>
                  <a:lnTo>
                    <a:pt x="14997" y="538"/>
                  </a:lnTo>
                  <a:lnTo>
                    <a:pt x="14997" y="440"/>
                  </a:lnTo>
                  <a:lnTo>
                    <a:pt x="14948" y="342"/>
                  </a:lnTo>
                  <a:lnTo>
                    <a:pt x="14899" y="245"/>
                  </a:lnTo>
                  <a:lnTo>
                    <a:pt x="14850" y="147"/>
                  </a:lnTo>
                  <a:lnTo>
                    <a:pt x="14752" y="98"/>
                  </a:lnTo>
                  <a:lnTo>
                    <a:pt x="14655" y="25"/>
                  </a:lnTo>
                  <a:lnTo>
                    <a:pt x="145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22" name="Google Shape;922;p47"/>
            <p:cNvSpPr/>
            <p:nvPr/>
          </p:nvSpPr>
          <p:spPr>
            <a:xfrm>
              <a:off x="1244325" y="5397500"/>
              <a:ext cx="444525" cy="39100"/>
            </a:xfrm>
            <a:custGeom>
              <a:avLst/>
              <a:gdLst/>
              <a:ahLst/>
              <a:cxnLst/>
              <a:rect l="l" t="t" r="r" b="b"/>
              <a:pathLst>
                <a:path w="17781" h="1564" extrusionOk="0">
                  <a:moveTo>
                    <a:pt x="1" y="0"/>
                  </a:moveTo>
                  <a:lnTo>
                    <a:pt x="25" y="244"/>
                  </a:lnTo>
                  <a:lnTo>
                    <a:pt x="99" y="488"/>
                  </a:lnTo>
                  <a:lnTo>
                    <a:pt x="196" y="757"/>
                  </a:lnTo>
                  <a:lnTo>
                    <a:pt x="318" y="1001"/>
                  </a:lnTo>
                  <a:lnTo>
                    <a:pt x="489" y="1221"/>
                  </a:lnTo>
                  <a:lnTo>
                    <a:pt x="685" y="1392"/>
                  </a:lnTo>
                  <a:lnTo>
                    <a:pt x="782" y="1465"/>
                  </a:lnTo>
                  <a:lnTo>
                    <a:pt x="880" y="1514"/>
                  </a:lnTo>
                  <a:lnTo>
                    <a:pt x="1002" y="1539"/>
                  </a:lnTo>
                  <a:lnTo>
                    <a:pt x="1124" y="1563"/>
                  </a:lnTo>
                  <a:lnTo>
                    <a:pt x="16657" y="1563"/>
                  </a:lnTo>
                  <a:lnTo>
                    <a:pt x="16780" y="1539"/>
                  </a:lnTo>
                  <a:lnTo>
                    <a:pt x="16902" y="1514"/>
                  </a:lnTo>
                  <a:lnTo>
                    <a:pt x="16999" y="1465"/>
                  </a:lnTo>
                  <a:lnTo>
                    <a:pt x="17097" y="1392"/>
                  </a:lnTo>
                  <a:lnTo>
                    <a:pt x="17292" y="1221"/>
                  </a:lnTo>
                  <a:lnTo>
                    <a:pt x="17463" y="1001"/>
                  </a:lnTo>
                  <a:lnTo>
                    <a:pt x="17586" y="757"/>
                  </a:lnTo>
                  <a:lnTo>
                    <a:pt x="17683" y="488"/>
                  </a:lnTo>
                  <a:lnTo>
                    <a:pt x="17756" y="244"/>
                  </a:lnTo>
                  <a:lnTo>
                    <a:pt x="177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23" name="Google Shape;923;p47"/>
            <p:cNvSpPr/>
            <p:nvPr/>
          </p:nvSpPr>
          <p:spPr>
            <a:xfrm>
              <a:off x="1451925" y="4999400"/>
              <a:ext cx="31175" cy="129450"/>
            </a:xfrm>
            <a:custGeom>
              <a:avLst/>
              <a:gdLst/>
              <a:ahLst/>
              <a:cxnLst/>
              <a:rect l="l" t="t" r="r" b="b"/>
              <a:pathLst>
                <a:path w="1247" h="5178" extrusionOk="0">
                  <a:moveTo>
                    <a:pt x="953" y="0"/>
                  </a:moveTo>
                  <a:lnTo>
                    <a:pt x="856" y="25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5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14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74" y="1368"/>
                  </a:lnTo>
                  <a:lnTo>
                    <a:pt x="50" y="1490"/>
                  </a:lnTo>
                  <a:lnTo>
                    <a:pt x="1" y="1661"/>
                  </a:lnTo>
                  <a:lnTo>
                    <a:pt x="1" y="1832"/>
                  </a:lnTo>
                  <a:lnTo>
                    <a:pt x="1" y="2003"/>
                  </a:lnTo>
                  <a:lnTo>
                    <a:pt x="50" y="2149"/>
                  </a:lnTo>
                  <a:lnTo>
                    <a:pt x="74" y="2296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14" y="2907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5" y="3346"/>
                  </a:lnTo>
                  <a:lnTo>
                    <a:pt x="660" y="3542"/>
                  </a:lnTo>
                  <a:lnTo>
                    <a:pt x="611" y="3688"/>
                  </a:lnTo>
                  <a:lnTo>
                    <a:pt x="514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74" y="4421"/>
                  </a:lnTo>
                  <a:lnTo>
                    <a:pt x="50" y="4567"/>
                  </a:lnTo>
                  <a:lnTo>
                    <a:pt x="1" y="4714"/>
                  </a:lnTo>
                  <a:lnTo>
                    <a:pt x="1" y="4885"/>
                  </a:lnTo>
                  <a:lnTo>
                    <a:pt x="25" y="5007"/>
                  </a:lnTo>
                  <a:lnTo>
                    <a:pt x="74" y="5080"/>
                  </a:lnTo>
                  <a:lnTo>
                    <a:pt x="172" y="5153"/>
                  </a:lnTo>
                  <a:lnTo>
                    <a:pt x="294" y="5178"/>
                  </a:lnTo>
                  <a:lnTo>
                    <a:pt x="392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3" y="4885"/>
                  </a:lnTo>
                  <a:lnTo>
                    <a:pt x="587" y="4714"/>
                  </a:lnTo>
                  <a:lnTo>
                    <a:pt x="636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8" y="4152"/>
                  </a:lnTo>
                  <a:lnTo>
                    <a:pt x="1100" y="3932"/>
                  </a:lnTo>
                  <a:lnTo>
                    <a:pt x="1149" y="3810"/>
                  </a:lnTo>
                  <a:lnTo>
                    <a:pt x="1197" y="3688"/>
                  </a:lnTo>
                  <a:lnTo>
                    <a:pt x="1222" y="3542"/>
                  </a:lnTo>
                  <a:lnTo>
                    <a:pt x="1246" y="3346"/>
                  </a:lnTo>
                  <a:lnTo>
                    <a:pt x="1222" y="3175"/>
                  </a:lnTo>
                  <a:lnTo>
                    <a:pt x="1197" y="3029"/>
                  </a:lnTo>
                  <a:lnTo>
                    <a:pt x="1149" y="2882"/>
                  </a:lnTo>
                  <a:lnTo>
                    <a:pt x="1100" y="2784"/>
                  </a:lnTo>
                  <a:lnTo>
                    <a:pt x="978" y="2565"/>
                  </a:lnTo>
                  <a:lnTo>
                    <a:pt x="831" y="2394"/>
                  </a:lnTo>
                  <a:lnTo>
                    <a:pt x="733" y="2272"/>
                  </a:lnTo>
                  <a:lnTo>
                    <a:pt x="636" y="2149"/>
                  </a:lnTo>
                  <a:lnTo>
                    <a:pt x="587" y="2003"/>
                  </a:lnTo>
                  <a:lnTo>
                    <a:pt x="563" y="1832"/>
                  </a:lnTo>
                  <a:lnTo>
                    <a:pt x="587" y="1637"/>
                  </a:lnTo>
                  <a:lnTo>
                    <a:pt x="636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8" y="1075"/>
                  </a:lnTo>
                  <a:lnTo>
                    <a:pt x="1100" y="879"/>
                  </a:lnTo>
                  <a:lnTo>
                    <a:pt x="1149" y="757"/>
                  </a:lnTo>
                  <a:lnTo>
                    <a:pt x="1197" y="611"/>
                  </a:lnTo>
                  <a:lnTo>
                    <a:pt x="1222" y="464"/>
                  </a:lnTo>
                  <a:lnTo>
                    <a:pt x="1246" y="293"/>
                  </a:lnTo>
                  <a:lnTo>
                    <a:pt x="1222" y="171"/>
                  </a:lnTo>
                  <a:lnTo>
                    <a:pt x="1149" y="98"/>
                  </a:lnTo>
                  <a:lnTo>
                    <a:pt x="1075" y="25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24" name="Google Shape;924;p47"/>
            <p:cNvSpPr/>
            <p:nvPr/>
          </p:nvSpPr>
          <p:spPr>
            <a:xfrm>
              <a:off x="1407975" y="4999400"/>
              <a:ext cx="31150" cy="129450"/>
            </a:xfrm>
            <a:custGeom>
              <a:avLst/>
              <a:gdLst/>
              <a:ahLst/>
              <a:cxnLst/>
              <a:rect l="l" t="t" r="r" b="b"/>
              <a:pathLst>
                <a:path w="1246" h="5178" extrusionOk="0">
                  <a:moveTo>
                    <a:pt x="977" y="0"/>
                  </a:moveTo>
                  <a:lnTo>
                    <a:pt x="855" y="25"/>
                  </a:lnTo>
                  <a:lnTo>
                    <a:pt x="782" y="98"/>
                  </a:lnTo>
                  <a:lnTo>
                    <a:pt x="709" y="171"/>
                  </a:lnTo>
                  <a:lnTo>
                    <a:pt x="684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38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98" y="1368"/>
                  </a:lnTo>
                  <a:lnTo>
                    <a:pt x="49" y="1490"/>
                  </a:lnTo>
                  <a:lnTo>
                    <a:pt x="25" y="1661"/>
                  </a:lnTo>
                  <a:lnTo>
                    <a:pt x="0" y="1832"/>
                  </a:lnTo>
                  <a:lnTo>
                    <a:pt x="25" y="2003"/>
                  </a:lnTo>
                  <a:lnTo>
                    <a:pt x="49" y="2149"/>
                  </a:lnTo>
                  <a:lnTo>
                    <a:pt x="98" y="2296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38" y="2907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4" y="3346"/>
                  </a:lnTo>
                  <a:lnTo>
                    <a:pt x="660" y="3542"/>
                  </a:lnTo>
                  <a:lnTo>
                    <a:pt x="611" y="3688"/>
                  </a:lnTo>
                  <a:lnTo>
                    <a:pt x="538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98" y="4421"/>
                  </a:lnTo>
                  <a:lnTo>
                    <a:pt x="49" y="4567"/>
                  </a:lnTo>
                  <a:lnTo>
                    <a:pt x="25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98" y="5080"/>
                  </a:lnTo>
                  <a:lnTo>
                    <a:pt x="171" y="5153"/>
                  </a:lnTo>
                  <a:lnTo>
                    <a:pt x="293" y="5178"/>
                  </a:lnTo>
                  <a:lnTo>
                    <a:pt x="391" y="5153"/>
                  </a:lnTo>
                  <a:lnTo>
                    <a:pt x="489" y="5080"/>
                  </a:lnTo>
                  <a:lnTo>
                    <a:pt x="562" y="5007"/>
                  </a:lnTo>
                  <a:lnTo>
                    <a:pt x="586" y="4885"/>
                  </a:lnTo>
                  <a:lnTo>
                    <a:pt x="586" y="4714"/>
                  </a:lnTo>
                  <a:lnTo>
                    <a:pt x="660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7" y="4152"/>
                  </a:lnTo>
                  <a:lnTo>
                    <a:pt x="1124" y="3932"/>
                  </a:lnTo>
                  <a:lnTo>
                    <a:pt x="1173" y="3810"/>
                  </a:lnTo>
                  <a:lnTo>
                    <a:pt x="1221" y="3688"/>
                  </a:lnTo>
                  <a:lnTo>
                    <a:pt x="1246" y="3542"/>
                  </a:lnTo>
                  <a:lnTo>
                    <a:pt x="1246" y="3346"/>
                  </a:lnTo>
                  <a:lnTo>
                    <a:pt x="1246" y="3175"/>
                  </a:lnTo>
                  <a:lnTo>
                    <a:pt x="1221" y="3029"/>
                  </a:lnTo>
                  <a:lnTo>
                    <a:pt x="1173" y="2882"/>
                  </a:lnTo>
                  <a:lnTo>
                    <a:pt x="1124" y="2784"/>
                  </a:lnTo>
                  <a:lnTo>
                    <a:pt x="977" y="2565"/>
                  </a:lnTo>
                  <a:lnTo>
                    <a:pt x="831" y="2394"/>
                  </a:lnTo>
                  <a:lnTo>
                    <a:pt x="733" y="2272"/>
                  </a:lnTo>
                  <a:lnTo>
                    <a:pt x="660" y="2149"/>
                  </a:lnTo>
                  <a:lnTo>
                    <a:pt x="586" y="2003"/>
                  </a:lnTo>
                  <a:lnTo>
                    <a:pt x="586" y="1832"/>
                  </a:lnTo>
                  <a:lnTo>
                    <a:pt x="586" y="1637"/>
                  </a:lnTo>
                  <a:lnTo>
                    <a:pt x="660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7" y="1075"/>
                  </a:lnTo>
                  <a:lnTo>
                    <a:pt x="1124" y="879"/>
                  </a:lnTo>
                  <a:lnTo>
                    <a:pt x="1173" y="757"/>
                  </a:lnTo>
                  <a:lnTo>
                    <a:pt x="1221" y="611"/>
                  </a:lnTo>
                  <a:lnTo>
                    <a:pt x="1246" y="464"/>
                  </a:lnTo>
                  <a:lnTo>
                    <a:pt x="1246" y="293"/>
                  </a:lnTo>
                  <a:lnTo>
                    <a:pt x="1221" y="171"/>
                  </a:lnTo>
                  <a:lnTo>
                    <a:pt x="1173" y="98"/>
                  </a:lnTo>
                  <a:lnTo>
                    <a:pt x="1075" y="25"/>
                  </a:lnTo>
                  <a:lnTo>
                    <a:pt x="9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25" name="Google Shape;925;p47"/>
            <p:cNvSpPr/>
            <p:nvPr/>
          </p:nvSpPr>
          <p:spPr>
            <a:xfrm>
              <a:off x="1495900" y="4999400"/>
              <a:ext cx="30550" cy="129450"/>
            </a:xfrm>
            <a:custGeom>
              <a:avLst/>
              <a:gdLst/>
              <a:ahLst/>
              <a:cxnLst/>
              <a:rect l="l" t="t" r="r" b="b"/>
              <a:pathLst>
                <a:path w="1222" h="5178" extrusionOk="0">
                  <a:moveTo>
                    <a:pt x="953" y="0"/>
                  </a:moveTo>
                  <a:lnTo>
                    <a:pt x="831" y="25"/>
                  </a:lnTo>
                  <a:lnTo>
                    <a:pt x="757" y="98"/>
                  </a:lnTo>
                  <a:lnTo>
                    <a:pt x="684" y="171"/>
                  </a:lnTo>
                  <a:lnTo>
                    <a:pt x="660" y="293"/>
                  </a:lnTo>
                  <a:lnTo>
                    <a:pt x="660" y="464"/>
                  </a:lnTo>
                  <a:lnTo>
                    <a:pt x="586" y="611"/>
                  </a:lnTo>
                  <a:lnTo>
                    <a:pt x="513" y="733"/>
                  </a:lnTo>
                  <a:lnTo>
                    <a:pt x="391" y="879"/>
                  </a:lnTo>
                  <a:lnTo>
                    <a:pt x="269" y="1026"/>
                  </a:lnTo>
                  <a:lnTo>
                    <a:pt x="122" y="1246"/>
                  </a:lnTo>
                  <a:lnTo>
                    <a:pt x="73" y="1368"/>
                  </a:lnTo>
                  <a:lnTo>
                    <a:pt x="25" y="1490"/>
                  </a:lnTo>
                  <a:lnTo>
                    <a:pt x="0" y="1661"/>
                  </a:lnTo>
                  <a:lnTo>
                    <a:pt x="0" y="1832"/>
                  </a:lnTo>
                  <a:lnTo>
                    <a:pt x="0" y="2003"/>
                  </a:lnTo>
                  <a:lnTo>
                    <a:pt x="25" y="2149"/>
                  </a:lnTo>
                  <a:lnTo>
                    <a:pt x="73" y="2296"/>
                  </a:lnTo>
                  <a:lnTo>
                    <a:pt x="122" y="2394"/>
                  </a:lnTo>
                  <a:lnTo>
                    <a:pt x="269" y="2613"/>
                  </a:lnTo>
                  <a:lnTo>
                    <a:pt x="391" y="2784"/>
                  </a:lnTo>
                  <a:lnTo>
                    <a:pt x="513" y="2907"/>
                  </a:lnTo>
                  <a:lnTo>
                    <a:pt x="586" y="3029"/>
                  </a:lnTo>
                  <a:lnTo>
                    <a:pt x="660" y="3175"/>
                  </a:lnTo>
                  <a:lnTo>
                    <a:pt x="660" y="3346"/>
                  </a:lnTo>
                  <a:lnTo>
                    <a:pt x="660" y="3542"/>
                  </a:lnTo>
                  <a:lnTo>
                    <a:pt x="586" y="3688"/>
                  </a:lnTo>
                  <a:lnTo>
                    <a:pt x="513" y="3810"/>
                  </a:lnTo>
                  <a:lnTo>
                    <a:pt x="391" y="3932"/>
                  </a:lnTo>
                  <a:lnTo>
                    <a:pt x="269" y="4103"/>
                  </a:lnTo>
                  <a:lnTo>
                    <a:pt x="122" y="4299"/>
                  </a:lnTo>
                  <a:lnTo>
                    <a:pt x="73" y="4421"/>
                  </a:lnTo>
                  <a:lnTo>
                    <a:pt x="25" y="4567"/>
                  </a:lnTo>
                  <a:lnTo>
                    <a:pt x="0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73" y="5080"/>
                  </a:lnTo>
                  <a:lnTo>
                    <a:pt x="171" y="5153"/>
                  </a:lnTo>
                  <a:lnTo>
                    <a:pt x="269" y="5178"/>
                  </a:lnTo>
                  <a:lnTo>
                    <a:pt x="391" y="5153"/>
                  </a:lnTo>
                  <a:lnTo>
                    <a:pt x="464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6" y="4714"/>
                  </a:lnTo>
                  <a:lnTo>
                    <a:pt x="635" y="4567"/>
                  </a:lnTo>
                  <a:lnTo>
                    <a:pt x="708" y="4445"/>
                  </a:lnTo>
                  <a:lnTo>
                    <a:pt x="831" y="4299"/>
                  </a:lnTo>
                  <a:lnTo>
                    <a:pt x="953" y="4152"/>
                  </a:lnTo>
                  <a:lnTo>
                    <a:pt x="1099" y="3932"/>
                  </a:lnTo>
                  <a:lnTo>
                    <a:pt x="1148" y="3810"/>
                  </a:lnTo>
                  <a:lnTo>
                    <a:pt x="1197" y="3688"/>
                  </a:lnTo>
                  <a:lnTo>
                    <a:pt x="1221" y="3542"/>
                  </a:lnTo>
                  <a:lnTo>
                    <a:pt x="1221" y="3346"/>
                  </a:lnTo>
                  <a:lnTo>
                    <a:pt x="1221" y="3175"/>
                  </a:lnTo>
                  <a:lnTo>
                    <a:pt x="1197" y="3029"/>
                  </a:lnTo>
                  <a:lnTo>
                    <a:pt x="1148" y="2882"/>
                  </a:lnTo>
                  <a:lnTo>
                    <a:pt x="1099" y="2784"/>
                  </a:lnTo>
                  <a:lnTo>
                    <a:pt x="953" y="2565"/>
                  </a:lnTo>
                  <a:lnTo>
                    <a:pt x="831" y="2394"/>
                  </a:lnTo>
                  <a:lnTo>
                    <a:pt x="708" y="2272"/>
                  </a:lnTo>
                  <a:lnTo>
                    <a:pt x="635" y="2149"/>
                  </a:lnTo>
                  <a:lnTo>
                    <a:pt x="586" y="2003"/>
                  </a:lnTo>
                  <a:lnTo>
                    <a:pt x="562" y="1832"/>
                  </a:lnTo>
                  <a:lnTo>
                    <a:pt x="586" y="1637"/>
                  </a:lnTo>
                  <a:lnTo>
                    <a:pt x="635" y="1490"/>
                  </a:lnTo>
                  <a:lnTo>
                    <a:pt x="708" y="1368"/>
                  </a:lnTo>
                  <a:lnTo>
                    <a:pt x="831" y="1246"/>
                  </a:lnTo>
                  <a:lnTo>
                    <a:pt x="953" y="1075"/>
                  </a:lnTo>
                  <a:lnTo>
                    <a:pt x="1099" y="879"/>
                  </a:lnTo>
                  <a:lnTo>
                    <a:pt x="1148" y="757"/>
                  </a:lnTo>
                  <a:lnTo>
                    <a:pt x="1197" y="611"/>
                  </a:lnTo>
                  <a:lnTo>
                    <a:pt x="1221" y="464"/>
                  </a:lnTo>
                  <a:lnTo>
                    <a:pt x="1221" y="293"/>
                  </a:lnTo>
                  <a:lnTo>
                    <a:pt x="1221" y="171"/>
                  </a:lnTo>
                  <a:lnTo>
                    <a:pt x="1148" y="98"/>
                  </a:lnTo>
                  <a:lnTo>
                    <a:pt x="1050" y="25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926" name="Google Shape;926;p47"/>
          <p:cNvGrpSpPr/>
          <p:nvPr/>
        </p:nvGrpSpPr>
        <p:grpSpPr>
          <a:xfrm>
            <a:off x="2465336" y="5893167"/>
            <a:ext cx="407020" cy="518627"/>
            <a:chOff x="1958100" y="4985350"/>
            <a:chExt cx="365150" cy="465275"/>
          </a:xfrm>
          <a:solidFill>
            <a:schemeClr val="accent5">
              <a:lumMod val="50000"/>
            </a:schemeClr>
          </a:solidFill>
        </p:grpSpPr>
        <p:sp>
          <p:nvSpPr>
            <p:cNvPr id="927" name="Google Shape;927;p47"/>
            <p:cNvSpPr/>
            <p:nvPr/>
          </p:nvSpPr>
          <p:spPr>
            <a:xfrm>
              <a:off x="1958100" y="4985350"/>
              <a:ext cx="365150" cy="465275"/>
            </a:xfrm>
            <a:custGeom>
              <a:avLst/>
              <a:gdLst/>
              <a:ahLst/>
              <a:cxnLst/>
              <a:rect l="l" t="t" r="r" b="b"/>
              <a:pathLst>
                <a:path w="14606" h="18611" extrusionOk="0">
                  <a:moveTo>
                    <a:pt x="4152" y="1734"/>
                  </a:moveTo>
                  <a:lnTo>
                    <a:pt x="4274" y="1759"/>
                  </a:lnTo>
                  <a:lnTo>
                    <a:pt x="4397" y="1783"/>
                  </a:lnTo>
                  <a:lnTo>
                    <a:pt x="4543" y="1808"/>
                  </a:lnTo>
                  <a:lnTo>
                    <a:pt x="4812" y="1930"/>
                  </a:lnTo>
                  <a:lnTo>
                    <a:pt x="5105" y="2125"/>
                  </a:lnTo>
                  <a:lnTo>
                    <a:pt x="5398" y="2394"/>
                  </a:lnTo>
                  <a:lnTo>
                    <a:pt x="5496" y="2516"/>
                  </a:lnTo>
                  <a:lnTo>
                    <a:pt x="5593" y="2638"/>
                  </a:lnTo>
                  <a:lnTo>
                    <a:pt x="5789" y="2956"/>
                  </a:lnTo>
                  <a:lnTo>
                    <a:pt x="5935" y="3322"/>
                  </a:lnTo>
                  <a:lnTo>
                    <a:pt x="6057" y="3688"/>
                  </a:lnTo>
                  <a:lnTo>
                    <a:pt x="6155" y="4079"/>
                  </a:lnTo>
                  <a:lnTo>
                    <a:pt x="6204" y="4470"/>
                  </a:lnTo>
                  <a:lnTo>
                    <a:pt x="6277" y="4836"/>
                  </a:lnTo>
                  <a:lnTo>
                    <a:pt x="6302" y="5154"/>
                  </a:lnTo>
                  <a:lnTo>
                    <a:pt x="5984" y="5129"/>
                  </a:lnTo>
                  <a:lnTo>
                    <a:pt x="5618" y="5080"/>
                  </a:lnTo>
                  <a:lnTo>
                    <a:pt x="5227" y="5007"/>
                  </a:lnTo>
                  <a:lnTo>
                    <a:pt x="4836" y="4909"/>
                  </a:lnTo>
                  <a:lnTo>
                    <a:pt x="4470" y="4787"/>
                  </a:lnTo>
                  <a:lnTo>
                    <a:pt x="4104" y="4641"/>
                  </a:lnTo>
                  <a:lnTo>
                    <a:pt x="3786" y="4445"/>
                  </a:lnTo>
                  <a:lnTo>
                    <a:pt x="3664" y="4348"/>
                  </a:lnTo>
                  <a:lnTo>
                    <a:pt x="3542" y="4250"/>
                  </a:lnTo>
                  <a:lnTo>
                    <a:pt x="3273" y="3957"/>
                  </a:lnTo>
                  <a:lnTo>
                    <a:pt x="3078" y="3664"/>
                  </a:lnTo>
                  <a:lnTo>
                    <a:pt x="2956" y="3395"/>
                  </a:lnTo>
                  <a:lnTo>
                    <a:pt x="2931" y="3273"/>
                  </a:lnTo>
                  <a:lnTo>
                    <a:pt x="2907" y="3127"/>
                  </a:lnTo>
                  <a:lnTo>
                    <a:pt x="2882" y="3004"/>
                  </a:lnTo>
                  <a:lnTo>
                    <a:pt x="2907" y="2858"/>
                  </a:lnTo>
                  <a:lnTo>
                    <a:pt x="2931" y="2736"/>
                  </a:lnTo>
                  <a:lnTo>
                    <a:pt x="2956" y="2614"/>
                  </a:lnTo>
                  <a:lnTo>
                    <a:pt x="3004" y="2492"/>
                  </a:lnTo>
                  <a:lnTo>
                    <a:pt x="3078" y="2369"/>
                  </a:lnTo>
                  <a:lnTo>
                    <a:pt x="3273" y="2125"/>
                  </a:lnTo>
                  <a:lnTo>
                    <a:pt x="3517" y="1930"/>
                  </a:lnTo>
                  <a:lnTo>
                    <a:pt x="3639" y="1857"/>
                  </a:lnTo>
                  <a:lnTo>
                    <a:pt x="3762" y="1808"/>
                  </a:lnTo>
                  <a:lnTo>
                    <a:pt x="3884" y="1783"/>
                  </a:lnTo>
                  <a:lnTo>
                    <a:pt x="4006" y="1759"/>
                  </a:lnTo>
                  <a:lnTo>
                    <a:pt x="4152" y="1734"/>
                  </a:lnTo>
                  <a:close/>
                  <a:moveTo>
                    <a:pt x="10454" y="1734"/>
                  </a:moveTo>
                  <a:lnTo>
                    <a:pt x="10600" y="1759"/>
                  </a:lnTo>
                  <a:lnTo>
                    <a:pt x="10722" y="1783"/>
                  </a:lnTo>
                  <a:lnTo>
                    <a:pt x="10844" y="1808"/>
                  </a:lnTo>
                  <a:lnTo>
                    <a:pt x="10966" y="1857"/>
                  </a:lnTo>
                  <a:lnTo>
                    <a:pt x="11089" y="1930"/>
                  </a:lnTo>
                  <a:lnTo>
                    <a:pt x="11333" y="2125"/>
                  </a:lnTo>
                  <a:lnTo>
                    <a:pt x="11528" y="2369"/>
                  </a:lnTo>
                  <a:lnTo>
                    <a:pt x="11601" y="2492"/>
                  </a:lnTo>
                  <a:lnTo>
                    <a:pt x="11650" y="2614"/>
                  </a:lnTo>
                  <a:lnTo>
                    <a:pt x="11675" y="2736"/>
                  </a:lnTo>
                  <a:lnTo>
                    <a:pt x="11699" y="2858"/>
                  </a:lnTo>
                  <a:lnTo>
                    <a:pt x="11724" y="3004"/>
                  </a:lnTo>
                  <a:lnTo>
                    <a:pt x="11699" y="3127"/>
                  </a:lnTo>
                  <a:lnTo>
                    <a:pt x="11675" y="3273"/>
                  </a:lnTo>
                  <a:lnTo>
                    <a:pt x="11650" y="3395"/>
                  </a:lnTo>
                  <a:lnTo>
                    <a:pt x="11528" y="3664"/>
                  </a:lnTo>
                  <a:lnTo>
                    <a:pt x="11333" y="3957"/>
                  </a:lnTo>
                  <a:lnTo>
                    <a:pt x="11064" y="4250"/>
                  </a:lnTo>
                  <a:lnTo>
                    <a:pt x="10942" y="4348"/>
                  </a:lnTo>
                  <a:lnTo>
                    <a:pt x="10820" y="4445"/>
                  </a:lnTo>
                  <a:lnTo>
                    <a:pt x="10502" y="4641"/>
                  </a:lnTo>
                  <a:lnTo>
                    <a:pt x="10136" y="4787"/>
                  </a:lnTo>
                  <a:lnTo>
                    <a:pt x="9770" y="4909"/>
                  </a:lnTo>
                  <a:lnTo>
                    <a:pt x="9379" y="5007"/>
                  </a:lnTo>
                  <a:lnTo>
                    <a:pt x="8988" y="5080"/>
                  </a:lnTo>
                  <a:lnTo>
                    <a:pt x="8622" y="5129"/>
                  </a:lnTo>
                  <a:lnTo>
                    <a:pt x="8304" y="5154"/>
                  </a:lnTo>
                  <a:lnTo>
                    <a:pt x="8329" y="4836"/>
                  </a:lnTo>
                  <a:lnTo>
                    <a:pt x="8402" y="4470"/>
                  </a:lnTo>
                  <a:lnTo>
                    <a:pt x="8451" y="4079"/>
                  </a:lnTo>
                  <a:lnTo>
                    <a:pt x="8549" y="3688"/>
                  </a:lnTo>
                  <a:lnTo>
                    <a:pt x="8671" y="3322"/>
                  </a:lnTo>
                  <a:lnTo>
                    <a:pt x="8817" y="2956"/>
                  </a:lnTo>
                  <a:lnTo>
                    <a:pt x="9013" y="2638"/>
                  </a:lnTo>
                  <a:lnTo>
                    <a:pt x="9110" y="2516"/>
                  </a:lnTo>
                  <a:lnTo>
                    <a:pt x="9208" y="2394"/>
                  </a:lnTo>
                  <a:lnTo>
                    <a:pt x="9501" y="2125"/>
                  </a:lnTo>
                  <a:lnTo>
                    <a:pt x="9794" y="1930"/>
                  </a:lnTo>
                  <a:lnTo>
                    <a:pt x="10063" y="1808"/>
                  </a:lnTo>
                  <a:lnTo>
                    <a:pt x="10209" y="1783"/>
                  </a:lnTo>
                  <a:lnTo>
                    <a:pt x="10331" y="1759"/>
                  </a:lnTo>
                  <a:lnTo>
                    <a:pt x="10454" y="1734"/>
                  </a:lnTo>
                  <a:close/>
                  <a:moveTo>
                    <a:pt x="3639" y="0"/>
                  </a:moveTo>
                  <a:lnTo>
                    <a:pt x="3395" y="25"/>
                  </a:lnTo>
                  <a:lnTo>
                    <a:pt x="3151" y="74"/>
                  </a:lnTo>
                  <a:lnTo>
                    <a:pt x="2907" y="147"/>
                  </a:lnTo>
                  <a:lnTo>
                    <a:pt x="2687" y="220"/>
                  </a:lnTo>
                  <a:lnTo>
                    <a:pt x="2467" y="342"/>
                  </a:lnTo>
                  <a:lnTo>
                    <a:pt x="2272" y="464"/>
                  </a:lnTo>
                  <a:lnTo>
                    <a:pt x="2101" y="611"/>
                  </a:lnTo>
                  <a:lnTo>
                    <a:pt x="1930" y="782"/>
                  </a:lnTo>
                  <a:lnTo>
                    <a:pt x="1759" y="953"/>
                  </a:lnTo>
                  <a:lnTo>
                    <a:pt x="1612" y="1124"/>
                  </a:lnTo>
                  <a:lnTo>
                    <a:pt x="1490" y="1344"/>
                  </a:lnTo>
                  <a:lnTo>
                    <a:pt x="1368" y="1539"/>
                  </a:lnTo>
                  <a:lnTo>
                    <a:pt x="1295" y="1759"/>
                  </a:lnTo>
                  <a:lnTo>
                    <a:pt x="1222" y="2003"/>
                  </a:lnTo>
                  <a:lnTo>
                    <a:pt x="1173" y="2247"/>
                  </a:lnTo>
                  <a:lnTo>
                    <a:pt x="1148" y="2492"/>
                  </a:lnTo>
                  <a:lnTo>
                    <a:pt x="1173" y="2760"/>
                  </a:lnTo>
                  <a:lnTo>
                    <a:pt x="1197" y="3029"/>
                  </a:lnTo>
                  <a:lnTo>
                    <a:pt x="1295" y="3298"/>
                  </a:lnTo>
                  <a:lnTo>
                    <a:pt x="1393" y="3566"/>
                  </a:lnTo>
                  <a:lnTo>
                    <a:pt x="1539" y="3859"/>
                  </a:lnTo>
                  <a:lnTo>
                    <a:pt x="1734" y="4152"/>
                  </a:lnTo>
                  <a:lnTo>
                    <a:pt x="1954" y="4445"/>
                  </a:lnTo>
                  <a:lnTo>
                    <a:pt x="2223" y="4739"/>
                  </a:lnTo>
                  <a:lnTo>
                    <a:pt x="2394" y="4885"/>
                  </a:lnTo>
                  <a:lnTo>
                    <a:pt x="2565" y="5007"/>
                  </a:lnTo>
                  <a:lnTo>
                    <a:pt x="2931" y="5251"/>
                  </a:lnTo>
                  <a:lnTo>
                    <a:pt x="3346" y="5471"/>
                  </a:lnTo>
                  <a:lnTo>
                    <a:pt x="3762" y="5642"/>
                  </a:lnTo>
                  <a:lnTo>
                    <a:pt x="391" y="5642"/>
                  </a:lnTo>
                  <a:lnTo>
                    <a:pt x="318" y="5667"/>
                  </a:lnTo>
                  <a:lnTo>
                    <a:pt x="220" y="5715"/>
                  </a:lnTo>
                  <a:lnTo>
                    <a:pt x="147" y="5789"/>
                  </a:lnTo>
                  <a:lnTo>
                    <a:pt x="98" y="5838"/>
                  </a:lnTo>
                  <a:lnTo>
                    <a:pt x="49" y="5935"/>
                  </a:lnTo>
                  <a:lnTo>
                    <a:pt x="25" y="6033"/>
                  </a:lnTo>
                  <a:lnTo>
                    <a:pt x="0" y="6131"/>
                  </a:lnTo>
                  <a:lnTo>
                    <a:pt x="0" y="9599"/>
                  </a:lnTo>
                  <a:lnTo>
                    <a:pt x="5325" y="9599"/>
                  </a:lnTo>
                  <a:lnTo>
                    <a:pt x="5325" y="6009"/>
                  </a:lnTo>
                  <a:lnTo>
                    <a:pt x="5813" y="6082"/>
                  </a:lnTo>
                  <a:lnTo>
                    <a:pt x="5813" y="18611"/>
                  </a:lnTo>
                  <a:lnTo>
                    <a:pt x="8793" y="18611"/>
                  </a:lnTo>
                  <a:lnTo>
                    <a:pt x="8793" y="6082"/>
                  </a:lnTo>
                  <a:lnTo>
                    <a:pt x="9281" y="6009"/>
                  </a:lnTo>
                  <a:lnTo>
                    <a:pt x="9281" y="9599"/>
                  </a:lnTo>
                  <a:lnTo>
                    <a:pt x="14605" y="9599"/>
                  </a:lnTo>
                  <a:lnTo>
                    <a:pt x="14605" y="6131"/>
                  </a:lnTo>
                  <a:lnTo>
                    <a:pt x="14581" y="6033"/>
                  </a:lnTo>
                  <a:lnTo>
                    <a:pt x="14557" y="5935"/>
                  </a:lnTo>
                  <a:lnTo>
                    <a:pt x="14508" y="5838"/>
                  </a:lnTo>
                  <a:lnTo>
                    <a:pt x="14459" y="5789"/>
                  </a:lnTo>
                  <a:lnTo>
                    <a:pt x="14386" y="5715"/>
                  </a:lnTo>
                  <a:lnTo>
                    <a:pt x="14288" y="5667"/>
                  </a:lnTo>
                  <a:lnTo>
                    <a:pt x="14215" y="5642"/>
                  </a:lnTo>
                  <a:lnTo>
                    <a:pt x="10844" y="5642"/>
                  </a:lnTo>
                  <a:lnTo>
                    <a:pt x="11259" y="5471"/>
                  </a:lnTo>
                  <a:lnTo>
                    <a:pt x="11675" y="5251"/>
                  </a:lnTo>
                  <a:lnTo>
                    <a:pt x="12041" y="5007"/>
                  </a:lnTo>
                  <a:lnTo>
                    <a:pt x="12212" y="4885"/>
                  </a:lnTo>
                  <a:lnTo>
                    <a:pt x="12383" y="4739"/>
                  </a:lnTo>
                  <a:lnTo>
                    <a:pt x="12652" y="4445"/>
                  </a:lnTo>
                  <a:lnTo>
                    <a:pt x="12871" y="4152"/>
                  </a:lnTo>
                  <a:lnTo>
                    <a:pt x="13067" y="3859"/>
                  </a:lnTo>
                  <a:lnTo>
                    <a:pt x="13213" y="3566"/>
                  </a:lnTo>
                  <a:lnTo>
                    <a:pt x="13311" y="3298"/>
                  </a:lnTo>
                  <a:lnTo>
                    <a:pt x="13409" y="3029"/>
                  </a:lnTo>
                  <a:lnTo>
                    <a:pt x="13433" y="2760"/>
                  </a:lnTo>
                  <a:lnTo>
                    <a:pt x="13458" y="2492"/>
                  </a:lnTo>
                  <a:lnTo>
                    <a:pt x="13433" y="2247"/>
                  </a:lnTo>
                  <a:lnTo>
                    <a:pt x="13384" y="2003"/>
                  </a:lnTo>
                  <a:lnTo>
                    <a:pt x="13311" y="1759"/>
                  </a:lnTo>
                  <a:lnTo>
                    <a:pt x="13238" y="1539"/>
                  </a:lnTo>
                  <a:lnTo>
                    <a:pt x="13116" y="1344"/>
                  </a:lnTo>
                  <a:lnTo>
                    <a:pt x="12994" y="1124"/>
                  </a:lnTo>
                  <a:lnTo>
                    <a:pt x="12847" y="953"/>
                  </a:lnTo>
                  <a:lnTo>
                    <a:pt x="12676" y="782"/>
                  </a:lnTo>
                  <a:lnTo>
                    <a:pt x="12505" y="611"/>
                  </a:lnTo>
                  <a:lnTo>
                    <a:pt x="12334" y="464"/>
                  </a:lnTo>
                  <a:lnTo>
                    <a:pt x="12139" y="342"/>
                  </a:lnTo>
                  <a:lnTo>
                    <a:pt x="11919" y="220"/>
                  </a:lnTo>
                  <a:lnTo>
                    <a:pt x="11699" y="147"/>
                  </a:lnTo>
                  <a:lnTo>
                    <a:pt x="11455" y="74"/>
                  </a:lnTo>
                  <a:lnTo>
                    <a:pt x="11211" y="25"/>
                  </a:lnTo>
                  <a:lnTo>
                    <a:pt x="10966" y="0"/>
                  </a:lnTo>
                  <a:lnTo>
                    <a:pt x="10698" y="25"/>
                  </a:lnTo>
                  <a:lnTo>
                    <a:pt x="10429" y="49"/>
                  </a:lnTo>
                  <a:lnTo>
                    <a:pt x="10160" y="147"/>
                  </a:lnTo>
                  <a:lnTo>
                    <a:pt x="9892" y="245"/>
                  </a:lnTo>
                  <a:lnTo>
                    <a:pt x="9599" y="391"/>
                  </a:lnTo>
                  <a:lnTo>
                    <a:pt x="9306" y="587"/>
                  </a:lnTo>
                  <a:lnTo>
                    <a:pt x="9013" y="806"/>
                  </a:lnTo>
                  <a:lnTo>
                    <a:pt x="8719" y="1075"/>
                  </a:lnTo>
                  <a:lnTo>
                    <a:pt x="8475" y="1368"/>
                  </a:lnTo>
                  <a:lnTo>
                    <a:pt x="8280" y="1661"/>
                  </a:lnTo>
                  <a:lnTo>
                    <a:pt x="8084" y="2003"/>
                  </a:lnTo>
                  <a:lnTo>
                    <a:pt x="7914" y="2369"/>
                  </a:lnTo>
                  <a:lnTo>
                    <a:pt x="7791" y="2736"/>
                  </a:lnTo>
                  <a:lnTo>
                    <a:pt x="7669" y="3102"/>
                  </a:lnTo>
                  <a:lnTo>
                    <a:pt x="7572" y="3469"/>
                  </a:lnTo>
                  <a:lnTo>
                    <a:pt x="7498" y="3835"/>
                  </a:lnTo>
                  <a:lnTo>
                    <a:pt x="7401" y="4519"/>
                  </a:lnTo>
                  <a:lnTo>
                    <a:pt x="7327" y="5080"/>
                  </a:lnTo>
                  <a:lnTo>
                    <a:pt x="7303" y="5667"/>
                  </a:lnTo>
                  <a:lnTo>
                    <a:pt x="7279" y="5080"/>
                  </a:lnTo>
                  <a:lnTo>
                    <a:pt x="7205" y="4519"/>
                  </a:lnTo>
                  <a:lnTo>
                    <a:pt x="7108" y="3835"/>
                  </a:lnTo>
                  <a:lnTo>
                    <a:pt x="7034" y="3469"/>
                  </a:lnTo>
                  <a:lnTo>
                    <a:pt x="6937" y="3102"/>
                  </a:lnTo>
                  <a:lnTo>
                    <a:pt x="6814" y="2736"/>
                  </a:lnTo>
                  <a:lnTo>
                    <a:pt x="6692" y="2369"/>
                  </a:lnTo>
                  <a:lnTo>
                    <a:pt x="6521" y="2003"/>
                  </a:lnTo>
                  <a:lnTo>
                    <a:pt x="6326" y="1661"/>
                  </a:lnTo>
                  <a:lnTo>
                    <a:pt x="6131" y="1368"/>
                  </a:lnTo>
                  <a:lnTo>
                    <a:pt x="5886" y="1075"/>
                  </a:lnTo>
                  <a:lnTo>
                    <a:pt x="5593" y="806"/>
                  </a:lnTo>
                  <a:lnTo>
                    <a:pt x="5300" y="587"/>
                  </a:lnTo>
                  <a:lnTo>
                    <a:pt x="5007" y="391"/>
                  </a:lnTo>
                  <a:lnTo>
                    <a:pt x="4714" y="245"/>
                  </a:lnTo>
                  <a:lnTo>
                    <a:pt x="4445" y="147"/>
                  </a:lnTo>
                  <a:lnTo>
                    <a:pt x="4177" y="49"/>
                  </a:lnTo>
                  <a:lnTo>
                    <a:pt x="3908" y="25"/>
                  </a:lnTo>
                  <a:lnTo>
                    <a:pt x="36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28" name="Google Shape;928;p47"/>
            <p:cNvSpPr/>
            <p:nvPr/>
          </p:nvSpPr>
          <p:spPr>
            <a:xfrm>
              <a:off x="1977625" y="5237525"/>
              <a:ext cx="113600" cy="213100"/>
            </a:xfrm>
            <a:custGeom>
              <a:avLst/>
              <a:gdLst/>
              <a:ahLst/>
              <a:cxnLst/>
              <a:rect l="l" t="t" r="r" b="b"/>
              <a:pathLst>
                <a:path w="4544" h="8524" extrusionOk="0">
                  <a:moveTo>
                    <a:pt x="1" y="0"/>
                  </a:moveTo>
                  <a:lnTo>
                    <a:pt x="1" y="8035"/>
                  </a:lnTo>
                  <a:lnTo>
                    <a:pt x="25" y="8133"/>
                  </a:lnTo>
                  <a:lnTo>
                    <a:pt x="50" y="8231"/>
                  </a:lnTo>
                  <a:lnTo>
                    <a:pt x="99" y="8304"/>
                  </a:lnTo>
                  <a:lnTo>
                    <a:pt x="148" y="8377"/>
                  </a:lnTo>
                  <a:lnTo>
                    <a:pt x="221" y="8426"/>
                  </a:lnTo>
                  <a:lnTo>
                    <a:pt x="318" y="8475"/>
                  </a:lnTo>
                  <a:lnTo>
                    <a:pt x="392" y="8499"/>
                  </a:lnTo>
                  <a:lnTo>
                    <a:pt x="489" y="8524"/>
                  </a:lnTo>
                  <a:lnTo>
                    <a:pt x="4544" y="8524"/>
                  </a:lnTo>
                  <a:lnTo>
                    <a:pt x="45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29" name="Google Shape;929;p47"/>
            <p:cNvSpPr/>
            <p:nvPr/>
          </p:nvSpPr>
          <p:spPr>
            <a:xfrm>
              <a:off x="2190125" y="5237525"/>
              <a:ext cx="113575" cy="213100"/>
            </a:xfrm>
            <a:custGeom>
              <a:avLst/>
              <a:gdLst/>
              <a:ahLst/>
              <a:cxnLst/>
              <a:rect l="l" t="t" r="r" b="b"/>
              <a:pathLst>
                <a:path w="4543" h="8524" extrusionOk="0">
                  <a:moveTo>
                    <a:pt x="0" y="0"/>
                  </a:moveTo>
                  <a:lnTo>
                    <a:pt x="0" y="8524"/>
                  </a:lnTo>
                  <a:lnTo>
                    <a:pt x="4054" y="8524"/>
                  </a:lnTo>
                  <a:lnTo>
                    <a:pt x="4152" y="8499"/>
                  </a:lnTo>
                  <a:lnTo>
                    <a:pt x="4225" y="8475"/>
                  </a:lnTo>
                  <a:lnTo>
                    <a:pt x="4323" y="8426"/>
                  </a:lnTo>
                  <a:lnTo>
                    <a:pt x="4396" y="8377"/>
                  </a:lnTo>
                  <a:lnTo>
                    <a:pt x="4445" y="8304"/>
                  </a:lnTo>
                  <a:lnTo>
                    <a:pt x="4494" y="8231"/>
                  </a:lnTo>
                  <a:lnTo>
                    <a:pt x="4518" y="8133"/>
                  </a:lnTo>
                  <a:lnTo>
                    <a:pt x="4543" y="8035"/>
                  </a:lnTo>
                  <a:lnTo>
                    <a:pt x="45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930" name="Google Shape;930;p47"/>
          <p:cNvGrpSpPr/>
          <p:nvPr/>
        </p:nvGrpSpPr>
        <p:grpSpPr>
          <a:xfrm>
            <a:off x="3186748" y="5912897"/>
            <a:ext cx="466933" cy="479836"/>
            <a:chOff x="2605300" y="5003050"/>
            <a:chExt cx="418900" cy="430475"/>
          </a:xfrm>
          <a:solidFill>
            <a:schemeClr val="accent5">
              <a:lumMod val="50000"/>
            </a:schemeClr>
          </a:solidFill>
        </p:grpSpPr>
        <p:sp>
          <p:nvSpPr>
            <p:cNvPr id="931" name="Google Shape;931;p47"/>
            <p:cNvSpPr/>
            <p:nvPr/>
          </p:nvSpPr>
          <p:spPr>
            <a:xfrm>
              <a:off x="2820225" y="5222250"/>
              <a:ext cx="202750" cy="211275"/>
            </a:xfrm>
            <a:custGeom>
              <a:avLst/>
              <a:gdLst/>
              <a:ahLst/>
              <a:cxnLst/>
              <a:rect l="l" t="t" r="r" b="b"/>
              <a:pathLst>
                <a:path w="8110" h="8451" extrusionOk="0">
                  <a:moveTo>
                    <a:pt x="1710" y="1"/>
                  </a:moveTo>
                  <a:lnTo>
                    <a:pt x="1" y="1857"/>
                  </a:lnTo>
                  <a:lnTo>
                    <a:pt x="5813" y="8158"/>
                  </a:lnTo>
                  <a:lnTo>
                    <a:pt x="5960" y="8280"/>
                  </a:lnTo>
                  <a:lnTo>
                    <a:pt x="6131" y="8378"/>
                  </a:lnTo>
                  <a:lnTo>
                    <a:pt x="6302" y="8427"/>
                  </a:lnTo>
                  <a:lnTo>
                    <a:pt x="6497" y="8451"/>
                  </a:lnTo>
                  <a:lnTo>
                    <a:pt x="6668" y="8427"/>
                  </a:lnTo>
                  <a:lnTo>
                    <a:pt x="6839" y="8378"/>
                  </a:lnTo>
                  <a:lnTo>
                    <a:pt x="7010" y="8280"/>
                  </a:lnTo>
                  <a:lnTo>
                    <a:pt x="7157" y="8158"/>
                  </a:lnTo>
                  <a:lnTo>
                    <a:pt x="7841" y="7474"/>
                  </a:lnTo>
                  <a:lnTo>
                    <a:pt x="7963" y="7328"/>
                  </a:lnTo>
                  <a:lnTo>
                    <a:pt x="8060" y="7157"/>
                  </a:lnTo>
                  <a:lnTo>
                    <a:pt x="8109" y="6986"/>
                  </a:lnTo>
                  <a:lnTo>
                    <a:pt x="8109" y="6815"/>
                  </a:lnTo>
                  <a:lnTo>
                    <a:pt x="8109" y="6619"/>
                  </a:lnTo>
                  <a:lnTo>
                    <a:pt x="8060" y="6448"/>
                  </a:lnTo>
                  <a:lnTo>
                    <a:pt x="7963" y="6277"/>
                  </a:lnTo>
                  <a:lnTo>
                    <a:pt x="7841" y="6131"/>
                  </a:lnTo>
                  <a:lnTo>
                    <a:pt x="171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32" name="Google Shape;932;p47"/>
            <p:cNvSpPr/>
            <p:nvPr/>
          </p:nvSpPr>
          <p:spPr>
            <a:xfrm>
              <a:off x="2606525" y="5003050"/>
              <a:ext cx="203975" cy="208225"/>
            </a:xfrm>
            <a:custGeom>
              <a:avLst/>
              <a:gdLst/>
              <a:ahLst/>
              <a:cxnLst/>
              <a:rect l="l" t="t" r="r" b="b"/>
              <a:pathLst>
                <a:path w="8159" h="8329" extrusionOk="0">
                  <a:moveTo>
                    <a:pt x="880" y="1"/>
                  </a:moveTo>
                  <a:lnTo>
                    <a:pt x="685" y="50"/>
                  </a:lnTo>
                  <a:lnTo>
                    <a:pt x="514" y="123"/>
                  </a:lnTo>
                  <a:lnTo>
                    <a:pt x="391" y="245"/>
                  </a:lnTo>
                  <a:lnTo>
                    <a:pt x="269" y="367"/>
                  </a:lnTo>
                  <a:lnTo>
                    <a:pt x="172" y="514"/>
                  </a:lnTo>
                  <a:lnTo>
                    <a:pt x="98" y="685"/>
                  </a:lnTo>
                  <a:lnTo>
                    <a:pt x="50" y="856"/>
                  </a:lnTo>
                  <a:lnTo>
                    <a:pt x="1" y="1026"/>
                  </a:lnTo>
                  <a:lnTo>
                    <a:pt x="1" y="1222"/>
                  </a:lnTo>
                  <a:lnTo>
                    <a:pt x="1" y="1417"/>
                  </a:lnTo>
                  <a:lnTo>
                    <a:pt x="1" y="1613"/>
                  </a:lnTo>
                  <a:lnTo>
                    <a:pt x="74" y="2028"/>
                  </a:lnTo>
                  <a:lnTo>
                    <a:pt x="221" y="2492"/>
                  </a:lnTo>
                  <a:lnTo>
                    <a:pt x="391" y="2931"/>
                  </a:lnTo>
                  <a:lnTo>
                    <a:pt x="611" y="3396"/>
                  </a:lnTo>
                  <a:lnTo>
                    <a:pt x="856" y="3884"/>
                  </a:lnTo>
                  <a:lnTo>
                    <a:pt x="1124" y="4324"/>
                  </a:lnTo>
                  <a:lnTo>
                    <a:pt x="1417" y="4788"/>
                  </a:lnTo>
                  <a:lnTo>
                    <a:pt x="1710" y="5203"/>
                  </a:lnTo>
                  <a:lnTo>
                    <a:pt x="2003" y="5594"/>
                  </a:lnTo>
                  <a:lnTo>
                    <a:pt x="2296" y="5960"/>
                  </a:lnTo>
                  <a:lnTo>
                    <a:pt x="2590" y="6302"/>
                  </a:lnTo>
                  <a:lnTo>
                    <a:pt x="2858" y="6571"/>
                  </a:lnTo>
                  <a:lnTo>
                    <a:pt x="3078" y="6790"/>
                  </a:lnTo>
                  <a:lnTo>
                    <a:pt x="3322" y="6986"/>
                  </a:lnTo>
                  <a:lnTo>
                    <a:pt x="3566" y="7157"/>
                  </a:lnTo>
                  <a:lnTo>
                    <a:pt x="3811" y="7328"/>
                  </a:lnTo>
                  <a:lnTo>
                    <a:pt x="4324" y="7621"/>
                  </a:lnTo>
                  <a:lnTo>
                    <a:pt x="4836" y="7841"/>
                  </a:lnTo>
                  <a:lnTo>
                    <a:pt x="5325" y="8036"/>
                  </a:lnTo>
                  <a:lnTo>
                    <a:pt x="5740" y="8182"/>
                  </a:lnTo>
                  <a:lnTo>
                    <a:pt x="6351" y="8329"/>
                  </a:lnTo>
                  <a:lnTo>
                    <a:pt x="8158" y="6668"/>
                  </a:lnTo>
                  <a:lnTo>
                    <a:pt x="4446" y="2956"/>
                  </a:lnTo>
                  <a:lnTo>
                    <a:pt x="1735" y="245"/>
                  </a:lnTo>
                  <a:lnTo>
                    <a:pt x="1588" y="123"/>
                  </a:lnTo>
                  <a:lnTo>
                    <a:pt x="1417" y="50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33" name="Google Shape;933;p47"/>
            <p:cNvSpPr/>
            <p:nvPr/>
          </p:nvSpPr>
          <p:spPr>
            <a:xfrm>
              <a:off x="2605300" y="5008550"/>
              <a:ext cx="418900" cy="418875"/>
            </a:xfrm>
            <a:custGeom>
              <a:avLst/>
              <a:gdLst/>
              <a:ahLst/>
              <a:cxnLst/>
              <a:rect l="l" t="t" r="r" b="b"/>
              <a:pathLst>
                <a:path w="16756" h="16755" extrusionOk="0">
                  <a:moveTo>
                    <a:pt x="13922" y="1"/>
                  </a:moveTo>
                  <a:lnTo>
                    <a:pt x="13824" y="49"/>
                  </a:lnTo>
                  <a:lnTo>
                    <a:pt x="13360" y="342"/>
                  </a:lnTo>
                  <a:lnTo>
                    <a:pt x="12261" y="1026"/>
                  </a:lnTo>
                  <a:lnTo>
                    <a:pt x="11602" y="1466"/>
                  </a:lnTo>
                  <a:lnTo>
                    <a:pt x="10942" y="1930"/>
                  </a:lnTo>
                  <a:lnTo>
                    <a:pt x="10381" y="2370"/>
                  </a:lnTo>
                  <a:lnTo>
                    <a:pt x="10112" y="2589"/>
                  </a:lnTo>
                  <a:lnTo>
                    <a:pt x="9917" y="2785"/>
                  </a:lnTo>
                  <a:lnTo>
                    <a:pt x="9795" y="2907"/>
                  </a:lnTo>
                  <a:lnTo>
                    <a:pt x="9697" y="3053"/>
                  </a:lnTo>
                  <a:lnTo>
                    <a:pt x="9599" y="3224"/>
                  </a:lnTo>
                  <a:lnTo>
                    <a:pt x="9526" y="3420"/>
                  </a:lnTo>
                  <a:lnTo>
                    <a:pt x="9404" y="3835"/>
                  </a:lnTo>
                  <a:lnTo>
                    <a:pt x="9330" y="4275"/>
                  </a:lnTo>
                  <a:lnTo>
                    <a:pt x="9282" y="4714"/>
                  </a:lnTo>
                  <a:lnTo>
                    <a:pt x="9306" y="5178"/>
                  </a:lnTo>
                  <a:lnTo>
                    <a:pt x="9355" y="5593"/>
                  </a:lnTo>
                  <a:lnTo>
                    <a:pt x="9379" y="5789"/>
                  </a:lnTo>
                  <a:lnTo>
                    <a:pt x="9453" y="5960"/>
                  </a:lnTo>
                  <a:lnTo>
                    <a:pt x="270" y="14459"/>
                  </a:lnTo>
                  <a:lnTo>
                    <a:pt x="147" y="14606"/>
                  </a:lnTo>
                  <a:lnTo>
                    <a:pt x="74" y="14776"/>
                  </a:lnTo>
                  <a:lnTo>
                    <a:pt x="1" y="14947"/>
                  </a:lnTo>
                  <a:lnTo>
                    <a:pt x="1" y="15118"/>
                  </a:lnTo>
                  <a:lnTo>
                    <a:pt x="1" y="15314"/>
                  </a:lnTo>
                  <a:lnTo>
                    <a:pt x="74" y="15485"/>
                  </a:lnTo>
                  <a:lnTo>
                    <a:pt x="147" y="15656"/>
                  </a:lnTo>
                  <a:lnTo>
                    <a:pt x="270" y="15802"/>
                  </a:lnTo>
                  <a:lnTo>
                    <a:pt x="953" y="16486"/>
                  </a:lnTo>
                  <a:lnTo>
                    <a:pt x="1100" y="16608"/>
                  </a:lnTo>
                  <a:lnTo>
                    <a:pt x="1271" y="16681"/>
                  </a:lnTo>
                  <a:lnTo>
                    <a:pt x="1442" y="16755"/>
                  </a:lnTo>
                  <a:lnTo>
                    <a:pt x="1808" y="16755"/>
                  </a:lnTo>
                  <a:lnTo>
                    <a:pt x="1979" y="16681"/>
                  </a:lnTo>
                  <a:lnTo>
                    <a:pt x="2150" y="16608"/>
                  </a:lnTo>
                  <a:lnTo>
                    <a:pt x="2297" y="16486"/>
                  </a:lnTo>
                  <a:lnTo>
                    <a:pt x="10796" y="7303"/>
                  </a:lnTo>
                  <a:lnTo>
                    <a:pt x="11162" y="7401"/>
                  </a:lnTo>
                  <a:lnTo>
                    <a:pt x="11577" y="7450"/>
                  </a:lnTo>
                  <a:lnTo>
                    <a:pt x="12041" y="7474"/>
                  </a:lnTo>
                  <a:lnTo>
                    <a:pt x="12481" y="7425"/>
                  </a:lnTo>
                  <a:lnTo>
                    <a:pt x="12921" y="7352"/>
                  </a:lnTo>
                  <a:lnTo>
                    <a:pt x="13336" y="7230"/>
                  </a:lnTo>
                  <a:lnTo>
                    <a:pt x="13531" y="7156"/>
                  </a:lnTo>
                  <a:lnTo>
                    <a:pt x="13702" y="7059"/>
                  </a:lnTo>
                  <a:lnTo>
                    <a:pt x="13849" y="6961"/>
                  </a:lnTo>
                  <a:lnTo>
                    <a:pt x="13971" y="6839"/>
                  </a:lnTo>
                  <a:lnTo>
                    <a:pt x="14166" y="6644"/>
                  </a:lnTo>
                  <a:lnTo>
                    <a:pt x="14386" y="6375"/>
                  </a:lnTo>
                  <a:lnTo>
                    <a:pt x="14826" y="5813"/>
                  </a:lnTo>
                  <a:lnTo>
                    <a:pt x="15290" y="5154"/>
                  </a:lnTo>
                  <a:lnTo>
                    <a:pt x="15729" y="4494"/>
                  </a:lnTo>
                  <a:lnTo>
                    <a:pt x="16413" y="3395"/>
                  </a:lnTo>
                  <a:lnTo>
                    <a:pt x="16706" y="2931"/>
                  </a:lnTo>
                  <a:lnTo>
                    <a:pt x="16755" y="2834"/>
                  </a:lnTo>
                  <a:lnTo>
                    <a:pt x="16755" y="2736"/>
                  </a:lnTo>
                  <a:lnTo>
                    <a:pt x="16755" y="2663"/>
                  </a:lnTo>
                  <a:lnTo>
                    <a:pt x="16706" y="2589"/>
                  </a:lnTo>
                  <a:lnTo>
                    <a:pt x="16633" y="2541"/>
                  </a:lnTo>
                  <a:lnTo>
                    <a:pt x="16462" y="2541"/>
                  </a:lnTo>
                  <a:lnTo>
                    <a:pt x="16364" y="2589"/>
                  </a:lnTo>
                  <a:lnTo>
                    <a:pt x="13653" y="4958"/>
                  </a:lnTo>
                  <a:lnTo>
                    <a:pt x="13580" y="5007"/>
                  </a:lnTo>
                  <a:lnTo>
                    <a:pt x="13458" y="5007"/>
                  </a:lnTo>
                  <a:lnTo>
                    <a:pt x="13360" y="4983"/>
                  </a:lnTo>
                  <a:lnTo>
                    <a:pt x="13238" y="4885"/>
                  </a:lnTo>
                  <a:lnTo>
                    <a:pt x="13140" y="4763"/>
                  </a:lnTo>
                  <a:lnTo>
                    <a:pt x="13092" y="4641"/>
                  </a:lnTo>
                  <a:lnTo>
                    <a:pt x="13092" y="4543"/>
                  </a:lnTo>
                  <a:lnTo>
                    <a:pt x="13140" y="4446"/>
                  </a:lnTo>
                  <a:lnTo>
                    <a:pt x="15607" y="1490"/>
                  </a:lnTo>
                  <a:lnTo>
                    <a:pt x="15656" y="1393"/>
                  </a:lnTo>
                  <a:lnTo>
                    <a:pt x="15656" y="1319"/>
                  </a:lnTo>
                  <a:lnTo>
                    <a:pt x="15656" y="1222"/>
                  </a:lnTo>
                  <a:lnTo>
                    <a:pt x="15607" y="1148"/>
                  </a:lnTo>
                  <a:lnTo>
                    <a:pt x="15534" y="1100"/>
                  </a:lnTo>
                  <a:lnTo>
                    <a:pt x="15363" y="1100"/>
                  </a:lnTo>
                  <a:lnTo>
                    <a:pt x="15265" y="1148"/>
                  </a:lnTo>
                  <a:lnTo>
                    <a:pt x="12310" y="3615"/>
                  </a:lnTo>
                  <a:lnTo>
                    <a:pt x="12212" y="3664"/>
                  </a:lnTo>
                  <a:lnTo>
                    <a:pt x="12115" y="3664"/>
                  </a:lnTo>
                  <a:lnTo>
                    <a:pt x="11993" y="3615"/>
                  </a:lnTo>
                  <a:lnTo>
                    <a:pt x="11895" y="3517"/>
                  </a:lnTo>
                  <a:lnTo>
                    <a:pt x="11797" y="3395"/>
                  </a:lnTo>
                  <a:lnTo>
                    <a:pt x="11748" y="3298"/>
                  </a:lnTo>
                  <a:lnTo>
                    <a:pt x="11748" y="3176"/>
                  </a:lnTo>
                  <a:lnTo>
                    <a:pt x="11797" y="3102"/>
                  </a:lnTo>
                  <a:lnTo>
                    <a:pt x="14166" y="391"/>
                  </a:lnTo>
                  <a:lnTo>
                    <a:pt x="14215" y="294"/>
                  </a:lnTo>
                  <a:lnTo>
                    <a:pt x="14215" y="220"/>
                  </a:lnTo>
                  <a:lnTo>
                    <a:pt x="14215" y="123"/>
                  </a:lnTo>
                  <a:lnTo>
                    <a:pt x="14166" y="49"/>
                  </a:lnTo>
                  <a:lnTo>
                    <a:pt x="140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934" name="Google Shape;934;p47"/>
          <p:cNvGrpSpPr/>
          <p:nvPr/>
        </p:nvGrpSpPr>
        <p:grpSpPr>
          <a:xfrm>
            <a:off x="3892527" y="5923125"/>
            <a:ext cx="558113" cy="458741"/>
            <a:chOff x="3238475" y="5012225"/>
            <a:chExt cx="500700" cy="411550"/>
          </a:xfrm>
          <a:solidFill>
            <a:schemeClr val="accent5">
              <a:lumMod val="50000"/>
            </a:schemeClr>
          </a:solidFill>
        </p:grpSpPr>
        <p:sp>
          <p:nvSpPr>
            <p:cNvPr id="935" name="Google Shape;935;p47"/>
            <p:cNvSpPr/>
            <p:nvPr/>
          </p:nvSpPr>
          <p:spPr>
            <a:xfrm>
              <a:off x="3238475" y="5315050"/>
              <a:ext cx="500700" cy="108725"/>
            </a:xfrm>
            <a:custGeom>
              <a:avLst/>
              <a:gdLst/>
              <a:ahLst/>
              <a:cxnLst/>
              <a:rect l="l" t="t" r="r" b="b"/>
              <a:pathLst>
                <a:path w="20028" h="4349" extrusionOk="0">
                  <a:moveTo>
                    <a:pt x="17683" y="856"/>
                  </a:moveTo>
                  <a:lnTo>
                    <a:pt x="17781" y="880"/>
                  </a:lnTo>
                  <a:lnTo>
                    <a:pt x="17854" y="929"/>
                  </a:lnTo>
                  <a:lnTo>
                    <a:pt x="17903" y="1002"/>
                  </a:lnTo>
                  <a:lnTo>
                    <a:pt x="17927" y="1100"/>
                  </a:lnTo>
                  <a:lnTo>
                    <a:pt x="17903" y="1198"/>
                  </a:lnTo>
                  <a:lnTo>
                    <a:pt x="17854" y="1271"/>
                  </a:lnTo>
                  <a:lnTo>
                    <a:pt x="17781" y="1320"/>
                  </a:lnTo>
                  <a:lnTo>
                    <a:pt x="17683" y="1344"/>
                  </a:lnTo>
                  <a:lnTo>
                    <a:pt x="2345" y="1344"/>
                  </a:lnTo>
                  <a:lnTo>
                    <a:pt x="2247" y="1320"/>
                  </a:lnTo>
                  <a:lnTo>
                    <a:pt x="2174" y="1271"/>
                  </a:lnTo>
                  <a:lnTo>
                    <a:pt x="2125" y="1198"/>
                  </a:lnTo>
                  <a:lnTo>
                    <a:pt x="2101" y="1100"/>
                  </a:lnTo>
                  <a:lnTo>
                    <a:pt x="2125" y="1002"/>
                  </a:lnTo>
                  <a:lnTo>
                    <a:pt x="2174" y="929"/>
                  </a:lnTo>
                  <a:lnTo>
                    <a:pt x="2247" y="880"/>
                  </a:lnTo>
                  <a:lnTo>
                    <a:pt x="2345" y="856"/>
                  </a:lnTo>
                  <a:close/>
                  <a:moveTo>
                    <a:pt x="367" y="1"/>
                  </a:moveTo>
                  <a:lnTo>
                    <a:pt x="269" y="25"/>
                  </a:lnTo>
                  <a:lnTo>
                    <a:pt x="196" y="74"/>
                  </a:lnTo>
                  <a:lnTo>
                    <a:pt x="123" y="123"/>
                  </a:lnTo>
                  <a:lnTo>
                    <a:pt x="74" y="196"/>
                  </a:lnTo>
                  <a:lnTo>
                    <a:pt x="49" y="270"/>
                  </a:lnTo>
                  <a:lnTo>
                    <a:pt x="25" y="343"/>
                  </a:lnTo>
                  <a:lnTo>
                    <a:pt x="1" y="441"/>
                  </a:lnTo>
                  <a:lnTo>
                    <a:pt x="25" y="514"/>
                  </a:lnTo>
                  <a:lnTo>
                    <a:pt x="49" y="587"/>
                  </a:lnTo>
                  <a:lnTo>
                    <a:pt x="74" y="660"/>
                  </a:lnTo>
                  <a:lnTo>
                    <a:pt x="123" y="734"/>
                  </a:lnTo>
                  <a:lnTo>
                    <a:pt x="196" y="782"/>
                  </a:lnTo>
                  <a:lnTo>
                    <a:pt x="269" y="831"/>
                  </a:lnTo>
                  <a:lnTo>
                    <a:pt x="367" y="856"/>
                  </a:lnTo>
                  <a:lnTo>
                    <a:pt x="440" y="856"/>
                  </a:lnTo>
                  <a:lnTo>
                    <a:pt x="489" y="880"/>
                  </a:lnTo>
                  <a:lnTo>
                    <a:pt x="562" y="905"/>
                  </a:lnTo>
                  <a:lnTo>
                    <a:pt x="709" y="1051"/>
                  </a:lnTo>
                  <a:lnTo>
                    <a:pt x="855" y="1246"/>
                  </a:lnTo>
                  <a:lnTo>
                    <a:pt x="1026" y="1491"/>
                  </a:lnTo>
                  <a:lnTo>
                    <a:pt x="1344" y="2028"/>
                  </a:lnTo>
                  <a:lnTo>
                    <a:pt x="1637" y="2516"/>
                  </a:lnTo>
                  <a:lnTo>
                    <a:pt x="1906" y="3005"/>
                  </a:lnTo>
                  <a:lnTo>
                    <a:pt x="2174" y="3469"/>
                  </a:lnTo>
                  <a:lnTo>
                    <a:pt x="2467" y="3884"/>
                  </a:lnTo>
                  <a:lnTo>
                    <a:pt x="2589" y="4055"/>
                  </a:lnTo>
                  <a:lnTo>
                    <a:pt x="2736" y="4226"/>
                  </a:lnTo>
                  <a:lnTo>
                    <a:pt x="2809" y="4275"/>
                  </a:lnTo>
                  <a:lnTo>
                    <a:pt x="2882" y="4299"/>
                  </a:lnTo>
                  <a:lnTo>
                    <a:pt x="2980" y="4324"/>
                  </a:lnTo>
                  <a:lnTo>
                    <a:pt x="3053" y="4348"/>
                  </a:lnTo>
                  <a:lnTo>
                    <a:pt x="16975" y="4348"/>
                  </a:lnTo>
                  <a:lnTo>
                    <a:pt x="17048" y="4324"/>
                  </a:lnTo>
                  <a:lnTo>
                    <a:pt x="17146" y="4299"/>
                  </a:lnTo>
                  <a:lnTo>
                    <a:pt x="17219" y="4275"/>
                  </a:lnTo>
                  <a:lnTo>
                    <a:pt x="17292" y="4226"/>
                  </a:lnTo>
                  <a:lnTo>
                    <a:pt x="17439" y="4055"/>
                  </a:lnTo>
                  <a:lnTo>
                    <a:pt x="17561" y="3884"/>
                  </a:lnTo>
                  <a:lnTo>
                    <a:pt x="17854" y="3469"/>
                  </a:lnTo>
                  <a:lnTo>
                    <a:pt x="18122" y="3005"/>
                  </a:lnTo>
                  <a:lnTo>
                    <a:pt x="18391" y="2516"/>
                  </a:lnTo>
                  <a:lnTo>
                    <a:pt x="18684" y="2028"/>
                  </a:lnTo>
                  <a:lnTo>
                    <a:pt x="19002" y="1491"/>
                  </a:lnTo>
                  <a:lnTo>
                    <a:pt x="19173" y="1246"/>
                  </a:lnTo>
                  <a:lnTo>
                    <a:pt x="19319" y="1051"/>
                  </a:lnTo>
                  <a:lnTo>
                    <a:pt x="19466" y="905"/>
                  </a:lnTo>
                  <a:lnTo>
                    <a:pt x="19539" y="880"/>
                  </a:lnTo>
                  <a:lnTo>
                    <a:pt x="19588" y="856"/>
                  </a:lnTo>
                  <a:lnTo>
                    <a:pt x="19661" y="856"/>
                  </a:lnTo>
                  <a:lnTo>
                    <a:pt x="19759" y="831"/>
                  </a:lnTo>
                  <a:lnTo>
                    <a:pt x="19832" y="782"/>
                  </a:lnTo>
                  <a:lnTo>
                    <a:pt x="19905" y="734"/>
                  </a:lnTo>
                  <a:lnTo>
                    <a:pt x="19954" y="660"/>
                  </a:lnTo>
                  <a:lnTo>
                    <a:pt x="19979" y="587"/>
                  </a:lnTo>
                  <a:lnTo>
                    <a:pt x="20003" y="514"/>
                  </a:lnTo>
                  <a:lnTo>
                    <a:pt x="20027" y="441"/>
                  </a:lnTo>
                  <a:lnTo>
                    <a:pt x="20003" y="343"/>
                  </a:lnTo>
                  <a:lnTo>
                    <a:pt x="19979" y="270"/>
                  </a:lnTo>
                  <a:lnTo>
                    <a:pt x="19954" y="196"/>
                  </a:lnTo>
                  <a:lnTo>
                    <a:pt x="19881" y="123"/>
                  </a:lnTo>
                  <a:lnTo>
                    <a:pt x="19832" y="74"/>
                  </a:lnTo>
                  <a:lnTo>
                    <a:pt x="19759" y="25"/>
                  </a:lnTo>
                  <a:lnTo>
                    <a:pt x="1966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36" name="Google Shape;936;p47"/>
            <p:cNvSpPr/>
            <p:nvPr/>
          </p:nvSpPr>
          <p:spPr>
            <a:xfrm>
              <a:off x="3282450" y="5160575"/>
              <a:ext cx="412750" cy="140475"/>
            </a:xfrm>
            <a:custGeom>
              <a:avLst/>
              <a:gdLst/>
              <a:ahLst/>
              <a:cxnLst/>
              <a:rect l="l" t="t" r="r" b="b"/>
              <a:pathLst>
                <a:path w="16510" h="5619" extrusionOk="0">
                  <a:moveTo>
                    <a:pt x="8475" y="1"/>
                  </a:moveTo>
                  <a:lnTo>
                    <a:pt x="8157" y="50"/>
                  </a:lnTo>
                  <a:lnTo>
                    <a:pt x="7840" y="99"/>
                  </a:lnTo>
                  <a:lnTo>
                    <a:pt x="7522" y="172"/>
                  </a:lnTo>
                  <a:lnTo>
                    <a:pt x="7229" y="270"/>
                  </a:lnTo>
                  <a:lnTo>
                    <a:pt x="6936" y="367"/>
                  </a:lnTo>
                  <a:lnTo>
                    <a:pt x="6643" y="514"/>
                  </a:lnTo>
                  <a:lnTo>
                    <a:pt x="6374" y="660"/>
                  </a:lnTo>
                  <a:lnTo>
                    <a:pt x="6106" y="807"/>
                  </a:lnTo>
                  <a:lnTo>
                    <a:pt x="5862" y="1002"/>
                  </a:lnTo>
                  <a:lnTo>
                    <a:pt x="5617" y="1173"/>
                  </a:lnTo>
                  <a:lnTo>
                    <a:pt x="5398" y="1393"/>
                  </a:lnTo>
                  <a:lnTo>
                    <a:pt x="5202" y="1613"/>
                  </a:lnTo>
                  <a:lnTo>
                    <a:pt x="5007" y="1857"/>
                  </a:lnTo>
                  <a:lnTo>
                    <a:pt x="4811" y="2101"/>
                  </a:lnTo>
                  <a:lnTo>
                    <a:pt x="4640" y="2370"/>
                  </a:lnTo>
                  <a:lnTo>
                    <a:pt x="4372" y="2272"/>
                  </a:lnTo>
                  <a:lnTo>
                    <a:pt x="4103" y="2223"/>
                  </a:lnTo>
                  <a:lnTo>
                    <a:pt x="3834" y="2199"/>
                  </a:lnTo>
                  <a:lnTo>
                    <a:pt x="3541" y="2175"/>
                  </a:lnTo>
                  <a:lnTo>
                    <a:pt x="3199" y="2199"/>
                  </a:lnTo>
                  <a:lnTo>
                    <a:pt x="2858" y="2248"/>
                  </a:lnTo>
                  <a:lnTo>
                    <a:pt x="2516" y="2345"/>
                  </a:lnTo>
                  <a:lnTo>
                    <a:pt x="2198" y="2443"/>
                  </a:lnTo>
                  <a:lnTo>
                    <a:pt x="1881" y="2590"/>
                  </a:lnTo>
                  <a:lnTo>
                    <a:pt x="1588" y="2761"/>
                  </a:lnTo>
                  <a:lnTo>
                    <a:pt x="1319" y="2956"/>
                  </a:lnTo>
                  <a:lnTo>
                    <a:pt x="1075" y="3176"/>
                  </a:lnTo>
                  <a:lnTo>
                    <a:pt x="855" y="3420"/>
                  </a:lnTo>
                  <a:lnTo>
                    <a:pt x="635" y="3689"/>
                  </a:lnTo>
                  <a:lnTo>
                    <a:pt x="464" y="3982"/>
                  </a:lnTo>
                  <a:lnTo>
                    <a:pt x="318" y="4275"/>
                  </a:lnTo>
                  <a:lnTo>
                    <a:pt x="195" y="4592"/>
                  </a:lnTo>
                  <a:lnTo>
                    <a:pt x="98" y="4910"/>
                  </a:lnTo>
                  <a:lnTo>
                    <a:pt x="24" y="5252"/>
                  </a:lnTo>
                  <a:lnTo>
                    <a:pt x="0" y="5618"/>
                  </a:lnTo>
                  <a:lnTo>
                    <a:pt x="16510" y="5618"/>
                  </a:lnTo>
                  <a:lnTo>
                    <a:pt x="16437" y="5423"/>
                  </a:lnTo>
                  <a:lnTo>
                    <a:pt x="16339" y="5252"/>
                  </a:lnTo>
                  <a:lnTo>
                    <a:pt x="16119" y="4934"/>
                  </a:lnTo>
                  <a:lnTo>
                    <a:pt x="15851" y="4641"/>
                  </a:lnTo>
                  <a:lnTo>
                    <a:pt x="15533" y="4397"/>
                  </a:lnTo>
                  <a:lnTo>
                    <a:pt x="15362" y="4299"/>
                  </a:lnTo>
                  <a:lnTo>
                    <a:pt x="15191" y="4202"/>
                  </a:lnTo>
                  <a:lnTo>
                    <a:pt x="15020" y="4104"/>
                  </a:lnTo>
                  <a:lnTo>
                    <a:pt x="14825" y="4055"/>
                  </a:lnTo>
                  <a:lnTo>
                    <a:pt x="14629" y="3982"/>
                  </a:lnTo>
                  <a:lnTo>
                    <a:pt x="14434" y="3957"/>
                  </a:lnTo>
                  <a:lnTo>
                    <a:pt x="14214" y="3933"/>
                  </a:lnTo>
                  <a:lnTo>
                    <a:pt x="14019" y="3909"/>
                  </a:lnTo>
                  <a:lnTo>
                    <a:pt x="13775" y="3933"/>
                  </a:lnTo>
                  <a:lnTo>
                    <a:pt x="13555" y="3957"/>
                  </a:lnTo>
                  <a:lnTo>
                    <a:pt x="13457" y="3542"/>
                  </a:lnTo>
                  <a:lnTo>
                    <a:pt x="13335" y="3151"/>
                  </a:lnTo>
                  <a:lnTo>
                    <a:pt x="13164" y="2761"/>
                  </a:lnTo>
                  <a:lnTo>
                    <a:pt x="12969" y="2394"/>
                  </a:lnTo>
                  <a:lnTo>
                    <a:pt x="12749" y="2052"/>
                  </a:lnTo>
                  <a:lnTo>
                    <a:pt x="12505" y="1710"/>
                  </a:lnTo>
                  <a:lnTo>
                    <a:pt x="12212" y="1417"/>
                  </a:lnTo>
                  <a:lnTo>
                    <a:pt x="11918" y="1124"/>
                  </a:lnTo>
                  <a:lnTo>
                    <a:pt x="11577" y="880"/>
                  </a:lnTo>
                  <a:lnTo>
                    <a:pt x="11235" y="660"/>
                  </a:lnTo>
                  <a:lnTo>
                    <a:pt x="10868" y="465"/>
                  </a:lnTo>
                  <a:lnTo>
                    <a:pt x="10477" y="294"/>
                  </a:lnTo>
                  <a:lnTo>
                    <a:pt x="10087" y="172"/>
                  </a:lnTo>
                  <a:lnTo>
                    <a:pt x="9672" y="74"/>
                  </a:lnTo>
                  <a:lnTo>
                    <a:pt x="9232" y="25"/>
                  </a:lnTo>
                  <a:lnTo>
                    <a:pt x="87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37" name="Google Shape;937;p47"/>
            <p:cNvSpPr/>
            <p:nvPr/>
          </p:nvSpPr>
          <p:spPr>
            <a:xfrm>
              <a:off x="3473550" y="5012225"/>
              <a:ext cx="30550" cy="129450"/>
            </a:xfrm>
            <a:custGeom>
              <a:avLst/>
              <a:gdLst/>
              <a:ahLst/>
              <a:cxnLst/>
              <a:rect l="l" t="t" r="r" b="b"/>
              <a:pathLst>
                <a:path w="1222" h="5178" extrusionOk="0">
                  <a:moveTo>
                    <a:pt x="953" y="0"/>
                  </a:moveTo>
                  <a:lnTo>
                    <a:pt x="831" y="24"/>
                  </a:lnTo>
                  <a:lnTo>
                    <a:pt x="758" y="98"/>
                  </a:lnTo>
                  <a:lnTo>
                    <a:pt x="684" y="171"/>
                  </a:lnTo>
                  <a:lnTo>
                    <a:pt x="660" y="293"/>
                  </a:lnTo>
                  <a:lnTo>
                    <a:pt x="635" y="464"/>
                  </a:lnTo>
                  <a:lnTo>
                    <a:pt x="587" y="611"/>
                  </a:lnTo>
                  <a:lnTo>
                    <a:pt x="513" y="733"/>
                  </a:lnTo>
                  <a:lnTo>
                    <a:pt x="391" y="879"/>
                  </a:lnTo>
                  <a:lnTo>
                    <a:pt x="269" y="1026"/>
                  </a:lnTo>
                  <a:lnTo>
                    <a:pt x="123" y="1246"/>
                  </a:lnTo>
                  <a:lnTo>
                    <a:pt x="74" y="1368"/>
                  </a:lnTo>
                  <a:lnTo>
                    <a:pt x="25" y="1490"/>
                  </a:lnTo>
                  <a:lnTo>
                    <a:pt x="0" y="1636"/>
                  </a:lnTo>
                  <a:lnTo>
                    <a:pt x="0" y="1832"/>
                  </a:lnTo>
                  <a:lnTo>
                    <a:pt x="0" y="2003"/>
                  </a:lnTo>
                  <a:lnTo>
                    <a:pt x="25" y="2149"/>
                  </a:lnTo>
                  <a:lnTo>
                    <a:pt x="74" y="2271"/>
                  </a:lnTo>
                  <a:lnTo>
                    <a:pt x="123" y="2394"/>
                  </a:lnTo>
                  <a:lnTo>
                    <a:pt x="269" y="2613"/>
                  </a:lnTo>
                  <a:lnTo>
                    <a:pt x="391" y="2784"/>
                  </a:lnTo>
                  <a:lnTo>
                    <a:pt x="513" y="2906"/>
                  </a:lnTo>
                  <a:lnTo>
                    <a:pt x="587" y="3029"/>
                  </a:lnTo>
                  <a:lnTo>
                    <a:pt x="635" y="3175"/>
                  </a:lnTo>
                  <a:lnTo>
                    <a:pt x="660" y="3346"/>
                  </a:lnTo>
                  <a:lnTo>
                    <a:pt x="635" y="3541"/>
                  </a:lnTo>
                  <a:lnTo>
                    <a:pt x="587" y="3688"/>
                  </a:lnTo>
                  <a:lnTo>
                    <a:pt x="513" y="3810"/>
                  </a:lnTo>
                  <a:lnTo>
                    <a:pt x="391" y="3932"/>
                  </a:lnTo>
                  <a:lnTo>
                    <a:pt x="269" y="4103"/>
                  </a:lnTo>
                  <a:lnTo>
                    <a:pt x="123" y="4299"/>
                  </a:lnTo>
                  <a:lnTo>
                    <a:pt x="74" y="4421"/>
                  </a:lnTo>
                  <a:lnTo>
                    <a:pt x="25" y="4567"/>
                  </a:lnTo>
                  <a:lnTo>
                    <a:pt x="0" y="4714"/>
                  </a:lnTo>
                  <a:lnTo>
                    <a:pt x="0" y="4885"/>
                  </a:lnTo>
                  <a:lnTo>
                    <a:pt x="0" y="5007"/>
                  </a:lnTo>
                  <a:lnTo>
                    <a:pt x="74" y="5080"/>
                  </a:lnTo>
                  <a:lnTo>
                    <a:pt x="171" y="5153"/>
                  </a:lnTo>
                  <a:lnTo>
                    <a:pt x="269" y="5178"/>
                  </a:lnTo>
                  <a:lnTo>
                    <a:pt x="391" y="5153"/>
                  </a:lnTo>
                  <a:lnTo>
                    <a:pt x="464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7" y="4714"/>
                  </a:lnTo>
                  <a:lnTo>
                    <a:pt x="635" y="4567"/>
                  </a:lnTo>
                  <a:lnTo>
                    <a:pt x="709" y="4445"/>
                  </a:lnTo>
                  <a:lnTo>
                    <a:pt x="831" y="4299"/>
                  </a:lnTo>
                  <a:lnTo>
                    <a:pt x="953" y="4152"/>
                  </a:lnTo>
                  <a:lnTo>
                    <a:pt x="1099" y="3932"/>
                  </a:lnTo>
                  <a:lnTo>
                    <a:pt x="1148" y="3810"/>
                  </a:lnTo>
                  <a:lnTo>
                    <a:pt x="1197" y="3688"/>
                  </a:lnTo>
                  <a:lnTo>
                    <a:pt x="1222" y="3517"/>
                  </a:lnTo>
                  <a:lnTo>
                    <a:pt x="1222" y="3346"/>
                  </a:lnTo>
                  <a:lnTo>
                    <a:pt x="1222" y="3175"/>
                  </a:lnTo>
                  <a:lnTo>
                    <a:pt x="1197" y="3029"/>
                  </a:lnTo>
                  <a:lnTo>
                    <a:pt x="1148" y="2882"/>
                  </a:lnTo>
                  <a:lnTo>
                    <a:pt x="1099" y="2760"/>
                  </a:lnTo>
                  <a:lnTo>
                    <a:pt x="953" y="2564"/>
                  </a:lnTo>
                  <a:lnTo>
                    <a:pt x="831" y="2394"/>
                  </a:lnTo>
                  <a:lnTo>
                    <a:pt x="709" y="2271"/>
                  </a:lnTo>
                  <a:lnTo>
                    <a:pt x="635" y="2149"/>
                  </a:lnTo>
                  <a:lnTo>
                    <a:pt x="587" y="2003"/>
                  </a:lnTo>
                  <a:lnTo>
                    <a:pt x="562" y="1832"/>
                  </a:lnTo>
                  <a:lnTo>
                    <a:pt x="587" y="1636"/>
                  </a:lnTo>
                  <a:lnTo>
                    <a:pt x="635" y="1490"/>
                  </a:lnTo>
                  <a:lnTo>
                    <a:pt x="709" y="1368"/>
                  </a:lnTo>
                  <a:lnTo>
                    <a:pt x="831" y="1246"/>
                  </a:lnTo>
                  <a:lnTo>
                    <a:pt x="953" y="1075"/>
                  </a:lnTo>
                  <a:lnTo>
                    <a:pt x="1099" y="879"/>
                  </a:lnTo>
                  <a:lnTo>
                    <a:pt x="1148" y="757"/>
                  </a:lnTo>
                  <a:lnTo>
                    <a:pt x="1197" y="611"/>
                  </a:lnTo>
                  <a:lnTo>
                    <a:pt x="1222" y="464"/>
                  </a:lnTo>
                  <a:lnTo>
                    <a:pt x="1222" y="293"/>
                  </a:lnTo>
                  <a:lnTo>
                    <a:pt x="1222" y="171"/>
                  </a:lnTo>
                  <a:lnTo>
                    <a:pt x="1148" y="98"/>
                  </a:lnTo>
                  <a:lnTo>
                    <a:pt x="1051" y="24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38" name="Google Shape;938;p47"/>
            <p:cNvSpPr/>
            <p:nvPr/>
          </p:nvSpPr>
          <p:spPr>
            <a:xfrm>
              <a:off x="3429575" y="5012225"/>
              <a:ext cx="31175" cy="129450"/>
            </a:xfrm>
            <a:custGeom>
              <a:avLst/>
              <a:gdLst/>
              <a:ahLst/>
              <a:cxnLst/>
              <a:rect l="l" t="t" r="r" b="b"/>
              <a:pathLst>
                <a:path w="1247" h="5178" extrusionOk="0">
                  <a:moveTo>
                    <a:pt x="953" y="0"/>
                  </a:moveTo>
                  <a:lnTo>
                    <a:pt x="856" y="24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5" y="293"/>
                  </a:lnTo>
                  <a:lnTo>
                    <a:pt x="660" y="464"/>
                  </a:lnTo>
                  <a:lnTo>
                    <a:pt x="612" y="611"/>
                  </a:lnTo>
                  <a:lnTo>
                    <a:pt x="514" y="733"/>
                  </a:lnTo>
                  <a:lnTo>
                    <a:pt x="416" y="879"/>
                  </a:lnTo>
                  <a:lnTo>
                    <a:pt x="270" y="1026"/>
                  </a:lnTo>
                  <a:lnTo>
                    <a:pt x="148" y="1246"/>
                  </a:lnTo>
                  <a:lnTo>
                    <a:pt x="74" y="1368"/>
                  </a:lnTo>
                  <a:lnTo>
                    <a:pt x="50" y="1490"/>
                  </a:lnTo>
                  <a:lnTo>
                    <a:pt x="1" y="1636"/>
                  </a:lnTo>
                  <a:lnTo>
                    <a:pt x="1" y="1832"/>
                  </a:lnTo>
                  <a:lnTo>
                    <a:pt x="1" y="2003"/>
                  </a:lnTo>
                  <a:lnTo>
                    <a:pt x="50" y="2149"/>
                  </a:lnTo>
                  <a:lnTo>
                    <a:pt x="74" y="2271"/>
                  </a:lnTo>
                  <a:lnTo>
                    <a:pt x="148" y="2394"/>
                  </a:lnTo>
                  <a:lnTo>
                    <a:pt x="270" y="2613"/>
                  </a:lnTo>
                  <a:lnTo>
                    <a:pt x="416" y="2784"/>
                  </a:lnTo>
                  <a:lnTo>
                    <a:pt x="514" y="2906"/>
                  </a:lnTo>
                  <a:lnTo>
                    <a:pt x="612" y="3029"/>
                  </a:lnTo>
                  <a:lnTo>
                    <a:pt x="660" y="3175"/>
                  </a:lnTo>
                  <a:lnTo>
                    <a:pt x="685" y="3346"/>
                  </a:lnTo>
                  <a:lnTo>
                    <a:pt x="660" y="3541"/>
                  </a:lnTo>
                  <a:lnTo>
                    <a:pt x="612" y="3688"/>
                  </a:lnTo>
                  <a:lnTo>
                    <a:pt x="514" y="3810"/>
                  </a:lnTo>
                  <a:lnTo>
                    <a:pt x="416" y="3932"/>
                  </a:lnTo>
                  <a:lnTo>
                    <a:pt x="270" y="4103"/>
                  </a:lnTo>
                  <a:lnTo>
                    <a:pt x="148" y="4299"/>
                  </a:lnTo>
                  <a:lnTo>
                    <a:pt x="74" y="4421"/>
                  </a:lnTo>
                  <a:lnTo>
                    <a:pt x="50" y="4567"/>
                  </a:lnTo>
                  <a:lnTo>
                    <a:pt x="1" y="4714"/>
                  </a:lnTo>
                  <a:lnTo>
                    <a:pt x="1" y="4885"/>
                  </a:lnTo>
                  <a:lnTo>
                    <a:pt x="25" y="5007"/>
                  </a:lnTo>
                  <a:lnTo>
                    <a:pt x="74" y="5080"/>
                  </a:lnTo>
                  <a:lnTo>
                    <a:pt x="172" y="5153"/>
                  </a:lnTo>
                  <a:lnTo>
                    <a:pt x="294" y="5178"/>
                  </a:lnTo>
                  <a:lnTo>
                    <a:pt x="392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3" y="4885"/>
                  </a:lnTo>
                  <a:lnTo>
                    <a:pt x="587" y="4714"/>
                  </a:lnTo>
                  <a:lnTo>
                    <a:pt x="636" y="4567"/>
                  </a:lnTo>
                  <a:lnTo>
                    <a:pt x="734" y="4445"/>
                  </a:lnTo>
                  <a:lnTo>
                    <a:pt x="831" y="4299"/>
                  </a:lnTo>
                  <a:lnTo>
                    <a:pt x="978" y="4152"/>
                  </a:lnTo>
                  <a:lnTo>
                    <a:pt x="1100" y="3932"/>
                  </a:lnTo>
                  <a:lnTo>
                    <a:pt x="1149" y="3810"/>
                  </a:lnTo>
                  <a:lnTo>
                    <a:pt x="1198" y="3688"/>
                  </a:lnTo>
                  <a:lnTo>
                    <a:pt x="1222" y="3517"/>
                  </a:lnTo>
                  <a:lnTo>
                    <a:pt x="1247" y="3346"/>
                  </a:lnTo>
                  <a:lnTo>
                    <a:pt x="1222" y="3175"/>
                  </a:lnTo>
                  <a:lnTo>
                    <a:pt x="1198" y="3029"/>
                  </a:lnTo>
                  <a:lnTo>
                    <a:pt x="1149" y="2882"/>
                  </a:lnTo>
                  <a:lnTo>
                    <a:pt x="1100" y="2760"/>
                  </a:lnTo>
                  <a:lnTo>
                    <a:pt x="978" y="2564"/>
                  </a:lnTo>
                  <a:lnTo>
                    <a:pt x="831" y="2394"/>
                  </a:lnTo>
                  <a:lnTo>
                    <a:pt x="734" y="2271"/>
                  </a:lnTo>
                  <a:lnTo>
                    <a:pt x="636" y="2149"/>
                  </a:lnTo>
                  <a:lnTo>
                    <a:pt x="587" y="2003"/>
                  </a:lnTo>
                  <a:lnTo>
                    <a:pt x="563" y="1832"/>
                  </a:lnTo>
                  <a:lnTo>
                    <a:pt x="587" y="1636"/>
                  </a:lnTo>
                  <a:lnTo>
                    <a:pt x="636" y="1490"/>
                  </a:lnTo>
                  <a:lnTo>
                    <a:pt x="734" y="1368"/>
                  </a:lnTo>
                  <a:lnTo>
                    <a:pt x="831" y="1246"/>
                  </a:lnTo>
                  <a:lnTo>
                    <a:pt x="978" y="1075"/>
                  </a:lnTo>
                  <a:lnTo>
                    <a:pt x="1100" y="879"/>
                  </a:lnTo>
                  <a:lnTo>
                    <a:pt x="1149" y="757"/>
                  </a:lnTo>
                  <a:lnTo>
                    <a:pt x="1198" y="611"/>
                  </a:lnTo>
                  <a:lnTo>
                    <a:pt x="1222" y="464"/>
                  </a:lnTo>
                  <a:lnTo>
                    <a:pt x="1247" y="293"/>
                  </a:lnTo>
                  <a:lnTo>
                    <a:pt x="1222" y="171"/>
                  </a:lnTo>
                  <a:lnTo>
                    <a:pt x="1149" y="98"/>
                  </a:lnTo>
                  <a:lnTo>
                    <a:pt x="1076" y="24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39" name="Google Shape;939;p47"/>
            <p:cNvSpPr/>
            <p:nvPr/>
          </p:nvSpPr>
          <p:spPr>
            <a:xfrm>
              <a:off x="3516900" y="5012225"/>
              <a:ext cx="31175" cy="129450"/>
            </a:xfrm>
            <a:custGeom>
              <a:avLst/>
              <a:gdLst/>
              <a:ahLst/>
              <a:cxnLst/>
              <a:rect l="l" t="t" r="r" b="b"/>
              <a:pathLst>
                <a:path w="1247" h="5178" extrusionOk="0">
                  <a:moveTo>
                    <a:pt x="953" y="0"/>
                  </a:moveTo>
                  <a:lnTo>
                    <a:pt x="855" y="24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4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13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98" y="1368"/>
                  </a:lnTo>
                  <a:lnTo>
                    <a:pt x="49" y="1490"/>
                  </a:lnTo>
                  <a:lnTo>
                    <a:pt x="25" y="1636"/>
                  </a:lnTo>
                  <a:lnTo>
                    <a:pt x="0" y="1832"/>
                  </a:lnTo>
                  <a:lnTo>
                    <a:pt x="25" y="2003"/>
                  </a:lnTo>
                  <a:lnTo>
                    <a:pt x="49" y="2149"/>
                  </a:lnTo>
                  <a:lnTo>
                    <a:pt x="98" y="2271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13" y="2906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4" y="3346"/>
                  </a:lnTo>
                  <a:lnTo>
                    <a:pt x="660" y="3541"/>
                  </a:lnTo>
                  <a:lnTo>
                    <a:pt x="611" y="3688"/>
                  </a:lnTo>
                  <a:lnTo>
                    <a:pt x="513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98" y="4421"/>
                  </a:lnTo>
                  <a:lnTo>
                    <a:pt x="49" y="4567"/>
                  </a:lnTo>
                  <a:lnTo>
                    <a:pt x="25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98" y="5080"/>
                  </a:lnTo>
                  <a:lnTo>
                    <a:pt x="171" y="5153"/>
                  </a:lnTo>
                  <a:lnTo>
                    <a:pt x="294" y="5178"/>
                  </a:lnTo>
                  <a:lnTo>
                    <a:pt x="391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7" y="4714"/>
                  </a:lnTo>
                  <a:lnTo>
                    <a:pt x="635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7" y="4152"/>
                  </a:lnTo>
                  <a:lnTo>
                    <a:pt x="1099" y="3932"/>
                  </a:lnTo>
                  <a:lnTo>
                    <a:pt x="1173" y="3810"/>
                  </a:lnTo>
                  <a:lnTo>
                    <a:pt x="1197" y="3688"/>
                  </a:lnTo>
                  <a:lnTo>
                    <a:pt x="1246" y="3517"/>
                  </a:lnTo>
                  <a:lnTo>
                    <a:pt x="1246" y="3346"/>
                  </a:lnTo>
                  <a:lnTo>
                    <a:pt x="1246" y="3175"/>
                  </a:lnTo>
                  <a:lnTo>
                    <a:pt x="1197" y="3029"/>
                  </a:lnTo>
                  <a:lnTo>
                    <a:pt x="1173" y="2882"/>
                  </a:lnTo>
                  <a:lnTo>
                    <a:pt x="1099" y="2760"/>
                  </a:lnTo>
                  <a:lnTo>
                    <a:pt x="977" y="2564"/>
                  </a:lnTo>
                  <a:lnTo>
                    <a:pt x="831" y="2394"/>
                  </a:lnTo>
                  <a:lnTo>
                    <a:pt x="733" y="2271"/>
                  </a:lnTo>
                  <a:lnTo>
                    <a:pt x="635" y="2149"/>
                  </a:lnTo>
                  <a:lnTo>
                    <a:pt x="587" y="2003"/>
                  </a:lnTo>
                  <a:lnTo>
                    <a:pt x="562" y="1832"/>
                  </a:lnTo>
                  <a:lnTo>
                    <a:pt x="587" y="1636"/>
                  </a:lnTo>
                  <a:lnTo>
                    <a:pt x="635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7" y="1075"/>
                  </a:lnTo>
                  <a:lnTo>
                    <a:pt x="1099" y="879"/>
                  </a:lnTo>
                  <a:lnTo>
                    <a:pt x="1173" y="757"/>
                  </a:lnTo>
                  <a:lnTo>
                    <a:pt x="1197" y="611"/>
                  </a:lnTo>
                  <a:lnTo>
                    <a:pt x="1246" y="464"/>
                  </a:lnTo>
                  <a:lnTo>
                    <a:pt x="1246" y="293"/>
                  </a:lnTo>
                  <a:lnTo>
                    <a:pt x="1222" y="171"/>
                  </a:lnTo>
                  <a:lnTo>
                    <a:pt x="1173" y="98"/>
                  </a:lnTo>
                  <a:lnTo>
                    <a:pt x="1075" y="24"/>
                  </a:lnTo>
                  <a:lnTo>
                    <a:pt x="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940" name="Google Shape;940;p47"/>
          <p:cNvGrpSpPr/>
          <p:nvPr/>
        </p:nvGrpSpPr>
        <p:grpSpPr>
          <a:xfrm>
            <a:off x="5368038" y="5874108"/>
            <a:ext cx="612565" cy="556748"/>
            <a:chOff x="4562200" y="4968250"/>
            <a:chExt cx="549550" cy="499475"/>
          </a:xfrm>
          <a:solidFill>
            <a:schemeClr val="accent5">
              <a:lumMod val="50000"/>
            </a:schemeClr>
          </a:solidFill>
        </p:grpSpPr>
        <p:sp>
          <p:nvSpPr>
            <p:cNvPr id="941" name="Google Shape;941;p47"/>
            <p:cNvSpPr/>
            <p:nvPr/>
          </p:nvSpPr>
          <p:spPr>
            <a:xfrm>
              <a:off x="4842450" y="5242400"/>
              <a:ext cx="213125" cy="225325"/>
            </a:xfrm>
            <a:custGeom>
              <a:avLst/>
              <a:gdLst/>
              <a:ahLst/>
              <a:cxnLst/>
              <a:rect l="l" t="t" r="r" b="b"/>
              <a:pathLst>
                <a:path w="8525" h="9013" extrusionOk="0">
                  <a:moveTo>
                    <a:pt x="8524" y="1"/>
                  </a:moveTo>
                  <a:lnTo>
                    <a:pt x="2272" y="3542"/>
                  </a:lnTo>
                  <a:lnTo>
                    <a:pt x="2150" y="3591"/>
                  </a:lnTo>
                  <a:lnTo>
                    <a:pt x="2028" y="3615"/>
                  </a:lnTo>
                  <a:lnTo>
                    <a:pt x="1906" y="3591"/>
                  </a:lnTo>
                  <a:lnTo>
                    <a:pt x="1808" y="3566"/>
                  </a:lnTo>
                  <a:lnTo>
                    <a:pt x="1735" y="3517"/>
                  </a:lnTo>
                  <a:lnTo>
                    <a:pt x="1662" y="3444"/>
                  </a:lnTo>
                  <a:lnTo>
                    <a:pt x="1588" y="3371"/>
                  </a:lnTo>
                  <a:lnTo>
                    <a:pt x="1" y="440"/>
                  </a:lnTo>
                  <a:lnTo>
                    <a:pt x="1" y="9013"/>
                  </a:lnTo>
                  <a:lnTo>
                    <a:pt x="8524" y="4104"/>
                  </a:lnTo>
                  <a:lnTo>
                    <a:pt x="852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42" name="Google Shape;942;p47"/>
            <p:cNvSpPr/>
            <p:nvPr/>
          </p:nvSpPr>
          <p:spPr>
            <a:xfrm>
              <a:off x="4617775" y="5241800"/>
              <a:ext cx="212500" cy="225925"/>
            </a:xfrm>
            <a:custGeom>
              <a:avLst/>
              <a:gdLst/>
              <a:ahLst/>
              <a:cxnLst/>
              <a:rect l="l" t="t" r="r" b="b"/>
              <a:pathLst>
                <a:path w="8500" h="9037" extrusionOk="0">
                  <a:moveTo>
                    <a:pt x="0" y="0"/>
                  </a:moveTo>
                  <a:lnTo>
                    <a:pt x="0" y="4128"/>
                  </a:lnTo>
                  <a:lnTo>
                    <a:pt x="8499" y="9037"/>
                  </a:lnTo>
                  <a:lnTo>
                    <a:pt x="8499" y="586"/>
                  </a:lnTo>
                  <a:lnTo>
                    <a:pt x="6961" y="3395"/>
                  </a:lnTo>
                  <a:lnTo>
                    <a:pt x="6887" y="3468"/>
                  </a:lnTo>
                  <a:lnTo>
                    <a:pt x="6814" y="3541"/>
                  </a:lnTo>
                  <a:lnTo>
                    <a:pt x="6741" y="3590"/>
                  </a:lnTo>
                  <a:lnTo>
                    <a:pt x="6643" y="3615"/>
                  </a:lnTo>
                  <a:lnTo>
                    <a:pt x="6521" y="3639"/>
                  </a:lnTo>
                  <a:lnTo>
                    <a:pt x="6399" y="3615"/>
                  </a:lnTo>
                  <a:lnTo>
                    <a:pt x="6277" y="35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43" name="Google Shape;943;p47"/>
            <p:cNvSpPr/>
            <p:nvPr/>
          </p:nvSpPr>
          <p:spPr>
            <a:xfrm>
              <a:off x="4631200" y="4968250"/>
              <a:ext cx="411550" cy="236325"/>
            </a:xfrm>
            <a:custGeom>
              <a:avLst/>
              <a:gdLst/>
              <a:ahLst/>
              <a:cxnLst/>
              <a:rect l="l" t="t" r="r" b="b"/>
              <a:pathLst>
                <a:path w="16462" h="9453" extrusionOk="0">
                  <a:moveTo>
                    <a:pt x="8182" y="1"/>
                  </a:moveTo>
                  <a:lnTo>
                    <a:pt x="0" y="4763"/>
                  </a:lnTo>
                  <a:lnTo>
                    <a:pt x="8231" y="9452"/>
                  </a:lnTo>
                  <a:lnTo>
                    <a:pt x="16462" y="4763"/>
                  </a:lnTo>
                  <a:lnTo>
                    <a:pt x="81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44" name="Google Shape;944;p47"/>
            <p:cNvSpPr/>
            <p:nvPr/>
          </p:nvSpPr>
          <p:spPr>
            <a:xfrm>
              <a:off x="4562200" y="5094025"/>
              <a:ext cx="274800" cy="226550"/>
            </a:xfrm>
            <a:custGeom>
              <a:avLst/>
              <a:gdLst/>
              <a:ahLst/>
              <a:cxnLst/>
              <a:rect l="l" t="t" r="r" b="b"/>
              <a:pathLst>
                <a:path w="10992" h="9062" extrusionOk="0">
                  <a:moveTo>
                    <a:pt x="2248" y="1"/>
                  </a:moveTo>
                  <a:lnTo>
                    <a:pt x="1" y="4079"/>
                  </a:lnTo>
                  <a:lnTo>
                    <a:pt x="8744" y="9062"/>
                  </a:lnTo>
                  <a:lnTo>
                    <a:pt x="10991" y="4983"/>
                  </a:lnTo>
                  <a:lnTo>
                    <a:pt x="224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45" name="Google Shape;945;p47"/>
            <p:cNvSpPr/>
            <p:nvPr/>
          </p:nvSpPr>
          <p:spPr>
            <a:xfrm>
              <a:off x="4836975" y="5094025"/>
              <a:ext cx="274775" cy="226550"/>
            </a:xfrm>
            <a:custGeom>
              <a:avLst/>
              <a:gdLst/>
              <a:ahLst/>
              <a:cxnLst/>
              <a:rect l="l" t="t" r="r" b="b"/>
              <a:pathLst>
                <a:path w="10991" h="9062" extrusionOk="0">
                  <a:moveTo>
                    <a:pt x="8743" y="1"/>
                  </a:moveTo>
                  <a:lnTo>
                    <a:pt x="0" y="4983"/>
                  </a:lnTo>
                  <a:lnTo>
                    <a:pt x="2247" y="9062"/>
                  </a:lnTo>
                  <a:lnTo>
                    <a:pt x="10990" y="4079"/>
                  </a:lnTo>
                  <a:lnTo>
                    <a:pt x="874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946" name="Google Shape;946;p47"/>
          <p:cNvGrpSpPr/>
          <p:nvPr/>
        </p:nvGrpSpPr>
        <p:grpSpPr>
          <a:xfrm>
            <a:off x="4710609" y="5905428"/>
            <a:ext cx="424688" cy="493435"/>
            <a:chOff x="3972400" y="4996350"/>
            <a:chExt cx="381000" cy="442675"/>
          </a:xfrm>
          <a:solidFill>
            <a:schemeClr val="accent5">
              <a:lumMod val="50000"/>
            </a:schemeClr>
          </a:solidFill>
        </p:grpSpPr>
        <p:sp>
          <p:nvSpPr>
            <p:cNvPr id="947" name="Google Shape;947;p47"/>
            <p:cNvSpPr/>
            <p:nvPr/>
          </p:nvSpPr>
          <p:spPr>
            <a:xfrm>
              <a:off x="4157400" y="4996350"/>
              <a:ext cx="86725" cy="103200"/>
            </a:xfrm>
            <a:custGeom>
              <a:avLst/>
              <a:gdLst/>
              <a:ahLst/>
              <a:cxnLst/>
              <a:rect l="l" t="t" r="r" b="b"/>
              <a:pathLst>
                <a:path w="3469" h="4128" extrusionOk="0">
                  <a:moveTo>
                    <a:pt x="3395" y="0"/>
                  </a:moveTo>
                  <a:lnTo>
                    <a:pt x="3029" y="98"/>
                  </a:lnTo>
                  <a:lnTo>
                    <a:pt x="2638" y="195"/>
                  </a:lnTo>
                  <a:lnTo>
                    <a:pt x="2149" y="342"/>
                  </a:lnTo>
                  <a:lnTo>
                    <a:pt x="1661" y="537"/>
                  </a:lnTo>
                  <a:lnTo>
                    <a:pt x="1392" y="659"/>
                  </a:lnTo>
                  <a:lnTo>
                    <a:pt x="1148" y="806"/>
                  </a:lnTo>
                  <a:lnTo>
                    <a:pt x="904" y="953"/>
                  </a:lnTo>
                  <a:lnTo>
                    <a:pt x="684" y="1124"/>
                  </a:lnTo>
                  <a:lnTo>
                    <a:pt x="489" y="1319"/>
                  </a:lnTo>
                  <a:lnTo>
                    <a:pt x="318" y="1514"/>
                  </a:lnTo>
                  <a:lnTo>
                    <a:pt x="196" y="1710"/>
                  </a:lnTo>
                  <a:lnTo>
                    <a:pt x="98" y="1929"/>
                  </a:lnTo>
                  <a:lnTo>
                    <a:pt x="49" y="2149"/>
                  </a:lnTo>
                  <a:lnTo>
                    <a:pt x="0" y="2369"/>
                  </a:lnTo>
                  <a:lnTo>
                    <a:pt x="0" y="2589"/>
                  </a:lnTo>
                  <a:lnTo>
                    <a:pt x="25" y="2784"/>
                  </a:lnTo>
                  <a:lnTo>
                    <a:pt x="49" y="2980"/>
                  </a:lnTo>
                  <a:lnTo>
                    <a:pt x="98" y="3175"/>
                  </a:lnTo>
                  <a:lnTo>
                    <a:pt x="220" y="3517"/>
                  </a:lnTo>
                  <a:lnTo>
                    <a:pt x="342" y="3786"/>
                  </a:lnTo>
                  <a:lnTo>
                    <a:pt x="489" y="4030"/>
                  </a:lnTo>
                  <a:lnTo>
                    <a:pt x="757" y="4079"/>
                  </a:lnTo>
                  <a:lnTo>
                    <a:pt x="1050" y="4103"/>
                  </a:lnTo>
                  <a:lnTo>
                    <a:pt x="1392" y="4128"/>
                  </a:lnTo>
                  <a:lnTo>
                    <a:pt x="1588" y="4103"/>
                  </a:lnTo>
                  <a:lnTo>
                    <a:pt x="1808" y="4079"/>
                  </a:lnTo>
                  <a:lnTo>
                    <a:pt x="2003" y="4030"/>
                  </a:lnTo>
                  <a:lnTo>
                    <a:pt x="2198" y="3957"/>
                  </a:lnTo>
                  <a:lnTo>
                    <a:pt x="2394" y="3859"/>
                  </a:lnTo>
                  <a:lnTo>
                    <a:pt x="2589" y="3737"/>
                  </a:lnTo>
                  <a:lnTo>
                    <a:pt x="2760" y="3590"/>
                  </a:lnTo>
                  <a:lnTo>
                    <a:pt x="2931" y="3395"/>
                  </a:lnTo>
                  <a:lnTo>
                    <a:pt x="3053" y="3175"/>
                  </a:lnTo>
                  <a:lnTo>
                    <a:pt x="3175" y="2931"/>
                  </a:lnTo>
                  <a:lnTo>
                    <a:pt x="3273" y="2662"/>
                  </a:lnTo>
                  <a:lnTo>
                    <a:pt x="3346" y="2394"/>
                  </a:lnTo>
                  <a:lnTo>
                    <a:pt x="3395" y="2125"/>
                  </a:lnTo>
                  <a:lnTo>
                    <a:pt x="3419" y="1832"/>
                  </a:lnTo>
                  <a:lnTo>
                    <a:pt x="3468" y="1294"/>
                  </a:lnTo>
                  <a:lnTo>
                    <a:pt x="3468" y="782"/>
                  </a:lnTo>
                  <a:lnTo>
                    <a:pt x="3444" y="391"/>
                  </a:lnTo>
                  <a:lnTo>
                    <a:pt x="339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48" name="Google Shape;948;p47"/>
            <p:cNvSpPr/>
            <p:nvPr/>
          </p:nvSpPr>
          <p:spPr>
            <a:xfrm>
              <a:off x="3972400" y="5048250"/>
              <a:ext cx="381000" cy="390775"/>
            </a:xfrm>
            <a:custGeom>
              <a:avLst/>
              <a:gdLst/>
              <a:ahLst/>
              <a:cxnLst/>
              <a:rect l="l" t="t" r="r" b="b"/>
              <a:pathLst>
                <a:path w="15240" h="15631" extrusionOk="0">
                  <a:moveTo>
                    <a:pt x="4689" y="3810"/>
                  </a:moveTo>
                  <a:lnTo>
                    <a:pt x="4787" y="3834"/>
                  </a:lnTo>
                  <a:lnTo>
                    <a:pt x="4860" y="3908"/>
                  </a:lnTo>
                  <a:lnTo>
                    <a:pt x="4885" y="4005"/>
                  </a:lnTo>
                  <a:lnTo>
                    <a:pt x="4885" y="4103"/>
                  </a:lnTo>
                  <a:lnTo>
                    <a:pt x="4836" y="4176"/>
                  </a:lnTo>
                  <a:lnTo>
                    <a:pt x="4787" y="4250"/>
                  </a:lnTo>
                  <a:lnTo>
                    <a:pt x="4689" y="4298"/>
                  </a:lnTo>
                  <a:lnTo>
                    <a:pt x="4421" y="4347"/>
                  </a:lnTo>
                  <a:lnTo>
                    <a:pt x="4176" y="4421"/>
                  </a:lnTo>
                  <a:lnTo>
                    <a:pt x="3957" y="4518"/>
                  </a:lnTo>
                  <a:lnTo>
                    <a:pt x="3737" y="4640"/>
                  </a:lnTo>
                  <a:lnTo>
                    <a:pt x="3566" y="4787"/>
                  </a:lnTo>
                  <a:lnTo>
                    <a:pt x="3395" y="4933"/>
                  </a:lnTo>
                  <a:lnTo>
                    <a:pt x="3248" y="5080"/>
                  </a:lnTo>
                  <a:lnTo>
                    <a:pt x="3102" y="5251"/>
                  </a:lnTo>
                  <a:lnTo>
                    <a:pt x="3004" y="5422"/>
                  </a:lnTo>
                  <a:lnTo>
                    <a:pt x="2882" y="5617"/>
                  </a:lnTo>
                  <a:lnTo>
                    <a:pt x="2735" y="5984"/>
                  </a:lnTo>
                  <a:lnTo>
                    <a:pt x="2613" y="6374"/>
                  </a:lnTo>
                  <a:lnTo>
                    <a:pt x="2516" y="6765"/>
                  </a:lnTo>
                  <a:lnTo>
                    <a:pt x="2491" y="6838"/>
                  </a:lnTo>
                  <a:lnTo>
                    <a:pt x="2442" y="6912"/>
                  </a:lnTo>
                  <a:lnTo>
                    <a:pt x="2369" y="6936"/>
                  </a:lnTo>
                  <a:lnTo>
                    <a:pt x="2296" y="6961"/>
                  </a:lnTo>
                  <a:lnTo>
                    <a:pt x="2247" y="6961"/>
                  </a:lnTo>
                  <a:lnTo>
                    <a:pt x="2149" y="6912"/>
                  </a:lnTo>
                  <a:lnTo>
                    <a:pt x="2076" y="6863"/>
                  </a:lnTo>
                  <a:lnTo>
                    <a:pt x="2052" y="6765"/>
                  </a:lnTo>
                  <a:lnTo>
                    <a:pt x="2052" y="6668"/>
                  </a:lnTo>
                  <a:lnTo>
                    <a:pt x="2100" y="6374"/>
                  </a:lnTo>
                  <a:lnTo>
                    <a:pt x="2174" y="6106"/>
                  </a:lnTo>
                  <a:lnTo>
                    <a:pt x="2271" y="5837"/>
                  </a:lnTo>
                  <a:lnTo>
                    <a:pt x="2369" y="5593"/>
                  </a:lnTo>
                  <a:lnTo>
                    <a:pt x="2491" y="5349"/>
                  </a:lnTo>
                  <a:lnTo>
                    <a:pt x="2613" y="5129"/>
                  </a:lnTo>
                  <a:lnTo>
                    <a:pt x="2760" y="4933"/>
                  </a:lnTo>
                  <a:lnTo>
                    <a:pt x="2906" y="4738"/>
                  </a:lnTo>
                  <a:lnTo>
                    <a:pt x="3077" y="4567"/>
                  </a:lnTo>
                  <a:lnTo>
                    <a:pt x="3248" y="4396"/>
                  </a:lnTo>
                  <a:lnTo>
                    <a:pt x="3444" y="4250"/>
                  </a:lnTo>
                  <a:lnTo>
                    <a:pt x="3663" y="4128"/>
                  </a:lnTo>
                  <a:lnTo>
                    <a:pt x="3883" y="4030"/>
                  </a:lnTo>
                  <a:lnTo>
                    <a:pt x="4103" y="3932"/>
                  </a:lnTo>
                  <a:lnTo>
                    <a:pt x="4347" y="3859"/>
                  </a:lnTo>
                  <a:lnTo>
                    <a:pt x="4616" y="3810"/>
                  </a:lnTo>
                  <a:close/>
                  <a:moveTo>
                    <a:pt x="6374" y="0"/>
                  </a:moveTo>
                  <a:lnTo>
                    <a:pt x="6008" y="293"/>
                  </a:lnTo>
                  <a:lnTo>
                    <a:pt x="6301" y="953"/>
                  </a:lnTo>
                  <a:lnTo>
                    <a:pt x="7083" y="2687"/>
                  </a:lnTo>
                  <a:lnTo>
                    <a:pt x="6619" y="2662"/>
                  </a:lnTo>
                  <a:lnTo>
                    <a:pt x="6179" y="2638"/>
                  </a:lnTo>
                  <a:lnTo>
                    <a:pt x="5373" y="2516"/>
                  </a:lnTo>
                  <a:lnTo>
                    <a:pt x="4592" y="2516"/>
                  </a:lnTo>
                  <a:lnTo>
                    <a:pt x="4421" y="2540"/>
                  </a:lnTo>
                  <a:lnTo>
                    <a:pt x="4225" y="2589"/>
                  </a:lnTo>
                  <a:lnTo>
                    <a:pt x="4030" y="2662"/>
                  </a:lnTo>
                  <a:lnTo>
                    <a:pt x="3834" y="2735"/>
                  </a:lnTo>
                  <a:lnTo>
                    <a:pt x="3419" y="2955"/>
                  </a:lnTo>
                  <a:lnTo>
                    <a:pt x="3004" y="3175"/>
                  </a:lnTo>
                  <a:lnTo>
                    <a:pt x="2638" y="3444"/>
                  </a:lnTo>
                  <a:lnTo>
                    <a:pt x="2271" y="3712"/>
                  </a:lnTo>
                  <a:lnTo>
                    <a:pt x="1929" y="4030"/>
                  </a:lnTo>
                  <a:lnTo>
                    <a:pt x="1612" y="4347"/>
                  </a:lnTo>
                  <a:lnTo>
                    <a:pt x="1319" y="4689"/>
                  </a:lnTo>
                  <a:lnTo>
                    <a:pt x="1075" y="5056"/>
                  </a:lnTo>
                  <a:lnTo>
                    <a:pt x="830" y="5446"/>
                  </a:lnTo>
                  <a:lnTo>
                    <a:pt x="611" y="5862"/>
                  </a:lnTo>
                  <a:lnTo>
                    <a:pt x="440" y="6301"/>
                  </a:lnTo>
                  <a:lnTo>
                    <a:pt x="293" y="6741"/>
                  </a:lnTo>
                  <a:lnTo>
                    <a:pt x="171" y="7205"/>
                  </a:lnTo>
                  <a:lnTo>
                    <a:pt x="73" y="7693"/>
                  </a:lnTo>
                  <a:lnTo>
                    <a:pt x="24" y="8206"/>
                  </a:lnTo>
                  <a:lnTo>
                    <a:pt x="0" y="8719"/>
                  </a:lnTo>
                  <a:lnTo>
                    <a:pt x="24" y="9256"/>
                  </a:lnTo>
                  <a:lnTo>
                    <a:pt x="73" y="9794"/>
                  </a:lnTo>
                  <a:lnTo>
                    <a:pt x="171" y="10307"/>
                  </a:lnTo>
                  <a:lnTo>
                    <a:pt x="293" y="10795"/>
                  </a:lnTo>
                  <a:lnTo>
                    <a:pt x="464" y="11308"/>
                  </a:lnTo>
                  <a:lnTo>
                    <a:pt x="659" y="11772"/>
                  </a:lnTo>
                  <a:lnTo>
                    <a:pt x="879" y="12236"/>
                  </a:lnTo>
                  <a:lnTo>
                    <a:pt x="1123" y="12676"/>
                  </a:lnTo>
                  <a:lnTo>
                    <a:pt x="1392" y="13091"/>
                  </a:lnTo>
                  <a:lnTo>
                    <a:pt x="1710" y="13506"/>
                  </a:lnTo>
                  <a:lnTo>
                    <a:pt x="2027" y="13872"/>
                  </a:lnTo>
                  <a:lnTo>
                    <a:pt x="2393" y="14239"/>
                  </a:lnTo>
                  <a:lnTo>
                    <a:pt x="2760" y="14581"/>
                  </a:lnTo>
                  <a:lnTo>
                    <a:pt x="3151" y="14874"/>
                  </a:lnTo>
                  <a:lnTo>
                    <a:pt x="3590" y="15167"/>
                  </a:lnTo>
                  <a:lnTo>
                    <a:pt x="4030" y="15411"/>
                  </a:lnTo>
                  <a:lnTo>
                    <a:pt x="4225" y="15509"/>
                  </a:lnTo>
                  <a:lnTo>
                    <a:pt x="4421" y="15582"/>
                  </a:lnTo>
                  <a:lnTo>
                    <a:pt x="4640" y="15631"/>
                  </a:lnTo>
                  <a:lnTo>
                    <a:pt x="5275" y="15631"/>
                  </a:lnTo>
                  <a:lnTo>
                    <a:pt x="5739" y="15558"/>
                  </a:lnTo>
                  <a:lnTo>
                    <a:pt x="6668" y="15362"/>
                  </a:lnTo>
                  <a:lnTo>
                    <a:pt x="7132" y="15289"/>
                  </a:lnTo>
                  <a:lnTo>
                    <a:pt x="7376" y="15264"/>
                  </a:lnTo>
                  <a:lnTo>
                    <a:pt x="7864" y="15264"/>
                  </a:lnTo>
                  <a:lnTo>
                    <a:pt x="8108" y="15289"/>
                  </a:lnTo>
                  <a:lnTo>
                    <a:pt x="8597" y="15362"/>
                  </a:lnTo>
                  <a:lnTo>
                    <a:pt x="9549" y="15558"/>
                  </a:lnTo>
                  <a:lnTo>
                    <a:pt x="9989" y="15606"/>
                  </a:lnTo>
                  <a:lnTo>
                    <a:pt x="10209" y="15631"/>
                  </a:lnTo>
                  <a:lnTo>
                    <a:pt x="10429" y="15631"/>
                  </a:lnTo>
                  <a:lnTo>
                    <a:pt x="10648" y="15606"/>
                  </a:lnTo>
                  <a:lnTo>
                    <a:pt x="10868" y="15558"/>
                  </a:lnTo>
                  <a:lnTo>
                    <a:pt x="11064" y="15484"/>
                  </a:lnTo>
                  <a:lnTo>
                    <a:pt x="11283" y="15387"/>
                  </a:lnTo>
                  <a:lnTo>
                    <a:pt x="11723" y="15142"/>
                  </a:lnTo>
                  <a:lnTo>
                    <a:pt x="12114" y="14849"/>
                  </a:lnTo>
                  <a:lnTo>
                    <a:pt x="12529" y="14532"/>
                  </a:lnTo>
                  <a:lnTo>
                    <a:pt x="12895" y="14214"/>
                  </a:lnTo>
                  <a:lnTo>
                    <a:pt x="13237" y="13848"/>
                  </a:lnTo>
                  <a:lnTo>
                    <a:pt x="13555" y="13457"/>
                  </a:lnTo>
                  <a:lnTo>
                    <a:pt x="13872" y="13066"/>
                  </a:lnTo>
                  <a:lnTo>
                    <a:pt x="14141" y="12651"/>
                  </a:lnTo>
                  <a:lnTo>
                    <a:pt x="14385" y="12212"/>
                  </a:lnTo>
                  <a:lnTo>
                    <a:pt x="14605" y="11748"/>
                  </a:lnTo>
                  <a:lnTo>
                    <a:pt x="14800" y="11283"/>
                  </a:lnTo>
                  <a:lnTo>
                    <a:pt x="14947" y="10795"/>
                  </a:lnTo>
                  <a:lnTo>
                    <a:pt x="15069" y="10282"/>
                  </a:lnTo>
                  <a:lnTo>
                    <a:pt x="15167" y="9769"/>
                  </a:lnTo>
                  <a:lnTo>
                    <a:pt x="15216" y="9256"/>
                  </a:lnTo>
                  <a:lnTo>
                    <a:pt x="15240" y="8719"/>
                  </a:lnTo>
                  <a:lnTo>
                    <a:pt x="15216" y="8182"/>
                  </a:lnTo>
                  <a:lnTo>
                    <a:pt x="15167" y="7669"/>
                  </a:lnTo>
                  <a:lnTo>
                    <a:pt x="15069" y="7180"/>
                  </a:lnTo>
                  <a:lnTo>
                    <a:pt x="14947" y="6692"/>
                  </a:lnTo>
                  <a:lnTo>
                    <a:pt x="14776" y="6252"/>
                  </a:lnTo>
                  <a:lnTo>
                    <a:pt x="14605" y="5813"/>
                  </a:lnTo>
                  <a:lnTo>
                    <a:pt x="14385" y="5398"/>
                  </a:lnTo>
                  <a:lnTo>
                    <a:pt x="14141" y="5007"/>
                  </a:lnTo>
                  <a:lnTo>
                    <a:pt x="13848" y="4616"/>
                  </a:lnTo>
                  <a:lnTo>
                    <a:pt x="13555" y="4274"/>
                  </a:lnTo>
                  <a:lnTo>
                    <a:pt x="13213" y="3957"/>
                  </a:lnTo>
                  <a:lnTo>
                    <a:pt x="12871" y="3639"/>
                  </a:lnTo>
                  <a:lnTo>
                    <a:pt x="12505" y="3370"/>
                  </a:lnTo>
                  <a:lnTo>
                    <a:pt x="12089" y="3102"/>
                  </a:lnTo>
                  <a:lnTo>
                    <a:pt x="11674" y="2858"/>
                  </a:lnTo>
                  <a:lnTo>
                    <a:pt x="11259" y="2662"/>
                  </a:lnTo>
                  <a:lnTo>
                    <a:pt x="11064" y="2589"/>
                  </a:lnTo>
                  <a:lnTo>
                    <a:pt x="10893" y="2540"/>
                  </a:lnTo>
                  <a:lnTo>
                    <a:pt x="10697" y="2516"/>
                  </a:lnTo>
                  <a:lnTo>
                    <a:pt x="10526" y="2491"/>
                  </a:lnTo>
                  <a:lnTo>
                    <a:pt x="10111" y="2491"/>
                  </a:lnTo>
                  <a:lnTo>
                    <a:pt x="9696" y="2516"/>
                  </a:lnTo>
                  <a:lnTo>
                    <a:pt x="8841" y="2613"/>
                  </a:lnTo>
                  <a:lnTo>
                    <a:pt x="8426" y="2662"/>
                  </a:lnTo>
                  <a:lnTo>
                    <a:pt x="7986" y="2687"/>
                  </a:lnTo>
                  <a:lnTo>
                    <a:pt x="63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949" name="Google Shape;949;p47"/>
          <p:cNvGrpSpPr/>
          <p:nvPr/>
        </p:nvGrpSpPr>
        <p:grpSpPr>
          <a:xfrm>
            <a:off x="6124870" y="5863907"/>
            <a:ext cx="601669" cy="577147"/>
            <a:chOff x="5241175" y="4959100"/>
            <a:chExt cx="539775" cy="517775"/>
          </a:xfrm>
          <a:solidFill>
            <a:schemeClr val="accent5">
              <a:lumMod val="50000"/>
            </a:schemeClr>
          </a:solidFill>
        </p:grpSpPr>
        <p:sp>
          <p:nvSpPr>
            <p:cNvPr id="950" name="Google Shape;950;p47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51" name="Google Shape;951;p47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52" name="Google Shape;952;p47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53" name="Google Shape;953;p47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54" name="Google Shape;954;p47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55" name="Google Shape;955;p47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956" name="Google Shape;956;p47"/>
          <p:cNvSpPr/>
          <p:nvPr/>
        </p:nvSpPr>
        <p:spPr>
          <a:xfrm>
            <a:off x="6912551" y="6006360"/>
            <a:ext cx="529523" cy="292684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grpSp>
        <p:nvGrpSpPr>
          <p:cNvPr id="957" name="Google Shape;957;p47"/>
          <p:cNvGrpSpPr/>
          <p:nvPr/>
        </p:nvGrpSpPr>
        <p:grpSpPr>
          <a:xfrm>
            <a:off x="7734449" y="5949653"/>
            <a:ext cx="385925" cy="443777"/>
            <a:chOff x="6685175" y="5036025"/>
            <a:chExt cx="346225" cy="398125"/>
          </a:xfrm>
          <a:solidFill>
            <a:schemeClr val="accent5">
              <a:lumMod val="50000"/>
            </a:schemeClr>
          </a:solidFill>
        </p:grpSpPr>
        <p:sp>
          <p:nvSpPr>
            <p:cNvPr id="958" name="Google Shape;958;p47"/>
            <p:cNvSpPr/>
            <p:nvPr/>
          </p:nvSpPr>
          <p:spPr>
            <a:xfrm>
              <a:off x="6743800" y="5036025"/>
              <a:ext cx="105650" cy="147775"/>
            </a:xfrm>
            <a:custGeom>
              <a:avLst/>
              <a:gdLst/>
              <a:ahLst/>
              <a:cxnLst/>
              <a:rect l="l" t="t" r="r" b="b"/>
              <a:pathLst>
                <a:path w="4226" h="5911" extrusionOk="0">
                  <a:moveTo>
                    <a:pt x="2931" y="1"/>
                  </a:moveTo>
                  <a:lnTo>
                    <a:pt x="2736" y="25"/>
                  </a:lnTo>
                  <a:lnTo>
                    <a:pt x="2516" y="74"/>
                  </a:lnTo>
                  <a:lnTo>
                    <a:pt x="2272" y="147"/>
                  </a:lnTo>
                  <a:lnTo>
                    <a:pt x="2027" y="269"/>
                  </a:lnTo>
                  <a:lnTo>
                    <a:pt x="1783" y="416"/>
                  </a:lnTo>
                  <a:lnTo>
                    <a:pt x="1539" y="611"/>
                  </a:lnTo>
                  <a:lnTo>
                    <a:pt x="1319" y="807"/>
                  </a:lnTo>
                  <a:lnTo>
                    <a:pt x="1075" y="1026"/>
                  </a:lnTo>
                  <a:lnTo>
                    <a:pt x="855" y="1271"/>
                  </a:lnTo>
                  <a:lnTo>
                    <a:pt x="660" y="1539"/>
                  </a:lnTo>
                  <a:lnTo>
                    <a:pt x="489" y="1808"/>
                  </a:lnTo>
                  <a:lnTo>
                    <a:pt x="318" y="2101"/>
                  </a:lnTo>
                  <a:lnTo>
                    <a:pt x="196" y="2370"/>
                  </a:lnTo>
                  <a:lnTo>
                    <a:pt x="98" y="2663"/>
                  </a:lnTo>
                  <a:lnTo>
                    <a:pt x="25" y="2956"/>
                  </a:lnTo>
                  <a:lnTo>
                    <a:pt x="0" y="3249"/>
                  </a:lnTo>
                  <a:lnTo>
                    <a:pt x="0" y="3517"/>
                  </a:lnTo>
                  <a:lnTo>
                    <a:pt x="49" y="3786"/>
                  </a:lnTo>
                  <a:lnTo>
                    <a:pt x="122" y="4055"/>
                  </a:lnTo>
                  <a:lnTo>
                    <a:pt x="196" y="4299"/>
                  </a:lnTo>
                  <a:lnTo>
                    <a:pt x="293" y="4543"/>
                  </a:lnTo>
                  <a:lnTo>
                    <a:pt x="415" y="4763"/>
                  </a:lnTo>
                  <a:lnTo>
                    <a:pt x="562" y="4958"/>
                  </a:lnTo>
                  <a:lnTo>
                    <a:pt x="708" y="5154"/>
                  </a:lnTo>
                  <a:lnTo>
                    <a:pt x="855" y="5325"/>
                  </a:lnTo>
                  <a:lnTo>
                    <a:pt x="1026" y="5471"/>
                  </a:lnTo>
                  <a:lnTo>
                    <a:pt x="1221" y="5618"/>
                  </a:lnTo>
                  <a:lnTo>
                    <a:pt x="1392" y="5716"/>
                  </a:lnTo>
                  <a:lnTo>
                    <a:pt x="1588" y="5813"/>
                  </a:lnTo>
                  <a:lnTo>
                    <a:pt x="1807" y="5862"/>
                  </a:lnTo>
                  <a:lnTo>
                    <a:pt x="2003" y="5911"/>
                  </a:lnTo>
                  <a:lnTo>
                    <a:pt x="2442" y="5911"/>
                  </a:lnTo>
                  <a:lnTo>
                    <a:pt x="2662" y="5862"/>
                  </a:lnTo>
                  <a:lnTo>
                    <a:pt x="2858" y="5789"/>
                  </a:lnTo>
                  <a:lnTo>
                    <a:pt x="3053" y="5716"/>
                  </a:lnTo>
                  <a:lnTo>
                    <a:pt x="3224" y="5593"/>
                  </a:lnTo>
                  <a:lnTo>
                    <a:pt x="3395" y="5471"/>
                  </a:lnTo>
                  <a:lnTo>
                    <a:pt x="3541" y="5300"/>
                  </a:lnTo>
                  <a:lnTo>
                    <a:pt x="3688" y="5129"/>
                  </a:lnTo>
                  <a:lnTo>
                    <a:pt x="3810" y="4934"/>
                  </a:lnTo>
                  <a:lnTo>
                    <a:pt x="3932" y="4739"/>
                  </a:lnTo>
                  <a:lnTo>
                    <a:pt x="4030" y="4519"/>
                  </a:lnTo>
                  <a:lnTo>
                    <a:pt x="4103" y="4275"/>
                  </a:lnTo>
                  <a:lnTo>
                    <a:pt x="4152" y="4030"/>
                  </a:lnTo>
                  <a:lnTo>
                    <a:pt x="4201" y="3786"/>
                  </a:lnTo>
                  <a:lnTo>
                    <a:pt x="4225" y="3517"/>
                  </a:lnTo>
                  <a:lnTo>
                    <a:pt x="4201" y="3249"/>
                  </a:lnTo>
                  <a:lnTo>
                    <a:pt x="4176" y="2980"/>
                  </a:lnTo>
                  <a:lnTo>
                    <a:pt x="4054" y="1881"/>
                  </a:lnTo>
                  <a:lnTo>
                    <a:pt x="3957" y="1368"/>
                  </a:lnTo>
                  <a:lnTo>
                    <a:pt x="3835" y="904"/>
                  </a:lnTo>
                  <a:lnTo>
                    <a:pt x="3737" y="684"/>
                  </a:lnTo>
                  <a:lnTo>
                    <a:pt x="3664" y="513"/>
                  </a:lnTo>
                  <a:lnTo>
                    <a:pt x="3541" y="342"/>
                  </a:lnTo>
                  <a:lnTo>
                    <a:pt x="3419" y="220"/>
                  </a:lnTo>
                  <a:lnTo>
                    <a:pt x="3273" y="123"/>
                  </a:lnTo>
                  <a:lnTo>
                    <a:pt x="3126" y="49"/>
                  </a:lnTo>
                  <a:lnTo>
                    <a:pt x="293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59" name="Google Shape;959;p47"/>
            <p:cNvSpPr/>
            <p:nvPr/>
          </p:nvSpPr>
          <p:spPr>
            <a:xfrm>
              <a:off x="6685175" y="5152025"/>
              <a:ext cx="84275" cy="117275"/>
            </a:xfrm>
            <a:custGeom>
              <a:avLst/>
              <a:gdLst/>
              <a:ahLst/>
              <a:cxnLst/>
              <a:rect l="l" t="t" r="r" b="b"/>
              <a:pathLst>
                <a:path w="3371" h="4691" extrusionOk="0">
                  <a:moveTo>
                    <a:pt x="1368" y="1"/>
                  </a:moveTo>
                  <a:lnTo>
                    <a:pt x="1197" y="25"/>
                  </a:lnTo>
                  <a:lnTo>
                    <a:pt x="1026" y="99"/>
                  </a:lnTo>
                  <a:lnTo>
                    <a:pt x="855" y="172"/>
                  </a:lnTo>
                  <a:lnTo>
                    <a:pt x="709" y="270"/>
                  </a:lnTo>
                  <a:lnTo>
                    <a:pt x="562" y="392"/>
                  </a:lnTo>
                  <a:lnTo>
                    <a:pt x="440" y="538"/>
                  </a:lnTo>
                  <a:lnTo>
                    <a:pt x="318" y="685"/>
                  </a:lnTo>
                  <a:lnTo>
                    <a:pt x="220" y="856"/>
                  </a:lnTo>
                  <a:lnTo>
                    <a:pt x="147" y="1051"/>
                  </a:lnTo>
                  <a:lnTo>
                    <a:pt x="74" y="1247"/>
                  </a:lnTo>
                  <a:lnTo>
                    <a:pt x="49" y="1442"/>
                  </a:lnTo>
                  <a:lnTo>
                    <a:pt x="1" y="1662"/>
                  </a:lnTo>
                  <a:lnTo>
                    <a:pt x="1" y="1882"/>
                  </a:lnTo>
                  <a:lnTo>
                    <a:pt x="1" y="2101"/>
                  </a:lnTo>
                  <a:lnTo>
                    <a:pt x="25" y="2346"/>
                  </a:lnTo>
                  <a:lnTo>
                    <a:pt x="74" y="2565"/>
                  </a:lnTo>
                  <a:lnTo>
                    <a:pt x="147" y="2810"/>
                  </a:lnTo>
                  <a:lnTo>
                    <a:pt x="220" y="3054"/>
                  </a:lnTo>
                  <a:lnTo>
                    <a:pt x="342" y="3274"/>
                  </a:lnTo>
                  <a:lnTo>
                    <a:pt x="440" y="3493"/>
                  </a:lnTo>
                  <a:lnTo>
                    <a:pt x="587" y="3689"/>
                  </a:lnTo>
                  <a:lnTo>
                    <a:pt x="733" y="3860"/>
                  </a:lnTo>
                  <a:lnTo>
                    <a:pt x="880" y="4031"/>
                  </a:lnTo>
                  <a:lnTo>
                    <a:pt x="1051" y="4177"/>
                  </a:lnTo>
                  <a:lnTo>
                    <a:pt x="1222" y="4324"/>
                  </a:lnTo>
                  <a:lnTo>
                    <a:pt x="1393" y="4422"/>
                  </a:lnTo>
                  <a:lnTo>
                    <a:pt x="1564" y="4519"/>
                  </a:lnTo>
                  <a:lnTo>
                    <a:pt x="1759" y="4592"/>
                  </a:lnTo>
                  <a:lnTo>
                    <a:pt x="1954" y="4641"/>
                  </a:lnTo>
                  <a:lnTo>
                    <a:pt x="2125" y="4690"/>
                  </a:lnTo>
                  <a:lnTo>
                    <a:pt x="2516" y="4690"/>
                  </a:lnTo>
                  <a:lnTo>
                    <a:pt x="2687" y="4641"/>
                  </a:lnTo>
                  <a:lnTo>
                    <a:pt x="2882" y="4592"/>
                  </a:lnTo>
                  <a:lnTo>
                    <a:pt x="3029" y="4495"/>
                  </a:lnTo>
                  <a:lnTo>
                    <a:pt x="3151" y="4397"/>
                  </a:lnTo>
                  <a:lnTo>
                    <a:pt x="3249" y="4299"/>
                  </a:lnTo>
                  <a:lnTo>
                    <a:pt x="3322" y="4153"/>
                  </a:lnTo>
                  <a:lnTo>
                    <a:pt x="3371" y="4006"/>
                  </a:lnTo>
                  <a:lnTo>
                    <a:pt x="3371" y="3860"/>
                  </a:lnTo>
                  <a:lnTo>
                    <a:pt x="3371" y="3689"/>
                  </a:lnTo>
                  <a:lnTo>
                    <a:pt x="3347" y="3518"/>
                  </a:lnTo>
                  <a:lnTo>
                    <a:pt x="3249" y="3127"/>
                  </a:lnTo>
                  <a:lnTo>
                    <a:pt x="3078" y="2712"/>
                  </a:lnTo>
                  <a:lnTo>
                    <a:pt x="2712" y="1808"/>
                  </a:lnTo>
                  <a:lnTo>
                    <a:pt x="2370" y="953"/>
                  </a:lnTo>
                  <a:lnTo>
                    <a:pt x="2199" y="612"/>
                  </a:lnTo>
                  <a:lnTo>
                    <a:pt x="2028" y="343"/>
                  </a:lnTo>
                  <a:lnTo>
                    <a:pt x="1954" y="221"/>
                  </a:lnTo>
                  <a:lnTo>
                    <a:pt x="1857" y="123"/>
                  </a:lnTo>
                  <a:lnTo>
                    <a:pt x="1735" y="74"/>
                  </a:lnTo>
                  <a:lnTo>
                    <a:pt x="1637" y="25"/>
                  </a:lnTo>
                  <a:lnTo>
                    <a:pt x="14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60" name="Google Shape;960;p47"/>
            <p:cNvSpPr/>
            <p:nvPr/>
          </p:nvSpPr>
          <p:spPr>
            <a:xfrm>
              <a:off x="6871400" y="5038475"/>
              <a:ext cx="105650" cy="145325"/>
            </a:xfrm>
            <a:custGeom>
              <a:avLst/>
              <a:gdLst/>
              <a:ahLst/>
              <a:cxnLst/>
              <a:rect l="l" t="t" r="r" b="b"/>
              <a:pathLst>
                <a:path w="4226" h="5813" extrusionOk="0">
                  <a:moveTo>
                    <a:pt x="1295" y="0"/>
                  </a:moveTo>
                  <a:lnTo>
                    <a:pt x="1100" y="49"/>
                  </a:lnTo>
                  <a:lnTo>
                    <a:pt x="953" y="98"/>
                  </a:lnTo>
                  <a:lnTo>
                    <a:pt x="807" y="196"/>
                  </a:lnTo>
                  <a:lnTo>
                    <a:pt x="684" y="318"/>
                  </a:lnTo>
                  <a:lnTo>
                    <a:pt x="587" y="464"/>
                  </a:lnTo>
                  <a:lnTo>
                    <a:pt x="489" y="660"/>
                  </a:lnTo>
                  <a:lnTo>
                    <a:pt x="391" y="855"/>
                  </a:lnTo>
                  <a:lnTo>
                    <a:pt x="269" y="1295"/>
                  </a:lnTo>
                  <a:lnTo>
                    <a:pt x="172" y="1808"/>
                  </a:lnTo>
                  <a:lnTo>
                    <a:pt x="49" y="2882"/>
                  </a:lnTo>
                  <a:lnTo>
                    <a:pt x="1" y="3151"/>
                  </a:lnTo>
                  <a:lnTo>
                    <a:pt x="1" y="3419"/>
                  </a:lnTo>
                  <a:lnTo>
                    <a:pt x="25" y="3688"/>
                  </a:lnTo>
                  <a:lnTo>
                    <a:pt x="74" y="3932"/>
                  </a:lnTo>
                  <a:lnTo>
                    <a:pt x="123" y="4177"/>
                  </a:lnTo>
                  <a:lnTo>
                    <a:pt x="196" y="4421"/>
                  </a:lnTo>
                  <a:lnTo>
                    <a:pt x="294" y="4641"/>
                  </a:lnTo>
                  <a:lnTo>
                    <a:pt x="416" y="4836"/>
                  </a:lnTo>
                  <a:lnTo>
                    <a:pt x="538" y="5031"/>
                  </a:lnTo>
                  <a:lnTo>
                    <a:pt x="684" y="5202"/>
                  </a:lnTo>
                  <a:lnTo>
                    <a:pt x="831" y="5373"/>
                  </a:lnTo>
                  <a:lnTo>
                    <a:pt x="1002" y="5495"/>
                  </a:lnTo>
                  <a:lnTo>
                    <a:pt x="1173" y="5618"/>
                  </a:lnTo>
                  <a:lnTo>
                    <a:pt x="1368" y="5691"/>
                  </a:lnTo>
                  <a:lnTo>
                    <a:pt x="1588" y="5764"/>
                  </a:lnTo>
                  <a:lnTo>
                    <a:pt x="1783" y="5813"/>
                  </a:lnTo>
                  <a:lnTo>
                    <a:pt x="2223" y="5813"/>
                  </a:lnTo>
                  <a:lnTo>
                    <a:pt x="2418" y="5764"/>
                  </a:lnTo>
                  <a:lnTo>
                    <a:pt x="2638" y="5715"/>
                  </a:lnTo>
                  <a:lnTo>
                    <a:pt x="2834" y="5618"/>
                  </a:lnTo>
                  <a:lnTo>
                    <a:pt x="3005" y="5520"/>
                  </a:lnTo>
                  <a:lnTo>
                    <a:pt x="3200" y="5373"/>
                  </a:lnTo>
                  <a:lnTo>
                    <a:pt x="3371" y="5227"/>
                  </a:lnTo>
                  <a:lnTo>
                    <a:pt x="3517" y="5056"/>
                  </a:lnTo>
                  <a:lnTo>
                    <a:pt x="3664" y="4860"/>
                  </a:lnTo>
                  <a:lnTo>
                    <a:pt x="3811" y="4665"/>
                  </a:lnTo>
                  <a:lnTo>
                    <a:pt x="3933" y="4445"/>
                  </a:lnTo>
                  <a:lnTo>
                    <a:pt x="4030" y="4201"/>
                  </a:lnTo>
                  <a:lnTo>
                    <a:pt x="4104" y="3957"/>
                  </a:lnTo>
                  <a:lnTo>
                    <a:pt x="4177" y="3688"/>
                  </a:lnTo>
                  <a:lnTo>
                    <a:pt x="4226" y="3419"/>
                  </a:lnTo>
                  <a:lnTo>
                    <a:pt x="4226" y="3151"/>
                  </a:lnTo>
                  <a:lnTo>
                    <a:pt x="4201" y="2858"/>
                  </a:lnTo>
                  <a:lnTo>
                    <a:pt x="4128" y="2589"/>
                  </a:lnTo>
                  <a:lnTo>
                    <a:pt x="4030" y="2296"/>
                  </a:lnTo>
                  <a:lnTo>
                    <a:pt x="3908" y="2027"/>
                  </a:lnTo>
                  <a:lnTo>
                    <a:pt x="3737" y="1734"/>
                  </a:lnTo>
                  <a:lnTo>
                    <a:pt x="3566" y="1490"/>
                  </a:lnTo>
                  <a:lnTo>
                    <a:pt x="3371" y="1221"/>
                  </a:lnTo>
                  <a:lnTo>
                    <a:pt x="3151" y="1002"/>
                  </a:lnTo>
                  <a:lnTo>
                    <a:pt x="2907" y="782"/>
                  </a:lnTo>
                  <a:lnTo>
                    <a:pt x="2687" y="586"/>
                  </a:lnTo>
                  <a:lnTo>
                    <a:pt x="2443" y="415"/>
                  </a:lnTo>
                  <a:lnTo>
                    <a:pt x="2199" y="269"/>
                  </a:lnTo>
                  <a:lnTo>
                    <a:pt x="1954" y="147"/>
                  </a:lnTo>
                  <a:lnTo>
                    <a:pt x="1710" y="74"/>
                  </a:lnTo>
                  <a:lnTo>
                    <a:pt x="1490" y="25"/>
                  </a:lnTo>
                  <a:lnTo>
                    <a:pt x="129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61" name="Google Shape;961;p47"/>
            <p:cNvSpPr/>
            <p:nvPr/>
          </p:nvSpPr>
          <p:spPr>
            <a:xfrm>
              <a:off x="6944050" y="5155700"/>
              <a:ext cx="87350" cy="116025"/>
            </a:xfrm>
            <a:custGeom>
              <a:avLst/>
              <a:gdLst/>
              <a:ahLst/>
              <a:cxnLst/>
              <a:rect l="l" t="t" r="r" b="b"/>
              <a:pathLst>
                <a:path w="3494" h="4641" extrusionOk="0">
                  <a:moveTo>
                    <a:pt x="1979" y="0"/>
                  </a:moveTo>
                  <a:lnTo>
                    <a:pt x="1857" y="49"/>
                  </a:lnTo>
                  <a:lnTo>
                    <a:pt x="1735" y="98"/>
                  </a:lnTo>
                  <a:lnTo>
                    <a:pt x="1637" y="196"/>
                  </a:lnTo>
                  <a:lnTo>
                    <a:pt x="1540" y="294"/>
                  </a:lnTo>
                  <a:lnTo>
                    <a:pt x="1369" y="562"/>
                  </a:lnTo>
                  <a:lnTo>
                    <a:pt x="1173" y="904"/>
                  </a:lnTo>
                  <a:lnTo>
                    <a:pt x="782" y="1735"/>
                  </a:lnTo>
                  <a:lnTo>
                    <a:pt x="367" y="2614"/>
                  </a:lnTo>
                  <a:lnTo>
                    <a:pt x="196" y="3005"/>
                  </a:lnTo>
                  <a:lnTo>
                    <a:pt x="74" y="3395"/>
                  </a:lnTo>
                  <a:lnTo>
                    <a:pt x="25" y="3566"/>
                  </a:lnTo>
                  <a:lnTo>
                    <a:pt x="1" y="3737"/>
                  </a:lnTo>
                  <a:lnTo>
                    <a:pt x="25" y="3908"/>
                  </a:lnTo>
                  <a:lnTo>
                    <a:pt x="50" y="4055"/>
                  </a:lnTo>
                  <a:lnTo>
                    <a:pt x="99" y="4177"/>
                  </a:lnTo>
                  <a:lnTo>
                    <a:pt x="196" y="4299"/>
                  </a:lnTo>
                  <a:lnTo>
                    <a:pt x="318" y="4397"/>
                  </a:lnTo>
                  <a:lnTo>
                    <a:pt x="465" y="4494"/>
                  </a:lnTo>
                  <a:lnTo>
                    <a:pt x="636" y="4568"/>
                  </a:lnTo>
                  <a:lnTo>
                    <a:pt x="831" y="4616"/>
                  </a:lnTo>
                  <a:lnTo>
                    <a:pt x="1027" y="4641"/>
                  </a:lnTo>
                  <a:lnTo>
                    <a:pt x="1198" y="4641"/>
                  </a:lnTo>
                  <a:lnTo>
                    <a:pt x="1393" y="4616"/>
                  </a:lnTo>
                  <a:lnTo>
                    <a:pt x="1588" y="4568"/>
                  </a:lnTo>
                  <a:lnTo>
                    <a:pt x="1784" y="4494"/>
                  </a:lnTo>
                  <a:lnTo>
                    <a:pt x="1955" y="4421"/>
                  </a:lnTo>
                  <a:lnTo>
                    <a:pt x="2150" y="4323"/>
                  </a:lnTo>
                  <a:lnTo>
                    <a:pt x="2321" y="4201"/>
                  </a:lnTo>
                  <a:lnTo>
                    <a:pt x="2492" y="4055"/>
                  </a:lnTo>
                  <a:lnTo>
                    <a:pt x="2663" y="3884"/>
                  </a:lnTo>
                  <a:lnTo>
                    <a:pt x="2810" y="3713"/>
                  </a:lnTo>
                  <a:lnTo>
                    <a:pt x="2956" y="3517"/>
                  </a:lnTo>
                  <a:lnTo>
                    <a:pt x="3078" y="3322"/>
                  </a:lnTo>
                  <a:lnTo>
                    <a:pt x="3200" y="3102"/>
                  </a:lnTo>
                  <a:lnTo>
                    <a:pt x="3298" y="2882"/>
                  </a:lnTo>
                  <a:lnTo>
                    <a:pt x="3371" y="2638"/>
                  </a:lnTo>
                  <a:lnTo>
                    <a:pt x="3420" y="2418"/>
                  </a:lnTo>
                  <a:lnTo>
                    <a:pt x="3469" y="2174"/>
                  </a:lnTo>
                  <a:lnTo>
                    <a:pt x="3493" y="1954"/>
                  </a:lnTo>
                  <a:lnTo>
                    <a:pt x="3493" y="1735"/>
                  </a:lnTo>
                  <a:lnTo>
                    <a:pt x="3469" y="1515"/>
                  </a:lnTo>
                  <a:lnTo>
                    <a:pt x="3445" y="1319"/>
                  </a:lnTo>
                  <a:lnTo>
                    <a:pt x="3396" y="1124"/>
                  </a:lnTo>
                  <a:lnTo>
                    <a:pt x="3322" y="929"/>
                  </a:lnTo>
                  <a:lnTo>
                    <a:pt x="3249" y="758"/>
                  </a:lnTo>
                  <a:lnTo>
                    <a:pt x="3127" y="587"/>
                  </a:lnTo>
                  <a:lnTo>
                    <a:pt x="3005" y="440"/>
                  </a:lnTo>
                  <a:lnTo>
                    <a:pt x="2883" y="318"/>
                  </a:lnTo>
                  <a:lnTo>
                    <a:pt x="2736" y="196"/>
                  </a:lnTo>
                  <a:lnTo>
                    <a:pt x="2565" y="98"/>
                  </a:lnTo>
                  <a:lnTo>
                    <a:pt x="2394" y="49"/>
                  </a:lnTo>
                  <a:lnTo>
                    <a:pt x="22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962" name="Google Shape;962;p47"/>
            <p:cNvSpPr/>
            <p:nvPr/>
          </p:nvSpPr>
          <p:spPr>
            <a:xfrm>
              <a:off x="6727300" y="5185625"/>
              <a:ext cx="263800" cy="248525"/>
            </a:xfrm>
            <a:custGeom>
              <a:avLst/>
              <a:gdLst/>
              <a:ahLst/>
              <a:cxnLst/>
              <a:rect l="l" t="t" r="r" b="b"/>
              <a:pathLst>
                <a:path w="10552" h="9941" extrusionOk="0">
                  <a:moveTo>
                    <a:pt x="5252" y="0"/>
                  </a:moveTo>
                  <a:lnTo>
                    <a:pt x="4959" y="25"/>
                  </a:lnTo>
                  <a:lnTo>
                    <a:pt x="4666" y="73"/>
                  </a:lnTo>
                  <a:lnTo>
                    <a:pt x="4372" y="171"/>
                  </a:lnTo>
                  <a:lnTo>
                    <a:pt x="4104" y="293"/>
                  </a:lnTo>
                  <a:lnTo>
                    <a:pt x="3835" y="464"/>
                  </a:lnTo>
                  <a:lnTo>
                    <a:pt x="3591" y="635"/>
                  </a:lnTo>
                  <a:lnTo>
                    <a:pt x="3371" y="855"/>
                  </a:lnTo>
                  <a:lnTo>
                    <a:pt x="3176" y="1124"/>
                  </a:lnTo>
                  <a:lnTo>
                    <a:pt x="3029" y="1343"/>
                  </a:lnTo>
                  <a:lnTo>
                    <a:pt x="2907" y="1612"/>
                  </a:lnTo>
                  <a:lnTo>
                    <a:pt x="2809" y="1856"/>
                  </a:lnTo>
                  <a:lnTo>
                    <a:pt x="2736" y="2125"/>
                  </a:lnTo>
                  <a:lnTo>
                    <a:pt x="2565" y="2662"/>
                  </a:lnTo>
                  <a:lnTo>
                    <a:pt x="2492" y="2931"/>
                  </a:lnTo>
                  <a:lnTo>
                    <a:pt x="2394" y="3200"/>
                  </a:lnTo>
                  <a:lnTo>
                    <a:pt x="2248" y="3444"/>
                  </a:lnTo>
                  <a:lnTo>
                    <a:pt x="2101" y="3688"/>
                  </a:lnTo>
                  <a:lnTo>
                    <a:pt x="1906" y="3908"/>
                  </a:lnTo>
                  <a:lnTo>
                    <a:pt x="1735" y="4103"/>
                  </a:lnTo>
                  <a:lnTo>
                    <a:pt x="1320" y="4470"/>
                  </a:lnTo>
                  <a:lnTo>
                    <a:pt x="904" y="4860"/>
                  </a:lnTo>
                  <a:lnTo>
                    <a:pt x="709" y="5080"/>
                  </a:lnTo>
                  <a:lnTo>
                    <a:pt x="514" y="5324"/>
                  </a:lnTo>
                  <a:lnTo>
                    <a:pt x="367" y="5569"/>
                  </a:lnTo>
                  <a:lnTo>
                    <a:pt x="245" y="5837"/>
                  </a:lnTo>
                  <a:lnTo>
                    <a:pt x="147" y="6130"/>
                  </a:lnTo>
                  <a:lnTo>
                    <a:pt x="74" y="6423"/>
                  </a:lnTo>
                  <a:lnTo>
                    <a:pt x="25" y="6741"/>
                  </a:lnTo>
                  <a:lnTo>
                    <a:pt x="1" y="7034"/>
                  </a:lnTo>
                  <a:lnTo>
                    <a:pt x="25" y="7327"/>
                  </a:lnTo>
                  <a:lnTo>
                    <a:pt x="50" y="7620"/>
                  </a:lnTo>
                  <a:lnTo>
                    <a:pt x="123" y="7889"/>
                  </a:lnTo>
                  <a:lnTo>
                    <a:pt x="221" y="8158"/>
                  </a:lnTo>
                  <a:lnTo>
                    <a:pt x="318" y="8426"/>
                  </a:lnTo>
                  <a:lnTo>
                    <a:pt x="440" y="8646"/>
                  </a:lnTo>
                  <a:lnTo>
                    <a:pt x="611" y="8890"/>
                  </a:lnTo>
                  <a:lnTo>
                    <a:pt x="782" y="9086"/>
                  </a:lnTo>
                  <a:lnTo>
                    <a:pt x="953" y="9281"/>
                  </a:lnTo>
                  <a:lnTo>
                    <a:pt x="1149" y="9428"/>
                  </a:lnTo>
                  <a:lnTo>
                    <a:pt x="1368" y="9574"/>
                  </a:lnTo>
                  <a:lnTo>
                    <a:pt x="1613" y="9696"/>
                  </a:lnTo>
                  <a:lnTo>
                    <a:pt x="1857" y="9794"/>
                  </a:lnTo>
                  <a:lnTo>
                    <a:pt x="2101" y="9867"/>
                  </a:lnTo>
                  <a:lnTo>
                    <a:pt x="2370" y="9916"/>
                  </a:lnTo>
                  <a:lnTo>
                    <a:pt x="2614" y="9940"/>
                  </a:lnTo>
                  <a:lnTo>
                    <a:pt x="2980" y="9916"/>
                  </a:lnTo>
                  <a:lnTo>
                    <a:pt x="3347" y="9818"/>
                  </a:lnTo>
                  <a:lnTo>
                    <a:pt x="3689" y="9696"/>
                  </a:lnTo>
                  <a:lnTo>
                    <a:pt x="4006" y="9501"/>
                  </a:lnTo>
                  <a:lnTo>
                    <a:pt x="4153" y="9403"/>
                  </a:lnTo>
                  <a:lnTo>
                    <a:pt x="4299" y="9330"/>
                  </a:lnTo>
                  <a:lnTo>
                    <a:pt x="4446" y="9305"/>
                  </a:lnTo>
                  <a:lnTo>
                    <a:pt x="4592" y="9257"/>
                  </a:lnTo>
                  <a:lnTo>
                    <a:pt x="4910" y="9232"/>
                  </a:lnTo>
                  <a:lnTo>
                    <a:pt x="5642" y="9232"/>
                  </a:lnTo>
                  <a:lnTo>
                    <a:pt x="5960" y="9257"/>
                  </a:lnTo>
                  <a:lnTo>
                    <a:pt x="6106" y="9305"/>
                  </a:lnTo>
                  <a:lnTo>
                    <a:pt x="6253" y="9330"/>
                  </a:lnTo>
                  <a:lnTo>
                    <a:pt x="6400" y="9403"/>
                  </a:lnTo>
                  <a:lnTo>
                    <a:pt x="6546" y="9501"/>
                  </a:lnTo>
                  <a:lnTo>
                    <a:pt x="6864" y="9696"/>
                  </a:lnTo>
                  <a:lnTo>
                    <a:pt x="7206" y="9818"/>
                  </a:lnTo>
                  <a:lnTo>
                    <a:pt x="7572" y="9916"/>
                  </a:lnTo>
                  <a:lnTo>
                    <a:pt x="7938" y="9940"/>
                  </a:lnTo>
                  <a:lnTo>
                    <a:pt x="8207" y="9916"/>
                  </a:lnTo>
                  <a:lnTo>
                    <a:pt x="8451" y="9867"/>
                  </a:lnTo>
                  <a:lnTo>
                    <a:pt x="8695" y="9794"/>
                  </a:lnTo>
                  <a:lnTo>
                    <a:pt x="8940" y="9696"/>
                  </a:lnTo>
                  <a:lnTo>
                    <a:pt x="9184" y="9574"/>
                  </a:lnTo>
                  <a:lnTo>
                    <a:pt x="9404" y="9428"/>
                  </a:lnTo>
                  <a:lnTo>
                    <a:pt x="9599" y="9281"/>
                  </a:lnTo>
                  <a:lnTo>
                    <a:pt x="9770" y="9086"/>
                  </a:lnTo>
                  <a:lnTo>
                    <a:pt x="9941" y="8890"/>
                  </a:lnTo>
                  <a:lnTo>
                    <a:pt x="10112" y="8646"/>
                  </a:lnTo>
                  <a:lnTo>
                    <a:pt x="10234" y="8426"/>
                  </a:lnTo>
                  <a:lnTo>
                    <a:pt x="10332" y="8158"/>
                  </a:lnTo>
                  <a:lnTo>
                    <a:pt x="10429" y="7889"/>
                  </a:lnTo>
                  <a:lnTo>
                    <a:pt x="10503" y="7620"/>
                  </a:lnTo>
                  <a:lnTo>
                    <a:pt x="10527" y="7327"/>
                  </a:lnTo>
                  <a:lnTo>
                    <a:pt x="10551" y="7034"/>
                  </a:lnTo>
                  <a:lnTo>
                    <a:pt x="10527" y="6741"/>
                  </a:lnTo>
                  <a:lnTo>
                    <a:pt x="10478" y="6423"/>
                  </a:lnTo>
                  <a:lnTo>
                    <a:pt x="10405" y="6130"/>
                  </a:lnTo>
                  <a:lnTo>
                    <a:pt x="10307" y="5837"/>
                  </a:lnTo>
                  <a:lnTo>
                    <a:pt x="10185" y="5569"/>
                  </a:lnTo>
                  <a:lnTo>
                    <a:pt x="10039" y="5324"/>
                  </a:lnTo>
                  <a:lnTo>
                    <a:pt x="9843" y="5080"/>
                  </a:lnTo>
                  <a:lnTo>
                    <a:pt x="9648" y="4860"/>
                  </a:lnTo>
                  <a:lnTo>
                    <a:pt x="9233" y="4470"/>
                  </a:lnTo>
                  <a:lnTo>
                    <a:pt x="8817" y="4103"/>
                  </a:lnTo>
                  <a:lnTo>
                    <a:pt x="8646" y="3908"/>
                  </a:lnTo>
                  <a:lnTo>
                    <a:pt x="8451" y="3688"/>
                  </a:lnTo>
                  <a:lnTo>
                    <a:pt x="8305" y="3444"/>
                  </a:lnTo>
                  <a:lnTo>
                    <a:pt x="8158" y="3200"/>
                  </a:lnTo>
                  <a:lnTo>
                    <a:pt x="8060" y="2931"/>
                  </a:lnTo>
                  <a:lnTo>
                    <a:pt x="7963" y="2662"/>
                  </a:lnTo>
                  <a:lnTo>
                    <a:pt x="7816" y="2125"/>
                  </a:lnTo>
                  <a:lnTo>
                    <a:pt x="7743" y="1856"/>
                  </a:lnTo>
                  <a:lnTo>
                    <a:pt x="7645" y="1612"/>
                  </a:lnTo>
                  <a:lnTo>
                    <a:pt x="7523" y="1343"/>
                  </a:lnTo>
                  <a:lnTo>
                    <a:pt x="7376" y="1124"/>
                  </a:lnTo>
                  <a:lnTo>
                    <a:pt x="7181" y="855"/>
                  </a:lnTo>
                  <a:lnTo>
                    <a:pt x="6961" y="635"/>
                  </a:lnTo>
                  <a:lnTo>
                    <a:pt x="6717" y="464"/>
                  </a:lnTo>
                  <a:lnTo>
                    <a:pt x="6448" y="293"/>
                  </a:lnTo>
                  <a:lnTo>
                    <a:pt x="6180" y="171"/>
                  </a:lnTo>
                  <a:lnTo>
                    <a:pt x="5887" y="73"/>
                  </a:lnTo>
                  <a:lnTo>
                    <a:pt x="5594" y="25"/>
                  </a:lnTo>
                  <a:lnTo>
                    <a:pt x="53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963" name="Google Shape;963;p47"/>
          <p:cNvGrpSpPr/>
          <p:nvPr/>
        </p:nvGrpSpPr>
        <p:grpSpPr>
          <a:xfrm>
            <a:off x="9177416" y="2953587"/>
            <a:ext cx="576760" cy="561779"/>
            <a:chOff x="5926225" y="921350"/>
            <a:chExt cx="517800" cy="504350"/>
          </a:xfrm>
        </p:grpSpPr>
        <p:sp>
          <p:nvSpPr>
            <p:cNvPr id="964" name="Google Shape;964;p47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F1C232"/>
                </a:solidFill>
              </a:endParaRPr>
            </a:p>
          </p:txBody>
        </p:sp>
        <p:sp>
          <p:nvSpPr>
            <p:cNvPr id="965" name="Google Shape;965;p47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F1C232"/>
                </a:solidFill>
              </a:endParaRPr>
            </a:p>
          </p:txBody>
        </p:sp>
      </p:grpSp>
      <p:sp>
        <p:nvSpPr>
          <p:cNvPr id="966" name="Google Shape;966;p47"/>
          <p:cNvSpPr/>
          <p:nvPr/>
        </p:nvSpPr>
        <p:spPr>
          <a:xfrm>
            <a:off x="9435976" y="3268330"/>
            <a:ext cx="534600" cy="30199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967" name="Google Shape;967;p47"/>
          <p:cNvGrpSpPr/>
          <p:nvPr/>
        </p:nvGrpSpPr>
        <p:grpSpPr>
          <a:xfrm>
            <a:off x="10357398" y="2926094"/>
            <a:ext cx="576760" cy="561779"/>
            <a:chOff x="5926225" y="921350"/>
            <a:chExt cx="517800" cy="504350"/>
          </a:xfrm>
        </p:grpSpPr>
        <p:sp>
          <p:nvSpPr>
            <p:cNvPr id="968" name="Google Shape;968;p47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9" name="Google Shape;969;p47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1C232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70" name="Google Shape;970;p47"/>
          <p:cNvSpPr/>
          <p:nvPr/>
        </p:nvSpPr>
        <p:spPr>
          <a:xfrm>
            <a:off x="10615960" y="3240837"/>
            <a:ext cx="534600" cy="30199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noFill/>
          <a:ln w="3810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971" name="Google Shape;971;p47"/>
          <p:cNvGrpSpPr/>
          <p:nvPr/>
        </p:nvGrpSpPr>
        <p:grpSpPr>
          <a:xfrm>
            <a:off x="9434728" y="3923691"/>
            <a:ext cx="1434583" cy="1397319"/>
            <a:chOff x="5926225" y="921350"/>
            <a:chExt cx="517800" cy="504350"/>
          </a:xfrm>
        </p:grpSpPr>
        <p:sp>
          <p:nvSpPr>
            <p:cNvPr id="972" name="Google Shape;972;p47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D966"/>
            </a:solidFill>
            <a:ln w="28575" cap="flat" cmpd="sng">
              <a:solidFill>
                <a:srgbClr val="E69138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3" name="Google Shape;973;p47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D966"/>
            </a:solidFill>
            <a:ln w="28575" cap="flat" cmpd="sng">
              <a:solidFill>
                <a:srgbClr val="E69138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75" name="Google Shape;975;p47"/>
          <p:cNvSpPr txBox="1">
            <a:spLocks noGrp="1"/>
          </p:cNvSpPr>
          <p:nvPr>
            <p:ph type="sldNum" idx="12"/>
          </p:nvPr>
        </p:nvSpPr>
        <p:spPr>
          <a:xfrm>
            <a:off x="11408167" y="6251533"/>
            <a:ext cx="478800" cy="6064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44</a:t>
            </a:fld>
            <a:endParaRPr/>
          </a:p>
        </p:txBody>
      </p:sp>
      <p:sp>
        <p:nvSpPr>
          <p:cNvPr id="288" name="Google Shape;554;p43"/>
          <p:cNvSpPr txBox="1">
            <a:spLocks/>
          </p:cNvSpPr>
          <p:nvPr/>
        </p:nvSpPr>
        <p:spPr>
          <a:xfrm>
            <a:off x="8994151" y="2057195"/>
            <a:ext cx="2156409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swald"/>
              <a:buNone/>
              <a:defRPr sz="3200" b="0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swald"/>
              <a:buNone/>
              <a:defRPr sz="3200" b="0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swald"/>
              <a:buNone/>
              <a:defRPr sz="3200" b="0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swald"/>
              <a:buNone/>
              <a:defRPr sz="3200" b="0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swald"/>
              <a:buNone/>
              <a:defRPr sz="3200" b="0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swald"/>
              <a:buNone/>
              <a:defRPr sz="3200" b="0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swald"/>
              <a:buNone/>
              <a:defRPr sz="3200" b="0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swald"/>
              <a:buNone/>
              <a:defRPr sz="3200" b="0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swald"/>
              <a:buNone/>
              <a:defRPr sz="3200" b="0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sz="10666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ICON</a:t>
            </a:r>
            <a:endParaRPr lang="th-TH" sz="10666" b="1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8640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0"/>
            <a:ext cx="6938647" cy="106322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grpSp>
        <p:nvGrpSpPr>
          <p:cNvPr id="981" name="Google Shape;981;p48"/>
          <p:cNvGrpSpPr/>
          <p:nvPr/>
        </p:nvGrpSpPr>
        <p:grpSpPr>
          <a:xfrm>
            <a:off x="4109408" y="2284552"/>
            <a:ext cx="594291" cy="594337"/>
            <a:chOff x="1269447" y="1035050"/>
            <a:chExt cx="4792662" cy="4787899"/>
          </a:xfrm>
        </p:grpSpPr>
        <p:sp>
          <p:nvSpPr>
            <p:cNvPr id="982" name="Google Shape;982;p48"/>
            <p:cNvSpPr/>
            <p:nvPr/>
          </p:nvSpPr>
          <p:spPr>
            <a:xfrm>
              <a:off x="3476072" y="4054475"/>
              <a:ext cx="2273299" cy="1746250"/>
            </a:xfrm>
            <a:custGeom>
              <a:avLst/>
              <a:gdLst/>
              <a:ahLst/>
              <a:cxnLst/>
              <a:rect l="l" t="t" r="r" b="b"/>
              <a:pathLst>
                <a:path w="517" h="397" extrusionOk="0">
                  <a:moveTo>
                    <a:pt x="517" y="117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39" y="77"/>
                    <a:pt x="158" y="129"/>
                    <a:pt x="68" y="137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83" y="397"/>
                    <a:pt x="83" y="397"/>
                    <a:pt x="83" y="397"/>
                  </a:cubicBezTo>
                  <a:cubicBezTo>
                    <a:pt x="265" y="383"/>
                    <a:pt x="429" y="277"/>
                    <a:pt x="517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48"/>
            <p:cNvSpPr/>
            <p:nvPr/>
          </p:nvSpPr>
          <p:spPr>
            <a:xfrm>
              <a:off x="1699659" y="4141787"/>
              <a:ext cx="2019301" cy="1681162"/>
            </a:xfrm>
            <a:custGeom>
              <a:avLst/>
              <a:gdLst/>
              <a:ahLst/>
              <a:cxnLst/>
              <a:rect l="l" t="t" r="r" b="b"/>
              <a:pathLst>
                <a:path w="459" h="382" extrusionOk="0">
                  <a:moveTo>
                    <a:pt x="459" y="378"/>
                  </a:moveTo>
                  <a:cubicBezTo>
                    <a:pt x="376" y="254"/>
                    <a:pt x="376" y="254"/>
                    <a:pt x="376" y="254"/>
                  </a:cubicBezTo>
                  <a:cubicBezTo>
                    <a:pt x="445" y="118"/>
                    <a:pt x="445" y="118"/>
                    <a:pt x="445" y="118"/>
                  </a:cubicBezTo>
                  <a:cubicBezTo>
                    <a:pt x="355" y="117"/>
                    <a:pt x="270" y="73"/>
                    <a:pt x="218" y="0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04" y="294"/>
                    <a:pt x="277" y="382"/>
                    <a:pt x="459" y="3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48"/>
            <p:cNvSpPr/>
            <p:nvPr/>
          </p:nvSpPr>
          <p:spPr>
            <a:xfrm>
              <a:off x="1577422" y="1057275"/>
              <a:ext cx="2276475" cy="1747837"/>
            </a:xfrm>
            <a:custGeom>
              <a:avLst/>
              <a:gdLst/>
              <a:ahLst/>
              <a:cxnLst/>
              <a:rect l="l" t="t" r="r" b="b"/>
              <a:pathLst>
                <a:path w="518" h="397" extrusionOk="0">
                  <a:moveTo>
                    <a:pt x="233" y="397"/>
                  </a:moveTo>
                  <a:cubicBezTo>
                    <a:pt x="279" y="320"/>
                    <a:pt x="359" y="268"/>
                    <a:pt x="449" y="260"/>
                  </a:cubicBezTo>
                  <a:cubicBezTo>
                    <a:pt x="518" y="125"/>
                    <a:pt x="518" y="125"/>
                    <a:pt x="518" y="125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252" y="14"/>
                    <a:pt x="88" y="120"/>
                    <a:pt x="0" y="280"/>
                  </a:cubicBezTo>
                  <a:cubicBezTo>
                    <a:pt x="149" y="270"/>
                    <a:pt x="149" y="270"/>
                    <a:pt x="149" y="270"/>
                  </a:cubicBezTo>
                  <a:lnTo>
                    <a:pt x="233" y="3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48"/>
            <p:cNvSpPr/>
            <p:nvPr/>
          </p:nvSpPr>
          <p:spPr>
            <a:xfrm>
              <a:off x="1269447" y="2355850"/>
              <a:ext cx="1323975" cy="2309812"/>
            </a:xfrm>
            <a:custGeom>
              <a:avLst/>
              <a:gdLst/>
              <a:ahLst/>
              <a:cxnLst/>
              <a:rect l="l" t="t" r="r" b="b"/>
              <a:pathLst>
                <a:path w="301" h="525" extrusionOk="0">
                  <a:moveTo>
                    <a:pt x="58" y="10"/>
                  </a:moveTo>
                  <a:cubicBezTo>
                    <a:pt x="18" y="93"/>
                    <a:pt x="0" y="186"/>
                    <a:pt x="5" y="278"/>
                  </a:cubicBezTo>
                  <a:cubicBezTo>
                    <a:pt x="11" y="366"/>
                    <a:pt x="38" y="451"/>
                    <a:pt x="83" y="525"/>
                  </a:cubicBezTo>
                  <a:cubicBezTo>
                    <a:pt x="149" y="391"/>
                    <a:pt x="149" y="391"/>
                    <a:pt x="149" y="391"/>
                  </a:cubicBezTo>
                  <a:cubicBezTo>
                    <a:pt x="301" y="382"/>
                    <a:pt x="301" y="382"/>
                    <a:pt x="301" y="382"/>
                  </a:cubicBezTo>
                  <a:cubicBezTo>
                    <a:pt x="280" y="346"/>
                    <a:pt x="268" y="304"/>
                    <a:pt x="265" y="262"/>
                  </a:cubicBezTo>
                  <a:cubicBezTo>
                    <a:pt x="262" y="215"/>
                    <a:pt x="271" y="169"/>
                    <a:pt x="290" y="127"/>
                  </a:cubicBezTo>
                  <a:cubicBezTo>
                    <a:pt x="207" y="0"/>
                    <a:pt x="207" y="0"/>
                    <a:pt x="207" y="0"/>
                  </a:cubicBezTo>
                  <a:lnTo>
                    <a:pt x="58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48"/>
            <p:cNvSpPr/>
            <p:nvPr/>
          </p:nvSpPr>
          <p:spPr>
            <a:xfrm>
              <a:off x="4733371" y="2192337"/>
              <a:ext cx="1328737" cy="2314575"/>
            </a:xfrm>
            <a:custGeom>
              <a:avLst/>
              <a:gdLst/>
              <a:ahLst/>
              <a:cxnLst/>
              <a:rect l="l" t="t" r="r" b="b"/>
              <a:pathLst>
                <a:path w="302" h="526" extrusionOk="0">
                  <a:moveTo>
                    <a:pt x="244" y="515"/>
                  </a:moveTo>
                  <a:cubicBezTo>
                    <a:pt x="284" y="432"/>
                    <a:pt x="302" y="340"/>
                    <a:pt x="296" y="247"/>
                  </a:cubicBezTo>
                  <a:cubicBezTo>
                    <a:pt x="290" y="159"/>
                    <a:pt x="263" y="74"/>
                    <a:pt x="218" y="0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21" y="180"/>
                    <a:pt x="33" y="221"/>
                    <a:pt x="36" y="264"/>
                  </a:cubicBezTo>
                  <a:cubicBezTo>
                    <a:pt x="39" y="310"/>
                    <a:pt x="30" y="357"/>
                    <a:pt x="11" y="399"/>
                  </a:cubicBezTo>
                  <a:cubicBezTo>
                    <a:pt x="94" y="526"/>
                    <a:pt x="94" y="526"/>
                    <a:pt x="94" y="526"/>
                  </a:cubicBezTo>
                  <a:lnTo>
                    <a:pt x="244" y="5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48"/>
            <p:cNvSpPr/>
            <p:nvPr/>
          </p:nvSpPr>
          <p:spPr>
            <a:xfrm>
              <a:off x="3607834" y="1035050"/>
              <a:ext cx="2019301" cy="1685925"/>
            </a:xfrm>
            <a:custGeom>
              <a:avLst/>
              <a:gdLst/>
              <a:ahLst/>
              <a:cxnLst/>
              <a:rect l="l" t="t" r="r" b="b"/>
              <a:pathLst>
                <a:path w="459" h="383" extrusionOk="0">
                  <a:moveTo>
                    <a:pt x="0" y="4"/>
                  </a:moveTo>
                  <a:cubicBezTo>
                    <a:pt x="83" y="128"/>
                    <a:pt x="83" y="128"/>
                    <a:pt x="83" y="128"/>
                  </a:cubicBezTo>
                  <a:cubicBezTo>
                    <a:pt x="15" y="264"/>
                    <a:pt x="15" y="264"/>
                    <a:pt x="15" y="264"/>
                  </a:cubicBezTo>
                  <a:cubicBezTo>
                    <a:pt x="104" y="265"/>
                    <a:pt x="189" y="309"/>
                    <a:pt x="241" y="383"/>
                  </a:cubicBezTo>
                  <a:cubicBezTo>
                    <a:pt x="393" y="374"/>
                    <a:pt x="393" y="374"/>
                    <a:pt x="393" y="374"/>
                  </a:cubicBezTo>
                  <a:cubicBezTo>
                    <a:pt x="459" y="239"/>
                    <a:pt x="459" y="239"/>
                    <a:pt x="459" y="239"/>
                  </a:cubicBezTo>
                  <a:cubicBezTo>
                    <a:pt x="356" y="89"/>
                    <a:pt x="182" y="0"/>
                    <a:pt x="0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8" name="Google Shape;988;p48"/>
          <p:cNvGrpSpPr/>
          <p:nvPr/>
        </p:nvGrpSpPr>
        <p:grpSpPr>
          <a:xfrm>
            <a:off x="2403415" y="2284592"/>
            <a:ext cx="591108" cy="593916"/>
            <a:chOff x="-887161" y="1220787"/>
            <a:chExt cx="4473575" cy="4476750"/>
          </a:xfrm>
        </p:grpSpPr>
        <p:sp>
          <p:nvSpPr>
            <p:cNvPr id="989" name="Google Shape;989;p48"/>
            <p:cNvSpPr/>
            <p:nvPr/>
          </p:nvSpPr>
          <p:spPr>
            <a:xfrm>
              <a:off x="-887161" y="3135312"/>
              <a:ext cx="2132011" cy="2562226"/>
            </a:xfrm>
            <a:custGeom>
              <a:avLst/>
              <a:gdLst/>
              <a:ahLst/>
              <a:cxnLst/>
              <a:rect l="l" t="t" r="r" b="b"/>
              <a:pathLst>
                <a:path w="478" h="574" extrusionOk="0">
                  <a:moveTo>
                    <a:pt x="477" y="574"/>
                  </a:moveTo>
                  <a:cubicBezTo>
                    <a:pt x="395" y="435"/>
                    <a:pt x="395" y="435"/>
                    <a:pt x="395" y="435"/>
                  </a:cubicBezTo>
                  <a:cubicBezTo>
                    <a:pt x="478" y="294"/>
                    <a:pt x="478" y="294"/>
                    <a:pt x="478" y="294"/>
                  </a:cubicBezTo>
                  <a:cubicBezTo>
                    <a:pt x="370" y="282"/>
                    <a:pt x="284" y="193"/>
                    <a:pt x="279" y="8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" y="346"/>
                    <a:pt x="215" y="561"/>
                    <a:pt x="477" y="5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48"/>
            <p:cNvSpPr/>
            <p:nvPr/>
          </p:nvSpPr>
          <p:spPr>
            <a:xfrm>
              <a:off x="1027364" y="3563937"/>
              <a:ext cx="2559050" cy="2133600"/>
            </a:xfrm>
            <a:custGeom>
              <a:avLst/>
              <a:gdLst/>
              <a:ahLst/>
              <a:cxnLst/>
              <a:rect l="l" t="t" r="r" b="b"/>
              <a:pathLst>
                <a:path w="574" h="478" extrusionOk="0">
                  <a:moveTo>
                    <a:pt x="0" y="339"/>
                  </a:moveTo>
                  <a:cubicBezTo>
                    <a:pt x="82" y="478"/>
                    <a:pt x="82" y="478"/>
                    <a:pt x="82" y="478"/>
                  </a:cubicBezTo>
                  <a:cubicBezTo>
                    <a:pt x="346" y="474"/>
                    <a:pt x="561" y="263"/>
                    <a:pt x="574" y="1"/>
                  </a:cubicBezTo>
                  <a:cubicBezTo>
                    <a:pt x="435" y="83"/>
                    <a:pt x="435" y="83"/>
                    <a:pt x="435" y="83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282" y="109"/>
                    <a:pt x="192" y="194"/>
                    <a:pt x="82" y="199"/>
                  </a:cubicBezTo>
                  <a:lnTo>
                    <a:pt x="0" y="3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48"/>
            <p:cNvSpPr/>
            <p:nvPr/>
          </p:nvSpPr>
          <p:spPr>
            <a:xfrm>
              <a:off x="1454401" y="1223962"/>
              <a:ext cx="2132011" cy="2559050"/>
            </a:xfrm>
            <a:custGeom>
              <a:avLst/>
              <a:gdLst/>
              <a:ahLst/>
              <a:cxnLst/>
              <a:rect l="l" t="t" r="r" b="b"/>
              <a:pathLst>
                <a:path w="478" h="573" extrusionOk="0">
                  <a:moveTo>
                    <a:pt x="478" y="491"/>
                  </a:moveTo>
                  <a:cubicBezTo>
                    <a:pt x="473" y="227"/>
                    <a:pt x="263" y="12"/>
                    <a:pt x="1" y="0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108" y="291"/>
                    <a:pt x="194" y="381"/>
                    <a:pt x="199" y="491"/>
                  </a:cubicBezTo>
                  <a:cubicBezTo>
                    <a:pt x="339" y="573"/>
                    <a:pt x="339" y="573"/>
                    <a:pt x="339" y="573"/>
                  </a:cubicBezTo>
                  <a:lnTo>
                    <a:pt x="478" y="4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48"/>
            <p:cNvSpPr/>
            <p:nvPr/>
          </p:nvSpPr>
          <p:spPr>
            <a:xfrm>
              <a:off x="-887161" y="1220787"/>
              <a:ext cx="2560637" cy="2133600"/>
            </a:xfrm>
            <a:custGeom>
              <a:avLst/>
              <a:gdLst/>
              <a:ahLst/>
              <a:cxnLst/>
              <a:rect l="l" t="t" r="r" b="b"/>
              <a:pathLst>
                <a:path w="574" h="478" extrusionOk="0">
                  <a:moveTo>
                    <a:pt x="574" y="139"/>
                  </a:moveTo>
                  <a:cubicBezTo>
                    <a:pt x="492" y="0"/>
                    <a:pt x="492" y="0"/>
                    <a:pt x="492" y="0"/>
                  </a:cubicBezTo>
                  <a:cubicBezTo>
                    <a:pt x="228" y="5"/>
                    <a:pt x="13" y="215"/>
                    <a:pt x="0" y="477"/>
                  </a:cubicBezTo>
                  <a:cubicBezTo>
                    <a:pt x="139" y="395"/>
                    <a:pt x="139" y="395"/>
                    <a:pt x="139" y="395"/>
                  </a:cubicBezTo>
                  <a:cubicBezTo>
                    <a:pt x="280" y="478"/>
                    <a:pt x="280" y="478"/>
                    <a:pt x="280" y="478"/>
                  </a:cubicBezTo>
                  <a:cubicBezTo>
                    <a:pt x="292" y="370"/>
                    <a:pt x="382" y="284"/>
                    <a:pt x="492" y="279"/>
                  </a:cubicBezTo>
                  <a:lnTo>
                    <a:pt x="574" y="1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3" name="Google Shape;993;p48"/>
          <p:cNvGrpSpPr/>
          <p:nvPr/>
        </p:nvGrpSpPr>
        <p:grpSpPr>
          <a:xfrm>
            <a:off x="1548286" y="2284611"/>
            <a:ext cx="594727" cy="593953"/>
            <a:chOff x="-897498" y="927100"/>
            <a:chExt cx="5011737" cy="5016500"/>
          </a:xfrm>
        </p:grpSpPr>
        <p:sp>
          <p:nvSpPr>
            <p:cNvPr id="994" name="Google Shape;994;p48"/>
            <p:cNvSpPr/>
            <p:nvPr/>
          </p:nvSpPr>
          <p:spPr>
            <a:xfrm>
              <a:off x="-538723" y="4025900"/>
              <a:ext cx="4252913" cy="1917700"/>
            </a:xfrm>
            <a:custGeom>
              <a:avLst/>
              <a:gdLst/>
              <a:ahLst/>
              <a:cxnLst/>
              <a:rect l="l" t="t" r="r" b="b"/>
              <a:pathLst>
                <a:path w="999" h="450" extrusionOk="0">
                  <a:moveTo>
                    <a:pt x="715" y="15"/>
                  </a:moveTo>
                  <a:cubicBezTo>
                    <a:pt x="667" y="82"/>
                    <a:pt x="588" y="123"/>
                    <a:pt x="505" y="123"/>
                  </a:cubicBezTo>
                  <a:cubicBezTo>
                    <a:pt x="416" y="123"/>
                    <a:pt x="332" y="76"/>
                    <a:pt x="284" y="2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07" y="341"/>
                    <a:pt x="299" y="450"/>
                    <a:pt x="505" y="450"/>
                  </a:cubicBezTo>
                  <a:cubicBezTo>
                    <a:pt x="704" y="450"/>
                    <a:pt x="891" y="347"/>
                    <a:pt x="999" y="181"/>
                  </a:cubicBezTo>
                  <a:cubicBezTo>
                    <a:pt x="810" y="182"/>
                    <a:pt x="810" y="182"/>
                    <a:pt x="810" y="182"/>
                  </a:cubicBezTo>
                  <a:lnTo>
                    <a:pt x="71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48"/>
            <p:cNvSpPr/>
            <p:nvPr/>
          </p:nvSpPr>
          <p:spPr>
            <a:xfrm>
              <a:off x="1725052" y="931862"/>
              <a:ext cx="2389187" cy="3724276"/>
            </a:xfrm>
            <a:custGeom>
              <a:avLst/>
              <a:gdLst/>
              <a:ahLst/>
              <a:cxnLst/>
              <a:rect l="l" t="t" r="r" b="b"/>
              <a:pathLst>
                <a:path w="561" h="874" extrusionOk="0">
                  <a:moveTo>
                    <a:pt x="488" y="872"/>
                  </a:moveTo>
                  <a:cubicBezTo>
                    <a:pt x="536" y="786"/>
                    <a:pt x="561" y="687"/>
                    <a:pt x="561" y="588"/>
                  </a:cubicBezTo>
                  <a:cubicBezTo>
                    <a:pt x="561" y="273"/>
                    <a:pt x="313" y="15"/>
                    <a:pt x="1" y="0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31" y="342"/>
                    <a:pt x="233" y="453"/>
                    <a:pt x="233" y="588"/>
                  </a:cubicBezTo>
                  <a:cubicBezTo>
                    <a:pt x="233" y="630"/>
                    <a:pt x="223" y="671"/>
                    <a:pt x="204" y="708"/>
                  </a:cubicBezTo>
                  <a:cubicBezTo>
                    <a:pt x="298" y="874"/>
                    <a:pt x="298" y="874"/>
                    <a:pt x="298" y="874"/>
                  </a:cubicBezTo>
                  <a:lnTo>
                    <a:pt x="488" y="8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48"/>
            <p:cNvSpPr/>
            <p:nvPr/>
          </p:nvSpPr>
          <p:spPr>
            <a:xfrm>
              <a:off x="-897498" y="927100"/>
              <a:ext cx="2870200" cy="3652836"/>
            </a:xfrm>
            <a:custGeom>
              <a:avLst/>
              <a:gdLst/>
              <a:ahLst/>
              <a:cxnLst/>
              <a:rect l="l" t="t" r="r" b="b"/>
              <a:pathLst>
                <a:path w="674" h="857" extrusionOk="0">
                  <a:moveTo>
                    <a:pt x="674" y="164"/>
                  </a:moveTo>
                  <a:cubicBezTo>
                    <a:pt x="578" y="0"/>
                    <a:pt x="578" y="0"/>
                    <a:pt x="578" y="0"/>
                  </a:cubicBezTo>
                  <a:cubicBezTo>
                    <a:pt x="258" y="6"/>
                    <a:pt x="0" y="268"/>
                    <a:pt x="0" y="589"/>
                  </a:cubicBezTo>
                  <a:cubicBezTo>
                    <a:pt x="0" y="682"/>
                    <a:pt x="22" y="775"/>
                    <a:pt x="65" y="857"/>
                  </a:cubicBezTo>
                  <a:cubicBezTo>
                    <a:pt x="158" y="693"/>
                    <a:pt x="158" y="693"/>
                    <a:pt x="158" y="693"/>
                  </a:cubicBezTo>
                  <a:cubicBezTo>
                    <a:pt x="350" y="695"/>
                    <a:pt x="350" y="695"/>
                    <a:pt x="350" y="695"/>
                  </a:cubicBezTo>
                  <a:cubicBezTo>
                    <a:pt x="335" y="661"/>
                    <a:pt x="328" y="625"/>
                    <a:pt x="328" y="589"/>
                  </a:cubicBezTo>
                  <a:cubicBezTo>
                    <a:pt x="328" y="449"/>
                    <a:pt x="439" y="334"/>
                    <a:pt x="577" y="328"/>
                  </a:cubicBezTo>
                  <a:lnTo>
                    <a:pt x="674" y="1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7" name="Google Shape;997;p48"/>
          <p:cNvGrpSpPr/>
          <p:nvPr/>
        </p:nvGrpSpPr>
        <p:grpSpPr>
          <a:xfrm>
            <a:off x="3255420" y="2284947"/>
            <a:ext cx="593160" cy="593715"/>
            <a:chOff x="-1294756" y="920750"/>
            <a:chExt cx="5095875" cy="5100637"/>
          </a:xfrm>
        </p:grpSpPr>
        <p:sp>
          <p:nvSpPr>
            <p:cNvPr id="998" name="Google Shape;998;p48"/>
            <p:cNvSpPr/>
            <p:nvPr/>
          </p:nvSpPr>
          <p:spPr>
            <a:xfrm>
              <a:off x="-1294756" y="2546350"/>
              <a:ext cx="1801812" cy="2917825"/>
            </a:xfrm>
            <a:custGeom>
              <a:avLst/>
              <a:gdLst/>
              <a:ahLst/>
              <a:cxnLst/>
              <a:rect l="l" t="t" r="r" b="b"/>
              <a:pathLst>
                <a:path w="405" h="655" extrusionOk="0">
                  <a:moveTo>
                    <a:pt x="321" y="207"/>
                  </a:moveTo>
                  <a:cubicBezTo>
                    <a:pt x="321" y="184"/>
                    <a:pt x="324" y="161"/>
                    <a:pt x="330" y="139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9" y="94"/>
                    <a:pt x="0" y="150"/>
                    <a:pt x="0" y="207"/>
                  </a:cubicBezTo>
                  <a:cubicBezTo>
                    <a:pt x="0" y="381"/>
                    <a:pt x="80" y="546"/>
                    <a:pt x="216" y="655"/>
                  </a:cubicBezTo>
                  <a:cubicBezTo>
                    <a:pt x="234" y="471"/>
                    <a:pt x="234" y="471"/>
                    <a:pt x="234" y="471"/>
                  </a:cubicBezTo>
                  <a:cubicBezTo>
                    <a:pt x="405" y="396"/>
                    <a:pt x="405" y="396"/>
                    <a:pt x="405" y="396"/>
                  </a:cubicBezTo>
                  <a:cubicBezTo>
                    <a:pt x="352" y="348"/>
                    <a:pt x="321" y="279"/>
                    <a:pt x="321" y="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48"/>
            <p:cNvSpPr/>
            <p:nvPr/>
          </p:nvSpPr>
          <p:spPr>
            <a:xfrm>
              <a:off x="-208906" y="4403725"/>
              <a:ext cx="2865436" cy="1617662"/>
            </a:xfrm>
            <a:custGeom>
              <a:avLst/>
              <a:gdLst/>
              <a:ahLst/>
              <a:cxnLst/>
              <a:rect l="l" t="t" r="r" b="b"/>
              <a:pathLst>
                <a:path w="644" h="363" extrusionOk="0">
                  <a:moveTo>
                    <a:pt x="644" y="268"/>
                  </a:moveTo>
                  <a:cubicBezTo>
                    <a:pt x="475" y="194"/>
                    <a:pt x="475" y="194"/>
                    <a:pt x="475" y="194"/>
                  </a:cubicBezTo>
                  <a:cubicBezTo>
                    <a:pt x="456" y="8"/>
                    <a:pt x="456" y="8"/>
                    <a:pt x="456" y="8"/>
                  </a:cubicBezTo>
                  <a:cubicBezTo>
                    <a:pt x="418" y="31"/>
                    <a:pt x="374" y="42"/>
                    <a:pt x="329" y="42"/>
                  </a:cubicBezTo>
                  <a:cubicBezTo>
                    <a:pt x="279" y="42"/>
                    <a:pt x="231" y="28"/>
                    <a:pt x="189" y="0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97" y="327"/>
                    <a:pt x="210" y="363"/>
                    <a:pt x="329" y="363"/>
                  </a:cubicBezTo>
                  <a:cubicBezTo>
                    <a:pt x="442" y="363"/>
                    <a:pt x="550" y="330"/>
                    <a:pt x="644" y="2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48"/>
            <p:cNvSpPr/>
            <p:nvPr/>
          </p:nvSpPr>
          <p:spPr>
            <a:xfrm>
              <a:off x="1950094" y="2790825"/>
              <a:ext cx="1851025" cy="2717800"/>
            </a:xfrm>
            <a:custGeom>
              <a:avLst/>
              <a:gdLst/>
              <a:ahLst/>
              <a:cxnLst/>
              <a:rect l="l" t="t" r="r" b="b"/>
              <a:pathLst>
                <a:path w="416" h="610" extrusionOk="0">
                  <a:moveTo>
                    <a:pt x="416" y="152"/>
                  </a:moveTo>
                  <a:cubicBezTo>
                    <a:pt x="416" y="101"/>
                    <a:pt x="409" y="50"/>
                    <a:pt x="396" y="0"/>
                  </a:cubicBezTo>
                  <a:cubicBezTo>
                    <a:pt x="273" y="139"/>
                    <a:pt x="273" y="139"/>
                    <a:pt x="273" y="139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4" y="116"/>
                    <a:pt x="96" y="134"/>
                    <a:pt x="96" y="152"/>
                  </a:cubicBezTo>
                  <a:cubicBezTo>
                    <a:pt x="96" y="229"/>
                    <a:pt x="60" y="302"/>
                    <a:pt x="0" y="350"/>
                  </a:cubicBezTo>
                  <a:cubicBezTo>
                    <a:pt x="18" y="535"/>
                    <a:pt x="18" y="535"/>
                    <a:pt x="18" y="535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331" y="502"/>
                    <a:pt x="416" y="331"/>
                    <a:pt x="416" y="1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48"/>
            <p:cNvSpPr/>
            <p:nvPr/>
          </p:nvSpPr>
          <p:spPr>
            <a:xfrm>
              <a:off x="1365894" y="925512"/>
              <a:ext cx="2297112" cy="2333625"/>
            </a:xfrm>
            <a:custGeom>
              <a:avLst/>
              <a:gdLst/>
              <a:ahLst/>
              <a:cxnLst/>
              <a:rect l="l" t="t" r="r" b="b"/>
              <a:pathLst>
                <a:path w="516" h="524" extrusionOk="0">
                  <a:moveTo>
                    <a:pt x="1" y="0"/>
                  </a:moveTo>
                  <a:cubicBezTo>
                    <a:pt x="94" y="159"/>
                    <a:pt x="94" y="159"/>
                    <a:pt x="94" y="159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95" y="330"/>
                    <a:pt x="178" y="393"/>
                    <a:pt x="211" y="484"/>
                  </a:cubicBezTo>
                  <a:cubicBezTo>
                    <a:pt x="393" y="524"/>
                    <a:pt x="393" y="524"/>
                    <a:pt x="393" y="524"/>
                  </a:cubicBezTo>
                  <a:cubicBezTo>
                    <a:pt x="516" y="385"/>
                    <a:pt x="516" y="385"/>
                    <a:pt x="516" y="385"/>
                  </a:cubicBezTo>
                  <a:cubicBezTo>
                    <a:pt x="439" y="162"/>
                    <a:pt x="235" y="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48"/>
            <p:cNvSpPr/>
            <p:nvPr/>
          </p:nvSpPr>
          <p:spPr>
            <a:xfrm>
              <a:off x="-1129656" y="920750"/>
              <a:ext cx="2759074" cy="2097087"/>
            </a:xfrm>
            <a:custGeom>
              <a:avLst/>
              <a:gdLst/>
              <a:ahLst/>
              <a:cxnLst/>
              <a:rect l="l" t="t" r="r" b="b"/>
              <a:pathLst>
                <a:path w="620" h="471" extrusionOk="0">
                  <a:moveTo>
                    <a:pt x="526" y="320"/>
                  </a:moveTo>
                  <a:cubicBezTo>
                    <a:pt x="620" y="160"/>
                    <a:pt x="620" y="160"/>
                    <a:pt x="620" y="16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290" y="4"/>
                    <a:pt x="82" y="151"/>
                    <a:pt x="0" y="371"/>
                  </a:cubicBezTo>
                  <a:cubicBezTo>
                    <a:pt x="180" y="331"/>
                    <a:pt x="180" y="331"/>
                    <a:pt x="180" y="331"/>
                  </a:cubicBezTo>
                  <a:cubicBezTo>
                    <a:pt x="305" y="471"/>
                    <a:pt x="305" y="471"/>
                    <a:pt x="305" y="471"/>
                  </a:cubicBezTo>
                  <a:cubicBezTo>
                    <a:pt x="343" y="383"/>
                    <a:pt x="428" y="324"/>
                    <a:pt x="526" y="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3" name="Google Shape;1003;p48"/>
          <p:cNvGrpSpPr/>
          <p:nvPr/>
        </p:nvGrpSpPr>
        <p:grpSpPr>
          <a:xfrm>
            <a:off x="5819651" y="2284827"/>
            <a:ext cx="594161" cy="594121"/>
            <a:chOff x="5366561" y="2682276"/>
            <a:chExt cx="719905" cy="719856"/>
          </a:xfrm>
        </p:grpSpPr>
        <p:sp>
          <p:nvSpPr>
            <p:cNvPr id="1004" name="Google Shape;1004;p48"/>
            <p:cNvSpPr/>
            <p:nvPr/>
          </p:nvSpPr>
          <p:spPr>
            <a:xfrm>
              <a:off x="5366561" y="2682276"/>
              <a:ext cx="400276" cy="538927"/>
            </a:xfrm>
            <a:custGeom>
              <a:avLst/>
              <a:gdLst/>
              <a:ahLst/>
              <a:cxnLst/>
              <a:rect l="l" t="t" r="r" b="b"/>
              <a:pathLst>
                <a:path w="670" h="902" extrusionOk="0">
                  <a:moveTo>
                    <a:pt x="145" y="824"/>
                  </a:moveTo>
                  <a:cubicBezTo>
                    <a:pt x="138" y="813"/>
                    <a:pt x="137" y="799"/>
                    <a:pt x="142" y="786"/>
                  </a:cubicBezTo>
                  <a:cubicBezTo>
                    <a:pt x="149" y="767"/>
                    <a:pt x="164" y="751"/>
                    <a:pt x="185" y="739"/>
                  </a:cubicBezTo>
                  <a:cubicBezTo>
                    <a:pt x="205" y="727"/>
                    <a:pt x="227" y="722"/>
                    <a:pt x="247" y="725"/>
                  </a:cubicBezTo>
                  <a:cubicBezTo>
                    <a:pt x="260" y="727"/>
                    <a:pt x="272" y="735"/>
                    <a:pt x="278" y="747"/>
                  </a:cubicBezTo>
                  <a:cubicBezTo>
                    <a:pt x="285" y="758"/>
                    <a:pt x="286" y="773"/>
                    <a:pt x="281" y="786"/>
                  </a:cubicBezTo>
                  <a:cubicBezTo>
                    <a:pt x="365" y="737"/>
                    <a:pt x="365" y="737"/>
                    <a:pt x="365" y="737"/>
                  </a:cubicBezTo>
                  <a:cubicBezTo>
                    <a:pt x="342" y="697"/>
                    <a:pt x="329" y="651"/>
                    <a:pt x="329" y="602"/>
                  </a:cubicBezTo>
                  <a:cubicBezTo>
                    <a:pt x="329" y="459"/>
                    <a:pt x="440" y="342"/>
                    <a:pt x="580" y="330"/>
                  </a:cubicBezTo>
                  <a:cubicBezTo>
                    <a:pt x="580" y="202"/>
                    <a:pt x="580" y="202"/>
                    <a:pt x="580" y="202"/>
                  </a:cubicBezTo>
                  <a:cubicBezTo>
                    <a:pt x="581" y="199"/>
                    <a:pt x="584" y="195"/>
                    <a:pt x="589" y="195"/>
                  </a:cubicBezTo>
                  <a:cubicBezTo>
                    <a:pt x="598" y="194"/>
                    <a:pt x="606" y="195"/>
                    <a:pt x="611" y="202"/>
                  </a:cubicBezTo>
                  <a:cubicBezTo>
                    <a:pt x="614" y="207"/>
                    <a:pt x="616" y="212"/>
                    <a:pt x="619" y="216"/>
                  </a:cubicBezTo>
                  <a:cubicBezTo>
                    <a:pt x="628" y="230"/>
                    <a:pt x="645" y="232"/>
                    <a:pt x="656" y="219"/>
                  </a:cubicBezTo>
                  <a:cubicBezTo>
                    <a:pt x="666" y="207"/>
                    <a:pt x="670" y="189"/>
                    <a:pt x="669" y="172"/>
                  </a:cubicBezTo>
                  <a:cubicBezTo>
                    <a:pt x="670" y="156"/>
                    <a:pt x="666" y="138"/>
                    <a:pt x="656" y="126"/>
                  </a:cubicBezTo>
                  <a:cubicBezTo>
                    <a:pt x="645" y="113"/>
                    <a:pt x="628" y="115"/>
                    <a:pt x="619" y="129"/>
                  </a:cubicBezTo>
                  <a:cubicBezTo>
                    <a:pt x="616" y="133"/>
                    <a:pt x="614" y="138"/>
                    <a:pt x="611" y="143"/>
                  </a:cubicBezTo>
                  <a:cubicBezTo>
                    <a:pt x="606" y="150"/>
                    <a:pt x="598" y="151"/>
                    <a:pt x="589" y="150"/>
                  </a:cubicBezTo>
                  <a:cubicBezTo>
                    <a:pt x="584" y="150"/>
                    <a:pt x="581" y="146"/>
                    <a:pt x="580" y="142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258" y="12"/>
                    <a:pt x="0" y="277"/>
                    <a:pt x="0" y="602"/>
                  </a:cubicBezTo>
                  <a:cubicBezTo>
                    <a:pt x="0" y="711"/>
                    <a:pt x="29" y="814"/>
                    <a:pt x="79" y="902"/>
                  </a:cubicBezTo>
                  <a:cubicBezTo>
                    <a:pt x="177" y="845"/>
                    <a:pt x="177" y="845"/>
                    <a:pt x="177" y="845"/>
                  </a:cubicBezTo>
                  <a:cubicBezTo>
                    <a:pt x="163" y="843"/>
                    <a:pt x="151" y="836"/>
                    <a:pt x="145" y="8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48"/>
            <p:cNvSpPr/>
            <p:nvPr/>
          </p:nvSpPr>
          <p:spPr>
            <a:xfrm>
              <a:off x="5727990" y="2682276"/>
              <a:ext cx="358476" cy="531209"/>
            </a:xfrm>
            <a:custGeom>
              <a:avLst/>
              <a:gdLst/>
              <a:ahLst/>
              <a:cxnLst/>
              <a:rect l="l" t="t" r="r" b="b"/>
              <a:pathLst>
                <a:path w="600" h="889" extrusionOk="0">
                  <a:moveTo>
                    <a:pt x="35" y="95"/>
                  </a:moveTo>
                  <a:cubicBezTo>
                    <a:pt x="48" y="95"/>
                    <a:pt x="60" y="101"/>
                    <a:pt x="69" y="112"/>
                  </a:cubicBezTo>
                  <a:cubicBezTo>
                    <a:pt x="82" y="127"/>
                    <a:pt x="88" y="149"/>
                    <a:pt x="88" y="172"/>
                  </a:cubicBezTo>
                  <a:cubicBezTo>
                    <a:pt x="88" y="196"/>
                    <a:pt x="82" y="218"/>
                    <a:pt x="69" y="233"/>
                  </a:cubicBezTo>
                  <a:cubicBezTo>
                    <a:pt x="60" y="244"/>
                    <a:pt x="48" y="250"/>
                    <a:pt x="35" y="250"/>
                  </a:cubicBezTo>
                  <a:cubicBezTo>
                    <a:pt x="21" y="250"/>
                    <a:pt x="8" y="243"/>
                    <a:pt x="0" y="232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150" y="331"/>
                    <a:pt x="271" y="452"/>
                    <a:pt x="271" y="602"/>
                  </a:cubicBezTo>
                  <a:cubicBezTo>
                    <a:pt x="271" y="644"/>
                    <a:pt x="261" y="684"/>
                    <a:pt x="245" y="719"/>
                  </a:cubicBezTo>
                  <a:cubicBezTo>
                    <a:pt x="355" y="783"/>
                    <a:pt x="355" y="783"/>
                    <a:pt x="355" y="783"/>
                  </a:cubicBezTo>
                  <a:cubicBezTo>
                    <a:pt x="358" y="786"/>
                    <a:pt x="359" y="791"/>
                    <a:pt x="357" y="795"/>
                  </a:cubicBezTo>
                  <a:cubicBezTo>
                    <a:pt x="353" y="802"/>
                    <a:pt x="349" y="809"/>
                    <a:pt x="340" y="810"/>
                  </a:cubicBezTo>
                  <a:cubicBezTo>
                    <a:pt x="334" y="810"/>
                    <a:pt x="329" y="810"/>
                    <a:pt x="324" y="810"/>
                  </a:cubicBezTo>
                  <a:cubicBezTo>
                    <a:pt x="307" y="810"/>
                    <a:pt x="297" y="825"/>
                    <a:pt x="303" y="840"/>
                  </a:cubicBezTo>
                  <a:cubicBezTo>
                    <a:pt x="309" y="855"/>
                    <a:pt x="322" y="868"/>
                    <a:pt x="336" y="875"/>
                  </a:cubicBezTo>
                  <a:cubicBezTo>
                    <a:pt x="350" y="884"/>
                    <a:pt x="368" y="889"/>
                    <a:pt x="384" y="887"/>
                  </a:cubicBezTo>
                  <a:cubicBezTo>
                    <a:pt x="400" y="884"/>
                    <a:pt x="407" y="868"/>
                    <a:pt x="399" y="854"/>
                  </a:cubicBezTo>
                  <a:cubicBezTo>
                    <a:pt x="397" y="849"/>
                    <a:pt x="394" y="845"/>
                    <a:pt x="391" y="840"/>
                  </a:cubicBezTo>
                  <a:cubicBezTo>
                    <a:pt x="387" y="831"/>
                    <a:pt x="391" y="824"/>
                    <a:pt x="396" y="817"/>
                  </a:cubicBezTo>
                  <a:cubicBezTo>
                    <a:pt x="398" y="813"/>
                    <a:pt x="403" y="812"/>
                    <a:pt x="407" y="813"/>
                  </a:cubicBezTo>
                  <a:cubicBezTo>
                    <a:pt x="530" y="884"/>
                    <a:pt x="530" y="884"/>
                    <a:pt x="530" y="884"/>
                  </a:cubicBezTo>
                  <a:cubicBezTo>
                    <a:pt x="575" y="800"/>
                    <a:pt x="600" y="704"/>
                    <a:pt x="600" y="602"/>
                  </a:cubicBezTo>
                  <a:cubicBezTo>
                    <a:pt x="600" y="271"/>
                    <a:pt x="331" y="1"/>
                    <a:pt x="0" y="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8" y="102"/>
                    <a:pt x="21" y="95"/>
                    <a:pt x="35" y="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48"/>
            <p:cNvSpPr/>
            <p:nvPr/>
          </p:nvSpPr>
          <p:spPr>
            <a:xfrm>
              <a:off x="5421536" y="3124950"/>
              <a:ext cx="616090" cy="277182"/>
            </a:xfrm>
            <a:custGeom>
              <a:avLst/>
              <a:gdLst/>
              <a:ahLst/>
              <a:cxnLst/>
              <a:rect l="l" t="t" r="r" b="b"/>
              <a:pathLst>
                <a:path w="1031" h="464" extrusionOk="0">
                  <a:moveTo>
                    <a:pt x="931" y="147"/>
                  </a:moveTo>
                  <a:cubicBezTo>
                    <a:pt x="925" y="159"/>
                    <a:pt x="913" y="166"/>
                    <a:pt x="900" y="169"/>
                  </a:cubicBezTo>
                  <a:cubicBezTo>
                    <a:pt x="880" y="172"/>
                    <a:pt x="858" y="167"/>
                    <a:pt x="838" y="155"/>
                  </a:cubicBezTo>
                  <a:cubicBezTo>
                    <a:pt x="817" y="143"/>
                    <a:pt x="801" y="127"/>
                    <a:pt x="795" y="108"/>
                  </a:cubicBezTo>
                  <a:cubicBezTo>
                    <a:pt x="790" y="95"/>
                    <a:pt x="791" y="81"/>
                    <a:pt x="797" y="70"/>
                  </a:cubicBezTo>
                  <a:cubicBezTo>
                    <a:pt x="804" y="58"/>
                    <a:pt x="816" y="50"/>
                    <a:pt x="830" y="48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698" y="81"/>
                    <a:pt x="611" y="135"/>
                    <a:pt x="510" y="135"/>
                  </a:cubicBezTo>
                  <a:cubicBezTo>
                    <a:pt x="417" y="135"/>
                    <a:pt x="335" y="88"/>
                    <a:pt x="286" y="17"/>
                  </a:cubicBezTo>
                  <a:cubicBezTo>
                    <a:pt x="175" y="81"/>
                    <a:pt x="175" y="81"/>
                    <a:pt x="175" y="81"/>
                  </a:cubicBezTo>
                  <a:cubicBezTo>
                    <a:pt x="171" y="82"/>
                    <a:pt x="167" y="81"/>
                    <a:pt x="164" y="77"/>
                  </a:cubicBezTo>
                  <a:cubicBezTo>
                    <a:pt x="159" y="70"/>
                    <a:pt x="156" y="63"/>
                    <a:pt x="160" y="54"/>
                  </a:cubicBezTo>
                  <a:cubicBezTo>
                    <a:pt x="162" y="49"/>
                    <a:pt x="165" y="45"/>
                    <a:pt x="168" y="40"/>
                  </a:cubicBezTo>
                  <a:cubicBezTo>
                    <a:pt x="175" y="26"/>
                    <a:pt x="168" y="10"/>
                    <a:pt x="152" y="7"/>
                  </a:cubicBezTo>
                  <a:cubicBezTo>
                    <a:pt x="136" y="5"/>
                    <a:pt x="119" y="10"/>
                    <a:pt x="105" y="18"/>
                  </a:cubicBezTo>
                  <a:cubicBezTo>
                    <a:pt x="90" y="26"/>
                    <a:pt x="77" y="39"/>
                    <a:pt x="71" y="54"/>
                  </a:cubicBezTo>
                  <a:cubicBezTo>
                    <a:pt x="66" y="69"/>
                    <a:pt x="76" y="83"/>
                    <a:pt x="92" y="84"/>
                  </a:cubicBezTo>
                  <a:cubicBezTo>
                    <a:pt x="97" y="84"/>
                    <a:pt x="103" y="83"/>
                    <a:pt x="108" y="84"/>
                  </a:cubicBezTo>
                  <a:cubicBezTo>
                    <a:pt x="117" y="85"/>
                    <a:pt x="121" y="92"/>
                    <a:pt x="126" y="99"/>
                  </a:cubicBezTo>
                  <a:cubicBezTo>
                    <a:pt x="128" y="103"/>
                    <a:pt x="126" y="108"/>
                    <a:pt x="123" y="11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107" y="351"/>
                    <a:pt x="296" y="464"/>
                    <a:pt x="510" y="464"/>
                  </a:cubicBezTo>
                  <a:cubicBezTo>
                    <a:pt x="733" y="464"/>
                    <a:pt x="927" y="344"/>
                    <a:pt x="1031" y="165"/>
                  </a:cubicBezTo>
                  <a:cubicBezTo>
                    <a:pt x="934" y="108"/>
                    <a:pt x="934" y="108"/>
                    <a:pt x="934" y="108"/>
                  </a:cubicBezTo>
                  <a:cubicBezTo>
                    <a:pt x="939" y="121"/>
                    <a:pt x="938" y="136"/>
                    <a:pt x="931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7" name="Google Shape;1007;p48"/>
          <p:cNvGrpSpPr/>
          <p:nvPr/>
        </p:nvGrpSpPr>
        <p:grpSpPr>
          <a:xfrm>
            <a:off x="6674741" y="2284818"/>
            <a:ext cx="594169" cy="594139"/>
            <a:chOff x="6402613" y="2682265"/>
            <a:chExt cx="719915" cy="719877"/>
          </a:xfrm>
        </p:grpSpPr>
        <p:sp>
          <p:nvSpPr>
            <p:cNvPr id="1008" name="Google Shape;1008;p48"/>
            <p:cNvSpPr/>
            <p:nvPr/>
          </p:nvSpPr>
          <p:spPr>
            <a:xfrm>
              <a:off x="6402613" y="2682954"/>
              <a:ext cx="400157" cy="358101"/>
            </a:xfrm>
            <a:custGeom>
              <a:avLst/>
              <a:gdLst/>
              <a:ahLst/>
              <a:cxnLst/>
              <a:rect l="l" t="t" r="r" b="b"/>
              <a:pathLst>
                <a:path w="638" h="571" extrusionOk="0">
                  <a:moveTo>
                    <a:pt x="91" y="538"/>
                  </a:moveTo>
                  <a:cubicBezTo>
                    <a:pt x="91" y="525"/>
                    <a:pt x="97" y="513"/>
                    <a:pt x="107" y="505"/>
                  </a:cubicBezTo>
                  <a:cubicBezTo>
                    <a:pt x="121" y="493"/>
                    <a:pt x="142" y="486"/>
                    <a:pt x="164" y="487"/>
                  </a:cubicBezTo>
                  <a:cubicBezTo>
                    <a:pt x="187" y="486"/>
                    <a:pt x="208" y="493"/>
                    <a:pt x="222" y="505"/>
                  </a:cubicBezTo>
                  <a:cubicBezTo>
                    <a:pt x="232" y="513"/>
                    <a:pt x="238" y="525"/>
                    <a:pt x="238" y="538"/>
                  </a:cubicBezTo>
                  <a:cubicBezTo>
                    <a:pt x="238" y="551"/>
                    <a:pt x="232" y="563"/>
                    <a:pt x="221" y="571"/>
                  </a:cubicBezTo>
                  <a:cubicBezTo>
                    <a:pt x="314" y="571"/>
                    <a:pt x="314" y="571"/>
                    <a:pt x="314" y="571"/>
                  </a:cubicBezTo>
                  <a:cubicBezTo>
                    <a:pt x="315" y="435"/>
                    <a:pt x="420" y="325"/>
                    <a:pt x="552" y="314"/>
                  </a:cubicBezTo>
                  <a:cubicBezTo>
                    <a:pt x="552" y="192"/>
                    <a:pt x="552" y="192"/>
                    <a:pt x="552" y="192"/>
                  </a:cubicBezTo>
                  <a:cubicBezTo>
                    <a:pt x="554" y="189"/>
                    <a:pt x="557" y="185"/>
                    <a:pt x="561" y="185"/>
                  </a:cubicBezTo>
                  <a:cubicBezTo>
                    <a:pt x="569" y="184"/>
                    <a:pt x="577" y="184"/>
                    <a:pt x="582" y="192"/>
                  </a:cubicBezTo>
                  <a:cubicBezTo>
                    <a:pt x="585" y="196"/>
                    <a:pt x="587" y="201"/>
                    <a:pt x="590" y="205"/>
                  </a:cubicBezTo>
                  <a:cubicBezTo>
                    <a:pt x="598" y="218"/>
                    <a:pt x="615" y="220"/>
                    <a:pt x="625" y="208"/>
                  </a:cubicBezTo>
                  <a:cubicBezTo>
                    <a:pt x="634" y="196"/>
                    <a:pt x="638" y="179"/>
                    <a:pt x="638" y="163"/>
                  </a:cubicBezTo>
                  <a:cubicBezTo>
                    <a:pt x="638" y="148"/>
                    <a:pt x="634" y="131"/>
                    <a:pt x="625" y="119"/>
                  </a:cubicBezTo>
                  <a:cubicBezTo>
                    <a:pt x="615" y="107"/>
                    <a:pt x="598" y="109"/>
                    <a:pt x="590" y="122"/>
                  </a:cubicBezTo>
                  <a:cubicBezTo>
                    <a:pt x="587" y="126"/>
                    <a:pt x="585" y="131"/>
                    <a:pt x="582" y="135"/>
                  </a:cubicBezTo>
                  <a:cubicBezTo>
                    <a:pt x="577" y="142"/>
                    <a:pt x="569" y="143"/>
                    <a:pt x="561" y="142"/>
                  </a:cubicBezTo>
                  <a:cubicBezTo>
                    <a:pt x="557" y="142"/>
                    <a:pt x="554" y="138"/>
                    <a:pt x="552" y="135"/>
                  </a:cubicBezTo>
                  <a:cubicBezTo>
                    <a:pt x="552" y="0"/>
                    <a:pt x="552" y="0"/>
                    <a:pt x="552" y="0"/>
                  </a:cubicBezTo>
                  <a:cubicBezTo>
                    <a:pt x="246" y="11"/>
                    <a:pt x="1" y="262"/>
                    <a:pt x="0" y="571"/>
                  </a:cubicBezTo>
                  <a:cubicBezTo>
                    <a:pt x="107" y="571"/>
                    <a:pt x="107" y="571"/>
                    <a:pt x="107" y="571"/>
                  </a:cubicBezTo>
                  <a:cubicBezTo>
                    <a:pt x="97" y="563"/>
                    <a:pt x="91" y="551"/>
                    <a:pt x="91" y="5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48"/>
            <p:cNvSpPr/>
            <p:nvPr/>
          </p:nvSpPr>
          <p:spPr>
            <a:xfrm>
              <a:off x="6402613" y="3002032"/>
              <a:ext cx="358808" cy="400111"/>
            </a:xfrm>
            <a:custGeom>
              <a:avLst/>
              <a:gdLst/>
              <a:ahLst/>
              <a:cxnLst/>
              <a:rect l="l" t="t" r="r" b="b"/>
              <a:pathLst>
                <a:path w="572" h="638" extrusionOk="0">
                  <a:moveTo>
                    <a:pt x="539" y="547"/>
                  </a:moveTo>
                  <a:cubicBezTo>
                    <a:pt x="526" y="547"/>
                    <a:pt x="514" y="542"/>
                    <a:pt x="506" y="532"/>
                  </a:cubicBezTo>
                  <a:cubicBezTo>
                    <a:pt x="494" y="517"/>
                    <a:pt x="487" y="497"/>
                    <a:pt x="488" y="474"/>
                  </a:cubicBezTo>
                  <a:cubicBezTo>
                    <a:pt x="487" y="451"/>
                    <a:pt x="494" y="431"/>
                    <a:pt x="506" y="416"/>
                  </a:cubicBezTo>
                  <a:cubicBezTo>
                    <a:pt x="514" y="406"/>
                    <a:pt x="526" y="400"/>
                    <a:pt x="539" y="400"/>
                  </a:cubicBezTo>
                  <a:cubicBezTo>
                    <a:pt x="551" y="400"/>
                    <a:pt x="564" y="406"/>
                    <a:pt x="572" y="417"/>
                  </a:cubicBezTo>
                  <a:cubicBezTo>
                    <a:pt x="572" y="324"/>
                    <a:pt x="572" y="324"/>
                    <a:pt x="572" y="324"/>
                  </a:cubicBezTo>
                  <a:cubicBezTo>
                    <a:pt x="436" y="323"/>
                    <a:pt x="325" y="219"/>
                    <a:pt x="315" y="86"/>
                  </a:cubicBezTo>
                  <a:cubicBezTo>
                    <a:pt x="193" y="86"/>
                    <a:pt x="193" y="86"/>
                    <a:pt x="193" y="86"/>
                  </a:cubicBezTo>
                  <a:cubicBezTo>
                    <a:pt x="189" y="84"/>
                    <a:pt x="186" y="81"/>
                    <a:pt x="186" y="77"/>
                  </a:cubicBezTo>
                  <a:cubicBezTo>
                    <a:pt x="185" y="69"/>
                    <a:pt x="185" y="61"/>
                    <a:pt x="193" y="56"/>
                  </a:cubicBezTo>
                  <a:cubicBezTo>
                    <a:pt x="197" y="53"/>
                    <a:pt x="202" y="51"/>
                    <a:pt x="206" y="48"/>
                  </a:cubicBezTo>
                  <a:cubicBezTo>
                    <a:pt x="219" y="40"/>
                    <a:pt x="221" y="23"/>
                    <a:pt x="209" y="13"/>
                  </a:cubicBezTo>
                  <a:cubicBezTo>
                    <a:pt x="197" y="4"/>
                    <a:pt x="180" y="0"/>
                    <a:pt x="164" y="0"/>
                  </a:cubicBezTo>
                  <a:cubicBezTo>
                    <a:pt x="149" y="0"/>
                    <a:pt x="132" y="4"/>
                    <a:pt x="120" y="13"/>
                  </a:cubicBezTo>
                  <a:cubicBezTo>
                    <a:pt x="108" y="23"/>
                    <a:pt x="109" y="40"/>
                    <a:pt x="123" y="48"/>
                  </a:cubicBezTo>
                  <a:cubicBezTo>
                    <a:pt x="127" y="51"/>
                    <a:pt x="132" y="53"/>
                    <a:pt x="136" y="56"/>
                  </a:cubicBezTo>
                  <a:cubicBezTo>
                    <a:pt x="143" y="61"/>
                    <a:pt x="143" y="69"/>
                    <a:pt x="143" y="77"/>
                  </a:cubicBezTo>
                  <a:cubicBezTo>
                    <a:pt x="143" y="81"/>
                    <a:pt x="139" y="84"/>
                    <a:pt x="136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2" y="392"/>
                    <a:pt x="263" y="637"/>
                    <a:pt x="572" y="638"/>
                  </a:cubicBezTo>
                  <a:cubicBezTo>
                    <a:pt x="572" y="531"/>
                    <a:pt x="572" y="531"/>
                    <a:pt x="572" y="531"/>
                  </a:cubicBezTo>
                  <a:cubicBezTo>
                    <a:pt x="564" y="541"/>
                    <a:pt x="551" y="547"/>
                    <a:pt x="539" y="5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48"/>
            <p:cNvSpPr/>
            <p:nvPr/>
          </p:nvSpPr>
          <p:spPr>
            <a:xfrm>
              <a:off x="6763719" y="2682265"/>
              <a:ext cx="358808" cy="400111"/>
            </a:xfrm>
            <a:custGeom>
              <a:avLst/>
              <a:gdLst/>
              <a:ahLst/>
              <a:cxnLst/>
              <a:rect l="l" t="t" r="r" b="b"/>
              <a:pathLst>
                <a:path w="572" h="638" extrusionOk="0">
                  <a:moveTo>
                    <a:pt x="33" y="91"/>
                  </a:moveTo>
                  <a:cubicBezTo>
                    <a:pt x="46" y="91"/>
                    <a:pt x="58" y="97"/>
                    <a:pt x="66" y="107"/>
                  </a:cubicBezTo>
                  <a:cubicBezTo>
                    <a:pt x="78" y="121"/>
                    <a:pt x="85" y="142"/>
                    <a:pt x="84" y="164"/>
                  </a:cubicBezTo>
                  <a:cubicBezTo>
                    <a:pt x="85" y="187"/>
                    <a:pt x="78" y="208"/>
                    <a:pt x="66" y="222"/>
                  </a:cubicBezTo>
                  <a:cubicBezTo>
                    <a:pt x="58" y="232"/>
                    <a:pt x="46" y="238"/>
                    <a:pt x="33" y="238"/>
                  </a:cubicBezTo>
                  <a:cubicBezTo>
                    <a:pt x="21" y="238"/>
                    <a:pt x="8" y="232"/>
                    <a:pt x="0" y="22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136" y="315"/>
                    <a:pt x="247" y="420"/>
                    <a:pt x="257" y="553"/>
                  </a:cubicBezTo>
                  <a:cubicBezTo>
                    <a:pt x="379" y="553"/>
                    <a:pt x="379" y="553"/>
                    <a:pt x="379" y="553"/>
                  </a:cubicBezTo>
                  <a:cubicBezTo>
                    <a:pt x="383" y="554"/>
                    <a:pt x="386" y="557"/>
                    <a:pt x="386" y="561"/>
                  </a:cubicBezTo>
                  <a:cubicBezTo>
                    <a:pt x="387" y="570"/>
                    <a:pt x="387" y="577"/>
                    <a:pt x="379" y="582"/>
                  </a:cubicBezTo>
                  <a:cubicBezTo>
                    <a:pt x="375" y="585"/>
                    <a:pt x="370" y="587"/>
                    <a:pt x="366" y="590"/>
                  </a:cubicBezTo>
                  <a:cubicBezTo>
                    <a:pt x="353" y="598"/>
                    <a:pt x="351" y="615"/>
                    <a:pt x="363" y="625"/>
                  </a:cubicBezTo>
                  <a:cubicBezTo>
                    <a:pt x="375" y="635"/>
                    <a:pt x="392" y="638"/>
                    <a:pt x="408" y="638"/>
                  </a:cubicBezTo>
                  <a:cubicBezTo>
                    <a:pt x="423" y="638"/>
                    <a:pt x="440" y="635"/>
                    <a:pt x="452" y="625"/>
                  </a:cubicBezTo>
                  <a:cubicBezTo>
                    <a:pt x="464" y="615"/>
                    <a:pt x="463" y="598"/>
                    <a:pt x="449" y="590"/>
                  </a:cubicBezTo>
                  <a:cubicBezTo>
                    <a:pt x="445" y="587"/>
                    <a:pt x="440" y="585"/>
                    <a:pt x="436" y="582"/>
                  </a:cubicBezTo>
                  <a:cubicBezTo>
                    <a:pt x="429" y="577"/>
                    <a:pt x="429" y="570"/>
                    <a:pt x="429" y="561"/>
                  </a:cubicBezTo>
                  <a:cubicBezTo>
                    <a:pt x="429" y="557"/>
                    <a:pt x="433" y="554"/>
                    <a:pt x="436" y="553"/>
                  </a:cubicBezTo>
                  <a:cubicBezTo>
                    <a:pt x="572" y="553"/>
                    <a:pt x="572" y="553"/>
                    <a:pt x="572" y="553"/>
                  </a:cubicBezTo>
                  <a:cubicBezTo>
                    <a:pt x="560" y="246"/>
                    <a:pt x="309" y="1"/>
                    <a:pt x="0" y="0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8" y="97"/>
                    <a:pt x="21" y="91"/>
                    <a:pt x="33" y="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p48"/>
            <p:cNvSpPr/>
            <p:nvPr/>
          </p:nvSpPr>
          <p:spPr>
            <a:xfrm>
              <a:off x="6722371" y="3043581"/>
              <a:ext cx="400157" cy="358561"/>
            </a:xfrm>
            <a:custGeom>
              <a:avLst/>
              <a:gdLst/>
              <a:ahLst/>
              <a:cxnLst/>
              <a:rect l="l" t="t" r="r" b="b"/>
              <a:pathLst>
                <a:path w="638" h="572" extrusionOk="0">
                  <a:moveTo>
                    <a:pt x="547" y="34"/>
                  </a:moveTo>
                  <a:cubicBezTo>
                    <a:pt x="547" y="46"/>
                    <a:pt x="541" y="58"/>
                    <a:pt x="531" y="66"/>
                  </a:cubicBezTo>
                  <a:cubicBezTo>
                    <a:pt x="517" y="78"/>
                    <a:pt x="496" y="85"/>
                    <a:pt x="474" y="84"/>
                  </a:cubicBezTo>
                  <a:cubicBezTo>
                    <a:pt x="451" y="85"/>
                    <a:pt x="430" y="78"/>
                    <a:pt x="416" y="66"/>
                  </a:cubicBezTo>
                  <a:cubicBezTo>
                    <a:pt x="406" y="58"/>
                    <a:pt x="400" y="46"/>
                    <a:pt x="400" y="34"/>
                  </a:cubicBezTo>
                  <a:cubicBezTo>
                    <a:pt x="400" y="21"/>
                    <a:pt x="406" y="9"/>
                    <a:pt x="417" y="0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323" y="136"/>
                    <a:pt x="218" y="247"/>
                    <a:pt x="86" y="258"/>
                  </a:cubicBezTo>
                  <a:cubicBezTo>
                    <a:pt x="86" y="379"/>
                    <a:pt x="86" y="379"/>
                    <a:pt x="86" y="379"/>
                  </a:cubicBezTo>
                  <a:cubicBezTo>
                    <a:pt x="84" y="383"/>
                    <a:pt x="81" y="386"/>
                    <a:pt x="77" y="387"/>
                  </a:cubicBezTo>
                  <a:cubicBezTo>
                    <a:pt x="69" y="387"/>
                    <a:pt x="61" y="387"/>
                    <a:pt x="56" y="379"/>
                  </a:cubicBezTo>
                  <a:cubicBezTo>
                    <a:pt x="53" y="375"/>
                    <a:pt x="51" y="370"/>
                    <a:pt x="48" y="366"/>
                  </a:cubicBezTo>
                  <a:cubicBezTo>
                    <a:pt x="40" y="353"/>
                    <a:pt x="23" y="352"/>
                    <a:pt x="13" y="363"/>
                  </a:cubicBezTo>
                  <a:cubicBezTo>
                    <a:pt x="4" y="375"/>
                    <a:pt x="0" y="392"/>
                    <a:pt x="0" y="408"/>
                  </a:cubicBezTo>
                  <a:cubicBezTo>
                    <a:pt x="0" y="423"/>
                    <a:pt x="4" y="440"/>
                    <a:pt x="13" y="452"/>
                  </a:cubicBezTo>
                  <a:cubicBezTo>
                    <a:pt x="23" y="464"/>
                    <a:pt x="40" y="463"/>
                    <a:pt x="48" y="450"/>
                  </a:cubicBezTo>
                  <a:cubicBezTo>
                    <a:pt x="51" y="445"/>
                    <a:pt x="53" y="440"/>
                    <a:pt x="56" y="436"/>
                  </a:cubicBezTo>
                  <a:cubicBezTo>
                    <a:pt x="61" y="429"/>
                    <a:pt x="69" y="429"/>
                    <a:pt x="77" y="429"/>
                  </a:cubicBezTo>
                  <a:cubicBezTo>
                    <a:pt x="81" y="429"/>
                    <a:pt x="84" y="433"/>
                    <a:pt x="86" y="436"/>
                  </a:cubicBezTo>
                  <a:cubicBezTo>
                    <a:pt x="86" y="572"/>
                    <a:pt x="86" y="572"/>
                    <a:pt x="86" y="572"/>
                  </a:cubicBezTo>
                  <a:cubicBezTo>
                    <a:pt x="392" y="560"/>
                    <a:pt x="637" y="309"/>
                    <a:pt x="638" y="0"/>
                  </a:cubicBezTo>
                  <a:cubicBezTo>
                    <a:pt x="531" y="0"/>
                    <a:pt x="531" y="0"/>
                    <a:pt x="531" y="0"/>
                  </a:cubicBezTo>
                  <a:cubicBezTo>
                    <a:pt x="541" y="9"/>
                    <a:pt x="547" y="21"/>
                    <a:pt x="547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2" name="Google Shape;1012;p48"/>
          <p:cNvGrpSpPr/>
          <p:nvPr/>
        </p:nvGrpSpPr>
        <p:grpSpPr>
          <a:xfrm>
            <a:off x="7529837" y="2284857"/>
            <a:ext cx="594337" cy="594060"/>
            <a:chOff x="7438675" y="2682313"/>
            <a:chExt cx="720118" cy="719782"/>
          </a:xfrm>
        </p:grpSpPr>
        <p:sp>
          <p:nvSpPr>
            <p:cNvPr id="1013" name="Google Shape;1013;p48"/>
            <p:cNvSpPr/>
            <p:nvPr/>
          </p:nvSpPr>
          <p:spPr>
            <a:xfrm>
              <a:off x="7438675" y="2922841"/>
              <a:ext cx="256443" cy="407568"/>
            </a:xfrm>
            <a:custGeom>
              <a:avLst/>
              <a:gdLst/>
              <a:ahLst/>
              <a:cxnLst/>
              <a:rect l="l" t="t" r="r" b="b"/>
              <a:pathLst>
                <a:path w="376" h="598" extrusionOk="0">
                  <a:moveTo>
                    <a:pt x="242" y="519"/>
                  </a:moveTo>
                  <a:cubicBezTo>
                    <a:pt x="234" y="513"/>
                    <a:pt x="229" y="503"/>
                    <a:pt x="228" y="493"/>
                  </a:cubicBezTo>
                  <a:cubicBezTo>
                    <a:pt x="227" y="477"/>
                    <a:pt x="233" y="460"/>
                    <a:pt x="244" y="445"/>
                  </a:cubicBezTo>
                  <a:cubicBezTo>
                    <a:pt x="255" y="430"/>
                    <a:pt x="269" y="420"/>
                    <a:pt x="284" y="416"/>
                  </a:cubicBezTo>
                  <a:cubicBezTo>
                    <a:pt x="294" y="413"/>
                    <a:pt x="305" y="415"/>
                    <a:pt x="313" y="421"/>
                  </a:cubicBezTo>
                  <a:cubicBezTo>
                    <a:pt x="316" y="424"/>
                    <a:pt x="319" y="427"/>
                    <a:pt x="321" y="430"/>
                  </a:cubicBezTo>
                  <a:cubicBezTo>
                    <a:pt x="326" y="437"/>
                    <a:pt x="335" y="437"/>
                    <a:pt x="340" y="430"/>
                  </a:cubicBezTo>
                  <a:cubicBezTo>
                    <a:pt x="372" y="386"/>
                    <a:pt x="372" y="386"/>
                    <a:pt x="372" y="386"/>
                  </a:cubicBezTo>
                  <a:cubicBezTo>
                    <a:pt x="376" y="381"/>
                    <a:pt x="375" y="374"/>
                    <a:pt x="370" y="371"/>
                  </a:cubicBezTo>
                  <a:cubicBezTo>
                    <a:pt x="313" y="325"/>
                    <a:pt x="276" y="254"/>
                    <a:pt x="276" y="175"/>
                  </a:cubicBezTo>
                  <a:cubicBezTo>
                    <a:pt x="276" y="157"/>
                    <a:pt x="278" y="140"/>
                    <a:pt x="281" y="124"/>
                  </a:cubicBezTo>
                  <a:cubicBezTo>
                    <a:pt x="283" y="118"/>
                    <a:pt x="279" y="112"/>
                    <a:pt x="274" y="111"/>
                  </a:cubicBezTo>
                  <a:cubicBezTo>
                    <a:pt x="177" y="79"/>
                    <a:pt x="177" y="79"/>
                    <a:pt x="177" y="79"/>
                  </a:cubicBezTo>
                  <a:cubicBezTo>
                    <a:pt x="175" y="77"/>
                    <a:pt x="173" y="74"/>
                    <a:pt x="174" y="71"/>
                  </a:cubicBezTo>
                  <a:cubicBezTo>
                    <a:pt x="176" y="64"/>
                    <a:pt x="178" y="58"/>
                    <a:pt x="185" y="56"/>
                  </a:cubicBezTo>
                  <a:cubicBezTo>
                    <a:pt x="189" y="55"/>
                    <a:pt x="193" y="55"/>
                    <a:pt x="197" y="54"/>
                  </a:cubicBezTo>
                  <a:cubicBezTo>
                    <a:pt x="209" y="50"/>
                    <a:pt x="215" y="38"/>
                    <a:pt x="208" y="27"/>
                  </a:cubicBezTo>
                  <a:cubicBezTo>
                    <a:pt x="201" y="16"/>
                    <a:pt x="189" y="9"/>
                    <a:pt x="177" y="5"/>
                  </a:cubicBezTo>
                  <a:cubicBezTo>
                    <a:pt x="165" y="1"/>
                    <a:pt x="151" y="0"/>
                    <a:pt x="139" y="5"/>
                  </a:cubicBezTo>
                  <a:cubicBezTo>
                    <a:pt x="127" y="9"/>
                    <a:pt x="124" y="23"/>
                    <a:pt x="132" y="32"/>
                  </a:cubicBezTo>
                  <a:cubicBezTo>
                    <a:pt x="135" y="36"/>
                    <a:pt x="138" y="38"/>
                    <a:pt x="140" y="42"/>
                  </a:cubicBezTo>
                  <a:cubicBezTo>
                    <a:pt x="145" y="48"/>
                    <a:pt x="143" y="54"/>
                    <a:pt x="141" y="60"/>
                  </a:cubicBezTo>
                  <a:cubicBezTo>
                    <a:pt x="140" y="63"/>
                    <a:pt x="136" y="65"/>
                    <a:pt x="133" y="65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26" y="30"/>
                    <a:pt x="19" y="34"/>
                    <a:pt x="17" y="40"/>
                  </a:cubicBezTo>
                  <a:cubicBezTo>
                    <a:pt x="6" y="83"/>
                    <a:pt x="0" y="128"/>
                    <a:pt x="0" y="175"/>
                  </a:cubicBezTo>
                  <a:cubicBezTo>
                    <a:pt x="0" y="345"/>
                    <a:pt x="81" y="497"/>
                    <a:pt x="207" y="594"/>
                  </a:cubicBezTo>
                  <a:cubicBezTo>
                    <a:pt x="212" y="598"/>
                    <a:pt x="219" y="597"/>
                    <a:pt x="223" y="591"/>
                  </a:cubicBezTo>
                  <a:cubicBezTo>
                    <a:pt x="259" y="542"/>
                    <a:pt x="259" y="542"/>
                    <a:pt x="259" y="542"/>
                  </a:cubicBezTo>
                  <a:cubicBezTo>
                    <a:pt x="264" y="535"/>
                    <a:pt x="260" y="526"/>
                    <a:pt x="253" y="524"/>
                  </a:cubicBezTo>
                  <a:cubicBezTo>
                    <a:pt x="249" y="523"/>
                    <a:pt x="245" y="521"/>
                    <a:pt x="242" y="5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p48"/>
            <p:cNvSpPr/>
            <p:nvPr/>
          </p:nvSpPr>
          <p:spPr>
            <a:xfrm>
              <a:off x="7457637" y="2682313"/>
              <a:ext cx="377215" cy="304549"/>
            </a:xfrm>
            <a:custGeom>
              <a:avLst/>
              <a:gdLst/>
              <a:ahLst/>
              <a:cxnLst/>
              <a:rect l="l" t="t" r="r" b="b"/>
              <a:pathLst>
                <a:path w="553" h="447" extrusionOk="0">
                  <a:moveTo>
                    <a:pt x="84" y="362"/>
                  </a:moveTo>
                  <a:cubicBezTo>
                    <a:pt x="87" y="352"/>
                    <a:pt x="95" y="344"/>
                    <a:pt x="105" y="340"/>
                  </a:cubicBezTo>
                  <a:cubicBezTo>
                    <a:pt x="119" y="335"/>
                    <a:pt x="137" y="335"/>
                    <a:pt x="154" y="341"/>
                  </a:cubicBezTo>
                  <a:cubicBezTo>
                    <a:pt x="172" y="346"/>
                    <a:pt x="187" y="357"/>
                    <a:pt x="195" y="370"/>
                  </a:cubicBezTo>
                  <a:cubicBezTo>
                    <a:pt x="201" y="379"/>
                    <a:pt x="202" y="390"/>
                    <a:pt x="199" y="399"/>
                  </a:cubicBezTo>
                  <a:cubicBezTo>
                    <a:pt x="198" y="403"/>
                    <a:pt x="196" y="407"/>
                    <a:pt x="193" y="410"/>
                  </a:cubicBezTo>
                  <a:cubicBezTo>
                    <a:pt x="188" y="416"/>
                    <a:pt x="191" y="425"/>
                    <a:pt x="199" y="428"/>
                  </a:cubicBezTo>
                  <a:cubicBezTo>
                    <a:pt x="250" y="445"/>
                    <a:pt x="250" y="445"/>
                    <a:pt x="250" y="445"/>
                  </a:cubicBezTo>
                  <a:cubicBezTo>
                    <a:pt x="256" y="447"/>
                    <a:pt x="263" y="444"/>
                    <a:pt x="265" y="438"/>
                  </a:cubicBezTo>
                  <a:cubicBezTo>
                    <a:pt x="298" y="352"/>
                    <a:pt x="377" y="288"/>
                    <a:pt x="472" y="277"/>
                  </a:cubicBezTo>
                  <a:cubicBezTo>
                    <a:pt x="478" y="277"/>
                    <a:pt x="482" y="272"/>
                    <a:pt x="482" y="266"/>
                  </a:cubicBezTo>
                  <a:cubicBezTo>
                    <a:pt x="482" y="165"/>
                    <a:pt x="482" y="165"/>
                    <a:pt x="482" y="165"/>
                  </a:cubicBezTo>
                  <a:cubicBezTo>
                    <a:pt x="483" y="162"/>
                    <a:pt x="486" y="159"/>
                    <a:pt x="489" y="159"/>
                  </a:cubicBezTo>
                  <a:cubicBezTo>
                    <a:pt x="496" y="158"/>
                    <a:pt x="502" y="159"/>
                    <a:pt x="507" y="165"/>
                  </a:cubicBezTo>
                  <a:cubicBezTo>
                    <a:pt x="509" y="168"/>
                    <a:pt x="511" y="172"/>
                    <a:pt x="513" y="176"/>
                  </a:cubicBezTo>
                  <a:cubicBezTo>
                    <a:pt x="520" y="186"/>
                    <a:pt x="533" y="187"/>
                    <a:pt x="541" y="178"/>
                  </a:cubicBezTo>
                  <a:cubicBezTo>
                    <a:pt x="549" y="168"/>
                    <a:pt x="553" y="154"/>
                    <a:pt x="552" y="141"/>
                  </a:cubicBezTo>
                  <a:cubicBezTo>
                    <a:pt x="553" y="128"/>
                    <a:pt x="549" y="115"/>
                    <a:pt x="541" y="105"/>
                  </a:cubicBezTo>
                  <a:cubicBezTo>
                    <a:pt x="533" y="95"/>
                    <a:pt x="520" y="96"/>
                    <a:pt x="513" y="107"/>
                  </a:cubicBezTo>
                  <a:cubicBezTo>
                    <a:pt x="511" y="111"/>
                    <a:pt x="509" y="114"/>
                    <a:pt x="507" y="118"/>
                  </a:cubicBezTo>
                  <a:cubicBezTo>
                    <a:pt x="502" y="124"/>
                    <a:pt x="496" y="124"/>
                    <a:pt x="489" y="124"/>
                  </a:cubicBezTo>
                  <a:cubicBezTo>
                    <a:pt x="486" y="124"/>
                    <a:pt x="483" y="121"/>
                    <a:pt x="482" y="118"/>
                  </a:cubicBezTo>
                  <a:cubicBezTo>
                    <a:pt x="482" y="12"/>
                    <a:pt x="482" y="12"/>
                    <a:pt x="482" y="12"/>
                  </a:cubicBezTo>
                  <a:cubicBezTo>
                    <a:pt x="482" y="5"/>
                    <a:pt x="477" y="0"/>
                    <a:pt x="470" y="0"/>
                  </a:cubicBezTo>
                  <a:cubicBezTo>
                    <a:pt x="253" y="12"/>
                    <a:pt x="71" y="155"/>
                    <a:pt x="2" y="352"/>
                  </a:cubicBezTo>
                  <a:cubicBezTo>
                    <a:pt x="0" y="358"/>
                    <a:pt x="3" y="364"/>
                    <a:pt x="9" y="366"/>
                  </a:cubicBezTo>
                  <a:cubicBezTo>
                    <a:pt x="68" y="385"/>
                    <a:pt x="68" y="385"/>
                    <a:pt x="68" y="385"/>
                  </a:cubicBezTo>
                  <a:cubicBezTo>
                    <a:pt x="75" y="388"/>
                    <a:pt x="83" y="382"/>
                    <a:pt x="82" y="374"/>
                  </a:cubicBezTo>
                  <a:cubicBezTo>
                    <a:pt x="82" y="370"/>
                    <a:pt x="83" y="366"/>
                    <a:pt x="84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48"/>
            <p:cNvSpPr/>
            <p:nvPr/>
          </p:nvSpPr>
          <p:spPr>
            <a:xfrm>
              <a:off x="7911380" y="2932985"/>
              <a:ext cx="247414" cy="390661"/>
            </a:xfrm>
            <a:custGeom>
              <a:avLst/>
              <a:gdLst/>
              <a:ahLst/>
              <a:cxnLst/>
              <a:rect l="l" t="t" r="r" b="b"/>
              <a:pathLst>
                <a:path w="363" h="573" extrusionOk="0">
                  <a:moveTo>
                    <a:pt x="268" y="20"/>
                  </a:moveTo>
                  <a:cubicBezTo>
                    <a:pt x="261" y="23"/>
                    <a:pt x="258" y="32"/>
                    <a:pt x="263" y="38"/>
                  </a:cubicBezTo>
                  <a:cubicBezTo>
                    <a:pt x="266" y="42"/>
                    <a:pt x="268" y="45"/>
                    <a:pt x="269" y="49"/>
                  </a:cubicBezTo>
                  <a:cubicBezTo>
                    <a:pt x="272" y="59"/>
                    <a:pt x="270" y="70"/>
                    <a:pt x="265" y="79"/>
                  </a:cubicBezTo>
                  <a:cubicBezTo>
                    <a:pt x="256" y="92"/>
                    <a:pt x="242" y="102"/>
                    <a:pt x="224" y="107"/>
                  </a:cubicBezTo>
                  <a:cubicBezTo>
                    <a:pt x="207" y="113"/>
                    <a:pt x="189" y="114"/>
                    <a:pt x="174" y="108"/>
                  </a:cubicBezTo>
                  <a:cubicBezTo>
                    <a:pt x="165" y="104"/>
                    <a:pt x="157" y="96"/>
                    <a:pt x="154" y="86"/>
                  </a:cubicBezTo>
                  <a:cubicBezTo>
                    <a:pt x="153" y="83"/>
                    <a:pt x="152" y="79"/>
                    <a:pt x="152" y="75"/>
                  </a:cubicBezTo>
                  <a:cubicBezTo>
                    <a:pt x="152" y="67"/>
                    <a:pt x="145" y="60"/>
                    <a:pt x="137" y="63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0" y="82"/>
                    <a:pt x="76" y="88"/>
                    <a:pt x="78" y="94"/>
                  </a:cubicBezTo>
                  <a:cubicBezTo>
                    <a:pt x="84" y="115"/>
                    <a:pt x="87" y="137"/>
                    <a:pt x="87" y="160"/>
                  </a:cubicBezTo>
                  <a:cubicBezTo>
                    <a:pt x="87" y="233"/>
                    <a:pt x="55" y="299"/>
                    <a:pt x="5" y="345"/>
                  </a:cubicBezTo>
                  <a:cubicBezTo>
                    <a:pt x="0" y="349"/>
                    <a:pt x="0" y="356"/>
                    <a:pt x="3" y="361"/>
                  </a:cubicBezTo>
                  <a:cubicBezTo>
                    <a:pt x="63" y="443"/>
                    <a:pt x="63" y="443"/>
                    <a:pt x="63" y="443"/>
                  </a:cubicBezTo>
                  <a:cubicBezTo>
                    <a:pt x="63" y="446"/>
                    <a:pt x="63" y="449"/>
                    <a:pt x="61" y="452"/>
                  </a:cubicBezTo>
                  <a:cubicBezTo>
                    <a:pt x="55" y="456"/>
                    <a:pt x="50" y="459"/>
                    <a:pt x="43" y="457"/>
                  </a:cubicBezTo>
                  <a:cubicBezTo>
                    <a:pt x="39" y="456"/>
                    <a:pt x="35" y="453"/>
                    <a:pt x="32" y="452"/>
                  </a:cubicBezTo>
                  <a:cubicBezTo>
                    <a:pt x="20" y="447"/>
                    <a:pt x="8" y="454"/>
                    <a:pt x="7" y="467"/>
                  </a:cubicBezTo>
                  <a:cubicBezTo>
                    <a:pt x="6" y="479"/>
                    <a:pt x="12" y="493"/>
                    <a:pt x="20" y="503"/>
                  </a:cubicBezTo>
                  <a:cubicBezTo>
                    <a:pt x="27" y="513"/>
                    <a:pt x="38" y="523"/>
                    <a:pt x="50" y="526"/>
                  </a:cubicBezTo>
                  <a:cubicBezTo>
                    <a:pt x="62" y="529"/>
                    <a:pt x="73" y="520"/>
                    <a:pt x="72" y="507"/>
                  </a:cubicBezTo>
                  <a:cubicBezTo>
                    <a:pt x="72" y="503"/>
                    <a:pt x="71" y="499"/>
                    <a:pt x="70" y="495"/>
                  </a:cubicBezTo>
                  <a:cubicBezTo>
                    <a:pt x="70" y="487"/>
                    <a:pt x="75" y="484"/>
                    <a:pt x="81" y="480"/>
                  </a:cubicBezTo>
                  <a:cubicBezTo>
                    <a:pt x="84" y="478"/>
                    <a:pt x="88" y="479"/>
                    <a:pt x="90" y="481"/>
                  </a:cubicBezTo>
                  <a:cubicBezTo>
                    <a:pt x="153" y="566"/>
                    <a:pt x="153" y="566"/>
                    <a:pt x="153" y="566"/>
                  </a:cubicBezTo>
                  <a:cubicBezTo>
                    <a:pt x="156" y="572"/>
                    <a:pt x="164" y="573"/>
                    <a:pt x="169" y="569"/>
                  </a:cubicBezTo>
                  <a:cubicBezTo>
                    <a:pt x="287" y="472"/>
                    <a:pt x="363" y="324"/>
                    <a:pt x="363" y="160"/>
                  </a:cubicBezTo>
                  <a:cubicBezTo>
                    <a:pt x="363" y="107"/>
                    <a:pt x="355" y="57"/>
                    <a:pt x="341" y="9"/>
                  </a:cubicBezTo>
                  <a:cubicBezTo>
                    <a:pt x="339" y="3"/>
                    <a:pt x="333" y="0"/>
                    <a:pt x="327" y="1"/>
                  </a:cubicBezTo>
                  <a:lnTo>
                    <a:pt x="268" y="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48"/>
            <p:cNvSpPr/>
            <p:nvPr/>
          </p:nvSpPr>
          <p:spPr>
            <a:xfrm>
              <a:off x="7800089" y="2682313"/>
              <a:ext cx="336357" cy="315595"/>
            </a:xfrm>
            <a:custGeom>
              <a:avLst/>
              <a:gdLst/>
              <a:ahLst/>
              <a:cxnLst/>
              <a:rect l="l" t="t" r="r" b="b"/>
              <a:pathLst>
                <a:path w="493" h="463" extrusionOk="0">
                  <a:moveTo>
                    <a:pt x="27" y="81"/>
                  </a:moveTo>
                  <a:cubicBezTo>
                    <a:pt x="37" y="81"/>
                    <a:pt x="47" y="86"/>
                    <a:pt x="54" y="94"/>
                  </a:cubicBezTo>
                  <a:cubicBezTo>
                    <a:pt x="64" y="106"/>
                    <a:pt x="69" y="123"/>
                    <a:pt x="69" y="141"/>
                  </a:cubicBezTo>
                  <a:cubicBezTo>
                    <a:pt x="69" y="160"/>
                    <a:pt x="64" y="177"/>
                    <a:pt x="54" y="189"/>
                  </a:cubicBezTo>
                  <a:cubicBezTo>
                    <a:pt x="47" y="197"/>
                    <a:pt x="37" y="202"/>
                    <a:pt x="27" y="202"/>
                  </a:cubicBezTo>
                  <a:cubicBezTo>
                    <a:pt x="23" y="202"/>
                    <a:pt x="19" y="201"/>
                    <a:pt x="15" y="200"/>
                  </a:cubicBezTo>
                  <a:cubicBezTo>
                    <a:pt x="8" y="197"/>
                    <a:pt x="0" y="202"/>
                    <a:pt x="0" y="210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0" y="271"/>
                    <a:pt x="5" y="276"/>
                    <a:pt x="11" y="276"/>
                  </a:cubicBezTo>
                  <a:cubicBezTo>
                    <a:pt x="107" y="281"/>
                    <a:pt x="189" y="340"/>
                    <a:pt x="227" y="423"/>
                  </a:cubicBezTo>
                  <a:cubicBezTo>
                    <a:pt x="230" y="429"/>
                    <a:pt x="236" y="432"/>
                    <a:pt x="241" y="430"/>
                  </a:cubicBezTo>
                  <a:cubicBezTo>
                    <a:pt x="338" y="398"/>
                    <a:pt x="338" y="398"/>
                    <a:pt x="338" y="398"/>
                  </a:cubicBezTo>
                  <a:cubicBezTo>
                    <a:pt x="341" y="399"/>
                    <a:pt x="344" y="400"/>
                    <a:pt x="346" y="403"/>
                  </a:cubicBezTo>
                  <a:cubicBezTo>
                    <a:pt x="348" y="410"/>
                    <a:pt x="350" y="416"/>
                    <a:pt x="345" y="422"/>
                  </a:cubicBezTo>
                  <a:cubicBezTo>
                    <a:pt x="343" y="425"/>
                    <a:pt x="339" y="428"/>
                    <a:pt x="337" y="431"/>
                  </a:cubicBezTo>
                  <a:cubicBezTo>
                    <a:pt x="329" y="441"/>
                    <a:pt x="332" y="454"/>
                    <a:pt x="344" y="459"/>
                  </a:cubicBezTo>
                  <a:cubicBezTo>
                    <a:pt x="355" y="463"/>
                    <a:pt x="369" y="462"/>
                    <a:pt x="382" y="458"/>
                  </a:cubicBezTo>
                  <a:cubicBezTo>
                    <a:pt x="394" y="454"/>
                    <a:pt x="406" y="447"/>
                    <a:pt x="413" y="436"/>
                  </a:cubicBezTo>
                  <a:cubicBezTo>
                    <a:pt x="420" y="426"/>
                    <a:pt x="414" y="413"/>
                    <a:pt x="402" y="410"/>
                  </a:cubicBezTo>
                  <a:cubicBezTo>
                    <a:pt x="398" y="409"/>
                    <a:pt x="394" y="408"/>
                    <a:pt x="390" y="407"/>
                  </a:cubicBezTo>
                  <a:cubicBezTo>
                    <a:pt x="383" y="405"/>
                    <a:pt x="380" y="399"/>
                    <a:pt x="379" y="393"/>
                  </a:cubicBezTo>
                  <a:cubicBezTo>
                    <a:pt x="378" y="389"/>
                    <a:pt x="380" y="386"/>
                    <a:pt x="382" y="384"/>
                  </a:cubicBezTo>
                  <a:cubicBezTo>
                    <a:pt x="483" y="351"/>
                    <a:pt x="483" y="351"/>
                    <a:pt x="483" y="351"/>
                  </a:cubicBezTo>
                  <a:cubicBezTo>
                    <a:pt x="489" y="349"/>
                    <a:pt x="493" y="342"/>
                    <a:pt x="490" y="336"/>
                  </a:cubicBezTo>
                  <a:cubicBezTo>
                    <a:pt x="415" y="143"/>
                    <a:pt x="230" y="5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80"/>
                    <a:pt x="8" y="86"/>
                    <a:pt x="15" y="83"/>
                  </a:cubicBezTo>
                  <a:cubicBezTo>
                    <a:pt x="19" y="82"/>
                    <a:pt x="23" y="81"/>
                    <a:pt x="27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48"/>
            <p:cNvSpPr/>
            <p:nvPr/>
          </p:nvSpPr>
          <p:spPr>
            <a:xfrm>
              <a:off x="7598952" y="3183207"/>
              <a:ext cx="408594" cy="218887"/>
            </a:xfrm>
            <a:custGeom>
              <a:avLst/>
              <a:gdLst/>
              <a:ahLst/>
              <a:cxnLst/>
              <a:rect l="l" t="t" r="r" b="b"/>
              <a:pathLst>
                <a:path w="599" h="321" extrusionOk="0">
                  <a:moveTo>
                    <a:pt x="532" y="171"/>
                  </a:moveTo>
                  <a:cubicBezTo>
                    <a:pt x="524" y="177"/>
                    <a:pt x="513" y="179"/>
                    <a:pt x="503" y="176"/>
                  </a:cubicBezTo>
                  <a:cubicBezTo>
                    <a:pt x="488" y="172"/>
                    <a:pt x="474" y="162"/>
                    <a:pt x="463" y="147"/>
                  </a:cubicBezTo>
                  <a:cubicBezTo>
                    <a:pt x="452" y="132"/>
                    <a:pt x="446" y="115"/>
                    <a:pt x="447" y="99"/>
                  </a:cubicBezTo>
                  <a:cubicBezTo>
                    <a:pt x="448" y="89"/>
                    <a:pt x="453" y="79"/>
                    <a:pt x="461" y="73"/>
                  </a:cubicBezTo>
                  <a:cubicBezTo>
                    <a:pt x="464" y="71"/>
                    <a:pt x="468" y="69"/>
                    <a:pt x="472" y="68"/>
                  </a:cubicBezTo>
                  <a:cubicBezTo>
                    <a:pt x="479" y="66"/>
                    <a:pt x="483" y="57"/>
                    <a:pt x="478" y="50"/>
                  </a:cubicBezTo>
                  <a:cubicBezTo>
                    <a:pt x="446" y="6"/>
                    <a:pt x="446" y="6"/>
                    <a:pt x="446" y="6"/>
                  </a:cubicBezTo>
                  <a:cubicBezTo>
                    <a:pt x="442" y="1"/>
                    <a:pt x="436" y="0"/>
                    <a:pt x="431" y="3"/>
                  </a:cubicBezTo>
                  <a:cubicBezTo>
                    <a:pt x="391" y="29"/>
                    <a:pt x="344" y="44"/>
                    <a:pt x="293" y="44"/>
                  </a:cubicBezTo>
                  <a:cubicBezTo>
                    <a:pt x="248" y="44"/>
                    <a:pt x="205" y="32"/>
                    <a:pt x="168" y="11"/>
                  </a:cubicBezTo>
                  <a:cubicBezTo>
                    <a:pt x="163" y="8"/>
                    <a:pt x="157" y="10"/>
                    <a:pt x="154" y="15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1" y="98"/>
                    <a:pt x="88" y="99"/>
                    <a:pt x="85" y="97"/>
                  </a:cubicBezTo>
                  <a:cubicBezTo>
                    <a:pt x="79" y="93"/>
                    <a:pt x="74" y="90"/>
                    <a:pt x="74" y="82"/>
                  </a:cubicBezTo>
                  <a:cubicBezTo>
                    <a:pt x="74" y="78"/>
                    <a:pt x="75" y="74"/>
                    <a:pt x="76" y="70"/>
                  </a:cubicBezTo>
                  <a:cubicBezTo>
                    <a:pt x="77" y="57"/>
                    <a:pt x="66" y="48"/>
                    <a:pt x="54" y="51"/>
                  </a:cubicBezTo>
                  <a:cubicBezTo>
                    <a:pt x="42" y="54"/>
                    <a:pt x="31" y="64"/>
                    <a:pt x="24" y="74"/>
                  </a:cubicBezTo>
                  <a:cubicBezTo>
                    <a:pt x="16" y="85"/>
                    <a:pt x="10" y="98"/>
                    <a:pt x="11" y="110"/>
                  </a:cubicBezTo>
                  <a:cubicBezTo>
                    <a:pt x="12" y="123"/>
                    <a:pt x="24" y="130"/>
                    <a:pt x="35" y="125"/>
                  </a:cubicBezTo>
                  <a:cubicBezTo>
                    <a:pt x="39" y="124"/>
                    <a:pt x="43" y="121"/>
                    <a:pt x="47" y="120"/>
                  </a:cubicBezTo>
                  <a:cubicBezTo>
                    <a:pt x="54" y="118"/>
                    <a:pt x="59" y="121"/>
                    <a:pt x="64" y="125"/>
                  </a:cubicBezTo>
                  <a:cubicBezTo>
                    <a:pt x="67" y="128"/>
                    <a:pt x="67" y="131"/>
                    <a:pt x="67" y="135"/>
                  </a:cubicBezTo>
                  <a:cubicBezTo>
                    <a:pt x="4" y="220"/>
                    <a:pt x="4" y="220"/>
                    <a:pt x="4" y="220"/>
                  </a:cubicBezTo>
                  <a:cubicBezTo>
                    <a:pt x="0" y="226"/>
                    <a:pt x="2" y="233"/>
                    <a:pt x="7" y="237"/>
                  </a:cubicBezTo>
                  <a:cubicBezTo>
                    <a:pt x="90" y="290"/>
                    <a:pt x="188" y="321"/>
                    <a:pt x="293" y="321"/>
                  </a:cubicBezTo>
                  <a:cubicBezTo>
                    <a:pt x="404" y="321"/>
                    <a:pt x="507" y="286"/>
                    <a:pt x="593" y="227"/>
                  </a:cubicBezTo>
                  <a:cubicBezTo>
                    <a:pt x="598" y="224"/>
                    <a:pt x="599" y="216"/>
                    <a:pt x="595" y="211"/>
                  </a:cubicBezTo>
                  <a:cubicBezTo>
                    <a:pt x="559" y="162"/>
                    <a:pt x="559" y="162"/>
                    <a:pt x="559" y="162"/>
                  </a:cubicBezTo>
                  <a:cubicBezTo>
                    <a:pt x="555" y="155"/>
                    <a:pt x="545" y="156"/>
                    <a:pt x="541" y="162"/>
                  </a:cubicBezTo>
                  <a:cubicBezTo>
                    <a:pt x="538" y="166"/>
                    <a:pt x="535" y="169"/>
                    <a:pt x="532" y="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8" name="Google Shape;1018;p48"/>
          <p:cNvGrpSpPr/>
          <p:nvPr/>
        </p:nvGrpSpPr>
        <p:grpSpPr>
          <a:xfrm>
            <a:off x="8385101" y="2284548"/>
            <a:ext cx="595057" cy="594675"/>
            <a:chOff x="8474940" y="2681940"/>
            <a:chExt cx="720990" cy="720527"/>
          </a:xfrm>
        </p:grpSpPr>
        <p:sp>
          <p:nvSpPr>
            <p:cNvPr id="1019" name="Google Shape;1019;p48"/>
            <p:cNvSpPr/>
            <p:nvPr/>
          </p:nvSpPr>
          <p:spPr>
            <a:xfrm>
              <a:off x="8474940" y="2874744"/>
              <a:ext cx="210627" cy="348807"/>
            </a:xfrm>
            <a:custGeom>
              <a:avLst/>
              <a:gdLst/>
              <a:ahLst/>
              <a:cxnLst/>
              <a:rect l="l" t="t" r="r" b="b"/>
              <a:pathLst>
                <a:path w="312" h="516" extrusionOk="0">
                  <a:moveTo>
                    <a:pt x="131" y="453"/>
                  </a:moveTo>
                  <a:cubicBezTo>
                    <a:pt x="126" y="444"/>
                    <a:pt x="125" y="433"/>
                    <a:pt x="128" y="423"/>
                  </a:cubicBezTo>
                  <a:cubicBezTo>
                    <a:pt x="134" y="408"/>
                    <a:pt x="146" y="395"/>
                    <a:pt x="162" y="385"/>
                  </a:cubicBezTo>
                  <a:cubicBezTo>
                    <a:pt x="178" y="375"/>
                    <a:pt x="195" y="371"/>
                    <a:pt x="211" y="374"/>
                  </a:cubicBezTo>
                  <a:cubicBezTo>
                    <a:pt x="222" y="375"/>
                    <a:pt x="231" y="382"/>
                    <a:pt x="236" y="390"/>
                  </a:cubicBezTo>
                  <a:cubicBezTo>
                    <a:pt x="238" y="394"/>
                    <a:pt x="240" y="399"/>
                    <a:pt x="240" y="403"/>
                  </a:cubicBezTo>
                  <a:cubicBezTo>
                    <a:pt x="241" y="410"/>
                    <a:pt x="249" y="415"/>
                    <a:pt x="256" y="41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11" y="378"/>
                    <a:pt x="312" y="372"/>
                    <a:pt x="310" y="367"/>
                  </a:cubicBezTo>
                  <a:cubicBezTo>
                    <a:pt x="291" y="333"/>
                    <a:pt x="280" y="293"/>
                    <a:pt x="280" y="251"/>
                  </a:cubicBezTo>
                  <a:cubicBezTo>
                    <a:pt x="279" y="214"/>
                    <a:pt x="287" y="179"/>
                    <a:pt x="300" y="148"/>
                  </a:cubicBezTo>
                  <a:cubicBezTo>
                    <a:pt x="302" y="143"/>
                    <a:pt x="301" y="137"/>
                    <a:pt x="296" y="135"/>
                  </a:cubicBezTo>
                  <a:cubicBezTo>
                    <a:pt x="208" y="85"/>
                    <a:pt x="208" y="85"/>
                    <a:pt x="208" y="85"/>
                  </a:cubicBezTo>
                  <a:cubicBezTo>
                    <a:pt x="206" y="84"/>
                    <a:pt x="204" y="82"/>
                    <a:pt x="204" y="80"/>
                  </a:cubicBezTo>
                  <a:cubicBezTo>
                    <a:pt x="203" y="78"/>
                    <a:pt x="203" y="76"/>
                    <a:pt x="204" y="75"/>
                  </a:cubicBezTo>
                  <a:cubicBezTo>
                    <a:pt x="207" y="69"/>
                    <a:pt x="210" y="63"/>
                    <a:pt x="218" y="62"/>
                  </a:cubicBezTo>
                  <a:cubicBezTo>
                    <a:pt x="222" y="62"/>
                    <a:pt x="226" y="62"/>
                    <a:pt x="230" y="62"/>
                  </a:cubicBezTo>
                  <a:cubicBezTo>
                    <a:pt x="243" y="62"/>
                    <a:pt x="251" y="50"/>
                    <a:pt x="246" y="38"/>
                  </a:cubicBezTo>
                  <a:cubicBezTo>
                    <a:pt x="242" y="26"/>
                    <a:pt x="231" y="17"/>
                    <a:pt x="220" y="11"/>
                  </a:cubicBezTo>
                  <a:cubicBezTo>
                    <a:pt x="209" y="4"/>
                    <a:pt x="195" y="0"/>
                    <a:pt x="182" y="2"/>
                  </a:cubicBezTo>
                  <a:cubicBezTo>
                    <a:pt x="170" y="4"/>
                    <a:pt x="164" y="17"/>
                    <a:pt x="170" y="28"/>
                  </a:cubicBezTo>
                  <a:cubicBezTo>
                    <a:pt x="172" y="32"/>
                    <a:pt x="175" y="35"/>
                    <a:pt x="177" y="39"/>
                  </a:cubicBezTo>
                  <a:cubicBezTo>
                    <a:pt x="180" y="46"/>
                    <a:pt x="177" y="52"/>
                    <a:pt x="173" y="57"/>
                  </a:cubicBezTo>
                  <a:cubicBezTo>
                    <a:pt x="172" y="59"/>
                    <a:pt x="171" y="60"/>
                    <a:pt x="169" y="60"/>
                  </a:cubicBezTo>
                  <a:cubicBezTo>
                    <a:pt x="167" y="61"/>
                    <a:pt x="164" y="61"/>
                    <a:pt x="162" y="59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5" y="5"/>
                    <a:pt x="58" y="7"/>
                    <a:pt x="56" y="12"/>
                  </a:cubicBezTo>
                  <a:cubicBezTo>
                    <a:pt x="20" y="85"/>
                    <a:pt x="0" y="167"/>
                    <a:pt x="1" y="254"/>
                  </a:cubicBezTo>
                  <a:cubicBezTo>
                    <a:pt x="2" y="347"/>
                    <a:pt x="26" y="434"/>
                    <a:pt x="69" y="509"/>
                  </a:cubicBezTo>
                  <a:cubicBezTo>
                    <a:pt x="72" y="514"/>
                    <a:pt x="78" y="516"/>
                    <a:pt x="83" y="513"/>
                  </a:cubicBezTo>
                  <a:cubicBezTo>
                    <a:pt x="139" y="480"/>
                    <a:pt x="139" y="480"/>
                    <a:pt x="139" y="480"/>
                  </a:cubicBezTo>
                  <a:cubicBezTo>
                    <a:pt x="146" y="476"/>
                    <a:pt x="146" y="467"/>
                    <a:pt x="140" y="463"/>
                  </a:cubicBezTo>
                  <a:cubicBezTo>
                    <a:pt x="136" y="460"/>
                    <a:pt x="133" y="457"/>
                    <a:pt x="131" y="4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48"/>
            <p:cNvSpPr/>
            <p:nvPr/>
          </p:nvSpPr>
          <p:spPr>
            <a:xfrm>
              <a:off x="8533499" y="3138374"/>
              <a:ext cx="304599" cy="264093"/>
            </a:xfrm>
            <a:custGeom>
              <a:avLst/>
              <a:gdLst/>
              <a:ahLst/>
              <a:cxnLst/>
              <a:rect l="l" t="t" r="r" b="b"/>
              <a:pathLst>
                <a:path w="451" h="391" extrusionOk="0">
                  <a:moveTo>
                    <a:pt x="423" y="309"/>
                  </a:moveTo>
                  <a:cubicBezTo>
                    <a:pt x="413" y="309"/>
                    <a:pt x="403" y="305"/>
                    <a:pt x="396" y="297"/>
                  </a:cubicBezTo>
                  <a:cubicBezTo>
                    <a:pt x="385" y="285"/>
                    <a:pt x="380" y="268"/>
                    <a:pt x="380" y="249"/>
                  </a:cubicBezTo>
                  <a:cubicBezTo>
                    <a:pt x="379" y="230"/>
                    <a:pt x="385" y="213"/>
                    <a:pt x="394" y="201"/>
                  </a:cubicBezTo>
                  <a:cubicBezTo>
                    <a:pt x="401" y="192"/>
                    <a:pt x="411" y="187"/>
                    <a:pt x="421" y="187"/>
                  </a:cubicBezTo>
                  <a:cubicBezTo>
                    <a:pt x="426" y="187"/>
                    <a:pt x="431" y="188"/>
                    <a:pt x="435" y="190"/>
                  </a:cubicBezTo>
                  <a:cubicBezTo>
                    <a:pt x="442" y="193"/>
                    <a:pt x="449" y="188"/>
                    <a:pt x="449" y="180"/>
                  </a:cubicBezTo>
                  <a:cubicBezTo>
                    <a:pt x="448" y="122"/>
                    <a:pt x="448" y="122"/>
                    <a:pt x="448" y="122"/>
                  </a:cubicBezTo>
                  <a:cubicBezTo>
                    <a:pt x="448" y="117"/>
                    <a:pt x="444" y="112"/>
                    <a:pt x="438" y="112"/>
                  </a:cubicBezTo>
                  <a:cubicBezTo>
                    <a:pt x="359" y="109"/>
                    <a:pt x="288" y="70"/>
                    <a:pt x="243" y="10"/>
                  </a:cubicBezTo>
                  <a:cubicBezTo>
                    <a:pt x="240" y="6"/>
                    <a:pt x="234" y="5"/>
                    <a:pt x="230" y="7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141" y="60"/>
                    <a:pt x="139" y="61"/>
                    <a:pt x="136" y="60"/>
                  </a:cubicBezTo>
                  <a:cubicBezTo>
                    <a:pt x="134" y="59"/>
                    <a:pt x="133" y="59"/>
                    <a:pt x="132" y="57"/>
                  </a:cubicBezTo>
                  <a:cubicBezTo>
                    <a:pt x="128" y="51"/>
                    <a:pt x="125" y="46"/>
                    <a:pt x="128" y="39"/>
                  </a:cubicBezTo>
                  <a:cubicBezTo>
                    <a:pt x="130" y="35"/>
                    <a:pt x="133" y="32"/>
                    <a:pt x="135" y="28"/>
                  </a:cubicBezTo>
                  <a:cubicBezTo>
                    <a:pt x="140" y="17"/>
                    <a:pt x="134" y="4"/>
                    <a:pt x="122" y="2"/>
                  </a:cubicBezTo>
                  <a:cubicBezTo>
                    <a:pt x="109" y="0"/>
                    <a:pt x="95" y="4"/>
                    <a:pt x="84" y="11"/>
                  </a:cubicBezTo>
                  <a:cubicBezTo>
                    <a:pt x="73" y="18"/>
                    <a:pt x="63" y="27"/>
                    <a:pt x="58" y="39"/>
                  </a:cubicBezTo>
                  <a:cubicBezTo>
                    <a:pt x="54" y="52"/>
                    <a:pt x="62" y="63"/>
                    <a:pt x="75" y="63"/>
                  </a:cubicBezTo>
                  <a:cubicBezTo>
                    <a:pt x="79" y="63"/>
                    <a:pt x="83" y="63"/>
                    <a:pt x="88" y="63"/>
                  </a:cubicBezTo>
                  <a:cubicBezTo>
                    <a:pt x="95" y="64"/>
                    <a:pt x="98" y="69"/>
                    <a:pt x="102" y="75"/>
                  </a:cubicBezTo>
                  <a:cubicBezTo>
                    <a:pt x="103" y="77"/>
                    <a:pt x="103" y="78"/>
                    <a:pt x="102" y="80"/>
                  </a:cubicBezTo>
                  <a:cubicBezTo>
                    <a:pt x="102" y="82"/>
                    <a:pt x="100" y="84"/>
                    <a:pt x="98" y="86"/>
                  </a:cubicBezTo>
                  <a:cubicBezTo>
                    <a:pt x="7" y="140"/>
                    <a:pt x="7" y="140"/>
                    <a:pt x="7" y="140"/>
                  </a:cubicBezTo>
                  <a:cubicBezTo>
                    <a:pt x="2" y="143"/>
                    <a:pt x="0" y="149"/>
                    <a:pt x="4" y="154"/>
                  </a:cubicBezTo>
                  <a:cubicBezTo>
                    <a:pt x="98" y="296"/>
                    <a:pt x="259" y="389"/>
                    <a:pt x="441" y="391"/>
                  </a:cubicBezTo>
                  <a:cubicBezTo>
                    <a:pt x="447" y="391"/>
                    <a:pt x="451" y="387"/>
                    <a:pt x="451" y="381"/>
                  </a:cubicBezTo>
                  <a:cubicBezTo>
                    <a:pt x="450" y="316"/>
                    <a:pt x="450" y="316"/>
                    <a:pt x="450" y="316"/>
                  </a:cubicBezTo>
                  <a:cubicBezTo>
                    <a:pt x="450" y="308"/>
                    <a:pt x="443" y="304"/>
                    <a:pt x="436" y="307"/>
                  </a:cubicBezTo>
                  <a:cubicBezTo>
                    <a:pt x="432" y="308"/>
                    <a:pt x="427" y="309"/>
                    <a:pt x="423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48"/>
            <p:cNvSpPr/>
            <p:nvPr/>
          </p:nvSpPr>
          <p:spPr>
            <a:xfrm>
              <a:off x="8523546" y="2681940"/>
              <a:ext cx="344871" cy="273814"/>
            </a:xfrm>
            <a:custGeom>
              <a:avLst/>
              <a:gdLst/>
              <a:ahLst/>
              <a:cxnLst/>
              <a:rect l="l" t="t" r="r" b="b"/>
              <a:pathLst>
                <a:path w="511" h="405" extrusionOk="0">
                  <a:moveTo>
                    <a:pt x="83" y="286"/>
                  </a:moveTo>
                  <a:cubicBezTo>
                    <a:pt x="88" y="277"/>
                    <a:pt x="97" y="271"/>
                    <a:pt x="108" y="269"/>
                  </a:cubicBezTo>
                  <a:cubicBezTo>
                    <a:pt x="123" y="266"/>
                    <a:pt x="141" y="270"/>
                    <a:pt x="157" y="279"/>
                  </a:cubicBezTo>
                  <a:cubicBezTo>
                    <a:pt x="174" y="288"/>
                    <a:pt x="186" y="301"/>
                    <a:pt x="191" y="316"/>
                  </a:cubicBezTo>
                  <a:cubicBezTo>
                    <a:pt x="195" y="326"/>
                    <a:pt x="195" y="337"/>
                    <a:pt x="189" y="346"/>
                  </a:cubicBezTo>
                  <a:cubicBezTo>
                    <a:pt x="187" y="350"/>
                    <a:pt x="184" y="354"/>
                    <a:pt x="181" y="356"/>
                  </a:cubicBezTo>
                  <a:cubicBezTo>
                    <a:pt x="175" y="361"/>
                    <a:pt x="175" y="370"/>
                    <a:pt x="182" y="373"/>
                  </a:cubicBezTo>
                  <a:cubicBezTo>
                    <a:pt x="233" y="402"/>
                    <a:pt x="233" y="402"/>
                    <a:pt x="233" y="402"/>
                  </a:cubicBezTo>
                  <a:cubicBezTo>
                    <a:pt x="237" y="405"/>
                    <a:pt x="243" y="403"/>
                    <a:pt x="246" y="398"/>
                  </a:cubicBezTo>
                  <a:cubicBezTo>
                    <a:pt x="286" y="335"/>
                    <a:pt x="353" y="290"/>
                    <a:pt x="432" y="280"/>
                  </a:cubicBezTo>
                  <a:cubicBezTo>
                    <a:pt x="437" y="280"/>
                    <a:pt x="441" y="275"/>
                    <a:pt x="441" y="270"/>
                  </a:cubicBezTo>
                  <a:cubicBezTo>
                    <a:pt x="440" y="170"/>
                    <a:pt x="440" y="170"/>
                    <a:pt x="440" y="170"/>
                  </a:cubicBezTo>
                  <a:cubicBezTo>
                    <a:pt x="440" y="167"/>
                    <a:pt x="441" y="164"/>
                    <a:pt x="442" y="163"/>
                  </a:cubicBezTo>
                  <a:cubicBezTo>
                    <a:pt x="444" y="161"/>
                    <a:pt x="445" y="161"/>
                    <a:pt x="447" y="160"/>
                  </a:cubicBezTo>
                  <a:cubicBezTo>
                    <a:pt x="454" y="160"/>
                    <a:pt x="460" y="160"/>
                    <a:pt x="465" y="166"/>
                  </a:cubicBezTo>
                  <a:cubicBezTo>
                    <a:pt x="467" y="170"/>
                    <a:pt x="469" y="174"/>
                    <a:pt x="471" y="177"/>
                  </a:cubicBezTo>
                  <a:cubicBezTo>
                    <a:pt x="478" y="188"/>
                    <a:pt x="492" y="189"/>
                    <a:pt x="500" y="179"/>
                  </a:cubicBezTo>
                  <a:cubicBezTo>
                    <a:pt x="508" y="169"/>
                    <a:pt x="511" y="155"/>
                    <a:pt x="510" y="142"/>
                  </a:cubicBezTo>
                  <a:cubicBezTo>
                    <a:pt x="511" y="129"/>
                    <a:pt x="507" y="115"/>
                    <a:pt x="499" y="106"/>
                  </a:cubicBezTo>
                  <a:cubicBezTo>
                    <a:pt x="491" y="96"/>
                    <a:pt x="477" y="97"/>
                    <a:pt x="470" y="108"/>
                  </a:cubicBezTo>
                  <a:cubicBezTo>
                    <a:pt x="468" y="112"/>
                    <a:pt x="466" y="116"/>
                    <a:pt x="464" y="119"/>
                  </a:cubicBezTo>
                  <a:cubicBezTo>
                    <a:pt x="460" y="125"/>
                    <a:pt x="453" y="125"/>
                    <a:pt x="447" y="125"/>
                  </a:cubicBezTo>
                  <a:cubicBezTo>
                    <a:pt x="445" y="125"/>
                    <a:pt x="443" y="124"/>
                    <a:pt x="442" y="123"/>
                  </a:cubicBezTo>
                  <a:cubicBezTo>
                    <a:pt x="440" y="121"/>
                    <a:pt x="439" y="119"/>
                    <a:pt x="439" y="116"/>
                  </a:cubicBezTo>
                  <a:cubicBezTo>
                    <a:pt x="438" y="11"/>
                    <a:pt x="438" y="11"/>
                    <a:pt x="438" y="11"/>
                  </a:cubicBezTo>
                  <a:cubicBezTo>
                    <a:pt x="438" y="5"/>
                    <a:pt x="433" y="0"/>
                    <a:pt x="427" y="1"/>
                  </a:cubicBezTo>
                  <a:cubicBezTo>
                    <a:pt x="246" y="12"/>
                    <a:pt x="91" y="114"/>
                    <a:pt x="3" y="261"/>
                  </a:cubicBezTo>
                  <a:cubicBezTo>
                    <a:pt x="0" y="266"/>
                    <a:pt x="2" y="272"/>
                    <a:pt x="7" y="275"/>
                  </a:cubicBezTo>
                  <a:cubicBezTo>
                    <a:pt x="64" y="307"/>
                    <a:pt x="64" y="307"/>
                    <a:pt x="64" y="307"/>
                  </a:cubicBezTo>
                  <a:cubicBezTo>
                    <a:pt x="70" y="311"/>
                    <a:pt x="78" y="306"/>
                    <a:pt x="79" y="299"/>
                  </a:cubicBezTo>
                  <a:cubicBezTo>
                    <a:pt x="79" y="295"/>
                    <a:pt x="81" y="290"/>
                    <a:pt x="83" y="2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48"/>
            <p:cNvSpPr/>
            <p:nvPr/>
          </p:nvSpPr>
          <p:spPr>
            <a:xfrm>
              <a:off x="8832773" y="2681940"/>
              <a:ext cx="304599" cy="264325"/>
            </a:xfrm>
            <a:custGeom>
              <a:avLst/>
              <a:gdLst/>
              <a:ahLst/>
              <a:cxnLst/>
              <a:rect l="l" t="t" r="r" b="b"/>
              <a:pathLst>
                <a:path w="451" h="391" extrusionOk="0">
                  <a:moveTo>
                    <a:pt x="28" y="81"/>
                  </a:moveTo>
                  <a:cubicBezTo>
                    <a:pt x="38" y="81"/>
                    <a:pt x="48" y="86"/>
                    <a:pt x="55" y="94"/>
                  </a:cubicBezTo>
                  <a:cubicBezTo>
                    <a:pt x="66" y="106"/>
                    <a:pt x="71" y="123"/>
                    <a:pt x="71" y="142"/>
                  </a:cubicBezTo>
                  <a:cubicBezTo>
                    <a:pt x="72" y="161"/>
                    <a:pt x="66" y="178"/>
                    <a:pt x="57" y="190"/>
                  </a:cubicBezTo>
                  <a:cubicBezTo>
                    <a:pt x="50" y="198"/>
                    <a:pt x="40" y="203"/>
                    <a:pt x="30" y="203"/>
                  </a:cubicBezTo>
                  <a:cubicBezTo>
                    <a:pt x="25" y="204"/>
                    <a:pt x="20" y="203"/>
                    <a:pt x="16" y="201"/>
                  </a:cubicBezTo>
                  <a:cubicBezTo>
                    <a:pt x="9" y="198"/>
                    <a:pt x="2" y="203"/>
                    <a:pt x="2" y="210"/>
                  </a:cubicBezTo>
                  <a:cubicBezTo>
                    <a:pt x="3" y="269"/>
                    <a:pt x="3" y="269"/>
                    <a:pt x="3" y="269"/>
                  </a:cubicBezTo>
                  <a:cubicBezTo>
                    <a:pt x="3" y="274"/>
                    <a:pt x="7" y="279"/>
                    <a:pt x="13" y="279"/>
                  </a:cubicBezTo>
                  <a:cubicBezTo>
                    <a:pt x="92" y="281"/>
                    <a:pt x="163" y="321"/>
                    <a:pt x="208" y="381"/>
                  </a:cubicBezTo>
                  <a:cubicBezTo>
                    <a:pt x="211" y="385"/>
                    <a:pt x="217" y="386"/>
                    <a:pt x="221" y="383"/>
                  </a:cubicBezTo>
                  <a:cubicBezTo>
                    <a:pt x="308" y="332"/>
                    <a:pt x="308" y="332"/>
                    <a:pt x="308" y="332"/>
                  </a:cubicBezTo>
                  <a:cubicBezTo>
                    <a:pt x="310" y="331"/>
                    <a:pt x="312" y="330"/>
                    <a:pt x="315" y="331"/>
                  </a:cubicBezTo>
                  <a:cubicBezTo>
                    <a:pt x="316" y="331"/>
                    <a:pt x="318" y="332"/>
                    <a:pt x="319" y="334"/>
                  </a:cubicBezTo>
                  <a:cubicBezTo>
                    <a:pt x="323" y="339"/>
                    <a:pt x="326" y="345"/>
                    <a:pt x="323" y="352"/>
                  </a:cubicBezTo>
                  <a:cubicBezTo>
                    <a:pt x="321" y="356"/>
                    <a:pt x="318" y="359"/>
                    <a:pt x="316" y="363"/>
                  </a:cubicBezTo>
                  <a:cubicBezTo>
                    <a:pt x="311" y="374"/>
                    <a:pt x="317" y="387"/>
                    <a:pt x="329" y="389"/>
                  </a:cubicBezTo>
                  <a:cubicBezTo>
                    <a:pt x="342" y="391"/>
                    <a:pt x="356" y="386"/>
                    <a:pt x="367" y="379"/>
                  </a:cubicBezTo>
                  <a:cubicBezTo>
                    <a:pt x="378" y="373"/>
                    <a:pt x="388" y="363"/>
                    <a:pt x="393" y="351"/>
                  </a:cubicBezTo>
                  <a:cubicBezTo>
                    <a:pt x="397" y="339"/>
                    <a:pt x="389" y="328"/>
                    <a:pt x="376" y="328"/>
                  </a:cubicBezTo>
                  <a:cubicBezTo>
                    <a:pt x="372" y="327"/>
                    <a:pt x="368" y="328"/>
                    <a:pt x="363" y="328"/>
                  </a:cubicBezTo>
                  <a:cubicBezTo>
                    <a:pt x="356" y="327"/>
                    <a:pt x="353" y="322"/>
                    <a:pt x="349" y="316"/>
                  </a:cubicBezTo>
                  <a:cubicBezTo>
                    <a:pt x="348" y="314"/>
                    <a:pt x="348" y="312"/>
                    <a:pt x="349" y="311"/>
                  </a:cubicBezTo>
                  <a:cubicBezTo>
                    <a:pt x="349" y="308"/>
                    <a:pt x="351" y="306"/>
                    <a:pt x="353" y="305"/>
                  </a:cubicBezTo>
                  <a:cubicBezTo>
                    <a:pt x="444" y="251"/>
                    <a:pt x="444" y="251"/>
                    <a:pt x="444" y="251"/>
                  </a:cubicBezTo>
                  <a:cubicBezTo>
                    <a:pt x="449" y="248"/>
                    <a:pt x="451" y="241"/>
                    <a:pt x="447" y="237"/>
                  </a:cubicBezTo>
                  <a:cubicBezTo>
                    <a:pt x="353" y="95"/>
                    <a:pt x="192" y="2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83"/>
                    <a:pt x="8" y="87"/>
                    <a:pt x="15" y="84"/>
                  </a:cubicBezTo>
                  <a:cubicBezTo>
                    <a:pt x="19" y="82"/>
                    <a:pt x="24" y="81"/>
                    <a:pt x="28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48"/>
            <p:cNvSpPr/>
            <p:nvPr/>
          </p:nvSpPr>
          <p:spPr>
            <a:xfrm>
              <a:off x="8985304" y="2861088"/>
              <a:ext cx="210627" cy="348807"/>
            </a:xfrm>
            <a:custGeom>
              <a:avLst/>
              <a:gdLst/>
              <a:ahLst/>
              <a:cxnLst/>
              <a:rect l="l" t="t" r="r" b="b"/>
              <a:pathLst>
                <a:path w="312" h="516" extrusionOk="0">
                  <a:moveTo>
                    <a:pt x="181" y="63"/>
                  </a:moveTo>
                  <a:cubicBezTo>
                    <a:pt x="186" y="72"/>
                    <a:pt x="187" y="83"/>
                    <a:pt x="184" y="93"/>
                  </a:cubicBezTo>
                  <a:cubicBezTo>
                    <a:pt x="178" y="108"/>
                    <a:pt x="166" y="121"/>
                    <a:pt x="150" y="130"/>
                  </a:cubicBezTo>
                  <a:cubicBezTo>
                    <a:pt x="134" y="140"/>
                    <a:pt x="117" y="144"/>
                    <a:pt x="101" y="142"/>
                  </a:cubicBezTo>
                  <a:cubicBezTo>
                    <a:pt x="90" y="140"/>
                    <a:pt x="81" y="134"/>
                    <a:pt x="76" y="125"/>
                  </a:cubicBezTo>
                  <a:cubicBezTo>
                    <a:pt x="74" y="121"/>
                    <a:pt x="72" y="117"/>
                    <a:pt x="72" y="113"/>
                  </a:cubicBezTo>
                  <a:cubicBezTo>
                    <a:pt x="71" y="105"/>
                    <a:pt x="63" y="101"/>
                    <a:pt x="56" y="105"/>
                  </a:cubicBezTo>
                  <a:cubicBezTo>
                    <a:pt x="6" y="135"/>
                    <a:pt x="6" y="135"/>
                    <a:pt x="6" y="135"/>
                  </a:cubicBezTo>
                  <a:cubicBezTo>
                    <a:pt x="1" y="137"/>
                    <a:pt x="0" y="143"/>
                    <a:pt x="2" y="148"/>
                  </a:cubicBezTo>
                  <a:cubicBezTo>
                    <a:pt x="21" y="183"/>
                    <a:pt x="32" y="223"/>
                    <a:pt x="32" y="265"/>
                  </a:cubicBezTo>
                  <a:cubicBezTo>
                    <a:pt x="33" y="302"/>
                    <a:pt x="25" y="337"/>
                    <a:pt x="12" y="368"/>
                  </a:cubicBezTo>
                  <a:cubicBezTo>
                    <a:pt x="10" y="373"/>
                    <a:pt x="11" y="379"/>
                    <a:pt x="16" y="381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6" y="432"/>
                    <a:pt x="108" y="434"/>
                    <a:pt x="108" y="436"/>
                  </a:cubicBezTo>
                  <a:cubicBezTo>
                    <a:pt x="109" y="438"/>
                    <a:pt x="109" y="439"/>
                    <a:pt x="108" y="441"/>
                  </a:cubicBezTo>
                  <a:cubicBezTo>
                    <a:pt x="105" y="447"/>
                    <a:pt x="102" y="453"/>
                    <a:pt x="94" y="453"/>
                  </a:cubicBezTo>
                  <a:cubicBezTo>
                    <a:pt x="90" y="454"/>
                    <a:pt x="86" y="453"/>
                    <a:pt x="82" y="453"/>
                  </a:cubicBezTo>
                  <a:cubicBezTo>
                    <a:pt x="69" y="454"/>
                    <a:pt x="61" y="466"/>
                    <a:pt x="65" y="478"/>
                  </a:cubicBezTo>
                  <a:cubicBezTo>
                    <a:pt x="70" y="489"/>
                    <a:pt x="81" y="499"/>
                    <a:pt x="92" y="505"/>
                  </a:cubicBezTo>
                  <a:cubicBezTo>
                    <a:pt x="103" y="512"/>
                    <a:pt x="117" y="516"/>
                    <a:pt x="130" y="514"/>
                  </a:cubicBezTo>
                  <a:cubicBezTo>
                    <a:pt x="142" y="511"/>
                    <a:pt x="148" y="499"/>
                    <a:pt x="142" y="487"/>
                  </a:cubicBezTo>
                  <a:cubicBezTo>
                    <a:pt x="140" y="484"/>
                    <a:pt x="137" y="480"/>
                    <a:pt x="135" y="477"/>
                  </a:cubicBezTo>
                  <a:cubicBezTo>
                    <a:pt x="132" y="470"/>
                    <a:pt x="135" y="464"/>
                    <a:pt x="139" y="458"/>
                  </a:cubicBezTo>
                  <a:cubicBezTo>
                    <a:pt x="140" y="457"/>
                    <a:pt x="141" y="456"/>
                    <a:pt x="143" y="455"/>
                  </a:cubicBezTo>
                  <a:cubicBezTo>
                    <a:pt x="145" y="455"/>
                    <a:pt x="148" y="455"/>
                    <a:pt x="150" y="456"/>
                  </a:cubicBezTo>
                  <a:cubicBezTo>
                    <a:pt x="242" y="508"/>
                    <a:pt x="242" y="508"/>
                    <a:pt x="242" y="508"/>
                  </a:cubicBezTo>
                  <a:cubicBezTo>
                    <a:pt x="247" y="511"/>
                    <a:pt x="254" y="509"/>
                    <a:pt x="256" y="504"/>
                  </a:cubicBezTo>
                  <a:cubicBezTo>
                    <a:pt x="292" y="431"/>
                    <a:pt x="312" y="349"/>
                    <a:pt x="311" y="262"/>
                  </a:cubicBezTo>
                  <a:cubicBezTo>
                    <a:pt x="310" y="169"/>
                    <a:pt x="286" y="82"/>
                    <a:pt x="243" y="6"/>
                  </a:cubicBezTo>
                  <a:cubicBezTo>
                    <a:pt x="240" y="1"/>
                    <a:pt x="234" y="0"/>
                    <a:pt x="229" y="3"/>
                  </a:cubicBezTo>
                  <a:cubicBezTo>
                    <a:pt x="173" y="36"/>
                    <a:pt x="173" y="36"/>
                    <a:pt x="173" y="36"/>
                  </a:cubicBezTo>
                  <a:cubicBezTo>
                    <a:pt x="166" y="40"/>
                    <a:pt x="166" y="49"/>
                    <a:pt x="172" y="53"/>
                  </a:cubicBezTo>
                  <a:cubicBezTo>
                    <a:pt x="176" y="56"/>
                    <a:pt x="179" y="59"/>
                    <a:pt x="181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48"/>
            <p:cNvSpPr/>
            <p:nvPr/>
          </p:nvSpPr>
          <p:spPr>
            <a:xfrm>
              <a:off x="8802452" y="3128885"/>
              <a:ext cx="344871" cy="273120"/>
            </a:xfrm>
            <a:custGeom>
              <a:avLst/>
              <a:gdLst/>
              <a:ahLst/>
              <a:cxnLst/>
              <a:rect l="l" t="t" r="r" b="b"/>
              <a:pathLst>
                <a:path w="511" h="404" extrusionOk="0">
                  <a:moveTo>
                    <a:pt x="428" y="119"/>
                  </a:moveTo>
                  <a:cubicBezTo>
                    <a:pt x="423" y="128"/>
                    <a:pt x="414" y="134"/>
                    <a:pt x="403" y="136"/>
                  </a:cubicBezTo>
                  <a:cubicBezTo>
                    <a:pt x="388" y="139"/>
                    <a:pt x="370" y="135"/>
                    <a:pt x="354" y="125"/>
                  </a:cubicBezTo>
                  <a:cubicBezTo>
                    <a:pt x="337" y="116"/>
                    <a:pt x="325" y="103"/>
                    <a:pt x="320" y="89"/>
                  </a:cubicBezTo>
                  <a:cubicBezTo>
                    <a:pt x="316" y="79"/>
                    <a:pt x="316" y="68"/>
                    <a:pt x="322" y="59"/>
                  </a:cubicBezTo>
                  <a:cubicBezTo>
                    <a:pt x="324" y="55"/>
                    <a:pt x="327" y="51"/>
                    <a:pt x="330" y="48"/>
                  </a:cubicBezTo>
                  <a:cubicBezTo>
                    <a:pt x="336" y="44"/>
                    <a:pt x="336" y="35"/>
                    <a:pt x="329" y="31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4" y="0"/>
                    <a:pt x="268" y="2"/>
                    <a:pt x="265" y="6"/>
                  </a:cubicBezTo>
                  <a:cubicBezTo>
                    <a:pt x="225" y="70"/>
                    <a:pt x="157" y="115"/>
                    <a:pt x="79" y="124"/>
                  </a:cubicBezTo>
                  <a:cubicBezTo>
                    <a:pt x="74" y="125"/>
                    <a:pt x="70" y="129"/>
                    <a:pt x="70" y="135"/>
                  </a:cubicBezTo>
                  <a:cubicBezTo>
                    <a:pt x="71" y="235"/>
                    <a:pt x="71" y="235"/>
                    <a:pt x="71" y="235"/>
                  </a:cubicBezTo>
                  <a:cubicBezTo>
                    <a:pt x="71" y="238"/>
                    <a:pt x="70" y="240"/>
                    <a:pt x="69" y="242"/>
                  </a:cubicBezTo>
                  <a:cubicBezTo>
                    <a:pt x="67" y="243"/>
                    <a:pt x="66" y="244"/>
                    <a:pt x="64" y="244"/>
                  </a:cubicBezTo>
                  <a:cubicBezTo>
                    <a:pt x="57" y="245"/>
                    <a:pt x="51" y="245"/>
                    <a:pt x="46" y="238"/>
                  </a:cubicBezTo>
                  <a:cubicBezTo>
                    <a:pt x="44" y="235"/>
                    <a:pt x="42" y="231"/>
                    <a:pt x="40" y="228"/>
                  </a:cubicBezTo>
                  <a:cubicBezTo>
                    <a:pt x="33" y="217"/>
                    <a:pt x="19" y="216"/>
                    <a:pt x="11" y="226"/>
                  </a:cubicBezTo>
                  <a:cubicBezTo>
                    <a:pt x="3" y="236"/>
                    <a:pt x="0" y="250"/>
                    <a:pt x="1" y="263"/>
                  </a:cubicBezTo>
                  <a:cubicBezTo>
                    <a:pt x="0" y="276"/>
                    <a:pt x="4" y="290"/>
                    <a:pt x="12" y="299"/>
                  </a:cubicBezTo>
                  <a:cubicBezTo>
                    <a:pt x="20" y="309"/>
                    <a:pt x="34" y="308"/>
                    <a:pt x="41" y="297"/>
                  </a:cubicBezTo>
                  <a:cubicBezTo>
                    <a:pt x="43" y="293"/>
                    <a:pt x="45" y="289"/>
                    <a:pt x="47" y="286"/>
                  </a:cubicBezTo>
                  <a:cubicBezTo>
                    <a:pt x="51" y="279"/>
                    <a:pt x="58" y="279"/>
                    <a:pt x="64" y="279"/>
                  </a:cubicBezTo>
                  <a:cubicBezTo>
                    <a:pt x="66" y="279"/>
                    <a:pt x="68" y="280"/>
                    <a:pt x="69" y="281"/>
                  </a:cubicBezTo>
                  <a:cubicBezTo>
                    <a:pt x="71" y="283"/>
                    <a:pt x="72" y="286"/>
                    <a:pt x="72" y="288"/>
                  </a:cubicBezTo>
                  <a:cubicBezTo>
                    <a:pt x="73" y="394"/>
                    <a:pt x="73" y="394"/>
                    <a:pt x="73" y="394"/>
                  </a:cubicBezTo>
                  <a:cubicBezTo>
                    <a:pt x="73" y="400"/>
                    <a:pt x="78" y="404"/>
                    <a:pt x="84" y="404"/>
                  </a:cubicBezTo>
                  <a:cubicBezTo>
                    <a:pt x="265" y="392"/>
                    <a:pt x="420" y="291"/>
                    <a:pt x="508" y="144"/>
                  </a:cubicBezTo>
                  <a:cubicBezTo>
                    <a:pt x="511" y="139"/>
                    <a:pt x="509" y="133"/>
                    <a:pt x="504" y="130"/>
                  </a:cubicBezTo>
                  <a:cubicBezTo>
                    <a:pt x="447" y="98"/>
                    <a:pt x="447" y="98"/>
                    <a:pt x="447" y="98"/>
                  </a:cubicBezTo>
                  <a:cubicBezTo>
                    <a:pt x="441" y="94"/>
                    <a:pt x="433" y="98"/>
                    <a:pt x="432" y="106"/>
                  </a:cubicBezTo>
                  <a:cubicBezTo>
                    <a:pt x="432" y="110"/>
                    <a:pt x="430" y="115"/>
                    <a:pt x="428" y="1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5" name="Google Shape;1025;p48"/>
          <p:cNvGrpSpPr/>
          <p:nvPr/>
        </p:nvGrpSpPr>
        <p:grpSpPr>
          <a:xfrm>
            <a:off x="4963764" y="2284458"/>
            <a:ext cx="593680" cy="593680"/>
            <a:chOff x="2074368" y="1439862"/>
            <a:chExt cx="3986212" cy="3986211"/>
          </a:xfrm>
        </p:grpSpPr>
        <p:sp>
          <p:nvSpPr>
            <p:cNvPr id="1026" name="Google Shape;1026;p48"/>
            <p:cNvSpPr/>
            <p:nvPr/>
          </p:nvSpPr>
          <p:spPr>
            <a:xfrm>
              <a:off x="2074368" y="1439862"/>
              <a:ext cx="2254250" cy="3986211"/>
            </a:xfrm>
            <a:custGeom>
              <a:avLst/>
              <a:gdLst/>
              <a:ahLst/>
              <a:cxnLst/>
              <a:rect l="l" t="t" r="r" b="b"/>
              <a:pathLst>
                <a:path w="502" h="887" extrusionOk="0">
                  <a:moveTo>
                    <a:pt x="435" y="815"/>
                  </a:moveTo>
                  <a:cubicBezTo>
                    <a:pt x="428" y="824"/>
                    <a:pt x="419" y="828"/>
                    <a:pt x="408" y="828"/>
                  </a:cubicBezTo>
                  <a:cubicBezTo>
                    <a:pt x="399" y="828"/>
                    <a:pt x="389" y="824"/>
                    <a:pt x="383" y="816"/>
                  </a:cubicBezTo>
                  <a:cubicBezTo>
                    <a:pt x="373" y="805"/>
                    <a:pt x="368" y="788"/>
                    <a:pt x="368" y="770"/>
                  </a:cubicBezTo>
                  <a:cubicBezTo>
                    <a:pt x="368" y="752"/>
                    <a:pt x="373" y="736"/>
                    <a:pt x="383" y="725"/>
                  </a:cubicBezTo>
                  <a:cubicBezTo>
                    <a:pt x="389" y="717"/>
                    <a:pt x="399" y="712"/>
                    <a:pt x="408" y="712"/>
                  </a:cubicBezTo>
                  <a:cubicBezTo>
                    <a:pt x="419" y="712"/>
                    <a:pt x="428" y="717"/>
                    <a:pt x="435" y="725"/>
                  </a:cubicBezTo>
                  <a:cubicBezTo>
                    <a:pt x="435" y="662"/>
                    <a:pt x="435" y="662"/>
                    <a:pt x="435" y="662"/>
                  </a:cubicBezTo>
                  <a:cubicBezTo>
                    <a:pt x="435" y="658"/>
                    <a:pt x="431" y="654"/>
                    <a:pt x="427" y="654"/>
                  </a:cubicBezTo>
                  <a:cubicBezTo>
                    <a:pt x="318" y="645"/>
                    <a:pt x="233" y="554"/>
                    <a:pt x="233" y="444"/>
                  </a:cubicBezTo>
                  <a:cubicBezTo>
                    <a:pt x="233" y="333"/>
                    <a:pt x="318" y="242"/>
                    <a:pt x="427" y="233"/>
                  </a:cubicBezTo>
                  <a:cubicBezTo>
                    <a:pt x="431" y="233"/>
                    <a:pt x="434" y="230"/>
                    <a:pt x="434" y="225"/>
                  </a:cubicBezTo>
                  <a:cubicBezTo>
                    <a:pt x="434" y="143"/>
                    <a:pt x="434" y="143"/>
                    <a:pt x="434" y="143"/>
                  </a:cubicBezTo>
                  <a:cubicBezTo>
                    <a:pt x="435" y="141"/>
                    <a:pt x="438" y="138"/>
                    <a:pt x="441" y="138"/>
                  </a:cubicBezTo>
                  <a:cubicBezTo>
                    <a:pt x="448" y="137"/>
                    <a:pt x="454" y="137"/>
                    <a:pt x="458" y="143"/>
                  </a:cubicBezTo>
                  <a:cubicBezTo>
                    <a:pt x="460" y="147"/>
                    <a:pt x="462" y="151"/>
                    <a:pt x="464" y="155"/>
                  </a:cubicBezTo>
                  <a:cubicBezTo>
                    <a:pt x="471" y="165"/>
                    <a:pt x="483" y="165"/>
                    <a:pt x="491" y="156"/>
                  </a:cubicBezTo>
                  <a:cubicBezTo>
                    <a:pt x="499" y="146"/>
                    <a:pt x="502" y="133"/>
                    <a:pt x="502" y="121"/>
                  </a:cubicBezTo>
                  <a:cubicBezTo>
                    <a:pt x="502" y="109"/>
                    <a:pt x="499" y="95"/>
                    <a:pt x="491" y="86"/>
                  </a:cubicBezTo>
                  <a:cubicBezTo>
                    <a:pt x="483" y="76"/>
                    <a:pt x="471" y="76"/>
                    <a:pt x="464" y="87"/>
                  </a:cubicBezTo>
                  <a:cubicBezTo>
                    <a:pt x="462" y="91"/>
                    <a:pt x="460" y="95"/>
                    <a:pt x="458" y="98"/>
                  </a:cubicBezTo>
                  <a:cubicBezTo>
                    <a:pt x="454" y="104"/>
                    <a:pt x="448" y="104"/>
                    <a:pt x="441" y="104"/>
                  </a:cubicBezTo>
                  <a:cubicBezTo>
                    <a:pt x="438" y="104"/>
                    <a:pt x="435" y="101"/>
                    <a:pt x="434" y="98"/>
                  </a:cubicBezTo>
                  <a:cubicBezTo>
                    <a:pt x="434" y="8"/>
                    <a:pt x="434" y="8"/>
                    <a:pt x="434" y="8"/>
                  </a:cubicBezTo>
                  <a:cubicBezTo>
                    <a:pt x="434" y="4"/>
                    <a:pt x="430" y="0"/>
                    <a:pt x="426" y="0"/>
                  </a:cubicBezTo>
                  <a:cubicBezTo>
                    <a:pt x="189" y="10"/>
                    <a:pt x="0" y="205"/>
                    <a:pt x="0" y="444"/>
                  </a:cubicBezTo>
                  <a:cubicBezTo>
                    <a:pt x="0" y="683"/>
                    <a:pt x="189" y="878"/>
                    <a:pt x="426" y="887"/>
                  </a:cubicBezTo>
                  <a:cubicBezTo>
                    <a:pt x="431" y="887"/>
                    <a:pt x="435" y="884"/>
                    <a:pt x="435" y="879"/>
                  </a:cubicBezTo>
                  <a:lnTo>
                    <a:pt x="435" y="8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48"/>
            <p:cNvSpPr/>
            <p:nvPr/>
          </p:nvSpPr>
          <p:spPr>
            <a:xfrm>
              <a:off x="3807918" y="1439862"/>
              <a:ext cx="2252662" cy="3986211"/>
            </a:xfrm>
            <a:custGeom>
              <a:avLst/>
              <a:gdLst/>
              <a:ahLst/>
              <a:cxnLst/>
              <a:rect l="l" t="t" r="r" b="b"/>
              <a:pathLst>
                <a:path w="502" h="887" extrusionOk="0">
                  <a:moveTo>
                    <a:pt x="67" y="8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3" y="68"/>
                    <a:pt x="83" y="63"/>
                    <a:pt x="93" y="63"/>
                  </a:cubicBezTo>
                  <a:cubicBezTo>
                    <a:pt x="103" y="63"/>
                    <a:pt x="112" y="67"/>
                    <a:pt x="119" y="75"/>
                  </a:cubicBezTo>
                  <a:cubicBezTo>
                    <a:pt x="128" y="87"/>
                    <a:pt x="134" y="103"/>
                    <a:pt x="133" y="121"/>
                  </a:cubicBezTo>
                  <a:cubicBezTo>
                    <a:pt x="134" y="139"/>
                    <a:pt x="128" y="155"/>
                    <a:pt x="119" y="166"/>
                  </a:cubicBezTo>
                  <a:cubicBezTo>
                    <a:pt x="112" y="174"/>
                    <a:pt x="103" y="179"/>
                    <a:pt x="93" y="179"/>
                  </a:cubicBezTo>
                  <a:cubicBezTo>
                    <a:pt x="83" y="179"/>
                    <a:pt x="73" y="174"/>
                    <a:pt x="67" y="166"/>
                  </a:cubicBezTo>
                  <a:cubicBezTo>
                    <a:pt x="67" y="225"/>
                    <a:pt x="67" y="225"/>
                    <a:pt x="67" y="225"/>
                  </a:cubicBezTo>
                  <a:cubicBezTo>
                    <a:pt x="67" y="230"/>
                    <a:pt x="70" y="233"/>
                    <a:pt x="75" y="233"/>
                  </a:cubicBezTo>
                  <a:cubicBezTo>
                    <a:pt x="183" y="242"/>
                    <a:pt x="269" y="333"/>
                    <a:pt x="269" y="444"/>
                  </a:cubicBezTo>
                  <a:cubicBezTo>
                    <a:pt x="269" y="554"/>
                    <a:pt x="183" y="645"/>
                    <a:pt x="75" y="654"/>
                  </a:cubicBezTo>
                  <a:cubicBezTo>
                    <a:pt x="71" y="654"/>
                    <a:pt x="67" y="658"/>
                    <a:pt x="67" y="662"/>
                  </a:cubicBezTo>
                  <a:cubicBezTo>
                    <a:pt x="67" y="748"/>
                    <a:pt x="67" y="748"/>
                    <a:pt x="67" y="748"/>
                  </a:cubicBezTo>
                  <a:cubicBezTo>
                    <a:pt x="66" y="751"/>
                    <a:pt x="64" y="754"/>
                    <a:pt x="60" y="754"/>
                  </a:cubicBezTo>
                  <a:cubicBezTo>
                    <a:pt x="54" y="754"/>
                    <a:pt x="48" y="754"/>
                    <a:pt x="44" y="748"/>
                  </a:cubicBezTo>
                  <a:cubicBezTo>
                    <a:pt x="41" y="744"/>
                    <a:pt x="40" y="740"/>
                    <a:pt x="37" y="736"/>
                  </a:cubicBezTo>
                  <a:cubicBezTo>
                    <a:pt x="30" y="726"/>
                    <a:pt x="18" y="726"/>
                    <a:pt x="10" y="736"/>
                  </a:cubicBezTo>
                  <a:cubicBezTo>
                    <a:pt x="3" y="745"/>
                    <a:pt x="0" y="758"/>
                    <a:pt x="0" y="770"/>
                  </a:cubicBezTo>
                  <a:cubicBezTo>
                    <a:pt x="0" y="783"/>
                    <a:pt x="3" y="796"/>
                    <a:pt x="10" y="805"/>
                  </a:cubicBezTo>
                  <a:cubicBezTo>
                    <a:pt x="18" y="815"/>
                    <a:pt x="30" y="815"/>
                    <a:pt x="37" y="804"/>
                  </a:cubicBezTo>
                  <a:cubicBezTo>
                    <a:pt x="40" y="801"/>
                    <a:pt x="41" y="796"/>
                    <a:pt x="44" y="793"/>
                  </a:cubicBezTo>
                  <a:cubicBezTo>
                    <a:pt x="48" y="787"/>
                    <a:pt x="54" y="787"/>
                    <a:pt x="60" y="787"/>
                  </a:cubicBezTo>
                  <a:cubicBezTo>
                    <a:pt x="64" y="787"/>
                    <a:pt x="66" y="790"/>
                    <a:pt x="67" y="793"/>
                  </a:cubicBezTo>
                  <a:cubicBezTo>
                    <a:pt x="67" y="879"/>
                    <a:pt x="67" y="879"/>
                    <a:pt x="67" y="879"/>
                  </a:cubicBezTo>
                  <a:cubicBezTo>
                    <a:pt x="67" y="884"/>
                    <a:pt x="71" y="887"/>
                    <a:pt x="76" y="887"/>
                  </a:cubicBezTo>
                  <a:cubicBezTo>
                    <a:pt x="313" y="878"/>
                    <a:pt x="502" y="683"/>
                    <a:pt x="502" y="444"/>
                  </a:cubicBezTo>
                  <a:cubicBezTo>
                    <a:pt x="502" y="204"/>
                    <a:pt x="312" y="9"/>
                    <a:pt x="75" y="0"/>
                  </a:cubicBezTo>
                  <a:cubicBezTo>
                    <a:pt x="71" y="0"/>
                    <a:pt x="67" y="4"/>
                    <a:pt x="6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8" name="Google Shape;1028;p48"/>
          <p:cNvGrpSpPr/>
          <p:nvPr/>
        </p:nvGrpSpPr>
        <p:grpSpPr>
          <a:xfrm>
            <a:off x="9241084" y="2284864"/>
            <a:ext cx="594404" cy="594047"/>
            <a:chOff x="9512077" y="2682320"/>
            <a:chExt cx="720199" cy="719767"/>
          </a:xfrm>
        </p:grpSpPr>
        <p:sp>
          <p:nvSpPr>
            <p:cNvPr id="1029" name="Google Shape;1029;p48"/>
            <p:cNvSpPr/>
            <p:nvPr/>
          </p:nvSpPr>
          <p:spPr>
            <a:xfrm>
              <a:off x="9690365" y="2963533"/>
              <a:ext cx="541911" cy="438554"/>
            </a:xfrm>
            <a:custGeom>
              <a:avLst/>
              <a:gdLst/>
              <a:ahLst/>
              <a:cxnLst/>
              <a:rect l="l" t="t" r="r" b="b"/>
              <a:pathLst>
                <a:path w="861" h="697" extrusionOk="0">
                  <a:moveTo>
                    <a:pt x="849" y="6"/>
                  </a:moveTo>
                  <a:cubicBezTo>
                    <a:pt x="847" y="0"/>
                    <a:pt x="839" y="0"/>
                    <a:pt x="837" y="5"/>
                  </a:cubicBezTo>
                  <a:cubicBezTo>
                    <a:pt x="830" y="26"/>
                    <a:pt x="820" y="51"/>
                    <a:pt x="806" y="78"/>
                  </a:cubicBezTo>
                  <a:cubicBezTo>
                    <a:pt x="770" y="150"/>
                    <a:pt x="700" y="250"/>
                    <a:pt x="575" y="321"/>
                  </a:cubicBezTo>
                  <a:cubicBezTo>
                    <a:pt x="513" y="356"/>
                    <a:pt x="448" y="374"/>
                    <a:pt x="380" y="374"/>
                  </a:cubicBezTo>
                  <a:cubicBezTo>
                    <a:pt x="262" y="374"/>
                    <a:pt x="180" y="321"/>
                    <a:pt x="176" y="319"/>
                  </a:cubicBezTo>
                  <a:cubicBezTo>
                    <a:pt x="176" y="319"/>
                    <a:pt x="176" y="319"/>
                    <a:pt x="176" y="319"/>
                  </a:cubicBezTo>
                  <a:cubicBezTo>
                    <a:pt x="108" y="279"/>
                    <a:pt x="65" y="205"/>
                    <a:pt x="65" y="125"/>
                  </a:cubicBezTo>
                  <a:cubicBezTo>
                    <a:pt x="65" y="112"/>
                    <a:pt x="66" y="99"/>
                    <a:pt x="69" y="86"/>
                  </a:cubicBezTo>
                  <a:cubicBezTo>
                    <a:pt x="70" y="79"/>
                    <a:pt x="61" y="76"/>
                    <a:pt x="57" y="81"/>
                  </a:cubicBezTo>
                  <a:cubicBezTo>
                    <a:pt x="21" y="139"/>
                    <a:pt x="3" y="203"/>
                    <a:pt x="2" y="275"/>
                  </a:cubicBezTo>
                  <a:cubicBezTo>
                    <a:pt x="0" y="517"/>
                    <a:pt x="156" y="664"/>
                    <a:pt x="182" y="686"/>
                  </a:cubicBezTo>
                  <a:cubicBezTo>
                    <a:pt x="182" y="687"/>
                    <a:pt x="183" y="687"/>
                    <a:pt x="185" y="688"/>
                  </a:cubicBezTo>
                  <a:cubicBezTo>
                    <a:pt x="219" y="694"/>
                    <a:pt x="254" y="697"/>
                    <a:pt x="289" y="697"/>
                  </a:cubicBezTo>
                  <a:cubicBezTo>
                    <a:pt x="604" y="697"/>
                    <a:pt x="861" y="441"/>
                    <a:pt x="861" y="125"/>
                  </a:cubicBezTo>
                  <a:cubicBezTo>
                    <a:pt x="861" y="85"/>
                    <a:pt x="857" y="45"/>
                    <a:pt x="849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48"/>
            <p:cNvSpPr/>
            <p:nvPr/>
          </p:nvSpPr>
          <p:spPr>
            <a:xfrm>
              <a:off x="9512077" y="2791266"/>
              <a:ext cx="459066" cy="594405"/>
            </a:xfrm>
            <a:custGeom>
              <a:avLst/>
              <a:gdLst/>
              <a:ahLst/>
              <a:cxnLst/>
              <a:rect l="l" t="t" r="r" b="b"/>
              <a:pathLst>
                <a:path w="729" h="945" extrusionOk="0">
                  <a:moveTo>
                    <a:pt x="717" y="228"/>
                  </a:moveTo>
                  <a:cubicBezTo>
                    <a:pt x="722" y="233"/>
                    <a:pt x="729" y="227"/>
                    <a:pt x="726" y="221"/>
                  </a:cubicBezTo>
                  <a:cubicBezTo>
                    <a:pt x="694" y="161"/>
                    <a:pt x="647" y="112"/>
                    <a:pt x="586" y="76"/>
                  </a:cubicBezTo>
                  <a:cubicBezTo>
                    <a:pt x="500" y="26"/>
                    <a:pt x="406" y="0"/>
                    <a:pt x="307" y="0"/>
                  </a:cubicBezTo>
                  <a:cubicBezTo>
                    <a:pt x="221" y="0"/>
                    <a:pt x="157" y="20"/>
                    <a:pt x="140" y="26"/>
                  </a:cubicBezTo>
                  <a:cubicBezTo>
                    <a:pt x="139" y="26"/>
                    <a:pt x="138" y="27"/>
                    <a:pt x="137" y="27"/>
                  </a:cubicBezTo>
                  <a:cubicBezTo>
                    <a:pt x="49" y="131"/>
                    <a:pt x="0" y="263"/>
                    <a:pt x="0" y="399"/>
                  </a:cubicBezTo>
                  <a:cubicBezTo>
                    <a:pt x="0" y="649"/>
                    <a:pt x="163" y="868"/>
                    <a:pt x="396" y="943"/>
                  </a:cubicBezTo>
                  <a:cubicBezTo>
                    <a:pt x="401" y="945"/>
                    <a:pt x="406" y="938"/>
                    <a:pt x="402" y="934"/>
                  </a:cubicBezTo>
                  <a:cubicBezTo>
                    <a:pt x="387" y="917"/>
                    <a:pt x="371" y="896"/>
                    <a:pt x="354" y="870"/>
                  </a:cubicBezTo>
                  <a:cubicBezTo>
                    <a:pt x="310" y="803"/>
                    <a:pt x="258" y="693"/>
                    <a:pt x="259" y="549"/>
                  </a:cubicBezTo>
                  <a:cubicBezTo>
                    <a:pt x="260" y="423"/>
                    <a:pt x="315" y="337"/>
                    <a:pt x="360" y="286"/>
                  </a:cubicBezTo>
                  <a:cubicBezTo>
                    <a:pt x="410" y="231"/>
                    <a:pt x="459" y="206"/>
                    <a:pt x="461" y="205"/>
                  </a:cubicBezTo>
                  <a:cubicBezTo>
                    <a:pt x="461" y="205"/>
                    <a:pt x="461" y="205"/>
                    <a:pt x="461" y="205"/>
                  </a:cubicBezTo>
                  <a:cubicBezTo>
                    <a:pt x="495" y="185"/>
                    <a:pt x="533" y="175"/>
                    <a:pt x="572" y="175"/>
                  </a:cubicBezTo>
                  <a:cubicBezTo>
                    <a:pt x="627" y="175"/>
                    <a:pt x="678" y="195"/>
                    <a:pt x="717" y="2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48"/>
            <p:cNvSpPr/>
            <p:nvPr/>
          </p:nvSpPr>
          <p:spPr>
            <a:xfrm>
              <a:off x="9628658" y="2682320"/>
              <a:ext cx="583546" cy="500170"/>
            </a:xfrm>
            <a:custGeom>
              <a:avLst/>
              <a:gdLst/>
              <a:ahLst/>
              <a:cxnLst/>
              <a:rect l="l" t="t" r="r" b="b"/>
              <a:pathLst>
                <a:path w="927" h="795" extrusionOk="0">
                  <a:moveTo>
                    <a:pt x="660" y="746"/>
                  </a:moveTo>
                  <a:cubicBezTo>
                    <a:pt x="871" y="626"/>
                    <a:pt x="920" y="418"/>
                    <a:pt x="927" y="385"/>
                  </a:cubicBezTo>
                  <a:cubicBezTo>
                    <a:pt x="927" y="384"/>
                    <a:pt x="927" y="383"/>
                    <a:pt x="926" y="381"/>
                  </a:cubicBezTo>
                  <a:cubicBezTo>
                    <a:pt x="846" y="153"/>
                    <a:pt x="630" y="0"/>
                    <a:pt x="387" y="0"/>
                  </a:cubicBezTo>
                  <a:cubicBezTo>
                    <a:pt x="245" y="0"/>
                    <a:pt x="109" y="53"/>
                    <a:pt x="4" y="147"/>
                  </a:cubicBezTo>
                  <a:cubicBezTo>
                    <a:pt x="0" y="151"/>
                    <a:pt x="4" y="159"/>
                    <a:pt x="10" y="158"/>
                  </a:cubicBezTo>
                  <a:cubicBezTo>
                    <a:pt x="39" y="152"/>
                    <a:pt x="78" y="147"/>
                    <a:pt x="122" y="147"/>
                  </a:cubicBezTo>
                  <a:cubicBezTo>
                    <a:pt x="226" y="147"/>
                    <a:pt x="324" y="174"/>
                    <a:pt x="414" y="227"/>
                  </a:cubicBezTo>
                  <a:cubicBezTo>
                    <a:pt x="522" y="290"/>
                    <a:pt x="570" y="381"/>
                    <a:pt x="591" y="446"/>
                  </a:cubicBezTo>
                  <a:cubicBezTo>
                    <a:pt x="613" y="514"/>
                    <a:pt x="611" y="567"/>
                    <a:pt x="611" y="573"/>
                  </a:cubicBezTo>
                  <a:cubicBezTo>
                    <a:pt x="611" y="669"/>
                    <a:pt x="549" y="752"/>
                    <a:pt x="463" y="783"/>
                  </a:cubicBezTo>
                  <a:cubicBezTo>
                    <a:pt x="457" y="785"/>
                    <a:pt x="458" y="795"/>
                    <a:pt x="465" y="795"/>
                  </a:cubicBezTo>
                  <a:cubicBezTo>
                    <a:pt x="469" y="795"/>
                    <a:pt x="474" y="795"/>
                    <a:pt x="478" y="795"/>
                  </a:cubicBezTo>
                  <a:cubicBezTo>
                    <a:pt x="541" y="795"/>
                    <a:pt x="602" y="778"/>
                    <a:pt x="660" y="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2" name="Google Shape;1032;p48"/>
          <p:cNvGrpSpPr/>
          <p:nvPr/>
        </p:nvGrpSpPr>
        <p:grpSpPr>
          <a:xfrm>
            <a:off x="10096414" y="2284753"/>
            <a:ext cx="594267" cy="594268"/>
            <a:chOff x="10548422" y="2682187"/>
            <a:chExt cx="720033" cy="720033"/>
          </a:xfrm>
        </p:grpSpPr>
        <p:sp>
          <p:nvSpPr>
            <p:cNvPr id="1033" name="Google Shape;1033;p48"/>
            <p:cNvSpPr/>
            <p:nvPr/>
          </p:nvSpPr>
          <p:spPr>
            <a:xfrm>
              <a:off x="11035537" y="2955582"/>
              <a:ext cx="229448" cy="412406"/>
            </a:xfrm>
            <a:custGeom>
              <a:avLst/>
              <a:gdLst/>
              <a:ahLst/>
              <a:cxnLst/>
              <a:rect l="l" t="t" r="r" b="b"/>
              <a:pathLst>
                <a:path w="335" h="602" extrusionOk="0">
                  <a:moveTo>
                    <a:pt x="335" y="19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37"/>
                    <a:pt x="38" y="81"/>
                    <a:pt x="38" y="126"/>
                  </a:cubicBezTo>
                  <a:cubicBezTo>
                    <a:pt x="38" y="602"/>
                    <a:pt x="38" y="602"/>
                    <a:pt x="38" y="602"/>
                  </a:cubicBezTo>
                  <a:cubicBezTo>
                    <a:pt x="200" y="525"/>
                    <a:pt x="312" y="371"/>
                    <a:pt x="335" y="1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48"/>
            <p:cNvSpPr/>
            <p:nvPr/>
          </p:nvSpPr>
          <p:spPr>
            <a:xfrm>
              <a:off x="10548422" y="3012482"/>
              <a:ext cx="370771" cy="315723"/>
            </a:xfrm>
            <a:custGeom>
              <a:avLst/>
              <a:gdLst/>
              <a:ahLst/>
              <a:cxnLst/>
              <a:rect l="l" t="t" r="r" b="b"/>
              <a:pathLst>
                <a:path w="542" h="461" extrusionOk="0">
                  <a:moveTo>
                    <a:pt x="207" y="461"/>
                  </a:moveTo>
                  <a:cubicBezTo>
                    <a:pt x="542" y="267"/>
                    <a:pt x="542" y="267"/>
                    <a:pt x="542" y="267"/>
                  </a:cubicBezTo>
                  <a:cubicBezTo>
                    <a:pt x="537" y="268"/>
                    <a:pt x="531" y="268"/>
                    <a:pt x="526" y="268"/>
                  </a:cubicBezTo>
                  <a:cubicBezTo>
                    <a:pt x="486" y="268"/>
                    <a:pt x="446" y="257"/>
                    <a:pt x="411" y="23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5"/>
                    <a:pt x="0" y="29"/>
                    <a:pt x="0" y="43"/>
                  </a:cubicBezTo>
                  <a:cubicBezTo>
                    <a:pt x="0" y="209"/>
                    <a:pt x="76" y="361"/>
                    <a:pt x="207" y="4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48"/>
            <p:cNvSpPr/>
            <p:nvPr/>
          </p:nvSpPr>
          <p:spPr>
            <a:xfrm>
              <a:off x="10770006" y="2682187"/>
              <a:ext cx="343016" cy="292593"/>
            </a:xfrm>
            <a:custGeom>
              <a:avLst/>
              <a:gdLst/>
              <a:ahLst/>
              <a:cxnLst/>
              <a:rect l="l" t="t" r="r" b="b"/>
              <a:pathLst>
                <a:path w="501" h="427" extrusionOk="0">
                  <a:moveTo>
                    <a:pt x="93" y="329"/>
                  </a:moveTo>
                  <a:cubicBezTo>
                    <a:pt x="501" y="93"/>
                    <a:pt x="501" y="93"/>
                    <a:pt x="501" y="93"/>
                  </a:cubicBezTo>
                  <a:cubicBezTo>
                    <a:pt x="413" y="32"/>
                    <a:pt x="310" y="0"/>
                    <a:pt x="202" y="0"/>
                  </a:cubicBezTo>
                  <a:cubicBezTo>
                    <a:pt x="132" y="0"/>
                    <a:pt x="64" y="13"/>
                    <a:pt x="0" y="4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20" y="387"/>
                    <a:pt x="52" y="352"/>
                    <a:pt x="93" y="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48"/>
            <p:cNvSpPr/>
            <p:nvPr/>
          </p:nvSpPr>
          <p:spPr>
            <a:xfrm>
              <a:off x="10551660" y="2716419"/>
              <a:ext cx="230142" cy="411712"/>
            </a:xfrm>
            <a:custGeom>
              <a:avLst/>
              <a:gdLst/>
              <a:ahLst/>
              <a:cxnLst/>
              <a:rect l="l" t="t" r="r" b="b"/>
              <a:pathLst>
                <a:path w="336" h="601" extrusionOk="0">
                  <a:moveTo>
                    <a:pt x="0" y="408"/>
                  </a:moveTo>
                  <a:cubicBezTo>
                    <a:pt x="336" y="601"/>
                    <a:pt x="336" y="601"/>
                    <a:pt x="336" y="601"/>
                  </a:cubicBezTo>
                  <a:cubicBezTo>
                    <a:pt x="311" y="565"/>
                    <a:pt x="297" y="521"/>
                    <a:pt x="297" y="475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135" y="76"/>
                    <a:pt x="23" y="231"/>
                    <a:pt x="0" y="4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48"/>
            <p:cNvSpPr/>
            <p:nvPr/>
          </p:nvSpPr>
          <p:spPr>
            <a:xfrm>
              <a:off x="10703624" y="3108934"/>
              <a:ext cx="343016" cy="293287"/>
            </a:xfrm>
            <a:custGeom>
              <a:avLst/>
              <a:gdLst/>
              <a:ahLst/>
              <a:cxnLst/>
              <a:rect l="l" t="t" r="r" b="b"/>
              <a:pathLst>
                <a:path w="501" h="428" extrusionOk="0">
                  <a:moveTo>
                    <a:pt x="408" y="98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88" y="396"/>
                    <a:pt x="191" y="428"/>
                    <a:pt x="299" y="428"/>
                  </a:cubicBezTo>
                  <a:cubicBezTo>
                    <a:pt x="369" y="428"/>
                    <a:pt x="437" y="414"/>
                    <a:pt x="501" y="388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481" y="41"/>
                    <a:pt x="449" y="76"/>
                    <a:pt x="408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48"/>
            <p:cNvSpPr/>
            <p:nvPr/>
          </p:nvSpPr>
          <p:spPr>
            <a:xfrm>
              <a:off x="10897452" y="2756203"/>
              <a:ext cx="371003" cy="315723"/>
            </a:xfrm>
            <a:custGeom>
              <a:avLst/>
              <a:gdLst/>
              <a:ahLst/>
              <a:cxnLst/>
              <a:rect l="l" t="t" r="r" b="b"/>
              <a:pathLst>
                <a:path w="542" h="461" extrusionOk="0">
                  <a:moveTo>
                    <a:pt x="131" y="225"/>
                  </a:moveTo>
                  <a:cubicBezTo>
                    <a:pt x="540" y="461"/>
                    <a:pt x="540" y="461"/>
                    <a:pt x="540" y="461"/>
                  </a:cubicBezTo>
                  <a:cubicBezTo>
                    <a:pt x="541" y="446"/>
                    <a:pt x="542" y="432"/>
                    <a:pt x="542" y="417"/>
                  </a:cubicBezTo>
                  <a:cubicBezTo>
                    <a:pt x="542" y="252"/>
                    <a:pt x="466" y="100"/>
                    <a:pt x="335" y="0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" y="193"/>
                    <a:pt x="11" y="193"/>
                    <a:pt x="16" y="193"/>
                  </a:cubicBezTo>
                  <a:cubicBezTo>
                    <a:pt x="57" y="193"/>
                    <a:pt x="96" y="204"/>
                    <a:pt x="131" y="2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9" name="Google Shape;1039;p48"/>
          <p:cNvGrpSpPr/>
          <p:nvPr/>
        </p:nvGrpSpPr>
        <p:grpSpPr>
          <a:xfrm>
            <a:off x="2394443" y="1341791"/>
            <a:ext cx="482028" cy="594421"/>
            <a:chOff x="1216469" y="1011072"/>
            <a:chExt cx="584040" cy="720220"/>
          </a:xfrm>
        </p:grpSpPr>
        <p:sp>
          <p:nvSpPr>
            <p:cNvPr id="1040" name="Google Shape;1040;p48"/>
            <p:cNvSpPr/>
            <p:nvPr/>
          </p:nvSpPr>
          <p:spPr>
            <a:xfrm>
              <a:off x="1272290" y="1571653"/>
              <a:ext cx="449564" cy="159640"/>
            </a:xfrm>
            <a:custGeom>
              <a:avLst/>
              <a:gdLst/>
              <a:ahLst/>
              <a:cxnLst/>
              <a:rect l="l" t="t" r="r" b="b"/>
              <a:pathLst>
                <a:path w="767" h="273" extrusionOk="0">
                  <a:moveTo>
                    <a:pt x="8" y="71"/>
                  </a:moveTo>
                  <a:cubicBezTo>
                    <a:pt x="26" y="131"/>
                    <a:pt x="228" y="66"/>
                    <a:pt x="244" y="81"/>
                  </a:cubicBezTo>
                  <a:cubicBezTo>
                    <a:pt x="269" y="104"/>
                    <a:pt x="240" y="171"/>
                    <a:pt x="254" y="194"/>
                  </a:cubicBezTo>
                  <a:cubicBezTo>
                    <a:pt x="274" y="228"/>
                    <a:pt x="588" y="273"/>
                    <a:pt x="743" y="165"/>
                  </a:cubicBezTo>
                  <a:cubicBezTo>
                    <a:pt x="767" y="149"/>
                    <a:pt x="749" y="103"/>
                    <a:pt x="75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17"/>
                    <a:pt x="0" y="43"/>
                    <a:pt x="8" y="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48"/>
            <p:cNvSpPr/>
            <p:nvPr/>
          </p:nvSpPr>
          <p:spPr>
            <a:xfrm>
              <a:off x="1224312" y="1435245"/>
              <a:ext cx="515072" cy="136407"/>
            </a:xfrm>
            <a:custGeom>
              <a:avLst/>
              <a:gdLst/>
              <a:ahLst/>
              <a:cxnLst/>
              <a:rect l="l" t="t" r="r" b="b"/>
              <a:pathLst>
                <a:path w="879" h="233" extrusionOk="0">
                  <a:moveTo>
                    <a:pt x="75" y="52"/>
                  </a:moveTo>
                  <a:cubicBezTo>
                    <a:pt x="81" y="64"/>
                    <a:pt x="64" y="89"/>
                    <a:pt x="66" y="104"/>
                  </a:cubicBezTo>
                  <a:cubicBezTo>
                    <a:pt x="68" y="117"/>
                    <a:pt x="105" y="132"/>
                    <a:pt x="105" y="132"/>
                  </a:cubicBezTo>
                  <a:cubicBezTo>
                    <a:pt x="105" y="132"/>
                    <a:pt x="78" y="157"/>
                    <a:pt x="77" y="169"/>
                  </a:cubicBezTo>
                  <a:cubicBezTo>
                    <a:pt x="76" y="182"/>
                    <a:pt x="101" y="204"/>
                    <a:pt x="101" y="218"/>
                  </a:cubicBezTo>
                  <a:cubicBezTo>
                    <a:pt x="102" y="221"/>
                    <a:pt x="100" y="227"/>
                    <a:pt x="98" y="233"/>
                  </a:cubicBezTo>
                  <a:cubicBezTo>
                    <a:pt x="833" y="233"/>
                    <a:pt x="833" y="233"/>
                    <a:pt x="833" y="233"/>
                  </a:cubicBezTo>
                  <a:cubicBezTo>
                    <a:pt x="834" y="202"/>
                    <a:pt x="837" y="167"/>
                    <a:pt x="843" y="126"/>
                  </a:cubicBezTo>
                  <a:cubicBezTo>
                    <a:pt x="850" y="80"/>
                    <a:pt x="863" y="39"/>
                    <a:pt x="8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20"/>
                    <a:pt x="65" y="34"/>
                    <a:pt x="75" y="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48"/>
            <p:cNvSpPr/>
            <p:nvPr/>
          </p:nvSpPr>
          <p:spPr>
            <a:xfrm>
              <a:off x="1216469" y="1299068"/>
              <a:ext cx="576890" cy="136177"/>
            </a:xfrm>
            <a:custGeom>
              <a:avLst/>
              <a:gdLst/>
              <a:ahLst/>
              <a:cxnLst/>
              <a:rect l="l" t="t" r="r" b="b"/>
              <a:pathLst>
                <a:path w="984" h="233" extrusionOk="0">
                  <a:moveTo>
                    <a:pt x="984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1" y="7"/>
                    <a:pt x="122" y="14"/>
                    <a:pt x="121" y="20"/>
                  </a:cubicBezTo>
                  <a:cubicBezTo>
                    <a:pt x="115" y="71"/>
                    <a:pt x="3" y="151"/>
                    <a:pt x="1" y="207"/>
                  </a:cubicBezTo>
                  <a:cubicBezTo>
                    <a:pt x="0" y="217"/>
                    <a:pt x="5" y="225"/>
                    <a:pt x="13" y="233"/>
                  </a:cubicBezTo>
                  <a:cubicBezTo>
                    <a:pt x="892" y="233"/>
                    <a:pt x="892" y="233"/>
                    <a:pt x="892" y="233"/>
                  </a:cubicBezTo>
                  <a:cubicBezTo>
                    <a:pt x="910" y="190"/>
                    <a:pt x="932" y="150"/>
                    <a:pt x="954" y="106"/>
                  </a:cubicBezTo>
                  <a:cubicBezTo>
                    <a:pt x="965" y="83"/>
                    <a:pt x="977" y="45"/>
                    <a:pt x="9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48"/>
            <p:cNvSpPr/>
            <p:nvPr/>
          </p:nvSpPr>
          <p:spPr>
            <a:xfrm>
              <a:off x="1299739" y="1011072"/>
              <a:ext cx="484393" cy="151589"/>
            </a:xfrm>
            <a:custGeom>
              <a:avLst/>
              <a:gdLst/>
              <a:ahLst/>
              <a:cxnLst/>
              <a:rect l="l" t="t" r="r" b="b"/>
              <a:pathLst>
                <a:path w="826" h="259" extrusionOk="0">
                  <a:moveTo>
                    <a:pt x="691" y="105"/>
                  </a:moveTo>
                  <a:cubicBezTo>
                    <a:pt x="485" y="0"/>
                    <a:pt x="280" y="20"/>
                    <a:pt x="171" y="77"/>
                  </a:cubicBezTo>
                  <a:cubicBezTo>
                    <a:pt x="84" y="123"/>
                    <a:pt x="31" y="190"/>
                    <a:pt x="0" y="259"/>
                  </a:cubicBezTo>
                  <a:cubicBezTo>
                    <a:pt x="826" y="259"/>
                    <a:pt x="826" y="259"/>
                    <a:pt x="826" y="259"/>
                  </a:cubicBezTo>
                  <a:cubicBezTo>
                    <a:pt x="803" y="196"/>
                    <a:pt x="762" y="140"/>
                    <a:pt x="691" y="1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48"/>
            <p:cNvSpPr/>
            <p:nvPr/>
          </p:nvSpPr>
          <p:spPr>
            <a:xfrm>
              <a:off x="1273443" y="1162661"/>
              <a:ext cx="527066" cy="136407"/>
            </a:xfrm>
            <a:custGeom>
              <a:avLst/>
              <a:gdLst/>
              <a:ahLst/>
              <a:cxnLst/>
              <a:rect l="l" t="t" r="r" b="b"/>
              <a:pathLst>
                <a:path w="899" h="233" extrusionOk="0">
                  <a:moveTo>
                    <a:pt x="871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53"/>
                    <a:pt x="9" y="106"/>
                    <a:pt x="4" y="150"/>
                  </a:cubicBezTo>
                  <a:cubicBezTo>
                    <a:pt x="0" y="184"/>
                    <a:pt x="15" y="210"/>
                    <a:pt x="22" y="233"/>
                  </a:cubicBezTo>
                  <a:cubicBezTo>
                    <a:pt x="887" y="233"/>
                    <a:pt x="887" y="233"/>
                    <a:pt x="887" y="233"/>
                  </a:cubicBezTo>
                  <a:cubicBezTo>
                    <a:pt x="898" y="163"/>
                    <a:pt x="899" y="77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5" name="Google Shape;1045;p48"/>
          <p:cNvGrpSpPr/>
          <p:nvPr/>
        </p:nvGrpSpPr>
        <p:grpSpPr>
          <a:xfrm>
            <a:off x="3196288" y="1341819"/>
            <a:ext cx="505975" cy="594395"/>
            <a:chOff x="2188010" y="1011105"/>
            <a:chExt cx="613055" cy="720187"/>
          </a:xfrm>
        </p:grpSpPr>
        <p:sp>
          <p:nvSpPr>
            <p:cNvPr id="1046" name="Google Shape;1046;p48"/>
            <p:cNvSpPr/>
            <p:nvPr/>
          </p:nvSpPr>
          <p:spPr>
            <a:xfrm flipH="1">
              <a:off x="2355651" y="1011105"/>
              <a:ext cx="445414" cy="388012"/>
            </a:xfrm>
            <a:custGeom>
              <a:avLst/>
              <a:gdLst/>
              <a:ahLst/>
              <a:cxnLst/>
              <a:rect l="l" t="t" r="r" b="b"/>
              <a:pathLst>
                <a:path w="885" h="771" extrusionOk="0">
                  <a:moveTo>
                    <a:pt x="708" y="363"/>
                  </a:moveTo>
                  <a:cubicBezTo>
                    <a:pt x="699" y="358"/>
                    <a:pt x="687" y="357"/>
                    <a:pt x="677" y="361"/>
                  </a:cubicBezTo>
                  <a:cubicBezTo>
                    <a:pt x="662" y="366"/>
                    <a:pt x="649" y="378"/>
                    <a:pt x="640" y="395"/>
                  </a:cubicBezTo>
                  <a:cubicBezTo>
                    <a:pt x="630" y="411"/>
                    <a:pt x="626" y="429"/>
                    <a:pt x="629" y="444"/>
                  </a:cubicBezTo>
                  <a:cubicBezTo>
                    <a:pt x="631" y="455"/>
                    <a:pt x="637" y="464"/>
                    <a:pt x="646" y="470"/>
                  </a:cubicBezTo>
                  <a:cubicBezTo>
                    <a:pt x="655" y="475"/>
                    <a:pt x="667" y="476"/>
                    <a:pt x="677" y="471"/>
                  </a:cubicBezTo>
                  <a:cubicBezTo>
                    <a:pt x="551" y="690"/>
                    <a:pt x="551" y="690"/>
                    <a:pt x="551" y="690"/>
                  </a:cubicBezTo>
                  <a:cubicBezTo>
                    <a:pt x="548" y="696"/>
                    <a:pt x="542" y="699"/>
                    <a:pt x="536" y="699"/>
                  </a:cubicBezTo>
                  <a:cubicBezTo>
                    <a:pt x="365" y="699"/>
                    <a:pt x="365" y="699"/>
                    <a:pt x="365" y="699"/>
                  </a:cubicBezTo>
                  <a:cubicBezTo>
                    <a:pt x="362" y="700"/>
                    <a:pt x="359" y="703"/>
                    <a:pt x="359" y="706"/>
                  </a:cubicBezTo>
                  <a:cubicBezTo>
                    <a:pt x="358" y="713"/>
                    <a:pt x="358" y="720"/>
                    <a:pt x="365" y="724"/>
                  </a:cubicBezTo>
                  <a:cubicBezTo>
                    <a:pt x="368" y="726"/>
                    <a:pt x="372" y="728"/>
                    <a:pt x="376" y="730"/>
                  </a:cubicBezTo>
                  <a:cubicBezTo>
                    <a:pt x="387" y="737"/>
                    <a:pt x="388" y="751"/>
                    <a:pt x="378" y="759"/>
                  </a:cubicBezTo>
                  <a:cubicBezTo>
                    <a:pt x="368" y="767"/>
                    <a:pt x="354" y="771"/>
                    <a:pt x="341" y="770"/>
                  </a:cubicBezTo>
                  <a:cubicBezTo>
                    <a:pt x="328" y="771"/>
                    <a:pt x="314" y="768"/>
                    <a:pt x="304" y="759"/>
                  </a:cubicBezTo>
                  <a:cubicBezTo>
                    <a:pt x="294" y="751"/>
                    <a:pt x="295" y="737"/>
                    <a:pt x="306" y="730"/>
                  </a:cubicBezTo>
                  <a:cubicBezTo>
                    <a:pt x="310" y="728"/>
                    <a:pt x="314" y="726"/>
                    <a:pt x="317" y="724"/>
                  </a:cubicBezTo>
                  <a:cubicBezTo>
                    <a:pt x="323" y="720"/>
                    <a:pt x="323" y="713"/>
                    <a:pt x="323" y="706"/>
                  </a:cubicBezTo>
                  <a:cubicBezTo>
                    <a:pt x="323" y="703"/>
                    <a:pt x="320" y="700"/>
                    <a:pt x="317" y="699"/>
                  </a:cubicBezTo>
                  <a:cubicBezTo>
                    <a:pt x="115" y="699"/>
                    <a:pt x="115" y="699"/>
                    <a:pt x="115" y="699"/>
                  </a:cubicBezTo>
                  <a:cubicBezTo>
                    <a:pt x="112" y="699"/>
                    <a:pt x="109" y="697"/>
                    <a:pt x="108" y="694"/>
                  </a:cubicBezTo>
                  <a:cubicBezTo>
                    <a:pt x="108" y="694"/>
                    <a:pt x="108" y="694"/>
                    <a:pt x="108" y="694"/>
                  </a:cubicBezTo>
                  <a:cubicBezTo>
                    <a:pt x="58" y="592"/>
                    <a:pt x="0" y="246"/>
                    <a:pt x="247" y="121"/>
                  </a:cubicBezTo>
                  <a:cubicBezTo>
                    <a:pt x="487" y="0"/>
                    <a:pt x="726" y="23"/>
                    <a:pt x="852" y="89"/>
                  </a:cubicBezTo>
                  <a:cubicBezTo>
                    <a:pt x="862" y="94"/>
                    <a:pt x="871" y="99"/>
                    <a:pt x="879" y="104"/>
                  </a:cubicBezTo>
                  <a:cubicBezTo>
                    <a:pt x="883" y="107"/>
                    <a:pt x="885" y="112"/>
                    <a:pt x="882" y="116"/>
                  </a:cubicBezTo>
                  <a:cubicBezTo>
                    <a:pt x="725" y="389"/>
                    <a:pt x="725" y="389"/>
                    <a:pt x="725" y="389"/>
                  </a:cubicBezTo>
                  <a:cubicBezTo>
                    <a:pt x="723" y="378"/>
                    <a:pt x="717" y="368"/>
                    <a:pt x="708" y="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48"/>
            <p:cNvSpPr/>
            <p:nvPr/>
          </p:nvSpPr>
          <p:spPr>
            <a:xfrm flipH="1">
              <a:off x="2188010" y="1072424"/>
              <a:ext cx="329184" cy="568718"/>
            </a:xfrm>
            <a:custGeom>
              <a:avLst/>
              <a:gdLst/>
              <a:ahLst/>
              <a:cxnLst/>
              <a:rect l="l" t="t" r="r" b="b"/>
              <a:pathLst>
                <a:path w="654" h="1130" extrusionOk="0">
                  <a:moveTo>
                    <a:pt x="208" y="896"/>
                  </a:moveTo>
                  <a:cubicBezTo>
                    <a:pt x="217" y="891"/>
                    <a:pt x="224" y="882"/>
                    <a:pt x="225" y="871"/>
                  </a:cubicBezTo>
                  <a:cubicBezTo>
                    <a:pt x="228" y="856"/>
                    <a:pt x="224" y="838"/>
                    <a:pt x="214" y="822"/>
                  </a:cubicBezTo>
                  <a:cubicBezTo>
                    <a:pt x="205" y="805"/>
                    <a:pt x="192" y="793"/>
                    <a:pt x="177" y="787"/>
                  </a:cubicBezTo>
                  <a:cubicBezTo>
                    <a:pt x="167" y="784"/>
                    <a:pt x="156" y="784"/>
                    <a:pt x="147" y="790"/>
                  </a:cubicBezTo>
                  <a:cubicBezTo>
                    <a:pt x="137" y="795"/>
                    <a:pt x="131" y="805"/>
                    <a:pt x="130" y="816"/>
                  </a:cubicBezTo>
                  <a:cubicBezTo>
                    <a:pt x="3" y="597"/>
                    <a:pt x="3" y="597"/>
                    <a:pt x="3" y="597"/>
                  </a:cubicBezTo>
                  <a:cubicBezTo>
                    <a:pt x="0" y="591"/>
                    <a:pt x="0" y="585"/>
                    <a:pt x="3" y="579"/>
                  </a:cubicBezTo>
                  <a:cubicBezTo>
                    <a:pt x="142" y="339"/>
                    <a:pt x="142" y="339"/>
                    <a:pt x="142" y="339"/>
                  </a:cubicBezTo>
                  <a:cubicBezTo>
                    <a:pt x="142" y="336"/>
                    <a:pt x="142" y="332"/>
                    <a:pt x="139" y="330"/>
                  </a:cubicBezTo>
                  <a:cubicBezTo>
                    <a:pt x="133" y="326"/>
                    <a:pt x="127" y="323"/>
                    <a:pt x="121" y="326"/>
                  </a:cubicBezTo>
                  <a:cubicBezTo>
                    <a:pt x="117" y="328"/>
                    <a:pt x="113" y="331"/>
                    <a:pt x="110" y="333"/>
                  </a:cubicBezTo>
                  <a:cubicBezTo>
                    <a:pt x="98" y="339"/>
                    <a:pt x="85" y="333"/>
                    <a:pt x="83" y="320"/>
                  </a:cubicBezTo>
                  <a:cubicBezTo>
                    <a:pt x="81" y="307"/>
                    <a:pt x="85" y="294"/>
                    <a:pt x="92" y="282"/>
                  </a:cubicBezTo>
                  <a:cubicBezTo>
                    <a:pt x="99" y="271"/>
                    <a:pt x="108" y="260"/>
                    <a:pt x="120" y="256"/>
                  </a:cubicBezTo>
                  <a:cubicBezTo>
                    <a:pt x="132" y="251"/>
                    <a:pt x="144" y="259"/>
                    <a:pt x="144" y="272"/>
                  </a:cubicBezTo>
                  <a:cubicBezTo>
                    <a:pt x="145" y="276"/>
                    <a:pt x="144" y="281"/>
                    <a:pt x="144" y="285"/>
                  </a:cubicBezTo>
                  <a:cubicBezTo>
                    <a:pt x="145" y="293"/>
                    <a:pt x="150" y="296"/>
                    <a:pt x="157" y="299"/>
                  </a:cubicBezTo>
                  <a:cubicBezTo>
                    <a:pt x="160" y="301"/>
                    <a:pt x="163" y="299"/>
                    <a:pt x="166" y="297"/>
                  </a:cubicBezTo>
                  <a:cubicBezTo>
                    <a:pt x="334" y="6"/>
                    <a:pt x="334" y="6"/>
                    <a:pt x="334" y="6"/>
                  </a:cubicBezTo>
                  <a:cubicBezTo>
                    <a:pt x="337" y="2"/>
                    <a:pt x="343" y="0"/>
                    <a:pt x="347" y="3"/>
                  </a:cubicBezTo>
                  <a:cubicBezTo>
                    <a:pt x="480" y="102"/>
                    <a:pt x="524" y="251"/>
                    <a:pt x="535" y="353"/>
                  </a:cubicBezTo>
                  <a:cubicBezTo>
                    <a:pt x="542" y="405"/>
                    <a:pt x="507" y="442"/>
                    <a:pt x="511" y="473"/>
                  </a:cubicBezTo>
                  <a:cubicBezTo>
                    <a:pt x="518" y="532"/>
                    <a:pt x="648" y="625"/>
                    <a:pt x="651" y="690"/>
                  </a:cubicBezTo>
                  <a:cubicBezTo>
                    <a:pt x="654" y="734"/>
                    <a:pt x="565" y="752"/>
                    <a:pt x="550" y="781"/>
                  </a:cubicBezTo>
                  <a:cubicBezTo>
                    <a:pt x="543" y="794"/>
                    <a:pt x="562" y="823"/>
                    <a:pt x="560" y="841"/>
                  </a:cubicBezTo>
                  <a:cubicBezTo>
                    <a:pt x="559" y="857"/>
                    <a:pt x="515" y="874"/>
                    <a:pt x="515" y="874"/>
                  </a:cubicBezTo>
                  <a:cubicBezTo>
                    <a:pt x="515" y="874"/>
                    <a:pt x="546" y="903"/>
                    <a:pt x="548" y="916"/>
                  </a:cubicBezTo>
                  <a:cubicBezTo>
                    <a:pt x="549" y="932"/>
                    <a:pt x="520" y="957"/>
                    <a:pt x="519" y="973"/>
                  </a:cubicBezTo>
                  <a:cubicBezTo>
                    <a:pt x="519" y="989"/>
                    <a:pt x="545" y="1030"/>
                    <a:pt x="532" y="1073"/>
                  </a:cubicBezTo>
                  <a:cubicBezTo>
                    <a:pt x="515" y="1130"/>
                    <a:pt x="356" y="1091"/>
                    <a:pt x="288" y="1083"/>
                  </a:cubicBezTo>
                  <a:cubicBezTo>
                    <a:pt x="286" y="1083"/>
                    <a:pt x="283" y="1082"/>
                    <a:pt x="282" y="1079"/>
                  </a:cubicBezTo>
                  <a:cubicBezTo>
                    <a:pt x="177" y="898"/>
                    <a:pt x="177" y="898"/>
                    <a:pt x="177" y="898"/>
                  </a:cubicBezTo>
                  <a:cubicBezTo>
                    <a:pt x="188" y="902"/>
                    <a:pt x="199" y="902"/>
                    <a:pt x="208" y="8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48"/>
            <p:cNvSpPr/>
            <p:nvPr/>
          </p:nvSpPr>
          <p:spPr>
            <a:xfrm flipH="1">
              <a:off x="2384708" y="1372925"/>
              <a:ext cx="354381" cy="358367"/>
            </a:xfrm>
            <a:custGeom>
              <a:avLst/>
              <a:gdLst/>
              <a:ahLst/>
              <a:cxnLst/>
              <a:rect l="l" t="t" r="r" b="b"/>
              <a:pathLst>
                <a:path w="704" h="712" extrusionOk="0">
                  <a:moveTo>
                    <a:pt x="11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62" y="7"/>
                    <a:pt x="157" y="17"/>
                    <a:pt x="157" y="28"/>
                  </a:cubicBezTo>
                  <a:cubicBezTo>
                    <a:pt x="157" y="38"/>
                    <a:pt x="162" y="48"/>
                    <a:pt x="170" y="55"/>
                  </a:cubicBezTo>
                  <a:cubicBezTo>
                    <a:pt x="182" y="65"/>
                    <a:pt x="199" y="70"/>
                    <a:pt x="218" y="70"/>
                  </a:cubicBezTo>
                  <a:cubicBezTo>
                    <a:pt x="237" y="70"/>
                    <a:pt x="254" y="65"/>
                    <a:pt x="267" y="55"/>
                  </a:cubicBezTo>
                  <a:cubicBezTo>
                    <a:pt x="275" y="48"/>
                    <a:pt x="280" y="38"/>
                    <a:pt x="280" y="28"/>
                  </a:cubicBezTo>
                  <a:cubicBezTo>
                    <a:pt x="280" y="17"/>
                    <a:pt x="275" y="7"/>
                    <a:pt x="266" y="0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417" y="0"/>
                    <a:pt x="423" y="3"/>
                    <a:pt x="426" y="9"/>
                  </a:cubicBezTo>
                  <a:cubicBezTo>
                    <a:pt x="565" y="249"/>
                    <a:pt x="565" y="249"/>
                    <a:pt x="565" y="249"/>
                  </a:cubicBezTo>
                  <a:cubicBezTo>
                    <a:pt x="568" y="251"/>
                    <a:pt x="571" y="253"/>
                    <a:pt x="575" y="251"/>
                  </a:cubicBezTo>
                  <a:cubicBezTo>
                    <a:pt x="581" y="248"/>
                    <a:pt x="586" y="244"/>
                    <a:pt x="587" y="237"/>
                  </a:cubicBezTo>
                  <a:cubicBezTo>
                    <a:pt x="587" y="233"/>
                    <a:pt x="587" y="228"/>
                    <a:pt x="587" y="224"/>
                  </a:cubicBezTo>
                  <a:cubicBezTo>
                    <a:pt x="587" y="211"/>
                    <a:pt x="599" y="203"/>
                    <a:pt x="611" y="208"/>
                  </a:cubicBezTo>
                  <a:cubicBezTo>
                    <a:pt x="623" y="212"/>
                    <a:pt x="633" y="223"/>
                    <a:pt x="639" y="234"/>
                  </a:cubicBezTo>
                  <a:cubicBezTo>
                    <a:pt x="646" y="245"/>
                    <a:pt x="650" y="259"/>
                    <a:pt x="648" y="272"/>
                  </a:cubicBezTo>
                  <a:cubicBezTo>
                    <a:pt x="646" y="285"/>
                    <a:pt x="633" y="290"/>
                    <a:pt x="622" y="284"/>
                  </a:cubicBezTo>
                  <a:cubicBezTo>
                    <a:pt x="618" y="282"/>
                    <a:pt x="614" y="280"/>
                    <a:pt x="611" y="278"/>
                  </a:cubicBezTo>
                  <a:cubicBezTo>
                    <a:pt x="604" y="275"/>
                    <a:pt x="598" y="278"/>
                    <a:pt x="592" y="282"/>
                  </a:cubicBezTo>
                  <a:cubicBezTo>
                    <a:pt x="589" y="283"/>
                    <a:pt x="589" y="287"/>
                    <a:pt x="589" y="291"/>
                  </a:cubicBezTo>
                  <a:cubicBezTo>
                    <a:pt x="700" y="482"/>
                    <a:pt x="700" y="482"/>
                    <a:pt x="700" y="482"/>
                  </a:cubicBezTo>
                  <a:cubicBezTo>
                    <a:pt x="700" y="482"/>
                    <a:pt x="701" y="484"/>
                    <a:pt x="700" y="485"/>
                  </a:cubicBezTo>
                  <a:cubicBezTo>
                    <a:pt x="700" y="487"/>
                    <a:pt x="699" y="488"/>
                    <a:pt x="699" y="488"/>
                  </a:cubicBezTo>
                  <a:cubicBezTo>
                    <a:pt x="699" y="488"/>
                    <a:pt x="699" y="488"/>
                    <a:pt x="699" y="488"/>
                  </a:cubicBezTo>
                  <a:cubicBezTo>
                    <a:pt x="671" y="516"/>
                    <a:pt x="704" y="593"/>
                    <a:pt x="688" y="619"/>
                  </a:cubicBezTo>
                  <a:cubicBezTo>
                    <a:pt x="664" y="659"/>
                    <a:pt x="299" y="712"/>
                    <a:pt x="119" y="586"/>
                  </a:cubicBezTo>
                  <a:cubicBezTo>
                    <a:pt x="83" y="561"/>
                    <a:pt x="129" y="479"/>
                    <a:pt x="98" y="269"/>
                  </a:cubicBezTo>
                  <a:cubicBezTo>
                    <a:pt x="84" y="172"/>
                    <a:pt x="45" y="96"/>
                    <a:pt x="3" y="12"/>
                  </a:cubicBezTo>
                  <a:cubicBezTo>
                    <a:pt x="0" y="7"/>
                    <a:pt x="4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9" name="Google Shape;1049;p48"/>
          <p:cNvGrpSpPr/>
          <p:nvPr/>
        </p:nvGrpSpPr>
        <p:grpSpPr>
          <a:xfrm>
            <a:off x="9260522" y="1280940"/>
            <a:ext cx="614273" cy="655273"/>
            <a:chOff x="9535629" y="937343"/>
            <a:chExt cx="744273" cy="793950"/>
          </a:xfrm>
        </p:grpSpPr>
        <p:grpSp>
          <p:nvGrpSpPr>
            <p:cNvPr id="1050" name="Google Shape;1050;p48"/>
            <p:cNvGrpSpPr/>
            <p:nvPr/>
          </p:nvGrpSpPr>
          <p:grpSpPr>
            <a:xfrm>
              <a:off x="9535629" y="937343"/>
              <a:ext cx="744273" cy="793950"/>
              <a:chOff x="9535629" y="937343"/>
              <a:chExt cx="744273" cy="793950"/>
            </a:xfrm>
          </p:grpSpPr>
          <p:sp>
            <p:nvSpPr>
              <p:cNvPr id="1051" name="Google Shape;1051;p48"/>
              <p:cNvSpPr/>
              <p:nvPr/>
            </p:nvSpPr>
            <p:spPr>
              <a:xfrm>
                <a:off x="10097603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48"/>
              <p:cNvSpPr/>
              <p:nvPr/>
            </p:nvSpPr>
            <p:spPr>
              <a:xfrm>
                <a:off x="10179881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48"/>
              <p:cNvSpPr/>
              <p:nvPr/>
            </p:nvSpPr>
            <p:spPr>
              <a:xfrm>
                <a:off x="10097603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4" name="Google Shape;1054;p48"/>
              <p:cNvSpPr/>
              <p:nvPr/>
            </p:nvSpPr>
            <p:spPr>
              <a:xfrm>
                <a:off x="9642080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5" name="Google Shape;1055;p48"/>
              <p:cNvSpPr/>
              <p:nvPr/>
            </p:nvSpPr>
            <p:spPr>
              <a:xfrm>
                <a:off x="9535629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6" name="Google Shape;1056;p48"/>
              <p:cNvSpPr/>
              <p:nvPr/>
            </p:nvSpPr>
            <p:spPr>
              <a:xfrm>
                <a:off x="9642080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7" name="Google Shape;1057;p48"/>
              <p:cNvSpPr/>
              <p:nvPr/>
            </p:nvSpPr>
            <p:spPr>
              <a:xfrm>
                <a:off x="9901555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8" name="Google Shape;1058;p48"/>
              <p:cNvSpPr/>
              <p:nvPr/>
            </p:nvSpPr>
            <p:spPr>
              <a:xfrm>
                <a:off x="9817503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9" name="Google Shape;1059;p48"/>
              <p:cNvSpPr/>
              <p:nvPr/>
            </p:nvSpPr>
            <p:spPr>
              <a:xfrm>
                <a:off x="9822160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0" name="Google Shape;1060;p48"/>
              <p:cNvSpPr/>
              <p:nvPr/>
            </p:nvSpPr>
            <p:spPr>
              <a:xfrm>
                <a:off x="9846555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61" name="Google Shape;1061;p48"/>
            <p:cNvSpPr/>
            <p:nvPr/>
          </p:nvSpPr>
          <p:spPr>
            <a:xfrm>
              <a:off x="9681556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48"/>
            <p:cNvSpPr/>
            <p:nvPr/>
          </p:nvSpPr>
          <p:spPr>
            <a:xfrm>
              <a:off x="9696858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48"/>
            <p:cNvSpPr/>
            <p:nvPr/>
          </p:nvSpPr>
          <p:spPr>
            <a:xfrm>
              <a:off x="9910204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48"/>
            <p:cNvSpPr/>
            <p:nvPr/>
          </p:nvSpPr>
          <p:spPr>
            <a:xfrm>
              <a:off x="9914196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p48"/>
            <p:cNvSpPr/>
            <p:nvPr/>
          </p:nvSpPr>
          <p:spPr>
            <a:xfrm>
              <a:off x="9750084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48"/>
            <p:cNvSpPr/>
            <p:nvPr/>
          </p:nvSpPr>
          <p:spPr>
            <a:xfrm>
              <a:off x="9910204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7" name="Google Shape;1067;p48"/>
          <p:cNvGrpSpPr/>
          <p:nvPr/>
        </p:nvGrpSpPr>
        <p:grpSpPr>
          <a:xfrm>
            <a:off x="4022080" y="1342041"/>
            <a:ext cx="493157" cy="594172"/>
            <a:chOff x="3188566" y="1011374"/>
            <a:chExt cx="597525" cy="719918"/>
          </a:xfrm>
        </p:grpSpPr>
        <p:sp>
          <p:nvSpPr>
            <p:cNvPr id="1068" name="Google Shape;1068;p48"/>
            <p:cNvSpPr/>
            <p:nvPr/>
          </p:nvSpPr>
          <p:spPr>
            <a:xfrm>
              <a:off x="3249684" y="1376596"/>
              <a:ext cx="441685" cy="354696"/>
            </a:xfrm>
            <a:custGeom>
              <a:avLst/>
              <a:gdLst/>
              <a:ahLst/>
              <a:cxnLst/>
              <a:rect l="l" t="t" r="r" b="b"/>
              <a:pathLst>
                <a:path w="797" h="638" extrusionOk="0">
                  <a:moveTo>
                    <a:pt x="674" y="281"/>
                  </a:moveTo>
                  <a:cubicBezTo>
                    <a:pt x="667" y="288"/>
                    <a:pt x="658" y="291"/>
                    <a:pt x="648" y="290"/>
                  </a:cubicBezTo>
                  <a:cubicBezTo>
                    <a:pt x="634" y="289"/>
                    <a:pt x="620" y="281"/>
                    <a:pt x="608" y="269"/>
                  </a:cubicBezTo>
                  <a:cubicBezTo>
                    <a:pt x="595" y="257"/>
                    <a:pt x="588" y="243"/>
                    <a:pt x="586" y="228"/>
                  </a:cubicBezTo>
                  <a:cubicBezTo>
                    <a:pt x="585" y="219"/>
                    <a:pt x="589" y="209"/>
                    <a:pt x="595" y="202"/>
                  </a:cubicBezTo>
                  <a:cubicBezTo>
                    <a:pt x="602" y="195"/>
                    <a:pt x="612" y="192"/>
                    <a:pt x="622" y="193"/>
                  </a:cubicBezTo>
                  <a:cubicBezTo>
                    <a:pt x="433" y="4"/>
                    <a:pt x="433" y="4"/>
                    <a:pt x="433" y="4"/>
                  </a:cubicBezTo>
                  <a:cubicBezTo>
                    <a:pt x="429" y="0"/>
                    <a:pt x="423" y="0"/>
                    <a:pt x="419" y="4"/>
                  </a:cubicBezTo>
                  <a:cubicBezTo>
                    <a:pt x="216" y="207"/>
                    <a:pt x="216" y="207"/>
                    <a:pt x="216" y="207"/>
                  </a:cubicBezTo>
                  <a:cubicBezTo>
                    <a:pt x="214" y="209"/>
                    <a:pt x="212" y="210"/>
                    <a:pt x="209" y="210"/>
                  </a:cubicBezTo>
                  <a:cubicBezTo>
                    <a:pt x="208" y="210"/>
                    <a:pt x="206" y="210"/>
                    <a:pt x="205" y="209"/>
                  </a:cubicBezTo>
                  <a:cubicBezTo>
                    <a:pt x="201" y="204"/>
                    <a:pt x="197" y="200"/>
                    <a:pt x="198" y="193"/>
                  </a:cubicBezTo>
                  <a:cubicBezTo>
                    <a:pt x="199" y="190"/>
                    <a:pt x="200" y="186"/>
                    <a:pt x="201" y="182"/>
                  </a:cubicBezTo>
                  <a:cubicBezTo>
                    <a:pt x="204" y="171"/>
                    <a:pt x="195" y="161"/>
                    <a:pt x="184" y="162"/>
                  </a:cubicBezTo>
                  <a:cubicBezTo>
                    <a:pt x="172" y="163"/>
                    <a:pt x="161" y="170"/>
                    <a:pt x="153" y="179"/>
                  </a:cubicBezTo>
                  <a:cubicBezTo>
                    <a:pt x="144" y="187"/>
                    <a:pt x="137" y="198"/>
                    <a:pt x="136" y="210"/>
                  </a:cubicBezTo>
                  <a:cubicBezTo>
                    <a:pt x="135" y="221"/>
                    <a:pt x="145" y="230"/>
                    <a:pt x="156" y="227"/>
                  </a:cubicBezTo>
                  <a:cubicBezTo>
                    <a:pt x="160" y="226"/>
                    <a:pt x="164" y="225"/>
                    <a:pt x="167" y="224"/>
                  </a:cubicBezTo>
                  <a:cubicBezTo>
                    <a:pt x="174" y="223"/>
                    <a:pt x="178" y="227"/>
                    <a:pt x="183" y="231"/>
                  </a:cubicBezTo>
                  <a:cubicBezTo>
                    <a:pt x="184" y="232"/>
                    <a:pt x="184" y="234"/>
                    <a:pt x="184" y="235"/>
                  </a:cubicBezTo>
                  <a:cubicBezTo>
                    <a:pt x="184" y="237"/>
                    <a:pt x="183" y="240"/>
                    <a:pt x="181" y="242"/>
                  </a:cubicBezTo>
                  <a:cubicBezTo>
                    <a:pt x="4" y="419"/>
                    <a:pt x="4" y="419"/>
                    <a:pt x="4" y="419"/>
                  </a:cubicBezTo>
                  <a:cubicBezTo>
                    <a:pt x="0" y="423"/>
                    <a:pt x="1" y="427"/>
                    <a:pt x="2" y="430"/>
                  </a:cubicBezTo>
                  <a:cubicBezTo>
                    <a:pt x="32" y="483"/>
                    <a:pt x="232" y="420"/>
                    <a:pt x="247" y="435"/>
                  </a:cubicBezTo>
                  <a:cubicBezTo>
                    <a:pt x="274" y="459"/>
                    <a:pt x="244" y="530"/>
                    <a:pt x="258" y="554"/>
                  </a:cubicBezTo>
                  <a:cubicBezTo>
                    <a:pt x="279" y="589"/>
                    <a:pt x="609" y="638"/>
                    <a:pt x="773" y="524"/>
                  </a:cubicBezTo>
                  <a:cubicBezTo>
                    <a:pt x="797" y="507"/>
                    <a:pt x="779" y="460"/>
                    <a:pt x="781" y="357"/>
                  </a:cubicBezTo>
                  <a:cubicBezTo>
                    <a:pt x="781" y="354"/>
                    <a:pt x="780" y="352"/>
                    <a:pt x="779" y="350"/>
                  </a:cubicBezTo>
                  <a:cubicBezTo>
                    <a:pt x="683" y="255"/>
                    <a:pt x="683" y="255"/>
                    <a:pt x="683" y="255"/>
                  </a:cubicBezTo>
                  <a:cubicBezTo>
                    <a:pt x="684" y="265"/>
                    <a:pt x="681" y="274"/>
                    <a:pt x="674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48"/>
            <p:cNvSpPr/>
            <p:nvPr/>
          </p:nvSpPr>
          <p:spPr>
            <a:xfrm>
              <a:off x="3188566" y="1164199"/>
              <a:ext cx="288366" cy="430478"/>
            </a:xfrm>
            <a:custGeom>
              <a:avLst/>
              <a:gdLst/>
              <a:ahLst/>
              <a:cxnLst/>
              <a:rect l="l" t="t" r="r" b="b"/>
              <a:pathLst>
                <a:path w="520" h="774" extrusionOk="0">
                  <a:moveTo>
                    <a:pt x="2" y="460"/>
                  </a:moveTo>
                  <a:cubicBezTo>
                    <a:pt x="0" y="499"/>
                    <a:pt x="80" y="515"/>
                    <a:pt x="94" y="542"/>
                  </a:cubicBezTo>
                  <a:cubicBezTo>
                    <a:pt x="100" y="554"/>
                    <a:pt x="83" y="580"/>
                    <a:pt x="84" y="597"/>
                  </a:cubicBezTo>
                  <a:cubicBezTo>
                    <a:pt x="86" y="610"/>
                    <a:pt x="125" y="626"/>
                    <a:pt x="125" y="626"/>
                  </a:cubicBezTo>
                  <a:cubicBezTo>
                    <a:pt x="125" y="626"/>
                    <a:pt x="97" y="652"/>
                    <a:pt x="96" y="664"/>
                  </a:cubicBezTo>
                  <a:cubicBezTo>
                    <a:pt x="95" y="679"/>
                    <a:pt x="121" y="701"/>
                    <a:pt x="122" y="716"/>
                  </a:cubicBezTo>
                  <a:cubicBezTo>
                    <a:pt x="122" y="723"/>
                    <a:pt x="116" y="737"/>
                    <a:pt x="111" y="754"/>
                  </a:cubicBezTo>
                  <a:cubicBezTo>
                    <a:pt x="108" y="767"/>
                    <a:pt x="114" y="774"/>
                    <a:pt x="127" y="763"/>
                  </a:cubicBezTo>
                  <a:cubicBezTo>
                    <a:pt x="265" y="624"/>
                    <a:pt x="265" y="624"/>
                    <a:pt x="265" y="624"/>
                  </a:cubicBezTo>
                  <a:cubicBezTo>
                    <a:pt x="255" y="626"/>
                    <a:pt x="246" y="622"/>
                    <a:pt x="239" y="615"/>
                  </a:cubicBezTo>
                  <a:cubicBezTo>
                    <a:pt x="232" y="609"/>
                    <a:pt x="229" y="599"/>
                    <a:pt x="230" y="589"/>
                  </a:cubicBezTo>
                  <a:cubicBezTo>
                    <a:pt x="231" y="575"/>
                    <a:pt x="239" y="561"/>
                    <a:pt x="251" y="549"/>
                  </a:cubicBezTo>
                  <a:cubicBezTo>
                    <a:pt x="263" y="536"/>
                    <a:pt x="277" y="529"/>
                    <a:pt x="292" y="528"/>
                  </a:cubicBezTo>
                  <a:cubicBezTo>
                    <a:pt x="301" y="527"/>
                    <a:pt x="311" y="530"/>
                    <a:pt x="318" y="537"/>
                  </a:cubicBezTo>
                  <a:cubicBezTo>
                    <a:pt x="324" y="544"/>
                    <a:pt x="328" y="553"/>
                    <a:pt x="326" y="563"/>
                  </a:cubicBezTo>
                  <a:cubicBezTo>
                    <a:pt x="516" y="374"/>
                    <a:pt x="516" y="374"/>
                    <a:pt x="516" y="374"/>
                  </a:cubicBezTo>
                  <a:cubicBezTo>
                    <a:pt x="520" y="370"/>
                    <a:pt x="520" y="364"/>
                    <a:pt x="516" y="361"/>
                  </a:cubicBezTo>
                  <a:cubicBezTo>
                    <a:pt x="313" y="157"/>
                    <a:pt x="313" y="157"/>
                    <a:pt x="313" y="157"/>
                  </a:cubicBezTo>
                  <a:cubicBezTo>
                    <a:pt x="311" y="155"/>
                    <a:pt x="310" y="153"/>
                    <a:pt x="310" y="150"/>
                  </a:cubicBezTo>
                  <a:cubicBezTo>
                    <a:pt x="310" y="149"/>
                    <a:pt x="310" y="148"/>
                    <a:pt x="311" y="147"/>
                  </a:cubicBezTo>
                  <a:cubicBezTo>
                    <a:pt x="316" y="142"/>
                    <a:pt x="320" y="138"/>
                    <a:pt x="327" y="139"/>
                  </a:cubicBezTo>
                  <a:cubicBezTo>
                    <a:pt x="330" y="140"/>
                    <a:pt x="334" y="141"/>
                    <a:pt x="338" y="142"/>
                  </a:cubicBezTo>
                  <a:cubicBezTo>
                    <a:pt x="349" y="145"/>
                    <a:pt x="359" y="137"/>
                    <a:pt x="358" y="125"/>
                  </a:cubicBezTo>
                  <a:cubicBezTo>
                    <a:pt x="357" y="114"/>
                    <a:pt x="350" y="102"/>
                    <a:pt x="341" y="94"/>
                  </a:cubicBezTo>
                  <a:cubicBezTo>
                    <a:pt x="333" y="86"/>
                    <a:pt x="322" y="79"/>
                    <a:pt x="310" y="78"/>
                  </a:cubicBezTo>
                  <a:cubicBezTo>
                    <a:pt x="299" y="77"/>
                    <a:pt x="290" y="86"/>
                    <a:pt x="293" y="98"/>
                  </a:cubicBezTo>
                  <a:cubicBezTo>
                    <a:pt x="294" y="101"/>
                    <a:pt x="295" y="105"/>
                    <a:pt x="296" y="109"/>
                  </a:cubicBezTo>
                  <a:cubicBezTo>
                    <a:pt x="297" y="116"/>
                    <a:pt x="293" y="120"/>
                    <a:pt x="289" y="124"/>
                  </a:cubicBezTo>
                  <a:cubicBezTo>
                    <a:pt x="288" y="125"/>
                    <a:pt x="286" y="125"/>
                    <a:pt x="285" y="126"/>
                  </a:cubicBezTo>
                  <a:cubicBezTo>
                    <a:pt x="282" y="126"/>
                    <a:pt x="280" y="125"/>
                    <a:pt x="278" y="123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56" y="0"/>
                    <a:pt x="148" y="2"/>
                    <a:pt x="145" y="8"/>
                  </a:cubicBezTo>
                  <a:cubicBezTo>
                    <a:pt x="123" y="60"/>
                    <a:pt x="112" y="112"/>
                    <a:pt x="107" y="154"/>
                  </a:cubicBezTo>
                  <a:cubicBezTo>
                    <a:pt x="101" y="202"/>
                    <a:pt x="132" y="236"/>
                    <a:pt x="129" y="263"/>
                  </a:cubicBezTo>
                  <a:cubicBezTo>
                    <a:pt x="123" y="317"/>
                    <a:pt x="5" y="401"/>
                    <a:pt x="2" y="4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48"/>
            <p:cNvSpPr/>
            <p:nvPr/>
          </p:nvSpPr>
          <p:spPr>
            <a:xfrm>
              <a:off x="3494154" y="1126940"/>
              <a:ext cx="291937" cy="427110"/>
            </a:xfrm>
            <a:custGeom>
              <a:avLst/>
              <a:gdLst/>
              <a:ahLst/>
              <a:cxnLst/>
              <a:rect l="l" t="t" r="r" b="b"/>
              <a:pathLst>
                <a:path w="527" h="768" extrusionOk="0">
                  <a:moveTo>
                    <a:pt x="281" y="185"/>
                  </a:moveTo>
                  <a:cubicBezTo>
                    <a:pt x="288" y="191"/>
                    <a:pt x="291" y="201"/>
                    <a:pt x="290" y="211"/>
                  </a:cubicBezTo>
                  <a:cubicBezTo>
                    <a:pt x="289" y="225"/>
                    <a:pt x="281" y="239"/>
                    <a:pt x="269" y="251"/>
                  </a:cubicBezTo>
                  <a:cubicBezTo>
                    <a:pt x="257" y="264"/>
                    <a:pt x="242" y="271"/>
                    <a:pt x="228" y="273"/>
                  </a:cubicBezTo>
                  <a:cubicBezTo>
                    <a:pt x="218" y="274"/>
                    <a:pt x="209" y="270"/>
                    <a:pt x="202" y="264"/>
                  </a:cubicBezTo>
                  <a:cubicBezTo>
                    <a:pt x="195" y="257"/>
                    <a:pt x="192" y="247"/>
                    <a:pt x="193" y="237"/>
                  </a:cubicBezTo>
                  <a:cubicBezTo>
                    <a:pt x="4" y="426"/>
                    <a:pt x="4" y="426"/>
                    <a:pt x="4" y="426"/>
                  </a:cubicBezTo>
                  <a:cubicBezTo>
                    <a:pt x="0" y="430"/>
                    <a:pt x="0" y="436"/>
                    <a:pt x="4" y="440"/>
                  </a:cubicBezTo>
                  <a:cubicBezTo>
                    <a:pt x="207" y="643"/>
                    <a:pt x="207" y="643"/>
                    <a:pt x="207" y="643"/>
                  </a:cubicBezTo>
                  <a:cubicBezTo>
                    <a:pt x="209" y="645"/>
                    <a:pt x="210" y="647"/>
                    <a:pt x="210" y="650"/>
                  </a:cubicBezTo>
                  <a:cubicBezTo>
                    <a:pt x="210" y="651"/>
                    <a:pt x="209" y="653"/>
                    <a:pt x="208" y="654"/>
                  </a:cubicBezTo>
                  <a:cubicBezTo>
                    <a:pt x="204" y="658"/>
                    <a:pt x="200" y="662"/>
                    <a:pt x="193" y="661"/>
                  </a:cubicBezTo>
                  <a:cubicBezTo>
                    <a:pt x="189" y="660"/>
                    <a:pt x="186" y="659"/>
                    <a:pt x="182" y="658"/>
                  </a:cubicBezTo>
                  <a:cubicBezTo>
                    <a:pt x="171" y="655"/>
                    <a:pt x="161" y="664"/>
                    <a:pt x="162" y="675"/>
                  </a:cubicBezTo>
                  <a:cubicBezTo>
                    <a:pt x="163" y="687"/>
                    <a:pt x="170" y="698"/>
                    <a:pt x="179" y="706"/>
                  </a:cubicBezTo>
                  <a:cubicBezTo>
                    <a:pt x="187" y="715"/>
                    <a:pt x="198" y="722"/>
                    <a:pt x="209" y="723"/>
                  </a:cubicBezTo>
                  <a:cubicBezTo>
                    <a:pt x="221" y="724"/>
                    <a:pt x="229" y="714"/>
                    <a:pt x="227" y="703"/>
                  </a:cubicBezTo>
                  <a:cubicBezTo>
                    <a:pt x="226" y="699"/>
                    <a:pt x="224" y="695"/>
                    <a:pt x="224" y="691"/>
                  </a:cubicBezTo>
                  <a:cubicBezTo>
                    <a:pt x="222" y="685"/>
                    <a:pt x="226" y="681"/>
                    <a:pt x="231" y="676"/>
                  </a:cubicBezTo>
                  <a:cubicBezTo>
                    <a:pt x="232" y="675"/>
                    <a:pt x="233" y="675"/>
                    <a:pt x="235" y="675"/>
                  </a:cubicBezTo>
                  <a:cubicBezTo>
                    <a:pt x="237" y="675"/>
                    <a:pt x="240" y="676"/>
                    <a:pt x="241" y="677"/>
                  </a:cubicBezTo>
                  <a:cubicBezTo>
                    <a:pt x="326" y="763"/>
                    <a:pt x="326" y="763"/>
                    <a:pt x="326" y="763"/>
                  </a:cubicBezTo>
                  <a:cubicBezTo>
                    <a:pt x="332" y="768"/>
                    <a:pt x="342" y="765"/>
                    <a:pt x="343" y="757"/>
                  </a:cubicBezTo>
                  <a:cubicBezTo>
                    <a:pt x="344" y="735"/>
                    <a:pt x="347" y="712"/>
                    <a:pt x="350" y="686"/>
                  </a:cubicBezTo>
                  <a:cubicBezTo>
                    <a:pt x="365" y="585"/>
                    <a:pt x="409" y="509"/>
                    <a:pt x="453" y="420"/>
                  </a:cubicBezTo>
                  <a:cubicBezTo>
                    <a:pt x="488" y="349"/>
                    <a:pt x="527" y="147"/>
                    <a:pt x="441" y="6"/>
                  </a:cubicBezTo>
                  <a:cubicBezTo>
                    <a:pt x="438" y="1"/>
                    <a:pt x="430" y="0"/>
                    <a:pt x="426" y="4"/>
                  </a:cubicBezTo>
                  <a:cubicBezTo>
                    <a:pt x="254" y="176"/>
                    <a:pt x="254" y="176"/>
                    <a:pt x="254" y="176"/>
                  </a:cubicBezTo>
                  <a:cubicBezTo>
                    <a:pt x="264" y="175"/>
                    <a:pt x="274" y="178"/>
                    <a:pt x="281" y="1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48"/>
            <p:cNvSpPr/>
            <p:nvPr/>
          </p:nvSpPr>
          <p:spPr>
            <a:xfrm>
              <a:off x="3277827" y="1011374"/>
              <a:ext cx="449665" cy="347961"/>
            </a:xfrm>
            <a:custGeom>
              <a:avLst/>
              <a:gdLst/>
              <a:ahLst/>
              <a:cxnLst/>
              <a:rect l="l" t="t" r="r" b="b"/>
              <a:pathLst>
                <a:path w="811" h="626" extrusionOk="0">
                  <a:moveTo>
                    <a:pt x="126" y="345"/>
                  </a:moveTo>
                  <a:cubicBezTo>
                    <a:pt x="132" y="338"/>
                    <a:pt x="142" y="335"/>
                    <a:pt x="151" y="336"/>
                  </a:cubicBezTo>
                  <a:cubicBezTo>
                    <a:pt x="166" y="337"/>
                    <a:pt x="180" y="345"/>
                    <a:pt x="192" y="357"/>
                  </a:cubicBezTo>
                  <a:cubicBezTo>
                    <a:pt x="204" y="369"/>
                    <a:pt x="212" y="384"/>
                    <a:pt x="213" y="398"/>
                  </a:cubicBezTo>
                  <a:cubicBezTo>
                    <a:pt x="214" y="408"/>
                    <a:pt x="211" y="417"/>
                    <a:pt x="204" y="424"/>
                  </a:cubicBezTo>
                  <a:cubicBezTo>
                    <a:pt x="197" y="431"/>
                    <a:pt x="188" y="434"/>
                    <a:pt x="178" y="433"/>
                  </a:cubicBezTo>
                  <a:cubicBezTo>
                    <a:pt x="367" y="622"/>
                    <a:pt x="367" y="622"/>
                    <a:pt x="367" y="622"/>
                  </a:cubicBezTo>
                  <a:cubicBezTo>
                    <a:pt x="371" y="626"/>
                    <a:pt x="377" y="626"/>
                    <a:pt x="380" y="622"/>
                  </a:cubicBezTo>
                  <a:cubicBezTo>
                    <a:pt x="584" y="419"/>
                    <a:pt x="584" y="419"/>
                    <a:pt x="584" y="419"/>
                  </a:cubicBezTo>
                  <a:cubicBezTo>
                    <a:pt x="586" y="417"/>
                    <a:pt x="588" y="416"/>
                    <a:pt x="591" y="416"/>
                  </a:cubicBezTo>
                  <a:cubicBezTo>
                    <a:pt x="592" y="416"/>
                    <a:pt x="593" y="417"/>
                    <a:pt x="594" y="418"/>
                  </a:cubicBezTo>
                  <a:cubicBezTo>
                    <a:pt x="599" y="422"/>
                    <a:pt x="603" y="426"/>
                    <a:pt x="602" y="433"/>
                  </a:cubicBezTo>
                  <a:cubicBezTo>
                    <a:pt x="601" y="437"/>
                    <a:pt x="600" y="440"/>
                    <a:pt x="599" y="444"/>
                  </a:cubicBezTo>
                  <a:cubicBezTo>
                    <a:pt x="596" y="455"/>
                    <a:pt x="604" y="465"/>
                    <a:pt x="616" y="464"/>
                  </a:cubicBezTo>
                  <a:cubicBezTo>
                    <a:pt x="627" y="463"/>
                    <a:pt x="639" y="456"/>
                    <a:pt x="647" y="447"/>
                  </a:cubicBezTo>
                  <a:cubicBezTo>
                    <a:pt x="655" y="439"/>
                    <a:pt x="662" y="428"/>
                    <a:pt x="663" y="417"/>
                  </a:cubicBezTo>
                  <a:cubicBezTo>
                    <a:pt x="664" y="405"/>
                    <a:pt x="655" y="397"/>
                    <a:pt x="643" y="399"/>
                  </a:cubicBezTo>
                  <a:cubicBezTo>
                    <a:pt x="640" y="400"/>
                    <a:pt x="636" y="402"/>
                    <a:pt x="632" y="402"/>
                  </a:cubicBezTo>
                  <a:cubicBezTo>
                    <a:pt x="625" y="404"/>
                    <a:pt x="621" y="400"/>
                    <a:pt x="617" y="395"/>
                  </a:cubicBezTo>
                  <a:cubicBezTo>
                    <a:pt x="616" y="394"/>
                    <a:pt x="616" y="393"/>
                    <a:pt x="615" y="391"/>
                  </a:cubicBezTo>
                  <a:cubicBezTo>
                    <a:pt x="615" y="389"/>
                    <a:pt x="616" y="386"/>
                    <a:pt x="618" y="385"/>
                  </a:cubicBezTo>
                  <a:cubicBezTo>
                    <a:pt x="808" y="195"/>
                    <a:pt x="808" y="195"/>
                    <a:pt x="808" y="195"/>
                  </a:cubicBezTo>
                  <a:cubicBezTo>
                    <a:pt x="811" y="192"/>
                    <a:pt x="811" y="186"/>
                    <a:pt x="808" y="182"/>
                  </a:cubicBezTo>
                  <a:cubicBezTo>
                    <a:pt x="785" y="154"/>
                    <a:pt x="755" y="129"/>
                    <a:pt x="717" y="109"/>
                  </a:cubicBezTo>
                  <a:cubicBezTo>
                    <a:pt x="500" y="0"/>
                    <a:pt x="284" y="20"/>
                    <a:pt x="170" y="80"/>
                  </a:cubicBezTo>
                  <a:cubicBezTo>
                    <a:pt x="88" y="123"/>
                    <a:pt x="36" y="184"/>
                    <a:pt x="2" y="247"/>
                  </a:cubicBezTo>
                  <a:cubicBezTo>
                    <a:pt x="0" y="251"/>
                    <a:pt x="0" y="255"/>
                    <a:pt x="3" y="258"/>
                  </a:cubicBezTo>
                  <a:cubicBezTo>
                    <a:pt x="117" y="372"/>
                    <a:pt x="117" y="372"/>
                    <a:pt x="117" y="372"/>
                  </a:cubicBezTo>
                  <a:cubicBezTo>
                    <a:pt x="115" y="362"/>
                    <a:pt x="119" y="352"/>
                    <a:pt x="126" y="3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2" name="Google Shape;1072;p48"/>
          <p:cNvGrpSpPr/>
          <p:nvPr/>
        </p:nvGrpSpPr>
        <p:grpSpPr>
          <a:xfrm>
            <a:off x="4835054" y="1341758"/>
            <a:ext cx="494340" cy="594455"/>
            <a:chOff x="4173591" y="1011032"/>
            <a:chExt cx="598958" cy="720261"/>
          </a:xfrm>
        </p:grpSpPr>
        <p:sp>
          <p:nvSpPr>
            <p:cNvPr id="1073" name="Google Shape;1073;p48"/>
            <p:cNvSpPr/>
            <p:nvPr/>
          </p:nvSpPr>
          <p:spPr>
            <a:xfrm>
              <a:off x="4483285" y="1011032"/>
              <a:ext cx="289264" cy="340491"/>
            </a:xfrm>
            <a:custGeom>
              <a:avLst/>
              <a:gdLst/>
              <a:ahLst/>
              <a:cxnLst/>
              <a:rect l="l" t="t" r="r" b="b"/>
              <a:pathLst>
                <a:path w="518" h="610" extrusionOk="0">
                  <a:moveTo>
                    <a:pt x="26" y="275"/>
                  </a:moveTo>
                  <a:cubicBezTo>
                    <a:pt x="36" y="275"/>
                    <a:pt x="45" y="280"/>
                    <a:pt x="51" y="287"/>
                  </a:cubicBezTo>
                  <a:cubicBezTo>
                    <a:pt x="61" y="299"/>
                    <a:pt x="66" y="315"/>
                    <a:pt x="65" y="332"/>
                  </a:cubicBezTo>
                  <a:cubicBezTo>
                    <a:pt x="66" y="350"/>
                    <a:pt x="61" y="366"/>
                    <a:pt x="51" y="377"/>
                  </a:cubicBezTo>
                  <a:cubicBezTo>
                    <a:pt x="45" y="384"/>
                    <a:pt x="36" y="389"/>
                    <a:pt x="26" y="389"/>
                  </a:cubicBezTo>
                  <a:cubicBezTo>
                    <a:pt x="16" y="389"/>
                    <a:pt x="7" y="384"/>
                    <a:pt x="0" y="376"/>
                  </a:cubicBezTo>
                  <a:cubicBezTo>
                    <a:pt x="0" y="603"/>
                    <a:pt x="0" y="603"/>
                    <a:pt x="0" y="603"/>
                  </a:cubicBezTo>
                  <a:cubicBezTo>
                    <a:pt x="0" y="607"/>
                    <a:pt x="5" y="610"/>
                    <a:pt x="9" y="609"/>
                  </a:cubicBezTo>
                  <a:cubicBezTo>
                    <a:pt x="244" y="532"/>
                    <a:pt x="244" y="532"/>
                    <a:pt x="244" y="532"/>
                  </a:cubicBezTo>
                  <a:cubicBezTo>
                    <a:pt x="245" y="532"/>
                    <a:pt x="247" y="532"/>
                    <a:pt x="248" y="532"/>
                  </a:cubicBezTo>
                  <a:cubicBezTo>
                    <a:pt x="250" y="533"/>
                    <a:pt x="252" y="534"/>
                    <a:pt x="253" y="537"/>
                  </a:cubicBezTo>
                  <a:cubicBezTo>
                    <a:pt x="256" y="543"/>
                    <a:pt x="257" y="548"/>
                    <a:pt x="253" y="554"/>
                  </a:cubicBezTo>
                  <a:cubicBezTo>
                    <a:pt x="251" y="557"/>
                    <a:pt x="248" y="560"/>
                    <a:pt x="245" y="563"/>
                  </a:cubicBezTo>
                  <a:cubicBezTo>
                    <a:pt x="237" y="572"/>
                    <a:pt x="240" y="584"/>
                    <a:pt x="252" y="589"/>
                  </a:cubicBezTo>
                  <a:cubicBezTo>
                    <a:pt x="263" y="593"/>
                    <a:pt x="276" y="592"/>
                    <a:pt x="287" y="588"/>
                  </a:cubicBezTo>
                  <a:cubicBezTo>
                    <a:pt x="299" y="584"/>
                    <a:pt x="310" y="578"/>
                    <a:pt x="317" y="568"/>
                  </a:cubicBezTo>
                  <a:cubicBezTo>
                    <a:pt x="323" y="557"/>
                    <a:pt x="318" y="545"/>
                    <a:pt x="306" y="543"/>
                  </a:cubicBezTo>
                  <a:cubicBezTo>
                    <a:pt x="303" y="542"/>
                    <a:pt x="299" y="541"/>
                    <a:pt x="295" y="540"/>
                  </a:cubicBezTo>
                  <a:cubicBezTo>
                    <a:pt x="288" y="538"/>
                    <a:pt x="286" y="533"/>
                    <a:pt x="285" y="526"/>
                  </a:cubicBezTo>
                  <a:cubicBezTo>
                    <a:pt x="284" y="524"/>
                    <a:pt x="285" y="521"/>
                    <a:pt x="287" y="520"/>
                  </a:cubicBezTo>
                  <a:cubicBezTo>
                    <a:pt x="287" y="519"/>
                    <a:pt x="288" y="518"/>
                    <a:pt x="289" y="518"/>
                  </a:cubicBezTo>
                  <a:cubicBezTo>
                    <a:pt x="505" y="448"/>
                    <a:pt x="505" y="448"/>
                    <a:pt x="505" y="448"/>
                  </a:cubicBezTo>
                  <a:cubicBezTo>
                    <a:pt x="507" y="447"/>
                    <a:pt x="509" y="445"/>
                    <a:pt x="509" y="442"/>
                  </a:cubicBezTo>
                  <a:cubicBezTo>
                    <a:pt x="518" y="313"/>
                    <a:pt x="487" y="155"/>
                    <a:pt x="341" y="81"/>
                  </a:cubicBezTo>
                  <a:cubicBezTo>
                    <a:pt x="224" y="22"/>
                    <a:pt x="108" y="0"/>
                    <a:pt x="7" y="2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7" y="280"/>
                    <a:pt x="16" y="275"/>
                    <a:pt x="26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48"/>
            <p:cNvSpPr/>
            <p:nvPr/>
          </p:nvSpPr>
          <p:spPr>
            <a:xfrm>
              <a:off x="4233139" y="1012768"/>
              <a:ext cx="277094" cy="339188"/>
            </a:xfrm>
            <a:custGeom>
              <a:avLst/>
              <a:gdLst/>
              <a:ahLst/>
              <a:cxnLst/>
              <a:rect l="l" t="t" r="r" b="b"/>
              <a:pathLst>
                <a:path w="496" h="608" extrusionOk="0">
                  <a:moveTo>
                    <a:pt x="118" y="481"/>
                  </a:moveTo>
                  <a:cubicBezTo>
                    <a:pt x="121" y="472"/>
                    <a:pt x="128" y="464"/>
                    <a:pt x="137" y="461"/>
                  </a:cubicBezTo>
                  <a:cubicBezTo>
                    <a:pt x="151" y="455"/>
                    <a:pt x="168" y="455"/>
                    <a:pt x="184" y="461"/>
                  </a:cubicBezTo>
                  <a:cubicBezTo>
                    <a:pt x="201" y="466"/>
                    <a:pt x="215" y="476"/>
                    <a:pt x="222" y="488"/>
                  </a:cubicBezTo>
                  <a:cubicBezTo>
                    <a:pt x="228" y="497"/>
                    <a:pt x="229" y="507"/>
                    <a:pt x="226" y="516"/>
                  </a:cubicBezTo>
                  <a:cubicBezTo>
                    <a:pt x="223" y="526"/>
                    <a:pt x="216" y="533"/>
                    <a:pt x="206" y="536"/>
                  </a:cubicBezTo>
                  <a:cubicBezTo>
                    <a:pt x="421" y="606"/>
                    <a:pt x="421" y="606"/>
                    <a:pt x="421" y="606"/>
                  </a:cubicBezTo>
                  <a:cubicBezTo>
                    <a:pt x="426" y="608"/>
                    <a:pt x="430" y="605"/>
                    <a:pt x="430" y="600"/>
                  </a:cubicBezTo>
                  <a:cubicBezTo>
                    <a:pt x="430" y="353"/>
                    <a:pt x="430" y="353"/>
                    <a:pt x="430" y="353"/>
                  </a:cubicBezTo>
                  <a:cubicBezTo>
                    <a:pt x="430" y="352"/>
                    <a:pt x="430" y="351"/>
                    <a:pt x="431" y="350"/>
                  </a:cubicBezTo>
                  <a:cubicBezTo>
                    <a:pt x="432" y="347"/>
                    <a:pt x="434" y="346"/>
                    <a:pt x="437" y="345"/>
                  </a:cubicBezTo>
                  <a:cubicBezTo>
                    <a:pt x="443" y="345"/>
                    <a:pt x="449" y="345"/>
                    <a:pt x="453" y="351"/>
                  </a:cubicBezTo>
                  <a:cubicBezTo>
                    <a:pt x="455" y="354"/>
                    <a:pt x="457" y="358"/>
                    <a:pt x="459" y="361"/>
                  </a:cubicBezTo>
                  <a:cubicBezTo>
                    <a:pt x="465" y="371"/>
                    <a:pt x="478" y="373"/>
                    <a:pt x="486" y="363"/>
                  </a:cubicBezTo>
                  <a:cubicBezTo>
                    <a:pt x="493" y="354"/>
                    <a:pt x="496" y="341"/>
                    <a:pt x="496" y="329"/>
                  </a:cubicBezTo>
                  <a:cubicBezTo>
                    <a:pt x="496" y="317"/>
                    <a:pt x="493" y="304"/>
                    <a:pt x="486" y="295"/>
                  </a:cubicBezTo>
                  <a:cubicBezTo>
                    <a:pt x="478" y="286"/>
                    <a:pt x="465" y="287"/>
                    <a:pt x="459" y="297"/>
                  </a:cubicBezTo>
                  <a:cubicBezTo>
                    <a:pt x="457" y="300"/>
                    <a:pt x="455" y="304"/>
                    <a:pt x="453" y="307"/>
                  </a:cubicBezTo>
                  <a:cubicBezTo>
                    <a:pt x="449" y="313"/>
                    <a:pt x="443" y="313"/>
                    <a:pt x="437" y="313"/>
                  </a:cubicBezTo>
                  <a:cubicBezTo>
                    <a:pt x="434" y="313"/>
                    <a:pt x="432" y="311"/>
                    <a:pt x="431" y="309"/>
                  </a:cubicBezTo>
                  <a:cubicBezTo>
                    <a:pt x="430" y="308"/>
                    <a:pt x="430" y="307"/>
                    <a:pt x="430" y="305"/>
                  </a:cubicBezTo>
                  <a:cubicBezTo>
                    <a:pt x="430" y="7"/>
                    <a:pt x="430" y="7"/>
                    <a:pt x="430" y="7"/>
                  </a:cubicBezTo>
                  <a:cubicBezTo>
                    <a:pt x="430" y="3"/>
                    <a:pt x="427" y="0"/>
                    <a:pt x="423" y="0"/>
                  </a:cubicBezTo>
                  <a:cubicBezTo>
                    <a:pt x="346" y="5"/>
                    <a:pt x="279" y="23"/>
                    <a:pt x="231" y="49"/>
                  </a:cubicBezTo>
                  <a:cubicBezTo>
                    <a:pt x="64" y="136"/>
                    <a:pt x="15" y="299"/>
                    <a:pt x="3" y="405"/>
                  </a:cubicBezTo>
                  <a:cubicBezTo>
                    <a:pt x="0" y="431"/>
                    <a:pt x="7" y="453"/>
                    <a:pt x="14" y="472"/>
                  </a:cubicBezTo>
                  <a:cubicBezTo>
                    <a:pt x="15" y="473"/>
                    <a:pt x="16" y="475"/>
                    <a:pt x="18" y="475"/>
                  </a:cubicBezTo>
                  <a:cubicBezTo>
                    <a:pt x="122" y="509"/>
                    <a:pt x="122" y="509"/>
                    <a:pt x="122" y="509"/>
                  </a:cubicBezTo>
                  <a:cubicBezTo>
                    <a:pt x="117" y="501"/>
                    <a:pt x="115" y="490"/>
                    <a:pt x="118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48"/>
            <p:cNvSpPr/>
            <p:nvPr/>
          </p:nvSpPr>
          <p:spPr>
            <a:xfrm>
              <a:off x="4173591" y="1276220"/>
              <a:ext cx="295350" cy="349606"/>
            </a:xfrm>
            <a:custGeom>
              <a:avLst/>
              <a:gdLst/>
              <a:ahLst/>
              <a:cxnLst/>
              <a:rect l="l" t="t" r="r" b="b"/>
              <a:pathLst>
                <a:path w="529" h="627" extrusionOk="0">
                  <a:moveTo>
                    <a:pt x="313" y="412"/>
                  </a:moveTo>
                  <a:cubicBezTo>
                    <a:pt x="306" y="406"/>
                    <a:pt x="301" y="397"/>
                    <a:pt x="300" y="387"/>
                  </a:cubicBezTo>
                  <a:cubicBezTo>
                    <a:pt x="299" y="373"/>
                    <a:pt x="305" y="357"/>
                    <a:pt x="315" y="343"/>
                  </a:cubicBezTo>
                  <a:cubicBezTo>
                    <a:pt x="325" y="329"/>
                    <a:pt x="339" y="319"/>
                    <a:pt x="353" y="315"/>
                  </a:cubicBezTo>
                  <a:cubicBezTo>
                    <a:pt x="362" y="313"/>
                    <a:pt x="372" y="314"/>
                    <a:pt x="380" y="320"/>
                  </a:cubicBezTo>
                  <a:cubicBezTo>
                    <a:pt x="388" y="326"/>
                    <a:pt x="393" y="335"/>
                    <a:pt x="394" y="345"/>
                  </a:cubicBezTo>
                  <a:cubicBezTo>
                    <a:pt x="527" y="162"/>
                    <a:pt x="527" y="162"/>
                    <a:pt x="527" y="162"/>
                  </a:cubicBezTo>
                  <a:cubicBezTo>
                    <a:pt x="529" y="159"/>
                    <a:pt x="528" y="153"/>
                    <a:pt x="523" y="152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7" y="75"/>
                    <a:pt x="286" y="75"/>
                    <a:pt x="285" y="74"/>
                  </a:cubicBezTo>
                  <a:cubicBezTo>
                    <a:pt x="284" y="72"/>
                    <a:pt x="282" y="70"/>
                    <a:pt x="283" y="67"/>
                  </a:cubicBezTo>
                  <a:cubicBezTo>
                    <a:pt x="285" y="61"/>
                    <a:pt x="287" y="55"/>
                    <a:pt x="294" y="53"/>
                  </a:cubicBezTo>
                  <a:cubicBezTo>
                    <a:pt x="297" y="52"/>
                    <a:pt x="301" y="52"/>
                    <a:pt x="305" y="51"/>
                  </a:cubicBezTo>
                  <a:cubicBezTo>
                    <a:pt x="317" y="48"/>
                    <a:pt x="322" y="36"/>
                    <a:pt x="315" y="26"/>
                  </a:cubicBezTo>
                  <a:cubicBezTo>
                    <a:pt x="309" y="16"/>
                    <a:pt x="297" y="9"/>
                    <a:pt x="286" y="6"/>
                  </a:cubicBezTo>
                  <a:cubicBezTo>
                    <a:pt x="274" y="2"/>
                    <a:pt x="261" y="0"/>
                    <a:pt x="250" y="5"/>
                  </a:cubicBezTo>
                  <a:cubicBezTo>
                    <a:pt x="239" y="9"/>
                    <a:pt x="236" y="22"/>
                    <a:pt x="244" y="31"/>
                  </a:cubicBezTo>
                  <a:cubicBezTo>
                    <a:pt x="246" y="34"/>
                    <a:pt x="249" y="37"/>
                    <a:pt x="252" y="40"/>
                  </a:cubicBezTo>
                  <a:cubicBezTo>
                    <a:pt x="256" y="45"/>
                    <a:pt x="254" y="51"/>
                    <a:pt x="252" y="57"/>
                  </a:cubicBezTo>
                  <a:cubicBezTo>
                    <a:pt x="251" y="59"/>
                    <a:pt x="249" y="61"/>
                    <a:pt x="246" y="61"/>
                  </a:cubicBezTo>
                  <a:cubicBezTo>
                    <a:pt x="245" y="61"/>
                    <a:pt x="244" y="61"/>
                    <a:pt x="243" y="61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36" y="26"/>
                    <a:pt x="131" y="30"/>
                    <a:pt x="132" y="35"/>
                  </a:cubicBezTo>
                  <a:cubicBezTo>
                    <a:pt x="132" y="38"/>
                    <a:pt x="132" y="41"/>
                    <a:pt x="132" y="44"/>
                  </a:cubicBezTo>
                  <a:cubicBezTo>
                    <a:pt x="125" y="99"/>
                    <a:pt x="5" y="184"/>
                    <a:pt x="2" y="244"/>
                  </a:cubicBezTo>
                  <a:cubicBezTo>
                    <a:pt x="0" y="285"/>
                    <a:pt x="82" y="301"/>
                    <a:pt x="96" y="329"/>
                  </a:cubicBezTo>
                  <a:cubicBezTo>
                    <a:pt x="103" y="341"/>
                    <a:pt x="85" y="368"/>
                    <a:pt x="87" y="384"/>
                  </a:cubicBezTo>
                  <a:cubicBezTo>
                    <a:pt x="88" y="398"/>
                    <a:pt x="128" y="414"/>
                    <a:pt x="128" y="414"/>
                  </a:cubicBezTo>
                  <a:cubicBezTo>
                    <a:pt x="128" y="414"/>
                    <a:pt x="99" y="441"/>
                    <a:pt x="98" y="453"/>
                  </a:cubicBezTo>
                  <a:cubicBezTo>
                    <a:pt x="97" y="468"/>
                    <a:pt x="124" y="491"/>
                    <a:pt x="125" y="506"/>
                  </a:cubicBezTo>
                  <a:cubicBezTo>
                    <a:pt x="125" y="521"/>
                    <a:pt x="101" y="558"/>
                    <a:pt x="112" y="598"/>
                  </a:cubicBezTo>
                  <a:cubicBezTo>
                    <a:pt x="119" y="621"/>
                    <a:pt x="149" y="627"/>
                    <a:pt x="186" y="626"/>
                  </a:cubicBezTo>
                  <a:cubicBezTo>
                    <a:pt x="188" y="626"/>
                    <a:pt x="190" y="625"/>
                    <a:pt x="191" y="624"/>
                  </a:cubicBezTo>
                  <a:cubicBezTo>
                    <a:pt x="342" y="417"/>
                    <a:pt x="342" y="417"/>
                    <a:pt x="342" y="417"/>
                  </a:cubicBezTo>
                  <a:cubicBezTo>
                    <a:pt x="332" y="420"/>
                    <a:pt x="322" y="418"/>
                    <a:pt x="313" y="4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48"/>
            <p:cNvSpPr/>
            <p:nvPr/>
          </p:nvSpPr>
          <p:spPr>
            <a:xfrm>
              <a:off x="4488283" y="1272314"/>
              <a:ext cx="277529" cy="353078"/>
            </a:xfrm>
            <a:custGeom>
              <a:avLst/>
              <a:gdLst/>
              <a:ahLst/>
              <a:cxnLst/>
              <a:rect l="l" t="t" r="r" b="b"/>
              <a:pathLst>
                <a:path w="497" h="633" extrusionOk="0">
                  <a:moveTo>
                    <a:pt x="326" y="81"/>
                  </a:moveTo>
                  <a:cubicBezTo>
                    <a:pt x="328" y="91"/>
                    <a:pt x="327" y="101"/>
                    <a:pt x="322" y="109"/>
                  </a:cubicBezTo>
                  <a:cubicBezTo>
                    <a:pt x="314" y="122"/>
                    <a:pt x="300" y="131"/>
                    <a:pt x="284" y="136"/>
                  </a:cubicBezTo>
                  <a:cubicBezTo>
                    <a:pt x="267" y="142"/>
                    <a:pt x="250" y="142"/>
                    <a:pt x="237" y="137"/>
                  </a:cubicBezTo>
                  <a:cubicBezTo>
                    <a:pt x="227" y="133"/>
                    <a:pt x="220" y="126"/>
                    <a:pt x="217" y="117"/>
                  </a:cubicBezTo>
                  <a:cubicBezTo>
                    <a:pt x="214" y="107"/>
                    <a:pt x="216" y="97"/>
                    <a:pt x="222" y="8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2" y="160"/>
                    <a:pt x="0" y="165"/>
                    <a:pt x="3" y="168"/>
                  </a:cubicBezTo>
                  <a:cubicBezTo>
                    <a:pt x="148" y="368"/>
                    <a:pt x="148" y="368"/>
                    <a:pt x="148" y="368"/>
                  </a:cubicBezTo>
                  <a:cubicBezTo>
                    <a:pt x="149" y="369"/>
                    <a:pt x="149" y="370"/>
                    <a:pt x="150" y="372"/>
                  </a:cubicBezTo>
                  <a:cubicBezTo>
                    <a:pt x="150" y="374"/>
                    <a:pt x="149" y="377"/>
                    <a:pt x="147" y="378"/>
                  </a:cubicBezTo>
                  <a:cubicBezTo>
                    <a:pt x="142" y="382"/>
                    <a:pt x="137" y="386"/>
                    <a:pt x="131" y="383"/>
                  </a:cubicBezTo>
                  <a:cubicBezTo>
                    <a:pt x="127" y="382"/>
                    <a:pt x="124" y="380"/>
                    <a:pt x="120" y="379"/>
                  </a:cubicBezTo>
                  <a:cubicBezTo>
                    <a:pt x="109" y="374"/>
                    <a:pt x="98" y="381"/>
                    <a:pt x="97" y="393"/>
                  </a:cubicBezTo>
                  <a:cubicBezTo>
                    <a:pt x="96" y="404"/>
                    <a:pt x="102" y="417"/>
                    <a:pt x="109" y="426"/>
                  </a:cubicBezTo>
                  <a:cubicBezTo>
                    <a:pt x="116" y="436"/>
                    <a:pt x="126" y="445"/>
                    <a:pt x="137" y="448"/>
                  </a:cubicBezTo>
                  <a:cubicBezTo>
                    <a:pt x="149" y="451"/>
                    <a:pt x="159" y="443"/>
                    <a:pt x="158" y="431"/>
                  </a:cubicBezTo>
                  <a:cubicBezTo>
                    <a:pt x="158" y="427"/>
                    <a:pt x="157" y="423"/>
                    <a:pt x="157" y="419"/>
                  </a:cubicBezTo>
                  <a:cubicBezTo>
                    <a:pt x="156" y="412"/>
                    <a:pt x="161" y="408"/>
                    <a:pt x="167" y="405"/>
                  </a:cubicBezTo>
                  <a:cubicBezTo>
                    <a:pt x="169" y="403"/>
                    <a:pt x="171" y="404"/>
                    <a:pt x="174" y="405"/>
                  </a:cubicBezTo>
                  <a:cubicBezTo>
                    <a:pt x="175" y="405"/>
                    <a:pt x="176" y="406"/>
                    <a:pt x="176" y="407"/>
                  </a:cubicBezTo>
                  <a:cubicBezTo>
                    <a:pt x="336" y="627"/>
                    <a:pt x="336" y="627"/>
                    <a:pt x="336" y="627"/>
                  </a:cubicBezTo>
                  <a:cubicBezTo>
                    <a:pt x="340" y="633"/>
                    <a:pt x="349" y="630"/>
                    <a:pt x="348" y="623"/>
                  </a:cubicBezTo>
                  <a:cubicBezTo>
                    <a:pt x="345" y="577"/>
                    <a:pt x="342" y="510"/>
                    <a:pt x="356" y="414"/>
                  </a:cubicBezTo>
                  <a:cubicBezTo>
                    <a:pt x="372" y="311"/>
                    <a:pt x="417" y="234"/>
                    <a:pt x="461" y="143"/>
                  </a:cubicBezTo>
                  <a:cubicBezTo>
                    <a:pt x="475" y="114"/>
                    <a:pt x="489" y="66"/>
                    <a:pt x="497" y="9"/>
                  </a:cubicBezTo>
                  <a:cubicBezTo>
                    <a:pt x="497" y="4"/>
                    <a:pt x="493" y="0"/>
                    <a:pt x="488" y="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15" y="64"/>
                    <a:pt x="322" y="72"/>
                    <a:pt x="326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48"/>
            <p:cNvSpPr/>
            <p:nvPr/>
          </p:nvSpPr>
          <p:spPr>
            <a:xfrm>
              <a:off x="4295295" y="1370403"/>
              <a:ext cx="388584" cy="360890"/>
            </a:xfrm>
            <a:custGeom>
              <a:avLst/>
              <a:gdLst/>
              <a:ahLst/>
              <a:cxnLst/>
              <a:rect l="l" t="t" r="r" b="b"/>
              <a:pathLst>
                <a:path w="696" h="647" extrusionOk="0">
                  <a:moveTo>
                    <a:pt x="506" y="283"/>
                  </a:moveTo>
                  <a:cubicBezTo>
                    <a:pt x="498" y="289"/>
                    <a:pt x="488" y="291"/>
                    <a:pt x="478" y="288"/>
                  </a:cubicBezTo>
                  <a:cubicBezTo>
                    <a:pt x="464" y="285"/>
                    <a:pt x="451" y="275"/>
                    <a:pt x="441" y="261"/>
                  </a:cubicBezTo>
                  <a:cubicBezTo>
                    <a:pt x="430" y="246"/>
                    <a:pt x="425" y="231"/>
                    <a:pt x="426" y="216"/>
                  </a:cubicBezTo>
                  <a:cubicBezTo>
                    <a:pt x="427" y="206"/>
                    <a:pt x="432" y="197"/>
                    <a:pt x="439" y="192"/>
                  </a:cubicBezTo>
                  <a:cubicBezTo>
                    <a:pt x="447" y="186"/>
                    <a:pt x="458" y="184"/>
                    <a:pt x="468" y="187"/>
                  </a:cubicBezTo>
                  <a:cubicBezTo>
                    <a:pt x="334" y="4"/>
                    <a:pt x="334" y="4"/>
                    <a:pt x="334" y="4"/>
                  </a:cubicBezTo>
                  <a:cubicBezTo>
                    <a:pt x="332" y="0"/>
                    <a:pt x="326" y="0"/>
                    <a:pt x="324" y="4"/>
                  </a:cubicBezTo>
                  <a:cubicBezTo>
                    <a:pt x="178" y="204"/>
                    <a:pt x="178" y="204"/>
                    <a:pt x="178" y="204"/>
                  </a:cubicBezTo>
                  <a:cubicBezTo>
                    <a:pt x="178" y="205"/>
                    <a:pt x="177" y="205"/>
                    <a:pt x="176" y="206"/>
                  </a:cubicBezTo>
                  <a:cubicBezTo>
                    <a:pt x="173" y="207"/>
                    <a:pt x="171" y="207"/>
                    <a:pt x="169" y="206"/>
                  </a:cubicBezTo>
                  <a:cubicBezTo>
                    <a:pt x="163" y="202"/>
                    <a:pt x="159" y="199"/>
                    <a:pt x="159" y="192"/>
                  </a:cubicBezTo>
                  <a:cubicBezTo>
                    <a:pt x="159" y="188"/>
                    <a:pt x="160" y="184"/>
                    <a:pt x="160" y="180"/>
                  </a:cubicBezTo>
                  <a:cubicBezTo>
                    <a:pt x="161" y="168"/>
                    <a:pt x="151" y="159"/>
                    <a:pt x="139" y="162"/>
                  </a:cubicBezTo>
                  <a:cubicBezTo>
                    <a:pt x="128" y="165"/>
                    <a:pt x="118" y="174"/>
                    <a:pt x="111" y="184"/>
                  </a:cubicBezTo>
                  <a:cubicBezTo>
                    <a:pt x="104" y="194"/>
                    <a:pt x="98" y="206"/>
                    <a:pt x="99" y="218"/>
                  </a:cubicBezTo>
                  <a:cubicBezTo>
                    <a:pt x="100" y="230"/>
                    <a:pt x="111" y="236"/>
                    <a:pt x="122" y="232"/>
                  </a:cubicBezTo>
                  <a:cubicBezTo>
                    <a:pt x="126" y="230"/>
                    <a:pt x="129" y="228"/>
                    <a:pt x="133" y="227"/>
                  </a:cubicBezTo>
                  <a:cubicBezTo>
                    <a:pt x="140" y="225"/>
                    <a:pt x="144" y="228"/>
                    <a:pt x="149" y="232"/>
                  </a:cubicBezTo>
                  <a:cubicBezTo>
                    <a:pt x="152" y="234"/>
                    <a:pt x="152" y="236"/>
                    <a:pt x="152" y="239"/>
                  </a:cubicBezTo>
                  <a:cubicBezTo>
                    <a:pt x="152" y="240"/>
                    <a:pt x="151" y="241"/>
                    <a:pt x="151" y="242"/>
                  </a:cubicBezTo>
                  <a:cubicBezTo>
                    <a:pt x="4" y="444"/>
                    <a:pt x="4" y="444"/>
                    <a:pt x="4" y="444"/>
                  </a:cubicBezTo>
                  <a:cubicBezTo>
                    <a:pt x="0" y="449"/>
                    <a:pt x="4" y="455"/>
                    <a:pt x="10" y="455"/>
                  </a:cubicBezTo>
                  <a:cubicBezTo>
                    <a:pt x="72" y="448"/>
                    <a:pt x="138" y="432"/>
                    <a:pt x="147" y="440"/>
                  </a:cubicBezTo>
                  <a:cubicBezTo>
                    <a:pt x="174" y="465"/>
                    <a:pt x="143" y="537"/>
                    <a:pt x="158" y="561"/>
                  </a:cubicBezTo>
                  <a:cubicBezTo>
                    <a:pt x="180" y="598"/>
                    <a:pt x="517" y="647"/>
                    <a:pt x="683" y="531"/>
                  </a:cubicBezTo>
                  <a:cubicBezTo>
                    <a:pt x="691" y="525"/>
                    <a:pt x="695" y="517"/>
                    <a:pt x="696" y="504"/>
                  </a:cubicBezTo>
                  <a:cubicBezTo>
                    <a:pt x="696" y="502"/>
                    <a:pt x="696" y="501"/>
                    <a:pt x="695" y="500"/>
                  </a:cubicBezTo>
                  <a:cubicBezTo>
                    <a:pt x="519" y="258"/>
                    <a:pt x="519" y="258"/>
                    <a:pt x="519" y="258"/>
                  </a:cubicBezTo>
                  <a:cubicBezTo>
                    <a:pt x="519" y="268"/>
                    <a:pt x="514" y="278"/>
                    <a:pt x="506" y="2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8" name="Google Shape;1078;p48"/>
          <p:cNvGrpSpPr/>
          <p:nvPr/>
        </p:nvGrpSpPr>
        <p:grpSpPr>
          <a:xfrm>
            <a:off x="5649211" y="1341902"/>
            <a:ext cx="489223" cy="594311"/>
            <a:chOff x="5160050" y="1011207"/>
            <a:chExt cx="592758" cy="720086"/>
          </a:xfrm>
        </p:grpSpPr>
        <p:sp>
          <p:nvSpPr>
            <p:cNvPr id="1079" name="Google Shape;1079;p48"/>
            <p:cNvSpPr/>
            <p:nvPr/>
          </p:nvSpPr>
          <p:spPr>
            <a:xfrm>
              <a:off x="5266183" y="1011207"/>
              <a:ext cx="311420" cy="340347"/>
            </a:xfrm>
            <a:custGeom>
              <a:avLst/>
              <a:gdLst/>
              <a:ahLst/>
              <a:cxnLst/>
              <a:rect l="l" t="t" r="r" b="b"/>
              <a:pathLst>
                <a:path w="518" h="567" extrusionOk="0">
                  <a:moveTo>
                    <a:pt x="144" y="322"/>
                  </a:moveTo>
                  <a:cubicBezTo>
                    <a:pt x="151" y="316"/>
                    <a:pt x="160" y="314"/>
                    <a:pt x="169" y="316"/>
                  </a:cubicBezTo>
                  <a:cubicBezTo>
                    <a:pt x="182" y="318"/>
                    <a:pt x="195" y="327"/>
                    <a:pt x="205" y="339"/>
                  </a:cubicBezTo>
                  <a:cubicBezTo>
                    <a:pt x="215" y="352"/>
                    <a:pt x="221" y="366"/>
                    <a:pt x="220" y="379"/>
                  </a:cubicBezTo>
                  <a:cubicBezTo>
                    <a:pt x="220" y="388"/>
                    <a:pt x="216" y="397"/>
                    <a:pt x="209" y="402"/>
                  </a:cubicBezTo>
                  <a:cubicBezTo>
                    <a:pt x="202" y="408"/>
                    <a:pt x="193" y="410"/>
                    <a:pt x="184" y="408"/>
                  </a:cubicBezTo>
                  <a:cubicBezTo>
                    <a:pt x="308" y="562"/>
                    <a:pt x="308" y="562"/>
                    <a:pt x="308" y="562"/>
                  </a:cubicBezTo>
                  <a:cubicBezTo>
                    <a:pt x="312" y="567"/>
                    <a:pt x="321" y="565"/>
                    <a:pt x="323" y="559"/>
                  </a:cubicBezTo>
                  <a:cubicBezTo>
                    <a:pt x="400" y="358"/>
                    <a:pt x="400" y="358"/>
                    <a:pt x="400" y="358"/>
                  </a:cubicBezTo>
                  <a:cubicBezTo>
                    <a:pt x="401" y="356"/>
                    <a:pt x="403" y="354"/>
                    <a:pt x="405" y="353"/>
                  </a:cubicBezTo>
                  <a:cubicBezTo>
                    <a:pt x="406" y="353"/>
                    <a:pt x="407" y="353"/>
                    <a:pt x="409" y="353"/>
                  </a:cubicBezTo>
                  <a:cubicBezTo>
                    <a:pt x="414" y="355"/>
                    <a:pt x="419" y="357"/>
                    <a:pt x="421" y="363"/>
                  </a:cubicBezTo>
                  <a:cubicBezTo>
                    <a:pt x="422" y="367"/>
                    <a:pt x="422" y="370"/>
                    <a:pt x="422" y="374"/>
                  </a:cubicBezTo>
                  <a:cubicBezTo>
                    <a:pt x="425" y="384"/>
                    <a:pt x="435" y="390"/>
                    <a:pt x="445" y="384"/>
                  </a:cubicBezTo>
                  <a:cubicBezTo>
                    <a:pt x="454" y="379"/>
                    <a:pt x="461" y="369"/>
                    <a:pt x="465" y="358"/>
                  </a:cubicBezTo>
                  <a:cubicBezTo>
                    <a:pt x="469" y="348"/>
                    <a:pt x="471" y="336"/>
                    <a:pt x="467" y="326"/>
                  </a:cubicBezTo>
                  <a:cubicBezTo>
                    <a:pt x="464" y="315"/>
                    <a:pt x="452" y="312"/>
                    <a:pt x="444" y="319"/>
                  </a:cubicBezTo>
                  <a:cubicBezTo>
                    <a:pt x="441" y="321"/>
                    <a:pt x="438" y="323"/>
                    <a:pt x="435" y="326"/>
                  </a:cubicBezTo>
                  <a:cubicBezTo>
                    <a:pt x="430" y="329"/>
                    <a:pt x="425" y="327"/>
                    <a:pt x="419" y="325"/>
                  </a:cubicBezTo>
                  <a:cubicBezTo>
                    <a:pt x="418" y="324"/>
                    <a:pt x="417" y="324"/>
                    <a:pt x="417" y="322"/>
                  </a:cubicBezTo>
                  <a:cubicBezTo>
                    <a:pt x="416" y="320"/>
                    <a:pt x="416" y="318"/>
                    <a:pt x="416" y="316"/>
                  </a:cubicBezTo>
                  <a:cubicBezTo>
                    <a:pt x="517" y="54"/>
                    <a:pt x="517" y="54"/>
                    <a:pt x="517" y="54"/>
                  </a:cubicBezTo>
                  <a:cubicBezTo>
                    <a:pt x="518" y="49"/>
                    <a:pt x="516" y="44"/>
                    <a:pt x="511" y="43"/>
                  </a:cubicBezTo>
                  <a:cubicBezTo>
                    <a:pt x="356" y="0"/>
                    <a:pt x="213" y="22"/>
                    <a:pt x="130" y="66"/>
                  </a:cubicBezTo>
                  <a:cubicBezTo>
                    <a:pt x="74" y="95"/>
                    <a:pt x="33" y="133"/>
                    <a:pt x="3" y="174"/>
                  </a:cubicBezTo>
                  <a:cubicBezTo>
                    <a:pt x="0" y="178"/>
                    <a:pt x="0" y="182"/>
                    <a:pt x="3" y="185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36"/>
                    <a:pt x="137" y="327"/>
                    <a:pt x="144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48"/>
            <p:cNvSpPr/>
            <p:nvPr/>
          </p:nvSpPr>
          <p:spPr>
            <a:xfrm>
              <a:off x="5468823" y="1041711"/>
              <a:ext cx="283984" cy="330260"/>
            </a:xfrm>
            <a:custGeom>
              <a:avLst/>
              <a:gdLst/>
              <a:ahLst/>
              <a:cxnLst/>
              <a:rect l="l" t="t" r="r" b="b"/>
              <a:pathLst>
                <a:path w="473" h="550" extrusionOk="0">
                  <a:moveTo>
                    <a:pt x="128" y="252"/>
                  </a:moveTo>
                  <a:cubicBezTo>
                    <a:pt x="136" y="255"/>
                    <a:pt x="142" y="262"/>
                    <a:pt x="145" y="270"/>
                  </a:cubicBezTo>
                  <a:cubicBezTo>
                    <a:pt x="149" y="283"/>
                    <a:pt x="148" y="298"/>
                    <a:pt x="143" y="313"/>
                  </a:cubicBezTo>
                  <a:cubicBezTo>
                    <a:pt x="137" y="328"/>
                    <a:pt x="128" y="340"/>
                    <a:pt x="116" y="347"/>
                  </a:cubicBezTo>
                  <a:cubicBezTo>
                    <a:pt x="108" y="351"/>
                    <a:pt x="99" y="352"/>
                    <a:pt x="90" y="349"/>
                  </a:cubicBezTo>
                  <a:cubicBezTo>
                    <a:pt x="82" y="345"/>
                    <a:pt x="75" y="338"/>
                    <a:pt x="73" y="329"/>
                  </a:cubicBezTo>
                  <a:cubicBezTo>
                    <a:pt x="2" y="514"/>
                    <a:pt x="2" y="514"/>
                    <a:pt x="2" y="514"/>
                  </a:cubicBezTo>
                  <a:cubicBezTo>
                    <a:pt x="0" y="520"/>
                    <a:pt x="5" y="527"/>
                    <a:pt x="12" y="526"/>
                  </a:cubicBezTo>
                  <a:cubicBezTo>
                    <a:pt x="224" y="492"/>
                    <a:pt x="224" y="492"/>
                    <a:pt x="224" y="492"/>
                  </a:cubicBezTo>
                  <a:cubicBezTo>
                    <a:pt x="227" y="491"/>
                    <a:pt x="229" y="492"/>
                    <a:pt x="231" y="493"/>
                  </a:cubicBezTo>
                  <a:cubicBezTo>
                    <a:pt x="232" y="494"/>
                    <a:pt x="233" y="495"/>
                    <a:pt x="233" y="497"/>
                  </a:cubicBezTo>
                  <a:cubicBezTo>
                    <a:pt x="234" y="502"/>
                    <a:pt x="235" y="508"/>
                    <a:pt x="230" y="512"/>
                  </a:cubicBezTo>
                  <a:cubicBezTo>
                    <a:pt x="228" y="515"/>
                    <a:pt x="225" y="516"/>
                    <a:pt x="222" y="519"/>
                  </a:cubicBezTo>
                  <a:cubicBezTo>
                    <a:pt x="214" y="526"/>
                    <a:pt x="214" y="538"/>
                    <a:pt x="224" y="543"/>
                  </a:cubicBezTo>
                  <a:cubicBezTo>
                    <a:pt x="233" y="549"/>
                    <a:pt x="245" y="550"/>
                    <a:pt x="256" y="548"/>
                  </a:cubicBezTo>
                  <a:cubicBezTo>
                    <a:pt x="267" y="546"/>
                    <a:pt x="279" y="542"/>
                    <a:pt x="286" y="534"/>
                  </a:cubicBezTo>
                  <a:cubicBezTo>
                    <a:pt x="293" y="525"/>
                    <a:pt x="290" y="514"/>
                    <a:pt x="280" y="510"/>
                  </a:cubicBezTo>
                  <a:cubicBezTo>
                    <a:pt x="277" y="508"/>
                    <a:pt x="273" y="507"/>
                    <a:pt x="270" y="506"/>
                  </a:cubicBezTo>
                  <a:cubicBezTo>
                    <a:pt x="264" y="503"/>
                    <a:pt x="263" y="498"/>
                    <a:pt x="263" y="492"/>
                  </a:cubicBezTo>
                  <a:cubicBezTo>
                    <a:pt x="262" y="490"/>
                    <a:pt x="263" y="489"/>
                    <a:pt x="263" y="488"/>
                  </a:cubicBezTo>
                  <a:cubicBezTo>
                    <a:pt x="265" y="486"/>
                    <a:pt x="267" y="485"/>
                    <a:pt x="269" y="485"/>
                  </a:cubicBezTo>
                  <a:cubicBezTo>
                    <a:pt x="439" y="458"/>
                    <a:pt x="439" y="458"/>
                    <a:pt x="439" y="458"/>
                  </a:cubicBezTo>
                  <a:cubicBezTo>
                    <a:pt x="442" y="457"/>
                    <a:pt x="445" y="454"/>
                    <a:pt x="446" y="451"/>
                  </a:cubicBezTo>
                  <a:cubicBezTo>
                    <a:pt x="473" y="328"/>
                    <a:pt x="470" y="126"/>
                    <a:pt x="304" y="42"/>
                  </a:cubicBezTo>
                  <a:cubicBezTo>
                    <a:pt x="271" y="25"/>
                    <a:pt x="239" y="12"/>
                    <a:pt x="207" y="2"/>
                  </a:cubicBezTo>
                  <a:cubicBezTo>
                    <a:pt x="203" y="0"/>
                    <a:pt x="198" y="3"/>
                    <a:pt x="196" y="7"/>
                  </a:cubicBezTo>
                  <a:cubicBezTo>
                    <a:pt x="101" y="254"/>
                    <a:pt x="101" y="254"/>
                    <a:pt x="101" y="254"/>
                  </a:cubicBezTo>
                  <a:cubicBezTo>
                    <a:pt x="109" y="249"/>
                    <a:pt x="119" y="248"/>
                    <a:pt x="128" y="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48"/>
            <p:cNvSpPr/>
            <p:nvPr/>
          </p:nvSpPr>
          <p:spPr>
            <a:xfrm>
              <a:off x="5471711" y="1326815"/>
              <a:ext cx="260158" cy="268291"/>
            </a:xfrm>
            <a:custGeom>
              <a:avLst/>
              <a:gdLst/>
              <a:ahLst/>
              <a:cxnLst/>
              <a:rect l="l" t="t" r="r" b="b"/>
              <a:pathLst>
                <a:path w="433" h="447" extrusionOk="0">
                  <a:moveTo>
                    <a:pt x="299" y="45"/>
                  </a:moveTo>
                  <a:cubicBezTo>
                    <a:pt x="301" y="53"/>
                    <a:pt x="298" y="62"/>
                    <a:pt x="292" y="69"/>
                  </a:cubicBezTo>
                  <a:cubicBezTo>
                    <a:pt x="283" y="79"/>
                    <a:pt x="270" y="86"/>
                    <a:pt x="254" y="88"/>
                  </a:cubicBezTo>
                  <a:cubicBezTo>
                    <a:pt x="238" y="91"/>
                    <a:pt x="223" y="89"/>
                    <a:pt x="211" y="82"/>
                  </a:cubicBezTo>
                  <a:cubicBezTo>
                    <a:pt x="203" y="77"/>
                    <a:pt x="198" y="70"/>
                    <a:pt x="197" y="61"/>
                  </a:cubicBezTo>
                  <a:cubicBezTo>
                    <a:pt x="195" y="52"/>
                    <a:pt x="198" y="43"/>
                    <a:pt x="205" y="36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3" y="68"/>
                    <a:pt x="0" y="76"/>
                    <a:pt x="4" y="81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1" y="250"/>
                    <a:pt x="142" y="253"/>
                    <a:pt x="142" y="255"/>
                  </a:cubicBezTo>
                  <a:cubicBezTo>
                    <a:pt x="142" y="256"/>
                    <a:pt x="141" y="258"/>
                    <a:pt x="140" y="258"/>
                  </a:cubicBezTo>
                  <a:cubicBezTo>
                    <a:pt x="136" y="262"/>
                    <a:pt x="131" y="266"/>
                    <a:pt x="125" y="264"/>
                  </a:cubicBezTo>
                  <a:cubicBezTo>
                    <a:pt x="122" y="263"/>
                    <a:pt x="119" y="261"/>
                    <a:pt x="115" y="260"/>
                  </a:cubicBezTo>
                  <a:cubicBezTo>
                    <a:pt x="105" y="256"/>
                    <a:pt x="95" y="263"/>
                    <a:pt x="95" y="274"/>
                  </a:cubicBezTo>
                  <a:cubicBezTo>
                    <a:pt x="95" y="285"/>
                    <a:pt x="100" y="296"/>
                    <a:pt x="107" y="304"/>
                  </a:cubicBezTo>
                  <a:cubicBezTo>
                    <a:pt x="114" y="313"/>
                    <a:pt x="124" y="321"/>
                    <a:pt x="134" y="323"/>
                  </a:cubicBezTo>
                  <a:cubicBezTo>
                    <a:pt x="145" y="325"/>
                    <a:pt x="154" y="317"/>
                    <a:pt x="152" y="306"/>
                  </a:cubicBezTo>
                  <a:cubicBezTo>
                    <a:pt x="152" y="302"/>
                    <a:pt x="151" y="299"/>
                    <a:pt x="151" y="295"/>
                  </a:cubicBezTo>
                  <a:cubicBezTo>
                    <a:pt x="150" y="289"/>
                    <a:pt x="154" y="285"/>
                    <a:pt x="159" y="282"/>
                  </a:cubicBezTo>
                  <a:cubicBezTo>
                    <a:pt x="160" y="281"/>
                    <a:pt x="161" y="281"/>
                    <a:pt x="162" y="281"/>
                  </a:cubicBezTo>
                  <a:cubicBezTo>
                    <a:pt x="165" y="281"/>
                    <a:pt x="167" y="282"/>
                    <a:pt x="168" y="284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301" y="447"/>
                    <a:pt x="311" y="443"/>
                    <a:pt x="311" y="435"/>
                  </a:cubicBezTo>
                  <a:cubicBezTo>
                    <a:pt x="311" y="399"/>
                    <a:pt x="312" y="354"/>
                    <a:pt x="321" y="300"/>
                  </a:cubicBezTo>
                  <a:cubicBezTo>
                    <a:pt x="335" y="205"/>
                    <a:pt x="376" y="134"/>
                    <a:pt x="417" y="51"/>
                  </a:cubicBezTo>
                  <a:cubicBezTo>
                    <a:pt x="422" y="41"/>
                    <a:pt x="427" y="28"/>
                    <a:pt x="431" y="13"/>
                  </a:cubicBezTo>
                  <a:cubicBezTo>
                    <a:pt x="433" y="7"/>
                    <a:pt x="428" y="0"/>
                    <a:pt x="422" y="1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92" y="28"/>
                    <a:pt x="298" y="36"/>
                    <a:pt x="299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48"/>
            <p:cNvSpPr/>
            <p:nvPr/>
          </p:nvSpPr>
          <p:spPr>
            <a:xfrm>
              <a:off x="5358839" y="1379176"/>
              <a:ext cx="304441" cy="352116"/>
            </a:xfrm>
            <a:custGeom>
              <a:avLst/>
              <a:gdLst/>
              <a:ahLst/>
              <a:cxnLst/>
              <a:rect l="l" t="t" r="r" b="b"/>
              <a:pathLst>
                <a:path w="507" h="587" extrusionOk="0">
                  <a:moveTo>
                    <a:pt x="344" y="245"/>
                  </a:moveTo>
                  <a:cubicBezTo>
                    <a:pt x="337" y="251"/>
                    <a:pt x="328" y="253"/>
                    <a:pt x="319" y="251"/>
                  </a:cubicBezTo>
                  <a:cubicBezTo>
                    <a:pt x="306" y="248"/>
                    <a:pt x="293" y="240"/>
                    <a:pt x="283" y="227"/>
                  </a:cubicBezTo>
                  <a:cubicBezTo>
                    <a:pt x="273" y="215"/>
                    <a:pt x="267" y="201"/>
                    <a:pt x="267" y="187"/>
                  </a:cubicBezTo>
                  <a:cubicBezTo>
                    <a:pt x="267" y="178"/>
                    <a:pt x="271" y="170"/>
                    <a:pt x="278" y="164"/>
                  </a:cubicBezTo>
                  <a:cubicBezTo>
                    <a:pt x="285" y="158"/>
                    <a:pt x="295" y="156"/>
                    <a:pt x="304" y="15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5" y="0"/>
                    <a:pt x="167" y="1"/>
                    <a:pt x="164" y="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6" y="211"/>
                    <a:pt x="85" y="213"/>
                    <a:pt x="83" y="214"/>
                  </a:cubicBezTo>
                  <a:cubicBezTo>
                    <a:pt x="81" y="214"/>
                    <a:pt x="80" y="214"/>
                    <a:pt x="79" y="214"/>
                  </a:cubicBezTo>
                  <a:cubicBezTo>
                    <a:pt x="73" y="212"/>
                    <a:pt x="68" y="210"/>
                    <a:pt x="67" y="204"/>
                  </a:cubicBezTo>
                  <a:cubicBezTo>
                    <a:pt x="66" y="200"/>
                    <a:pt x="66" y="196"/>
                    <a:pt x="65" y="193"/>
                  </a:cubicBezTo>
                  <a:cubicBezTo>
                    <a:pt x="63" y="182"/>
                    <a:pt x="52" y="177"/>
                    <a:pt x="43" y="182"/>
                  </a:cubicBezTo>
                  <a:cubicBezTo>
                    <a:pt x="33" y="188"/>
                    <a:pt x="27" y="198"/>
                    <a:pt x="23" y="208"/>
                  </a:cubicBezTo>
                  <a:cubicBezTo>
                    <a:pt x="19" y="219"/>
                    <a:pt x="17" y="231"/>
                    <a:pt x="20" y="241"/>
                  </a:cubicBezTo>
                  <a:cubicBezTo>
                    <a:pt x="24" y="251"/>
                    <a:pt x="35" y="255"/>
                    <a:pt x="44" y="248"/>
                  </a:cubicBezTo>
                  <a:cubicBezTo>
                    <a:pt x="47" y="246"/>
                    <a:pt x="49" y="243"/>
                    <a:pt x="52" y="241"/>
                  </a:cubicBezTo>
                  <a:cubicBezTo>
                    <a:pt x="58" y="238"/>
                    <a:pt x="63" y="239"/>
                    <a:pt x="68" y="242"/>
                  </a:cubicBezTo>
                  <a:cubicBezTo>
                    <a:pt x="69" y="242"/>
                    <a:pt x="70" y="243"/>
                    <a:pt x="71" y="244"/>
                  </a:cubicBezTo>
                  <a:cubicBezTo>
                    <a:pt x="72" y="246"/>
                    <a:pt x="72" y="249"/>
                    <a:pt x="71" y="251"/>
                  </a:cubicBezTo>
                  <a:cubicBezTo>
                    <a:pt x="10" y="410"/>
                    <a:pt x="10" y="410"/>
                    <a:pt x="10" y="410"/>
                  </a:cubicBezTo>
                  <a:cubicBezTo>
                    <a:pt x="10" y="412"/>
                    <a:pt x="9" y="414"/>
                    <a:pt x="10" y="415"/>
                  </a:cubicBezTo>
                  <a:cubicBezTo>
                    <a:pt x="16" y="445"/>
                    <a:pt x="0" y="490"/>
                    <a:pt x="10" y="508"/>
                  </a:cubicBezTo>
                  <a:cubicBezTo>
                    <a:pt x="30" y="542"/>
                    <a:pt x="339" y="587"/>
                    <a:pt x="491" y="480"/>
                  </a:cubicBezTo>
                  <a:cubicBezTo>
                    <a:pt x="507" y="469"/>
                    <a:pt x="504" y="446"/>
                    <a:pt x="501" y="402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55" y="230"/>
                    <a:pt x="351" y="239"/>
                    <a:pt x="344" y="2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48"/>
            <p:cNvSpPr/>
            <p:nvPr/>
          </p:nvSpPr>
          <p:spPr>
            <a:xfrm>
              <a:off x="5160050" y="1358760"/>
              <a:ext cx="289521" cy="285105"/>
            </a:xfrm>
            <a:custGeom>
              <a:avLst/>
              <a:gdLst/>
              <a:ahLst/>
              <a:cxnLst/>
              <a:rect l="l" t="t" r="r" b="b"/>
              <a:pathLst>
                <a:path w="482" h="475" extrusionOk="0">
                  <a:moveTo>
                    <a:pt x="354" y="298"/>
                  </a:moveTo>
                  <a:cubicBezTo>
                    <a:pt x="346" y="295"/>
                    <a:pt x="339" y="288"/>
                    <a:pt x="336" y="279"/>
                  </a:cubicBezTo>
                  <a:cubicBezTo>
                    <a:pt x="332" y="267"/>
                    <a:pt x="333" y="252"/>
                    <a:pt x="339" y="237"/>
                  </a:cubicBezTo>
                  <a:cubicBezTo>
                    <a:pt x="345" y="222"/>
                    <a:pt x="354" y="210"/>
                    <a:pt x="366" y="203"/>
                  </a:cubicBezTo>
                  <a:cubicBezTo>
                    <a:pt x="374" y="199"/>
                    <a:pt x="383" y="198"/>
                    <a:pt x="391" y="201"/>
                  </a:cubicBezTo>
                  <a:cubicBezTo>
                    <a:pt x="400" y="204"/>
                    <a:pt x="406" y="211"/>
                    <a:pt x="409" y="220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2" y="30"/>
                    <a:pt x="477" y="23"/>
                    <a:pt x="470" y="24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5" y="58"/>
                    <a:pt x="252" y="58"/>
                    <a:pt x="251" y="56"/>
                  </a:cubicBezTo>
                  <a:cubicBezTo>
                    <a:pt x="250" y="56"/>
                    <a:pt x="249" y="54"/>
                    <a:pt x="249" y="53"/>
                  </a:cubicBezTo>
                  <a:cubicBezTo>
                    <a:pt x="248" y="47"/>
                    <a:pt x="247" y="42"/>
                    <a:pt x="251" y="38"/>
                  </a:cubicBezTo>
                  <a:cubicBezTo>
                    <a:pt x="254" y="35"/>
                    <a:pt x="257" y="33"/>
                    <a:pt x="260" y="31"/>
                  </a:cubicBezTo>
                  <a:cubicBezTo>
                    <a:pt x="268" y="24"/>
                    <a:pt x="267" y="12"/>
                    <a:pt x="258" y="6"/>
                  </a:cubicBezTo>
                  <a:cubicBezTo>
                    <a:pt x="248" y="1"/>
                    <a:pt x="236" y="0"/>
                    <a:pt x="225" y="2"/>
                  </a:cubicBezTo>
                  <a:cubicBezTo>
                    <a:pt x="214" y="3"/>
                    <a:pt x="203" y="8"/>
                    <a:pt x="196" y="16"/>
                  </a:cubicBezTo>
                  <a:cubicBezTo>
                    <a:pt x="189" y="24"/>
                    <a:pt x="192" y="36"/>
                    <a:pt x="202" y="40"/>
                  </a:cubicBezTo>
                  <a:cubicBezTo>
                    <a:pt x="205" y="42"/>
                    <a:pt x="208" y="42"/>
                    <a:pt x="212" y="44"/>
                  </a:cubicBezTo>
                  <a:cubicBezTo>
                    <a:pt x="217" y="47"/>
                    <a:pt x="218" y="52"/>
                    <a:pt x="219" y="58"/>
                  </a:cubicBezTo>
                  <a:cubicBezTo>
                    <a:pt x="219" y="59"/>
                    <a:pt x="219" y="60"/>
                    <a:pt x="218" y="61"/>
                  </a:cubicBezTo>
                  <a:cubicBezTo>
                    <a:pt x="217" y="64"/>
                    <a:pt x="215" y="65"/>
                    <a:pt x="212" y="6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3" y="98"/>
                    <a:pt x="0" y="104"/>
                    <a:pt x="2" y="109"/>
                  </a:cubicBezTo>
                  <a:cubicBezTo>
                    <a:pt x="14" y="138"/>
                    <a:pt x="74" y="153"/>
                    <a:pt x="86" y="175"/>
                  </a:cubicBezTo>
                  <a:cubicBezTo>
                    <a:pt x="92" y="186"/>
                    <a:pt x="75" y="210"/>
                    <a:pt x="77" y="226"/>
                  </a:cubicBezTo>
                  <a:cubicBezTo>
                    <a:pt x="78" y="239"/>
                    <a:pt x="115" y="253"/>
                    <a:pt x="115" y="253"/>
                  </a:cubicBezTo>
                  <a:cubicBezTo>
                    <a:pt x="115" y="253"/>
                    <a:pt x="89" y="277"/>
                    <a:pt x="88" y="289"/>
                  </a:cubicBezTo>
                  <a:cubicBezTo>
                    <a:pt x="86" y="302"/>
                    <a:pt x="111" y="323"/>
                    <a:pt x="112" y="337"/>
                  </a:cubicBezTo>
                  <a:cubicBezTo>
                    <a:pt x="112" y="350"/>
                    <a:pt x="90" y="385"/>
                    <a:pt x="101" y="421"/>
                  </a:cubicBezTo>
                  <a:cubicBezTo>
                    <a:pt x="116" y="475"/>
                    <a:pt x="280" y="428"/>
                    <a:pt x="323" y="429"/>
                  </a:cubicBezTo>
                  <a:cubicBezTo>
                    <a:pt x="326" y="429"/>
                    <a:pt x="330" y="427"/>
                    <a:pt x="331" y="423"/>
                  </a:cubicBezTo>
                  <a:cubicBezTo>
                    <a:pt x="380" y="296"/>
                    <a:pt x="380" y="296"/>
                    <a:pt x="380" y="296"/>
                  </a:cubicBezTo>
                  <a:cubicBezTo>
                    <a:pt x="372" y="300"/>
                    <a:pt x="363" y="301"/>
                    <a:pt x="354" y="2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48"/>
            <p:cNvSpPr/>
            <p:nvPr/>
          </p:nvSpPr>
          <p:spPr>
            <a:xfrm>
              <a:off x="5164141" y="1130580"/>
              <a:ext cx="282300" cy="276217"/>
            </a:xfrm>
            <a:custGeom>
              <a:avLst/>
              <a:gdLst/>
              <a:ahLst/>
              <a:cxnLst/>
              <a:rect l="l" t="t" r="r" b="b"/>
              <a:pathLst>
                <a:path w="470" h="460" extrusionOk="0">
                  <a:moveTo>
                    <a:pt x="170" y="410"/>
                  </a:moveTo>
                  <a:cubicBezTo>
                    <a:pt x="169" y="401"/>
                    <a:pt x="171" y="392"/>
                    <a:pt x="178" y="385"/>
                  </a:cubicBezTo>
                  <a:cubicBezTo>
                    <a:pt x="186" y="375"/>
                    <a:pt x="200" y="369"/>
                    <a:pt x="216" y="366"/>
                  </a:cubicBezTo>
                  <a:cubicBezTo>
                    <a:pt x="232" y="364"/>
                    <a:pt x="247" y="366"/>
                    <a:pt x="258" y="373"/>
                  </a:cubicBezTo>
                  <a:cubicBezTo>
                    <a:pt x="266" y="377"/>
                    <a:pt x="271" y="385"/>
                    <a:pt x="273" y="394"/>
                  </a:cubicBezTo>
                  <a:cubicBezTo>
                    <a:pt x="274" y="403"/>
                    <a:pt x="271" y="412"/>
                    <a:pt x="265" y="419"/>
                  </a:cubicBezTo>
                  <a:cubicBezTo>
                    <a:pt x="460" y="388"/>
                    <a:pt x="460" y="388"/>
                    <a:pt x="460" y="388"/>
                  </a:cubicBezTo>
                  <a:cubicBezTo>
                    <a:pt x="467" y="387"/>
                    <a:pt x="470" y="379"/>
                    <a:pt x="465" y="373"/>
                  </a:cubicBezTo>
                  <a:cubicBezTo>
                    <a:pt x="330" y="206"/>
                    <a:pt x="330" y="206"/>
                    <a:pt x="330" y="206"/>
                  </a:cubicBezTo>
                  <a:cubicBezTo>
                    <a:pt x="328" y="204"/>
                    <a:pt x="327" y="202"/>
                    <a:pt x="328" y="200"/>
                  </a:cubicBezTo>
                  <a:cubicBezTo>
                    <a:pt x="328" y="198"/>
                    <a:pt x="329" y="197"/>
                    <a:pt x="330" y="196"/>
                  </a:cubicBezTo>
                  <a:cubicBezTo>
                    <a:pt x="334" y="192"/>
                    <a:pt x="338" y="189"/>
                    <a:pt x="344" y="191"/>
                  </a:cubicBezTo>
                  <a:cubicBezTo>
                    <a:pt x="348" y="192"/>
                    <a:pt x="351" y="194"/>
                    <a:pt x="354" y="195"/>
                  </a:cubicBezTo>
                  <a:cubicBezTo>
                    <a:pt x="365" y="198"/>
                    <a:pt x="375" y="192"/>
                    <a:pt x="375" y="181"/>
                  </a:cubicBezTo>
                  <a:cubicBezTo>
                    <a:pt x="375" y="170"/>
                    <a:pt x="369" y="159"/>
                    <a:pt x="362" y="150"/>
                  </a:cubicBezTo>
                  <a:cubicBezTo>
                    <a:pt x="355" y="142"/>
                    <a:pt x="346" y="134"/>
                    <a:pt x="335" y="132"/>
                  </a:cubicBezTo>
                  <a:cubicBezTo>
                    <a:pt x="325" y="130"/>
                    <a:pt x="316" y="138"/>
                    <a:pt x="317" y="149"/>
                  </a:cubicBezTo>
                  <a:cubicBezTo>
                    <a:pt x="318" y="153"/>
                    <a:pt x="319" y="156"/>
                    <a:pt x="319" y="160"/>
                  </a:cubicBezTo>
                  <a:cubicBezTo>
                    <a:pt x="320" y="166"/>
                    <a:pt x="315" y="169"/>
                    <a:pt x="311" y="173"/>
                  </a:cubicBezTo>
                  <a:cubicBezTo>
                    <a:pt x="310" y="174"/>
                    <a:pt x="308" y="174"/>
                    <a:pt x="307" y="174"/>
                  </a:cubicBezTo>
                  <a:cubicBezTo>
                    <a:pt x="305" y="174"/>
                    <a:pt x="303" y="173"/>
                    <a:pt x="301" y="171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3" y="0"/>
                    <a:pt x="155" y="1"/>
                    <a:pt x="152" y="6"/>
                  </a:cubicBezTo>
                  <a:cubicBezTo>
                    <a:pt x="113" y="70"/>
                    <a:pt x="97" y="139"/>
                    <a:pt x="91" y="193"/>
                  </a:cubicBezTo>
                  <a:cubicBezTo>
                    <a:pt x="86" y="237"/>
                    <a:pt x="114" y="268"/>
                    <a:pt x="111" y="294"/>
                  </a:cubicBezTo>
                  <a:cubicBezTo>
                    <a:pt x="106" y="335"/>
                    <a:pt x="32" y="395"/>
                    <a:pt x="4" y="446"/>
                  </a:cubicBezTo>
                  <a:cubicBezTo>
                    <a:pt x="0" y="452"/>
                    <a:pt x="5" y="460"/>
                    <a:pt x="13" y="459"/>
                  </a:cubicBezTo>
                  <a:cubicBezTo>
                    <a:pt x="185" y="431"/>
                    <a:pt x="185" y="431"/>
                    <a:pt x="185" y="431"/>
                  </a:cubicBezTo>
                  <a:cubicBezTo>
                    <a:pt x="177" y="427"/>
                    <a:pt x="172" y="419"/>
                    <a:pt x="170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5" name="Google Shape;1085;p48"/>
          <p:cNvGrpSpPr/>
          <p:nvPr/>
        </p:nvGrpSpPr>
        <p:grpSpPr>
          <a:xfrm>
            <a:off x="1588901" y="1341894"/>
            <a:ext cx="485725" cy="594320"/>
            <a:chOff x="240450" y="1011196"/>
            <a:chExt cx="588520" cy="720096"/>
          </a:xfrm>
        </p:grpSpPr>
        <p:sp>
          <p:nvSpPr>
            <p:cNvPr id="1086" name="Google Shape;1086;p48"/>
            <p:cNvSpPr/>
            <p:nvPr/>
          </p:nvSpPr>
          <p:spPr>
            <a:xfrm>
              <a:off x="293121" y="1517469"/>
              <a:ext cx="456722" cy="213824"/>
            </a:xfrm>
            <a:custGeom>
              <a:avLst/>
              <a:gdLst/>
              <a:ahLst/>
              <a:cxnLst/>
              <a:rect l="l" t="t" r="r" b="b"/>
              <a:pathLst>
                <a:path w="763" h="358" extrusionOk="0">
                  <a:moveTo>
                    <a:pt x="1" y="27"/>
                  </a:moveTo>
                  <a:cubicBezTo>
                    <a:pt x="0" y="41"/>
                    <a:pt x="25" y="62"/>
                    <a:pt x="25" y="75"/>
                  </a:cubicBezTo>
                  <a:cubicBezTo>
                    <a:pt x="26" y="89"/>
                    <a:pt x="4" y="123"/>
                    <a:pt x="14" y="160"/>
                  </a:cubicBezTo>
                  <a:cubicBezTo>
                    <a:pt x="32" y="219"/>
                    <a:pt x="230" y="155"/>
                    <a:pt x="245" y="169"/>
                  </a:cubicBezTo>
                  <a:cubicBezTo>
                    <a:pt x="269" y="192"/>
                    <a:pt x="241" y="258"/>
                    <a:pt x="255" y="280"/>
                  </a:cubicBezTo>
                  <a:cubicBezTo>
                    <a:pt x="275" y="313"/>
                    <a:pt x="582" y="358"/>
                    <a:pt x="735" y="252"/>
                  </a:cubicBezTo>
                  <a:cubicBezTo>
                    <a:pt x="763" y="232"/>
                    <a:pt x="729" y="168"/>
                    <a:pt x="749" y="8"/>
                  </a:cubicBezTo>
                  <a:cubicBezTo>
                    <a:pt x="749" y="4"/>
                    <a:pt x="746" y="0"/>
                    <a:pt x="74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19" y="1"/>
                    <a:pt x="17" y="3"/>
                  </a:cubicBezTo>
                  <a:cubicBezTo>
                    <a:pt x="10" y="11"/>
                    <a:pt x="2" y="21"/>
                    <a:pt x="1" y="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48"/>
            <p:cNvSpPr/>
            <p:nvPr/>
          </p:nvSpPr>
          <p:spPr>
            <a:xfrm>
              <a:off x="240450" y="1354464"/>
              <a:ext cx="561583" cy="154615"/>
            </a:xfrm>
            <a:custGeom>
              <a:avLst/>
              <a:gdLst/>
              <a:ahLst/>
              <a:cxnLst/>
              <a:rect l="l" t="t" r="r" b="b"/>
              <a:pathLst>
                <a:path w="938" h="259" extrusionOk="0">
                  <a:moveTo>
                    <a:pt x="2" y="109"/>
                  </a:moveTo>
                  <a:cubicBezTo>
                    <a:pt x="0" y="146"/>
                    <a:pt x="74" y="161"/>
                    <a:pt x="88" y="186"/>
                  </a:cubicBezTo>
                  <a:cubicBezTo>
                    <a:pt x="93" y="197"/>
                    <a:pt x="77" y="222"/>
                    <a:pt x="79" y="237"/>
                  </a:cubicBezTo>
                  <a:cubicBezTo>
                    <a:pt x="79" y="244"/>
                    <a:pt x="91" y="252"/>
                    <a:pt x="101" y="257"/>
                  </a:cubicBezTo>
                  <a:cubicBezTo>
                    <a:pt x="103" y="258"/>
                    <a:pt x="104" y="259"/>
                    <a:pt x="106" y="259"/>
                  </a:cubicBezTo>
                  <a:cubicBezTo>
                    <a:pt x="840" y="259"/>
                    <a:pt x="840" y="259"/>
                    <a:pt x="840" y="259"/>
                  </a:cubicBezTo>
                  <a:cubicBezTo>
                    <a:pt x="840" y="258"/>
                    <a:pt x="840" y="258"/>
                    <a:pt x="840" y="258"/>
                  </a:cubicBezTo>
                  <a:cubicBezTo>
                    <a:pt x="854" y="164"/>
                    <a:pt x="895" y="93"/>
                    <a:pt x="936" y="10"/>
                  </a:cubicBezTo>
                  <a:cubicBezTo>
                    <a:pt x="936" y="10"/>
                    <a:pt x="936" y="10"/>
                    <a:pt x="936" y="10"/>
                  </a:cubicBezTo>
                  <a:cubicBezTo>
                    <a:pt x="938" y="5"/>
                    <a:pt x="935" y="0"/>
                    <a:pt x="92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5" y="0"/>
                    <a:pt x="73" y="1"/>
                    <a:pt x="71" y="3"/>
                  </a:cubicBezTo>
                  <a:cubicBezTo>
                    <a:pt x="39" y="39"/>
                    <a:pt x="3" y="78"/>
                    <a:pt x="2" y="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48"/>
            <p:cNvSpPr/>
            <p:nvPr/>
          </p:nvSpPr>
          <p:spPr>
            <a:xfrm>
              <a:off x="295526" y="1191460"/>
              <a:ext cx="533444" cy="154135"/>
            </a:xfrm>
            <a:custGeom>
              <a:avLst/>
              <a:gdLst/>
              <a:ahLst/>
              <a:cxnLst/>
              <a:rect l="l" t="t" r="r" b="b"/>
              <a:pathLst>
                <a:path w="891" h="258" extrusionOk="0">
                  <a:moveTo>
                    <a:pt x="8" y="98"/>
                  </a:moveTo>
                  <a:cubicBezTo>
                    <a:pt x="2" y="142"/>
                    <a:pt x="31" y="174"/>
                    <a:pt x="28" y="199"/>
                  </a:cubicBezTo>
                  <a:cubicBezTo>
                    <a:pt x="26" y="213"/>
                    <a:pt x="17" y="230"/>
                    <a:pt x="3" y="247"/>
                  </a:cubicBezTo>
                  <a:cubicBezTo>
                    <a:pt x="0" y="252"/>
                    <a:pt x="3" y="258"/>
                    <a:pt x="9" y="258"/>
                  </a:cubicBezTo>
                  <a:cubicBezTo>
                    <a:pt x="849" y="258"/>
                    <a:pt x="849" y="258"/>
                    <a:pt x="849" y="258"/>
                  </a:cubicBezTo>
                  <a:cubicBezTo>
                    <a:pt x="852" y="258"/>
                    <a:pt x="855" y="256"/>
                    <a:pt x="856" y="254"/>
                  </a:cubicBezTo>
                  <a:cubicBezTo>
                    <a:pt x="875" y="195"/>
                    <a:pt x="891" y="98"/>
                    <a:pt x="873" y="5"/>
                  </a:cubicBezTo>
                  <a:cubicBezTo>
                    <a:pt x="872" y="2"/>
                    <a:pt x="869" y="0"/>
                    <a:pt x="866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1" y="0"/>
                    <a:pt x="28" y="2"/>
                    <a:pt x="27" y="5"/>
                  </a:cubicBezTo>
                  <a:cubicBezTo>
                    <a:pt x="17" y="38"/>
                    <a:pt x="11" y="70"/>
                    <a:pt x="8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48"/>
            <p:cNvSpPr/>
            <p:nvPr/>
          </p:nvSpPr>
          <p:spPr>
            <a:xfrm>
              <a:off x="317171" y="1011196"/>
              <a:ext cx="497368" cy="171394"/>
            </a:xfrm>
            <a:custGeom>
              <a:avLst/>
              <a:gdLst/>
              <a:ahLst/>
              <a:cxnLst/>
              <a:rect l="l" t="t" r="r" b="b"/>
              <a:pathLst>
                <a:path w="831" h="287" extrusionOk="0">
                  <a:moveTo>
                    <a:pt x="690" y="102"/>
                  </a:moveTo>
                  <a:cubicBezTo>
                    <a:pt x="488" y="0"/>
                    <a:pt x="287" y="19"/>
                    <a:pt x="180" y="75"/>
                  </a:cubicBezTo>
                  <a:cubicBezTo>
                    <a:pt x="84" y="125"/>
                    <a:pt x="31" y="203"/>
                    <a:pt x="2" y="278"/>
                  </a:cubicBezTo>
                  <a:cubicBezTo>
                    <a:pt x="0" y="282"/>
                    <a:pt x="3" y="287"/>
                    <a:pt x="8" y="287"/>
                  </a:cubicBezTo>
                  <a:cubicBezTo>
                    <a:pt x="823" y="287"/>
                    <a:pt x="823" y="287"/>
                    <a:pt x="823" y="287"/>
                  </a:cubicBezTo>
                  <a:cubicBezTo>
                    <a:pt x="828" y="287"/>
                    <a:pt x="831" y="283"/>
                    <a:pt x="830" y="278"/>
                  </a:cubicBezTo>
                  <a:cubicBezTo>
                    <a:pt x="810" y="207"/>
                    <a:pt x="768" y="141"/>
                    <a:pt x="690" y="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0" name="Google Shape;1090;p48"/>
          <p:cNvGrpSpPr/>
          <p:nvPr/>
        </p:nvGrpSpPr>
        <p:grpSpPr>
          <a:xfrm>
            <a:off x="10194613" y="1341863"/>
            <a:ext cx="397873" cy="594349"/>
            <a:chOff x="10667402" y="1011159"/>
            <a:chExt cx="482075" cy="720133"/>
          </a:xfrm>
        </p:grpSpPr>
        <p:sp>
          <p:nvSpPr>
            <p:cNvPr id="1091" name="Google Shape;1091;p48"/>
            <p:cNvSpPr/>
            <p:nvPr/>
          </p:nvSpPr>
          <p:spPr>
            <a:xfrm>
              <a:off x="10667402" y="1414369"/>
              <a:ext cx="482075" cy="151349"/>
            </a:xfrm>
            <a:custGeom>
              <a:avLst/>
              <a:gdLst/>
              <a:ahLst/>
              <a:cxnLst/>
              <a:rect l="l" t="t" r="r" b="b"/>
              <a:pathLst>
                <a:path w="724" h="227" extrusionOk="0">
                  <a:moveTo>
                    <a:pt x="0" y="112"/>
                  </a:moveTo>
                  <a:cubicBezTo>
                    <a:pt x="0" y="149"/>
                    <a:pt x="5" y="185"/>
                    <a:pt x="16" y="219"/>
                  </a:cubicBezTo>
                  <a:cubicBezTo>
                    <a:pt x="17" y="224"/>
                    <a:pt x="22" y="227"/>
                    <a:pt x="27" y="227"/>
                  </a:cubicBezTo>
                  <a:cubicBezTo>
                    <a:pt x="697" y="227"/>
                    <a:pt x="697" y="227"/>
                    <a:pt x="697" y="227"/>
                  </a:cubicBezTo>
                  <a:cubicBezTo>
                    <a:pt x="702" y="227"/>
                    <a:pt x="707" y="224"/>
                    <a:pt x="708" y="219"/>
                  </a:cubicBezTo>
                  <a:cubicBezTo>
                    <a:pt x="719" y="185"/>
                    <a:pt x="724" y="149"/>
                    <a:pt x="724" y="112"/>
                  </a:cubicBezTo>
                  <a:cubicBezTo>
                    <a:pt x="724" y="76"/>
                    <a:pt x="719" y="41"/>
                    <a:pt x="709" y="8"/>
                  </a:cubicBezTo>
                  <a:cubicBezTo>
                    <a:pt x="708" y="3"/>
                    <a:pt x="703" y="0"/>
                    <a:pt x="69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0"/>
                    <a:pt x="16" y="3"/>
                    <a:pt x="15" y="8"/>
                  </a:cubicBezTo>
                  <a:cubicBezTo>
                    <a:pt x="5" y="41"/>
                    <a:pt x="0" y="76"/>
                    <a:pt x="0" y="1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48"/>
            <p:cNvSpPr/>
            <p:nvPr/>
          </p:nvSpPr>
          <p:spPr>
            <a:xfrm>
              <a:off x="10776626" y="1011159"/>
              <a:ext cx="263627" cy="229006"/>
            </a:xfrm>
            <a:custGeom>
              <a:avLst/>
              <a:gdLst/>
              <a:ahLst/>
              <a:cxnLst/>
              <a:rect l="l" t="t" r="r" b="b"/>
              <a:pathLst>
                <a:path w="396" h="343" extrusionOk="0">
                  <a:moveTo>
                    <a:pt x="357" y="266"/>
                  </a:moveTo>
                  <a:cubicBezTo>
                    <a:pt x="208" y="7"/>
                    <a:pt x="208" y="7"/>
                    <a:pt x="208" y="7"/>
                  </a:cubicBezTo>
                  <a:cubicBezTo>
                    <a:pt x="203" y="0"/>
                    <a:pt x="193" y="0"/>
                    <a:pt x="188" y="7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" y="326"/>
                    <a:pt x="4" y="326"/>
                    <a:pt x="4" y="326"/>
                  </a:cubicBezTo>
                  <a:cubicBezTo>
                    <a:pt x="0" y="334"/>
                    <a:pt x="5" y="343"/>
                    <a:pt x="14" y="343"/>
                  </a:cubicBezTo>
                  <a:cubicBezTo>
                    <a:pt x="382" y="343"/>
                    <a:pt x="382" y="343"/>
                    <a:pt x="382" y="343"/>
                  </a:cubicBezTo>
                  <a:cubicBezTo>
                    <a:pt x="391" y="343"/>
                    <a:pt x="396" y="334"/>
                    <a:pt x="392" y="326"/>
                  </a:cubicBezTo>
                  <a:lnTo>
                    <a:pt x="357" y="2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48"/>
            <p:cNvSpPr/>
            <p:nvPr/>
          </p:nvSpPr>
          <p:spPr>
            <a:xfrm>
              <a:off x="10686033" y="1576445"/>
              <a:ext cx="444813" cy="154847"/>
            </a:xfrm>
            <a:custGeom>
              <a:avLst/>
              <a:gdLst/>
              <a:ahLst/>
              <a:cxnLst/>
              <a:rect l="l" t="t" r="r" b="b"/>
              <a:pathLst>
                <a:path w="668" h="232" extrusionOk="0">
                  <a:moveTo>
                    <a:pt x="334" y="232"/>
                  </a:moveTo>
                  <a:cubicBezTo>
                    <a:pt x="482" y="232"/>
                    <a:pt x="609" y="143"/>
                    <a:pt x="665" y="17"/>
                  </a:cubicBezTo>
                  <a:cubicBezTo>
                    <a:pt x="668" y="9"/>
                    <a:pt x="663" y="0"/>
                    <a:pt x="65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9"/>
                    <a:pt x="3" y="17"/>
                  </a:cubicBezTo>
                  <a:cubicBezTo>
                    <a:pt x="59" y="143"/>
                    <a:pt x="186" y="232"/>
                    <a:pt x="334" y="2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48"/>
            <p:cNvSpPr/>
            <p:nvPr/>
          </p:nvSpPr>
          <p:spPr>
            <a:xfrm>
              <a:off x="10685567" y="1251592"/>
              <a:ext cx="446676" cy="151349"/>
            </a:xfrm>
            <a:custGeom>
              <a:avLst/>
              <a:gdLst/>
              <a:ahLst/>
              <a:cxnLst/>
              <a:rect l="l" t="t" r="r" b="b"/>
              <a:pathLst>
                <a:path w="671" h="227" extrusionOk="0">
                  <a:moveTo>
                    <a:pt x="654" y="183"/>
                  </a:moveTo>
                  <a:cubicBezTo>
                    <a:pt x="653" y="182"/>
                    <a:pt x="653" y="182"/>
                    <a:pt x="653" y="182"/>
                  </a:cubicBezTo>
                  <a:cubicBezTo>
                    <a:pt x="552" y="5"/>
                    <a:pt x="552" y="5"/>
                    <a:pt x="552" y="5"/>
                  </a:cubicBezTo>
                  <a:cubicBezTo>
                    <a:pt x="550" y="2"/>
                    <a:pt x="546" y="0"/>
                    <a:pt x="542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4" y="0"/>
                    <a:pt x="120" y="2"/>
                    <a:pt x="118" y="5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6" y="185"/>
                    <a:pt x="16" y="185"/>
                    <a:pt x="16" y="185"/>
                  </a:cubicBezTo>
                  <a:cubicBezTo>
                    <a:pt x="11" y="194"/>
                    <a:pt x="7" y="202"/>
                    <a:pt x="3" y="211"/>
                  </a:cubicBezTo>
                  <a:cubicBezTo>
                    <a:pt x="0" y="219"/>
                    <a:pt x="5" y="227"/>
                    <a:pt x="13" y="227"/>
                  </a:cubicBezTo>
                  <a:cubicBezTo>
                    <a:pt x="657" y="227"/>
                    <a:pt x="657" y="227"/>
                    <a:pt x="657" y="227"/>
                  </a:cubicBezTo>
                  <a:cubicBezTo>
                    <a:pt x="665" y="227"/>
                    <a:pt x="671" y="219"/>
                    <a:pt x="667" y="211"/>
                  </a:cubicBezTo>
                  <a:cubicBezTo>
                    <a:pt x="663" y="202"/>
                    <a:pt x="659" y="193"/>
                    <a:pt x="654" y="1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5" name="Google Shape;1095;p48"/>
          <p:cNvGrpSpPr/>
          <p:nvPr/>
        </p:nvGrpSpPr>
        <p:grpSpPr>
          <a:xfrm>
            <a:off x="8326433" y="1280940"/>
            <a:ext cx="614273" cy="655273"/>
            <a:chOff x="8403855" y="937343"/>
            <a:chExt cx="744273" cy="793950"/>
          </a:xfrm>
        </p:grpSpPr>
        <p:sp>
          <p:nvSpPr>
            <p:cNvPr id="1096" name="Google Shape;1096;p48"/>
            <p:cNvSpPr/>
            <p:nvPr/>
          </p:nvSpPr>
          <p:spPr>
            <a:xfrm>
              <a:off x="8602363" y="1402926"/>
              <a:ext cx="348361" cy="98539"/>
            </a:xfrm>
            <a:custGeom>
              <a:avLst/>
              <a:gdLst/>
              <a:ahLst/>
              <a:cxnLst/>
              <a:rect l="l" t="t" r="r" b="b"/>
              <a:pathLst>
                <a:path w="1741804" h="492696" extrusionOk="0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48"/>
            <p:cNvSpPr/>
            <p:nvPr/>
          </p:nvSpPr>
          <p:spPr>
            <a:xfrm>
              <a:off x="8594270" y="1079360"/>
              <a:ext cx="362496" cy="102351"/>
            </a:xfrm>
            <a:custGeom>
              <a:avLst/>
              <a:gdLst/>
              <a:ahLst/>
              <a:cxnLst/>
              <a:rect l="l" t="t" r="r" b="b"/>
              <a:pathLst>
                <a:path w="1812480" h="511754" extrusionOk="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48"/>
            <p:cNvSpPr/>
            <p:nvPr/>
          </p:nvSpPr>
          <p:spPr>
            <a:xfrm>
              <a:off x="8563925" y="1189758"/>
              <a:ext cx="422643" cy="98539"/>
            </a:xfrm>
            <a:custGeom>
              <a:avLst/>
              <a:gdLst/>
              <a:ahLst/>
              <a:cxnLst/>
              <a:rect l="l" t="t" r="r" b="b"/>
              <a:pathLst>
                <a:path w="2113216" h="492696" extrusionOk="0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8564652" y="1296342"/>
              <a:ext cx="421894" cy="98539"/>
            </a:xfrm>
            <a:custGeom>
              <a:avLst/>
              <a:gdLst/>
              <a:ahLst/>
              <a:cxnLst/>
              <a:rect l="l" t="t" r="r" b="b"/>
              <a:pathLst>
                <a:path w="2109469" h="492696" extrusionOk="0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48"/>
            <p:cNvSpPr/>
            <p:nvPr/>
          </p:nvSpPr>
          <p:spPr>
            <a:xfrm>
              <a:off x="8664810" y="1509510"/>
              <a:ext cx="223837" cy="102349"/>
            </a:xfrm>
            <a:custGeom>
              <a:avLst/>
              <a:gdLst/>
              <a:ahLst/>
              <a:cxnLst/>
              <a:rect l="l" t="t" r="r" b="b"/>
              <a:pathLst>
                <a:path w="1119187" h="511746" extrusionOk="0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1" name="Google Shape;1101;p48"/>
            <p:cNvGrpSpPr/>
            <p:nvPr/>
          </p:nvGrpSpPr>
          <p:grpSpPr>
            <a:xfrm>
              <a:off x="8403855" y="937343"/>
              <a:ext cx="744273" cy="793950"/>
              <a:chOff x="6199241" y="1588001"/>
              <a:chExt cx="744273" cy="793950"/>
            </a:xfrm>
          </p:grpSpPr>
          <p:sp>
            <p:nvSpPr>
              <p:cNvPr id="1102" name="Google Shape;1102;p48"/>
              <p:cNvSpPr/>
              <p:nvPr/>
            </p:nvSpPr>
            <p:spPr>
              <a:xfrm>
                <a:off x="6761216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3" name="Google Shape;1103;p48"/>
              <p:cNvSpPr/>
              <p:nvPr/>
            </p:nvSpPr>
            <p:spPr>
              <a:xfrm>
                <a:off x="6843494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4" name="Google Shape;1104;p48"/>
              <p:cNvSpPr/>
              <p:nvPr/>
            </p:nvSpPr>
            <p:spPr>
              <a:xfrm>
                <a:off x="6761216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5" name="Google Shape;1105;p48"/>
              <p:cNvSpPr/>
              <p:nvPr/>
            </p:nvSpPr>
            <p:spPr>
              <a:xfrm>
                <a:off x="6305693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6" name="Google Shape;1106;p48"/>
              <p:cNvSpPr/>
              <p:nvPr/>
            </p:nvSpPr>
            <p:spPr>
              <a:xfrm>
                <a:off x="6199241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7" name="Google Shape;1107;p48"/>
              <p:cNvSpPr/>
              <p:nvPr/>
            </p:nvSpPr>
            <p:spPr>
              <a:xfrm>
                <a:off x="6305693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48"/>
              <p:cNvSpPr/>
              <p:nvPr/>
            </p:nvSpPr>
            <p:spPr>
              <a:xfrm>
                <a:off x="6565168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9" name="Google Shape;1109;p48"/>
              <p:cNvSpPr/>
              <p:nvPr/>
            </p:nvSpPr>
            <p:spPr>
              <a:xfrm>
                <a:off x="6481116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0" name="Google Shape;1110;p48"/>
              <p:cNvSpPr/>
              <p:nvPr/>
            </p:nvSpPr>
            <p:spPr>
              <a:xfrm>
                <a:off x="6485773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1" name="Google Shape;1111;p48"/>
              <p:cNvSpPr/>
              <p:nvPr/>
            </p:nvSpPr>
            <p:spPr>
              <a:xfrm>
                <a:off x="6510168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2" name="Google Shape;1112;p48"/>
          <p:cNvGrpSpPr/>
          <p:nvPr/>
        </p:nvGrpSpPr>
        <p:grpSpPr>
          <a:xfrm>
            <a:off x="6458251" y="1280940"/>
            <a:ext cx="614273" cy="655273"/>
            <a:chOff x="6140309" y="937343"/>
            <a:chExt cx="744273" cy="793950"/>
          </a:xfrm>
        </p:grpSpPr>
        <p:sp>
          <p:nvSpPr>
            <p:cNvPr id="1113" name="Google Shape;1113;p48"/>
            <p:cNvSpPr/>
            <p:nvPr/>
          </p:nvSpPr>
          <p:spPr>
            <a:xfrm>
              <a:off x="6300487" y="1079385"/>
              <a:ext cx="422268" cy="171940"/>
            </a:xfrm>
            <a:custGeom>
              <a:avLst/>
              <a:gdLst/>
              <a:ahLst/>
              <a:cxnLst/>
              <a:rect l="l" t="t" r="r" b="b"/>
              <a:pathLst>
                <a:path w="2085276" h="859701" extrusionOk="0">
                  <a:moveTo>
                    <a:pt x="2085276" y="859701"/>
                  </a:moveTo>
                  <a:cubicBezTo>
                    <a:pt x="2064893" y="746925"/>
                    <a:pt x="2027047" y="641516"/>
                    <a:pt x="1974723" y="545821"/>
                  </a:cubicBezTo>
                  <a:lnTo>
                    <a:pt x="1952816" y="507721"/>
                  </a:lnTo>
                  <a:cubicBezTo>
                    <a:pt x="1535303" y="-176492"/>
                    <a:pt x="577914" y="-161950"/>
                    <a:pt x="140271" y="507721"/>
                  </a:cubicBezTo>
                  <a:lnTo>
                    <a:pt x="116523" y="545821"/>
                  </a:lnTo>
                  <a:cubicBezTo>
                    <a:pt x="57721" y="643421"/>
                    <a:pt x="18098" y="749783"/>
                    <a:pt x="0" y="859701"/>
                  </a:cubicBezTo>
                  <a:lnTo>
                    <a:pt x="2085276" y="8597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p48"/>
            <p:cNvSpPr/>
            <p:nvPr/>
          </p:nvSpPr>
          <p:spPr>
            <a:xfrm>
              <a:off x="6298228" y="1259933"/>
              <a:ext cx="427985" cy="171450"/>
            </a:xfrm>
            <a:custGeom>
              <a:avLst/>
              <a:gdLst/>
              <a:ahLst/>
              <a:cxnLst/>
              <a:rect l="l" t="t" r="r" b="b"/>
              <a:pathLst>
                <a:path w="2113506" h="857250" extrusionOk="0">
                  <a:moveTo>
                    <a:pt x="3910" y="178753"/>
                  </a:moveTo>
                  <a:cubicBezTo>
                    <a:pt x="22706" y="451485"/>
                    <a:pt x="153833" y="652844"/>
                    <a:pt x="287056" y="857250"/>
                  </a:cubicBezTo>
                  <a:lnTo>
                    <a:pt x="1834170" y="857250"/>
                  </a:lnTo>
                  <a:cubicBezTo>
                    <a:pt x="1971457" y="654495"/>
                    <a:pt x="2109316" y="461137"/>
                    <a:pt x="2113316" y="178753"/>
                  </a:cubicBezTo>
                  <a:lnTo>
                    <a:pt x="2113507" y="140653"/>
                  </a:lnTo>
                  <a:cubicBezTo>
                    <a:pt x="2112935" y="92710"/>
                    <a:pt x="2109125" y="45784"/>
                    <a:pt x="2102585" y="0"/>
                  </a:cubicBezTo>
                  <a:lnTo>
                    <a:pt x="5815" y="0"/>
                  </a:lnTo>
                  <a:cubicBezTo>
                    <a:pt x="-1170" y="58991"/>
                    <a:pt x="-1932" y="118872"/>
                    <a:pt x="3910" y="1787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p48"/>
            <p:cNvSpPr/>
            <p:nvPr/>
          </p:nvSpPr>
          <p:spPr>
            <a:xfrm>
              <a:off x="6361447" y="1439988"/>
              <a:ext cx="303068" cy="171348"/>
            </a:xfrm>
            <a:custGeom>
              <a:avLst/>
              <a:gdLst/>
              <a:ahLst/>
              <a:cxnLst/>
              <a:rect l="l" t="t" r="r" b="b"/>
              <a:pathLst>
                <a:path w="1496631" h="856741" extrusionOk="0">
                  <a:moveTo>
                    <a:pt x="0" y="0"/>
                  </a:moveTo>
                  <a:cubicBezTo>
                    <a:pt x="63500" y="97853"/>
                    <a:pt x="125984" y="197485"/>
                    <a:pt x="175451" y="306896"/>
                  </a:cubicBezTo>
                  <a:lnTo>
                    <a:pt x="191071" y="344996"/>
                  </a:lnTo>
                  <a:cubicBezTo>
                    <a:pt x="230060" y="445262"/>
                    <a:pt x="254762" y="554419"/>
                    <a:pt x="254762" y="679895"/>
                  </a:cubicBezTo>
                  <a:cubicBezTo>
                    <a:pt x="254762" y="777558"/>
                    <a:pt x="333946" y="856742"/>
                    <a:pt x="431610" y="856742"/>
                  </a:cubicBezTo>
                  <a:lnTo>
                    <a:pt x="1080960" y="856742"/>
                  </a:lnTo>
                  <a:cubicBezTo>
                    <a:pt x="1189609" y="856488"/>
                    <a:pt x="1267206" y="763143"/>
                    <a:pt x="1257808" y="656653"/>
                  </a:cubicBezTo>
                  <a:cubicBezTo>
                    <a:pt x="1257808" y="539178"/>
                    <a:pt x="1277874" y="437261"/>
                    <a:pt x="1310259" y="344996"/>
                  </a:cubicBezTo>
                  <a:lnTo>
                    <a:pt x="1324483" y="306896"/>
                  </a:lnTo>
                  <a:cubicBezTo>
                    <a:pt x="1370775" y="194501"/>
                    <a:pt x="1432687" y="95567"/>
                    <a:pt x="14966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6" name="Google Shape;1116;p48"/>
            <p:cNvGrpSpPr/>
            <p:nvPr/>
          </p:nvGrpSpPr>
          <p:grpSpPr>
            <a:xfrm>
              <a:off x="6140309" y="937343"/>
              <a:ext cx="744273" cy="793950"/>
              <a:chOff x="6199241" y="1588001"/>
              <a:chExt cx="744273" cy="793950"/>
            </a:xfrm>
          </p:grpSpPr>
          <p:sp>
            <p:nvSpPr>
              <p:cNvPr id="1117" name="Google Shape;1117;p48"/>
              <p:cNvSpPr/>
              <p:nvPr/>
            </p:nvSpPr>
            <p:spPr>
              <a:xfrm>
                <a:off x="6761216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8" name="Google Shape;1118;p48"/>
              <p:cNvSpPr/>
              <p:nvPr/>
            </p:nvSpPr>
            <p:spPr>
              <a:xfrm>
                <a:off x="6843494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48"/>
              <p:cNvSpPr/>
              <p:nvPr/>
            </p:nvSpPr>
            <p:spPr>
              <a:xfrm>
                <a:off x="6761216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48"/>
              <p:cNvSpPr/>
              <p:nvPr/>
            </p:nvSpPr>
            <p:spPr>
              <a:xfrm>
                <a:off x="6305693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48"/>
              <p:cNvSpPr/>
              <p:nvPr/>
            </p:nvSpPr>
            <p:spPr>
              <a:xfrm>
                <a:off x="6199241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48"/>
              <p:cNvSpPr/>
              <p:nvPr/>
            </p:nvSpPr>
            <p:spPr>
              <a:xfrm>
                <a:off x="6305693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3" name="Google Shape;1123;p48"/>
              <p:cNvSpPr/>
              <p:nvPr/>
            </p:nvSpPr>
            <p:spPr>
              <a:xfrm>
                <a:off x="6565168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4" name="Google Shape;1124;p48"/>
              <p:cNvSpPr/>
              <p:nvPr/>
            </p:nvSpPr>
            <p:spPr>
              <a:xfrm>
                <a:off x="6481116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48"/>
              <p:cNvSpPr/>
              <p:nvPr/>
            </p:nvSpPr>
            <p:spPr>
              <a:xfrm>
                <a:off x="6485773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6" name="Google Shape;1126;p48"/>
              <p:cNvSpPr/>
              <p:nvPr/>
            </p:nvSpPr>
            <p:spPr>
              <a:xfrm>
                <a:off x="6510168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27" name="Google Shape;1127;p48"/>
          <p:cNvGrpSpPr/>
          <p:nvPr/>
        </p:nvGrpSpPr>
        <p:grpSpPr>
          <a:xfrm>
            <a:off x="7392342" y="1280940"/>
            <a:ext cx="614273" cy="655273"/>
            <a:chOff x="7272082" y="937343"/>
            <a:chExt cx="744273" cy="793950"/>
          </a:xfrm>
        </p:grpSpPr>
        <p:sp>
          <p:nvSpPr>
            <p:cNvPr id="1128" name="Google Shape;1128;p48"/>
            <p:cNvSpPr/>
            <p:nvPr/>
          </p:nvSpPr>
          <p:spPr>
            <a:xfrm>
              <a:off x="7646735" y="1079385"/>
              <a:ext cx="217151" cy="253479"/>
            </a:xfrm>
            <a:custGeom>
              <a:avLst/>
              <a:gdLst/>
              <a:ahLst/>
              <a:cxnLst/>
              <a:rect l="l" t="t" r="r" b="b"/>
              <a:pathLst>
                <a:path w="1085755" h="1267396" extrusionOk="0">
                  <a:moveTo>
                    <a:pt x="1058482" y="714947"/>
                  </a:moveTo>
                  <a:cubicBezTo>
                    <a:pt x="1013714" y="538416"/>
                    <a:pt x="885190" y="361632"/>
                    <a:pt x="705993" y="229870"/>
                  </a:cubicBezTo>
                  <a:cubicBezTo>
                    <a:pt x="565277" y="126492"/>
                    <a:pt x="329184" y="3365"/>
                    <a:pt x="0" y="0"/>
                  </a:cubicBezTo>
                  <a:lnTo>
                    <a:pt x="0" y="1267397"/>
                  </a:lnTo>
                  <a:lnTo>
                    <a:pt x="1025144" y="1267397"/>
                  </a:lnTo>
                  <a:cubicBezTo>
                    <a:pt x="1092772" y="1073722"/>
                    <a:pt x="1103694" y="892810"/>
                    <a:pt x="1058482" y="7149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48"/>
            <p:cNvSpPr/>
            <p:nvPr/>
          </p:nvSpPr>
          <p:spPr>
            <a:xfrm>
              <a:off x="7423432" y="1079436"/>
              <a:ext cx="214318" cy="253428"/>
            </a:xfrm>
            <a:custGeom>
              <a:avLst/>
              <a:gdLst/>
              <a:ahLst/>
              <a:cxnLst/>
              <a:rect l="l" t="t" r="r" b="b"/>
              <a:pathLst>
                <a:path w="1071591" h="1267142" extrusionOk="0">
                  <a:moveTo>
                    <a:pt x="377536" y="231331"/>
                  </a:moveTo>
                  <a:cubicBezTo>
                    <a:pt x="199609" y="362839"/>
                    <a:pt x="71910" y="538988"/>
                    <a:pt x="27270" y="714693"/>
                  </a:cubicBezTo>
                  <a:cubicBezTo>
                    <a:pt x="-17942" y="892556"/>
                    <a:pt x="-7020" y="1073404"/>
                    <a:pt x="60671" y="1267143"/>
                  </a:cubicBezTo>
                  <a:lnTo>
                    <a:pt x="1071591" y="1267143"/>
                  </a:lnTo>
                  <a:lnTo>
                    <a:pt x="1071591" y="0"/>
                  </a:lnTo>
                  <a:cubicBezTo>
                    <a:pt x="748249" y="6794"/>
                    <a:pt x="516220" y="128905"/>
                    <a:pt x="377536" y="2313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48"/>
            <p:cNvSpPr/>
            <p:nvPr/>
          </p:nvSpPr>
          <p:spPr>
            <a:xfrm>
              <a:off x="7646735" y="1341261"/>
              <a:ext cx="202133" cy="270446"/>
            </a:xfrm>
            <a:custGeom>
              <a:avLst/>
              <a:gdLst/>
              <a:ahLst/>
              <a:cxnLst/>
              <a:rect l="l" t="t" r="r" b="b"/>
              <a:pathLst>
                <a:path w="1010666" h="1352232" extrusionOk="0">
                  <a:moveTo>
                    <a:pt x="326390" y="1351915"/>
                  </a:moveTo>
                  <a:cubicBezTo>
                    <a:pt x="447929" y="1351090"/>
                    <a:pt x="476758" y="1318387"/>
                    <a:pt x="497142" y="1226757"/>
                  </a:cubicBezTo>
                  <a:cubicBezTo>
                    <a:pt x="505079" y="1190943"/>
                    <a:pt x="512382" y="1152208"/>
                    <a:pt x="520129" y="1111187"/>
                  </a:cubicBezTo>
                  <a:cubicBezTo>
                    <a:pt x="540004" y="1005586"/>
                    <a:pt x="562610" y="885888"/>
                    <a:pt x="602869" y="793750"/>
                  </a:cubicBezTo>
                  <a:cubicBezTo>
                    <a:pt x="721932" y="514413"/>
                    <a:pt x="897255" y="279463"/>
                    <a:pt x="1010666" y="0"/>
                  </a:cubicBezTo>
                  <a:lnTo>
                    <a:pt x="0" y="0"/>
                  </a:lnTo>
                  <a:lnTo>
                    <a:pt x="0" y="1351725"/>
                  </a:lnTo>
                  <a:lnTo>
                    <a:pt x="12573" y="1351598"/>
                  </a:lnTo>
                  <a:lnTo>
                    <a:pt x="12573" y="1352169"/>
                  </a:lnTo>
                  <a:cubicBezTo>
                    <a:pt x="41974" y="1352169"/>
                    <a:pt x="71438" y="1352169"/>
                    <a:pt x="100838" y="1352233"/>
                  </a:cubicBezTo>
                  <a:lnTo>
                    <a:pt x="118364" y="1351915"/>
                  </a:lnTo>
                  <a:cubicBezTo>
                    <a:pt x="162116" y="1351979"/>
                    <a:pt x="284671" y="1352487"/>
                    <a:pt x="326390" y="13519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48"/>
            <p:cNvSpPr/>
            <p:nvPr/>
          </p:nvSpPr>
          <p:spPr>
            <a:xfrm>
              <a:off x="7438537" y="1341261"/>
              <a:ext cx="199288" cy="270439"/>
            </a:xfrm>
            <a:custGeom>
              <a:avLst/>
              <a:gdLst/>
              <a:ahLst/>
              <a:cxnLst/>
              <a:rect l="l" t="t" r="r" b="b"/>
              <a:pathLst>
                <a:path w="996442" h="1352197" extrusionOk="0">
                  <a:moveTo>
                    <a:pt x="996442" y="1352169"/>
                  </a:moveTo>
                  <a:lnTo>
                    <a:pt x="996442" y="0"/>
                  </a:lnTo>
                  <a:lnTo>
                    <a:pt x="0" y="0"/>
                  </a:lnTo>
                  <a:cubicBezTo>
                    <a:pt x="113538" y="279591"/>
                    <a:pt x="288671" y="514287"/>
                    <a:pt x="407797" y="793750"/>
                  </a:cubicBezTo>
                  <a:cubicBezTo>
                    <a:pt x="448056" y="885888"/>
                    <a:pt x="470662" y="1005586"/>
                    <a:pt x="490601" y="1111250"/>
                  </a:cubicBezTo>
                  <a:cubicBezTo>
                    <a:pt x="498348" y="1152208"/>
                    <a:pt x="505651" y="1190943"/>
                    <a:pt x="513588" y="1226757"/>
                  </a:cubicBezTo>
                  <a:cubicBezTo>
                    <a:pt x="533908" y="1329246"/>
                    <a:pt x="580580" y="1351153"/>
                    <a:pt x="682561" y="1352169"/>
                  </a:cubicBezTo>
                  <a:cubicBezTo>
                    <a:pt x="774002" y="1352169"/>
                    <a:pt x="905256" y="1352233"/>
                    <a:pt x="996442" y="13521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32" name="Google Shape;1132;p48"/>
            <p:cNvGrpSpPr/>
            <p:nvPr/>
          </p:nvGrpSpPr>
          <p:grpSpPr>
            <a:xfrm>
              <a:off x="7272082" y="937343"/>
              <a:ext cx="744273" cy="793950"/>
              <a:chOff x="6199241" y="1588001"/>
              <a:chExt cx="744273" cy="793950"/>
            </a:xfrm>
          </p:grpSpPr>
          <p:sp>
            <p:nvSpPr>
              <p:cNvPr id="1133" name="Google Shape;1133;p48"/>
              <p:cNvSpPr/>
              <p:nvPr/>
            </p:nvSpPr>
            <p:spPr>
              <a:xfrm>
                <a:off x="6761216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4" name="Google Shape;1134;p48"/>
              <p:cNvSpPr/>
              <p:nvPr/>
            </p:nvSpPr>
            <p:spPr>
              <a:xfrm>
                <a:off x="6843494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5" name="Google Shape;1135;p48"/>
              <p:cNvSpPr/>
              <p:nvPr/>
            </p:nvSpPr>
            <p:spPr>
              <a:xfrm>
                <a:off x="6761216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6" name="Google Shape;1136;p48"/>
              <p:cNvSpPr/>
              <p:nvPr/>
            </p:nvSpPr>
            <p:spPr>
              <a:xfrm>
                <a:off x="6305693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7" name="Google Shape;1137;p48"/>
              <p:cNvSpPr/>
              <p:nvPr/>
            </p:nvSpPr>
            <p:spPr>
              <a:xfrm>
                <a:off x="6199241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8" name="Google Shape;1138;p48"/>
              <p:cNvSpPr/>
              <p:nvPr/>
            </p:nvSpPr>
            <p:spPr>
              <a:xfrm>
                <a:off x="6305693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9" name="Google Shape;1139;p48"/>
              <p:cNvSpPr/>
              <p:nvPr/>
            </p:nvSpPr>
            <p:spPr>
              <a:xfrm>
                <a:off x="6565168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0" name="Google Shape;1140;p48"/>
              <p:cNvSpPr/>
              <p:nvPr/>
            </p:nvSpPr>
            <p:spPr>
              <a:xfrm>
                <a:off x="6481116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1" name="Google Shape;1141;p48"/>
              <p:cNvSpPr/>
              <p:nvPr/>
            </p:nvSpPr>
            <p:spPr>
              <a:xfrm>
                <a:off x="6485773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2" name="Google Shape;1142;p48"/>
              <p:cNvSpPr/>
              <p:nvPr/>
            </p:nvSpPr>
            <p:spPr>
              <a:xfrm>
                <a:off x="6510168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43" name="Google Shape;1143;p48"/>
          <p:cNvGrpSpPr/>
          <p:nvPr/>
        </p:nvGrpSpPr>
        <p:grpSpPr>
          <a:xfrm>
            <a:off x="4112488" y="4200346"/>
            <a:ext cx="594372" cy="534352"/>
            <a:chOff x="3412531" y="4460423"/>
            <a:chExt cx="720160" cy="647438"/>
          </a:xfrm>
        </p:grpSpPr>
        <p:sp>
          <p:nvSpPr>
            <p:cNvPr id="1144" name="Google Shape;1144;p48"/>
            <p:cNvSpPr/>
            <p:nvPr/>
          </p:nvSpPr>
          <p:spPr>
            <a:xfrm>
              <a:off x="3590815" y="4902228"/>
              <a:ext cx="364723" cy="110621"/>
            </a:xfrm>
            <a:custGeom>
              <a:avLst/>
              <a:gdLst/>
              <a:ahLst/>
              <a:cxnLst/>
              <a:rect l="l" t="t" r="r" b="b"/>
              <a:pathLst>
                <a:path w="640" h="194" extrusionOk="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p48"/>
            <p:cNvSpPr/>
            <p:nvPr/>
          </p:nvSpPr>
          <p:spPr>
            <a:xfrm>
              <a:off x="3635896" y="4999728"/>
              <a:ext cx="275015" cy="108132"/>
            </a:xfrm>
            <a:custGeom>
              <a:avLst/>
              <a:gdLst/>
              <a:ahLst/>
              <a:cxnLst/>
              <a:rect l="l" t="t" r="r" b="b"/>
              <a:pathLst>
                <a:path w="483" h="190" extrusionOk="0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48"/>
            <p:cNvSpPr/>
            <p:nvPr/>
          </p:nvSpPr>
          <p:spPr>
            <a:xfrm>
              <a:off x="3414117" y="4519014"/>
              <a:ext cx="718575" cy="115145"/>
            </a:xfrm>
            <a:custGeom>
              <a:avLst/>
              <a:gdLst/>
              <a:ahLst/>
              <a:cxnLst/>
              <a:rect l="l" t="t" r="r" b="b"/>
              <a:pathLst>
                <a:path w="1261" h="202" extrusionOk="0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p48"/>
            <p:cNvSpPr/>
            <p:nvPr/>
          </p:nvSpPr>
          <p:spPr>
            <a:xfrm>
              <a:off x="3502466" y="4710395"/>
              <a:ext cx="541875" cy="112657"/>
            </a:xfrm>
            <a:custGeom>
              <a:avLst/>
              <a:gdLst/>
              <a:ahLst/>
              <a:cxnLst/>
              <a:rect l="l" t="t" r="r" b="b"/>
              <a:pathLst>
                <a:path w="951" h="198" extrusionOk="0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p48"/>
            <p:cNvSpPr/>
            <p:nvPr/>
          </p:nvSpPr>
          <p:spPr>
            <a:xfrm>
              <a:off x="3458745" y="4614704"/>
              <a:ext cx="629543" cy="114014"/>
            </a:xfrm>
            <a:custGeom>
              <a:avLst/>
              <a:gdLst/>
              <a:ahLst/>
              <a:cxnLst/>
              <a:rect l="l" t="t" r="r" b="b"/>
              <a:pathLst>
                <a:path w="1105" h="200" extrusionOk="0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p48"/>
            <p:cNvSpPr/>
            <p:nvPr/>
          </p:nvSpPr>
          <p:spPr>
            <a:xfrm>
              <a:off x="3546414" y="4806085"/>
              <a:ext cx="453525" cy="112204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p48"/>
            <p:cNvSpPr/>
            <p:nvPr/>
          </p:nvSpPr>
          <p:spPr>
            <a:xfrm>
              <a:off x="3412531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1" name="Google Shape;1151;p48"/>
          <p:cNvGrpSpPr/>
          <p:nvPr/>
        </p:nvGrpSpPr>
        <p:grpSpPr>
          <a:xfrm>
            <a:off x="1548334" y="4180446"/>
            <a:ext cx="594240" cy="574151"/>
            <a:chOff x="191299" y="4436312"/>
            <a:chExt cx="720000" cy="695660"/>
          </a:xfrm>
        </p:grpSpPr>
        <p:sp>
          <p:nvSpPr>
            <p:cNvPr id="1152" name="Google Shape;1152;p48"/>
            <p:cNvSpPr/>
            <p:nvPr/>
          </p:nvSpPr>
          <p:spPr>
            <a:xfrm>
              <a:off x="191299" y="4436312"/>
              <a:ext cx="720000" cy="144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1153;p48"/>
            <p:cNvSpPr/>
            <p:nvPr/>
          </p:nvSpPr>
          <p:spPr>
            <a:xfrm>
              <a:off x="285621" y="4730082"/>
              <a:ext cx="533789" cy="218575"/>
            </a:xfrm>
            <a:custGeom>
              <a:avLst/>
              <a:gdLst/>
              <a:ahLst/>
              <a:cxnLst/>
              <a:rect l="l" t="t" r="r" b="b"/>
              <a:pathLst>
                <a:path w="791" h="325" extrusionOk="0">
                  <a:moveTo>
                    <a:pt x="0" y="0"/>
                  </a:move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15" y="251"/>
                    <a:pt x="115" y="251"/>
                    <a:pt x="115" y="251"/>
                  </a:cubicBezTo>
                  <a:cubicBezTo>
                    <a:pt x="155" y="294"/>
                    <a:pt x="267" y="325"/>
                    <a:pt x="395" y="325"/>
                  </a:cubicBezTo>
                  <a:cubicBezTo>
                    <a:pt x="524" y="325"/>
                    <a:pt x="636" y="294"/>
                    <a:pt x="676" y="251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791" y="0"/>
                    <a:pt x="791" y="0"/>
                    <a:pt x="791" y="0"/>
                  </a:cubicBezTo>
                  <a:cubicBezTo>
                    <a:pt x="715" y="44"/>
                    <a:pt x="553" y="68"/>
                    <a:pt x="395" y="68"/>
                  </a:cubicBezTo>
                  <a:cubicBezTo>
                    <a:pt x="237" y="68"/>
                    <a:pt x="75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1154;p48"/>
            <p:cNvSpPr/>
            <p:nvPr/>
          </p:nvSpPr>
          <p:spPr>
            <a:xfrm>
              <a:off x="198103" y="4539996"/>
              <a:ext cx="709060" cy="225815"/>
            </a:xfrm>
            <a:custGeom>
              <a:avLst/>
              <a:gdLst/>
              <a:ahLst/>
              <a:cxnLst/>
              <a:rect l="l" t="t" r="r" b="b"/>
              <a:pathLst>
                <a:path w="1051" h="336" extrusionOk="0">
                  <a:moveTo>
                    <a:pt x="917" y="45"/>
                  </a:moveTo>
                  <a:cubicBezTo>
                    <a:pt x="812" y="67"/>
                    <a:pt x="673" y="79"/>
                    <a:pt x="525" y="79"/>
                  </a:cubicBezTo>
                  <a:cubicBezTo>
                    <a:pt x="378" y="79"/>
                    <a:pt x="239" y="67"/>
                    <a:pt x="134" y="45"/>
                  </a:cubicBezTo>
                  <a:cubicBezTo>
                    <a:pt x="87" y="35"/>
                    <a:pt x="34" y="20"/>
                    <a:pt x="0" y="0"/>
                  </a:cubicBezTo>
                  <a:cubicBezTo>
                    <a:pt x="116" y="253"/>
                    <a:pt x="116" y="253"/>
                    <a:pt x="116" y="253"/>
                  </a:cubicBezTo>
                  <a:cubicBezTo>
                    <a:pt x="160" y="296"/>
                    <a:pt x="313" y="336"/>
                    <a:pt x="525" y="336"/>
                  </a:cubicBezTo>
                  <a:cubicBezTo>
                    <a:pt x="738" y="336"/>
                    <a:pt x="891" y="296"/>
                    <a:pt x="934" y="253"/>
                  </a:cubicBezTo>
                  <a:cubicBezTo>
                    <a:pt x="1051" y="0"/>
                    <a:pt x="1051" y="0"/>
                    <a:pt x="1051" y="0"/>
                  </a:cubicBezTo>
                  <a:cubicBezTo>
                    <a:pt x="1017" y="20"/>
                    <a:pt x="964" y="35"/>
                    <a:pt x="917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1155;p48"/>
            <p:cNvSpPr/>
            <p:nvPr/>
          </p:nvSpPr>
          <p:spPr>
            <a:xfrm>
              <a:off x="373374" y="4921102"/>
              <a:ext cx="357815" cy="210870"/>
            </a:xfrm>
            <a:custGeom>
              <a:avLst/>
              <a:gdLst/>
              <a:ahLst/>
              <a:cxnLst/>
              <a:rect l="l" t="t" r="r" b="b"/>
              <a:pathLst>
                <a:path w="530" h="314" extrusionOk="0">
                  <a:moveTo>
                    <a:pt x="0" y="0"/>
                  </a:move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121" y="263"/>
                    <a:pt x="121" y="263"/>
                    <a:pt x="121" y="263"/>
                  </a:cubicBezTo>
                  <a:cubicBezTo>
                    <a:pt x="151" y="293"/>
                    <a:pt x="204" y="314"/>
                    <a:pt x="265" y="314"/>
                  </a:cubicBezTo>
                  <a:cubicBezTo>
                    <a:pt x="326" y="314"/>
                    <a:pt x="380" y="293"/>
                    <a:pt x="410" y="263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6" y="207"/>
                    <a:pt x="436" y="207"/>
                    <a:pt x="436" y="207"/>
                  </a:cubicBezTo>
                  <a:cubicBezTo>
                    <a:pt x="530" y="0"/>
                    <a:pt x="530" y="0"/>
                    <a:pt x="530" y="0"/>
                  </a:cubicBezTo>
                  <a:cubicBezTo>
                    <a:pt x="476" y="35"/>
                    <a:pt x="378" y="57"/>
                    <a:pt x="265" y="57"/>
                  </a:cubicBezTo>
                  <a:cubicBezTo>
                    <a:pt x="152" y="57"/>
                    <a:pt x="55" y="3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6" name="Google Shape;1156;p48"/>
          <p:cNvGrpSpPr/>
          <p:nvPr/>
        </p:nvGrpSpPr>
        <p:grpSpPr>
          <a:xfrm>
            <a:off x="5821964" y="4170327"/>
            <a:ext cx="594444" cy="594389"/>
            <a:chOff x="5560070" y="4424051"/>
            <a:chExt cx="720246" cy="720181"/>
          </a:xfrm>
        </p:grpSpPr>
        <p:sp>
          <p:nvSpPr>
            <p:cNvPr id="1157" name="Google Shape;1157;p48"/>
            <p:cNvSpPr/>
            <p:nvPr/>
          </p:nvSpPr>
          <p:spPr>
            <a:xfrm>
              <a:off x="5560070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p48"/>
            <p:cNvSpPr/>
            <p:nvPr/>
          </p:nvSpPr>
          <p:spPr>
            <a:xfrm>
              <a:off x="5560070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1159;p48"/>
            <p:cNvSpPr/>
            <p:nvPr/>
          </p:nvSpPr>
          <p:spPr>
            <a:xfrm>
              <a:off x="5924666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1160;p48"/>
            <p:cNvSpPr/>
            <p:nvPr/>
          </p:nvSpPr>
          <p:spPr>
            <a:xfrm>
              <a:off x="5924666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1" name="Google Shape;1161;p48"/>
          <p:cNvGrpSpPr/>
          <p:nvPr/>
        </p:nvGrpSpPr>
        <p:grpSpPr>
          <a:xfrm>
            <a:off x="2402978" y="4196399"/>
            <a:ext cx="594240" cy="542245"/>
            <a:chOff x="1264954" y="4455641"/>
            <a:chExt cx="720000" cy="657002"/>
          </a:xfrm>
        </p:grpSpPr>
        <p:sp>
          <p:nvSpPr>
            <p:cNvPr id="1162" name="Google Shape;1162;p48"/>
            <p:cNvSpPr/>
            <p:nvPr/>
          </p:nvSpPr>
          <p:spPr>
            <a:xfrm>
              <a:off x="1264954" y="4455641"/>
              <a:ext cx="720000" cy="107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1163;p48"/>
            <p:cNvSpPr/>
            <p:nvPr/>
          </p:nvSpPr>
          <p:spPr>
            <a:xfrm>
              <a:off x="1479945" y="4957304"/>
              <a:ext cx="293050" cy="155339"/>
            </a:xfrm>
            <a:custGeom>
              <a:avLst/>
              <a:gdLst/>
              <a:ahLst/>
              <a:cxnLst/>
              <a:rect l="l" t="t" r="r" b="b"/>
              <a:pathLst>
                <a:path w="462" h="245" extrusionOk="0">
                  <a:moveTo>
                    <a:pt x="0" y="0"/>
                  </a:moveTo>
                  <a:cubicBezTo>
                    <a:pt x="98" y="204"/>
                    <a:pt x="98" y="204"/>
                    <a:pt x="98" y="204"/>
                  </a:cubicBezTo>
                  <a:cubicBezTo>
                    <a:pt x="125" y="229"/>
                    <a:pt x="175" y="245"/>
                    <a:pt x="231" y="245"/>
                  </a:cubicBezTo>
                  <a:cubicBezTo>
                    <a:pt x="287" y="245"/>
                    <a:pt x="336" y="229"/>
                    <a:pt x="363" y="204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13" y="27"/>
                    <a:pt x="328" y="44"/>
                    <a:pt x="231" y="44"/>
                  </a:cubicBezTo>
                  <a:cubicBezTo>
                    <a:pt x="133" y="44"/>
                    <a:pt x="49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1164;p48"/>
            <p:cNvSpPr/>
            <p:nvPr/>
          </p:nvSpPr>
          <p:spPr>
            <a:xfrm>
              <a:off x="1410046" y="4814286"/>
              <a:ext cx="431967" cy="161500"/>
            </a:xfrm>
            <a:custGeom>
              <a:avLst/>
              <a:gdLst/>
              <a:ahLst/>
              <a:cxnLst/>
              <a:rect l="l" t="t" r="r" b="b"/>
              <a:pathLst>
                <a:path w="681" h="255" extrusionOk="0">
                  <a:moveTo>
                    <a:pt x="0" y="0"/>
                  </a:moveTo>
                  <a:cubicBezTo>
                    <a:pt x="55" y="112"/>
                    <a:pt x="55" y="112"/>
                    <a:pt x="55" y="112"/>
                  </a:cubicBezTo>
                  <a:cubicBezTo>
                    <a:pt x="95" y="195"/>
                    <a:pt x="95" y="195"/>
                    <a:pt x="95" y="195"/>
                  </a:cubicBezTo>
                  <a:cubicBezTo>
                    <a:pt x="126" y="227"/>
                    <a:pt x="217" y="255"/>
                    <a:pt x="341" y="255"/>
                  </a:cubicBezTo>
                  <a:cubicBezTo>
                    <a:pt x="464" y="255"/>
                    <a:pt x="555" y="227"/>
                    <a:pt x="587" y="195"/>
                  </a:cubicBezTo>
                  <a:cubicBezTo>
                    <a:pt x="627" y="112"/>
                    <a:pt x="627" y="112"/>
                    <a:pt x="627" y="112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624" y="30"/>
                    <a:pt x="508" y="54"/>
                    <a:pt x="341" y="54"/>
                  </a:cubicBezTo>
                  <a:cubicBezTo>
                    <a:pt x="173" y="54"/>
                    <a:pt x="58" y="3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1165;p48"/>
            <p:cNvSpPr/>
            <p:nvPr/>
          </p:nvSpPr>
          <p:spPr>
            <a:xfrm>
              <a:off x="1273113" y="4531550"/>
              <a:ext cx="706054" cy="169201"/>
            </a:xfrm>
            <a:custGeom>
              <a:avLst/>
              <a:gdLst/>
              <a:ahLst/>
              <a:cxnLst/>
              <a:rect l="l" t="t" r="r" b="b"/>
              <a:pathLst>
                <a:path w="1113" h="267" extrusionOk="0">
                  <a:moveTo>
                    <a:pt x="557" y="66"/>
                  </a:moveTo>
                  <a:cubicBezTo>
                    <a:pt x="326" y="66"/>
                    <a:pt x="84" y="43"/>
                    <a:pt x="0" y="0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135" y="230"/>
                    <a:pt x="295" y="267"/>
                    <a:pt x="557" y="267"/>
                  </a:cubicBezTo>
                  <a:cubicBezTo>
                    <a:pt x="819" y="267"/>
                    <a:pt x="979" y="230"/>
                    <a:pt x="1017" y="198"/>
                  </a:cubicBezTo>
                  <a:cubicBezTo>
                    <a:pt x="1113" y="0"/>
                    <a:pt x="1113" y="0"/>
                    <a:pt x="1113" y="0"/>
                  </a:cubicBezTo>
                  <a:cubicBezTo>
                    <a:pt x="1029" y="43"/>
                    <a:pt x="787" y="66"/>
                    <a:pt x="55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1166;p48"/>
            <p:cNvSpPr/>
            <p:nvPr/>
          </p:nvSpPr>
          <p:spPr>
            <a:xfrm>
              <a:off x="1342351" y="4674128"/>
              <a:ext cx="567578" cy="164141"/>
            </a:xfrm>
            <a:custGeom>
              <a:avLst/>
              <a:gdLst/>
              <a:ahLst/>
              <a:cxnLst/>
              <a:rect l="l" t="t" r="r" b="b"/>
              <a:pathLst>
                <a:path w="895" h="259" extrusionOk="0">
                  <a:moveTo>
                    <a:pt x="0" y="0"/>
                  </a:moveTo>
                  <a:cubicBezTo>
                    <a:pt x="94" y="193"/>
                    <a:pt x="94" y="193"/>
                    <a:pt x="94" y="193"/>
                  </a:cubicBezTo>
                  <a:cubicBezTo>
                    <a:pt x="130" y="227"/>
                    <a:pt x="266" y="259"/>
                    <a:pt x="448" y="259"/>
                  </a:cubicBezTo>
                  <a:cubicBezTo>
                    <a:pt x="630" y="259"/>
                    <a:pt x="765" y="227"/>
                    <a:pt x="802" y="193"/>
                  </a:cubicBezTo>
                  <a:cubicBezTo>
                    <a:pt x="895" y="0"/>
                    <a:pt x="895" y="0"/>
                    <a:pt x="895" y="0"/>
                  </a:cubicBezTo>
                  <a:cubicBezTo>
                    <a:pt x="815" y="38"/>
                    <a:pt x="627" y="58"/>
                    <a:pt x="448" y="58"/>
                  </a:cubicBezTo>
                  <a:cubicBezTo>
                    <a:pt x="268" y="58"/>
                    <a:pt x="81" y="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7" name="Google Shape;1167;p48"/>
          <p:cNvGrpSpPr/>
          <p:nvPr/>
        </p:nvGrpSpPr>
        <p:grpSpPr>
          <a:xfrm>
            <a:off x="3257684" y="4195621"/>
            <a:ext cx="594240" cy="543804"/>
            <a:chOff x="2338682" y="4454697"/>
            <a:chExt cx="720000" cy="658889"/>
          </a:xfrm>
        </p:grpSpPr>
        <p:sp>
          <p:nvSpPr>
            <p:cNvPr id="1168" name="Google Shape;1168;p48"/>
            <p:cNvSpPr/>
            <p:nvPr/>
          </p:nvSpPr>
          <p:spPr>
            <a:xfrm>
              <a:off x="2338682" y="4454697"/>
              <a:ext cx="720000" cy="86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1169;p48"/>
            <p:cNvSpPr/>
            <p:nvPr/>
          </p:nvSpPr>
          <p:spPr>
            <a:xfrm>
              <a:off x="2457954" y="4749732"/>
              <a:ext cx="484183" cy="135418"/>
            </a:xfrm>
            <a:custGeom>
              <a:avLst/>
              <a:gdLst/>
              <a:ahLst/>
              <a:cxnLst/>
              <a:rect l="l" t="t" r="r" b="b"/>
              <a:pathLst>
                <a:path w="735" h="205" extrusionOk="0">
                  <a:moveTo>
                    <a:pt x="0" y="0"/>
                  </a:moveTo>
                  <a:cubicBezTo>
                    <a:pt x="75" y="153"/>
                    <a:pt x="75" y="153"/>
                    <a:pt x="75" y="153"/>
                  </a:cubicBezTo>
                  <a:cubicBezTo>
                    <a:pt x="104" y="179"/>
                    <a:pt x="216" y="205"/>
                    <a:pt x="368" y="205"/>
                  </a:cubicBezTo>
                  <a:cubicBezTo>
                    <a:pt x="519" y="205"/>
                    <a:pt x="632" y="179"/>
                    <a:pt x="660" y="153"/>
                  </a:cubicBezTo>
                  <a:cubicBezTo>
                    <a:pt x="735" y="0"/>
                    <a:pt x="735" y="0"/>
                    <a:pt x="735" y="0"/>
                  </a:cubicBezTo>
                  <a:cubicBezTo>
                    <a:pt x="668" y="31"/>
                    <a:pt x="515" y="47"/>
                    <a:pt x="368" y="47"/>
                  </a:cubicBezTo>
                  <a:cubicBezTo>
                    <a:pt x="221" y="47"/>
                    <a:pt x="67" y="3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1170;p48"/>
            <p:cNvSpPr/>
            <p:nvPr/>
          </p:nvSpPr>
          <p:spPr>
            <a:xfrm>
              <a:off x="2573236" y="4986160"/>
              <a:ext cx="253620" cy="127427"/>
            </a:xfrm>
            <a:custGeom>
              <a:avLst/>
              <a:gdLst/>
              <a:ahLst/>
              <a:cxnLst/>
              <a:rect l="l" t="t" r="r" b="b"/>
              <a:pathLst>
                <a:path w="385" h="193" extrusionOk="0">
                  <a:moveTo>
                    <a:pt x="0" y="0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98" y="178"/>
                    <a:pt x="143" y="193"/>
                    <a:pt x="193" y="193"/>
                  </a:cubicBezTo>
                  <a:cubicBezTo>
                    <a:pt x="243" y="193"/>
                    <a:pt x="287" y="178"/>
                    <a:pt x="309" y="157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344" y="21"/>
                    <a:pt x="274" y="35"/>
                    <a:pt x="193" y="35"/>
                  </a:cubicBezTo>
                  <a:cubicBezTo>
                    <a:pt x="112" y="35"/>
                    <a:pt x="41" y="2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p48"/>
            <p:cNvSpPr/>
            <p:nvPr/>
          </p:nvSpPr>
          <p:spPr>
            <a:xfrm>
              <a:off x="2515817" y="4868057"/>
              <a:ext cx="368237" cy="131423"/>
            </a:xfrm>
            <a:custGeom>
              <a:avLst/>
              <a:gdLst/>
              <a:ahLst/>
              <a:cxnLst/>
              <a:rect l="l" t="t" r="r" b="b"/>
              <a:pathLst>
                <a:path w="559" h="199" extrusionOk="0">
                  <a:moveTo>
                    <a:pt x="0" y="0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3" y="151"/>
                    <a:pt x="73" y="151"/>
                    <a:pt x="73" y="151"/>
                  </a:cubicBezTo>
                  <a:cubicBezTo>
                    <a:pt x="102" y="180"/>
                    <a:pt x="195" y="199"/>
                    <a:pt x="280" y="199"/>
                  </a:cubicBezTo>
                  <a:cubicBezTo>
                    <a:pt x="364" y="199"/>
                    <a:pt x="457" y="180"/>
                    <a:pt x="486" y="151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556" y="8"/>
                    <a:pt x="556" y="8"/>
                    <a:pt x="556" y="8"/>
                  </a:cubicBezTo>
                  <a:cubicBezTo>
                    <a:pt x="559" y="0"/>
                    <a:pt x="559" y="0"/>
                    <a:pt x="559" y="0"/>
                  </a:cubicBezTo>
                  <a:cubicBezTo>
                    <a:pt x="502" y="27"/>
                    <a:pt x="389" y="41"/>
                    <a:pt x="280" y="41"/>
                  </a:cubicBezTo>
                  <a:cubicBezTo>
                    <a:pt x="171" y="41"/>
                    <a:pt x="57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1172;p48"/>
            <p:cNvSpPr/>
            <p:nvPr/>
          </p:nvSpPr>
          <p:spPr>
            <a:xfrm>
              <a:off x="2344668" y="4516635"/>
              <a:ext cx="710756" cy="140081"/>
            </a:xfrm>
            <a:custGeom>
              <a:avLst/>
              <a:gdLst/>
              <a:ahLst/>
              <a:cxnLst/>
              <a:rect l="l" t="t" r="r" b="b"/>
              <a:pathLst>
                <a:path w="1079" h="212" extrusionOk="0">
                  <a:moveTo>
                    <a:pt x="540" y="54"/>
                  </a:moveTo>
                  <a:cubicBezTo>
                    <a:pt x="350" y="54"/>
                    <a:pt x="85" y="39"/>
                    <a:pt x="0" y="0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7"/>
                    <a:pt x="72" y="147"/>
                    <a:pt x="72" y="147"/>
                  </a:cubicBezTo>
                  <a:cubicBezTo>
                    <a:pt x="75" y="152"/>
                    <a:pt x="75" y="152"/>
                    <a:pt x="75" y="152"/>
                  </a:cubicBezTo>
                  <a:cubicBezTo>
                    <a:pt x="98" y="179"/>
                    <a:pt x="271" y="212"/>
                    <a:pt x="540" y="212"/>
                  </a:cubicBezTo>
                  <a:cubicBezTo>
                    <a:pt x="808" y="212"/>
                    <a:pt x="981" y="179"/>
                    <a:pt x="1005" y="152"/>
                  </a:cubicBezTo>
                  <a:cubicBezTo>
                    <a:pt x="1007" y="147"/>
                    <a:pt x="1007" y="147"/>
                    <a:pt x="1007" y="147"/>
                  </a:cubicBezTo>
                  <a:cubicBezTo>
                    <a:pt x="1007" y="146"/>
                    <a:pt x="1007" y="146"/>
                    <a:pt x="1007" y="146"/>
                  </a:cubicBezTo>
                  <a:cubicBezTo>
                    <a:pt x="1008" y="146"/>
                    <a:pt x="1008" y="146"/>
                    <a:pt x="1008" y="146"/>
                  </a:cubicBezTo>
                  <a:cubicBezTo>
                    <a:pt x="1079" y="0"/>
                    <a:pt x="1079" y="0"/>
                    <a:pt x="1079" y="0"/>
                  </a:cubicBezTo>
                  <a:cubicBezTo>
                    <a:pt x="995" y="39"/>
                    <a:pt x="729" y="54"/>
                    <a:pt x="540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p48"/>
            <p:cNvSpPr/>
            <p:nvPr/>
          </p:nvSpPr>
          <p:spPr>
            <a:xfrm>
              <a:off x="2401865" y="4634293"/>
              <a:ext cx="596361" cy="136528"/>
            </a:xfrm>
            <a:custGeom>
              <a:avLst/>
              <a:gdLst/>
              <a:ahLst/>
              <a:cxnLst/>
              <a:rect l="l" t="t" r="r" b="b"/>
              <a:pathLst>
                <a:path w="905" h="207" extrusionOk="0">
                  <a:moveTo>
                    <a:pt x="453" y="49"/>
                  </a:moveTo>
                  <a:cubicBezTo>
                    <a:pt x="325" y="49"/>
                    <a:pt x="205" y="41"/>
                    <a:pt x="114" y="28"/>
                  </a:cubicBezTo>
                  <a:cubicBezTo>
                    <a:pt x="62" y="20"/>
                    <a:pt x="24" y="10"/>
                    <a:pt x="0" y="0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2"/>
                    <a:pt x="70" y="142"/>
                    <a:pt x="70" y="143"/>
                  </a:cubicBezTo>
                  <a:cubicBezTo>
                    <a:pt x="72" y="148"/>
                    <a:pt x="72" y="148"/>
                    <a:pt x="72" y="148"/>
                  </a:cubicBezTo>
                  <a:cubicBezTo>
                    <a:pt x="93" y="174"/>
                    <a:pt x="234" y="207"/>
                    <a:pt x="453" y="207"/>
                  </a:cubicBezTo>
                  <a:cubicBezTo>
                    <a:pt x="557" y="207"/>
                    <a:pt x="654" y="199"/>
                    <a:pt x="728" y="186"/>
                  </a:cubicBezTo>
                  <a:cubicBezTo>
                    <a:pt x="794" y="173"/>
                    <a:pt x="825" y="158"/>
                    <a:pt x="833" y="147"/>
                  </a:cubicBezTo>
                  <a:cubicBezTo>
                    <a:pt x="836" y="143"/>
                    <a:pt x="836" y="143"/>
                    <a:pt x="836" y="143"/>
                  </a:cubicBezTo>
                  <a:cubicBezTo>
                    <a:pt x="836" y="142"/>
                    <a:pt x="836" y="142"/>
                    <a:pt x="836" y="141"/>
                  </a:cubicBezTo>
                  <a:cubicBezTo>
                    <a:pt x="836" y="141"/>
                    <a:pt x="836" y="141"/>
                    <a:pt x="836" y="141"/>
                  </a:cubicBezTo>
                  <a:cubicBezTo>
                    <a:pt x="905" y="0"/>
                    <a:pt x="905" y="0"/>
                    <a:pt x="905" y="0"/>
                  </a:cubicBezTo>
                  <a:cubicBezTo>
                    <a:pt x="881" y="10"/>
                    <a:pt x="843" y="20"/>
                    <a:pt x="791" y="28"/>
                  </a:cubicBezTo>
                  <a:cubicBezTo>
                    <a:pt x="701" y="41"/>
                    <a:pt x="580" y="49"/>
                    <a:pt x="453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4" name="Google Shape;1174;p48"/>
          <p:cNvGrpSpPr/>
          <p:nvPr/>
        </p:nvGrpSpPr>
        <p:grpSpPr>
          <a:xfrm>
            <a:off x="4967379" y="4198232"/>
            <a:ext cx="594065" cy="538580"/>
            <a:chOff x="4486486" y="4457861"/>
            <a:chExt cx="719788" cy="652561"/>
          </a:xfrm>
        </p:grpSpPr>
        <p:sp>
          <p:nvSpPr>
            <p:cNvPr id="1175" name="Google Shape;1175;p48"/>
            <p:cNvSpPr/>
            <p:nvPr/>
          </p:nvSpPr>
          <p:spPr>
            <a:xfrm>
              <a:off x="4842804" y="4739226"/>
              <a:ext cx="363469" cy="371197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151" y="561"/>
                  </a:moveTo>
                  <a:cubicBezTo>
                    <a:pt x="290" y="641"/>
                    <a:pt x="468" y="593"/>
                    <a:pt x="548" y="454"/>
                  </a:cubicBezTo>
                  <a:cubicBezTo>
                    <a:pt x="629" y="315"/>
                    <a:pt x="581" y="137"/>
                    <a:pt x="442" y="57"/>
                  </a:cubicBezTo>
                  <a:cubicBezTo>
                    <a:pt x="344" y="0"/>
                    <a:pt x="226" y="7"/>
                    <a:pt x="137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0" y="399"/>
                    <a:pt x="53" y="504"/>
                    <a:pt x="151" y="5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p48"/>
            <p:cNvSpPr/>
            <p:nvPr/>
          </p:nvSpPr>
          <p:spPr>
            <a:xfrm>
              <a:off x="4486486" y="4739226"/>
              <a:ext cx="363265" cy="371197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187" y="57"/>
                  </a:moveTo>
                  <a:cubicBezTo>
                    <a:pt x="48" y="137"/>
                    <a:pt x="0" y="315"/>
                    <a:pt x="80" y="454"/>
                  </a:cubicBezTo>
                  <a:cubicBezTo>
                    <a:pt x="161" y="593"/>
                    <a:pt x="339" y="641"/>
                    <a:pt x="478" y="561"/>
                  </a:cubicBezTo>
                  <a:cubicBezTo>
                    <a:pt x="576" y="504"/>
                    <a:pt x="629" y="399"/>
                    <a:pt x="623" y="293"/>
                  </a:cubicBezTo>
                  <a:cubicBezTo>
                    <a:pt x="623" y="293"/>
                    <a:pt x="623" y="293"/>
                    <a:pt x="623" y="293"/>
                  </a:cubicBezTo>
                  <a:cubicBezTo>
                    <a:pt x="623" y="141"/>
                    <a:pt x="623" y="141"/>
                    <a:pt x="623" y="141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02" y="7"/>
                    <a:pt x="285" y="0"/>
                    <a:pt x="187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p48"/>
            <p:cNvSpPr/>
            <p:nvPr/>
          </p:nvSpPr>
          <p:spPr>
            <a:xfrm>
              <a:off x="4678334" y="4457861"/>
              <a:ext cx="336092" cy="363011"/>
            </a:xfrm>
            <a:custGeom>
              <a:avLst/>
              <a:gdLst/>
              <a:ahLst/>
              <a:cxnLst/>
              <a:rect l="l" t="t" r="r" b="b"/>
              <a:pathLst>
                <a:path w="582" h="627" extrusionOk="0">
                  <a:moveTo>
                    <a:pt x="582" y="291"/>
                  </a:moveTo>
                  <a:cubicBezTo>
                    <a:pt x="582" y="131"/>
                    <a:pt x="452" y="0"/>
                    <a:pt x="291" y="0"/>
                  </a:cubicBezTo>
                  <a:cubicBezTo>
                    <a:pt x="130" y="0"/>
                    <a:pt x="0" y="131"/>
                    <a:pt x="0" y="291"/>
                  </a:cubicBezTo>
                  <a:cubicBezTo>
                    <a:pt x="0" y="405"/>
                    <a:pt x="65" y="503"/>
                    <a:pt x="159" y="551"/>
                  </a:cubicBezTo>
                  <a:cubicBezTo>
                    <a:pt x="159" y="551"/>
                    <a:pt x="159" y="551"/>
                    <a:pt x="159" y="551"/>
                  </a:cubicBezTo>
                  <a:cubicBezTo>
                    <a:pt x="291" y="627"/>
                    <a:pt x="291" y="627"/>
                    <a:pt x="291" y="627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517" y="503"/>
                    <a:pt x="582" y="405"/>
                    <a:pt x="582" y="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8" name="Google Shape;1178;p48"/>
          <p:cNvGrpSpPr/>
          <p:nvPr/>
        </p:nvGrpSpPr>
        <p:grpSpPr>
          <a:xfrm>
            <a:off x="6676926" y="4185481"/>
            <a:ext cx="594424" cy="564084"/>
            <a:chOff x="6634111" y="4442411"/>
            <a:chExt cx="720224" cy="683463"/>
          </a:xfrm>
        </p:grpSpPr>
        <p:sp>
          <p:nvSpPr>
            <p:cNvPr id="1179" name="Google Shape;1179;p48"/>
            <p:cNvSpPr/>
            <p:nvPr/>
          </p:nvSpPr>
          <p:spPr>
            <a:xfrm>
              <a:off x="6994327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1180;p48"/>
            <p:cNvSpPr/>
            <p:nvPr/>
          </p:nvSpPr>
          <p:spPr>
            <a:xfrm>
              <a:off x="6993699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1181;p48"/>
            <p:cNvSpPr/>
            <p:nvPr/>
          </p:nvSpPr>
          <p:spPr>
            <a:xfrm>
              <a:off x="6713740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48"/>
            <p:cNvSpPr/>
            <p:nvPr/>
          </p:nvSpPr>
          <p:spPr>
            <a:xfrm>
              <a:off x="6634111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48"/>
            <p:cNvSpPr/>
            <p:nvPr/>
          </p:nvSpPr>
          <p:spPr>
            <a:xfrm>
              <a:off x="6862730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4" name="Google Shape;1184;p48"/>
          <p:cNvGrpSpPr/>
          <p:nvPr/>
        </p:nvGrpSpPr>
        <p:grpSpPr>
          <a:xfrm>
            <a:off x="7531871" y="4182543"/>
            <a:ext cx="594372" cy="569957"/>
            <a:chOff x="7708130" y="4438852"/>
            <a:chExt cx="720160" cy="690579"/>
          </a:xfrm>
        </p:grpSpPr>
        <p:sp>
          <p:nvSpPr>
            <p:cNvPr id="1185" name="Google Shape;1185;p48"/>
            <p:cNvSpPr/>
            <p:nvPr/>
          </p:nvSpPr>
          <p:spPr>
            <a:xfrm>
              <a:off x="7811327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1186;p48"/>
            <p:cNvSpPr/>
            <p:nvPr/>
          </p:nvSpPr>
          <p:spPr>
            <a:xfrm>
              <a:off x="8068654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p48"/>
            <p:cNvSpPr/>
            <p:nvPr/>
          </p:nvSpPr>
          <p:spPr>
            <a:xfrm>
              <a:off x="8068654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48"/>
            <p:cNvSpPr/>
            <p:nvPr/>
          </p:nvSpPr>
          <p:spPr>
            <a:xfrm>
              <a:off x="8068654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48"/>
            <p:cNvSpPr/>
            <p:nvPr/>
          </p:nvSpPr>
          <p:spPr>
            <a:xfrm>
              <a:off x="7708130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p48"/>
            <p:cNvSpPr/>
            <p:nvPr/>
          </p:nvSpPr>
          <p:spPr>
            <a:xfrm>
              <a:off x="7811327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1" name="Google Shape;1191;p48"/>
          <p:cNvGrpSpPr/>
          <p:nvPr/>
        </p:nvGrpSpPr>
        <p:grpSpPr>
          <a:xfrm>
            <a:off x="9241664" y="4201143"/>
            <a:ext cx="594172" cy="532753"/>
            <a:chOff x="9512779" y="4425243"/>
            <a:chExt cx="719918" cy="645502"/>
          </a:xfrm>
        </p:grpSpPr>
        <p:sp>
          <p:nvSpPr>
            <p:cNvPr id="1192" name="Google Shape;1192;p48"/>
            <p:cNvSpPr/>
            <p:nvPr/>
          </p:nvSpPr>
          <p:spPr>
            <a:xfrm>
              <a:off x="9859143" y="4708710"/>
              <a:ext cx="373555" cy="362034"/>
            </a:xfrm>
            <a:custGeom>
              <a:avLst/>
              <a:gdLst/>
              <a:ahLst/>
              <a:cxnLst/>
              <a:rect l="l" t="t" r="r" b="b"/>
              <a:pathLst>
                <a:path w="635" h="614" extrusionOk="0">
                  <a:moveTo>
                    <a:pt x="47" y="160"/>
                  </a:moveTo>
                  <a:cubicBezTo>
                    <a:pt x="9" y="230"/>
                    <a:pt x="0" y="310"/>
                    <a:pt x="20" y="386"/>
                  </a:cubicBezTo>
                  <a:cubicBezTo>
                    <a:pt x="42" y="466"/>
                    <a:pt x="92" y="532"/>
                    <a:pt x="163" y="573"/>
                  </a:cubicBezTo>
                  <a:cubicBezTo>
                    <a:pt x="210" y="600"/>
                    <a:pt x="263" y="614"/>
                    <a:pt x="317" y="614"/>
                  </a:cubicBezTo>
                  <a:cubicBezTo>
                    <a:pt x="426" y="614"/>
                    <a:pt x="528" y="555"/>
                    <a:pt x="583" y="460"/>
                  </a:cubicBezTo>
                  <a:cubicBezTo>
                    <a:pt x="624" y="389"/>
                    <a:pt x="635" y="307"/>
                    <a:pt x="613" y="227"/>
                  </a:cubicBezTo>
                  <a:cubicBezTo>
                    <a:pt x="592" y="148"/>
                    <a:pt x="541" y="82"/>
                    <a:pt x="470" y="41"/>
                  </a:cubicBezTo>
                  <a:cubicBezTo>
                    <a:pt x="426" y="15"/>
                    <a:pt x="376" y="1"/>
                    <a:pt x="325" y="0"/>
                  </a:cubicBezTo>
                  <a:cubicBezTo>
                    <a:pt x="266" y="97"/>
                    <a:pt x="161" y="157"/>
                    <a:pt x="47" y="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p48"/>
            <p:cNvSpPr/>
            <p:nvPr/>
          </p:nvSpPr>
          <p:spPr>
            <a:xfrm>
              <a:off x="9701563" y="4425243"/>
              <a:ext cx="361073" cy="361365"/>
            </a:xfrm>
            <a:custGeom>
              <a:avLst/>
              <a:gdLst/>
              <a:ahLst/>
              <a:cxnLst/>
              <a:rect l="l" t="t" r="r" b="b"/>
              <a:pathLst>
                <a:path w="614" h="613" extrusionOk="0">
                  <a:moveTo>
                    <a:pt x="524" y="89"/>
                  </a:moveTo>
                  <a:cubicBezTo>
                    <a:pt x="466" y="32"/>
                    <a:pt x="389" y="0"/>
                    <a:pt x="307" y="0"/>
                  </a:cubicBezTo>
                  <a:cubicBezTo>
                    <a:pt x="138" y="0"/>
                    <a:pt x="0" y="137"/>
                    <a:pt x="0" y="307"/>
                  </a:cubicBezTo>
                  <a:cubicBezTo>
                    <a:pt x="0" y="358"/>
                    <a:pt x="13" y="408"/>
                    <a:pt x="37" y="453"/>
                  </a:cubicBezTo>
                  <a:cubicBezTo>
                    <a:pt x="151" y="456"/>
                    <a:pt x="256" y="517"/>
                    <a:pt x="315" y="613"/>
                  </a:cubicBezTo>
                  <a:cubicBezTo>
                    <a:pt x="481" y="609"/>
                    <a:pt x="614" y="473"/>
                    <a:pt x="614" y="307"/>
                  </a:cubicBezTo>
                  <a:cubicBezTo>
                    <a:pt x="614" y="225"/>
                    <a:pt x="582" y="147"/>
                    <a:pt x="524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1194;p48"/>
            <p:cNvSpPr/>
            <p:nvPr/>
          </p:nvSpPr>
          <p:spPr>
            <a:xfrm>
              <a:off x="9512779" y="4708710"/>
              <a:ext cx="359959" cy="362034"/>
            </a:xfrm>
            <a:custGeom>
              <a:avLst/>
              <a:gdLst/>
              <a:ahLst/>
              <a:cxnLst/>
              <a:rect l="l" t="t" r="r" b="b"/>
              <a:pathLst>
                <a:path w="612" h="614" extrusionOk="0">
                  <a:moveTo>
                    <a:pt x="612" y="147"/>
                  </a:moveTo>
                  <a:cubicBezTo>
                    <a:pt x="556" y="56"/>
                    <a:pt x="457" y="0"/>
                    <a:pt x="350" y="0"/>
                  </a:cubicBezTo>
                  <a:cubicBezTo>
                    <a:pt x="296" y="0"/>
                    <a:pt x="243" y="14"/>
                    <a:pt x="197" y="41"/>
                  </a:cubicBezTo>
                  <a:cubicBezTo>
                    <a:pt x="50" y="126"/>
                    <a:pt x="0" y="314"/>
                    <a:pt x="84" y="460"/>
                  </a:cubicBezTo>
                  <a:cubicBezTo>
                    <a:pt x="139" y="555"/>
                    <a:pt x="241" y="614"/>
                    <a:pt x="350" y="614"/>
                  </a:cubicBezTo>
                  <a:cubicBezTo>
                    <a:pt x="350" y="614"/>
                    <a:pt x="350" y="614"/>
                    <a:pt x="350" y="614"/>
                  </a:cubicBezTo>
                  <a:cubicBezTo>
                    <a:pt x="404" y="614"/>
                    <a:pt x="457" y="600"/>
                    <a:pt x="504" y="573"/>
                  </a:cubicBezTo>
                  <a:cubicBezTo>
                    <a:pt x="548" y="547"/>
                    <a:pt x="585" y="511"/>
                    <a:pt x="612" y="467"/>
                  </a:cubicBezTo>
                  <a:cubicBezTo>
                    <a:pt x="558" y="368"/>
                    <a:pt x="558" y="246"/>
                    <a:pt x="612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5" name="Google Shape;1195;p48"/>
          <p:cNvGrpSpPr/>
          <p:nvPr/>
        </p:nvGrpSpPr>
        <p:grpSpPr>
          <a:xfrm>
            <a:off x="10096354" y="4186210"/>
            <a:ext cx="594380" cy="562619"/>
            <a:chOff x="10548349" y="4407150"/>
            <a:chExt cx="720170" cy="681687"/>
          </a:xfrm>
        </p:grpSpPr>
        <p:sp>
          <p:nvSpPr>
            <p:cNvPr id="1196" name="Google Shape;1196;p48"/>
            <p:cNvSpPr/>
            <p:nvPr/>
          </p:nvSpPr>
          <p:spPr>
            <a:xfrm>
              <a:off x="10548349" y="4407150"/>
              <a:ext cx="349099" cy="392923"/>
            </a:xfrm>
            <a:custGeom>
              <a:avLst/>
              <a:gdLst/>
              <a:ahLst/>
              <a:cxnLst/>
              <a:rect l="l" t="t" r="r" b="b"/>
              <a:pathLst>
                <a:path w="632" h="712" extrusionOk="0">
                  <a:moveTo>
                    <a:pt x="138" y="607"/>
                  </a:moveTo>
                  <a:cubicBezTo>
                    <a:pt x="0" y="469"/>
                    <a:pt x="0" y="243"/>
                    <a:pt x="138" y="104"/>
                  </a:cubicBezTo>
                  <a:cubicBezTo>
                    <a:pt x="206" y="37"/>
                    <a:pt x="295" y="0"/>
                    <a:pt x="390" y="0"/>
                  </a:cubicBezTo>
                  <a:cubicBezTo>
                    <a:pt x="480" y="0"/>
                    <a:pt x="566" y="33"/>
                    <a:pt x="632" y="94"/>
                  </a:cubicBezTo>
                  <a:cubicBezTo>
                    <a:pt x="565" y="166"/>
                    <a:pt x="529" y="258"/>
                    <a:pt x="529" y="356"/>
                  </a:cubicBezTo>
                  <a:cubicBezTo>
                    <a:pt x="529" y="454"/>
                    <a:pt x="565" y="546"/>
                    <a:pt x="632" y="617"/>
                  </a:cubicBezTo>
                  <a:cubicBezTo>
                    <a:pt x="566" y="678"/>
                    <a:pt x="480" y="712"/>
                    <a:pt x="390" y="712"/>
                  </a:cubicBezTo>
                  <a:cubicBezTo>
                    <a:pt x="295" y="712"/>
                    <a:pt x="206" y="675"/>
                    <a:pt x="138" y="6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1197;p48"/>
            <p:cNvSpPr/>
            <p:nvPr/>
          </p:nvSpPr>
          <p:spPr>
            <a:xfrm>
              <a:off x="10566991" y="4759296"/>
              <a:ext cx="393264" cy="329541"/>
            </a:xfrm>
            <a:custGeom>
              <a:avLst/>
              <a:gdLst/>
              <a:ahLst/>
              <a:cxnLst/>
              <a:rect l="l" t="t" r="r" b="b"/>
              <a:pathLst>
                <a:path w="712" h="597" extrusionOk="0">
                  <a:moveTo>
                    <a:pt x="356" y="102"/>
                  </a:moveTo>
                  <a:cubicBezTo>
                    <a:pt x="454" y="102"/>
                    <a:pt x="546" y="66"/>
                    <a:pt x="618" y="0"/>
                  </a:cubicBezTo>
                  <a:cubicBezTo>
                    <a:pt x="679" y="66"/>
                    <a:pt x="712" y="151"/>
                    <a:pt x="712" y="241"/>
                  </a:cubicBezTo>
                  <a:cubicBezTo>
                    <a:pt x="712" y="337"/>
                    <a:pt x="675" y="426"/>
                    <a:pt x="608" y="493"/>
                  </a:cubicBezTo>
                  <a:cubicBezTo>
                    <a:pt x="541" y="560"/>
                    <a:pt x="451" y="597"/>
                    <a:pt x="356" y="597"/>
                  </a:cubicBezTo>
                  <a:cubicBezTo>
                    <a:pt x="261" y="597"/>
                    <a:pt x="172" y="560"/>
                    <a:pt x="104" y="493"/>
                  </a:cubicBezTo>
                  <a:cubicBezTo>
                    <a:pt x="37" y="426"/>
                    <a:pt x="0" y="337"/>
                    <a:pt x="0" y="241"/>
                  </a:cubicBezTo>
                  <a:cubicBezTo>
                    <a:pt x="0" y="151"/>
                    <a:pt x="34" y="66"/>
                    <a:pt x="95" y="0"/>
                  </a:cubicBezTo>
                  <a:cubicBezTo>
                    <a:pt x="166" y="66"/>
                    <a:pt x="258" y="102"/>
                    <a:pt x="356" y="1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1198;p48"/>
            <p:cNvSpPr/>
            <p:nvPr/>
          </p:nvSpPr>
          <p:spPr>
            <a:xfrm>
              <a:off x="10919420" y="4696357"/>
              <a:ext cx="330458" cy="392479"/>
            </a:xfrm>
            <a:custGeom>
              <a:avLst/>
              <a:gdLst/>
              <a:ahLst/>
              <a:cxnLst/>
              <a:rect l="l" t="t" r="r" b="b"/>
              <a:pathLst>
                <a:path w="598" h="711" extrusionOk="0">
                  <a:moveTo>
                    <a:pt x="493" y="607"/>
                  </a:moveTo>
                  <a:cubicBezTo>
                    <a:pt x="426" y="674"/>
                    <a:pt x="337" y="711"/>
                    <a:pt x="242" y="711"/>
                  </a:cubicBezTo>
                  <a:cubicBezTo>
                    <a:pt x="152" y="711"/>
                    <a:pt x="66" y="678"/>
                    <a:pt x="0" y="617"/>
                  </a:cubicBezTo>
                  <a:cubicBezTo>
                    <a:pt x="67" y="546"/>
                    <a:pt x="103" y="453"/>
                    <a:pt x="103" y="355"/>
                  </a:cubicBezTo>
                  <a:cubicBezTo>
                    <a:pt x="103" y="258"/>
                    <a:pt x="67" y="165"/>
                    <a:pt x="0" y="94"/>
                  </a:cubicBezTo>
                  <a:cubicBezTo>
                    <a:pt x="66" y="33"/>
                    <a:pt x="152" y="0"/>
                    <a:pt x="242" y="0"/>
                  </a:cubicBezTo>
                  <a:cubicBezTo>
                    <a:pt x="337" y="0"/>
                    <a:pt x="426" y="37"/>
                    <a:pt x="493" y="104"/>
                  </a:cubicBezTo>
                  <a:cubicBezTo>
                    <a:pt x="561" y="171"/>
                    <a:pt x="598" y="260"/>
                    <a:pt x="598" y="355"/>
                  </a:cubicBezTo>
                  <a:cubicBezTo>
                    <a:pt x="598" y="451"/>
                    <a:pt x="561" y="540"/>
                    <a:pt x="493" y="6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48"/>
            <p:cNvSpPr/>
            <p:nvPr/>
          </p:nvSpPr>
          <p:spPr>
            <a:xfrm>
              <a:off x="10856613" y="4407150"/>
              <a:ext cx="411906" cy="329541"/>
            </a:xfrm>
            <a:custGeom>
              <a:avLst/>
              <a:gdLst/>
              <a:ahLst/>
              <a:cxnLst/>
              <a:rect l="l" t="t" r="r" b="b"/>
              <a:pathLst>
                <a:path w="746" h="597" extrusionOk="0">
                  <a:moveTo>
                    <a:pt x="356" y="0"/>
                  </a:moveTo>
                  <a:cubicBezTo>
                    <a:pt x="451" y="0"/>
                    <a:pt x="540" y="37"/>
                    <a:pt x="607" y="104"/>
                  </a:cubicBezTo>
                  <a:cubicBezTo>
                    <a:pt x="743" y="240"/>
                    <a:pt x="746" y="458"/>
                    <a:pt x="617" y="597"/>
                  </a:cubicBezTo>
                  <a:cubicBezTo>
                    <a:pt x="546" y="531"/>
                    <a:pt x="454" y="495"/>
                    <a:pt x="356" y="495"/>
                  </a:cubicBezTo>
                  <a:cubicBezTo>
                    <a:pt x="258" y="495"/>
                    <a:pt x="166" y="531"/>
                    <a:pt x="94" y="597"/>
                  </a:cubicBezTo>
                  <a:cubicBezTo>
                    <a:pt x="33" y="531"/>
                    <a:pt x="0" y="446"/>
                    <a:pt x="0" y="356"/>
                  </a:cubicBezTo>
                  <a:cubicBezTo>
                    <a:pt x="0" y="261"/>
                    <a:pt x="37" y="171"/>
                    <a:pt x="104" y="104"/>
                  </a:cubicBezTo>
                  <a:cubicBezTo>
                    <a:pt x="171" y="37"/>
                    <a:pt x="261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0" name="Google Shape;1200;p48"/>
          <p:cNvGrpSpPr/>
          <p:nvPr/>
        </p:nvGrpSpPr>
        <p:grpSpPr>
          <a:xfrm>
            <a:off x="8386740" y="4197029"/>
            <a:ext cx="594407" cy="540980"/>
            <a:chOff x="8476927" y="4420259"/>
            <a:chExt cx="720202" cy="655469"/>
          </a:xfrm>
        </p:grpSpPr>
        <p:sp>
          <p:nvSpPr>
            <p:cNvPr id="1201" name="Google Shape;1201;p48"/>
            <p:cNvSpPr/>
            <p:nvPr/>
          </p:nvSpPr>
          <p:spPr>
            <a:xfrm>
              <a:off x="8476927" y="4664371"/>
              <a:ext cx="351295" cy="411356"/>
            </a:xfrm>
            <a:custGeom>
              <a:avLst/>
              <a:gdLst/>
              <a:ahLst/>
              <a:cxnLst/>
              <a:rect l="l" t="t" r="r" b="b"/>
              <a:pathLst>
                <a:path w="530" h="618" extrusionOk="0">
                  <a:moveTo>
                    <a:pt x="374" y="277"/>
                  </a:moveTo>
                  <a:cubicBezTo>
                    <a:pt x="280" y="220"/>
                    <a:pt x="216" y="122"/>
                    <a:pt x="203" y="13"/>
                  </a:cubicBezTo>
                  <a:cubicBezTo>
                    <a:pt x="202" y="5"/>
                    <a:pt x="192" y="0"/>
                    <a:pt x="185" y="5"/>
                  </a:cubicBezTo>
                  <a:cubicBezTo>
                    <a:pt x="44" y="104"/>
                    <a:pt x="0" y="297"/>
                    <a:pt x="88" y="449"/>
                  </a:cubicBezTo>
                  <a:cubicBezTo>
                    <a:pt x="148" y="553"/>
                    <a:pt x="259" y="618"/>
                    <a:pt x="380" y="618"/>
                  </a:cubicBezTo>
                  <a:cubicBezTo>
                    <a:pt x="380" y="618"/>
                    <a:pt x="380" y="618"/>
                    <a:pt x="380" y="618"/>
                  </a:cubicBezTo>
                  <a:cubicBezTo>
                    <a:pt x="428" y="618"/>
                    <a:pt x="477" y="607"/>
                    <a:pt x="521" y="586"/>
                  </a:cubicBezTo>
                  <a:cubicBezTo>
                    <a:pt x="529" y="583"/>
                    <a:pt x="530" y="572"/>
                    <a:pt x="523" y="567"/>
                  </a:cubicBezTo>
                  <a:cubicBezTo>
                    <a:pt x="435" y="501"/>
                    <a:pt x="382" y="397"/>
                    <a:pt x="380" y="287"/>
                  </a:cubicBezTo>
                  <a:cubicBezTo>
                    <a:pt x="380" y="283"/>
                    <a:pt x="378" y="279"/>
                    <a:pt x="374" y="277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1202;p48"/>
            <p:cNvSpPr/>
            <p:nvPr/>
          </p:nvSpPr>
          <p:spPr>
            <a:xfrm>
              <a:off x="8866628" y="4664371"/>
              <a:ext cx="330500" cy="411356"/>
            </a:xfrm>
            <a:custGeom>
              <a:avLst/>
              <a:gdLst/>
              <a:ahLst/>
              <a:cxnLst/>
              <a:rect l="l" t="t" r="r" b="b"/>
              <a:pathLst>
                <a:path w="499" h="618" extrusionOk="0">
                  <a:moveTo>
                    <a:pt x="326" y="13"/>
                  </a:moveTo>
                  <a:cubicBezTo>
                    <a:pt x="313" y="122"/>
                    <a:pt x="250" y="220"/>
                    <a:pt x="155" y="277"/>
                  </a:cubicBezTo>
                  <a:cubicBezTo>
                    <a:pt x="152" y="279"/>
                    <a:pt x="149" y="283"/>
                    <a:pt x="149" y="287"/>
                  </a:cubicBezTo>
                  <a:cubicBezTo>
                    <a:pt x="147" y="397"/>
                    <a:pt x="94" y="501"/>
                    <a:pt x="7" y="567"/>
                  </a:cubicBezTo>
                  <a:cubicBezTo>
                    <a:pt x="0" y="572"/>
                    <a:pt x="1" y="583"/>
                    <a:pt x="9" y="586"/>
                  </a:cubicBezTo>
                  <a:cubicBezTo>
                    <a:pt x="53" y="607"/>
                    <a:pt x="101" y="618"/>
                    <a:pt x="150" y="618"/>
                  </a:cubicBezTo>
                  <a:cubicBezTo>
                    <a:pt x="270" y="618"/>
                    <a:pt x="382" y="553"/>
                    <a:pt x="442" y="449"/>
                  </a:cubicBezTo>
                  <a:cubicBezTo>
                    <a:pt x="487" y="371"/>
                    <a:pt x="499" y="281"/>
                    <a:pt x="476" y="194"/>
                  </a:cubicBezTo>
                  <a:cubicBezTo>
                    <a:pt x="455" y="117"/>
                    <a:pt x="409" y="51"/>
                    <a:pt x="344" y="5"/>
                  </a:cubicBezTo>
                  <a:cubicBezTo>
                    <a:pt x="337" y="0"/>
                    <a:pt x="327" y="5"/>
                    <a:pt x="326" y="13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1203;p48"/>
            <p:cNvSpPr/>
            <p:nvPr/>
          </p:nvSpPr>
          <p:spPr>
            <a:xfrm>
              <a:off x="8742110" y="4859367"/>
              <a:ext cx="210630" cy="182470"/>
            </a:xfrm>
            <a:custGeom>
              <a:avLst/>
              <a:gdLst/>
              <a:ahLst/>
              <a:cxnLst/>
              <a:rect l="l" t="t" r="r" b="b"/>
              <a:pathLst>
                <a:path w="318" h="274" extrusionOk="0">
                  <a:moveTo>
                    <a:pt x="165" y="271"/>
                  </a:moveTo>
                  <a:cubicBezTo>
                    <a:pt x="253" y="214"/>
                    <a:pt x="309" y="118"/>
                    <a:pt x="317" y="14"/>
                  </a:cubicBezTo>
                  <a:cubicBezTo>
                    <a:pt x="318" y="6"/>
                    <a:pt x="309" y="0"/>
                    <a:pt x="301" y="3"/>
                  </a:cubicBezTo>
                  <a:cubicBezTo>
                    <a:pt x="256" y="23"/>
                    <a:pt x="208" y="33"/>
                    <a:pt x="159" y="33"/>
                  </a:cubicBezTo>
                  <a:cubicBezTo>
                    <a:pt x="110" y="33"/>
                    <a:pt x="61" y="23"/>
                    <a:pt x="16" y="3"/>
                  </a:cubicBezTo>
                  <a:cubicBezTo>
                    <a:pt x="8" y="0"/>
                    <a:pt x="0" y="6"/>
                    <a:pt x="0" y="14"/>
                  </a:cubicBezTo>
                  <a:cubicBezTo>
                    <a:pt x="9" y="118"/>
                    <a:pt x="65" y="214"/>
                    <a:pt x="152" y="271"/>
                  </a:cubicBezTo>
                  <a:cubicBezTo>
                    <a:pt x="156" y="274"/>
                    <a:pt x="161" y="274"/>
                    <a:pt x="165" y="271"/>
                  </a:cubicBezTo>
                  <a:close/>
                </a:path>
              </a:pathLst>
            </a:custGeom>
            <a:solidFill>
              <a:srgbClr val="A2C4C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1204;p48"/>
            <p:cNvSpPr/>
            <p:nvPr/>
          </p:nvSpPr>
          <p:spPr>
            <a:xfrm>
              <a:off x="8624686" y="4420259"/>
              <a:ext cx="445234" cy="224220"/>
            </a:xfrm>
            <a:custGeom>
              <a:avLst/>
              <a:gdLst/>
              <a:ahLst/>
              <a:cxnLst/>
              <a:rect l="l" t="t" r="r" b="b"/>
              <a:pathLst>
                <a:path w="672" h="337" extrusionOk="0">
                  <a:moveTo>
                    <a:pt x="336" y="0"/>
                  </a:moveTo>
                  <a:cubicBezTo>
                    <a:pt x="160" y="0"/>
                    <a:pt x="15" y="135"/>
                    <a:pt x="0" y="307"/>
                  </a:cubicBezTo>
                  <a:cubicBezTo>
                    <a:pt x="0" y="315"/>
                    <a:pt x="8" y="322"/>
                    <a:pt x="16" y="318"/>
                  </a:cubicBezTo>
                  <a:cubicBezTo>
                    <a:pt x="60" y="299"/>
                    <a:pt x="108" y="290"/>
                    <a:pt x="156" y="290"/>
                  </a:cubicBezTo>
                  <a:cubicBezTo>
                    <a:pt x="217" y="290"/>
                    <a:pt x="277" y="305"/>
                    <a:pt x="330" y="335"/>
                  </a:cubicBezTo>
                  <a:cubicBezTo>
                    <a:pt x="334" y="337"/>
                    <a:pt x="338" y="337"/>
                    <a:pt x="341" y="335"/>
                  </a:cubicBezTo>
                  <a:cubicBezTo>
                    <a:pt x="395" y="305"/>
                    <a:pt x="455" y="290"/>
                    <a:pt x="516" y="290"/>
                  </a:cubicBezTo>
                  <a:cubicBezTo>
                    <a:pt x="564" y="290"/>
                    <a:pt x="611" y="299"/>
                    <a:pt x="655" y="318"/>
                  </a:cubicBezTo>
                  <a:cubicBezTo>
                    <a:pt x="663" y="321"/>
                    <a:pt x="672" y="315"/>
                    <a:pt x="671" y="307"/>
                  </a:cubicBezTo>
                  <a:cubicBezTo>
                    <a:pt x="656" y="135"/>
                    <a:pt x="511" y="0"/>
                    <a:pt x="336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48"/>
            <p:cNvSpPr/>
            <p:nvPr/>
          </p:nvSpPr>
          <p:spPr>
            <a:xfrm>
              <a:off x="8622729" y="4625814"/>
              <a:ext cx="207939" cy="207766"/>
            </a:xfrm>
            <a:custGeom>
              <a:avLst/>
              <a:gdLst/>
              <a:ahLst/>
              <a:cxnLst/>
              <a:rect l="l" t="t" r="r" b="b"/>
              <a:pathLst>
                <a:path w="314" h="312" extrusionOk="0">
                  <a:moveTo>
                    <a:pt x="147" y="307"/>
                  </a:moveTo>
                  <a:cubicBezTo>
                    <a:pt x="154" y="312"/>
                    <a:pt x="163" y="308"/>
                    <a:pt x="164" y="299"/>
                  </a:cubicBezTo>
                  <a:cubicBezTo>
                    <a:pt x="170" y="251"/>
                    <a:pt x="185" y="203"/>
                    <a:pt x="210" y="161"/>
                  </a:cubicBezTo>
                  <a:cubicBezTo>
                    <a:pt x="234" y="118"/>
                    <a:pt x="268" y="81"/>
                    <a:pt x="307" y="52"/>
                  </a:cubicBezTo>
                  <a:cubicBezTo>
                    <a:pt x="314" y="47"/>
                    <a:pt x="313" y="37"/>
                    <a:pt x="305" y="33"/>
                  </a:cubicBezTo>
                  <a:cubicBezTo>
                    <a:pt x="260" y="11"/>
                    <a:pt x="210" y="0"/>
                    <a:pt x="159" y="0"/>
                  </a:cubicBezTo>
                  <a:cubicBezTo>
                    <a:pt x="104" y="0"/>
                    <a:pt x="49" y="14"/>
                    <a:pt x="0" y="40"/>
                  </a:cubicBezTo>
                  <a:cubicBezTo>
                    <a:pt x="4" y="147"/>
                    <a:pt x="59" y="247"/>
                    <a:pt x="147" y="307"/>
                  </a:cubicBez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48"/>
            <p:cNvSpPr/>
            <p:nvPr/>
          </p:nvSpPr>
          <p:spPr>
            <a:xfrm>
              <a:off x="8866628" y="4627288"/>
              <a:ext cx="203291" cy="203591"/>
            </a:xfrm>
            <a:custGeom>
              <a:avLst/>
              <a:gdLst/>
              <a:ahLst/>
              <a:cxnLst/>
              <a:rect l="l" t="t" r="r" b="b"/>
              <a:pathLst>
                <a:path w="307" h="306" extrusionOk="0">
                  <a:moveTo>
                    <a:pt x="9" y="31"/>
                  </a:moveTo>
                  <a:cubicBezTo>
                    <a:pt x="1" y="35"/>
                    <a:pt x="0" y="45"/>
                    <a:pt x="7" y="51"/>
                  </a:cubicBezTo>
                  <a:cubicBezTo>
                    <a:pt x="45" y="79"/>
                    <a:pt x="77" y="116"/>
                    <a:pt x="101" y="158"/>
                  </a:cubicBezTo>
                  <a:cubicBezTo>
                    <a:pt x="126" y="199"/>
                    <a:pt x="141" y="246"/>
                    <a:pt x="147" y="293"/>
                  </a:cubicBezTo>
                  <a:cubicBezTo>
                    <a:pt x="148" y="302"/>
                    <a:pt x="158" y="306"/>
                    <a:pt x="165" y="301"/>
                  </a:cubicBezTo>
                  <a:cubicBezTo>
                    <a:pt x="248" y="243"/>
                    <a:pt x="301" y="149"/>
                    <a:pt x="307" y="46"/>
                  </a:cubicBezTo>
                  <a:cubicBezTo>
                    <a:pt x="307" y="42"/>
                    <a:pt x="305" y="38"/>
                    <a:pt x="301" y="35"/>
                  </a:cubicBezTo>
                  <a:cubicBezTo>
                    <a:pt x="254" y="12"/>
                    <a:pt x="202" y="0"/>
                    <a:pt x="151" y="0"/>
                  </a:cubicBezTo>
                  <a:cubicBezTo>
                    <a:pt x="101" y="0"/>
                    <a:pt x="53" y="11"/>
                    <a:pt x="9" y="3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7" name="Google Shape;1207;p48"/>
          <p:cNvGrpSpPr/>
          <p:nvPr/>
        </p:nvGrpSpPr>
        <p:grpSpPr>
          <a:xfrm>
            <a:off x="4123900" y="3261778"/>
            <a:ext cx="594416" cy="526024"/>
            <a:chOff x="1144562" y="3225422"/>
            <a:chExt cx="720214" cy="637347"/>
          </a:xfrm>
        </p:grpSpPr>
        <p:sp>
          <p:nvSpPr>
            <p:cNvPr id="1208" name="Google Shape;1208;p48"/>
            <p:cNvSpPr/>
            <p:nvPr/>
          </p:nvSpPr>
          <p:spPr>
            <a:xfrm>
              <a:off x="1408350" y="3475620"/>
              <a:ext cx="261417" cy="238347"/>
            </a:xfrm>
            <a:custGeom>
              <a:avLst/>
              <a:gdLst/>
              <a:ahLst/>
              <a:cxnLst/>
              <a:rect l="l" t="t" r="r" b="b"/>
              <a:pathLst>
                <a:path w="385" h="351" extrusionOk="0">
                  <a:moveTo>
                    <a:pt x="0" y="288"/>
                  </a:moveTo>
                  <a:cubicBezTo>
                    <a:pt x="0" y="195"/>
                    <a:pt x="0" y="195"/>
                    <a:pt x="0" y="195"/>
                  </a:cubicBezTo>
                  <a:cubicBezTo>
                    <a:pt x="7" y="203"/>
                    <a:pt x="17" y="209"/>
                    <a:pt x="28" y="209"/>
                  </a:cubicBezTo>
                  <a:cubicBezTo>
                    <a:pt x="39" y="209"/>
                    <a:pt x="49" y="204"/>
                    <a:pt x="56" y="195"/>
                  </a:cubicBezTo>
                  <a:cubicBezTo>
                    <a:pt x="66" y="183"/>
                    <a:pt x="72" y="166"/>
                    <a:pt x="71" y="146"/>
                  </a:cubicBezTo>
                  <a:cubicBezTo>
                    <a:pt x="72" y="127"/>
                    <a:pt x="66" y="110"/>
                    <a:pt x="56" y="98"/>
                  </a:cubicBezTo>
                  <a:cubicBezTo>
                    <a:pt x="49" y="89"/>
                    <a:pt x="39" y="84"/>
                    <a:pt x="28" y="84"/>
                  </a:cubicBezTo>
                  <a:cubicBezTo>
                    <a:pt x="17" y="84"/>
                    <a:pt x="7" y="89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313" y="122"/>
                    <a:pt x="313" y="122"/>
                    <a:pt x="313" y="122"/>
                  </a:cubicBezTo>
                  <a:cubicBezTo>
                    <a:pt x="314" y="125"/>
                    <a:pt x="317" y="128"/>
                    <a:pt x="320" y="128"/>
                  </a:cubicBezTo>
                  <a:cubicBezTo>
                    <a:pt x="327" y="129"/>
                    <a:pt x="334" y="129"/>
                    <a:pt x="338" y="122"/>
                  </a:cubicBezTo>
                  <a:cubicBezTo>
                    <a:pt x="341" y="119"/>
                    <a:pt x="342" y="115"/>
                    <a:pt x="345" y="111"/>
                  </a:cubicBezTo>
                  <a:cubicBezTo>
                    <a:pt x="351" y="100"/>
                    <a:pt x="366" y="99"/>
                    <a:pt x="374" y="109"/>
                  </a:cubicBezTo>
                  <a:cubicBezTo>
                    <a:pt x="382" y="119"/>
                    <a:pt x="385" y="133"/>
                    <a:pt x="385" y="146"/>
                  </a:cubicBezTo>
                  <a:cubicBezTo>
                    <a:pt x="385" y="160"/>
                    <a:pt x="382" y="174"/>
                    <a:pt x="374" y="184"/>
                  </a:cubicBezTo>
                  <a:cubicBezTo>
                    <a:pt x="366" y="194"/>
                    <a:pt x="351" y="193"/>
                    <a:pt x="345" y="182"/>
                  </a:cubicBezTo>
                  <a:cubicBezTo>
                    <a:pt x="342" y="178"/>
                    <a:pt x="341" y="174"/>
                    <a:pt x="338" y="170"/>
                  </a:cubicBezTo>
                  <a:cubicBezTo>
                    <a:pt x="334" y="164"/>
                    <a:pt x="327" y="164"/>
                    <a:pt x="320" y="164"/>
                  </a:cubicBezTo>
                  <a:cubicBezTo>
                    <a:pt x="317" y="164"/>
                    <a:pt x="314" y="168"/>
                    <a:pt x="313" y="17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107" y="324"/>
                    <a:pt x="107" y="324"/>
                    <a:pt x="107" y="324"/>
                  </a:cubicBezTo>
                  <a:cubicBezTo>
                    <a:pt x="107" y="324"/>
                    <a:pt x="74" y="316"/>
                    <a:pt x="52" y="310"/>
                  </a:cubicBezTo>
                  <a:cubicBezTo>
                    <a:pt x="32" y="305"/>
                    <a:pt x="0" y="288"/>
                    <a:pt x="0" y="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48"/>
            <p:cNvSpPr/>
            <p:nvPr/>
          </p:nvSpPr>
          <p:spPr>
            <a:xfrm>
              <a:off x="1634454" y="3426634"/>
              <a:ext cx="230321" cy="296287"/>
            </a:xfrm>
            <a:custGeom>
              <a:avLst/>
              <a:gdLst/>
              <a:ahLst/>
              <a:cxnLst/>
              <a:rect l="l" t="t" r="r" b="b"/>
              <a:pathLst>
                <a:path w="339" h="436" extrusionOk="0">
                  <a:moveTo>
                    <a:pt x="187" y="65"/>
                  </a:moveTo>
                  <a:cubicBezTo>
                    <a:pt x="187" y="58"/>
                    <a:pt x="187" y="51"/>
                    <a:pt x="193" y="47"/>
                  </a:cubicBezTo>
                  <a:cubicBezTo>
                    <a:pt x="197" y="45"/>
                    <a:pt x="201" y="43"/>
                    <a:pt x="205" y="41"/>
                  </a:cubicBezTo>
                  <a:cubicBezTo>
                    <a:pt x="216" y="34"/>
                    <a:pt x="217" y="20"/>
                    <a:pt x="207" y="11"/>
                  </a:cubicBezTo>
                  <a:cubicBezTo>
                    <a:pt x="197" y="3"/>
                    <a:pt x="183" y="0"/>
                    <a:pt x="169" y="0"/>
                  </a:cubicBezTo>
                  <a:cubicBezTo>
                    <a:pt x="156" y="0"/>
                    <a:pt x="142" y="3"/>
                    <a:pt x="132" y="11"/>
                  </a:cubicBezTo>
                  <a:cubicBezTo>
                    <a:pt x="122" y="20"/>
                    <a:pt x="123" y="34"/>
                    <a:pt x="134" y="41"/>
                  </a:cubicBezTo>
                  <a:cubicBezTo>
                    <a:pt x="138" y="43"/>
                    <a:pt x="142" y="45"/>
                    <a:pt x="145" y="47"/>
                  </a:cubicBezTo>
                  <a:cubicBezTo>
                    <a:pt x="152" y="51"/>
                    <a:pt x="152" y="58"/>
                    <a:pt x="151" y="65"/>
                  </a:cubicBezTo>
                  <a:cubicBezTo>
                    <a:pt x="151" y="69"/>
                    <a:pt x="148" y="71"/>
                    <a:pt x="145" y="72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7" y="161"/>
                    <a:pt x="17" y="156"/>
                    <a:pt x="28" y="156"/>
                  </a:cubicBezTo>
                  <a:cubicBezTo>
                    <a:pt x="39" y="156"/>
                    <a:pt x="49" y="161"/>
                    <a:pt x="56" y="170"/>
                  </a:cubicBezTo>
                  <a:cubicBezTo>
                    <a:pt x="66" y="182"/>
                    <a:pt x="71" y="199"/>
                    <a:pt x="71" y="218"/>
                  </a:cubicBezTo>
                  <a:cubicBezTo>
                    <a:pt x="71" y="238"/>
                    <a:pt x="66" y="255"/>
                    <a:pt x="56" y="267"/>
                  </a:cubicBezTo>
                  <a:cubicBezTo>
                    <a:pt x="49" y="276"/>
                    <a:pt x="39" y="281"/>
                    <a:pt x="28" y="281"/>
                  </a:cubicBezTo>
                  <a:cubicBezTo>
                    <a:pt x="17" y="281"/>
                    <a:pt x="7" y="275"/>
                    <a:pt x="0" y="267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86" y="436"/>
                    <a:pt x="86" y="436"/>
                    <a:pt x="86" y="436"/>
                  </a:cubicBezTo>
                  <a:cubicBezTo>
                    <a:pt x="128" y="431"/>
                    <a:pt x="201" y="415"/>
                    <a:pt x="248" y="367"/>
                  </a:cubicBezTo>
                  <a:cubicBezTo>
                    <a:pt x="307" y="309"/>
                    <a:pt x="328" y="205"/>
                    <a:pt x="328" y="205"/>
                  </a:cubicBezTo>
                  <a:cubicBezTo>
                    <a:pt x="328" y="205"/>
                    <a:pt x="339" y="143"/>
                    <a:pt x="333" y="72"/>
                  </a:cubicBezTo>
                  <a:cubicBezTo>
                    <a:pt x="193" y="72"/>
                    <a:pt x="193" y="72"/>
                    <a:pt x="193" y="72"/>
                  </a:cubicBezTo>
                  <a:cubicBezTo>
                    <a:pt x="190" y="71"/>
                    <a:pt x="187" y="69"/>
                    <a:pt x="187" y="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48"/>
            <p:cNvSpPr/>
            <p:nvPr/>
          </p:nvSpPr>
          <p:spPr>
            <a:xfrm>
              <a:off x="1408350" y="3225422"/>
              <a:ext cx="211874" cy="236503"/>
            </a:xfrm>
            <a:custGeom>
              <a:avLst/>
              <a:gdLst/>
              <a:ahLst/>
              <a:cxnLst/>
              <a:rect l="l" t="t" r="r" b="b"/>
              <a:pathLst>
                <a:path w="312" h="348" extrusionOk="0">
                  <a:moveTo>
                    <a:pt x="0" y="157"/>
                  </a:moveTo>
                  <a:cubicBezTo>
                    <a:pt x="7" y="149"/>
                    <a:pt x="17" y="143"/>
                    <a:pt x="28" y="143"/>
                  </a:cubicBezTo>
                  <a:cubicBezTo>
                    <a:pt x="39" y="143"/>
                    <a:pt x="49" y="148"/>
                    <a:pt x="56" y="157"/>
                  </a:cubicBezTo>
                  <a:cubicBezTo>
                    <a:pt x="66" y="169"/>
                    <a:pt x="72" y="186"/>
                    <a:pt x="71" y="206"/>
                  </a:cubicBezTo>
                  <a:cubicBezTo>
                    <a:pt x="72" y="225"/>
                    <a:pt x="66" y="242"/>
                    <a:pt x="56" y="255"/>
                  </a:cubicBezTo>
                  <a:cubicBezTo>
                    <a:pt x="49" y="263"/>
                    <a:pt x="39" y="268"/>
                    <a:pt x="28" y="268"/>
                  </a:cubicBezTo>
                  <a:cubicBezTo>
                    <a:pt x="17" y="268"/>
                    <a:pt x="7" y="263"/>
                    <a:pt x="0" y="254"/>
                  </a:cubicBezTo>
                  <a:cubicBezTo>
                    <a:pt x="0" y="348"/>
                    <a:pt x="0" y="348"/>
                    <a:pt x="0" y="348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312" y="348"/>
                    <a:pt x="312" y="348"/>
                    <a:pt x="312" y="348"/>
                  </a:cubicBezTo>
                  <a:cubicBezTo>
                    <a:pt x="312" y="254"/>
                    <a:pt x="312" y="254"/>
                    <a:pt x="312" y="254"/>
                  </a:cubicBezTo>
                  <a:cubicBezTo>
                    <a:pt x="305" y="263"/>
                    <a:pt x="295" y="268"/>
                    <a:pt x="284" y="268"/>
                  </a:cubicBezTo>
                  <a:cubicBezTo>
                    <a:pt x="274" y="268"/>
                    <a:pt x="264" y="263"/>
                    <a:pt x="257" y="255"/>
                  </a:cubicBezTo>
                  <a:cubicBezTo>
                    <a:pt x="246" y="242"/>
                    <a:pt x="241" y="225"/>
                    <a:pt x="241" y="206"/>
                  </a:cubicBezTo>
                  <a:cubicBezTo>
                    <a:pt x="241" y="186"/>
                    <a:pt x="246" y="169"/>
                    <a:pt x="257" y="157"/>
                  </a:cubicBezTo>
                  <a:cubicBezTo>
                    <a:pt x="264" y="148"/>
                    <a:pt x="274" y="143"/>
                    <a:pt x="284" y="143"/>
                  </a:cubicBezTo>
                  <a:cubicBezTo>
                    <a:pt x="295" y="143"/>
                    <a:pt x="305" y="149"/>
                    <a:pt x="312" y="157"/>
                  </a:cubicBezTo>
                  <a:cubicBezTo>
                    <a:pt x="312" y="23"/>
                    <a:pt x="312" y="23"/>
                    <a:pt x="312" y="23"/>
                  </a:cubicBezTo>
                  <a:cubicBezTo>
                    <a:pt x="292" y="20"/>
                    <a:pt x="273" y="18"/>
                    <a:pt x="256" y="17"/>
                  </a:cubicBezTo>
                  <a:cubicBezTo>
                    <a:pt x="182" y="11"/>
                    <a:pt x="96" y="0"/>
                    <a:pt x="0" y="12"/>
                  </a:cubicBezTo>
                  <a:lnTo>
                    <a:pt x="0" y="1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48"/>
            <p:cNvSpPr/>
            <p:nvPr/>
          </p:nvSpPr>
          <p:spPr>
            <a:xfrm>
              <a:off x="1584912" y="3243857"/>
              <a:ext cx="274329" cy="218067"/>
            </a:xfrm>
            <a:custGeom>
              <a:avLst/>
              <a:gdLst/>
              <a:ahLst/>
              <a:cxnLst/>
              <a:rect l="l" t="t" r="r" b="b"/>
              <a:pathLst>
                <a:path w="404" h="321" extrusionOk="0">
                  <a:moveTo>
                    <a:pt x="72" y="155"/>
                  </a:moveTo>
                  <a:cubicBezTo>
                    <a:pt x="71" y="158"/>
                    <a:pt x="69" y="161"/>
                    <a:pt x="65" y="161"/>
                  </a:cubicBezTo>
                  <a:cubicBezTo>
                    <a:pt x="58" y="161"/>
                    <a:pt x="52" y="161"/>
                    <a:pt x="47" y="155"/>
                  </a:cubicBezTo>
                  <a:cubicBezTo>
                    <a:pt x="45" y="151"/>
                    <a:pt x="43" y="147"/>
                    <a:pt x="41" y="143"/>
                  </a:cubicBezTo>
                  <a:cubicBezTo>
                    <a:pt x="34" y="132"/>
                    <a:pt x="20" y="131"/>
                    <a:pt x="11" y="141"/>
                  </a:cubicBezTo>
                  <a:cubicBezTo>
                    <a:pt x="3" y="151"/>
                    <a:pt x="0" y="165"/>
                    <a:pt x="0" y="179"/>
                  </a:cubicBezTo>
                  <a:cubicBezTo>
                    <a:pt x="0" y="192"/>
                    <a:pt x="3" y="206"/>
                    <a:pt x="11" y="216"/>
                  </a:cubicBezTo>
                  <a:cubicBezTo>
                    <a:pt x="20" y="226"/>
                    <a:pt x="34" y="225"/>
                    <a:pt x="41" y="214"/>
                  </a:cubicBezTo>
                  <a:cubicBezTo>
                    <a:pt x="43" y="210"/>
                    <a:pt x="45" y="206"/>
                    <a:pt x="47" y="203"/>
                  </a:cubicBezTo>
                  <a:cubicBezTo>
                    <a:pt x="52" y="196"/>
                    <a:pt x="58" y="196"/>
                    <a:pt x="65" y="197"/>
                  </a:cubicBezTo>
                  <a:cubicBezTo>
                    <a:pt x="69" y="197"/>
                    <a:pt x="71" y="200"/>
                    <a:pt x="72" y="203"/>
                  </a:cubicBezTo>
                  <a:cubicBezTo>
                    <a:pt x="72" y="321"/>
                    <a:pt x="72" y="321"/>
                    <a:pt x="72" y="321"/>
                  </a:cubicBezTo>
                  <a:cubicBezTo>
                    <a:pt x="134" y="321"/>
                    <a:pt x="134" y="321"/>
                    <a:pt x="134" y="321"/>
                  </a:cubicBezTo>
                  <a:cubicBezTo>
                    <a:pt x="194" y="321"/>
                    <a:pt x="194" y="321"/>
                    <a:pt x="194" y="321"/>
                  </a:cubicBezTo>
                  <a:cubicBezTo>
                    <a:pt x="185" y="314"/>
                    <a:pt x="180" y="304"/>
                    <a:pt x="180" y="293"/>
                  </a:cubicBezTo>
                  <a:cubicBezTo>
                    <a:pt x="180" y="283"/>
                    <a:pt x="185" y="272"/>
                    <a:pt x="193" y="265"/>
                  </a:cubicBezTo>
                  <a:cubicBezTo>
                    <a:pt x="206" y="255"/>
                    <a:pt x="223" y="250"/>
                    <a:pt x="242" y="250"/>
                  </a:cubicBezTo>
                  <a:cubicBezTo>
                    <a:pt x="262" y="250"/>
                    <a:pt x="279" y="255"/>
                    <a:pt x="291" y="265"/>
                  </a:cubicBezTo>
                  <a:cubicBezTo>
                    <a:pt x="300" y="272"/>
                    <a:pt x="305" y="283"/>
                    <a:pt x="305" y="293"/>
                  </a:cubicBezTo>
                  <a:cubicBezTo>
                    <a:pt x="305" y="304"/>
                    <a:pt x="299" y="314"/>
                    <a:pt x="291" y="321"/>
                  </a:cubicBezTo>
                  <a:cubicBezTo>
                    <a:pt x="404" y="321"/>
                    <a:pt x="404" y="321"/>
                    <a:pt x="404" y="321"/>
                  </a:cubicBezTo>
                  <a:cubicBezTo>
                    <a:pt x="403" y="315"/>
                    <a:pt x="402" y="308"/>
                    <a:pt x="401" y="301"/>
                  </a:cubicBezTo>
                  <a:cubicBezTo>
                    <a:pt x="396" y="273"/>
                    <a:pt x="371" y="189"/>
                    <a:pt x="282" y="113"/>
                  </a:cubicBezTo>
                  <a:cubicBezTo>
                    <a:pt x="199" y="42"/>
                    <a:pt x="130" y="13"/>
                    <a:pt x="72" y="0"/>
                  </a:cubicBezTo>
                  <a:lnTo>
                    <a:pt x="72" y="1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48"/>
            <p:cNvSpPr/>
            <p:nvPr/>
          </p:nvSpPr>
          <p:spPr>
            <a:xfrm>
              <a:off x="1492415" y="3710542"/>
              <a:ext cx="173926" cy="152226"/>
            </a:xfrm>
            <a:custGeom>
              <a:avLst/>
              <a:gdLst/>
              <a:ahLst/>
              <a:cxnLst/>
              <a:rect l="l" t="t" r="r" b="b"/>
              <a:pathLst>
                <a:path w="256" h="224" extrusionOk="0">
                  <a:moveTo>
                    <a:pt x="253" y="39"/>
                  </a:moveTo>
                  <a:cubicBezTo>
                    <a:pt x="254" y="37"/>
                    <a:pt x="255" y="35"/>
                    <a:pt x="256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2" y="206"/>
                    <a:pt x="142" y="206"/>
                    <a:pt x="142" y="206"/>
                  </a:cubicBezTo>
                  <a:cubicBezTo>
                    <a:pt x="148" y="216"/>
                    <a:pt x="159" y="221"/>
                    <a:pt x="170" y="222"/>
                  </a:cubicBezTo>
                  <a:cubicBezTo>
                    <a:pt x="225" y="224"/>
                    <a:pt x="225" y="224"/>
                    <a:pt x="225" y="224"/>
                  </a:cubicBezTo>
                  <a:cubicBezTo>
                    <a:pt x="233" y="224"/>
                    <a:pt x="235" y="221"/>
                    <a:pt x="233" y="218"/>
                  </a:cubicBezTo>
                  <a:cubicBezTo>
                    <a:pt x="229" y="209"/>
                    <a:pt x="220" y="192"/>
                    <a:pt x="212" y="175"/>
                  </a:cubicBezTo>
                  <a:cubicBezTo>
                    <a:pt x="207" y="166"/>
                    <a:pt x="206" y="154"/>
                    <a:pt x="210" y="144"/>
                  </a:cubicBezTo>
                  <a:lnTo>
                    <a:pt x="253" y="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48"/>
            <p:cNvSpPr/>
            <p:nvPr/>
          </p:nvSpPr>
          <p:spPr>
            <a:xfrm>
              <a:off x="1155630" y="3426634"/>
              <a:ext cx="288560" cy="234396"/>
            </a:xfrm>
            <a:custGeom>
              <a:avLst/>
              <a:gdLst/>
              <a:ahLst/>
              <a:cxnLst/>
              <a:rect l="l" t="t" r="r" b="b"/>
              <a:pathLst>
                <a:path w="425" h="345" extrusionOk="0">
                  <a:moveTo>
                    <a:pt x="299" y="269"/>
                  </a:moveTo>
                  <a:cubicBezTo>
                    <a:pt x="299" y="269"/>
                    <a:pt x="299" y="269"/>
                    <a:pt x="299" y="269"/>
                  </a:cubicBezTo>
                  <a:cubicBezTo>
                    <a:pt x="308" y="298"/>
                    <a:pt x="328" y="324"/>
                    <a:pt x="352" y="345"/>
                  </a:cubicBezTo>
                  <a:cubicBezTo>
                    <a:pt x="352" y="243"/>
                    <a:pt x="352" y="243"/>
                    <a:pt x="352" y="243"/>
                  </a:cubicBezTo>
                  <a:cubicBezTo>
                    <a:pt x="353" y="240"/>
                    <a:pt x="356" y="236"/>
                    <a:pt x="359" y="236"/>
                  </a:cubicBezTo>
                  <a:cubicBezTo>
                    <a:pt x="366" y="236"/>
                    <a:pt x="373" y="236"/>
                    <a:pt x="377" y="242"/>
                  </a:cubicBezTo>
                  <a:cubicBezTo>
                    <a:pt x="380" y="246"/>
                    <a:pt x="381" y="250"/>
                    <a:pt x="384" y="254"/>
                  </a:cubicBezTo>
                  <a:cubicBezTo>
                    <a:pt x="391" y="265"/>
                    <a:pt x="405" y="266"/>
                    <a:pt x="413" y="256"/>
                  </a:cubicBezTo>
                  <a:cubicBezTo>
                    <a:pt x="421" y="246"/>
                    <a:pt x="425" y="232"/>
                    <a:pt x="424" y="218"/>
                  </a:cubicBezTo>
                  <a:cubicBezTo>
                    <a:pt x="425" y="205"/>
                    <a:pt x="421" y="191"/>
                    <a:pt x="413" y="181"/>
                  </a:cubicBezTo>
                  <a:cubicBezTo>
                    <a:pt x="405" y="171"/>
                    <a:pt x="391" y="172"/>
                    <a:pt x="384" y="183"/>
                  </a:cubicBezTo>
                  <a:cubicBezTo>
                    <a:pt x="381" y="187"/>
                    <a:pt x="380" y="191"/>
                    <a:pt x="377" y="194"/>
                  </a:cubicBezTo>
                  <a:cubicBezTo>
                    <a:pt x="373" y="201"/>
                    <a:pt x="366" y="201"/>
                    <a:pt x="359" y="200"/>
                  </a:cubicBezTo>
                  <a:cubicBezTo>
                    <a:pt x="356" y="200"/>
                    <a:pt x="353" y="197"/>
                    <a:pt x="352" y="194"/>
                  </a:cubicBezTo>
                  <a:cubicBezTo>
                    <a:pt x="352" y="72"/>
                    <a:pt x="352" y="72"/>
                    <a:pt x="352" y="72"/>
                  </a:cubicBezTo>
                  <a:cubicBezTo>
                    <a:pt x="205" y="72"/>
                    <a:pt x="205" y="72"/>
                    <a:pt x="205" y="72"/>
                  </a:cubicBezTo>
                  <a:cubicBezTo>
                    <a:pt x="202" y="71"/>
                    <a:pt x="198" y="69"/>
                    <a:pt x="198" y="65"/>
                  </a:cubicBezTo>
                  <a:cubicBezTo>
                    <a:pt x="198" y="58"/>
                    <a:pt x="198" y="51"/>
                    <a:pt x="204" y="47"/>
                  </a:cubicBezTo>
                  <a:cubicBezTo>
                    <a:pt x="208" y="45"/>
                    <a:pt x="212" y="43"/>
                    <a:pt x="216" y="41"/>
                  </a:cubicBezTo>
                  <a:cubicBezTo>
                    <a:pt x="227" y="34"/>
                    <a:pt x="228" y="20"/>
                    <a:pt x="218" y="11"/>
                  </a:cubicBezTo>
                  <a:cubicBezTo>
                    <a:pt x="208" y="3"/>
                    <a:pt x="194" y="0"/>
                    <a:pt x="180" y="0"/>
                  </a:cubicBezTo>
                  <a:cubicBezTo>
                    <a:pt x="167" y="0"/>
                    <a:pt x="153" y="3"/>
                    <a:pt x="143" y="11"/>
                  </a:cubicBezTo>
                  <a:cubicBezTo>
                    <a:pt x="133" y="20"/>
                    <a:pt x="134" y="34"/>
                    <a:pt x="145" y="41"/>
                  </a:cubicBezTo>
                  <a:cubicBezTo>
                    <a:pt x="149" y="43"/>
                    <a:pt x="153" y="45"/>
                    <a:pt x="156" y="47"/>
                  </a:cubicBezTo>
                  <a:cubicBezTo>
                    <a:pt x="163" y="51"/>
                    <a:pt x="163" y="58"/>
                    <a:pt x="162" y="65"/>
                  </a:cubicBezTo>
                  <a:cubicBezTo>
                    <a:pt x="162" y="69"/>
                    <a:pt x="159" y="71"/>
                    <a:pt x="156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3" y="89"/>
                    <a:pt x="23" y="134"/>
                    <a:pt x="23" y="134"/>
                  </a:cubicBezTo>
                  <a:cubicBezTo>
                    <a:pt x="53" y="249"/>
                    <a:pt x="185" y="304"/>
                    <a:pt x="299" y="269"/>
                  </a:cubicBezTo>
                  <a:cubicBezTo>
                    <a:pt x="299" y="269"/>
                    <a:pt x="299" y="269"/>
                    <a:pt x="299" y="2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1214;p48"/>
            <p:cNvSpPr/>
            <p:nvPr/>
          </p:nvSpPr>
          <p:spPr>
            <a:xfrm>
              <a:off x="1144562" y="3234903"/>
              <a:ext cx="299628" cy="227021"/>
            </a:xfrm>
            <a:custGeom>
              <a:avLst/>
              <a:gdLst/>
              <a:ahLst/>
              <a:cxnLst/>
              <a:rect l="l" t="t" r="r" b="b"/>
              <a:pathLst>
                <a:path w="441" h="334" extrusionOk="0">
                  <a:moveTo>
                    <a:pt x="148" y="334"/>
                  </a:moveTo>
                  <a:cubicBezTo>
                    <a:pt x="139" y="327"/>
                    <a:pt x="134" y="317"/>
                    <a:pt x="134" y="306"/>
                  </a:cubicBezTo>
                  <a:cubicBezTo>
                    <a:pt x="134" y="296"/>
                    <a:pt x="139" y="285"/>
                    <a:pt x="147" y="278"/>
                  </a:cubicBezTo>
                  <a:cubicBezTo>
                    <a:pt x="160" y="268"/>
                    <a:pt x="177" y="263"/>
                    <a:pt x="196" y="263"/>
                  </a:cubicBezTo>
                  <a:cubicBezTo>
                    <a:pt x="216" y="263"/>
                    <a:pt x="233" y="268"/>
                    <a:pt x="245" y="278"/>
                  </a:cubicBezTo>
                  <a:cubicBezTo>
                    <a:pt x="254" y="285"/>
                    <a:pt x="259" y="296"/>
                    <a:pt x="259" y="306"/>
                  </a:cubicBezTo>
                  <a:cubicBezTo>
                    <a:pt x="259" y="317"/>
                    <a:pt x="253" y="327"/>
                    <a:pt x="245" y="334"/>
                  </a:cubicBezTo>
                  <a:cubicBezTo>
                    <a:pt x="368" y="334"/>
                    <a:pt x="368" y="334"/>
                    <a:pt x="368" y="334"/>
                  </a:cubicBezTo>
                  <a:cubicBezTo>
                    <a:pt x="368" y="216"/>
                    <a:pt x="368" y="216"/>
                    <a:pt x="368" y="216"/>
                  </a:cubicBezTo>
                  <a:cubicBezTo>
                    <a:pt x="369" y="213"/>
                    <a:pt x="372" y="210"/>
                    <a:pt x="375" y="210"/>
                  </a:cubicBezTo>
                  <a:cubicBezTo>
                    <a:pt x="382" y="209"/>
                    <a:pt x="389" y="209"/>
                    <a:pt x="393" y="216"/>
                  </a:cubicBezTo>
                  <a:cubicBezTo>
                    <a:pt x="396" y="219"/>
                    <a:pt x="397" y="223"/>
                    <a:pt x="400" y="227"/>
                  </a:cubicBezTo>
                  <a:cubicBezTo>
                    <a:pt x="407" y="238"/>
                    <a:pt x="421" y="239"/>
                    <a:pt x="429" y="229"/>
                  </a:cubicBezTo>
                  <a:cubicBezTo>
                    <a:pt x="437" y="219"/>
                    <a:pt x="441" y="205"/>
                    <a:pt x="440" y="192"/>
                  </a:cubicBezTo>
                  <a:cubicBezTo>
                    <a:pt x="441" y="178"/>
                    <a:pt x="437" y="164"/>
                    <a:pt x="429" y="154"/>
                  </a:cubicBezTo>
                  <a:cubicBezTo>
                    <a:pt x="421" y="144"/>
                    <a:pt x="407" y="145"/>
                    <a:pt x="400" y="156"/>
                  </a:cubicBezTo>
                  <a:cubicBezTo>
                    <a:pt x="397" y="160"/>
                    <a:pt x="396" y="164"/>
                    <a:pt x="393" y="168"/>
                  </a:cubicBezTo>
                  <a:cubicBezTo>
                    <a:pt x="389" y="174"/>
                    <a:pt x="382" y="174"/>
                    <a:pt x="375" y="174"/>
                  </a:cubicBezTo>
                  <a:cubicBezTo>
                    <a:pt x="372" y="174"/>
                    <a:pt x="369" y="171"/>
                    <a:pt x="368" y="168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367" y="1"/>
                    <a:pt x="366" y="1"/>
                    <a:pt x="365" y="1"/>
                  </a:cubicBezTo>
                  <a:cubicBezTo>
                    <a:pt x="253" y="36"/>
                    <a:pt x="253" y="36"/>
                    <a:pt x="253" y="36"/>
                  </a:cubicBezTo>
                  <a:cubicBezTo>
                    <a:pt x="226" y="45"/>
                    <a:pt x="199" y="57"/>
                    <a:pt x="175" y="72"/>
                  </a:cubicBezTo>
                  <a:cubicBezTo>
                    <a:pt x="175" y="72"/>
                    <a:pt x="109" y="111"/>
                    <a:pt x="90" y="130"/>
                  </a:cubicBezTo>
                  <a:cubicBezTo>
                    <a:pt x="32" y="188"/>
                    <a:pt x="0" y="227"/>
                    <a:pt x="14" y="334"/>
                  </a:cubicBezTo>
                  <a:lnTo>
                    <a:pt x="148" y="3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5" name="Google Shape;1215;p48"/>
          <p:cNvGrpSpPr/>
          <p:nvPr/>
        </p:nvGrpSpPr>
        <p:grpSpPr>
          <a:xfrm>
            <a:off x="5045755" y="3285138"/>
            <a:ext cx="594356" cy="479304"/>
            <a:chOff x="2229306" y="3253725"/>
            <a:chExt cx="720141" cy="580739"/>
          </a:xfrm>
        </p:grpSpPr>
        <p:sp>
          <p:nvSpPr>
            <p:cNvPr id="1216" name="Google Shape;1216;p48"/>
            <p:cNvSpPr/>
            <p:nvPr/>
          </p:nvSpPr>
          <p:spPr>
            <a:xfrm>
              <a:off x="2229306" y="3269807"/>
              <a:ext cx="416349" cy="273171"/>
            </a:xfrm>
            <a:custGeom>
              <a:avLst/>
              <a:gdLst/>
              <a:ahLst/>
              <a:cxnLst/>
              <a:rect l="l" t="t" r="r" b="b"/>
              <a:pathLst>
                <a:path w="722" h="472" extrusionOk="0">
                  <a:moveTo>
                    <a:pt x="250" y="429"/>
                  </a:moveTo>
                  <a:cubicBezTo>
                    <a:pt x="250" y="413"/>
                    <a:pt x="258" y="398"/>
                    <a:pt x="270" y="388"/>
                  </a:cubicBezTo>
                  <a:cubicBezTo>
                    <a:pt x="289" y="372"/>
                    <a:pt x="315" y="364"/>
                    <a:pt x="344" y="365"/>
                  </a:cubicBezTo>
                  <a:cubicBezTo>
                    <a:pt x="373" y="364"/>
                    <a:pt x="399" y="372"/>
                    <a:pt x="418" y="388"/>
                  </a:cubicBezTo>
                  <a:cubicBezTo>
                    <a:pt x="431" y="398"/>
                    <a:pt x="438" y="413"/>
                    <a:pt x="438" y="429"/>
                  </a:cubicBezTo>
                  <a:cubicBezTo>
                    <a:pt x="438" y="446"/>
                    <a:pt x="430" y="461"/>
                    <a:pt x="417" y="472"/>
                  </a:cubicBezTo>
                  <a:cubicBezTo>
                    <a:pt x="598" y="472"/>
                    <a:pt x="598" y="472"/>
                    <a:pt x="598" y="472"/>
                  </a:cubicBezTo>
                  <a:cubicBezTo>
                    <a:pt x="606" y="472"/>
                    <a:pt x="613" y="465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320"/>
                    <a:pt x="613" y="320"/>
                    <a:pt x="613" y="320"/>
                  </a:cubicBezTo>
                  <a:cubicBezTo>
                    <a:pt x="615" y="315"/>
                    <a:pt x="619" y="310"/>
                    <a:pt x="624" y="310"/>
                  </a:cubicBezTo>
                  <a:cubicBezTo>
                    <a:pt x="635" y="310"/>
                    <a:pt x="645" y="310"/>
                    <a:pt x="651" y="319"/>
                  </a:cubicBezTo>
                  <a:cubicBezTo>
                    <a:pt x="655" y="325"/>
                    <a:pt x="657" y="331"/>
                    <a:pt x="661" y="336"/>
                  </a:cubicBezTo>
                  <a:cubicBezTo>
                    <a:pt x="671" y="353"/>
                    <a:pt x="693" y="355"/>
                    <a:pt x="705" y="340"/>
                  </a:cubicBezTo>
                  <a:cubicBezTo>
                    <a:pt x="718" y="325"/>
                    <a:pt x="722" y="303"/>
                    <a:pt x="722" y="283"/>
                  </a:cubicBezTo>
                  <a:cubicBezTo>
                    <a:pt x="722" y="263"/>
                    <a:pt x="718" y="242"/>
                    <a:pt x="705" y="227"/>
                  </a:cubicBezTo>
                  <a:cubicBezTo>
                    <a:pt x="693" y="211"/>
                    <a:pt x="671" y="213"/>
                    <a:pt x="661" y="230"/>
                  </a:cubicBezTo>
                  <a:cubicBezTo>
                    <a:pt x="657" y="235"/>
                    <a:pt x="655" y="241"/>
                    <a:pt x="651" y="247"/>
                  </a:cubicBezTo>
                  <a:cubicBezTo>
                    <a:pt x="645" y="256"/>
                    <a:pt x="635" y="256"/>
                    <a:pt x="624" y="256"/>
                  </a:cubicBezTo>
                  <a:cubicBezTo>
                    <a:pt x="619" y="256"/>
                    <a:pt x="615" y="251"/>
                    <a:pt x="613" y="247"/>
                  </a:cubicBezTo>
                  <a:cubicBezTo>
                    <a:pt x="613" y="104"/>
                    <a:pt x="613" y="104"/>
                    <a:pt x="613" y="104"/>
                  </a:cubicBezTo>
                  <a:cubicBezTo>
                    <a:pt x="613" y="96"/>
                    <a:pt x="609" y="89"/>
                    <a:pt x="602" y="85"/>
                  </a:cubicBezTo>
                  <a:cubicBezTo>
                    <a:pt x="600" y="84"/>
                    <a:pt x="598" y="82"/>
                    <a:pt x="595" y="81"/>
                  </a:cubicBezTo>
                  <a:cubicBezTo>
                    <a:pt x="520" y="29"/>
                    <a:pt x="437" y="0"/>
                    <a:pt x="345" y="0"/>
                  </a:cubicBezTo>
                  <a:cubicBezTo>
                    <a:pt x="147" y="9"/>
                    <a:pt x="0" y="128"/>
                    <a:pt x="25" y="345"/>
                  </a:cubicBezTo>
                  <a:cubicBezTo>
                    <a:pt x="29" y="385"/>
                    <a:pt x="37" y="424"/>
                    <a:pt x="49" y="461"/>
                  </a:cubicBezTo>
                  <a:cubicBezTo>
                    <a:pt x="52" y="467"/>
                    <a:pt x="57" y="472"/>
                    <a:pt x="64" y="472"/>
                  </a:cubicBezTo>
                  <a:cubicBezTo>
                    <a:pt x="271" y="472"/>
                    <a:pt x="271" y="472"/>
                    <a:pt x="271" y="472"/>
                  </a:cubicBezTo>
                  <a:cubicBezTo>
                    <a:pt x="258" y="461"/>
                    <a:pt x="250" y="446"/>
                    <a:pt x="250" y="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1217;p48"/>
            <p:cNvSpPr/>
            <p:nvPr/>
          </p:nvSpPr>
          <p:spPr>
            <a:xfrm>
              <a:off x="2537333" y="3560177"/>
              <a:ext cx="374670" cy="273617"/>
            </a:xfrm>
            <a:custGeom>
              <a:avLst/>
              <a:gdLst/>
              <a:ahLst/>
              <a:cxnLst/>
              <a:rect l="l" t="t" r="r" b="b"/>
              <a:pathLst>
                <a:path w="650" h="473" extrusionOk="0">
                  <a:moveTo>
                    <a:pt x="455" y="42"/>
                  </a:moveTo>
                  <a:cubicBezTo>
                    <a:pt x="455" y="58"/>
                    <a:pt x="448" y="74"/>
                    <a:pt x="435" y="84"/>
                  </a:cubicBezTo>
                  <a:cubicBezTo>
                    <a:pt x="417" y="100"/>
                    <a:pt x="391" y="108"/>
                    <a:pt x="361" y="107"/>
                  </a:cubicBezTo>
                  <a:cubicBezTo>
                    <a:pt x="332" y="108"/>
                    <a:pt x="306" y="100"/>
                    <a:pt x="288" y="84"/>
                  </a:cubicBezTo>
                  <a:cubicBezTo>
                    <a:pt x="275" y="74"/>
                    <a:pt x="268" y="58"/>
                    <a:pt x="268" y="42"/>
                  </a:cubicBezTo>
                  <a:cubicBezTo>
                    <a:pt x="268" y="26"/>
                    <a:pt x="275" y="11"/>
                    <a:pt x="289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6" y="0"/>
                    <a:pt x="109" y="7"/>
                    <a:pt x="109" y="15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6"/>
                    <a:pt x="104" y="190"/>
                    <a:pt x="98" y="191"/>
                  </a:cubicBezTo>
                  <a:cubicBezTo>
                    <a:pt x="88" y="191"/>
                    <a:pt x="78" y="191"/>
                    <a:pt x="71" y="181"/>
                  </a:cubicBezTo>
                  <a:cubicBezTo>
                    <a:pt x="68" y="176"/>
                    <a:pt x="65" y="170"/>
                    <a:pt x="62" y="164"/>
                  </a:cubicBezTo>
                  <a:cubicBezTo>
                    <a:pt x="51" y="148"/>
                    <a:pt x="30" y="146"/>
                    <a:pt x="17" y="161"/>
                  </a:cubicBezTo>
                  <a:cubicBezTo>
                    <a:pt x="5" y="176"/>
                    <a:pt x="0" y="198"/>
                    <a:pt x="1" y="218"/>
                  </a:cubicBezTo>
                  <a:cubicBezTo>
                    <a:pt x="0" y="238"/>
                    <a:pt x="5" y="259"/>
                    <a:pt x="17" y="274"/>
                  </a:cubicBezTo>
                  <a:cubicBezTo>
                    <a:pt x="30" y="289"/>
                    <a:pt x="51" y="288"/>
                    <a:pt x="62" y="271"/>
                  </a:cubicBezTo>
                  <a:cubicBezTo>
                    <a:pt x="65" y="265"/>
                    <a:pt x="68" y="259"/>
                    <a:pt x="71" y="254"/>
                  </a:cubicBezTo>
                  <a:cubicBezTo>
                    <a:pt x="78" y="244"/>
                    <a:pt x="88" y="244"/>
                    <a:pt x="98" y="245"/>
                  </a:cubicBezTo>
                  <a:cubicBezTo>
                    <a:pt x="104" y="245"/>
                    <a:pt x="107" y="250"/>
                    <a:pt x="109" y="254"/>
                  </a:cubicBezTo>
                  <a:cubicBezTo>
                    <a:pt x="109" y="457"/>
                    <a:pt x="109" y="457"/>
                    <a:pt x="109" y="457"/>
                  </a:cubicBezTo>
                  <a:cubicBezTo>
                    <a:pt x="109" y="466"/>
                    <a:pt x="118" y="473"/>
                    <a:pt x="127" y="470"/>
                  </a:cubicBezTo>
                  <a:cubicBezTo>
                    <a:pt x="132" y="468"/>
                    <a:pt x="138" y="466"/>
                    <a:pt x="143" y="464"/>
                  </a:cubicBezTo>
                  <a:cubicBezTo>
                    <a:pt x="264" y="406"/>
                    <a:pt x="377" y="334"/>
                    <a:pt x="477" y="243"/>
                  </a:cubicBezTo>
                  <a:cubicBezTo>
                    <a:pt x="549" y="178"/>
                    <a:pt x="607" y="105"/>
                    <a:pt x="646" y="21"/>
                  </a:cubicBezTo>
                  <a:cubicBezTo>
                    <a:pt x="650" y="11"/>
                    <a:pt x="643" y="0"/>
                    <a:pt x="632" y="0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48" y="11"/>
                    <a:pt x="455" y="26"/>
                    <a:pt x="455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48"/>
            <p:cNvSpPr/>
            <p:nvPr/>
          </p:nvSpPr>
          <p:spPr>
            <a:xfrm>
              <a:off x="2269202" y="3497189"/>
              <a:ext cx="313600" cy="337276"/>
            </a:xfrm>
            <a:custGeom>
              <a:avLst/>
              <a:gdLst/>
              <a:ahLst/>
              <a:cxnLst/>
              <a:rect l="l" t="t" r="r" b="b"/>
              <a:pathLst>
                <a:path w="544" h="583" extrusionOk="0">
                  <a:moveTo>
                    <a:pt x="502" y="420"/>
                  </a:moveTo>
                  <a:cubicBezTo>
                    <a:pt x="486" y="420"/>
                    <a:pt x="471" y="413"/>
                    <a:pt x="460" y="400"/>
                  </a:cubicBezTo>
                  <a:cubicBezTo>
                    <a:pt x="445" y="382"/>
                    <a:pt x="436" y="356"/>
                    <a:pt x="437" y="327"/>
                  </a:cubicBezTo>
                  <a:cubicBezTo>
                    <a:pt x="436" y="298"/>
                    <a:pt x="445" y="271"/>
                    <a:pt x="460" y="253"/>
                  </a:cubicBezTo>
                  <a:cubicBezTo>
                    <a:pt x="471" y="240"/>
                    <a:pt x="486" y="233"/>
                    <a:pt x="502" y="233"/>
                  </a:cubicBezTo>
                  <a:cubicBezTo>
                    <a:pt x="518" y="233"/>
                    <a:pt x="534" y="241"/>
                    <a:pt x="544" y="254"/>
                  </a:cubicBezTo>
                  <a:cubicBezTo>
                    <a:pt x="544" y="124"/>
                    <a:pt x="544" y="124"/>
                    <a:pt x="544" y="124"/>
                  </a:cubicBezTo>
                  <a:cubicBezTo>
                    <a:pt x="544" y="116"/>
                    <a:pt x="537" y="109"/>
                    <a:pt x="529" y="109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07" y="107"/>
                    <a:pt x="302" y="103"/>
                    <a:pt x="302" y="98"/>
                  </a:cubicBezTo>
                  <a:cubicBezTo>
                    <a:pt x="302" y="87"/>
                    <a:pt x="302" y="78"/>
                    <a:pt x="311" y="71"/>
                  </a:cubicBezTo>
                  <a:cubicBezTo>
                    <a:pt x="317" y="67"/>
                    <a:pt x="323" y="65"/>
                    <a:pt x="328" y="61"/>
                  </a:cubicBezTo>
                  <a:cubicBezTo>
                    <a:pt x="345" y="51"/>
                    <a:pt x="347" y="30"/>
                    <a:pt x="332" y="17"/>
                  </a:cubicBezTo>
                  <a:cubicBezTo>
                    <a:pt x="317" y="5"/>
                    <a:pt x="295" y="0"/>
                    <a:pt x="275" y="0"/>
                  </a:cubicBezTo>
                  <a:cubicBezTo>
                    <a:pt x="255" y="0"/>
                    <a:pt x="234" y="5"/>
                    <a:pt x="219" y="17"/>
                  </a:cubicBezTo>
                  <a:cubicBezTo>
                    <a:pt x="203" y="30"/>
                    <a:pt x="205" y="51"/>
                    <a:pt x="222" y="61"/>
                  </a:cubicBezTo>
                  <a:cubicBezTo>
                    <a:pt x="227" y="65"/>
                    <a:pt x="233" y="67"/>
                    <a:pt x="239" y="71"/>
                  </a:cubicBezTo>
                  <a:cubicBezTo>
                    <a:pt x="248" y="78"/>
                    <a:pt x="248" y="87"/>
                    <a:pt x="248" y="98"/>
                  </a:cubicBezTo>
                  <a:cubicBezTo>
                    <a:pt x="248" y="103"/>
                    <a:pt x="243" y="107"/>
                    <a:pt x="239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8" y="109"/>
                    <a:pt x="0" y="120"/>
                    <a:pt x="5" y="130"/>
                  </a:cubicBezTo>
                  <a:cubicBezTo>
                    <a:pt x="18" y="157"/>
                    <a:pt x="32" y="183"/>
                    <a:pt x="50" y="208"/>
                  </a:cubicBezTo>
                  <a:cubicBezTo>
                    <a:pt x="170" y="381"/>
                    <a:pt x="338" y="493"/>
                    <a:pt x="525" y="579"/>
                  </a:cubicBezTo>
                  <a:cubicBezTo>
                    <a:pt x="525" y="579"/>
                    <a:pt x="525" y="579"/>
                    <a:pt x="525" y="579"/>
                  </a:cubicBezTo>
                  <a:cubicBezTo>
                    <a:pt x="534" y="583"/>
                    <a:pt x="544" y="576"/>
                    <a:pt x="544" y="567"/>
                  </a:cubicBezTo>
                  <a:cubicBezTo>
                    <a:pt x="544" y="399"/>
                    <a:pt x="544" y="399"/>
                    <a:pt x="544" y="399"/>
                  </a:cubicBezTo>
                  <a:cubicBezTo>
                    <a:pt x="534" y="413"/>
                    <a:pt x="518" y="420"/>
                    <a:pt x="502" y="4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48"/>
            <p:cNvSpPr/>
            <p:nvPr/>
          </p:nvSpPr>
          <p:spPr>
            <a:xfrm>
              <a:off x="2600186" y="3253725"/>
              <a:ext cx="349261" cy="352241"/>
            </a:xfrm>
            <a:custGeom>
              <a:avLst/>
              <a:gdLst/>
              <a:ahLst/>
              <a:cxnLst/>
              <a:rect l="l" t="t" r="r" b="b"/>
              <a:pathLst>
                <a:path w="606" h="609" extrusionOk="0">
                  <a:moveTo>
                    <a:pt x="397" y="49"/>
                  </a:moveTo>
                  <a:cubicBezTo>
                    <a:pt x="262" y="0"/>
                    <a:pt x="137" y="39"/>
                    <a:pt x="19" y="109"/>
                  </a:cubicBezTo>
                  <a:cubicBezTo>
                    <a:pt x="17" y="110"/>
                    <a:pt x="15" y="111"/>
                    <a:pt x="13" y="112"/>
                  </a:cubicBezTo>
                  <a:cubicBezTo>
                    <a:pt x="5" y="116"/>
                    <a:pt x="0" y="124"/>
                    <a:pt x="0" y="132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11" y="225"/>
                    <a:pt x="26" y="217"/>
                    <a:pt x="43" y="217"/>
                  </a:cubicBezTo>
                  <a:cubicBezTo>
                    <a:pt x="59" y="217"/>
                    <a:pt x="74" y="225"/>
                    <a:pt x="85" y="237"/>
                  </a:cubicBezTo>
                  <a:cubicBezTo>
                    <a:pt x="100" y="256"/>
                    <a:pt x="108" y="282"/>
                    <a:pt x="108" y="311"/>
                  </a:cubicBezTo>
                  <a:cubicBezTo>
                    <a:pt x="108" y="340"/>
                    <a:pt x="100" y="366"/>
                    <a:pt x="85" y="385"/>
                  </a:cubicBezTo>
                  <a:cubicBezTo>
                    <a:pt x="74" y="398"/>
                    <a:pt x="59" y="405"/>
                    <a:pt x="43" y="405"/>
                  </a:cubicBezTo>
                  <a:cubicBezTo>
                    <a:pt x="26" y="405"/>
                    <a:pt x="11" y="397"/>
                    <a:pt x="0" y="384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93"/>
                    <a:pt x="7" y="500"/>
                    <a:pt x="15" y="500"/>
                  </a:cubicBezTo>
                  <a:cubicBezTo>
                    <a:pt x="216" y="500"/>
                    <a:pt x="216" y="500"/>
                    <a:pt x="216" y="500"/>
                  </a:cubicBezTo>
                  <a:cubicBezTo>
                    <a:pt x="221" y="502"/>
                    <a:pt x="225" y="505"/>
                    <a:pt x="225" y="511"/>
                  </a:cubicBezTo>
                  <a:cubicBezTo>
                    <a:pt x="226" y="521"/>
                    <a:pt x="226" y="531"/>
                    <a:pt x="216" y="538"/>
                  </a:cubicBezTo>
                  <a:cubicBezTo>
                    <a:pt x="211" y="541"/>
                    <a:pt x="205" y="544"/>
                    <a:pt x="199" y="547"/>
                  </a:cubicBezTo>
                  <a:cubicBezTo>
                    <a:pt x="183" y="558"/>
                    <a:pt x="181" y="579"/>
                    <a:pt x="196" y="592"/>
                  </a:cubicBezTo>
                  <a:cubicBezTo>
                    <a:pt x="211" y="604"/>
                    <a:pt x="233" y="609"/>
                    <a:pt x="252" y="609"/>
                  </a:cubicBezTo>
                  <a:cubicBezTo>
                    <a:pt x="272" y="609"/>
                    <a:pt x="294" y="604"/>
                    <a:pt x="309" y="592"/>
                  </a:cubicBezTo>
                  <a:cubicBezTo>
                    <a:pt x="324" y="579"/>
                    <a:pt x="322" y="558"/>
                    <a:pt x="306" y="547"/>
                  </a:cubicBezTo>
                  <a:cubicBezTo>
                    <a:pt x="300" y="544"/>
                    <a:pt x="294" y="541"/>
                    <a:pt x="289" y="538"/>
                  </a:cubicBezTo>
                  <a:cubicBezTo>
                    <a:pt x="279" y="531"/>
                    <a:pt x="279" y="521"/>
                    <a:pt x="279" y="511"/>
                  </a:cubicBezTo>
                  <a:cubicBezTo>
                    <a:pt x="280" y="505"/>
                    <a:pt x="284" y="502"/>
                    <a:pt x="289" y="500"/>
                  </a:cubicBezTo>
                  <a:cubicBezTo>
                    <a:pt x="547" y="500"/>
                    <a:pt x="547" y="500"/>
                    <a:pt x="547" y="500"/>
                  </a:cubicBezTo>
                  <a:cubicBezTo>
                    <a:pt x="554" y="500"/>
                    <a:pt x="559" y="496"/>
                    <a:pt x="561" y="490"/>
                  </a:cubicBezTo>
                  <a:cubicBezTo>
                    <a:pt x="574" y="451"/>
                    <a:pt x="583" y="411"/>
                    <a:pt x="588" y="368"/>
                  </a:cubicBezTo>
                  <a:cubicBezTo>
                    <a:pt x="606" y="217"/>
                    <a:pt x="540" y="101"/>
                    <a:pt x="397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0" name="Google Shape;1220;p48"/>
          <p:cNvGrpSpPr/>
          <p:nvPr/>
        </p:nvGrpSpPr>
        <p:grpSpPr>
          <a:xfrm>
            <a:off x="6889316" y="3227762"/>
            <a:ext cx="591839" cy="594055"/>
            <a:chOff x="4398614" y="3184208"/>
            <a:chExt cx="717090" cy="719775"/>
          </a:xfrm>
        </p:grpSpPr>
        <p:sp>
          <p:nvSpPr>
            <p:cNvPr id="1221" name="Google Shape;1221;p48"/>
            <p:cNvSpPr/>
            <p:nvPr/>
          </p:nvSpPr>
          <p:spPr>
            <a:xfrm>
              <a:off x="4777191" y="3232375"/>
              <a:ext cx="338512" cy="556553"/>
            </a:xfrm>
            <a:custGeom>
              <a:avLst/>
              <a:gdLst/>
              <a:ahLst/>
              <a:cxnLst/>
              <a:rect l="l" t="t" r="r" b="b"/>
              <a:pathLst>
                <a:path w="517" h="847" extrusionOk="0">
                  <a:moveTo>
                    <a:pt x="0" y="802"/>
                  </a:moveTo>
                  <a:cubicBezTo>
                    <a:pt x="37" y="819"/>
                    <a:pt x="110" y="847"/>
                    <a:pt x="190" y="847"/>
                  </a:cubicBezTo>
                  <a:cubicBezTo>
                    <a:pt x="190" y="847"/>
                    <a:pt x="190" y="847"/>
                    <a:pt x="190" y="847"/>
                  </a:cubicBezTo>
                  <a:cubicBezTo>
                    <a:pt x="199" y="847"/>
                    <a:pt x="209" y="847"/>
                    <a:pt x="218" y="846"/>
                  </a:cubicBezTo>
                  <a:cubicBezTo>
                    <a:pt x="349" y="835"/>
                    <a:pt x="430" y="763"/>
                    <a:pt x="441" y="754"/>
                  </a:cubicBezTo>
                  <a:cubicBezTo>
                    <a:pt x="491" y="669"/>
                    <a:pt x="517" y="573"/>
                    <a:pt x="517" y="474"/>
                  </a:cubicBezTo>
                  <a:cubicBezTo>
                    <a:pt x="517" y="274"/>
                    <a:pt x="411" y="96"/>
                    <a:pt x="244" y="0"/>
                  </a:cubicBezTo>
                  <a:cubicBezTo>
                    <a:pt x="282" y="43"/>
                    <a:pt x="320" y="107"/>
                    <a:pt x="335" y="201"/>
                  </a:cubicBezTo>
                  <a:cubicBezTo>
                    <a:pt x="354" y="317"/>
                    <a:pt x="329" y="414"/>
                    <a:pt x="305" y="476"/>
                  </a:cubicBezTo>
                  <a:cubicBezTo>
                    <a:pt x="279" y="543"/>
                    <a:pt x="249" y="582"/>
                    <a:pt x="247" y="583"/>
                  </a:cubicBezTo>
                  <a:cubicBezTo>
                    <a:pt x="247" y="583"/>
                    <a:pt x="247" y="583"/>
                    <a:pt x="247" y="583"/>
                  </a:cubicBezTo>
                  <a:cubicBezTo>
                    <a:pt x="236" y="599"/>
                    <a:pt x="224" y="615"/>
                    <a:pt x="210" y="631"/>
                  </a:cubicBezTo>
                  <a:cubicBezTo>
                    <a:pt x="168" y="680"/>
                    <a:pt x="115" y="725"/>
                    <a:pt x="50" y="770"/>
                  </a:cubicBezTo>
                  <a:cubicBezTo>
                    <a:pt x="35" y="780"/>
                    <a:pt x="20" y="790"/>
                    <a:pt x="5" y="800"/>
                  </a:cubicBezTo>
                  <a:cubicBezTo>
                    <a:pt x="3" y="800"/>
                    <a:pt x="2" y="801"/>
                    <a:pt x="0" y="8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1222;p48"/>
            <p:cNvSpPr/>
            <p:nvPr/>
          </p:nvSpPr>
          <p:spPr>
            <a:xfrm>
              <a:off x="4417053" y="3418197"/>
              <a:ext cx="616697" cy="485785"/>
            </a:xfrm>
            <a:custGeom>
              <a:avLst/>
              <a:gdLst/>
              <a:ahLst/>
              <a:cxnLst/>
              <a:rect l="l" t="t" r="r" b="b"/>
              <a:pathLst>
                <a:path w="942" h="739" extrusionOk="0">
                  <a:moveTo>
                    <a:pt x="84" y="145"/>
                  </a:moveTo>
                  <a:cubicBezTo>
                    <a:pt x="0" y="309"/>
                    <a:pt x="79" y="508"/>
                    <a:pt x="87" y="527"/>
                  </a:cubicBezTo>
                  <a:cubicBezTo>
                    <a:pt x="192" y="662"/>
                    <a:pt x="349" y="739"/>
                    <a:pt x="520" y="739"/>
                  </a:cubicBezTo>
                  <a:cubicBezTo>
                    <a:pt x="683" y="739"/>
                    <a:pt x="839" y="664"/>
                    <a:pt x="942" y="540"/>
                  </a:cubicBezTo>
                  <a:cubicBezTo>
                    <a:pt x="901" y="562"/>
                    <a:pt x="843" y="585"/>
                    <a:pt x="770" y="591"/>
                  </a:cubicBezTo>
                  <a:cubicBezTo>
                    <a:pt x="760" y="592"/>
                    <a:pt x="750" y="593"/>
                    <a:pt x="740" y="593"/>
                  </a:cubicBezTo>
                  <a:cubicBezTo>
                    <a:pt x="629" y="593"/>
                    <a:pt x="541" y="547"/>
                    <a:pt x="524" y="539"/>
                  </a:cubicBezTo>
                  <a:cubicBezTo>
                    <a:pt x="519" y="537"/>
                    <a:pt x="510" y="532"/>
                    <a:pt x="508" y="531"/>
                  </a:cubicBezTo>
                  <a:cubicBezTo>
                    <a:pt x="451" y="498"/>
                    <a:pt x="405" y="464"/>
                    <a:pt x="363" y="429"/>
                  </a:cubicBezTo>
                  <a:cubicBezTo>
                    <a:pt x="308" y="383"/>
                    <a:pt x="268" y="340"/>
                    <a:pt x="237" y="293"/>
                  </a:cubicBezTo>
                  <a:cubicBezTo>
                    <a:pt x="212" y="256"/>
                    <a:pt x="196" y="220"/>
                    <a:pt x="188" y="183"/>
                  </a:cubicBezTo>
                  <a:cubicBezTo>
                    <a:pt x="176" y="134"/>
                    <a:pt x="179" y="91"/>
                    <a:pt x="195" y="51"/>
                  </a:cubicBezTo>
                  <a:cubicBezTo>
                    <a:pt x="203" y="32"/>
                    <a:pt x="213" y="15"/>
                    <a:pt x="225" y="0"/>
                  </a:cubicBezTo>
                  <a:cubicBezTo>
                    <a:pt x="175" y="27"/>
                    <a:pt x="122" y="72"/>
                    <a:pt x="84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p48"/>
            <p:cNvSpPr/>
            <p:nvPr/>
          </p:nvSpPr>
          <p:spPr>
            <a:xfrm>
              <a:off x="4398614" y="3184208"/>
              <a:ext cx="585965" cy="520485"/>
            </a:xfrm>
            <a:custGeom>
              <a:avLst/>
              <a:gdLst/>
              <a:ahLst/>
              <a:cxnLst/>
              <a:rect l="l" t="t" r="r" b="b"/>
              <a:pathLst>
                <a:path w="895" h="792" extrusionOk="0">
                  <a:moveTo>
                    <a:pt x="885" y="279"/>
                  </a:moveTo>
                  <a:cubicBezTo>
                    <a:pt x="871" y="194"/>
                    <a:pt x="837" y="125"/>
                    <a:pt x="783" y="74"/>
                  </a:cubicBezTo>
                  <a:cubicBezTo>
                    <a:pt x="745" y="38"/>
                    <a:pt x="710" y="24"/>
                    <a:pt x="706" y="23"/>
                  </a:cubicBezTo>
                  <a:cubicBezTo>
                    <a:pt x="655" y="8"/>
                    <a:pt x="602" y="0"/>
                    <a:pt x="548" y="0"/>
                  </a:cubicBezTo>
                  <a:cubicBezTo>
                    <a:pt x="246" y="0"/>
                    <a:pt x="0" y="245"/>
                    <a:pt x="0" y="547"/>
                  </a:cubicBezTo>
                  <a:cubicBezTo>
                    <a:pt x="0" y="634"/>
                    <a:pt x="20" y="717"/>
                    <a:pt x="57" y="792"/>
                  </a:cubicBezTo>
                  <a:cubicBezTo>
                    <a:pt x="40" y="710"/>
                    <a:pt x="32" y="594"/>
                    <a:pt x="87" y="488"/>
                  </a:cubicBezTo>
                  <a:cubicBezTo>
                    <a:pt x="170" y="327"/>
                    <a:pt x="318" y="293"/>
                    <a:pt x="378" y="286"/>
                  </a:cubicBezTo>
                  <a:cubicBezTo>
                    <a:pt x="387" y="285"/>
                    <a:pt x="396" y="284"/>
                    <a:pt x="405" y="284"/>
                  </a:cubicBezTo>
                  <a:cubicBezTo>
                    <a:pt x="406" y="284"/>
                    <a:pt x="406" y="284"/>
                    <a:pt x="406" y="284"/>
                  </a:cubicBezTo>
                  <a:cubicBezTo>
                    <a:pt x="408" y="284"/>
                    <a:pt x="408" y="284"/>
                    <a:pt x="408" y="284"/>
                  </a:cubicBezTo>
                  <a:cubicBezTo>
                    <a:pt x="410" y="285"/>
                    <a:pt x="410" y="285"/>
                    <a:pt x="410" y="285"/>
                  </a:cubicBezTo>
                  <a:cubicBezTo>
                    <a:pt x="441" y="285"/>
                    <a:pt x="472" y="294"/>
                    <a:pt x="500" y="311"/>
                  </a:cubicBezTo>
                  <a:cubicBezTo>
                    <a:pt x="519" y="322"/>
                    <a:pt x="535" y="337"/>
                    <a:pt x="548" y="356"/>
                  </a:cubicBezTo>
                  <a:cubicBezTo>
                    <a:pt x="570" y="322"/>
                    <a:pt x="603" y="301"/>
                    <a:pt x="645" y="291"/>
                  </a:cubicBezTo>
                  <a:cubicBezTo>
                    <a:pt x="662" y="287"/>
                    <a:pt x="678" y="285"/>
                    <a:pt x="694" y="285"/>
                  </a:cubicBezTo>
                  <a:cubicBezTo>
                    <a:pt x="737" y="285"/>
                    <a:pt x="776" y="299"/>
                    <a:pt x="812" y="326"/>
                  </a:cubicBezTo>
                  <a:cubicBezTo>
                    <a:pt x="850" y="356"/>
                    <a:pt x="874" y="395"/>
                    <a:pt x="883" y="444"/>
                  </a:cubicBezTo>
                  <a:cubicBezTo>
                    <a:pt x="892" y="395"/>
                    <a:pt x="895" y="340"/>
                    <a:pt x="885" y="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4" name="Google Shape;1224;p48"/>
          <p:cNvGrpSpPr/>
          <p:nvPr/>
        </p:nvGrpSpPr>
        <p:grpSpPr>
          <a:xfrm>
            <a:off x="5967550" y="3266382"/>
            <a:ext cx="594328" cy="516816"/>
            <a:chOff x="3313977" y="3231000"/>
            <a:chExt cx="720106" cy="626190"/>
          </a:xfrm>
        </p:grpSpPr>
        <p:sp>
          <p:nvSpPr>
            <p:cNvPr id="1225" name="Google Shape;1225;p48"/>
            <p:cNvSpPr/>
            <p:nvPr/>
          </p:nvSpPr>
          <p:spPr>
            <a:xfrm>
              <a:off x="3313977" y="3232386"/>
              <a:ext cx="468746" cy="451568"/>
            </a:xfrm>
            <a:custGeom>
              <a:avLst/>
              <a:gdLst/>
              <a:ahLst/>
              <a:cxnLst/>
              <a:rect l="l" t="t" r="r" b="b"/>
              <a:pathLst>
                <a:path w="341" h="326" extrusionOk="0">
                  <a:moveTo>
                    <a:pt x="337" y="79"/>
                  </a:moveTo>
                  <a:cubicBezTo>
                    <a:pt x="332" y="73"/>
                    <a:pt x="325" y="65"/>
                    <a:pt x="312" y="52"/>
                  </a:cubicBezTo>
                  <a:cubicBezTo>
                    <a:pt x="290" y="31"/>
                    <a:pt x="264" y="16"/>
                    <a:pt x="261" y="15"/>
                  </a:cubicBezTo>
                  <a:cubicBezTo>
                    <a:pt x="237" y="5"/>
                    <a:pt x="211" y="0"/>
                    <a:pt x="184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24" y="2"/>
                    <a:pt x="76" y="24"/>
                    <a:pt x="44" y="61"/>
                  </a:cubicBezTo>
                  <a:cubicBezTo>
                    <a:pt x="13" y="97"/>
                    <a:pt x="0" y="144"/>
                    <a:pt x="5" y="195"/>
                  </a:cubicBezTo>
                  <a:cubicBezTo>
                    <a:pt x="10" y="237"/>
                    <a:pt x="24" y="275"/>
                    <a:pt x="47" y="308"/>
                  </a:cubicBezTo>
                  <a:cubicBezTo>
                    <a:pt x="51" y="314"/>
                    <a:pt x="56" y="320"/>
                    <a:pt x="61" y="326"/>
                  </a:cubicBezTo>
                  <a:cubicBezTo>
                    <a:pt x="50" y="296"/>
                    <a:pt x="39" y="251"/>
                    <a:pt x="47" y="200"/>
                  </a:cubicBezTo>
                  <a:cubicBezTo>
                    <a:pt x="62" y="106"/>
                    <a:pt x="151" y="88"/>
                    <a:pt x="162" y="86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9" y="85"/>
                    <a:pt x="176" y="84"/>
                    <a:pt x="183" y="83"/>
                  </a:cubicBezTo>
                  <a:cubicBezTo>
                    <a:pt x="184" y="83"/>
                    <a:pt x="184" y="83"/>
                    <a:pt x="184" y="83"/>
                  </a:cubicBezTo>
                  <a:cubicBezTo>
                    <a:pt x="210" y="83"/>
                    <a:pt x="234" y="91"/>
                    <a:pt x="257" y="107"/>
                  </a:cubicBezTo>
                  <a:cubicBezTo>
                    <a:pt x="259" y="109"/>
                    <a:pt x="261" y="109"/>
                    <a:pt x="262" y="109"/>
                  </a:cubicBezTo>
                  <a:cubicBezTo>
                    <a:pt x="264" y="109"/>
                    <a:pt x="266" y="108"/>
                    <a:pt x="269" y="107"/>
                  </a:cubicBezTo>
                  <a:cubicBezTo>
                    <a:pt x="295" y="91"/>
                    <a:pt x="318" y="84"/>
                    <a:pt x="341" y="83"/>
                  </a:cubicBezTo>
                  <a:cubicBezTo>
                    <a:pt x="339" y="82"/>
                    <a:pt x="338" y="80"/>
                    <a:pt x="337" y="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48"/>
            <p:cNvSpPr/>
            <p:nvPr/>
          </p:nvSpPr>
          <p:spPr>
            <a:xfrm>
              <a:off x="3377334" y="3408162"/>
              <a:ext cx="548171" cy="449028"/>
            </a:xfrm>
            <a:custGeom>
              <a:avLst/>
              <a:gdLst/>
              <a:ahLst/>
              <a:cxnLst/>
              <a:rect l="l" t="t" r="r" b="b"/>
              <a:pathLst>
                <a:path w="399" h="324" extrusionOk="0">
                  <a:moveTo>
                    <a:pt x="399" y="221"/>
                  </a:moveTo>
                  <a:cubicBezTo>
                    <a:pt x="381" y="231"/>
                    <a:pt x="357" y="241"/>
                    <a:pt x="329" y="246"/>
                  </a:cubicBezTo>
                  <a:cubicBezTo>
                    <a:pt x="315" y="249"/>
                    <a:pt x="299" y="250"/>
                    <a:pt x="284" y="250"/>
                  </a:cubicBezTo>
                  <a:cubicBezTo>
                    <a:pt x="244" y="250"/>
                    <a:pt x="214" y="241"/>
                    <a:pt x="209" y="239"/>
                  </a:cubicBezTo>
                  <a:cubicBezTo>
                    <a:pt x="208" y="239"/>
                    <a:pt x="206" y="239"/>
                    <a:pt x="204" y="238"/>
                  </a:cubicBezTo>
                  <a:cubicBezTo>
                    <a:pt x="143" y="209"/>
                    <a:pt x="100" y="176"/>
                    <a:pt x="70" y="133"/>
                  </a:cubicBezTo>
                  <a:cubicBezTo>
                    <a:pt x="55" y="111"/>
                    <a:pt x="46" y="86"/>
                    <a:pt x="43" y="59"/>
                  </a:cubicBezTo>
                  <a:cubicBezTo>
                    <a:pt x="40" y="36"/>
                    <a:pt x="44" y="16"/>
                    <a:pt x="53" y="0"/>
                  </a:cubicBezTo>
                  <a:cubicBezTo>
                    <a:pt x="35" y="16"/>
                    <a:pt x="18" y="39"/>
                    <a:pt x="12" y="75"/>
                  </a:cubicBezTo>
                  <a:cubicBezTo>
                    <a:pt x="0" y="154"/>
                    <a:pt x="37" y="221"/>
                    <a:pt x="41" y="228"/>
                  </a:cubicBezTo>
                  <a:cubicBezTo>
                    <a:pt x="74" y="261"/>
                    <a:pt x="116" y="289"/>
                    <a:pt x="169" y="314"/>
                  </a:cubicBezTo>
                  <a:cubicBezTo>
                    <a:pt x="183" y="320"/>
                    <a:pt x="199" y="324"/>
                    <a:pt x="215" y="324"/>
                  </a:cubicBezTo>
                  <a:cubicBezTo>
                    <a:pt x="233" y="324"/>
                    <a:pt x="252" y="319"/>
                    <a:pt x="268" y="312"/>
                  </a:cubicBezTo>
                  <a:cubicBezTo>
                    <a:pt x="312" y="291"/>
                    <a:pt x="350" y="266"/>
                    <a:pt x="383" y="236"/>
                  </a:cubicBezTo>
                  <a:cubicBezTo>
                    <a:pt x="389" y="231"/>
                    <a:pt x="394" y="226"/>
                    <a:pt x="399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48"/>
            <p:cNvSpPr/>
            <p:nvPr/>
          </p:nvSpPr>
          <p:spPr>
            <a:xfrm>
              <a:off x="3694805" y="3231000"/>
              <a:ext cx="339279" cy="508390"/>
            </a:xfrm>
            <a:custGeom>
              <a:avLst/>
              <a:gdLst/>
              <a:ahLst/>
              <a:cxnLst/>
              <a:rect l="l" t="t" r="r" b="b"/>
              <a:pathLst>
                <a:path w="247" h="367" extrusionOk="0">
                  <a:moveTo>
                    <a:pt x="53" y="367"/>
                  </a:moveTo>
                  <a:cubicBezTo>
                    <a:pt x="68" y="367"/>
                    <a:pt x="82" y="365"/>
                    <a:pt x="96" y="363"/>
                  </a:cubicBezTo>
                  <a:cubicBezTo>
                    <a:pt x="150" y="353"/>
                    <a:pt x="191" y="320"/>
                    <a:pt x="195" y="316"/>
                  </a:cubicBezTo>
                  <a:cubicBezTo>
                    <a:pt x="221" y="279"/>
                    <a:pt x="237" y="239"/>
                    <a:pt x="242" y="195"/>
                  </a:cubicBezTo>
                  <a:cubicBezTo>
                    <a:pt x="247" y="155"/>
                    <a:pt x="239" y="116"/>
                    <a:pt x="221" y="85"/>
                  </a:cubicBezTo>
                  <a:cubicBezTo>
                    <a:pt x="201" y="51"/>
                    <a:pt x="170" y="26"/>
                    <a:pt x="130" y="12"/>
                  </a:cubicBezTo>
                  <a:cubicBezTo>
                    <a:pt x="110" y="4"/>
                    <a:pt x="88" y="0"/>
                    <a:pt x="66" y="0"/>
                  </a:cubicBezTo>
                  <a:cubicBezTo>
                    <a:pt x="44" y="0"/>
                    <a:pt x="22" y="4"/>
                    <a:pt x="0" y="11"/>
                  </a:cubicBezTo>
                  <a:cubicBezTo>
                    <a:pt x="11" y="18"/>
                    <a:pt x="28" y="30"/>
                    <a:pt x="43" y="44"/>
                  </a:cubicBezTo>
                  <a:cubicBezTo>
                    <a:pt x="57" y="58"/>
                    <a:pt x="64" y="66"/>
                    <a:pt x="69" y="72"/>
                  </a:cubicBezTo>
                  <a:cubicBezTo>
                    <a:pt x="71" y="74"/>
                    <a:pt x="72" y="76"/>
                    <a:pt x="74" y="78"/>
                  </a:cubicBezTo>
                  <a:cubicBezTo>
                    <a:pt x="80" y="85"/>
                    <a:pt x="89" y="87"/>
                    <a:pt x="89" y="87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43" y="106"/>
                    <a:pt x="164" y="140"/>
                    <a:pt x="159" y="185"/>
                  </a:cubicBezTo>
                  <a:cubicBezTo>
                    <a:pt x="154" y="230"/>
                    <a:pt x="133" y="268"/>
                    <a:pt x="96" y="302"/>
                  </a:cubicBezTo>
                  <a:cubicBezTo>
                    <a:pt x="70" y="326"/>
                    <a:pt x="40" y="345"/>
                    <a:pt x="5" y="362"/>
                  </a:cubicBezTo>
                  <a:cubicBezTo>
                    <a:pt x="18" y="365"/>
                    <a:pt x="34" y="367"/>
                    <a:pt x="53" y="367"/>
                  </a:cubicBezTo>
                  <a:cubicBezTo>
                    <a:pt x="53" y="367"/>
                    <a:pt x="53" y="367"/>
                    <a:pt x="53" y="3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8" name="Google Shape;1228;p48"/>
          <p:cNvGrpSpPr/>
          <p:nvPr/>
        </p:nvGrpSpPr>
        <p:grpSpPr>
          <a:xfrm>
            <a:off x="8730334" y="3227710"/>
            <a:ext cx="591044" cy="594160"/>
            <a:chOff x="6564839" y="3184144"/>
            <a:chExt cx="716128" cy="719903"/>
          </a:xfrm>
        </p:grpSpPr>
        <p:sp>
          <p:nvSpPr>
            <p:cNvPr id="1229" name="Google Shape;1229;p48"/>
            <p:cNvSpPr/>
            <p:nvPr/>
          </p:nvSpPr>
          <p:spPr>
            <a:xfrm>
              <a:off x="6937903" y="3430106"/>
              <a:ext cx="343064" cy="228463"/>
            </a:xfrm>
            <a:custGeom>
              <a:avLst/>
              <a:gdLst/>
              <a:ahLst/>
              <a:cxnLst/>
              <a:rect l="l" t="t" r="r" b="b"/>
              <a:pathLst>
                <a:path w="590" h="391" extrusionOk="0">
                  <a:moveTo>
                    <a:pt x="507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4" y="0"/>
                    <a:pt x="192" y="0"/>
                    <a:pt x="191" y="2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3"/>
                    <a:pt x="0" y="197"/>
                    <a:pt x="2" y="200"/>
                  </a:cubicBezTo>
                  <a:cubicBezTo>
                    <a:pt x="191" y="389"/>
                    <a:pt x="191" y="389"/>
                    <a:pt x="191" y="389"/>
                  </a:cubicBezTo>
                  <a:cubicBezTo>
                    <a:pt x="192" y="390"/>
                    <a:pt x="194" y="391"/>
                    <a:pt x="196" y="391"/>
                  </a:cubicBezTo>
                  <a:cubicBezTo>
                    <a:pt x="507" y="391"/>
                    <a:pt x="507" y="391"/>
                    <a:pt x="507" y="391"/>
                  </a:cubicBezTo>
                  <a:cubicBezTo>
                    <a:pt x="553" y="391"/>
                    <a:pt x="590" y="353"/>
                    <a:pt x="590" y="307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37"/>
                    <a:pt x="55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p48"/>
            <p:cNvSpPr/>
            <p:nvPr/>
          </p:nvSpPr>
          <p:spPr>
            <a:xfrm>
              <a:off x="6564839" y="3430106"/>
              <a:ext cx="343548" cy="228463"/>
            </a:xfrm>
            <a:custGeom>
              <a:avLst/>
              <a:gdLst/>
              <a:ahLst/>
              <a:cxnLst/>
              <a:rect l="l" t="t" r="r" b="b"/>
              <a:pathLst>
                <a:path w="591" h="391" extrusionOk="0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3"/>
                    <a:pt x="38" y="391"/>
                    <a:pt x="84" y="391"/>
                  </a:cubicBezTo>
                  <a:cubicBezTo>
                    <a:pt x="395" y="391"/>
                    <a:pt x="395" y="391"/>
                    <a:pt x="395" y="391"/>
                  </a:cubicBezTo>
                  <a:cubicBezTo>
                    <a:pt x="396" y="391"/>
                    <a:pt x="398" y="390"/>
                    <a:pt x="399" y="389"/>
                  </a:cubicBezTo>
                  <a:cubicBezTo>
                    <a:pt x="588" y="200"/>
                    <a:pt x="588" y="200"/>
                    <a:pt x="588" y="200"/>
                  </a:cubicBezTo>
                  <a:cubicBezTo>
                    <a:pt x="591" y="197"/>
                    <a:pt x="591" y="193"/>
                    <a:pt x="588" y="190"/>
                  </a:cubicBezTo>
                  <a:cubicBezTo>
                    <a:pt x="399" y="2"/>
                    <a:pt x="399" y="2"/>
                    <a:pt x="399" y="2"/>
                  </a:cubicBezTo>
                  <a:cubicBezTo>
                    <a:pt x="398" y="0"/>
                    <a:pt x="396" y="0"/>
                    <a:pt x="395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48"/>
            <p:cNvSpPr/>
            <p:nvPr/>
          </p:nvSpPr>
          <p:spPr>
            <a:xfrm>
              <a:off x="6809436" y="3184144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30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0" y="396"/>
                    <a:pt x="1" y="398"/>
                    <a:pt x="2" y="399"/>
                  </a:cubicBezTo>
                  <a:cubicBezTo>
                    <a:pt x="191" y="588"/>
                    <a:pt x="191" y="588"/>
                    <a:pt x="191" y="588"/>
                  </a:cubicBezTo>
                  <a:cubicBezTo>
                    <a:pt x="193" y="591"/>
                    <a:pt x="198" y="591"/>
                    <a:pt x="200" y="588"/>
                  </a:cubicBezTo>
                  <a:cubicBezTo>
                    <a:pt x="389" y="399"/>
                    <a:pt x="389" y="399"/>
                    <a:pt x="389" y="399"/>
                  </a:cubicBezTo>
                  <a:cubicBezTo>
                    <a:pt x="390" y="398"/>
                    <a:pt x="391" y="396"/>
                    <a:pt x="391" y="395"/>
                  </a:cubicBezTo>
                  <a:cubicBezTo>
                    <a:pt x="391" y="84"/>
                    <a:pt x="391" y="84"/>
                    <a:pt x="391" y="84"/>
                  </a:cubicBezTo>
                  <a:cubicBezTo>
                    <a:pt x="391" y="38"/>
                    <a:pt x="35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1232;p48"/>
            <p:cNvSpPr/>
            <p:nvPr/>
          </p:nvSpPr>
          <p:spPr>
            <a:xfrm>
              <a:off x="6809436" y="3558678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84" y="591"/>
                  </a:moveTo>
                  <a:cubicBezTo>
                    <a:pt x="307" y="591"/>
                    <a:pt x="307" y="591"/>
                    <a:pt x="307" y="591"/>
                  </a:cubicBezTo>
                  <a:cubicBezTo>
                    <a:pt x="354" y="591"/>
                    <a:pt x="391" y="553"/>
                    <a:pt x="391" y="507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391" y="195"/>
                    <a:pt x="390" y="193"/>
                    <a:pt x="389" y="192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0"/>
                    <a:pt x="193" y="0"/>
                    <a:pt x="191" y="3"/>
                  </a:cubicBezTo>
                  <a:cubicBezTo>
                    <a:pt x="2" y="192"/>
                    <a:pt x="2" y="192"/>
                    <a:pt x="2" y="192"/>
                  </a:cubicBezTo>
                  <a:cubicBezTo>
                    <a:pt x="1" y="193"/>
                    <a:pt x="0" y="195"/>
                    <a:pt x="0" y="197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53"/>
                    <a:pt x="37" y="591"/>
                    <a:pt x="84" y="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3" name="Google Shape;1233;p48"/>
          <p:cNvGrpSpPr/>
          <p:nvPr/>
        </p:nvGrpSpPr>
        <p:grpSpPr>
          <a:xfrm>
            <a:off x="7808592" y="3227646"/>
            <a:ext cx="594303" cy="594285"/>
            <a:chOff x="5480233" y="3184067"/>
            <a:chExt cx="720076" cy="720055"/>
          </a:xfrm>
        </p:grpSpPr>
        <p:sp>
          <p:nvSpPr>
            <p:cNvPr id="1234" name="Google Shape;1234;p48"/>
            <p:cNvSpPr/>
            <p:nvPr/>
          </p:nvSpPr>
          <p:spPr>
            <a:xfrm>
              <a:off x="5841697" y="3184067"/>
              <a:ext cx="355998" cy="422879"/>
            </a:xfrm>
            <a:custGeom>
              <a:avLst/>
              <a:gdLst/>
              <a:ahLst/>
              <a:cxnLst/>
              <a:rect l="l" t="t" r="r" b="b"/>
              <a:pathLst>
                <a:path w="540" h="642" extrusionOk="0">
                  <a:moveTo>
                    <a:pt x="473" y="593"/>
                  </a:moveTo>
                  <a:cubicBezTo>
                    <a:pt x="536" y="545"/>
                    <a:pt x="540" y="487"/>
                    <a:pt x="540" y="480"/>
                  </a:cubicBezTo>
                  <a:cubicBezTo>
                    <a:pt x="507" y="208"/>
                    <a:pt x="276" y="2"/>
                    <a:pt x="0" y="0"/>
                  </a:cubicBezTo>
                  <a:cubicBezTo>
                    <a:pt x="24" y="14"/>
                    <a:pt x="46" y="33"/>
                    <a:pt x="64" y="57"/>
                  </a:cubicBezTo>
                  <a:cubicBezTo>
                    <a:pt x="117" y="125"/>
                    <a:pt x="119" y="216"/>
                    <a:pt x="119" y="220"/>
                  </a:cubicBezTo>
                  <a:cubicBezTo>
                    <a:pt x="119" y="425"/>
                    <a:pt x="119" y="425"/>
                    <a:pt x="119" y="425"/>
                  </a:cubicBezTo>
                  <a:cubicBezTo>
                    <a:pt x="337" y="425"/>
                    <a:pt x="337" y="425"/>
                    <a:pt x="337" y="425"/>
                  </a:cubicBezTo>
                  <a:cubicBezTo>
                    <a:pt x="337" y="642"/>
                    <a:pt x="337" y="642"/>
                    <a:pt x="337" y="642"/>
                  </a:cubicBezTo>
                  <a:cubicBezTo>
                    <a:pt x="365" y="640"/>
                    <a:pt x="425" y="630"/>
                    <a:pt x="473" y="5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48"/>
            <p:cNvSpPr/>
            <p:nvPr/>
          </p:nvSpPr>
          <p:spPr>
            <a:xfrm>
              <a:off x="5480233" y="3186676"/>
              <a:ext cx="423253" cy="355759"/>
            </a:xfrm>
            <a:custGeom>
              <a:avLst/>
              <a:gdLst/>
              <a:ahLst/>
              <a:cxnLst/>
              <a:rect l="l" t="t" r="r" b="b"/>
              <a:pathLst>
                <a:path w="642" h="540" extrusionOk="0">
                  <a:moveTo>
                    <a:pt x="480" y="0"/>
                  </a:moveTo>
                  <a:cubicBezTo>
                    <a:pt x="207" y="33"/>
                    <a:pt x="1" y="265"/>
                    <a:pt x="0" y="540"/>
                  </a:cubicBezTo>
                  <a:cubicBezTo>
                    <a:pt x="13" y="516"/>
                    <a:pt x="32" y="495"/>
                    <a:pt x="56" y="476"/>
                  </a:cubicBezTo>
                  <a:cubicBezTo>
                    <a:pt x="125" y="423"/>
                    <a:pt x="215" y="421"/>
                    <a:pt x="219" y="421"/>
                  </a:cubicBezTo>
                  <a:cubicBezTo>
                    <a:pt x="425" y="421"/>
                    <a:pt x="425" y="421"/>
                    <a:pt x="425" y="421"/>
                  </a:cubicBezTo>
                  <a:cubicBezTo>
                    <a:pt x="425" y="203"/>
                    <a:pt x="425" y="203"/>
                    <a:pt x="425" y="203"/>
                  </a:cubicBezTo>
                  <a:cubicBezTo>
                    <a:pt x="642" y="203"/>
                    <a:pt x="642" y="203"/>
                    <a:pt x="642" y="203"/>
                  </a:cubicBezTo>
                  <a:cubicBezTo>
                    <a:pt x="639" y="176"/>
                    <a:pt x="629" y="115"/>
                    <a:pt x="593" y="68"/>
                  </a:cubicBezTo>
                  <a:cubicBezTo>
                    <a:pt x="544" y="4"/>
                    <a:pt x="486" y="1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48"/>
            <p:cNvSpPr/>
            <p:nvPr/>
          </p:nvSpPr>
          <p:spPr>
            <a:xfrm>
              <a:off x="5482847" y="3481007"/>
              <a:ext cx="355998" cy="423115"/>
            </a:xfrm>
            <a:custGeom>
              <a:avLst/>
              <a:gdLst/>
              <a:ahLst/>
              <a:cxnLst/>
              <a:rect l="l" t="t" r="r" b="b"/>
              <a:pathLst>
                <a:path w="540" h="642" extrusionOk="0">
                  <a:moveTo>
                    <a:pt x="476" y="586"/>
                  </a:moveTo>
                  <a:cubicBezTo>
                    <a:pt x="423" y="517"/>
                    <a:pt x="421" y="426"/>
                    <a:pt x="421" y="423"/>
                  </a:cubicBezTo>
                  <a:cubicBezTo>
                    <a:pt x="421" y="217"/>
                    <a:pt x="421" y="217"/>
                    <a:pt x="421" y="217"/>
                  </a:cubicBezTo>
                  <a:cubicBezTo>
                    <a:pt x="203" y="217"/>
                    <a:pt x="203" y="217"/>
                    <a:pt x="203" y="21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5" y="2"/>
                    <a:pt x="114" y="12"/>
                    <a:pt x="67" y="49"/>
                  </a:cubicBezTo>
                  <a:cubicBezTo>
                    <a:pt x="4" y="97"/>
                    <a:pt x="0" y="155"/>
                    <a:pt x="0" y="162"/>
                  </a:cubicBezTo>
                  <a:cubicBezTo>
                    <a:pt x="32" y="434"/>
                    <a:pt x="264" y="641"/>
                    <a:pt x="540" y="642"/>
                  </a:cubicBezTo>
                  <a:cubicBezTo>
                    <a:pt x="516" y="628"/>
                    <a:pt x="494" y="610"/>
                    <a:pt x="476" y="5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1237;p48"/>
            <p:cNvSpPr/>
            <p:nvPr/>
          </p:nvSpPr>
          <p:spPr>
            <a:xfrm>
              <a:off x="5777057" y="3545755"/>
              <a:ext cx="423253" cy="355759"/>
            </a:xfrm>
            <a:custGeom>
              <a:avLst/>
              <a:gdLst/>
              <a:ahLst/>
              <a:cxnLst/>
              <a:rect l="l" t="t" r="r" b="b"/>
              <a:pathLst>
                <a:path w="642" h="540" extrusionOk="0">
                  <a:moveTo>
                    <a:pt x="423" y="119"/>
                  </a:moveTo>
                  <a:cubicBezTo>
                    <a:pt x="217" y="119"/>
                    <a:pt x="217" y="119"/>
                    <a:pt x="217" y="119"/>
                  </a:cubicBezTo>
                  <a:cubicBezTo>
                    <a:pt x="217" y="337"/>
                    <a:pt x="217" y="337"/>
                    <a:pt x="217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3" y="365"/>
                    <a:pt x="12" y="425"/>
                    <a:pt x="49" y="473"/>
                  </a:cubicBezTo>
                  <a:cubicBezTo>
                    <a:pt x="98" y="536"/>
                    <a:pt x="156" y="540"/>
                    <a:pt x="162" y="540"/>
                  </a:cubicBezTo>
                  <a:cubicBezTo>
                    <a:pt x="435" y="507"/>
                    <a:pt x="641" y="275"/>
                    <a:pt x="642" y="0"/>
                  </a:cubicBezTo>
                  <a:cubicBezTo>
                    <a:pt x="629" y="24"/>
                    <a:pt x="610" y="45"/>
                    <a:pt x="586" y="64"/>
                  </a:cubicBezTo>
                  <a:cubicBezTo>
                    <a:pt x="517" y="117"/>
                    <a:pt x="427" y="119"/>
                    <a:pt x="423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8" name="Google Shape;1238;p48"/>
          <p:cNvGrpSpPr/>
          <p:nvPr/>
        </p:nvGrpSpPr>
        <p:grpSpPr>
          <a:xfrm>
            <a:off x="3391532" y="3227573"/>
            <a:ext cx="404931" cy="594433"/>
            <a:chOff x="289405" y="3183978"/>
            <a:chExt cx="490627" cy="720234"/>
          </a:xfrm>
        </p:grpSpPr>
        <p:sp>
          <p:nvSpPr>
            <p:cNvPr id="1239" name="Google Shape;1239;p48"/>
            <p:cNvSpPr/>
            <p:nvPr/>
          </p:nvSpPr>
          <p:spPr>
            <a:xfrm>
              <a:off x="415119" y="3461564"/>
              <a:ext cx="274086" cy="162243"/>
            </a:xfrm>
            <a:custGeom>
              <a:avLst/>
              <a:gdLst/>
              <a:ahLst/>
              <a:cxnLst/>
              <a:rect l="l" t="t" r="r" b="b"/>
              <a:pathLst>
                <a:path w="513" h="302" extrusionOk="0">
                  <a:moveTo>
                    <a:pt x="447" y="170"/>
                  </a:moveTo>
                  <a:cubicBezTo>
                    <a:pt x="454" y="167"/>
                    <a:pt x="462" y="168"/>
                    <a:pt x="468" y="172"/>
                  </a:cubicBezTo>
                  <a:cubicBezTo>
                    <a:pt x="474" y="175"/>
                    <a:pt x="478" y="182"/>
                    <a:pt x="479" y="189"/>
                  </a:cubicBezTo>
                  <a:cubicBezTo>
                    <a:pt x="511" y="137"/>
                    <a:pt x="511" y="137"/>
                    <a:pt x="511" y="137"/>
                  </a:cubicBezTo>
                  <a:cubicBezTo>
                    <a:pt x="513" y="133"/>
                    <a:pt x="511" y="127"/>
                    <a:pt x="507" y="125"/>
                  </a:cubicBezTo>
                  <a:cubicBezTo>
                    <a:pt x="466" y="104"/>
                    <a:pt x="418" y="87"/>
                    <a:pt x="363" y="73"/>
                  </a:cubicBezTo>
                  <a:cubicBezTo>
                    <a:pt x="339" y="68"/>
                    <a:pt x="220" y="38"/>
                    <a:pt x="197" y="31"/>
                  </a:cubicBezTo>
                  <a:cubicBezTo>
                    <a:pt x="153" y="20"/>
                    <a:pt x="118" y="10"/>
                    <a:pt x="89" y="1"/>
                  </a:cubicBezTo>
                  <a:cubicBezTo>
                    <a:pt x="85" y="0"/>
                    <a:pt x="80" y="2"/>
                    <a:pt x="78" y="6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4" y="76"/>
                    <a:pt x="51" y="78"/>
                    <a:pt x="49" y="77"/>
                  </a:cubicBezTo>
                  <a:cubicBezTo>
                    <a:pt x="45" y="76"/>
                    <a:pt x="41" y="74"/>
                    <a:pt x="39" y="69"/>
                  </a:cubicBezTo>
                  <a:cubicBezTo>
                    <a:pt x="38" y="67"/>
                    <a:pt x="38" y="64"/>
                    <a:pt x="37" y="61"/>
                  </a:cubicBezTo>
                  <a:cubicBezTo>
                    <a:pt x="35" y="52"/>
                    <a:pt x="27" y="48"/>
                    <a:pt x="19" y="53"/>
                  </a:cubicBezTo>
                  <a:cubicBezTo>
                    <a:pt x="12" y="58"/>
                    <a:pt x="7" y="66"/>
                    <a:pt x="4" y="74"/>
                  </a:cubicBezTo>
                  <a:cubicBezTo>
                    <a:pt x="1" y="83"/>
                    <a:pt x="0" y="93"/>
                    <a:pt x="3" y="101"/>
                  </a:cubicBezTo>
                  <a:cubicBezTo>
                    <a:pt x="6" y="109"/>
                    <a:pt x="15" y="111"/>
                    <a:pt x="22" y="106"/>
                  </a:cubicBezTo>
                  <a:cubicBezTo>
                    <a:pt x="24" y="104"/>
                    <a:pt x="26" y="102"/>
                    <a:pt x="29" y="100"/>
                  </a:cubicBezTo>
                  <a:cubicBezTo>
                    <a:pt x="33" y="97"/>
                    <a:pt x="37" y="98"/>
                    <a:pt x="41" y="100"/>
                  </a:cubicBezTo>
                  <a:cubicBezTo>
                    <a:pt x="44" y="101"/>
                    <a:pt x="44" y="103"/>
                    <a:pt x="45" y="106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18" y="183"/>
                    <a:pt x="21" y="188"/>
                    <a:pt x="25" y="189"/>
                  </a:cubicBezTo>
                  <a:cubicBezTo>
                    <a:pt x="53" y="198"/>
                    <a:pt x="81" y="206"/>
                    <a:pt x="111" y="214"/>
                  </a:cubicBezTo>
                  <a:cubicBezTo>
                    <a:pt x="135" y="220"/>
                    <a:pt x="278" y="256"/>
                    <a:pt x="301" y="261"/>
                  </a:cubicBezTo>
                  <a:cubicBezTo>
                    <a:pt x="346" y="272"/>
                    <a:pt x="380" y="285"/>
                    <a:pt x="404" y="299"/>
                  </a:cubicBezTo>
                  <a:cubicBezTo>
                    <a:pt x="408" y="302"/>
                    <a:pt x="414" y="300"/>
                    <a:pt x="416" y="296"/>
                  </a:cubicBezTo>
                  <a:cubicBezTo>
                    <a:pt x="446" y="245"/>
                    <a:pt x="446" y="245"/>
                    <a:pt x="446" y="245"/>
                  </a:cubicBezTo>
                  <a:cubicBezTo>
                    <a:pt x="439" y="248"/>
                    <a:pt x="432" y="247"/>
                    <a:pt x="425" y="243"/>
                  </a:cubicBezTo>
                  <a:cubicBezTo>
                    <a:pt x="419" y="240"/>
                    <a:pt x="415" y="234"/>
                    <a:pt x="414" y="226"/>
                  </a:cubicBezTo>
                  <a:cubicBezTo>
                    <a:pt x="412" y="216"/>
                    <a:pt x="415" y="204"/>
                    <a:pt x="422" y="193"/>
                  </a:cubicBezTo>
                  <a:cubicBezTo>
                    <a:pt x="428" y="182"/>
                    <a:pt x="437" y="173"/>
                    <a:pt x="447" y="1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48"/>
            <p:cNvSpPr/>
            <p:nvPr/>
          </p:nvSpPr>
          <p:spPr>
            <a:xfrm>
              <a:off x="483891" y="3183978"/>
              <a:ext cx="259850" cy="244775"/>
            </a:xfrm>
            <a:custGeom>
              <a:avLst/>
              <a:gdLst/>
              <a:ahLst/>
              <a:cxnLst/>
              <a:rect l="l" t="t" r="r" b="b"/>
              <a:pathLst>
                <a:path w="486" h="456" extrusionOk="0">
                  <a:moveTo>
                    <a:pt x="0" y="212"/>
                  </a:moveTo>
                  <a:cubicBezTo>
                    <a:pt x="4" y="206"/>
                    <a:pt x="11" y="203"/>
                    <a:pt x="18" y="203"/>
                  </a:cubicBezTo>
                  <a:cubicBezTo>
                    <a:pt x="26" y="203"/>
                    <a:pt x="32" y="206"/>
                    <a:pt x="37" y="212"/>
                  </a:cubicBezTo>
                  <a:cubicBezTo>
                    <a:pt x="44" y="220"/>
                    <a:pt x="48" y="232"/>
                    <a:pt x="47" y="245"/>
                  </a:cubicBezTo>
                  <a:cubicBezTo>
                    <a:pt x="48" y="258"/>
                    <a:pt x="44" y="269"/>
                    <a:pt x="37" y="277"/>
                  </a:cubicBezTo>
                  <a:cubicBezTo>
                    <a:pt x="32" y="283"/>
                    <a:pt x="26" y="286"/>
                    <a:pt x="18" y="286"/>
                  </a:cubicBezTo>
                  <a:cubicBezTo>
                    <a:pt x="11" y="286"/>
                    <a:pt x="4" y="283"/>
                    <a:pt x="0" y="277"/>
                  </a:cubicBezTo>
                  <a:cubicBezTo>
                    <a:pt x="0" y="331"/>
                    <a:pt x="0" y="331"/>
                    <a:pt x="0" y="331"/>
                  </a:cubicBezTo>
                  <a:cubicBezTo>
                    <a:pt x="0" y="336"/>
                    <a:pt x="4" y="340"/>
                    <a:pt x="9" y="340"/>
                  </a:cubicBezTo>
                  <a:cubicBezTo>
                    <a:pt x="31" y="337"/>
                    <a:pt x="55" y="336"/>
                    <a:pt x="83" y="336"/>
                  </a:cubicBezTo>
                  <a:cubicBezTo>
                    <a:pt x="202" y="336"/>
                    <a:pt x="321" y="425"/>
                    <a:pt x="321" y="425"/>
                  </a:cubicBezTo>
                  <a:cubicBezTo>
                    <a:pt x="368" y="456"/>
                    <a:pt x="397" y="454"/>
                    <a:pt x="436" y="417"/>
                  </a:cubicBezTo>
                  <a:cubicBezTo>
                    <a:pt x="436" y="417"/>
                    <a:pt x="486" y="374"/>
                    <a:pt x="486" y="334"/>
                  </a:cubicBezTo>
                  <a:cubicBezTo>
                    <a:pt x="486" y="273"/>
                    <a:pt x="343" y="186"/>
                    <a:pt x="190" y="15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90" y="22"/>
                    <a:pt x="163" y="0"/>
                    <a:pt x="13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2"/>
                    <a:pt x="0" y="49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lnTo>
                    <a:pt x="0" y="2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48"/>
            <p:cNvSpPr/>
            <p:nvPr/>
          </p:nvSpPr>
          <p:spPr>
            <a:xfrm>
              <a:off x="289405" y="3264496"/>
              <a:ext cx="213333" cy="294294"/>
            </a:xfrm>
            <a:custGeom>
              <a:avLst/>
              <a:gdLst/>
              <a:ahLst/>
              <a:cxnLst/>
              <a:rect l="l" t="t" r="r" b="b"/>
              <a:pathLst>
                <a:path w="399" h="548" extrusionOk="0">
                  <a:moveTo>
                    <a:pt x="242" y="541"/>
                  </a:moveTo>
                  <a:cubicBezTo>
                    <a:pt x="262" y="483"/>
                    <a:pt x="262" y="483"/>
                    <a:pt x="262" y="483"/>
                  </a:cubicBezTo>
                  <a:cubicBezTo>
                    <a:pt x="255" y="488"/>
                    <a:pt x="248" y="489"/>
                    <a:pt x="241" y="486"/>
                  </a:cubicBezTo>
                  <a:cubicBezTo>
                    <a:pt x="234" y="484"/>
                    <a:pt x="229" y="479"/>
                    <a:pt x="226" y="472"/>
                  </a:cubicBezTo>
                  <a:cubicBezTo>
                    <a:pt x="222" y="462"/>
                    <a:pt x="223" y="450"/>
                    <a:pt x="227" y="437"/>
                  </a:cubicBezTo>
                  <a:cubicBezTo>
                    <a:pt x="231" y="425"/>
                    <a:pt x="238" y="415"/>
                    <a:pt x="247" y="410"/>
                  </a:cubicBezTo>
                  <a:cubicBezTo>
                    <a:pt x="254" y="406"/>
                    <a:pt x="261" y="405"/>
                    <a:pt x="268" y="407"/>
                  </a:cubicBezTo>
                  <a:cubicBezTo>
                    <a:pt x="275" y="409"/>
                    <a:pt x="280" y="415"/>
                    <a:pt x="283" y="422"/>
                  </a:cubicBezTo>
                  <a:cubicBezTo>
                    <a:pt x="301" y="369"/>
                    <a:pt x="301" y="369"/>
                    <a:pt x="301" y="369"/>
                  </a:cubicBezTo>
                  <a:cubicBezTo>
                    <a:pt x="302" y="364"/>
                    <a:pt x="300" y="359"/>
                    <a:pt x="296" y="358"/>
                  </a:cubicBezTo>
                  <a:cubicBezTo>
                    <a:pt x="238" y="335"/>
                    <a:pt x="219" y="315"/>
                    <a:pt x="219" y="287"/>
                  </a:cubicBezTo>
                  <a:cubicBezTo>
                    <a:pt x="219" y="250"/>
                    <a:pt x="254" y="211"/>
                    <a:pt x="343" y="194"/>
                  </a:cubicBezTo>
                  <a:cubicBezTo>
                    <a:pt x="347" y="193"/>
                    <a:pt x="350" y="190"/>
                    <a:pt x="350" y="186"/>
                  </a:cubicBezTo>
                  <a:cubicBezTo>
                    <a:pt x="350" y="111"/>
                    <a:pt x="350" y="111"/>
                    <a:pt x="350" y="111"/>
                  </a:cubicBezTo>
                  <a:cubicBezTo>
                    <a:pt x="351" y="109"/>
                    <a:pt x="353" y="107"/>
                    <a:pt x="355" y="107"/>
                  </a:cubicBezTo>
                  <a:cubicBezTo>
                    <a:pt x="360" y="106"/>
                    <a:pt x="364" y="107"/>
                    <a:pt x="367" y="111"/>
                  </a:cubicBezTo>
                  <a:cubicBezTo>
                    <a:pt x="369" y="113"/>
                    <a:pt x="370" y="116"/>
                    <a:pt x="371" y="118"/>
                  </a:cubicBezTo>
                  <a:cubicBezTo>
                    <a:pt x="376" y="126"/>
                    <a:pt x="385" y="127"/>
                    <a:pt x="391" y="120"/>
                  </a:cubicBezTo>
                  <a:cubicBezTo>
                    <a:pt x="397" y="113"/>
                    <a:pt x="399" y="104"/>
                    <a:pt x="399" y="95"/>
                  </a:cubicBezTo>
                  <a:cubicBezTo>
                    <a:pt x="399" y="86"/>
                    <a:pt x="397" y="76"/>
                    <a:pt x="391" y="69"/>
                  </a:cubicBezTo>
                  <a:cubicBezTo>
                    <a:pt x="385" y="63"/>
                    <a:pt x="376" y="63"/>
                    <a:pt x="371" y="71"/>
                  </a:cubicBezTo>
                  <a:cubicBezTo>
                    <a:pt x="370" y="73"/>
                    <a:pt x="369" y="76"/>
                    <a:pt x="367" y="78"/>
                  </a:cubicBezTo>
                  <a:cubicBezTo>
                    <a:pt x="364" y="83"/>
                    <a:pt x="360" y="83"/>
                    <a:pt x="355" y="83"/>
                  </a:cubicBezTo>
                  <a:cubicBezTo>
                    <a:pt x="353" y="82"/>
                    <a:pt x="351" y="80"/>
                    <a:pt x="350" y="78"/>
                  </a:cubicBezTo>
                  <a:cubicBezTo>
                    <a:pt x="350" y="9"/>
                    <a:pt x="350" y="9"/>
                    <a:pt x="350" y="9"/>
                  </a:cubicBezTo>
                  <a:cubicBezTo>
                    <a:pt x="350" y="4"/>
                    <a:pt x="346" y="0"/>
                    <a:pt x="341" y="1"/>
                  </a:cubicBezTo>
                  <a:cubicBezTo>
                    <a:pt x="117" y="30"/>
                    <a:pt x="0" y="150"/>
                    <a:pt x="0" y="292"/>
                  </a:cubicBezTo>
                  <a:cubicBezTo>
                    <a:pt x="0" y="428"/>
                    <a:pt x="100" y="499"/>
                    <a:pt x="231" y="546"/>
                  </a:cubicBezTo>
                  <a:cubicBezTo>
                    <a:pt x="236" y="548"/>
                    <a:pt x="240" y="546"/>
                    <a:pt x="242" y="5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48"/>
            <p:cNvSpPr/>
            <p:nvPr/>
          </p:nvSpPr>
          <p:spPr>
            <a:xfrm>
              <a:off x="307650" y="3654405"/>
              <a:ext cx="303960" cy="249807"/>
            </a:xfrm>
            <a:custGeom>
              <a:avLst/>
              <a:gdLst/>
              <a:ahLst/>
              <a:cxnLst/>
              <a:rect l="l" t="t" r="r" b="b"/>
              <a:pathLst>
                <a:path w="569" h="465" extrusionOk="0">
                  <a:moveTo>
                    <a:pt x="520" y="368"/>
                  </a:moveTo>
                  <a:cubicBezTo>
                    <a:pt x="520" y="233"/>
                    <a:pt x="520" y="233"/>
                    <a:pt x="520" y="233"/>
                  </a:cubicBezTo>
                  <a:cubicBezTo>
                    <a:pt x="521" y="231"/>
                    <a:pt x="523" y="229"/>
                    <a:pt x="525" y="229"/>
                  </a:cubicBezTo>
                  <a:cubicBezTo>
                    <a:pt x="530" y="229"/>
                    <a:pt x="534" y="229"/>
                    <a:pt x="537" y="233"/>
                  </a:cubicBezTo>
                  <a:cubicBezTo>
                    <a:pt x="539" y="236"/>
                    <a:pt x="540" y="238"/>
                    <a:pt x="542" y="241"/>
                  </a:cubicBezTo>
                  <a:cubicBezTo>
                    <a:pt x="546" y="248"/>
                    <a:pt x="556" y="249"/>
                    <a:pt x="561" y="242"/>
                  </a:cubicBezTo>
                  <a:cubicBezTo>
                    <a:pt x="567" y="236"/>
                    <a:pt x="569" y="226"/>
                    <a:pt x="569" y="217"/>
                  </a:cubicBezTo>
                  <a:cubicBezTo>
                    <a:pt x="569" y="208"/>
                    <a:pt x="567" y="199"/>
                    <a:pt x="561" y="192"/>
                  </a:cubicBezTo>
                  <a:cubicBezTo>
                    <a:pt x="556" y="185"/>
                    <a:pt x="546" y="186"/>
                    <a:pt x="542" y="194"/>
                  </a:cubicBezTo>
                  <a:cubicBezTo>
                    <a:pt x="540" y="196"/>
                    <a:pt x="539" y="199"/>
                    <a:pt x="537" y="201"/>
                  </a:cubicBezTo>
                  <a:cubicBezTo>
                    <a:pt x="534" y="205"/>
                    <a:pt x="530" y="205"/>
                    <a:pt x="525" y="205"/>
                  </a:cubicBezTo>
                  <a:cubicBezTo>
                    <a:pt x="523" y="205"/>
                    <a:pt x="521" y="203"/>
                    <a:pt x="520" y="201"/>
                  </a:cubicBezTo>
                  <a:cubicBezTo>
                    <a:pt x="520" y="133"/>
                    <a:pt x="520" y="133"/>
                    <a:pt x="520" y="133"/>
                  </a:cubicBezTo>
                  <a:cubicBezTo>
                    <a:pt x="520" y="128"/>
                    <a:pt x="516" y="124"/>
                    <a:pt x="511" y="124"/>
                  </a:cubicBezTo>
                  <a:cubicBezTo>
                    <a:pt x="489" y="127"/>
                    <a:pt x="464" y="129"/>
                    <a:pt x="436" y="129"/>
                  </a:cubicBezTo>
                  <a:cubicBezTo>
                    <a:pt x="317" y="129"/>
                    <a:pt x="154" y="29"/>
                    <a:pt x="154" y="29"/>
                  </a:cubicBezTo>
                  <a:cubicBezTo>
                    <a:pt x="110" y="0"/>
                    <a:pt x="67" y="8"/>
                    <a:pt x="30" y="51"/>
                  </a:cubicBezTo>
                  <a:cubicBezTo>
                    <a:pt x="30" y="51"/>
                    <a:pt x="0" y="88"/>
                    <a:pt x="0" y="130"/>
                  </a:cubicBezTo>
                  <a:cubicBezTo>
                    <a:pt x="0" y="194"/>
                    <a:pt x="169" y="278"/>
                    <a:pt x="330" y="309"/>
                  </a:cubicBezTo>
                  <a:cubicBezTo>
                    <a:pt x="330" y="416"/>
                    <a:pt x="330" y="416"/>
                    <a:pt x="330" y="416"/>
                  </a:cubicBezTo>
                  <a:cubicBezTo>
                    <a:pt x="330" y="443"/>
                    <a:pt x="357" y="465"/>
                    <a:pt x="390" y="465"/>
                  </a:cubicBezTo>
                  <a:cubicBezTo>
                    <a:pt x="460" y="465"/>
                    <a:pt x="460" y="465"/>
                    <a:pt x="460" y="465"/>
                  </a:cubicBezTo>
                  <a:cubicBezTo>
                    <a:pt x="493" y="465"/>
                    <a:pt x="520" y="443"/>
                    <a:pt x="520" y="416"/>
                  </a:cubicBezTo>
                  <a:cubicBezTo>
                    <a:pt x="520" y="368"/>
                    <a:pt x="520" y="368"/>
                    <a:pt x="520" y="3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48"/>
            <p:cNvSpPr/>
            <p:nvPr/>
          </p:nvSpPr>
          <p:spPr>
            <a:xfrm>
              <a:off x="592964" y="3535238"/>
              <a:ext cx="187068" cy="287248"/>
            </a:xfrm>
            <a:custGeom>
              <a:avLst/>
              <a:gdLst/>
              <a:ahLst/>
              <a:cxnLst/>
              <a:rect l="l" t="t" r="r" b="b"/>
              <a:pathLst>
                <a:path w="350" h="535" extrusionOk="0">
                  <a:moveTo>
                    <a:pt x="201" y="3"/>
                  </a:moveTo>
                  <a:cubicBezTo>
                    <a:pt x="197" y="0"/>
                    <a:pt x="192" y="2"/>
                    <a:pt x="190" y="6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48" y="74"/>
                    <a:pt x="146" y="75"/>
                    <a:pt x="143" y="74"/>
                  </a:cubicBezTo>
                  <a:cubicBezTo>
                    <a:pt x="139" y="72"/>
                    <a:pt x="135" y="70"/>
                    <a:pt x="135" y="64"/>
                  </a:cubicBezTo>
                  <a:cubicBezTo>
                    <a:pt x="135" y="62"/>
                    <a:pt x="135" y="59"/>
                    <a:pt x="135" y="56"/>
                  </a:cubicBezTo>
                  <a:cubicBezTo>
                    <a:pt x="135" y="47"/>
                    <a:pt x="127" y="41"/>
                    <a:pt x="119" y="44"/>
                  </a:cubicBezTo>
                  <a:cubicBezTo>
                    <a:pt x="111" y="47"/>
                    <a:pt x="104" y="55"/>
                    <a:pt x="100" y="62"/>
                  </a:cubicBezTo>
                  <a:cubicBezTo>
                    <a:pt x="95" y="70"/>
                    <a:pt x="92" y="79"/>
                    <a:pt x="93" y="88"/>
                  </a:cubicBezTo>
                  <a:cubicBezTo>
                    <a:pt x="95" y="96"/>
                    <a:pt x="103" y="101"/>
                    <a:pt x="111" y="97"/>
                  </a:cubicBezTo>
                  <a:cubicBezTo>
                    <a:pt x="114" y="95"/>
                    <a:pt x="116" y="94"/>
                    <a:pt x="119" y="92"/>
                  </a:cubicBezTo>
                  <a:cubicBezTo>
                    <a:pt x="123" y="90"/>
                    <a:pt x="127" y="92"/>
                    <a:pt x="131" y="95"/>
                  </a:cubicBezTo>
                  <a:cubicBezTo>
                    <a:pt x="133" y="96"/>
                    <a:pt x="133" y="99"/>
                    <a:pt x="133" y="101"/>
                  </a:cubicBezTo>
                  <a:cubicBezTo>
                    <a:pt x="94" y="168"/>
                    <a:pt x="94" y="168"/>
                    <a:pt x="94" y="168"/>
                  </a:cubicBezTo>
                  <a:cubicBezTo>
                    <a:pt x="91" y="171"/>
                    <a:pt x="92" y="176"/>
                    <a:pt x="96" y="179"/>
                  </a:cubicBezTo>
                  <a:cubicBezTo>
                    <a:pt x="123" y="201"/>
                    <a:pt x="131" y="223"/>
                    <a:pt x="131" y="240"/>
                  </a:cubicBezTo>
                  <a:cubicBezTo>
                    <a:pt x="131" y="283"/>
                    <a:pt x="96" y="324"/>
                    <a:pt x="7" y="342"/>
                  </a:cubicBezTo>
                  <a:cubicBezTo>
                    <a:pt x="3" y="342"/>
                    <a:pt x="0" y="346"/>
                    <a:pt x="0" y="350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4" y="401"/>
                    <a:pt x="11" y="397"/>
                    <a:pt x="19" y="397"/>
                  </a:cubicBezTo>
                  <a:cubicBezTo>
                    <a:pt x="26" y="397"/>
                    <a:pt x="33" y="401"/>
                    <a:pt x="37" y="406"/>
                  </a:cubicBezTo>
                  <a:cubicBezTo>
                    <a:pt x="44" y="415"/>
                    <a:pt x="48" y="426"/>
                    <a:pt x="48" y="439"/>
                  </a:cubicBezTo>
                  <a:cubicBezTo>
                    <a:pt x="48" y="452"/>
                    <a:pt x="44" y="464"/>
                    <a:pt x="37" y="472"/>
                  </a:cubicBezTo>
                  <a:cubicBezTo>
                    <a:pt x="33" y="478"/>
                    <a:pt x="26" y="481"/>
                    <a:pt x="19" y="481"/>
                  </a:cubicBezTo>
                  <a:cubicBezTo>
                    <a:pt x="11" y="481"/>
                    <a:pt x="4" y="478"/>
                    <a:pt x="0" y="472"/>
                  </a:cubicBezTo>
                  <a:cubicBezTo>
                    <a:pt x="0" y="526"/>
                    <a:pt x="0" y="526"/>
                    <a:pt x="0" y="526"/>
                  </a:cubicBezTo>
                  <a:cubicBezTo>
                    <a:pt x="0" y="531"/>
                    <a:pt x="4" y="535"/>
                    <a:pt x="9" y="535"/>
                  </a:cubicBezTo>
                  <a:cubicBezTo>
                    <a:pt x="245" y="503"/>
                    <a:pt x="350" y="374"/>
                    <a:pt x="350" y="237"/>
                  </a:cubicBezTo>
                  <a:cubicBezTo>
                    <a:pt x="350" y="143"/>
                    <a:pt x="301" y="62"/>
                    <a:pt x="201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4" name="Google Shape;1244;p48"/>
          <p:cNvGrpSpPr/>
          <p:nvPr/>
        </p:nvGrpSpPr>
        <p:grpSpPr>
          <a:xfrm>
            <a:off x="9648815" y="3227727"/>
            <a:ext cx="253047" cy="594123"/>
            <a:chOff x="7645497" y="3184166"/>
            <a:chExt cx="306600" cy="719859"/>
          </a:xfrm>
        </p:grpSpPr>
        <p:sp>
          <p:nvSpPr>
            <p:cNvPr id="1245" name="Google Shape;1245;p48"/>
            <p:cNvSpPr/>
            <p:nvPr/>
          </p:nvSpPr>
          <p:spPr>
            <a:xfrm>
              <a:off x="7645497" y="3885096"/>
              <a:ext cx="306496" cy="18928"/>
            </a:xfrm>
            <a:custGeom>
              <a:avLst/>
              <a:gdLst/>
              <a:ahLst/>
              <a:cxnLst/>
              <a:rect l="l" t="t" r="r" b="b"/>
              <a:pathLst>
                <a:path w="569" h="35" extrusionOk="0">
                  <a:moveTo>
                    <a:pt x="569" y="13"/>
                  </a:moveTo>
                  <a:cubicBezTo>
                    <a:pt x="569" y="19"/>
                    <a:pt x="562" y="23"/>
                    <a:pt x="554" y="24"/>
                  </a:cubicBezTo>
                  <a:cubicBezTo>
                    <a:pt x="520" y="28"/>
                    <a:pt x="430" y="35"/>
                    <a:pt x="284" y="35"/>
                  </a:cubicBezTo>
                  <a:cubicBezTo>
                    <a:pt x="134" y="35"/>
                    <a:pt x="47" y="28"/>
                    <a:pt x="14" y="24"/>
                  </a:cubicBezTo>
                  <a:cubicBezTo>
                    <a:pt x="6" y="23"/>
                    <a:pt x="0" y="19"/>
                    <a:pt x="0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9" y="0"/>
                    <a:pt x="569" y="0"/>
                    <a:pt x="569" y="0"/>
                  </a:cubicBezTo>
                  <a:lnTo>
                    <a:pt x="569" y="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48"/>
            <p:cNvSpPr/>
            <p:nvPr/>
          </p:nvSpPr>
          <p:spPr>
            <a:xfrm>
              <a:off x="7645497" y="3184166"/>
              <a:ext cx="306496" cy="40025"/>
            </a:xfrm>
            <a:custGeom>
              <a:avLst/>
              <a:gdLst/>
              <a:ahLst/>
              <a:cxnLst/>
              <a:rect l="l" t="t" r="r" b="b"/>
              <a:pathLst>
                <a:path w="569" h="74" extrusionOk="0">
                  <a:moveTo>
                    <a:pt x="372" y="32"/>
                  </a:moveTo>
                  <a:cubicBezTo>
                    <a:pt x="372" y="24"/>
                    <a:pt x="372" y="24"/>
                    <a:pt x="372" y="24"/>
                  </a:cubicBezTo>
                  <a:cubicBezTo>
                    <a:pt x="372" y="14"/>
                    <a:pt x="360" y="6"/>
                    <a:pt x="345" y="4"/>
                  </a:cubicBezTo>
                  <a:cubicBezTo>
                    <a:pt x="325" y="2"/>
                    <a:pt x="316" y="0"/>
                    <a:pt x="287" y="0"/>
                  </a:cubicBezTo>
                  <a:cubicBezTo>
                    <a:pt x="255" y="0"/>
                    <a:pt x="247" y="2"/>
                    <a:pt x="228" y="4"/>
                  </a:cubicBezTo>
                  <a:cubicBezTo>
                    <a:pt x="212" y="5"/>
                    <a:pt x="201" y="14"/>
                    <a:pt x="201" y="24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6"/>
                    <a:pt x="195" y="40"/>
                    <a:pt x="188" y="41"/>
                  </a:cubicBezTo>
                  <a:cubicBezTo>
                    <a:pt x="108" y="43"/>
                    <a:pt x="36" y="48"/>
                    <a:pt x="13" y="50"/>
                  </a:cubicBezTo>
                  <a:cubicBezTo>
                    <a:pt x="6" y="51"/>
                    <a:pt x="0" y="55"/>
                    <a:pt x="0" y="6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69" y="74"/>
                    <a:pt x="569" y="74"/>
                    <a:pt x="569" y="74"/>
                  </a:cubicBezTo>
                  <a:cubicBezTo>
                    <a:pt x="569" y="60"/>
                    <a:pt x="569" y="60"/>
                    <a:pt x="569" y="60"/>
                  </a:cubicBezTo>
                  <a:cubicBezTo>
                    <a:pt x="569" y="55"/>
                    <a:pt x="563" y="51"/>
                    <a:pt x="555" y="50"/>
                  </a:cubicBezTo>
                  <a:cubicBezTo>
                    <a:pt x="533" y="47"/>
                    <a:pt x="464" y="43"/>
                    <a:pt x="385" y="41"/>
                  </a:cubicBezTo>
                  <a:cubicBezTo>
                    <a:pt x="378" y="40"/>
                    <a:pt x="372" y="36"/>
                    <a:pt x="372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48"/>
            <p:cNvSpPr txBox="1"/>
            <p:nvPr/>
          </p:nvSpPr>
          <p:spPr>
            <a:xfrm>
              <a:off x="7645497" y="3395332"/>
              <a:ext cx="306600" cy="15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48"/>
            <p:cNvSpPr txBox="1"/>
            <p:nvPr/>
          </p:nvSpPr>
          <p:spPr>
            <a:xfrm>
              <a:off x="7645497" y="3231683"/>
              <a:ext cx="306600" cy="15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9" name="Google Shape;1249;p48"/>
            <p:cNvSpPr txBox="1"/>
            <p:nvPr/>
          </p:nvSpPr>
          <p:spPr>
            <a:xfrm>
              <a:off x="7645497" y="3718293"/>
              <a:ext cx="306600" cy="15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0" name="Google Shape;1250;p48"/>
            <p:cNvSpPr txBox="1"/>
            <p:nvPr/>
          </p:nvSpPr>
          <p:spPr>
            <a:xfrm>
              <a:off x="7645497" y="3556812"/>
              <a:ext cx="306600" cy="157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1" name="Google Shape;1251;p48"/>
          <p:cNvGrpSpPr/>
          <p:nvPr/>
        </p:nvGrpSpPr>
        <p:grpSpPr>
          <a:xfrm>
            <a:off x="10228531" y="3227394"/>
            <a:ext cx="328265" cy="594021"/>
            <a:chOff x="1719141" y="630237"/>
            <a:chExt cx="3081338" cy="5568950"/>
          </a:xfrm>
        </p:grpSpPr>
        <p:sp>
          <p:nvSpPr>
            <p:cNvPr id="1252" name="Google Shape;1252;p48"/>
            <p:cNvSpPr/>
            <p:nvPr/>
          </p:nvSpPr>
          <p:spPr>
            <a:xfrm>
              <a:off x="1919166" y="630237"/>
              <a:ext cx="2397126" cy="1016000"/>
            </a:xfrm>
            <a:custGeom>
              <a:avLst/>
              <a:gdLst/>
              <a:ahLst/>
              <a:cxnLst/>
              <a:rect l="l" t="t" r="r" b="b"/>
              <a:pathLst>
                <a:path w="550" h="233" extrusionOk="0">
                  <a:moveTo>
                    <a:pt x="88" y="233"/>
                  </a:moveTo>
                  <a:cubicBezTo>
                    <a:pt x="49" y="233"/>
                    <a:pt x="14" y="205"/>
                    <a:pt x="7" y="165"/>
                  </a:cubicBezTo>
                  <a:cubicBezTo>
                    <a:pt x="0" y="120"/>
                    <a:pt x="30" y="78"/>
                    <a:pt x="74" y="71"/>
                  </a:cubicBezTo>
                  <a:cubicBezTo>
                    <a:pt x="448" y="8"/>
                    <a:pt x="448" y="8"/>
                    <a:pt x="448" y="8"/>
                  </a:cubicBezTo>
                  <a:cubicBezTo>
                    <a:pt x="492" y="0"/>
                    <a:pt x="535" y="30"/>
                    <a:pt x="542" y="75"/>
                  </a:cubicBezTo>
                  <a:cubicBezTo>
                    <a:pt x="550" y="120"/>
                    <a:pt x="520" y="162"/>
                    <a:pt x="475" y="169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7" y="233"/>
                    <a:pt x="92" y="233"/>
                    <a:pt x="88" y="2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48"/>
            <p:cNvSpPr/>
            <p:nvPr/>
          </p:nvSpPr>
          <p:spPr>
            <a:xfrm>
              <a:off x="1719141" y="1357312"/>
              <a:ext cx="3081338" cy="1135062"/>
            </a:xfrm>
            <a:custGeom>
              <a:avLst/>
              <a:gdLst/>
              <a:ahLst/>
              <a:cxnLst/>
              <a:rect l="l" t="t" r="r" b="b"/>
              <a:pathLst>
                <a:path w="707" h="260" extrusionOk="0">
                  <a:moveTo>
                    <a:pt x="88" y="260"/>
                  </a:moveTo>
                  <a:cubicBezTo>
                    <a:pt x="49" y="260"/>
                    <a:pt x="14" y="232"/>
                    <a:pt x="7" y="192"/>
                  </a:cubicBezTo>
                  <a:cubicBezTo>
                    <a:pt x="0" y="147"/>
                    <a:pt x="30" y="105"/>
                    <a:pt x="74" y="97"/>
                  </a:cubicBezTo>
                  <a:cubicBezTo>
                    <a:pt x="605" y="7"/>
                    <a:pt x="605" y="7"/>
                    <a:pt x="605" y="7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1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0"/>
                    <a:pt x="88" y="2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48"/>
            <p:cNvSpPr/>
            <p:nvPr/>
          </p:nvSpPr>
          <p:spPr>
            <a:xfrm>
              <a:off x="1719141" y="2168525"/>
              <a:ext cx="3081338" cy="1139825"/>
            </a:xfrm>
            <a:custGeom>
              <a:avLst/>
              <a:gdLst/>
              <a:ahLst/>
              <a:cxnLst/>
              <a:rect l="l" t="t" r="r" b="b"/>
              <a:pathLst>
                <a:path w="707" h="261" extrusionOk="0">
                  <a:moveTo>
                    <a:pt x="88" y="261"/>
                  </a:moveTo>
                  <a:cubicBezTo>
                    <a:pt x="49" y="261"/>
                    <a:pt x="14" y="232"/>
                    <a:pt x="7" y="192"/>
                  </a:cubicBezTo>
                  <a:cubicBezTo>
                    <a:pt x="0" y="148"/>
                    <a:pt x="30" y="105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2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48"/>
            <p:cNvSpPr/>
            <p:nvPr/>
          </p:nvSpPr>
          <p:spPr>
            <a:xfrm>
              <a:off x="1719141" y="2981325"/>
              <a:ext cx="3081338" cy="1138237"/>
            </a:xfrm>
            <a:custGeom>
              <a:avLst/>
              <a:gdLst/>
              <a:ahLst/>
              <a:cxnLst/>
              <a:rect l="l" t="t" r="r" b="b"/>
              <a:pathLst>
                <a:path w="707" h="261" extrusionOk="0">
                  <a:moveTo>
                    <a:pt x="88" y="261"/>
                  </a:moveTo>
                  <a:cubicBezTo>
                    <a:pt x="49" y="261"/>
                    <a:pt x="14" y="233"/>
                    <a:pt x="7" y="193"/>
                  </a:cubicBezTo>
                  <a:cubicBezTo>
                    <a:pt x="0" y="148"/>
                    <a:pt x="30" y="106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1"/>
                    <a:pt x="699" y="75"/>
                  </a:cubicBezTo>
                  <a:cubicBezTo>
                    <a:pt x="707" y="120"/>
                    <a:pt x="677" y="162"/>
                    <a:pt x="632" y="170"/>
                  </a:cubicBezTo>
                  <a:cubicBezTo>
                    <a:pt x="102" y="260"/>
                    <a:pt x="102" y="260"/>
                    <a:pt x="102" y="260"/>
                  </a:cubicBezTo>
                  <a:cubicBezTo>
                    <a:pt x="97" y="261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48"/>
            <p:cNvSpPr/>
            <p:nvPr/>
          </p:nvSpPr>
          <p:spPr>
            <a:xfrm>
              <a:off x="1993778" y="4476750"/>
              <a:ext cx="2535237" cy="1722437"/>
            </a:xfrm>
            <a:custGeom>
              <a:avLst/>
              <a:gdLst/>
              <a:ahLst/>
              <a:cxnLst/>
              <a:rect l="l" t="t" r="r" b="b"/>
              <a:pathLst>
                <a:path w="582" h="395" extrusionOk="0">
                  <a:moveTo>
                    <a:pt x="55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152"/>
                    <a:pt x="72" y="234"/>
                    <a:pt x="166" y="250"/>
                  </a:cubicBezTo>
                  <a:cubicBezTo>
                    <a:pt x="164" y="253"/>
                    <a:pt x="164" y="256"/>
                    <a:pt x="164" y="259"/>
                  </a:cubicBezTo>
                  <a:cubicBezTo>
                    <a:pt x="164" y="273"/>
                    <a:pt x="175" y="284"/>
                    <a:pt x="188" y="284"/>
                  </a:cubicBezTo>
                  <a:cubicBezTo>
                    <a:pt x="190" y="284"/>
                    <a:pt x="190" y="284"/>
                    <a:pt x="190" y="284"/>
                  </a:cubicBezTo>
                  <a:cubicBezTo>
                    <a:pt x="180" y="287"/>
                    <a:pt x="173" y="296"/>
                    <a:pt x="173" y="308"/>
                  </a:cubicBezTo>
                  <a:cubicBezTo>
                    <a:pt x="173" y="321"/>
                    <a:pt x="184" y="332"/>
                    <a:pt x="197" y="332"/>
                  </a:cubicBezTo>
                  <a:cubicBezTo>
                    <a:pt x="186" y="334"/>
                    <a:pt x="177" y="344"/>
                    <a:pt x="177" y="356"/>
                  </a:cubicBezTo>
                  <a:cubicBezTo>
                    <a:pt x="177" y="370"/>
                    <a:pt x="188" y="381"/>
                    <a:pt x="202" y="381"/>
                  </a:cubicBezTo>
                  <a:cubicBezTo>
                    <a:pt x="218" y="381"/>
                    <a:pt x="218" y="381"/>
                    <a:pt x="218" y="381"/>
                  </a:cubicBezTo>
                  <a:cubicBezTo>
                    <a:pt x="232" y="390"/>
                    <a:pt x="259" y="395"/>
                    <a:pt x="289" y="395"/>
                  </a:cubicBezTo>
                  <a:cubicBezTo>
                    <a:pt x="319" y="395"/>
                    <a:pt x="346" y="390"/>
                    <a:pt x="360" y="381"/>
                  </a:cubicBezTo>
                  <a:cubicBezTo>
                    <a:pt x="379" y="381"/>
                    <a:pt x="379" y="381"/>
                    <a:pt x="379" y="381"/>
                  </a:cubicBezTo>
                  <a:cubicBezTo>
                    <a:pt x="393" y="381"/>
                    <a:pt x="404" y="370"/>
                    <a:pt x="404" y="356"/>
                  </a:cubicBezTo>
                  <a:cubicBezTo>
                    <a:pt x="404" y="344"/>
                    <a:pt x="395" y="335"/>
                    <a:pt x="384" y="332"/>
                  </a:cubicBezTo>
                  <a:cubicBezTo>
                    <a:pt x="398" y="332"/>
                    <a:pt x="409" y="321"/>
                    <a:pt x="409" y="308"/>
                  </a:cubicBezTo>
                  <a:cubicBezTo>
                    <a:pt x="409" y="296"/>
                    <a:pt x="401" y="287"/>
                    <a:pt x="391" y="284"/>
                  </a:cubicBezTo>
                  <a:cubicBezTo>
                    <a:pt x="392" y="284"/>
                    <a:pt x="392" y="284"/>
                    <a:pt x="392" y="284"/>
                  </a:cubicBezTo>
                  <a:cubicBezTo>
                    <a:pt x="406" y="284"/>
                    <a:pt x="417" y="273"/>
                    <a:pt x="417" y="259"/>
                  </a:cubicBezTo>
                  <a:cubicBezTo>
                    <a:pt x="417" y="256"/>
                    <a:pt x="416" y="253"/>
                    <a:pt x="415" y="250"/>
                  </a:cubicBezTo>
                  <a:cubicBezTo>
                    <a:pt x="510" y="234"/>
                    <a:pt x="582" y="153"/>
                    <a:pt x="582" y="54"/>
                  </a:cubicBezTo>
                  <a:cubicBezTo>
                    <a:pt x="582" y="31"/>
                    <a:pt x="582" y="31"/>
                    <a:pt x="582" y="31"/>
                  </a:cubicBezTo>
                  <a:cubicBezTo>
                    <a:pt x="582" y="14"/>
                    <a:pt x="567" y="0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48"/>
            <p:cNvSpPr/>
            <p:nvPr/>
          </p:nvSpPr>
          <p:spPr>
            <a:xfrm>
              <a:off x="2241428" y="4067175"/>
              <a:ext cx="714375" cy="322262"/>
            </a:xfrm>
            <a:custGeom>
              <a:avLst/>
              <a:gdLst/>
              <a:ahLst/>
              <a:cxnLst/>
              <a:rect l="l" t="t" r="r" b="b"/>
              <a:pathLst>
                <a:path w="164" h="74" extrusionOk="0">
                  <a:moveTo>
                    <a:pt x="164" y="67"/>
                  </a:moveTo>
                  <a:cubicBezTo>
                    <a:pt x="164" y="12"/>
                    <a:pt x="164" y="12"/>
                    <a:pt x="164" y="12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4" y="27"/>
                    <a:pt x="0" y="31"/>
                    <a:pt x="0" y="3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1"/>
                    <a:pt x="3" y="74"/>
                    <a:pt x="8" y="7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60" y="74"/>
                    <a:pt x="164" y="71"/>
                    <a:pt x="164" y="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48"/>
            <p:cNvSpPr/>
            <p:nvPr/>
          </p:nvSpPr>
          <p:spPr>
            <a:xfrm>
              <a:off x="3552703" y="3844925"/>
              <a:ext cx="715962" cy="544512"/>
            </a:xfrm>
            <a:custGeom>
              <a:avLst/>
              <a:gdLst/>
              <a:ahLst/>
              <a:cxnLst/>
              <a:rect l="l" t="t" r="r" b="b"/>
              <a:pathLst>
                <a:path w="164" h="125" extrusionOk="0">
                  <a:moveTo>
                    <a:pt x="164" y="118"/>
                  </a:moveTo>
                  <a:cubicBezTo>
                    <a:pt x="164" y="11"/>
                    <a:pt x="164" y="11"/>
                    <a:pt x="164" y="11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3" y="26"/>
                    <a:pt x="0" y="31"/>
                    <a:pt x="0" y="36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2"/>
                    <a:pt x="3" y="125"/>
                    <a:pt x="8" y="125"/>
                  </a:cubicBezTo>
                  <a:cubicBezTo>
                    <a:pt x="156" y="125"/>
                    <a:pt x="156" y="125"/>
                    <a:pt x="156" y="125"/>
                  </a:cubicBezTo>
                  <a:cubicBezTo>
                    <a:pt x="160" y="125"/>
                    <a:pt x="164" y="122"/>
                    <a:pt x="164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9" name="Google Shape;1259;p48"/>
          <p:cNvGrpSpPr/>
          <p:nvPr/>
        </p:nvGrpSpPr>
        <p:grpSpPr>
          <a:xfrm>
            <a:off x="2469895" y="3227661"/>
            <a:ext cx="594357" cy="594263"/>
            <a:chOff x="1307889" y="3214987"/>
            <a:chExt cx="720142" cy="720027"/>
          </a:xfrm>
        </p:grpSpPr>
        <p:sp>
          <p:nvSpPr>
            <p:cNvPr id="1260" name="Google Shape;1260;p48"/>
            <p:cNvSpPr/>
            <p:nvPr/>
          </p:nvSpPr>
          <p:spPr>
            <a:xfrm>
              <a:off x="1307889" y="3354958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48"/>
            <p:cNvSpPr/>
            <p:nvPr/>
          </p:nvSpPr>
          <p:spPr>
            <a:xfrm>
              <a:off x="1307889" y="3534654"/>
              <a:ext cx="179880" cy="21352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p48"/>
            <p:cNvSpPr/>
            <p:nvPr/>
          </p:nvSpPr>
          <p:spPr>
            <a:xfrm>
              <a:off x="1494914" y="3214987"/>
              <a:ext cx="212190" cy="179696"/>
            </a:xfrm>
            <a:custGeom>
              <a:avLst/>
              <a:gdLst/>
              <a:ahLst/>
              <a:cxnLst/>
              <a:rect l="l" t="t" r="r" b="b"/>
              <a:pathLst>
                <a:path w="241" h="204" extrusionOk="0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48"/>
            <p:cNvSpPr/>
            <p:nvPr/>
          </p:nvSpPr>
          <p:spPr>
            <a:xfrm>
              <a:off x="1674484" y="3214987"/>
              <a:ext cx="213433" cy="179696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48"/>
            <p:cNvSpPr/>
            <p:nvPr/>
          </p:nvSpPr>
          <p:spPr>
            <a:xfrm>
              <a:off x="1307889" y="3714660"/>
              <a:ext cx="173666" cy="220353"/>
            </a:xfrm>
            <a:custGeom>
              <a:avLst/>
              <a:gdLst/>
              <a:ahLst/>
              <a:cxnLst/>
              <a:rect l="l" t="t" r="r" b="b"/>
              <a:pathLst>
                <a:path w="197" h="250" extrusionOk="0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48"/>
            <p:cNvSpPr/>
            <p:nvPr/>
          </p:nvSpPr>
          <p:spPr>
            <a:xfrm>
              <a:off x="1307889" y="3214987"/>
              <a:ext cx="219646" cy="173489"/>
            </a:xfrm>
            <a:custGeom>
              <a:avLst/>
              <a:gdLst/>
              <a:ahLst/>
              <a:cxnLst/>
              <a:rect l="l" t="t" r="r" b="b"/>
              <a:pathLst>
                <a:path w="249" h="197" extrusionOk="0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6" name="Google Shape;1266;p48"/>
            <p:cNvSpPr/>
            <p:nvPr/>
          </p:nvSpPr>
          <p:spPr>
            <a:xfrm>
              <a:off x="1628815" y="3754076"/>
              <a:ext cx="212501" cy="180938"/>
            </a:xfrm>
            <a:custGeom>
              <a:avLst/>
              <a:gdLst/>
              <a:ahLst/>
              <a:cxnLst/>
              <a:rect l="l" t="t" r="r" b="b"/>
              <a:pathLst>
                <a:path w="241" h="205" extrusionOk="0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7" name="Google Shape;1267;p48"/>
            <p:cNvSpPr/>
            <p:nvPr/>
          </p:nvSpPr>
          <p:spPr>
            <a:xfrm>
              <a:off x="1854364" y="3214987"/>
              <a:ext cx="173666" cy="219422"/>
            </a:xfrm>
            <a:custGeom>
              <a:avLst/>
              <a:gdLst/>
              <a:ahLst/>
              <a:cxnLst/>
              <a:rect l="l" t="t" r="r" b="b"/>
              <a:pathLst>
                <a:path w="197" h="249" extrusionOk="0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48"/>
            <p:cNvSpPr/>
            <p:nvPr/>
          </p:nvSpPr>
          <p:spPr>
            <a:xfrm>
              <a:off x="1848151" y="3400890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48"/>
            <p:cNvSpPr/>
            <p:nvPr/>
          </p:nvSpPr>
          <p:spPr>
            <a:xfrm>
              <a:off x="1448003" y="3754076"/>
              <a:ext cx="213433" cy="180938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48"/>
            <p:cNvSpPr/>
            <p:nvPr/>
          </p:nvSpPr>
          <p:spPr>
            <a:xfrm>
              <a:off x="1848151" y="3580587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48"/>
            <p:cNvSpPr/>
            <p:nvPr/>
          </p:nvSpPr>
          <p:spPr>
            <a:xfrm>
              <a:off x="1808695" y="3760283"/>
              <a:ext cx="219335" cy="174731"/>
            </a:xfrm>
            <a:custGeom>
              <a:avLst/>
              <a:gdLst/>
              <a:ahLst/>
              <a:cxnLst/>
              <a:rect l="l" t="t" r="r" b="b"/>
              <a:pathLst>
                <a:path w="249" h="198" extrusionOk="0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2" name="Google Shape;1272;p48"/>
          <p:cNvGrpSpPr/>
          <p:nvPr/>
        </p:nvGrpSpPr>
        <p:grpSpPr>
          <a:xfrm>
            <a:off x="1548349" y="3227610"/>
            <a:ext cx="594104" cy="594364"/>
            <a:chOff x="191315" y="3214925"/>
            <a:chExt cx="719836" cy="720150"/>
          </a:xfrm>
        </p:grpSpPr>
        <p:sp>
          <p:nvSpPr>
            <p:cNvPr id="1273" name="Google Shape;1273;p48"/>
            <p:cNvSpPr/>
            <p:nvPr/>
          </p:nvSpPr>
          <p:spPr>
            <a:xfrm>
              <a:off x="191315" y="3214925"/>
              <a:ext cx="434543" cy="347863"/>
            </a:xfrm>
            <a:custGeom>
              <a:avLst/>
              <a:gdLst/>
              <a:ahLst/>
              <a:cxnLst/>
              <a:rect l="l" t="t" r="r" b="b"/>
              <a:pathLst>
                <a:path w="515" h="412" extrusionOk="0">
                  <a:moveTo>
                    <a:pt x="159" y="412"/>
                  </a:moveTo>
                  <a:cubicBezTo>
                    <a:pt x="147" y="402"/>
                    <a:pt x="139" y="388"/>
                    <a:pt x="139" y="373"/>
                  </a:cubicBezTo>
                  <a:cubicBezTo>
                    <a:pt x="139" y="358"/>
                    <a:pt x="146" y="344"/>
                    <a:pt x="158" y="334"/>
                  </a:cubicBezTo>
                  <a:cubicBezTo>
                    <a:pt x="175" y="319"/>
                    <a:pt x="200" y="312"/>
                    <a:pt x="227" y="312"/>
                  </a:cubicBezTo>
                  <a:cubicBezTo>
                    <a:pt x="254" y="312"/>
                    <a:pt x="278" y="319"/>
                    <a:pt x="296" y="334"/>
                  </a:cubicBezTo>
                  <a:cubicBezTo>
                    <a:pt x="307" y="344"/>
                    <a:pt x="314" y="358"/>
                    <a:pt x="314" y="373"/>
                  </a:cubicBezTo>
                  <a:cubicBezTo>
                    <a:pt x="314" y="388"/>
                    <a:pt x="307" y="402"/>
                    <a:pt x="295" y="412"/>
                  </a:cubicBezTo>
                  <a:cubicBezTo>
                    <a:pt x="402" y="412"/>
                    <a:pt x="402" y="412"/>
                    <a:pt x="402" y="412"/>
                  </a:cubicBezTo>
                  <a:cubicBezTo>
                    <a:pt x="408" y="412"/>
                    <a:pt x="413" y="407"/>
                    <a:pt x="413" y="401"/>
                  </a:cubicBezTo>
                  <a:cubicBezTo>
                    <a:pt x="413" y="262"/>
                    <a:pt x="413" y="262"/>
                    <a:pt x="413" y="262"/>
                  </a:cubicBezTo>
                  <a:cubicBezTo>
                    <a:pt x="414" y="258"/>
                    <a:pt x="418" y="253"/>
                    <a:pt x="423" y="253"/>
                  </a:cubicBezTo>
                  <a:cubicBezTo>
                    <a:pt x="433" y="253"/>
                    <a:pt x="442" y="253"/>
                    <a:pt x="448" y="262"/>
                  </a:cubicBezTo>
                  <a:cubicBezTo>
                    <a:pt x="452" y="267"/>
                    <a:pt x="454" y="272"/>
                    <a:pt x="457" y="277"/>
                  </a:cubicBezTo>
                  <a:cubicBezTo>
                    <a:pt x="467" y="293"/>
                    <a:pt x="487" y="294"/>
                    <a:pt x="499" y="280"/>
                  </a:cubicBezTo>
                  <a:cubicBezTo>
                    <a:pt x="510" y="266"/>
                    <a:pt x="515" y="246"/>
                    <a:pt x="514" y="228"/>
                  </a:cubicBezTo>
                  <a:cubicBezTo>
                    <a:pt x="515" y="210"/>
                    <a:pt x="510" y="190"/>
                    <a:pt x="499" y="176"/>
                  </a:cubicBezTo>
                  <a:cubicBezTo>
                    <a:pt x="487" y="161"/>
                    <a:pt x="467" y="162"/>
                    <a:pt x="457" y="178"/>
                  </a:cubicBezTo>
                  <a:cubicBezTo>
                    <a:pt x="454" y="183"/>
                    <a:pt x="452" y="189"/>
                    <a:pt x="448" y="194"/>
                  </a:cubicBezTo>
                  <a:cubicBezTo>
                    <a:pt x="442" y="203"/>
                    <a:pt x="433" y="203"/>
                    <a:pt x="423" y="203"/>
                  </a:cubicBezTo>
                  <a:cubicBezTo>
                    <a:pt x="418" y="202"/>
                    <a:pt x="414" y="198"/>
                    <a:pt x="413" y="194"/>
                  </a:cubicBezTo>
                  <a:cubicBezTo>
                    <a:pt x="413" y="12"/>
                    <a:pt x="413" y="12"/>
                    <a:pt x="413" y="12"/>
                  </a:cubicBezTo>
                  <a:cubicBezTo>
                    <a:pt x="413" y="5"/>
                    <a:pt x="408" y="0"/>
                    <a:pt x="40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407"/>
                    <a:pt x="5" y="412"/>
                    <a:pt x="11" y="412"/>
                  </a:cubicBezTo>
                  <a:lnTo>
                    <a:pt x="159" y="4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4" name="Google Shape;1274;p48"/>
            <p:cNvSpPr/>
            <p:nvPr/>
          </p:nvSpPr>
          <p:spPr>
            <a:xfrm>
              <a:off x="563451" y="3214925"/>
              <a:ext cx="347700" cy="434664"/>
            </a:xfrm>
            <a:custGeom>
              <a:avLst/>
              <a:gdLst/>
              <a:ahLst/>
              <a:cxnLst/>
              <a:rect l="l" t="t" r="r" b="b"/>
              <a:pathLst>
                <a:path w="412" h="515" extrusionOk="0">
                  <a:moveTo>
                    <a:pt x="0" y="160"/>
                  </a:moveTo>
                  <a:cubicBezTo>
                    <a:pt x="10" y="148"/>
                    <a:pt x="24" y="140"/>
                    <a:pt x="39" y="140"/>
                  </a:cubicBezTo>
                  <a:cubicBezTo>
                    <a:pt x="54" y="140"/>
                    <a:pt x="68" y="147"/>
                    <a:pt x="78" y="159"/>
                  </a:cubicBezTo>
                  <a:cubicBezTo>
                    <a:pt x="93" y="176"/>
                    <a:pt x="100" y="201"/>
                    <a:pt x="100" y="228"/>
                  </a:cubicBezTo>
                  <a:cubicBezTo>
                    <a:pt x="100" y="255"/>
                    <a:pt x="93" y="279"/>
                    <a:pt x="78" y="296"/>
                  </a:cubicBezTo>
                  <a:cubicBezTo>
                    <a:pt x="68" y="308"/>
                    <a:pt x="54" y="315"/>
                    <a:pt x="39" y="315"/>
                  </a:cubicBezTo>
                  <a:cubicBezTo>
                    <a:pt x="24" y="315"/>
                    <a:pt x="10" y="308"/>
                    <a:pt x="0" y="296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09"/>
                    <a:pt x="5" y="414"/>
                    <a:pt x="11" y="414"/>
                  </a:cubicBezTo>
                  <a:cubicBezTo>
                    <a:pt x="150" y="414"/>
                    <a:pt x="150" y="414"/>
                    <a:pt x="150" y="414"/>
                  </a:cubicBezTo>
                  <a:cubicBezTo>
                    <a:pt x="154" y="415"/>
                    <a:pt x="159" y="419"/>
                    <a:pt x="159" y="424"/>
                  </a:cubicBezTo>
                  <a:cubicBezTo>
                    <a:pt x="159" y="434"/>
                    <a:pt x="159" y="443"/>
                    <a:pt x="150" y="449"/>
                  </a:cubicBezTo>
                  <a:cubicBezTo>
                    <a:pt x="145" y="452"/>
                    <a:pt x="140" y="455"/>
                    <a:pt x="135" y="458"/>
                  </a:cubicBezTo>
                  <a:cubicBezTo>
                    <a:pt x="119" y="468"/>
                    <a:pt x="118" y="488"/>
                    <a:pt x="132" y="500"/>
                  </a:cubicBezTo>
                  <a:cubicBezTo>
                    <a:pt x="146" y="511"/>
                    <a:pt x="166" y="515"/>
                    <a:pt x="184" y="515"/>
                  </a:cubicBezTo>
                  <a:cubicBezTo>
                    <a:pt x="202" y="515"/>
                    <a:pt x="222" y="511"/>
                    <a:pt x="236" y="500"/>
                  </a:cubicBezTo>
                  <a:cubicBezTo>
                    <a:pt x="251" y="488"/>
                    <a:pt x="250" y="468"/>
                    <a:pt x="234" y="458"/>
                  </a:cubicBezTo>
                  <a:cubicBezTo>
                    <a:pt x="229" y="455"/>
                    <a:pt x="223" y="452"/>
                    <a:pt x="218" y="449"/>
                  </a:cubicBezTo>
                  <a:cubicBezTo>
                    <a:pt x="209" y="443"/>
                    <a:pt x="209" y="434"/>
                    <a:pt x="209" y="424"/>
                  </a:cubicBezTo>
                  <a:cubicBezTo>
                    <a:pt x="210" y="419"/>
                    <a:pt x="214" y="415"/>
                    <a:pt x="218" y="414"/>
                  </a:cubicBezTo>
                  <a:cubicBezTo>
                    <a:pt x="400" y="414"/>
                    <a:pt x="400" y="414"/>
                    <a:pt x="400" y="414"/>
                  </a:cubicBezTo>
                  <a:cubicBezTo>
                    <a:pt x="407" y="414"/>
                    <a:pt x="412" y="409"/>
                    <a:pt x="412" y="402"/>
                  </a:cubicBezTo>
                  <a:cubicBezTo>
                    <a:pt x="412" y="12"/>
                    <a:pt x="412" y="12"/>
                    <a:pt x="412" y="12"/>
                  </a:cubicBezTo>
                  <a:cubicBezTo>
                    <a:pt x="412" y="5"/>
                    <a:pt x="407" y="0"/>
                    <a:pt x="40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lnTo>
                    <a:pt x="0" y="1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1275;p48"/>
            <p:cNvSpPr/>
            <p:nvPr/>
          </p:nvSpPr>
          <p:spPr>
            <a:xfrm>
              <a:off x="191315" y="3500411"/>
              <a:ext cx="347040" cy="434664"/>
            </a:xfrm>
            <a:custGeom>
              <a:avLst/>
              <a:gdLst/>
              <a:ahLst/>
              <a:cxnLst/>
              <a:rect l="l" t="t" r="r" b="b"/>
              <a:pathLst>
                <a:path w="411" h="515" extrusionOk="0">
                  <a:moveTo>
                    <a:pt x="411" y="356"/>
                  </a:moveTo>
                  <a:cubicBezTo>
                    <a:pt x="401" y="368"/>
                    <a:pt x="387" y="376"/>
                    <a:pt x="372" y="376"/>
                  </a:cubicBezTo>
                  <a:cubicBezTo>
                    <a:pt x="357" y="376"/>
                    <a:pt x="343" y="369"/>
                    <a:pt x="333" y="357"/>
                  </a:cubicBezTo>
                  <a:cubicBezTo>
                    <a:pt x="318" y="340"/>
                    <a:pt x="311" y="315"/>
                    <a:pt x="311" y="288"/>
                  </a:cubicBezTo>
                  <a:cubicBezTo>
                    <a:pt x="311" y="261"/>
                    <a:pt x="318" y="237"/>
                    <a:pt x="333" y="219"/>
                  </a:cubicBezTo>
                  <a:cubicBezTo>
                    <a:pt x="343" y="207"/>
                    <a:pt x="357" y="201"/>
                    <a:pt x="372" y="201"/>
                  </a:cubicBezTo>
                  <a:cubicBezTo>
                    <a:pt x="387" y="201"/>
                    <a:pt x="401" y="208"/>
                    <a:pt x="411" y="220"/>
                  </a:cubicBezTo>
                  <a:cubicBezTo>
                    <a:pt x="411" y="113"/>
                    <a:pt x="411" y="113"/>
                    <a:pt x="411" y="113"/>
                  </a:cubicBezTo>
                  <a:cubicBezTo>
                    <a:pt x="411" y="107"/>
                    <a:pt x="406" y="102"/>
                    <a:pt x="400" y="102"/>
                  </a:cubicBezTo>
                  <a:cubicBezTo>
                    <a:pt x="261" y="102"/>
                    <a:pt x="261" y="102"/>
                    <a:pt x="261" y="102"/>
                  </a:cubicBezTo>
                  <a:cubicBezTo>
                    <a:pt x="257" y="100"/>
                    <a:pt x="252" y="97"/>
                    <a:pt x="252" y="92"/>
                  </a:cubicBezTo>
                  <a:cubicBezTo>
                    <a:pt x="252" y="82"/>
                    <a:pt x="252" y="73"/>
                    <a:pt x="261" y="67"/>
                  </a:cubicBezTo>
                  <a:cubicBezTo>
                    <a:pt x="266" y="63"/>
                    <a:pt x="271" y="61"/>
                    <a:pt x="276" y="58"/>
                  </a:cubicBezTo>
                  <a:cubicBezTo>
                    <a:pt x="293" y="48"/>
                    <a:pt x="294" y="28"/>
                    <a:pt x="279" y="16"/>
                  </a:cubicBezTo>
                  <a:cubicBezTo>
                    <a:pt x="265" y="5"/>
                    <a:pt x="245" y="0"/>
                    <a:pt x="227" y="1"/>
                  </a:cubicBezTo>
                  <a:cubicBezTo>
                    <a:pt x="209" y="0"/>
                    <a:pt x="189" y="5"/>
                    <a:pt x="175" y="16"/>
                  </a:cubicBezTo>
                  <a:cubicBezTo>
                    <a:pt x="160" y="28"/>
                    <a:pt x="161" y="48"/>
                    <a:pt x="177" y="58"/>
                  </a:cubicBezTo>
                  <a:cubicBezTo>
                    <a:pt x="182" y="61"/>
                    <a:pt x="188" y="63"/>
                    <a:pt x="193" y="67"/>
                  </a:cubicBezTo>
                  <a:cubicBezTo>
                    <a:pt x="202" y="73"/>
                    <a:pt x="202" y="82"/>
                    <a:pt x="202" y="92"/>
                  </a:cubicBezTo>
                  <a:cubicBezTo>
                    <a:pt x="201" y="97"/>
                    <a:pt x="197" y="100"/>
                    <a:pt x="193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5" y="102"/>
                    <a:pt x="0" y="107"/>
                    <a:pt x="0" y="113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510"/>
                    <a:pt x="5" y="515"/>
                    <a:pt x="11" y="515"/>
                  </a:cubicBezTo>
                  <a:cubicBezTo>
                    <a:pt x="400" y="515"/>
                    <a:pt x="400" y="515"/>
                    <a:pt x="400" y="515"/>
                  </a:cubicBezTo>
                  <a:cubicBezTo>
                    <a:pt x="406" y="515"/>
                    <a:pt x="411" y="510"/>
                    <a:pt x="411" y="504"/>
                  </a:cubicBezTo>
                  <a:lnTo>
                    <a:pt x="411" y="3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1276;p48"/>
            <p:cNvSpPr/>
            <p:nvPr/>
          </p:nvSpPr>
          <p:spPr>
            <a:xfrm>
              <a:off x="476608" y="3588202"/>
              <a:ext cx="434543" cy="346873"/>
            </a:xfrm>
            <a:custGeom>
              <a:avLst/>
              <a:gdLst/>
              <a:ahLst/>
              <a:cxnLst/>
              <a:rect l="l" t="t" r="r" b="b"/>
              <a:pathLst>
                <a:path w="515" h="411" extrusionOk="0">
                  <a:moveTo>
                    <a:pt x="355" y="0"/>
                  </a:moveTo>
                  <a:cubicBezTo>
                    <a:pt x="367" y="10"/>
                    <a:pt x="375" y="24"/>
                    <a:pt x="375" y="39"/>
                  </a:cubicBezTo>
                  <a:cubicBezTo>
                    <a:pt x="375" y="54"/>
                    <a:pt x="368" y="68"/>
                    <a:pt x="356" y="78"/>
                  </a:cubicBezTo>
                  <a:cubicBezTo>
                    <a:pt x="339" y="93"/>
                    <a:pt x="314" y="100"/>
                    <a:pt x="287" y="100"/>
                  </a:cubicBezTo>
                  <a:cubicBezTo>
                    <a:pt x="260" y="100"/>
                    <a:pt x="236" y="93"/>
                    <a:pt x="219" y="78"/>
                  </a:cubicBezTo>
                  <a:cubicBezTo>
                    <a:pt x="207" y="68"/>
                    <a:pt x="200" y="54"/>
                    <a:pt x="200" y="39"/>
                  </a:cubicBezTo>
                  <a:cubicBezTo>
                    <a:pt x="200" y="24"/>
                    <a:pt x="207" y="10"/>
                    <a:pt x="219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6" y="0"/>
                    <a:pt x="101" y="5"/>
                    <a:pt x="101" y="11"/>
                  </a:cubicBezTo>
                  <a:cubicBezTo>
                    <a:pt x="101" y="150"/>
                    <a:pt x="101" y="150"/>
                    <a:pt x="101" y="150"/>
                  </a:cubicBezTo>
                  <a:cubicBezTo>
                    <a:pt x="100" y="154"/>
                    <a:pt x="96" y="159"/>
                    <a:pt x="91" y="159"/>
                  </a:cubicBezTo>
                  <a:cubicBezTo>
                    <a:pt x="81" y="159"/>
                    <a:pt x="72" y="159"/>
                    <a:pt x="66" y="150"/>
                  </a:cubicBezTo>
                  <a:cubicBezTo>
                    <a:pt x="63" y="145"/>
                    <a:pt x="60" y="140"/>
                    <a:pt x="57" y="135"/>
                  </a:cubicBezTo>
                  <a:cubicBezTo>
                    <a:pt x="47" y="118"/>
                    <a:pt x="27" y="117"/>
                    <a:pt x="15" y="132"/>
                  </a:cubicBezTo>
                  <a:cubicBezTo>
                    <a:pt x="4" y="146"/>
                    <a:pt x="0" y="166"/>
                    <a:pt x="0" y="184"/>
                  </a:cubicBezTo>
                  <a:cubicBezTo>
                    <a:pt x="0" y="202"/>
                    <a:pt x="4" y="222"/>
                    <a:pt x="15" y="236"/>
                  </a:cubicBezTo>
                  <a:cubicBezTo>
                    <a:pt x="27" y="251"/>
                    <a:pt x="47" y="250"/>
                    <a:pt x="57" y="234"/>
                  </a:cubicBezTo>
                  <a:cubicBezTo>
                    <a:pt x="60" y="229"/>
                    <a:pt x="63" y="223"/>
                    <a:pt x="66" y="218"/>
                  </a:cubicBezTo>
                  <a:cubicBezTo>
                    <a:pt x="72" y="209"/>
                    <a:pt x="81" y="209"/>
                    <a:pt x="91" y="209"/>
                  </a:cubicBezTo>
                  <a:cubicBezTo>
                    <a:pt x="96" y="210"/>
                    <a:pt x="100" y="214"/>
                    <a:pt x="101" y="218"/>
                  </a:cubicBezTo>
                  <a:cubicBezTo>
                    <a:pt x="101" y="400"/>
                    <a:pt x="101" y="400"/>
                    <a:pt x="101" y="400"/>
                  </a:cubicBezTo>
                  <a:cubicBezTo>
                    <a:pt x="101" y="406"/>
                    <a:pt x="106" y="411"/>
                    <a:pt x="113" y="411"/>
                  </a:cubicBezTo>
                  <a:cubicBezTo>
                    <a:pt x="503" y="411"/>
                    <a:pt x="503" y="411"/>
                    <a:pt x="503" y="411"/>
                  </a:cubicBezTo>
                  <a:cubicBezTo>
                    <a:pt x="510" y="411"/>
                    <a:pt x="515" y="406"/>
                    <a:pt x="515" y="400"/>
                  </a:cubicBezTo>
                  <a:cubicBezTo>
                    <a:pt x="515" y="11"/>
                    <a:pt x="515" y="11"/>
                    <a:pt x="515" y="11"/>
                  </a:cubicBezTo>
                  <a:cubicBezTo>
                    <a:pt x="515" y="5"/>
                    <a:pt x="510" y="0"/>
                    <a:pt x="503" y="0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7" name="Google Shape;1277;p48"/>
          <p:cNvGrpSpPr/>
          <p:nvPr/>
        </p:nvGrpSpPr>
        <p:grpSpPr>
          <a:xfrm>
            <a:off x="1473527" y="5142723"/>
            <a:ext cx="594540" cy="534029"/>
            <a:chOff x="-1463701" y="1131887"/>
            <a:chExt cx="5137150" cy="4619626"/>
          </a:xfrm>
        </p:grpSpPr>
        <p:sp>
          <p:nvSpPr>
            <p:cNvPr id="1278" name="Google Shape;1278;p48"/>
            <p:cNvSpPr/>
            <p:nvPr/>
          </p:nvSpPr>
          <p:spPr>
            <a:xfrm>
              <a:off x="-1463701" y="2425700"/>
              <a:ext cx="2505075" cy="3325813"/>
            </a:xfrm>
            <a:custGeom>
              <a:avLst/>
              <a:gdLst/>
              <a:ahLst/>
              <a:cxnLst/>
              <a:rect l="l" t="t" r="r" b="b"/>
              <a:pathLst>
                <a:path w="566" h="751" extrusionOk="0">
                  <a:moveTo>
                    <a:pt x="62" y="403"/>
                  </a:moveTo>
                  <a:cubicBezTo>
                    <a:pt x="9" y="496"/>
                    <a:pt x="0" y="584"/>
                    <a:pt x="37" y="649"/>
                  </a:cubicBezTo>
                  <a:cubicBezTo>
                    <a:pt x="75" y="715"/>
                    <a:pt x="155" y="751"/>
                    <a:pt x="263" y="751"/>
                  </a:cubicBezTo>
                  <a:cubicBezTo>
                    <a:pt x="449" y="751"/>
                    <a:pt x="449" y="751"/>
                    <a:pt x="449" y="751"/>
                  </a:cubicBezTo>
                  <a:cubicBezTo>
                    <a:pt x="413" y="733"/>
                    <a:pt x="375" y="705"/>
                    <a:pt x="351" y="658"/>
                  </a:cubicBezTo>
                  <a:cubicBezTo>
                    <a:pt x="303" y="564"/>
                    <a:pt x="352" y="480"/>
                    <a:pt x="355" y="476"/>
                  </a:cubicBezTo>
                  <a:cubicBezTo>
                    <a:pt x="370" y="450"/>
                    <a:pt x="370" y="450"/>
                    <a:pt x="370" y="450"/>
                  </a:cubicBezTo>
                  <a:cubicBezTo>
                    <a:pt x="566" y="111"/>
                    <a:pt x="566" y="111"/>
                    <a:pt x="566" y="111"/>
                  </a:cubicBezTo>
                  <a:cubicBezTo>
                    <a:pt x="555" y="92"/>
                    <a:pt x="555" y="92"/>
                    <a:pt x="555" y="92"/>
                  </a:cubicBezTo>
                  <a:cubicBezTo>
                    <a:pt x="550" y="85"/>
                    <a:pt x="487" y="0"/>
                    <a:pt x="398" y="0"/>
                  </a:cubicBezTo>
                  <a:cubicBezTo>
                    <a:pt x="310" y="0"/>
                    <a:pt x="265" y="55"/>
                    <a:pt x="249" y="79"/>
                  </a:cubicBezTo>
                  <a:lnTo>
                    <a:pt x="62" y="4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1279;p48"/>
            <p:cNvSpPr/>
            <p:nvPr/>
          </p:nvSpPr>
          <p:spPr>
            <a:xfrm>
              <a:off x="6324" y="3519487"/>
              <a:ext cx="3667125" cy="2232024"/>
            </a:xfrm>
            <a:custGeom>
              <a:avLst/>
              <a:gdLst/>
              <a:ahLst/>
              <a:cxnLst/>
              <a:rect l="l" t="t" r="r" b="b"/>
              <a:pathLst>
                <a:path w="829" h="504" extrusionOk="0">
                  <a:moveTo>
                    <a:pt x="766" y="156"/>
                  </a:moveTo>
                  <a:cubicBezTo>
                    <a:pt x="676" y="0"/>
                    <a:pt x="676" y="0"/>
                    <a:pt x="676" y="0"/>
                  </a:cubicBezTo>
                  <a:cubicBezTo>
                    <a:pt x="680" y="40"/>
                    <a:pt x="676" y="87"/>
                    <a:pt x="651" y="131"/>
                  </a:cubicBezTo>
                  <a:cubicBezTo>
                    <a:pt x="600" y="220"/>
                    <a:pt x="492" y="222"/>
                    <a:pt x="479" y="222"/>
                  </a:cubicBezTo>
                  <a:cubicBezTo>
                    <a:pt x="479" y="222"/>
                    <a:pt x="479" y="222"/>
                    <a:pt x="479" y="222"/>
                  </a:cubicBezTo>
                  <a:cubicBezTo>
                    <a:pt x="448" y="222"/>
                    <a:pt x="448" y="222"/>
                    <a:pt x="448" y="222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45" y="242"/>
                    <a:pt x="45" y="242"/>
                    <a:pt x="45" y="242"/>
                  </a:cubicBezTo>
                  <a:cubicBezTo>
                    <a:pt x="43" y="246"/>
                    <a:pt x="0" y="318"/>
                    <a:pt x="42" y="399"/>
                  </a:cubicBezTo>
                  <a:cubicBezTo>
                    <a:pt x="91" y="495"/>
                    <a:pt x="209" y="503"/>
                    <a:pt x="216" y="504"/>
                  </a:cubicBezTo>
                  <a:cubicBezTo>
                    <a:pt x="566" y="504"/>
                    <a:pt x="566" y="504"/>
                    <a:pt x="566" y="504"/>
                  </a:cubicBezTo>
                  <a:cubicBezTo>
                    <a:pt x="674" y="504"/>
                    <a:pt x="754" y="468"/>
                    <a:pt x="792" y="402"/>
                  </a:cubicBezTo>
                  <a:cubicBezTo>
                    <a:pt x="829" y="337"/>
                    <a:pt x="820" y="249"/>
                    <a:pt x="766" y="1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1280;p48"/>
            <p:cNvSpPr/>
            <p:nvPr/>
          </p:nvSpPr>
          <p:spPr>
            <a:xfrm>
              <a:off x="-161951" y="1131887"/>
              <a:ext cx="3167061" cy="3259137"/>
            </a:xfrm>
            <a:custGeom>
              <a:avLst/>
              <a:gdLst/>
              <a:ahLst/>
              <a:cxnLst/>
              <a:rect l="l" t="t" r="r" b="b"/>
              <a:pathLst>
                <a:path w="716" h="736" extrusionOk="0">
                  <a:moveTo>
                    <a:pt x="487" y="145"/>
                  </a:moveTo>
                  <a:cubicBezTo>
                    <a:pt x="433" y="52"/>
                    <a:pt x="362" y="0"/>
                    <a:pt x="286" y="0"/>
                  </a:cubicBezTo>
                  <a:cubicBezTo>
                    <a:pt x="211" y="0"/>
                    <a:pt x="140" y="52"/>
                    <a:pt x="86" y="14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7" y="278"/>
                    <a:pt x="61" y="266"/>
                    <a:pt x="104" y="266"/>
                  </a:cubicBezTo>
                  <a:cubicBezTo>
                    <a:pt x="210" y="266"/>
                    <a:pt x="279" y="365"/>
                    <a:pt x="282" y="370"/>
                  </a:cubicBezTo>
                  <a:cubicBezTo>
                    <a:pt x="283" y="371"/>
                    <a:pt x="283" y="371"/>
                    <a:pt x="283" y="371"/>
                  </a:cubicBezTo>
                  <a:cubicBezTo>
                    <a:pt x="293" y="390"/>
                    <a:pt x="293" y="390"/>
                    <a:pt x="293" y="390"/>
                  </a:cubicBezTo>
                  <a:cubicBezTo>
                    <a:pt x="298" y="397"/>
                    <a:pt x="298" y="397"/>
                    <a:pt x="298" y="397"/>
                  </a:cubicBezTo>
                  <a:cubicBezTo>
                    <a:pt x="493" y="736"/>
                    <a:pt x="493" y="736"/>
                    <a:pt x="493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22" y="736"/>
                    <a:pt x="622" y="735"/>
                    <a:pt x="667" y="657"/>
                  </a:cubicBezTo>
                  <a:cubicBezTo>
                    <a:pt x="716" y="573"/>
                    <a:pt x="672" y="467"/>
                    <a:pt x="668" y="459"/>
                  </a:cubicBezTo>
                  <a:lnTo>
                    <a:pt x="487" y="1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1" name="Google Shape;1281;p48"/>
          <p:cNvGrpSpPr/>
          <p:nvPr/>
        </p:nvGrpSpPr>
        <p:grpSpPr>
          <a:xfrm>
            <a:off x="2536632" y="5134262"/>
            <a:ext cx="594535" cy="551043"/>
            <a:chOff x="-942990" y="1341437"/>
            <a:chExt cx="4943475" cy="4576762"/>
          </a:xfrm>
        </p:grpSpPr>
        <p:sp>
          <p:nvSpPr>
            <p:cNvPr id="1282" name="Google Shape;1282;p48"/>
            <p:cNvSpPr/>
            <p:nvPr/>
          </p:nvSpPr>
          <p:spPr>
            <a:xfrm>
              <a:off x="2301861" y="3284537"/>
              <a:ext cx="1673225" cy="1187450"/>
            </a:xfrm>
            <a:custGeom>
              <a:avLst/>
              <a:gdLst/>
              <a:ahLst/>
              <a:cxnLst/>
              <a:rect l="l" t="t" r="r" b="b"/>
              <a:pathLst>
                <a:path w="381" h="270" extrusionOk="0">
                  <a:moveTo>
                    <a:pt x="295" y="270"/>
                  </a:moveTo>
                  <a:cubicBezTo>
                    <a:pt x="336" y="270"/>
                    <a:pt x="381" y="237"/>
                    <a:pt x="360" y="184"/>
                  </a:cubicBezTo>
                  <a:cubicBezTo>
                    <a:pt x="360" y="184"/>
                    <a:pt x="360" y="184"/>
                    <a:pt x="360" y="184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80" y="270"/>
                    <a:pt x="80" y="270"/>
                    <a:pt x="80" y="270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0"/>
                    <a:pt x="0" y="270"/>
                    <a:pt x="0" y="270"/>
                  </a:cubicBezTo>
                  <a:lnTo>
                    <a:pt x="295" y="27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p48"/>
            <p:cNvSpPr/>
            <p:nvPr/>
          </p:nvSpPr>
          <p:spPr>
            <a:xfrm>
              <a:off x="-157177" y="4164012"/>
              <a:ext cx="1208087" cy="1560512"/>
            </a:xfrm>
            <a:custGeom>
              <a:avLst/>
              <a:gdLst/>
              <a:ahLst/>
              <a:cxnLst/>
              <a:rect l="l" t="t" r="r" b="b"/>
              <a:pathLst>
                <a:path w="275" h="355" extrusionOk="0">
                  <a:moveTo>
                    <a:pt x="275" y="70"/>
                  </a:moveTo>
                  <a:cubicBezTo>
                    <a:pt x="128" y="70"/>
                    <a:pt x="128" y="70"/>
                    <a:pt x="128" y="7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20" y="256"/>
                    <a:pt x="20" y="256"/>
                    <a:pt x="20" y="256"/>
                  </a:cubicBezTo>
                  <a:cubicBezTo>
                    <a:pt x="0" y="291"/>
                    <a:pt x="5" y="346"/>
                    <a:pt x="62" y="354"/>
                  </a:cubicBezTo>
                  <a:cubicBezTo>
                    <a:pt x="62" y="355"/>
                    <a:pt x="62" y="355"/>
                    <a:pt x="62" y="355"/>
                  </a:cubicBezTo>
                  <a:cubicBezTo>
                    <a:pt x="275" y="355"/>
                    <a:pt x="275" y="355"/>
                    <a:pt x="275" y="355"/>
                  </a:cubicBezTo>
                  <a:lnTo>
                    <a:pt x="275" y="7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p48"/>
            <p:cNvSpPr/>
            <p:nvPr/>
          </p:nvSpPr>
          <p:spPr>
            <a:xfrm>
              <a:off x="123810" y="1443037"/>
              <a:ext cx="1581150" cy="1635125"/>
            </a:xfrm>
            <a:custGeom>
              <a:avLst/>
              <a:gdLst/>
              <a:ahLst/>
              <a:cxnLst/>
              <a:rect l="l" t="t" r="r" b="b"/>
              <a:pathLst>
                <a:path w="360" h="372" extrusionOk="0">
                  <a:moveTo>
                    <a:pt x="213" y="58"/>
                  </a:moveTo>
                  <a:cubicBezTo>
                    <a:pt x="192" y="23"/>
                    <a:pt x="142" y="0"/>
                    <a:pt x="106" y="45"/>
                  </a:cubicBezTo>
                  <a:cubicBezTo>
                    <a:pt x="106" y="45"/>
                    <a:pt x="106" y="45"/>
                    <a:pt x="106" y="45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7" y="372"/>
                    <a:pt x="247" y="372"/>
                    <a:pt x="247" y="372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60" y="314"/>
                    <a:pt x="360" y="314"/>
                    <a:pt x="360" y="314"/>
                  </a:cubicBezTo>
                  <a:cubicBezTo>
                    <a:pt x="360" y="314"/>
                    <a:pt x="360" y="314"/>
                    <a:pt x="360" y="314"/>
                  </a:cubicBezTo>
                  <a:lnTo>
                    <a:pt x="213" y="58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p48"/>
            <p:cNvSpPr/>
            <p:nvPr/>
          </p:nvSpPr>
          <p:spPr>
            <a:xfrm>
              <a:off x="-942990" y="3162300"/>
              <a:ext cx="1800225" cy="2562225"/>
            </a:xfrm>
            <a:custGeom>
              <a:avLst/>
              <a:gdLst/>
              <a:ahLst/>
              <a:cxnLst/>
              <a:rect l="l" t="t" r="r" b="b"/>
              <a:pathLst>
                <a:path w="410" h="583" extrusionOk="0">
                  <a:moveTo>
                    <a:pt x="410" y="206"/>
                  </a:moveTo>
                  <a:cubicBezTo>
                    <a:pt x="314" y="0"/>
                    <a:pt x="314" y="0"/>
                    <a:pt x="314" y="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20" y="223"/>
                    <a:pt x="20" y="223"/>
                    <a:pt x="20" y="223"/>
                  </a:cubicBezTo>
                  <a:cubicBezTo>
                    <a:pt x="0" y="258"/>
                    <a:pt x="0" y="302"/>
                    <a:pt x="20" y="337"/>
                  </a:cubicBezTo>
                  <a:cubicBezTo>
                    <a:pt x="129" y="526"/>
                    <a:pt x="129" y="526"/>
                    <a:pt x="129" y="526"/>
                  </a:cubicBezTo>
                  <a:cubicBezTo>
                    <a:pt x="150" y="561"/>
                    <a:pt x="188" y="583"/>
                    <a:pt x="228" y="583"/>
                  </a:cubicBezTo>
                  <a:cubicBezTo>
                    <a:pt x="241" y="583"/>
                    <a:pt x="241" y="583"/>
                    <a:pt x="241" y="583"/>
                  </a:cubicBezTo>
                  <a:cubicBezTo>
                    <a:pt x="241" y="582"/>
                    <a:pt x="241" y="582"/>
                    <a:pt x="241" y="582"/>
                  </a:cubicBezTo>
                  <a:cubicBezTo>
                    <a:pt x="184" y="574"/>
                    <a:pt x="179" y="519"/>
                    <a:pt x="199" y="484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72" y="185"/>
                    <a:pt x="372" y="185"/>
                    <a:pt x="372" y="185"/>
                  </a:cubicBezTo>
                  <a:lnTo>
                    <a:pt x="410" y="206"/>
                  </a:ln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1286;p48"/>
            <p:cNvSpPr/>
            <p:nvPr/>
          </p:nvSpPr>
          <p:spPr>
            <a:xfrm>
              <a:off x="588948" y="1341437"/>
              <a:ext cx="2481262" cy="1855787"/>
            </a:xfrm>
            <a:custGeom>
              <a:avLst/>
              <a:gdLst/>
              <a:ahLst/>
              <a:cxnLst/>
              <a:rect l="l" t="t" r="r" b="b"/>
              <a:pathLst>
                <a:path w="565" h="422" extrusionOk="0">
                  <a:moveTo>
                    <a:pt x="526" y="238"/>
                  </a:moveTo>
                  <a:cubicBezTo>
                    <a:pt x="421" y="57"/>
                    <a:pt x="421" y="57"/>
                    <a:pt x="421" y="57"/>
                  </a:cubicBezTo>
                  <a:cubicBezTo>
                    <a:pt x="401" y="21"/>
                    <a:pt x="363" y="0"/>
                    <a:pt x="32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65" y="0"/>
                    <a:pt x="27" y="21"/>
                    <a:pt x="7" y="5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36" y="23"/>
                    <a:pt x="86" y="46"/>
                    <a:pt x="107" y="81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79" y="381"/>
                    <a:pt x="279" y="381"/>
                    <a:pt x="279" y="381"/>
                  </a:cubicBezTo>
                  <a:cubicBezTo>
                    <a:pt x="241" y="402"/>
                    <a:pt x="241" y="402"/>
                    <a:pt x="241" y="402"/>
                  </a:cubicBezTo>
                  <a:cubicBezTo>
                    <a:pt x="468" y="422"/>
                    <a:pt x="468" y="422"/>
                    <a:pt x="468" y="422"/>
                  </a:cubicBezTo>
                  <a:cubicBezTo>
                    <a:pt x="565" y="216"/>
                    <a:pt x="565" y="216"/>
                    <a:pt x="565" y="216"/>
                  </a:cubicBezTo>
                  <a:lnTo>
                    <a:pt x="526" y="238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1287;p48"/>
            <p:cNvSpPr/>
            <p:nvPr/>
          </p:nvSpPr>
          <p:spPr>
            <a:xfrm>
              <a:off x="1506523" y="4094162"/>
              <a:ext cx="2493962" cy="1824037"/>
            </a:xfrm>
            <a:custGeom>
              <a:avLst/>
              <a:gdLst/>
              <a:ahLst/>
              <a:cxnLst/>
              <a:rect l="l" t="t" r="r" b="b"/>
              <a:pathLst>
                <a:path w="568" h="415" extrusionOk="0">
                  <a:moveTo>
                    <a:pt x="547" y="11"/>
                  </a:moveTo>
                  <a:cubicBezTo>
                    <a:pt x="541" y="0"/>
                    <a:pt x="541" y="0"/>
                    <a:pt x="541" y="0"/>
                  </a:cubicBezTo>
                  <a:cubicBezTo>
                    <a:pt x="541" y="0"/>
                    <a:pt x="541" y="0"/>
                    <a:pt x="541" y="0"/>
                  </a:cubicBezTo>
                  <a:cubicBezTo>
                    <a:pt x="562" y="53"/>
                    <a:pt x="517" y="86"/>
                    <a:pt x="476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31" y="86"/>
                    <a:pt x="131" y="86"/>
                    <a:pt x="131" y="86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1" y="415"/>
                    <a:pt x="131" y="415"/>
                    <a:pt x="131" y="415"/>
                  </a:cubicBezTo>
                  <a:cubicBezTo>
                    <a:pt x="131" y="371"/>
                    <a:pt x="131" y="371"/>
                    <a:pt x="131" y="371"/>
                  </a:cubicBezTo>
                  <a:cubicBezTo>
                    <a:pt x="340" y="371"/>
                    <a:pt x="340" y="371"/>
                    <a:pt x="340" y="371"/>
                  </a:cubicBezTo>
                  <a:cubicBezTo>
                    <a:pt x="380" y="371"/>
                    <a:pt x="418" y="349"/>
                    <a:pt x="438" y="314"/>
                  </a:cubicBezTo>
                  <a:cubicBezTo>
                    <a:pt x="547" y="125"/>
                    <a:pt x="547" y="125"/>
                    <a:pt x="547" y="125"/>
                  </a:cubicBezTo>
                  <a:cubicBezTo>
                    <a:pt x="568" y="90"/>
                    <a:pt x="568" y="46"/>
                    <a:pt x="547" y="11"/>
                  </a:cubicBez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8" name="Google Shape;1288;p48"/>
          <p:cNvGrpSpPr/>
          <p:nvPr/>
        </p:nvGrpSpPr>
        <p:grpSpPr>
          <a:xfrm>
            <a:off x="5850396" y="5113064"/>
            <a:ext cx="588443" cy="594295"/>
            <a:chOff x="5403812" y="5489899"/>
            <a:chExt cx="712976" cy="720067"/>
          </a:xfrm>
        </p:grpSpPr>
        <p:sp>
          <p:nvSpPr>
            <p:cNvPr id="1289" name="Google Shape;1289;p48"/>
            <p:cNvSpPr/>
            <p:nvPr/>
          </p:nvSpPr>
          <p:spPr>
            <a:xfrm>
              <a:off x="5863287" y="5489899"/>
              <a:ext cx="253500" cy="255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1290;p48"/>
            <p:cNvSpPr/>
            <p:nvPr/>
          </p:nvSpPr>
          <p:spPr>
            <a:xfrm>
              <a:off x="5403812" y="5489899"/>
              <a:ext cx="252900" cy="255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1291;p48"/>
            <p:cNvSpPr/>
            <p:nvPr/>
          </p:nvSpPr>
          <p:spPr>
            <a:xfrm>
              <a:off x="5863287" y="5954666"/>
              <a:ext cx="253500" cy="255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2" name="Google Shape;1292;p48"/>
            <p:cNvSpPr/>
            <p:nvPr/>
          </p:nvSpPr>
          <p:spPr>
            <a:xfrm>
              <a:off x="5403812" y="5954666"/>
              <a:ext cx="252900" cy="255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3" name="Google Shape;1293;p48"/>
            <p:cNvSpPr/>
            <p:nvPr/>
          </p:nvSpPr>
          <p:spPr>
            <a:xfrm>
              <a:off x="5644905" y="5535496"/>
              <a:ext cx="228017" cy="163872"/>
            </a:xfrm>
            <a:custGeom>
              <a:avLst/>
              <a:gdLst/>
              <a:ahLst/>
              <a:cxnLst/>
              <a:rect l="l" t="t" r="r" b="b"/>
              <a:pathLst>
                <a:path w="362" h="258" extrusionOk="0">
                  <a:moveTo>
                    <a:pt x="362" y="0"/>
                  </a:moveTo>
                  <a:cubicBezTo>
                    <a:pt x="220" y="71"/>
                    <a:pt x="142" y="71"/>
                    <a:pt x="0" y="0"/>
                  </a:cubicBezTo>
                  <a:cubicBezTo>
                    <a:pt x="26" y="37"/>
                    <a:pt x="41" y="81"/>
                    <a:pt x="41" y="129"/>
                  </a:cubicBezTo>
                  <a:cubicBezTo>
                    <a:pt x="41" y="177"/>
                    <a:pt x="26" y="222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2"/>
                    <a:pt x="321" y="177"/>
                    <a:pt x="321" y="129"/>
                  </a:cubicBezTo>
                  <a:cubicBezTo>
                    <a:pt x="321" y="81"/>
                    <a:pt x="336" y="37"/>
                    <a:pt x="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4" name="Google Shape;1294;p48"/>
            <p:cNvSpPr/>
            <p:nvPr/>
          </p:nvSpPr>
          <p:spPr>
            <a:xfrm>
              <a:off x="5644905" y="6000263"/>
              <a:ext cx="228017" cy="164103"/>
            </a:xfrm>
            <a:custGeom>
              <a:avLst/>
              <a:gdLst/>
              <a:ahLst/>
              <a:cxnLst/>
              <a:rect l="l" t="t" r="r" b="b"/>
              <a:pathLst>
                <a:path w="362" h="258" extrusionOk="0">
                  <a:moveTo>
                    <a:pt x="321" y="129"/>
                  </a:moveTo>
                  <a:cubicBezTo>
                    <a:pt x="321" y="81"/>
                    <a:pt x="336" y="36"/>
                    <a:pt x="362" y="0"/>
                  </a:cubicBezTo>
                  <a:cubicBezTo>
                    <a:pt x="220" y="70"/>
                    <a:pt x="142" y="70"/>
                    <a:pt x="0" y="0"/>
                  </a:cubicBezTo>
                  <a:cubicBezTo>
                    <a:pt x="26" y="36"/>
                    <a:pt x="41" y="81"/>
                    <a:pt x="41" y="129"/>
                  </a:cubicBezTo>
                  <a:cubicBezTo>
                    <a:pt x="41" y="177"/>
                    <a:pt x="26" y="221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1"/>
                    <a:pt x="321" y="177"/>
                    <a:pt x="321" y="1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5" name="Google Shape;1295;p48"/>
            <p:cNvSpPr/>
            <p:nvPr/>
          </p:nvSpPr>
          <p:spPr>
            <a:xfrm>
              <a:off x="5447856" y="5734318"/>
              <a:ext cx="162411" cy="230995"/>
            </a:xfrm>
            <a:custGeom>
              <a:avLst/>
              <a:gdLst/>
              <a:ahLst/>
              <a:cxnLst/>
              <a:rect l="l" t="t" r="r" b="b"/>
              <a:pathLst>
                <a:path w="258" h="363" extrusionOk="0">
                  <a:moveTo>
                    <a:pt x="0" y="363"/>
                  </a:moveTo>
                  <a:cubicBezTo>
                    <a:pt x="36" y="337"/>
                    <a:pt x="81" y="322"/>
                    <a:pt x="129" y="322"/>
                  </a:cubicBezTo>
                  <a:cubicBezTo>
                    <a:pt x="177" y="322"/>
                    <a:pt x="221" y="337"/>
                    <a:pt x="258" y="363"/>
                  </a:cubicBezTo>
                  <a:cubicBezTo>
                    <a:pt x="188" y="221"/>
                    <a:pt x="188" y="142"/>
                    <a:pt x="258" y="0"/>
                  </a:cubicBezTo>
                  <a:cubicBezTo>
                    <a:pt x="221" y="26"/>
                    <a:pt x="177" y="41"/>
                    <a:pt x="129" y="41"/>
                  </a:cubicBezTo>
                  <a:cubicBezTo>
                    <a:pt x="81" y="41"/>
                    <a:pt x="36" y="26"/>
                    <a:pt x="0" y="0"/>
                  </a:cubicBezTo>
                  <a:cubicBezTo>
                    <a:pt x="70" y="142"/>
                    <a:pt x="70" y="221"/>
                    <a:pt x="0" y="3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6" name="Google Shape;1296;p48"/>
            <p:cNvSpPr/>
            <p:nvPr/>
          </p:nvSpPr>
          <p:spPr>
            <a:xfrm>
              <a:off x="5907561" y="5735013"/>
              <a:ext cx="162411" cy="230300"/>
            </a:xfrm>
            <a:custGeom>
              <a:avLst/>
              <a:gdLst/>
              <a:ahLst/>
              <a:cxnLst/>
              <a:rect l="l" t="t" r="r" b="b"/>
              <a:pathLst>
                <a:path w="258" h="362" extrusionOk="0">
                  <a:moveTo>
                    <a:pt x="258" y="0"/>
                  </a:moveTo>
                  <a:cubicBezTo>
                    <a:pt x="222" y="25"/>
                    <a:pt x="177" y="40"/>
                    <a:pt x="129" y="40"/>
                  </a:cubicBezTo>
                  <a:cubicBezTo>
                    <a:pt x="81" y="40"/>
                    <a:pt x="37" y="25"/>
                    <a:pt x="0" y="0"/>
                  </a:cubicBezTo>
                  <a:cubicBezTo>
                    <a:pt x="70" y="142"/>
                    <a:pt x="70" y="220"/>
                    <a:pt x="0" y="362"/>
                  </a:cubicBezTo>
                  <a:cubicBezTo>
                    <a:pt x="37" y="336"/>
                    <a:pt x="81" y="321"/>
                    <a:pt x="129" y="321"/>
                  </a:cubicBezTo>
                  <a:cubicBezTo>
                    <a:pt x="177" y="321"/>
                    <a:pt x="222" y="336"/>
                    <a:pt x="258" y="362"/>
                  </a:cubicBezTo>
                  <a:cubicBezTo>
                    <a:pt x="188" y="220"/>
                    <a:pt x="188" y="142"/>
                    <a:pt x="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7" name="Google Shape;1297;p48"/>
          <p:cNvGrpSpPr/>
          <p:nvPr/>
        </p:nvGrpSpPr>
        <p:grpSpPr>
          <a:xfrm>
            <a:off x="6907451" y="5143023"/>
            <a:ext cx="594201" cy="534432"/>
            <a:chOff x="6684573" y="5526199"/>
            <a:chExt cx="719953" cy="647534"/>
          </a:xfrm>
        </p:grpSpPr>
        <p:sp>
          <p:nvSpPr>
            <p:cNvPr id="1298" name="Google Shape;1298;p48"/>
            <p:cNvSpPr/>
            <p:nvPr/>
          </p:nvSpPr>
          <p:spPr>
            <a:xfrm>
              <a:off x="7099045" y="5526199"/>
              <a:ext cx="168000" cy="168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9" name="Google Shape;1299;p48"/>
            <p:cNvSpPr/>
            <p:nvPr/>
          </p:nvSpPr>
          <p:spPr>
            <a:xfrm>
              <a:off x="6823531" y="5526199"/>
              <a:ext cx="168000" cy="168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0" name="Google Shape;1300;p48"/>
            <p:cNvSpPr/>
            <p:nvPr/>
          </p:nvSpPr>
          <p:spPr>
            <a:xfrm>
              <a:off x="7099045" y="6004833"/>
              <a:ext cx="168000" cy="1689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1" name="Google Shape;1301;p48"/>
            <p:cNvSpPr/>
            <p:nvPr/>
          </p:nvSpPr>
          <p:spPr>
            <a:xfrm>
              <a:off x="7236525" y="5765701"/>
              <a:ext cx="168000" cy="168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2" name="Google Shape;1302;p48"/>
            <p:cNvSpPr/>
            <p:nvPr/>
          </p:nvSpPr>
          <p:spPr>
            <a:xfrm>
              <a:off x="6684573" y="5765701"/>
              <a:ext cx="168600" cy="168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3" name="Google Shape;1303;p48"/>
            <p:cNvSpPr/>
            <p:nvPr/>
          </p:nvSpPr>
          <p:spPr>
            <a:xfrm>
              <a:off x="6823531" y="6004833"/>
              <a:ext cx="168000" cy="168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4" name="Google Shape;1304;p48"/>
            <p:cNvSpPr/>
            <p:nvPr/>
          </p:nvSpPr>
          <p:spPr>
            <a:xfrm>
              <a:off x="6768280" y="5655289"/>
              <a:ext cx="139512" cy="149620"/>
            </a:xfrm>
            <a:custGeom>
              <a:avLst/>
              <a:gdLst/>
              <a:ahLst/>
              <a:cxnLst/>
              <a:rect l="l" t="t" r="r" b="b"/>
              <a:pathLst>
                <a:path w="306" h="328" extrusionOk="0">
                  <a:moveTo>
                    <a:pt x="305" y="101"/>
                  </a:moveTo>
                  <a:cubicBezTo>
                    <a:pt x="231" y="101"/>
                    <a:pt x="166" y="61"/>
                    <a:pt x="132" y="0"/>
                  </a:cubicBezTo>
                  <a:cubicBezTo>
                    <a:pt x="140" y="114"/>
                    <a:pt x="103" y="178"/>
                    <a:pt x="0" y="227"/>
                  </a:cubicBezTo>
                  <a:cubicBezTo>
                    <a:pt x="1" y="227"/>
                    <a:pt x="1" y="227"/>
                    <a:pt x="1" y="227"/>
                  </a:cubicBezTo>
                  <a:cubicBezTo>
                    <a:pt x="75" y="227"/>
                    <a:pt x="140" y="268"/>
                    <a:pt x="174" y="328"/>
                  </a:cubicBezTo>
                  <a:cubicBezTo>
                    <a:pt x="166" y="214"/>
                    <a:pt x="203" y="151"/>
                    <a:pt x="306" y="101"/>
                  </a:cubicBezTo>
                  <a:cubicBezTo>
                    <a:pt x="306" y="101"/>
                    <a:pt x="305" y="101"/>
                    <a:pt x="30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5" name="Google Shape;1305;p48"/>
            <p:cNvSpPr/>
            <p:nvPr/>
          </p:nvSpPr>
          <p:spPr>
            <a:xfrm>
              <a:off x="6985587" y="5564482"/>
              <a:ext cx="119371" cy="92287"/>
            </a:xfrm>
            <a:custGeom>
              <a:avLst/>
              <a:gdLst/>
              <a:ahLst/>
              <a:cxnLst/>
              <a:rect l="l" t="t" r="r" b="b"/>
              <a:pathLst>
                <a:path w="262" h="202" extrusionOk="0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5"/>
                    <a:pt x="95" y="65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8"/>
                    <a:pt x="167" y="138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1306;p48"/>
            <p:cNvSpPr/>
            <p:nvPr/>
          </p:nvSpPr>
          <p:spPr>
            <a:xfrm>
              <a:off x="7182383" y="5894792"/>
              <a:ext cx="138958" cy="149249"/>
            </a:xfrm>
            <a:custGeom>
              <a:avLst/>
              <a:gdLst/>
              <a:ahLst/>
              <a:cxnLst/>
              <a:rect l="l" t="t" r="r" b="b"/>
              <a:pathLst>
                <a:path w="305" h="327" extrusionOk="0">
                  <a:moveTo>
                    <a:pt x="304" y="101"/>
                  </a:moveTo>
                  <a:cubicBezTo>
                    <a:pt x="230" y="101"/>
                    <a:pt x="165" y="60"/>
                    <a:pt x="131" y="0"/>
                  </a:cubicBezTo>
                  <a:cubicBezTo>
                    <a:pt x="139" y="114"/>
                    <a:pt x="103" y="177"/>
                    <a:pt x="0" y="227"/>
                  </a:cubicBezTo>
                  <a:cubicBezTo>
                    <a:pt x="1" y="227"/>
                    <a:pt x="1" y="227"/>
                    <a:pt x="2" y="227"/>
                  </a:cubicBezTo>
                  <a:cubicBezTo>
                    <a:pt x="76" y="227"/>
                    <a:pt x="140" y="267"/>
                    <a:pt x="175" y="327"/>
                  </a:cubicBezTo>
                  <a:cubicBezTo>
                    <a:pt x="166" y="214"/>
                    <a:pt x="203" y="151"/>
                    <a:pt x="305" y="101"/>
                  </a:cubicBezTo>
                  <a:cubicBezTo>
                    <a:pt x="305" y="101"/>
                    <a:pt x="304" y="101"/>
                    <a:pt x="30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7" name="Google Shape;1307;p48"/>
            <p:cNvSpPr/>
            <p:nvPr/>
          </p:nvSpPr>
          <p:spPr>
            <a:xfrm>
              <a:off x="7182383" y="5655844"/>
              <a:ext cx="138958" cy="149065"/>
            </a:xfrm>
            <a:custGeom>
              <a:avLst/>
              <a:gdLst/>
              <a:ahLst/>
              <a:cxnLst/>
              <a:rect l="l" t="t" r="r" b="b"/>
              <a:pathLst>
                <a:path w="305" h="327" extrusionOk="0">
                  <a:moveTo>
                    <a:pt x="131" y="327"/>
                  </a:moveTo>
                  <a:cubicBezTo>
                    <a:pt x="165" y="267"/>
                    <a:pt x="230" y="226"/>
                    <a:pt x="304" y="226"/>
                  </a:cubicBezTo>
                  <a:cubicBezTo>
                    <a:pt x="304" y="226"/>
                    <a:pt x="305" y="226"/>
                    <a:pt x="305" y="226"/>
                  </a:cubicBezTo>
                  <a:cubicBezTo>
                    <a:pt x="203" y="176"/>
                    <a:pt x="166" y="113"/>
                    <a:pt x="175" y="0"/>
                  </a:cubicBezTo>
                  <a:cubicBezTo>
                    <a:pt x="140" y="60"/>
                    <a:pt x="76" y="100"/>
                    <a:pt x="2" y="100"/>
                  </a:cubicBezTo>
                  <a:cubicBezTo>
                    <a:pt x="1" y="100"/>
                    <a:pt x="1" y="100"/>
                    <a:pt x="0" y="100"/>
                  </a:cubicBezTo>
                  <a:cubicBezTo>
                    <a:pt x="103" y="150"/>
                    <a:pt x="139" y="213"/>
                    <a:pt x="131" y="3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8" name="Google Shape;1308;p48"/>
            <p:cNvSpPr/>
            <p:nvPr/>
          </p:nvSpPr>
          <p:spPr>
            <a:xfrm>
              <a:off x="6768280" y="5894792"/>
              <a:ext cx="139512" cy="149620"/>
            </a:xfrm>
            <a:custGeom>
              <a:avLst/>
              <a:gdLst/>
              <a:ahLst/>
              <a:cxnLst/>
              <a:rect l="l" t="t" r="r" b="b"/>
              <a:pathLst>
                <a:path w="306" h="328" extrusionOk="0">
                  <a:moveTo>
                    <a:pt x="132" y="328"/>
                  </a:moveTo>
                  <a:cubicBezTo>
                    <a:pt x="166" y="267"/>
                    <a:pt x="231" y="227"/>
                    <a:pt x="305" y="227"/>
                  </a:cubicBezTo>
                  <a:cubicBezTo>
                    <a:pt x="305" y="227"/>
                    <a:pt x="306" y="227"/>
                    <a:pt x="306" y="227"/>
                  </a:cubicBezTo>
                  <a:cubicBezTo>
                    <a:pt x="203" y="177"/>
                    <a:pt x="166" y="114"/>
                    <a:pt x="174" y="0"/>
                  </a:cubicBezTo>
                  <a:cubicBezTo>
                    <a:pt x="140" y="60"/>
                    <a:pt x="75" y="101"/>
                    <a:pt x="1" y="101"/>
                  </a:cubicBezTo>
                  <a:cubicBezTo>
                    <a:pt x="1" y="101"/>
                    <a:pt x="1" y="101"/>
                    <a:pt x="0" y="101"/>
                  </a:cubicBezTo>
                  <a:cubicBezTo>
                    <a:pt x="103" y="150"/>
                    <a:pt x="140" y="214"/>
                    <a:pt x="132" y="3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9" name="Google Shape;1309;p48"/>
            <p:cNvSpPr/>
            <p:nvPr/>
          </p:nvSpPr>
          <p:spPr>
            <a:xfrm>
              <a:off x="6985587" y="6043117"/>
              <a:ext cx="119371" cy="92102"/>
            </a:xfrm>
            <a:custGeom>
              <a:avLst/>
              <a:gdLst/>
              <a:ahLst/>
              <a:cxnLst/>
              <a:rect l="l" t="t" r="r" b="b"/>
              <a:pathLst>
                <a:path w="262" h="202" extrusionOk="0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4"/>
                    <a:pt x="95" y="64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7"/>
                    <a:pt x="167" y="137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0" name="Google Shape;1310;p48"/>
          <p:cNvGrpSpPr/>
          <p:nvPr/>
        </p:nvGrpSpPr>
        <p:grpSpPr>
          <a:xfrm>
            <a:off x="9033473" y="5143117"/>
            <a:ext cx="594241" cy="534201"/>
            <a:chOff x="9260527" y="5526313"/>
            <a:chExt cx="720002" cy="647256"/>
          </a:xfrm>
        </p:grpSpPr>
        <p:sp>
          <p:nvSpPr>
            <p:cNvPr id="1311" name="Google Shape;1311;p48"/>
            <p:cNvSpPr/>
            <p:nvPr/>
          </p:nvSpPr>
          <p:spPr>
            <a:xfrm>
              <a:off x="9674794" y="5526313"/>
              <a:ext cx="168000" cy="168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48"/>
            <p:cNvSpPr/>
            <p:nvPr/>
          </p:nvSpPr>
          <p:spPr>
            <a:xfrm>
              <a:off x="9398943" y="5526313"/>
              <a:ext cx="168300" cy="168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48"/>
            <p:cNvSpPr/>
            <p:nvPr/>
          </p:nvSpPr>
          <p:spPr>
            <a:xfrm>
              <a:off x="9674794" y="6005269"/>
              <a:ext cx="168000" cy="168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48"/>
            <p:cNvSpPr/>
            <p:nvPr/>
          </p:nvSpPr>
          <p:spPr>
            <a:xfrm>
              <a:off x="9812230" y="5765496"/>
              <a:ext cx="168300" cy="168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48"/>
            <p:cNvSpPr/>
            <p:nvPr/>
          </p:nvSpPr>
          <p:spPr>
            <a:xfrm>
              <a:off x="9260527" y="5765496"/>
              <a:ext cx="168000" cy="16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48"/>
            <p:cNvSpPr/>
            <p:nvPr/>
          </p:nvSpPr>
          <p:spPr>
            <a:xfrm>
              <a:off x="9398943" y="6005269"/>
              <a:ext cx="168300" cy="168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48"/>
            <p:cNvSpPr/>
            <p:nvPr/>
          </p:nvSpPr>
          <p:spPr>
            <a:xfrm>
              <a:off x="9832032" y="5672808"/>
              <a:ext cx="47838" cy="83066"/>
            </a:xfrm>
            <a:custGeom>
              <a:avLst/>
              <a:gdLst/>
              <a:ahLst/>
              <a:cxnLst/>
              <a:rect l="l" t="t" r="r" b="b"/>
              <a:pathLst>
                <a:path w="94" h="163" extrusionOk="0">
                  <a:moveTo>
                    <a:pt x="0" y="0"/>
                  </a:moveTo>
                  <a:cubicBezTo>
                    <a:pt x="20" y="23"/>
                    <a:pt x="38" y="49"/>
                    <a:pt x="54" y="77"/>
                  </a:cubicBezTo>
                  <a:cubicBezTo>
                    <a:pt x="70" y="105"/>
                    <a:pt x="83" y="134"/>
                    <a:pt x="94" y="163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48"/>
            <p:cNvSpPr/>
            <p:nvPr/>
          </p:nvSpPr>
          <p:spPr>
            <a:xfrm>
              <a:off x="9831639" y="5944589"/>
              <a:ext cx="48230" cy="83066"/>
            </a:xfrm>
            <a:custGeom>
              <a:avLst/>
              <a:gdLst/>
              <a:ahLst/>
              <a:cxnLst/>
              <a:rect l="l" t="t" r="r" b="b"/>
              <a:pathLst>
                <a:path w="95" h="163" extrusionOk="0">
                  <a:moveTo>
                    <a:pt x="95" y="0"/>
                  </a:moveTo>
                  <a:cubicBezTo>
                    <a:pt x="84" y="29"/>
                    <a:pt x="71" y="58"/>
                    <a:pt x="55" y="85"/>
                  </a:cubicBezTo>
                  <a:cubicBezTo>
                    <a:pt x="39" y="113"/>
                    <a:pt x="20" y="139"/>
                    <a:pt x="0" y="163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48"/>
            <p:cNvSpPr/>
            <p:nvPr/>
          </p:nvSpPr>
          <p:spPr>
            <a:xfrm>
              <a:off x="9572453" y="6122111"/>
              <a:ext cx="96263" cy="4124"/>
            </a:xfrm>
            <a:custGeom>
              <a:avLst/>
              <a:gdLst/>
              <a:ahLst/>
              <a:cxnLst/>
              <a:rect l="l" t="t" r="r" b="b"/>
              <a:pathLst>
                <a:path w="189" h="8" extrusionOk="0">
                  <a:moveTo>
                    <a:pt x="189" y="0"/>
                  </a:moveTo>
                  <a:cubicBezTo>
                    <a:pt x="158" y="5"/>
                    <a:pt x="127" y="8"/>
                    <a:pt x="95" y="8"/>
                  </a:cubicBezTo>
                  <a:cubicBezTo>
                    <a:pt x="63" y="8"/>
                    <a:pt x="31" y="5"/>
                    <a:pt x="0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48"/>
            <p:cNvSpPr/>
            <p:nvPr/>
          </p:nvSpPr>
          <p:spPr>
            <a:xfrm>
              <a:off x="9361889" y="5944196"/>
              <a:ext cx="47838" cy="83066"/>
            </a:xfrm>
            <a:custGeom>
              <a:avLst/>
              <a:gdLst/>
              <a:ahLst/>
              <a:cxnLst/>
              <a:rect l="l" t="t" r="r" b="b"/>
              <a:pathLst>
                <a:path w="94" h="163" extrusionOk="0">
                  <a:moveTo>
                    <a:pt x="94" y="163"/>
                  </a:moveTo>
                  <a:cubicBezTo>
                    <a:pt x="74" y="140"/>
                    <a:pt x="56" y="114"/>
                    <a:pt x="40" y="86"/>
                  </a:cubicBezTo>
                  <a:cubicBezTo>
                    <a:pt x="24" y="58"/>
                    <a:pt x="11" y="30"/>
                    <a:pt x="0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1321;p48"/>
            <p:cNvSpPr/>
            <p:nvPr/>
          </p:nvSpPr>
          <p:spPr>
            <a:xfrm>
              <a:off x="9361889" y="5672219"/>
              <a:ext cx="48230" cy="83066"/>
            </a:xfrm>
            <a:custGeom>
              <a:avLst/>
              <a:gdLst/>
              <a:ahLst/>
              <a:cxnLst/>
              <a:rect l="l" t="t" r="r" b="b"/>
              <a:pathLst>
                <a:path w="95" h="163" extrusionOk="0">
                  <a:moveTo>
                    <a:pt x="0" y="163"/>
                  </a:moveTo>
                  <a:cubicBezTo>
                    <a:pt x="11" y="134"/>
                    <a:pt x="24" y="106"/>
                    <a:pt x="40" y="78"/>
                  </a:cubicBezTo>
                  <a:cubicBezTo>
                    <a:pt x="56" y="50"/>
                    <a:pt x="75" y="24"/>
                    <a:pt x="95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1322;p48"/>
            <p:cNvSpPr/>
            <p:nvPr/>
          </p:nvSpPr>
          <p:spPr>
            <a:xfrm>
              <a:off x="9573041" y="5573835"/>
              <a:ext cx="96263" cy="4124"/>
            </a:xfrm>
            <a:custGeom>
              <a:avLst/>
              <a:gdLst/>
              <a:ahLst/>
              <a:cxnLst/>
              <a:rect l="l" t="t" r="r" b="b"/>
              <a:pathLst>
                <a:path w="189" h="8" extrusionOk="0">
                  <a:moveTo>
                    <a:pt x="0" y="8"/>
                  </a:moveTo>
                  <a:cubicBezTo>
                    <a:pt x="31" y="3"/>
                    <a:pt x="62" y="0"/>
                    <a:pt x="94" y="0"/>
                  </a:cubicBezTo>
                  <a:cubicBezTo>
                    <a:pt x="126" y="0"/>
                    <a:pt x="158" y="3"/>
                    <a:pt x="189" y="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3" name="Google Shape;1323;p48"/>
          <p:cNvGrpSpPr/>
          <p:nvPr/>
        </p:nvGrpSpPr>
        <p:grpSpPr>
          <a:xfrm>
            <a:off x="10096459" y="5113033"/>
            <a:ext cx="594109" cy="594324"/>
            <a:chOff x="10548477" y="5489861"/>
            <a:chExt cx="719842" cy="720102"/>
          </a:xfrm>
        </p:grpSpPr>
        <p:sp>
          <p:nvSpPr>
            <p:cNvPr id="1324" name="Google Shape;1324;p48"/>
            <p:cNvSpPr/>
            <p:nvPr/>
          </p:nvSpPr>
          <p:spPr>
            <a:xfrm>
              <a:off x="11053818" y="5489861"/>
              <a:ext cx="214500" cy="215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5" name="Google Shape;1325;p48"/>
            <p:cNvSpPr/>
            <p:nvPr/>
          </p:nvSpPr>
          <p:spPr>
            <a:xfrm>
              <a:off x="11053818" y="5994863"/>
              <a:ext cx="214500" cy="2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6" name="Google Shape;1326;p48"/>
            <p:cNvSpPr/>
            <p:nvPr/>
          </p:nvSpPr>
          <p:spPr>
            <a:xfrm>
              <a:off x="10548477" y="5489861"/>
              <a:ext cx="214500" cy="2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7" name="Google Shape;1327;p48"/>
            <p:cNvSpPr/>
            <p:nvPr/>
          </p:nvSpPr>
          <p:spPr>
            <a:xfrm>
              <a:off x="10548477" y="5994863"/>
              <a:ext cx="214500" cy="215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8" name="Google Shape;1328;p48"/>
            <p:cNvSpPr/>
            <p:nvPr/>
          </p:nvSpPr>
          <p:spPr>
            <a:xfrm>
              <a:off x="11229428" y="5710038"/>
              <a:ext cx="28649" cy="276082"/>
            </a:xfrm>
            <a:custGeom>
              <a:avLst/>
              <a:gdLst/>
              <a:ahLst/>
              <a:cxnLst/>
              <a:rect l="l" t="t" r="r" b="b"/>
              <a:pathLst>
                <a:path w="39" h="376" extrusionOk="0">
                  <a:moveTo>
                    <a:pt x="0" y="0"/>
                  </a:moveTo>
                  <a:cubicBezTo>
                    <a:pt x="25" y="59"/>
                    <a:pt x="39" y="123"/>
                    <a:pt x="39" y="190"/>
                  </a:cubicBezTo>
                  <a:cubicBezTo>
                    <a:pt x="39" y="256"/>
                    <a:pt x="26" y="319"/>
                    <a:pt x="2" y="376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9" name="Google Shape;1329;p48"/>
            <p:cNvSpPr/>
            <p:nvPr/>
          </p:nvSpPr>
          <p:spPr>
            <a:xfrm>
              <a:off x="10772631" y="6170527"/>
              <a:ext cx="275351" cy="29145"/>
            </a:xfrm>
            <a:custGeom>
              <a:avLst/>
              <a:gdLst/>
              <a:ahLst/>
              <a:cxnLst/>
              <a:rect l="l" t="t" r="r" b="b"/>
              <a:pathLst>
                <a:path w="375" h="40" extrusionOk="0">
                  <a:moveTo>
                    <a:pt x="375" y="0"/>
                  </a:moveTo>
                  <a:cubicBezTo>
                    <a:pt x="317" y="26"/>
                    <a:pt x="253" y="40"/>
                    <a:pt x="185" y="40"/>
                  </a:cubicBezTo>
                  <a:cubicBezTo>
                    <a:pt x="119" y="40"/>
                    <a:pt x="57" y="26"/>
                    <a:pt x="0" y="2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0" name="Google Shape;1330;p48"/>
            <p:cNvSpPr/>
            <p:nvPr/>
          </p:nvSpPr>
          <p:spPr>
            <a:xfrm>
              <a:off x="10558822" y="5713747"/>
              <a:ext cx="28649" cy="275287"/>
            </a:xfrm>
            <a:custGeom>
              <a:avLst/>
              <a:gdLst/>
              <a:ahLst/>
              <a:cxnLst/>
              <a:rect l="l" t="t" r="r" b="b"/>
              <a:pathLst>
                <a:path w="39" h="375" extrusionOk="0">
                  <a:moveTo>
                    <a:pt x="39" y="375"/>
                  </a:moveTo>
                  <a:cubicBezTo>
                    <a:pt x="14" y="317"/>
                    <a:pt x="0" y="253"/>
                    <a:pt x="0" y="185"/>
                  </a:cubicBezTo>
                  <a:cubicBezTo>
                    <a:pt x="0" y="120"/>
                    <a:pt x="13" y="57"/>
                    <a:pt x="37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1" name="Google Shape;1331;p48"/>
            <p:cNvSpPr/>
            <p:nvPr/>
          </p:nvSpPr>
          <p:spPr>
            <a:xfrm>
              <a:off x="10768917" y="5499930"/>
              <a:ext cx="275351" cy="28880"/>
            </a:xfrm>
            <a:custGeom>
              <a:avLst/>
              <a:gdLst/>
              <a:ahLst/>
              <a:cxnLst/>
              <a:rect l="l" t="t" r="r" b="b"/>
              <a:pathLst>
                <a:path w="375" h="39" extrusionOk="0">
                  <a:moveTo>
                    <a:pt x="375" y="37"/>
                  </a:moveTo>
                  <a:cubicBezTo>
                    <a:pt x="318" y="13"/>
                    <a:pt x="256" y="0"/>
                    <a:pt x="190" y="0"/>
                  </a:cubicBezTo>
                  <a:cubicBezTo>
                    <a:pt x="122" y="0"/>
                    <a:pt x="58" y="14"/>
                    <a:pt x="0" y="39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2" name="Google Shape;1332;p48"/>
            <p:cNvSpPr/>
            <p:nvPr/>
          </p:nvSpPr>
          <p:spPr>
            <a:xfrm>
              <a:off x="11211920" y="5950881"/>
              <a:ext cx="52789" cy="38948"/>
            </a:xfrm>
            <a:custGeom>
              <a:avLst/>
              <a:gdLst/>
              <a:ahLst/>
              <a:cxnLst/>
              <a:rect l="l" t="t" r="r" b="b"/>
              <a:pathLst>
                <a:path w="199" h="147" extrusionOk="0">
                  <a:moveTo>
                    <a:pt x="0" y="0"/>
                  </a:moveTo>
                  <a:lnTo>
                    <a:pt x="64" y="147"/>
                  </a:lnTo>
                  <a:lnTo>
                    <a:pt x="199" y="8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3" name="Google Shape;1333;p48"/>
            <p:cNvSpPr/>
            <p:nvPr/>
          </p:nvSpPr>
          <p:spPr>
            <a:xfrm>
              <a:off x="10768917" y="6152776"/>
              <a:ext cx="38199" cy="52991"/>
            </a:xfrm>
            <a:custGeom>
              <a:avLst/>
              <a:gdLst/>
              <a:ahLst/>
              <a:cxnLst/>
              <a:rect l="l" t="t" r="r" b="b"/>
              <a:pathLst>
                <a:path w="144" h="200" extrusionOk="0">
                  <a:moveTo>
                    <a:pt x="144" y="0"/>
                  </a:moveTo>
                  <a:lnTo>
                    <a:pt x="0" y="67"/>
                  </a:lnTo>
                  <a:lnTo>
                    <a:pt x="64" y="20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4" name="Google Shape;1334;p48"/>
            <p:cNvSpPr/>
            <p:nvPr/>
          </p:nvSpPr>
          <p:spPr>
            <a:xfrm>
              <a:off x="10552190" y="5710038"/>
              <a:ext cx="53054" cy="38154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200" y="144"/>
                  </a:moveTo>
                  <a:lnTo>
                    <a:pt x="136" y="0"/>
                  </a:lnTo>
                  <a:lnTo>
                    <a:pt x="0" y="6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5" name="Google Shape;1335;p48"/>
            <p:cNvSpPr/>
            <p:nvPr/>
          </p:nvSpPr>
          <p:spPr>
            <a:xfrm>
              <a:off x="11009783" y="5493571"/>
              <a:ext cx="38199" cy="52726"/>
            </a:xfrm>
            <a:custGeom>
              <a:avLst/>
              <a:gdLst/>
              <a:ahLst/>
              <a:cxnLst/>
              <a:rect l="l" t="t" r="r" b="b"/>
              <a:pathLst>
                <a:path w="144" h="199" extrusionOk="0">
                  <a:moveTo>
                    <a:pt x="0" y="199"/>
                  </a:moveTo>
                  <a:lnTo>
                    <a:pt x="144" y="135"/>
                  </a:lnTo>
                  <a:lnTo>
                    <a:pt x="81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6" name="Google Shape;1336;p48"/>
          <p:cNvGrpSpPr/>
          <p:nvPr/>
        </p:nvGrpSpPr>
        <p:grpSpPr>
          <a:xfrm>
            <a:off x="7970406" y="5126718"/>
            <a:ext cx="594428" cy="566995"/>
            <a:chOff x="7972483" y="5506443"/>
            <a:chExt cx="720227" cy="686988"/>
          </a:xfrm>
        </p:grpSpPr>
        <p:sp>
          <p:nvSpPr>
            <p:cNvPr id="1337" name="Google Shape;1337;p48"/>
            <p:cNvSpPr/>
            <p:nvPr/>
          </p:nvSpPr>
          <p:spPr>
            <a:xfrm>
              <a:off x="8339985" y="5506443"/>
              <a:ext cx="230803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5" y="432"/>
                    <a:pt x="193" y="432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1338;p48"/>
            <p:cNvSpPr/>
            <p:nvPr/>
          </p:nvSpPr>
          <p:spPr>
            <a:xfrm>
              <a:off x="8094621" y="5506443"/>
              <a:ext cx="230586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8" y="101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193" y="0"/>
                    <a:pt x="185" y="0"/>
                    <a:pt x="179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1" y="321"/>
                    <a:pt x="5" y="327"/>
                    <a:pt x="11" y="331"/>
                  </a:cubicBezTo>
                  <a:cubicBezTo>
                    <a:pt x="179" y="428"/>
                    <a:pt x="179" y="428"/>
                    <a:pt x="179" y="428"/>
                  </a:cubicBezTo>
                  <a:cubicBezTo>
                    <a:pt x="185" y="432"/>
                    <a:pt x="193" y="432"/>
                    <a:pt x="200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4" y="327"/>
                    <a:pt x="378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p48"/>
            <p:cNvSpPr/>
            <p:nvPr/>
          </p:nvSpPr>
          <p:spPr>
            <a:xfrm>
              <a:off x="7972483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0" name="Google Shape;1340;p48"/>
            <p:cNvSpPr/>
            <p:nvPr/>
          </p:nvSpPr>
          <p:spPr>
            <a:xfrm>
              <a:off x="8462559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1" name="Google Shape;1341;p48"/>
            <p:cNvSpPr/>
            <p:nvPr/>
          </p:nvSpPr>
          <p:spPr>
            <a:xfrm>
              <a:off x="8339985" y="5930607"/>
              <a:ext cx="230803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7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0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0" y="320"/>
                    <a:pt x="4" y="327"/>
                    <a:pt x="11" y="330"/>
                  </a:cubicBezTo>
                  <a:cubicBezTo>
                    <a:pt x="178" y="427"/>
                    <a:pt x="178" y="427"/>
                    <a:pt x="178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7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1342;p48"/>
            <p:cNvSpPr/>
            <p:nvPr/>
          </p:nvSpPr>
          <p:spPr>
            <a:xfrm>
              <a:off x="8094621" y="5930607"/>
              <a:ext cx="230586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8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1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1" y="320"/>
                    <a:pt x="4" y="327"/>
                    <a:pt x="11" y="330"/>
                  </a:cubicBezTo>
                  <a:cubicBezTo>
                    <a:pt x="179" y="427"/>
                    <a:pt x="179" y="427"/>
                    <a:pt x="179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8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3" name="Google Shape;1343;p48"/>
          <p:cNvGrpSpPr/>
          <p:nvPr/>
        </p:nvGrpSpPr>
        <p:grpSpPr>
          <a:xfrm>
            <a:off x="3599281" y="5199505"/>
            <a:ext cx="1782432" cy="421380"/>
            <a:chOff x="2676290" y="5594633"/>
            <a:chExt cx="2159652" cy="510557"/>
          </a:xfrm>
        </p:grpSpPr>
        <p:sp>
          <p:nvSpPr>
            <p:cNvPr id="1344" name="Google Shape;1344;p48"/>
            <p:cNvSpPr/>
            <p:nvPr/>
          </p:nvSpPr>
          <p:spPr>
            <a:xfrm>
              <a:off x="2676290" y="5869690"/>
              <a:ext cx="235200" cy="2355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5" name="Google Shape;1345;p48"/>
            <p:cNvSpPr/>
            <p:nvPr/>
          </p:nvSpPr>
          <p:spPr>
            <a:xfrm>
              <a:off x="2951036" y="5594633"/>
              <a:ext cx="235200" cy="235500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6" name="Google Shape;1346;p48"/>
            <p:cNvSpPr/>
            <p:nvPr/>
          </p:nvSpPr>
          <p:spPr>
            <a:xfrm>
              <a:off x="3225781" y="5869690"/>
              <a:ext cx="236100" cy="2355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7" name="Google Shape;1347;p48"/>
            <p:cNvSpPr/>
            <p:nvPr/>
          </p:nvSpPr>
          <p:spPr>
            <a:xfrm>
              <a:off x="3500526" y="5594633"/>
              <a:ext cx="236100" cy="235500"/>
            </a:xfrm>
            <a:prstGeom prst="ellipse">
              <a:avLst/>
            </a:prstGeom>
            <a:solidFill>
              <a:srgbClr val="A64D7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8" name="Google Shape;1348;p48"/>
            <p:cNvSpPr/>
            <p:nvPr/>
          </p:nvSpPr>
          <p:spPr>
            <a:xfrm>
              <a:off x="3775272" y="5869690"/>
              <a:ext cx="236100" cy="235500"/>
            </a:xfrm>
            <a:prstGeom prst="ellipse">
              <a:avLst/>
            </a:prstGeom>
            <a:solidFill>
              <a:srgbClr val="674EA7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9" name="Google Shape;1349;p48"/>
            <p:cNvSpPr/>
            <p:nvPr/>
          </p:nvSpPr>
          <p:spPr>
            <a:xfrm>
              <a:off x="4050951" y="5594633"/>
              <a:ext cx="235200" cy="2355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0" name="Google Shape;1350;p48"/>
            <p:cNvSpPr/>
            <p:nvPr/>
          </p:nvSpPr>
          <p:spPr>
            <a:xfrm>
              <a:off x="4325696" y="5869690"/>
              <a:ext cx="235500" cy="235500"/>
            </a:xfrm>
            <a:prstGeom prst="ellipse">
              <a:avLst/>
            </a:prstGeom>
            <a:solidFill>
              <a:srgbClr val="45818E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1" name="Google Shape;1351;p48"/>
            <p:cNvSpPr/>
            <p:nvPr/>
          </p:nvSpPr>
          <p:spPr>
            <a:xfrm>
              <a:off x="4600442" y="5594633"/>
              <a:ext cx="235500" cy="2355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2" name="Google Shape;1352;p48"/>
            <p:cNvSpPr/>
            <p:nvPr/>
          </p:nvSpPr>
          <p:spPr>
            <a:xfrm>
              <a:off x="2844000" y="5762654"/>
              <a:ext cx="174555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5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3" name="Google Shape;1353;p48"/>
            <p:cNvSpPr/>
            <p:nvPr/>
          </p:nvSpPr>
          <p:spPr>
            <a:xfrm>
              <a:off x="3119057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5" y="143"/>
                    <a:pt x="128" y="217"/>
                  </a:cubicBezTo>
                  <a:cubicBezTo>
                    <a:pt x="145" y="176"/>
                    <a:pt x="177" y="144"/>
                    <a:pt x="217" y="128"/>
                  </a:cubicBezTo>
                  <a:cubicBezTo>
                    <a:pt x="143" y="114"/>
                    <a:pt x="103" y="74"/>
                    <a:pt x="90" y="0"/>
                  </a:cubicBezTo>
                  <a:cubicBezTo>
                    <a:pt x="73" y="40"/>
                    <a:pt x="41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4" name="Google Shape;1354;p48"/>
            <p:cNvSpPr/>
            <p:nvPr/>
          </p:nvSpPr>
          <p:spPr>
            <a:xfrm>
              <a:off x="3394424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1355;p48"/>
            <p:cNvSpPr/>
            <p:nvPr/>
          </p:nvSpPr>
          <p:spPr>
            <a:xfrm>
              <a:off x="3669170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0" y="89"/>
                  </a:moveTo>
                  <a:cubicBezTo>
                    <a:pt x="74" y="102"/>
                    <a:pt x="114" y="143"/>
                    <a:pt x="127" y="217"/>
                  </a:cubicBezTo>
                  <a:cubicBezTo>
                    <a:pt x="144" y="176"/>
                    <a:pt x="176" y="144"/>
                    <a:pt x="216" y="128"/>
                  </a:cubicBezTo>
                  <a:cubicBezTo>
                    <a:pt x="142" y="114"/>
                    <a:pt x="102" y="74"/>
                    <a:pt x="89" y="0"/>
                  </a:cubicBezTo>
                  <a:cubicBezTo>
                    <a:pt x="72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6" name="Google Shape;1356;p48"/>
            <p:cNvSpPr/>
            <p:nvPr/>
          </p:nvSpPr>
          <p:spPr>
            <a:xfrm>
              <a:off x="3943915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48"/>
            <p:cNvSpPr/>
            <p:nvPr/>
          </p:nvSpPr>
          <p:spPr>
            <a:xfrm>
              <a:off x="4218972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4" y="143"/>
                    <a:pt x="128" y="217"/>
                  </a:cubicBezTo>
                  <a:cubicBezTo>
                    <a:pt x="144" y="176"/>
                    <a:pt x="176" y="144"/>
                    <a:pt x="217" y="128"/>
                  </a:cubicBezTo>
                  <a:cubicBezTo>
                    <a:pt x="143" y="114"/>
                    <a:pt x="102" y="74"/>
                    <a:pt x="89" y="0"/>
                  </a:cubicBezTo>
                  <a:cubicBezTo>
                    <a:pt x="73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8" name="Google Shape;1358;p48"/>
            <p:cNvSpPr/>
            <p:nvPr/>
          </p:nvSpPr>
          <p:spPr>
            <a:xfrm>
              <a:off x="4493717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9" name="Google Shape;1359;p48"/>
          <p:cNvGrpSpPr/>
          <p:nvPr/>
        </p:nvGrpSpPr>
        <p:grpSpPr>
          <a:xfrm>
            <a:off x="2536468" y="6057552"/>
            <a:ext cx="594317" cy="590600"/>
            <a:chOff x="1140393" y="5710929"/>
            <a:chExt cx="594318" cy="590600"/>
          </a:xfrm>
        </p:grpSpPr>
        <p:sp>
          <p:nvSpPr>
            <p:cNvPr id="1360" name="Google Shape;1360;p48"/>
            <p:cNvSpPr/>
            <p:nvPr/>
          </p:nvSpPr>
          <p:spPr>
            <a:xfrm>
              <a:off x="1140393" y="5710929"/>
              <a:ext cx="594318" cy="405222"/>
            </a:xfrm>
            <a:custGeom>
              <a:avLst/>
              <a:gdLst/>
              <a:ahLst/>
              <a:cxnLst/>
              <a:rect l="l" t="t" r="r" b="b"/>
              <a:pathLst>
                <a:path w="734" h="500" extrusionOk="0">
                  <a:moveTo>
                    <a:pt x="699" y="500"/>
                  </a:moveTo>
                  <a:cubicBezTo>
                    <a:pt x="0" y="500"/>
                    <a:pt x="0" y="500"/>
                    <a:pt x="0" y="50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5"/>
                    <a:pt x="15" y="0"/>
                    <a:pt x="35" y="0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718" y="0"/>
                    <a:pt x="734" y="15"/>
                    <a:pt x="734" y="35"/>
                  </a:cubicBezTo>
                  <a:cubicBezTo>
                    <a:pt x="734" y="465"/>
                    <a:pt x="734" y="465"/>
                    <a:pt x="734" y="465"/>
                  </a:cubicBezTo>
                  <a:cubicBezTo>
                    <a:pt x="734" y="484"/>
                    <a:pt x="718" y="500"/>
                    <a:pt x="699" y="50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1361;p48"/>
            <p:cNvSpPr/>
            <p:nvPr/>
          </p:nvSpPr>
          <p:spPr>
            <a:xfrm>
              <a:off x="1140393" y="6116151"/>
              <a:ext cx="349820" cy="97191"/>
            </a:xfrm>
            <a:custGeom>
              <a:avLst/>
              <a:gdLst/>
              <a:ahLst/>
              <a:cxnLst/>
              <a:rect l="l" t="t" r="r" b="b"/>
              <a:pathLst>
                <a:path w="1126" h="313" extrusionOk="0">
                  <a:moveTo>
                    <a:pt x="1126" y="313"/>
                  </a:moveTo>
                  <a:lnTo>
                    <a:pt x="0" y="0"/>
                  </a:lnTo>
                  <a:lnTo>
                    <a:pt x="1126" y="0"/>
                  </a:lnTo>
                  <a:lnTo>
                    <a:pt x="1126" y="31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p48"/>
            <p:cNvSpPr/>
            <p:nvPr/>
          </p:nvSpPr>
          <p:spPr>
            <a:xfrm>
              <a:off x="1271498" y="6152482"/>
              <a:ext cx="218715" cy="60861"/>
            </a:xfrm>
            <a:custGeom>
              <a:avLst/>
              <a:gdLst/>
              <a:ahLst/>
              <a:cxnLst/>
              <a:rect l="l" t="t" r="r" b="b"/>
              <a:pathLst>
                <a:path w="704" h="196" extrusionOk="0">
                  <a:moveTo>
                    <a:pt x="0" y="196"/>
                  </a:moveTo>
                  <a:lnTo>
                    <a:pt x="704" y="196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48"/>
            <p:cNvSpPr/>
            <p:nvPr/>
          </p:nvSpPr>
          <p:spPr>
            <a:xfrm>
              <a:off x="1271498" y="6213343"/>
              <a:ext cx="109358" cy="88186"/>
            </a:xfrm>
            <a:custGeom>
              <a:avLst/>
              <a:gdLst/>
              <a:ahLst/>
              <a:cxnLst/>
              <a:rect l="l" t="t" r="r" b="b"/>
              <a:pathLst>
                <a:path w="352" h="284" extrusionOk="0">
                  <a:moveTo>
                    <a:pt x="352" y="284"/>
                  </a:moveTo>
                  <a:lnTo>
                    <a:pt x="0" y="0"/>
                  </a:lnTo>
                  <a:lnTo>
                    <a:pt x="352" y="0"/>
                  </a:lnTo>
                  <a:lnTo>
                    <a:pt x="352" y="284"/>
                  </a:lnTo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4" name="Google Shape;1364;p48"/>
          <p:cNvGrpSpPr/>
          <p:nvPr/>
        </p:nvGrpSpPr>
        <p:grpSpPr>
          <a:xfrm>
            <a:off x="9081602" y="6055660"/>
            <a:ext cx="497404" cy="594388"/>
            <a:chOff x="7792827" y="5664590"/>
            <a:chExt cx="497404" cy="594389"/>
          </a:xfrm>
        </p:grpSpPr>
        <p:grpSp>
          <p:nvGrpSpPr>
            <p:cNvPr id="1365" name="Google Shape;1365;p48"/>
            <p:cNvGrpSpPr/>
            <p:nvPr/>
          </p:nvGrpSpPr>
          <p:grpSpPr>
            <a:xfrm>
              <a:off x="7792827" y="5969027"/>
              <a:ext cx="497404" cy="289951"/>
              <a:chOff x="7792827" y="5969027"/>
              <a:chExt cx="497404" cy="289951"/>
            </a:xfrm>
          </p:grpSpPr>
          <p:sp>
            <p:nvSpPr>
              <p:cNvPr id="1366" name="Google Shape;1366;p48"/>
              <p:cNvSpPr/>
              <p:nvPr/>
            </p:nvSpPr>
            <p:spPr>
              <a:xfrm>
                <a:off x="7792827" y="5969027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7" name="Google Shape;1367;p48"/>
              <p:cNvSpPr/>
              <p:nvPr/>
            </p:nvSpPr>
            <p:spPr>
              <a:xfrm>
                <a:off x="7792827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8" name="Google Shape;1368;p48"/>
              <p:cNvSpPr/>
              <p:nvPr/>
            </p:nvSpPr>
            <p:spPr>
              <a:xfrm>
                <a:off x="8041530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9" name="Google Shape;1369;p48"/>
            <p:cNvGrpSpPr/>
            <p:nvPr/>
          </p:nvGrpSpPr>
          <p:grpSpPr>
            <a:xfrm>
              <a:off x="7792827" y="5867832"/>
              <a:ext cx="497404" cy="289312"/>
              <a:chOff x="7792827" y="5867832"/>
              <a:chExt cx="497404" cy="289312"/>
            </a:xfrm>
          </p:grpSpPr>
          <p:sp>
            <p:nvSpPr>
              <p:cNvPr id="1370" name="Google Shape;1370;p48"/>
              <p:cNvSpPr/>
              <p:nvPr/>
            </p:nvSpPr>
            <p:spPr>
              <a:xfrm>
                <a:off x="7792827" y="5867832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1" name="Google Shape;1371;p48"/>
              <p:cNvSpPr/>
              <p:nvPr/>
            </p:nvSpPr>
            <p:spPr>
              <a:xfrm>
                <a:off x="7792827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2" name="Google Shape;1372;p48"/>
              <p:cNvSpPr/>
              <p:nvPr/>
            </p:nvSpPr>
            <p:spPr>
              <a:xfrm>
                <a:off x="8041530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3" name="Google Shape;1373;p48"/>
            <p:cNvGrpSpPr/>
            <p:nvPr/>
          </p:nvGrpSpPr>
          <p:grpSpPr>
            <a:xfrm>
              <a:off x="7792827" y="5765998"/>
              <a:ext cx="497404" cy="289312"/>
              <a:chOff x="7792827" y="5765998"/>
              <a:chExt cx="497404" cy="289312"/>
            </a:xfrm>
          </p:grpSpPr>
          <p:sp>
            <p:nvSpPr>
              <p:cNvPr id="1374" name="Google Shape;1374;p48"/>
              <p:cNvSpPr/>
              <p:nvPr/>
            </p:nvSpPr>
            <p:spPr>
              <a:xfrm>
                <a:off x="7792827" y="5765998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5" name="Google Shape;1375;p48"/>
              <p:cNvSpPr/>
              <p:nvPr/>
            </p:nvSpPr>
            <p:spPr>
              <a:xfrm>
                <a:off x="7792827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6" name="Google Shape;1376;p48"/>
              <p:cNvSpPr/>
              <p:nvPr/>
            </p:nvSpPr>
            <p:spPr>
              <a:xfrm>
                <a:off x="8041530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7" name="Google Shape;1377;p48"/>
            <p:cNvGrpSpPr/>
            <p:nvPr/>
          </p:nvGrpSpPr>
          <p:grpSpPr>
            <a:xfrm>
              <a:off x="7792827" y="5664590"/>
              <a:ext cx="497404" cy="290164"/>
              <a:chOff x="7792827" y="5664590"/>
              <a:chExt cx="497404" cy="290164"/>
            </a:xfrm>
          </p:grpSpPr>
          <p:sp>
            <p:nvSpPr>
              <p:cNvPr id="1378" name="Google Shape;1378;p48"/>
              <p:cNvSpPr/>
              <p:nvPr/>
            </p:nvSpPr>
            <p:spPr>
              <a:xfrm>
                <a:off x="7792827" y="5664590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9" name="Google Shape;1379;p48"/>
              <p:cNvSpPr/>
              <p:nvPr/>
            </p:nvSpPr>
            <p:spPr>
              <a:xfrm>
                <a:off x="7792827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0" name="Google Shape;1380;p48"/>
              <p:cNvSpPr/>
              <p:nvPr/>
            </p:nvSpPr>
            <p:spPr>
              <a:xfrm>
                <a:off x="8041530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81" name="Google Shape;1381;p48"/>
          <p:cNvGrpSpPr/>
          <p:nvPr/>
        </p:nvGrpSpPr>
        <p:grpSpPr>
          <a:xfrm>
            <a:off x="3858657" y="6055696"/>
            <a:ext cx="742883" cy="594312"/>
            <a:chOff x="4305576" y="5664627"/>
            <a:chExt cx="742883" cy="594312"/>
          </a:xfrm>
        </p:grpSpPr>
        <p:sp>
          <p:nvSpPr>
            <p:cNvPr id="1382" name="Google Shape;1382;p48"/>
            <p:cNvSpPr/>
            <p:nvPr/>
          </p:nvSpPr>
          <p:spPr>
            <a:xfrm>
              <a:off x="4305576" y="5824234"/>
              <a:ext cx="185166" cy="401151"/>
            </a:xfrm>
            <a:custGeom>
              <a:avLst/>
              <a:gdLst/>
              <a:ahLst/>
              <a:cxnLst/>
              <a:rect l="l" t="t" r="r" b="b"/>
              <a:pathLst>
                <a:path w="1083" h="2355" extrusionOk="0">
                  <a:moveTo>
                    <a:pt x="542" y="0"/>
                  </a:moveTo>
                  <a:lnTo>
                    <a:pt x="269" y="133"/>
                  </a:lnTo>
                  <a:lnTo>
                    <a:pt x="0" y="270"/>
                  </a:lnTo>
                  <a:lnTo>
                    <a:pt x="0" y="2355"/>
                  </a:lnTo>
                  <a:lnTo>
                    <a:pt x="1083" y="2355"/>
                  </a:lnTo>
                  <a:lnTo>
                    <a:pt x="1083" y="270"/>
                  </a:lnTo>
                  <a:lnTo>
                    <a:pt x="814" y="13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48"/>
            <p:cNvSpPr/>
            <p:nvPr/>
          </p:nvSpPr>
          <p:spPr>
            <a:xfrm>
              <a:off x="4490740" y="5771259"/>
              <a:ext cx="185850" cy="454126"/>
            </a:xfrm>
            <a:custGeom>
              <a:avLst/>
              <a:gdLst/>
              <a:ahLst/>
              <a:cxnLst/>
              <a:rect l="l" t="t" r="r" b="b"/>
              <a:pathLst>
                <a:path w="1087" h="2666" extrusionOk="0">
                  <a:moveTo>
                    <a:pt x="545" y="0"/>
                  </a:moveTo>
                  <a:lnTo>
                    <a:pt x="273" y="133"/>
                  </a:lnTo>
                  <a:lnTo>
                    <a:pt x="0" y="266"/>
                  </a:lnTo>
                  <a:lnTo>
                    <a:pt x="0" y="2666"/>
                  </a:lnTo>
                  <a:lnTo>
                    <a:pt x="1087" y="2666"/>
                  </a:lnTo>
                  <a:lnTo>
                    <a:pt x="1087" y="266"/>
                  </a:lnTo>
                  <a:lnTo>
                    <a:pt x="814" y="133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48"/>
            <p:cNvSpPr/>
            <p:nvPr/>
          </p:nvSpPr>
          <p:spPr>
            <a:xfrm>
              <a:off x="4676589" y="5717602"/>
              <a:ext cx="185679" cy="507784"/>
            </a:xfrm>
            <a:custGeom>
              <a:avLst/>
              <a:gdLst/>
              <a:ahLst/>
              <a:cxnLst/>
              <a:rect l="l" t="t" r="r" b="b"/>
              <a:pathLst>
                <a:path w="1086" h="2981" extrusionOk="0">
                  <a:moveTo>
                    <a:pt x="541" y="0"/>
                  </a:moveTo>
                  <a:lnTo>
                    <a:pt x="272" y="137"/>
                  </a:lnTo>
                  <a:lnTo>
                    <a:pt x="0" y="270"/>
                  </a:lnTo>
                  <a:lnTo>
                    <a:pt x="0" y="2981"/>
                  </a:lnTo>
                  <a:lnTo>
                    <a:pt x="1086" y="2981"/>
                  </a:lnTo>
                  <a:lnTo>
                    <a:pt x="1086" y="270"/>
                  </a:lnTo>
                  <a:lnTo>
                    <a:pt x="814" y="13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48"/>
            <p:cNvSpPr/>
            <p:nvPr/>
          </p:nvSpPr>
          <p:spPr>
            <a:xfrm>
              <a:off x="4862266" y="5664627"/>
              <a:ext cx="185166" cy="560759"/>
            </a:xfrm>
            <a:custGeom>
              <a:avLst/>
              <a:gdLst/>
              <a:ahLst/>
              <a:cxnLst/>
              <a:rect l="l" t="t" r="r" b="b"/>
              <a:pathLst>
                <a:path w="1083" h="3292" extrusionOk="0">
                  <a:moveTo>
                    <a:pt x="269" y="133"/>
                  </a:moveTo>
                  <a:lnTo>
                    <a:pt x="0" y="267"/>
                  </a:lnTo>
                  <a:lnTo>
                    <a:pt x="0" y="3292"/>
                  </a:lnTo>
                  <a:lnTo>
                    <a:pt x="1083" y="3292"/>
                  </a:lnTo>
                  <a:lnTo>
                    <a:pt x="1083" y="267"/>
                  </a:lnTo>
                  <a:lnTo>
                    <a:pt x="814" y="133"/>
                  </a:lnTo>
                  <a:lnTo>
                    <a:pt x="542" y="0"/>
                  </a:lnTo>
                  <a:lnTo>
                    <a:pt x="269" y="133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48"/>
            <p:cNvSpPr/>
            <p:nvPr/>
          </p:nvSpPr>
          <p:spPr>
            <a:xfrm>
              <a:off x="4305576" y="6225382"/>
              <a:ext cx="237484" cy="33556"/>
            </a:xfrm>
            <a:custGeom>
              <a:avLst/>
              <a:gdLst/>
              <a:ahLst/>
              <a:cxnLst/>
              <a:rect l="l" t="t" r="r" b="b"/>
              <a:pathLst>
                <a:path w="1389" h="197" extrusionOk="0">
                  <a:moveTo>
                    <a:pt x="0" y="0"/>
                  </a:moveTo>
                  <a:lnTo>
                    <a:pt x="608" y="197"/>
                  </a:lnTo>
                  <a:lnTo>
                    <a:pt x="1389" y="197"/>
                  </a:lnTo>
                  <a:lnTo>
                    <a:pt x="10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48"/>
            <p:cNvSpPr/>
            <p:nvPr/>
          </p:nvSpPr>
          <p:spPr>
            <a:xfrm>
              <a:off x="4490740" y="6225382"/>
              <a:ext cx="185850" cy="33556"/>
            </a:xfrm>
            <a:custGeom>
              <a:avLst/>
              <a:gdLst/>
              <a:ahLst/>
              <a:cxnLst/>
              <a:rect l="l" t="t" r="r" b="b"/>
              <a:pathLst>
                <a:path w="1087" h="197" extrusionOk="0">
                  <a:moveTo>
                    <a:pt x="1087" y="0"/>
                  </a:moveTo>
                  <a:lnTo>
                    <a:pt x="1087" y="197"/>
                  </a:lnTo>
                  <a:lnTo>
                    <a:pt x="306" y="197"/>
                  </a:lnTo>
                  <a:lnTo>
                    <a:pt x="0" y="0"/>
                  </a:lnTo>
                  <a:lnTo>
                    <a:pt x="1087" y="0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48"/>
            <p:cNvSpPr/>
            <p:nvPr/>
          </p:nvSpPr>
          <p:spPr>
            <a:xfrm>
              <a:off x="4810461" y="6225382"/>
              <a:ext cx="237997" cy="33556"/>
            </a:xfrm>
            <a:custGeom>
              <a:avLst/>
              <a:gdLst/>
              <a:ahLst/>
              <a:cxnLst/>
              <a:rect l="l" t="t" r="r" b="b"/>
              <a:pathLst>
                <a:path w="1392" h="197" extrusionOk="0">
                  <a:moveTo>
                    <a:pt x="1392" y="0"/>
                  </a:moveTo>
                  <a:lnTo>
                    <a:pt x="781" y="197"/>
                  </a:lnTo>
                  <a:lnTo>
                    <a:pt x="0" y="197"/>
                  </a:lnTo>
                  <a:lnTo>
                    <a:pt x="306" y="0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48"/>
            <p:cNvSpPr/>
            <p:nvPr/>
          </p:nvSpPr>
          <p:spPr>
            <a:xfrm>
              <a:off x="4676589" y="6225382"/>
              <a:ext cx="186192" cy="33556"/>
            </a:xfrm>
            <a:custGeom>
              <a:avLst/>
              <a:gdLst/>
              <a:ahLst/>
              <a:cxnLst/>
              <a:rect l="l" t="t" r="r" b="b"/>
              <a:pathLst>
                <a:path w="1089" h="197" extrusionOk="0">
                  <a:moveTo>
                    <a:pt x="0" y="0"/>
                  </a:moveTo>
                  <a:lnTo>
                    <a:pt x="0" y="197"/>
                  </a:lnTo>
                  <a:lnTo>
                    <a:pt x="783" y="197"/>
                  </a:lnTo>
                  <a:lnTo>
                    <a:pt x="10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0" name="Google Shape;1390;p48"/>
          <p:cNvGrpSpPr/>
          <p:nvPr/>
        </p:nvGrpSpPr>
        <p:grpSpPr>
          <a:xfrm>
            <a:off x="5329411" y="6055772"/>
            <a:ext cx="1439820" cy="594160"/>
            <a:chOff x="2269016" y="5664711"/>
            <a:chExt cx="1439820" cy="594160"/>
          </a:xfrm>
        </p:grpSpPr>
        <p:sp>
          <p:nvSpPr>
            <p:cNvPr id="1391" name="Google Shape;1391;p48"/>
            <p:cNvSpPr/>
            <p:nvPr/>
          </p:nvSpPr>
          <p:spPr>
            <a:xfrm>
              <a:off x="2449252" y="5699308"/>
              <a:ext cx="179409" cy="510050"/>
            </a:xfrm>
            <a:custGeom>
              <a:avLst/>
              <a:gdLst/>
              <a:ahLst/>
              <a:cxnLst/>
              <a:rect l="l" t="t" r="r" b="b"/>
              <a:pathLst>
                <a:path w="287" h="813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48"/>
            <p:cNvSpPr/>
            <p:nvPr/>
          </p:nvSpPr>
          <p:spPr>
            <a:xfrm>
              <a:off x="2463514" y="5713810"/>
              <a:ext cx="150600" cy="151500"/>
            </a:xfrm>
            <a:prstGeom prst="ellipse">
              <a:avLst/>
            </a:prstGeom>
            <a:solidFill>
              <a:srgbClr val="B45F0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48"/>
            <p:cNvSpPr/>
            <p:nvPr/>
          </p:nvSpPr>
          <p:spPr>
            <a:xfrm>
              <a:off x="2628661" y="5732455"/>
              <a:ext cx="180236" cy="476902"/>
            </a:xfrm>
            <a:custGeom>
              <a:avLst/>
              <a:gdLst/>
              <a:ahLst/>
              <a:cxnLst/>
              <a:rect l="l" t="t" r="r" b="b"/>
              <a:pathLst>
                <a:path w="288" h="760" extrusionOk="0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48"/>
            <p:cNvSpPr/>
            <p:nvPr/>
          </p:nvSpPr>
          <p:spPr>
            <a:xfrm>
              <a:off x="2643130" y="5746957"/>
              <a:ext cx="151200" cy="151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1395;p48"/>
            <p:cNvSpPr/>
            <p:nvPr/>
          </p:nvSpPr>
          <p:spPr>
            <a:xfrm>
              <a:off x="2808897" y="5756280"/>
              <a:ext cx="180030" cy="453078"/>
            </a:xfrm>
            <a:custGeom>
              <a:avLst/>
              <a:gdLst/>
              <a:ahLst/>
              <a:cxnLst/>
              <a:rect l="l" t="t" r="r" b="b"/>
              <a:pathLst>
                <a:path w="288" h="722" extrusionOk="0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48"/>
            <p:cNvSpPr/>
            <p:nvPr/>
          </p:nvSpPr>
          <p:spPr>
            <a:xfrm>
              <a:off x="2823159" y="5770782"/>
              <a:ext cx="151200" cy="1518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48"/>
            <p:cNvSpPr/>
            <p:nvPr/>
          </p:nvSpPr>
          <p:spPr>
            <a:xfrm>
              <a:off x="2988926" y="5756280"/>
              <a:ext cx="180030" cy="453078"/>
            </a:xfrm>
            <a:custGeom>
              <a:avLst/>
              <a:gdLst/>
              <a:ahLst/>
              <a:cxnLst/>
              <a:rect l="l" t="t" r="r" b="b"/>
              <a:pathLst>
                <a:path w="288" h="722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48"/>
            <p:cNvSpPr/>
            <p:nvPr/>
          </p:nvSpPr>
          <p:spPr>
            <a:xfrm>
              <a:off x="3003395" y="5770782"/>
              <a:ext cx="151200" cy="151800"/>
            </a:xfrm>
            <a:prstGeom prst="ellipse">
              <a:avLst/>
            </a:prstGeom>
            <a:solidFill>
              <a:srgbClr val="134F5C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9" name="Google Shape;1399;p48"/>
            <p:cNvSpPr/>
            <p:nvPr/>
          </p:nvSpPr>
          <p:spPr>
            <a:xfrm>
              <a:off x="3168955" y="5732455"/>
              <a:ext cx="180236" cy="476902"/>
            </a:xfrm>
            <a:custGeom>
              <a:avLst/>
              <a:gdLst/>
              <a:ahLst/>
              <a:cxnLst/>
              <a:rect l="l" t="t" r="r" b="b"/>
              <a:pathLst>
                <a:path w="288" h="760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0" name="Google Shape;1400;p48"/>
            <p:cNvSpPr/>
            <p:nvPr/>
          </p:nvSpPr>
          <p:spPr>
            <a:xfrm>
              <a:off x="3183424" y="5746957"/>
              <a:ext cx="151200" cy="151800"/>
            </a:xfrm>
            <a:prstGeom prst="ellipse">
              <a:avLst/>
            </a:prstGeom>
            <a:solidFill>
              <a:srgbClr val="1155CC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1" name="Google Shape;1401;p48"/>
            <p:cNvSpPr/>
            <p:nvPr/>
          </p:nvSpPr>
          <p:spPr>
            <a:xfrm>
              <a:off x="3349191" y="5699308"/>
              <a:ext cx="179409" cy="510050"/>
            </a:xfrm>
            <a:custGeom>
              <a:avLst/>
              <a:gdLst/>
              <a:ahLst/>
              <a:cxnLst/>
              <a:rect l="l" t="t" r="r" b="b"/>
              <a:pathLst>
                <a:path w="287" h="813" extrusionOk="0">
                  <a:moveTo>
                    <a:pt x="143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3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2" name="Google Shape;1402;p48"/>
            <p:cNvSpPr/>
            <p:nvPr/>
          </p:nvSpPr>
          <p:spPr>
            <a:xfrm>
              <a:off x="3363660" y="5713810"/>
              <a:ext cx="150600" cy="151500"/>
            </a:xfrm>
            <a:prstGeom prst="ellipse">
              <a:avLst/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3" name="Google Shape;1403;p48"/>
            <p:cNvSpPr/>
            <p:nvPr/>
          </p:nvSpPr>
          <p:spPr>
            <a:xfrm>
              <a:off x="3528600" y="5664711"/>
              <a:ext cx="180236" cy="544646"/>
            </a:xfrm>
            <a:custGeom>
              <a:avLst/>
              <a:gdLst/>
              <a:ahLst/>
              <a:cxnLst/>
              <a:rect l="l" t="t" r="r" b="b"/>
              <a:pathLst>
                <a:path w="288" h="868" extrusionOk="0">
                  <a:moveTo>
                    <a:pt x="144" y="0"/>
                  </a:moveTo>
                  <a:cubicBezTo>
                    <a:pt x="65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4" name="Google Shape;1404;p48"/>
            <p:cNvSpPr/>
            <p:nvPr/>
          </p:nvSpPr>
          <p:spPr>
            <a:xfrm>
              <a:off x="3543069" y="5679213"/>
              <a:ext cx="151200" cy="151800"/>
            </a:xfrm>
            <a:prstGeom prst="ellipse">
              <a:avLst/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5" name="Google Shape;1405;p48"/>
            <p:cNvSpPr/>
            <p:nvPr/>
          </p:nvSpPr>
          <p:spPr>
            <a:xfrm>
              <a:off x="2269016" y="5664711"/>
              <a:ext cx="180236" cy="544646"/>
            </a:xfrm>
            <a:custGeom>
              <a:avLst/>
              <a:gdLst/>
              <a:ahLst/>
              <a:cxnLst/>
              <a:rect l="l" t="t" r="r" b="b"/>
              <a:pathLst>
                <a:path w="288" h="868" extrusionOk="0">
                  <a:moveTo>
                    <a:pt x="144" y="0"/>
                  </a:moveTo>
                  <a:cubicBezTo>
                    <a:pt x="64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1406;p48"/>
            <p:cNvSpPr/>
            <p:nvPr/>
          </p:nvSpPr>
          <p:spPr>
            <a:xfrm>
              <a:off x="2283485" y="5679213"/>
              <a:ext cx="151200" cy="1518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7" name="Google Shape;1407;p48"/>
            <p:cNvSpPr/>
            <p:nvPr/>
          </p:nvSpPr>
          <p:spPr>
            <a:xfrm>
              <a:off x="2269016" y="6209358"/>
              <a:ext cx="365226" cy="49514"/>
            </a:xfrm>
            <a:custGeom>
              <a:avLst/>
              <a:gdLst/>
              <a:ahLst/>
              <a:cxnLst/>
              <a:rect l="l" t="t" r="r" b="b"/>
              <a:pathLst>
                <a:path w="1767" h="239" extrusionOk="0">
                  <a:moveTo>
                    <a:pt x="1767" y="239"/>
                  </a:moveTo>
                  <a:lnTo>
                    <a:pt x="1198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767" y="239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8" name="Google Shape;1408;p48"/>
            <p:cNvSpPr/>
            <p:nvPr/>
          </p:nvSpPr>
          <p:spPr>
            <a:xfrm>
              <a:off x="2449252" y="6209358"/>
              <a:ext cx="303218" cy="49514"/>
            </a:xfrm>
            <a:custGeom>
              <a:avLst/>
              <a:gdLst/>
              <a:ahLst/>
              <a:cxnLst/>
              <a:rect l="l" t="t" r="r" b="b"/>
              <a:pathLst>
                <a:path w="1467" h="239" extrusionOk="0">
                  <a:moveTo>
                    <a:pt x="1467" y="239"/>
                  </a:moveTo>
                  <a:lnTo>
                    <a:pt x="895" y="239"/>
                  </a:lnTo>
                  <a:lnTo>
                    <a:pt x="0" y="0"/>
                  </a:lnTo>
                  <a:lnTo>
                    <a:pt x="868" y="0"/>
                  </a:lnTo>
                  <a:lnTo>
                    <a:pt x="1467" y="239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9" name="Google Shape;1409;p48"/>
            <p:cNvSpPr/>
            <p:nvPr/>
          </p:nvSpPr>
          <p:spPr>
            <a:xfrm>
              <a:off x="2628661" y="6209358"/>
              <a:ext cx="242037" cy="49514"/>
            </a:xfrm>
            <a:custGeom>
              <a:avLst/>
              <a:gdLst/>
              <a:ahLst/>
              <a:cxnLst/>
              <a:rect l="l" t="t" r="r" b="b"/>
              <a:pathLst>
                <a:path w="1171" h="239" extrusionOk="0">
                  <a:moveTo>
                    <a:pt x="1171" y="239"/>
                  </a:moveTo>
                  <a:lnTo>
                    <a:pt x="599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171" y="239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0" name="Google Shape;1410;p48"/>
            <p:cNvSpPr/>
            <p:nvPr/>
          </p:nvSpPr>
          <p:spPr>
            <a:xfrm>
              <a:off x="2808897" y="6209358"/>
              <a:ext cx="180029" cy="49514"/>
            </a:xfrm>
            <a:custGeom>
              <a:avLst/>
              <a:gdLst/>
              <a:ahLst/>
              <a:cxnLst/>
              <a:rect l="l" t="t" r="r" b="b"/>
              <a:pathLst>
                <a:path w="871" h="239" extrusionOk="0">
                  <a:moveTo>
                    <a:pt x="871" y="239"/>
                  </a:moveTo>
                  <a:lnTo>
                    <a:pt x="299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871" y="239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1" name="Google Shape;1411;p48"/>
            <p:cNvSpPr/>
            <p:nvPr/>
          </p:nvSpPr>
          <p:spPr>
            <a:xfrm>
              <a:off x="2988926" y="6209358"/>
              <a:ext cx="180029" cy="49514"/>
            </a:xfrm>
            <a:custGeom>
              <a:avLst/>
              <a:gdLst/>
              <a:ahLst/>
              <a:cxnLst/>
              <a:rect l="l" t="t" r="r" b="b"/>
              <a:pathLst>
                <a:path w="871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2" name="Google Shape;1412;p48"/>
            <p:cNvSpPr/>
            <p:nvPr/>
          </p:nvSpPr>
          <p:spPr>
            <a:xfrm>
              <a:off x="3107154" y="6209358"/>
              <a:ext cx="242037" cy="49514"/>
            </a:xfrm>
            <a:custGeom>
              <a:avLst/>
              <a:gdLst/>
              <a:ahLst/>
              <a:cxnLst/>
              <a:rect l="l" t="t" r="r" b="b"/>
              <a:pathLst>
                <a:path w="1171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299" y="0"/>
                  </a:lnTo>
                  <a:lnTo>
                    <a:pt x="11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3" name="Google Shape;1413;p48"/>
            <p:cNvSpPr/>
            <p:nvPr/>
          </p:nvSpPr>
          <p:spPr>
            <a:xfrm>
              <a:off x="3225382" y="6209358"/>
              <a:ext cx="303218" cy="49514"/>
            </a:xfrm>
            <a:custGeom>
              <a:avLst/>
              <a:gdLst/>
              <a:ahLst/>
              <a:cxnLst/>
              <a:rect l="l" t="t" r="r" b="b"/>
              <a:pathLst>
                <a:path w="1467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599" y="0"/>
                  </a:lnTo>
                  <a:lnTo>
                    <a:pt x="14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4" name="Google Shape;1414;p48"/>
            <p:cNvSpPr/>
            <p:nvPr/>
          </p:nvSpPr>
          <p:spPr>
            <a:xfrm>
              <a:off x="3343610" y="6209358"/>
              <a:ext cx="365226" cy="49514"/>
            </a:xfrm>
            <a:custGeom>
              <a:avLst/>
              <a:gdLst/>
              <a:ahLst/>
              <a:cxnLst/>
              <a:rect l="l" t="t" r="r" b="b"/>
              <a:pathLst>
                <a:path w="1767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895" y="0"/>
                  </a:lnTo>
                  <a:lnTo>
                    <a:pt x="17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5" name="Google Shape;1415;p48"/>
          <p:cNvGrpSpPr/>
          <p:nvPr/>
        </p:nvGrpSpPr>
        <p:grpSpPr>
          <a:xfrm>
            <a:off x="7497102" y="6055495"/>
            <a:ext cx="856627" cy="594715"/>
            <a:chOff x="6030437" y="5663946"/>
            <a:chExt cx="856627" cy="594715"/>
          </a:xfrm>
        </p:grpSpPr>
        <p:grpSp>
          <p:nvGrpSpPr>
            <p:cNvPr id="1416" name="Google Shape;1416;p48"/>
            <p:cNvGrpSpPr/>
            <p:nvPr/>
          </p:nvGrpSpPr>
          <p:grpSpPr>
            <a:xfrm>
              <a:off x="6090131" y="5663946"/>
              <a:ext cx="796933" cy="185801"/>
              <a:chOff x="853839" y="1066800"/>
              <a:chExt cx="6505573" cy="1508125"/>
            </a:xfrm>
          </p:grpSpPr>
          <p:sp>
            <p:nvSpPr>
              <p:cNvPr id="1417" name="Google Shape;1417;p48"/>
              <p:cNvSpPr/>
              <p:nvPr/>
            </p:nvSpPr>
            <p:spPr>
              <a:xfrm>
                <a:off x="853839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8" name="Google Shape;1418;p48"/>
              <p:cNvSpPr/>
              <p:nvPr/>
            </p:nvSpPr>
            <p:spPr>
              <a:xfrm>
                <a:off x="853839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19" name="Google Shape;1419;p48"/>
            <p:cNvGrpSpPr/>
            <p:nvPr/>
          </p:nvGrpSpPr>
          <p:grpSpPr>
            <a:xfrm flipH="1">
              <a:off x="6030437" y="5868403"/>
              <a:ext cx="796933" cy="185801"/>
              <a:chOff x="5788261" y="1066800"/>
              <a:chExt cx="6505573" cy="1508125"/>
            </a:xfrm>
          </p:grpSpPr>
          <p:sp>
            <p:nvSpPr>
              <p:cNvPr id="1420" name="Google Shape;1420;p48"/>
              <p:cNvSpPr/>
              <p:nvPr/>
            </p:nvSpPr>
            <p:spPr>
              <a:xfrm>
                <a:off x="5788261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45818E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1" name="Google Shape;1421;p48"/>
              <p:cNvSpPr/>
              <p:nvPr/>
            </p:nvSpPr>
            <p:spPr>
              <a:xfrm>
                <a:off x="5788261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34F5C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2" name="Google Shape;1422;p48"/>
            <p:cNvGrpSpPr/>
            <p:nvPr/>
          </p:nvGrpSpPr>
          <p:grpSpPr>
            <a:xfrm>
              <a:off x="6090131" y="6072860"/>
              <a:ext cx="796933" cy="185801"/>
              <a:chOff x="853839" y="1066800"/>
              <a:chExt cx="6505573" cy="1508125"/>
            </a:xfrm>
          </p:grpSpPr>
          <p:sp>
            <p:nvSpPr>
              <p:cNvPr id="1423" name="Google Shape;1423;p48"/>
              <p:cNvSpPr/>
              <p:nvPr/>
            </p:nvSpPr>
            <p:spPr>
              <a:xfrm>
                <a:off x="853839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4" name="Google Shape;1424;p48"/>
              <p:cNvSpPr/>
              <p:nvPr/>
            </p:nvSpPr>
            <p:spPr>
              <a:xfrm>
                <a:off x="853839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>
                  <a:buClr>
                    <a:schemeClr val="dk1"/>
                  </a:buClr>
                  <a:buSzPts val="1400"/>
                </a:pPr>
                <a:endParaRPr sz="1867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48" name="Google Shape;554;p43"/>
          <p:cNvSpPr txBox="1">
            <a:spLocks/>
          </p:cNvSpPr>
          <p:nvPr/>
        </p:nvSpPr>
        <p:spPr>
          <a:xfrm>
            <a:off x="350043" y="570226"/>
            <a:ext cx="7847076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swald"/>
              <a:buNone/>
              <a:defRPr sz="3200" b="0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swald"/>
              <a:buNone/>
              <a:defRPr sz="3200" b="0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swald"/>
              <a:buNone/>
              <a:defRPr sz="3200" b="0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swald"/>
              <a:buNone/>
              <a:defRPr sz="3200" b="0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swald"/>
              <a:buNone/>
              <a:defRPr sz="3200" b="0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swald"/>
              <a:buNone/>
              <a:defRPr sz="3200" b="0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swald"/>
              <a:buNone/>
              <a:defRPr sz="3200" b="0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swald"/>
              <a:buNone/>
              <a:defRPr sz="3200" b="0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Oswald"/>
              <a:buNone/>
              <a:defRPr sz="3200" b="0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sz="8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ICON</a:t>
            </a:r>
            <a:r>
              <a:rPr lang="th-TH" sz="8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8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INFOGRAPHIC</a:t>
            </a:r>
            <a:endParaRPr lang="th-TH" sz="10666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237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54" name="Diamond 5">
            <a:extLst>
              <a:ext uri="{FF2B5EF4-FFF2-40B4-BE49-F238E27FC236}">
                <a16:creationId xmlns:a16="http://schemas.microsoft.com/office/drawing/2014/main" xmlns="" id="{AEDEE15B-09BE-4416-8D55-46095E20C00D}"/>
              </a:ext>
            </a:extLst>
          </p:cNvPr>
          <p:cNvSpPr/>
          <p:nvPr/>
        </p:nvSpPr>
        <p:spPr>
          <a:xfrm>
            <a:off x="6112071" y="1492154"/>
            <a:ext cx="523149" cy="524695"/>
          </a:xfrm>
          <a:custGeom>
            <a:avLst/>
            <a:gdLst/>
            <a:ahLst/>
            <a:cxnLst/>
            <a:rect l="l" t="t" r="r" b="b"/>
            <a:pathLst>
              <a:path w="3240001" h="3249575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Isosceles Triangle 51">
            <a:extLst>
              <a:ext uri="{FF2B5EF4-FFF2-40B4-BE49-F238E27FC236}">
                <a16:creationId xmlns:a16="http://schemas.microsoft.com/office/drawing/2014/main" xmlns="" id="{2296D13E-298C-4F01-A77D-43547A7AEFA9}"/>
              </a:ext>
            </a:extLst>
          </p:cNvPr>
          <p:cNvSpPr/>
          <p:nvPr/>
        </p:nvSpPr>
        <p:spPr>
          <a:xfrm>
            <a:off x="5273317" y="1562685"/>
            <a:ext cx="523147" cy="383627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57">
            <a:extLst>
              <a:ext uri="{FF2B5EF4-FFF2-40B4-BE49-F238E27FC236}">
                <a16:creationId xmlns:a16="http://schemas.microsoft.com/office/drawing/2014/main" xmlns="" id="{4E76B488-B2CD-463B-861A-27D4912FE160}"/>
              </a:ext>
            </a:extLst>
          </p:cNvPr>
          <p:cNvSpPr/>
          <p:nvPr/>
        </p:nvSpPr>
        <p:spPr>
          <a:xfrm>
            <a:off x="6114156" y="4520207"/>
            <a:ext cx="313133" cy="707899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" fmla="*/ 1148449 w 1346449"/>
              <a:gd name="connsiteY0" fmla="*/ 2374775 h 3166775"/>
              <a:gd name="connsiteX1" fmla="*/ 198001 w 1346449"/>
              <a:gd name="connsiteY1" fmla="*/ 2374775 h 3166775"/>
              <a:gd name="connsiteX2" fmla="*/ 1 w 1346449"/>
              <a:gd name="connsiteY2" fmla="*/ 3166775 h 3166775"/>
              <a:gd name="connsiteX3" fmla="*/ 1346449 w 1346449"/>
              <a:gd name="connsiteY3" fmla="*/ 3166775 h 3166775"/>
              <a:gd name="connsiteX4" fmla="*/ 1148449 w 1346449"/>
              <a:gd name="connsiteY4" fmla="*/ 2374775 h 3166775"/>
              <a:gd name="connsiteX5" fmla="*/ 755186 w 1346449"/>
              <a:gd name="connsiteY5" fmla="*/ 0 h 3166775"/>
              <a:gd name="connsiteX6" fmla="*/ 734449 w 1346449"/>
              <a:gd name="connsiteY6" fmla="*/ 1231644 h 3166775"/>
              <a:gd name="connsiteX7" fmla="*/ 853246 w 1346449"/>
              <a:gd name="connsiteY7" fmla="*/ 1400264 h 3166775"/>
              <a:gd name="connsiteX8" fmla="*/ 673226 w 1346449"/>
              <a:gd name="connsiteY8" fmla="*/ 1580284 h 3166775"/>
              <a:gd name="connsiteX9" fmla="*/ 493206 w 1346449"/>
              <a:gd name="connsiteY9" fmla="*/ 1400264 h 3166775"/>
              <a:gd name="connsiteX10" fmla="*/ 612000 w 1346449"/>
              <a:gd name="connsiteY10" fmla="*/ 1231645 h 3166775"/>
              <a:gd name="connsiteX11" fmla="*/ 591263 w 1346449"/>
              <a:gd name="connsiteY11" fmla="*/ 10368 h 3166775"/>
              <a:gd name="connsiteX12" fmla="*/ 2939 w 1346449"/>
              <a:gd name="connsiteY12" fmla="*/ 1491744 h 3166775"/>
              <a:gd name="connsiteX13" fmla="*/ 0 w 1346449"/>
              <a:gd name="connsiteY13" fmla="*/ 1491744 h 3166775"/>
              <a:gd name="connsiteX14" fmla="*/ 2009 w 1346449"/>
              <a:gd name="connsiteY14" fmla="*/ 1494147 h 3166775"/>
              <a:gd name="connsiteX15" fmla="*/ 0 w 1346449"/>
              <a:gd name="connsiteY15" fmla="*/ 1499342 h 3166775"/>
              <a:gd name="connsiteX16" fmla="*/ 6353 w 1346449"/>
              <a:gd name="connsiteY16" fmla="*/ 1499342 h 3166775"/>
              <a:gd name="connsiteX17" fmla="*/ 273414 w 1346449"/>
              <a:gd name="connsiteY17" fmla="*/ 2293171 h 3166775"/>
              <a:gd name="connsiteX18" fmla="*/ 1091887 w 1346449"/>
              <a:gd name="connsiteY18" fmla="*/ 2283744 h 3166775"/>
              <a:gd name="connsiteX19" fmla="*/ 1340768 w 1346449"/>
              <a:gd name="connsiteY19" fmla="*/ 1499342 h 3166775"/>
              <a:gd name="connsiteX20" fmla="*/ 1346449 w 1346449"/>
              <a:gd name="connsiteY20" fmla="*/ 1499342 h 3166775"/>
              <a:gd name="connsiteX21" fmla="*/ 1344512 w 1346449"/>
              <a:gd name="connsiteY21" fmla="*/ 1494334 h 3166775"/>
              <a:gd name="connsiteX22" fmla="*/ 1346448 w 1346449"/>
              <a:gd name="connsiteY22" fmla="*/ 1491744 h 3166775"/>
              <a:gd name="connsiteX23" fmla="*/ 1343510 w 1346449"/>
              <a:gd name="connsiteY23" fmla="*/ 1491744 h 3166775"/>
              <a:gd name="connsiteX24" fmla="*/ 755186 w 1346449"/>
              <a:gd name="connsiteY24" fmla="*/ 0 h 31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57" name="Rectangle 7">
            <a:extLst>
              <a:ext uri="{FF2B5EF4-FFF2-40B4-BE49-F238E27FC236}">
                <a16:creationId xmlns:a16="http://schemas.microsoft.com/office/drawing/2014/main" xmlns="" id="{84693C49-05C6-4CD0-A900-4B843CF3016D}"/>
              </a:ext>
            </a:extLst>
          </p:cNvPr>
          <p:cNvSpPr/>
          <p:nvPr/>
        </p:nvSpPr>
        <p:spPr>
          <a:xfrm rot="18900000">
            <a:off x="9585735" y="3654559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Parallelogram 15">
            <a:extLst>
              <a:ext uri="{FF2B5EF4-FFF2-40B4-BE49-F238E27FC236}">
                <a16:creationId xmlns:a16="http://schemas.microsoft.com/office/drawing/2014/main" xmlns="" id="{7A9FBE9D-EE5A-4F1B-8EDD-3D011F43183E}"/>
              </a:ext>
            </a:extLst>
          </p:cNvPr>
          <p:cNvSpPr/>
          <p:nvPr/>
        </p:nvSpPr>
        <p:spPr>
          <a:xfrm flipH="1">
            <a:off x="5267027" y="4641910"/>
            <a:ext cx="464493" cy="464493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Freeform 19">
            <a:extLst>
              <a:ext uri="{FF2B5EF4-FFF2-40B4-BE49-F238E27FC236}">
                <a16:creationId xmlns:a16="http://schemas.microsoft.com/office/drawing/2014/main" xmlns="" id="{DD59881D-26FD-493B-8AE1-06C59DF34840}"/>
              </a:ext>
            </a:extLst>
          </p:cNvPr>
          <p:cNvSpPr/>
          <p:nvPr/>
        </p:nvSpPr>
        <p:spPr>
          <a:xfrm>
            <a:off x="7745409" y="3642507"/>
            <a:ext cx="460779" cy="453389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Rectangle 30">
            <a:extLst>
              <a:ext uri="{FF2B5EF4-FFF2-40B4-BE49-F238E27FC236}">
                <a16:creationId xmlns:a16="http://schemas.microsoft.com/office/drawing/2014/main" xmlns="" id="{3BFEE74E-183A-4C32-9BDF-AC2573B061E0}"/>
              </a:ext>
            </a:extLst>
          </p:cNvPr>
          <p:cNvSpPr/>
          <p:nvPr/>
        </p:nvSpPr>
        <p:spPr>
          <a:xfrm>
            <a:off x="11063702" y="3600567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ectangle 7">
            <a:extLst>
              <a:ext uri="{FF2B5EF4-FFF2-40B4-BE49-F238E27FC236}">
                <a16:creationId xmlns:a16="http://schemas.microsoft.com/office/drawing/2014/main" xmlns="" id="{A2454068-D6A0-42C7-BCE1-D03833DCF2E4}"/>
              </a:ext>
            </a:extLst>
          </p:cNvPr>
          <p:cNvSpPr/>
          <p:nvPr/>
        </p:nvSpPr>
        <p:spPr>
          <a:xfrm>
            <a:off x="6950826" y="1518718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Rectangle 15">
            <a:extLst>
              <a:ext uri="{FF2B5EF4-FFF2-40B4-BE49-F238E27FC236}">
                <a16:creationId xmlns:a16="http://schemas.microsoft.com/office/drawing/2014/main" xmlns="" id="{ECBB7944-2021-44C3-960E-8480CFC6DEF9}"/>
              </a:ext>
            </a:extLst>
          </p:cNvPr>
          <p:cNvSpPr/>
          <p:nvPr/>
        </p:nvSpPr>
        <p:spPr>
          <a:xfrm rot="5400000">
            <a:off x="7737685" y="1518715"/>
            <a:ext cx="472195" cy="471568"/>
          </a:xfrm>
          <a:custGeom>
            <a:avLst/>
            <a:gdLst/>
            <a:ahLst/>
            <a:cxnLst/>
            <a:rect l="l" t="t" r="r" b="b"/>
            <a:pathLst>
              <a:path w="3244313" h="3240000">
                <a:moveTo>
                  <a:pt x="2055482" y="677891"/>
                </a:moveTo>
                <a:lnTo>
                  <a:pt x="2055482" y="209891"/>
                </a:lnTo>
                <a:lnTo>
                  <a:pt x="2919482" y="209891"/>
                </a:lnTo>
                <a:lnTo>
                  <a:pt x="2919482" y="677891"/>
                </a:lnTo>
                <a:close/>
                <a:moveTo>
                  <a:pt x="1695482" y="1397971"/>
                </a:moveTo>
                <a:lnTo>
                  <a:pt x="1695482" y="929971"/>
                </a:lnTo>
                <a:lnTo>
                  <a:pt x="2919482" y="929971"/>
                </a:lnTo>
                <a:lnTo>
                  <a:pt x="2919482" y="1397971"/>
                </a:lnTo>
                <a:close/>
                <a:moveTo>
                  <a:pt x="1335482" y="2118051"/>
                </a:moveTo>
                <a:lnTo>
                  <a:pt x="1335482" y="1650051"/>
                </a:lnTo>
                <a:lnTo>
                  <a:pt x="2919482" y="1650051"/>
                </a:lnTo>
                <a:lnTo>
                  <a:pt x="2919482" y="2118051"/>
                </a:lnTo>
                <a:close/>
                <a:moveTo>
                  <a:pt x="975482" y="2838131"/>
                </a:moveTo>
                <a:lnTo>
                  <a:pt x="975482" y="2370131"/>
                </a:lnTo>
                <a:lnTo>
                  <a:pt x="2919482" y="2370131"/>
                </a:lnTo>
                <a:lnTo>
                  <a:pt x="2919482" y="2838131"/>
                </a:lnTo>
                <a:close/>
                <a:moveTo>
                  <a:pt x="10788" y="2651034"/>
                </a:moveTo>
                <a:lnTo>
                  <a:pt x="1168116" y="646484"/>
                </a:lnTo>
                <a:lnTo>
                  <a:pt x="1038664" y="571745"/>
                </a:lnTo>
                <a:lnTo>
                  <a:pt x="1533856" y="311959"/>
                </a:lnTo>
                <a:lnTo>
                  <a:pt x="1556471" y="870701"/>
                </a:lnTo>
                <a:lnTo>
                  <a:pt x="1427019" y="795962"/>
                </a:lnTo>
                <a:lnTo>
                  <a:pt x="269691" y="2800512"/>
                </a:lnTo>
                <a:close/>
                <a:moveTo>
                  <a:pt x="0" y="3240000"/>
                </a:moveTo>
                <a:lnTo>
                  <a:pt x="0" y="3060000"/>
                </a:lnTo>
                <a:lnTo>
                  <a:pt x="3064313" y="3060000"/>
                </a:lnTo>
                <a:lnTo>
                  <a:pt x="3064313" y="0"/>
                </a:lnTo>
                <a:lnTo>
                  <a:pt x="3244313" y="0"/>
                </a:lnTo>
                <a:lnTo>
                  <a:pt x="3244313" y="3240000"/>
                </a:lnTo>
                <a:lnTo>
                  <a:pt x="3240000" y="3240000"/>
                </a:lnTo>
                <a:lnTo>
                  <a:pt x="3064313" y="324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3" name="Pie 24">
            <a:extLst>
              <a:ext uri="{FF2B5EF4-FFF2-40B4-BE49-F238E27FC236}">
                <a16:creationId xmlns:a16="http://schemas.microsoft.com/office/drawing/2014/main" xmlns="" id="{DB38F196-AF37-4B00-AA3E-183F9372FBAD}"/>
              </a:ext>
            </a:extLst>
          </p:cNvPr>
          <p:cNvSpPr/>
          <p:nvPr/>
        </p:nvSpPr>
        <p:spPr>
          <a:xfrm>
            <a:off x="6809929" y="4618985"/>
            <a:ext cx="513183" cy="510343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4" name="Parallelogram 30">
            <a:extLst>
              <a:ext uri="{FF2B5EF4-FFF2-40B4-BE49-F238E27FC236}">
                <a16:creationId xmlns:a16="http://schemas.microsoft.com/office/drawing/2014/main" xmlns="" id="{07A9DF64-EAEC-4F98-A0C9-E2239CA0F425}"/>
              </a:ext>
            </a:extLst>
          </p:cNvPr>
          <p:cNvSpPr/>
          <p:nvPr/>
        </p:nvSpPr>
        <p:spPr>
          <a:xfrm flipH="1">
            <a:off x="11038459" y="2527765"/>
            <a:ext cx="514976" cy="516251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5" name="Block Arc 14">
            <a:extLst>
              <a:ext uri="{FF2B5EF4-FFF2-40B4-BE49-F238E27FC236}">
                <a16:creationId xmlns:a16="http://schemas.microsoft.com/office/drawing/2014/main" xmlns="" id="{F84CC100-88A8-4E3E-8091-D49E44C308ED}"/>
              </a:ext>
            </a:extLst>
          </p:cNvPr>
          <p:cNvSpPr/>
          <p:nvPr/>
        </p:nvSpPr>
        <p:spPr>
          <a:xfrm rot="16200000">
            <a:off x="8525359" y="1470613"/>
            <a:ext cx="567400" cy="567775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6" name="Block Arc 41">
            <a:extLst>
              <a:ext uri="{FF2B5EF4-FFF2-40B4-BE49-F238E27FC236}">
                <a16:creationId xmlns:a16="http://schemas.microsoft.com/office/drawing/2014/main" xmlns="" id="{39949893-05ED-44C7-999C-84CE9B52D118}"/>
              </a:ext>
            </a:extLst>
          </p:cNvPr>
          <p:cNvSpPr/>
          <p:nvPr/>
        </p:nvSpPr>
        <p:spPr>
          <a:xfrm>
            <a:off x="9408552" y="1424301"/>
            <a:ext cx="473301" cy="660395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7" name="Right Triangle 17">
            <a:extLst>
              <a:ext uri="{FF2B5EF4-FFF2-40B4-BE49-F238E27FC236}">
                <a16:creationId xmlns:a16="http://schemas.microsoft.com/office/drawing/2014/main" xmlns="" id="{6ADCC979-BA1C-4251-B6F5-CE5AA2B72FD0}"/>
              </a:ext>
            </a:extLst>
          </p:cNvPr>
          <p:cNvSpPr/>
          <p:nvPr/>
        </p:nvSpPr>
        <p:spPr>
          <a:xfrm>
            <a:off x="7705746" y="4600959"/>
            <a:ext cx="385791" cy="546392"/>
          </a:xfrm>
          <a:custGeom>
            <a:avLst/>
            <a:gdLst/>
            <a:ahLst/>
            <a:cxnLst/>
            <a:rect l="l" t="t" r="r" b="b"/>
            <a:pathLst>
              <a:path w="2387678" h="3240000">
                <a:moveTo>
                  <a:pt x="1645041" y="17032"/>
                </a:moveTo>
                <a:lnTo>
                  <a:pt x="2376264" y="17032"/>
                </a:lnTo>
                <a:lnTo>
                  <a:pt x="2376264" y="17033"/>
                </a:lnTo>
                <a:lnTo>
                  <a:pt x="1645042" y="17033"/>
                </a:lnTo>
                <a:close/>
                <a:moveTo>
                  <a:pt x="0" y="17032"/>
                </a:moveTo>
                <a:lnTo>
                  <a:pt x="1379678" y="17032"/>
                </a:lnTo>
                <a:lnTo>
                  <a:pt x="1379678" y="996125"/>
                </a:lnTo>
                <a:lnTo>
                  <a:pt x="2376264" y="996125"/>
                </a:lnTo>
                <a:lnTo>
                  <a:pt x="2376264" y="3240000"/>
                </a:lnTo>
                <a:lnTo>
                  <a:pt x="0" y="3240000"/>
                </a:lnTo>
                <a:close/>
                <a:moveTo>
                  <a:pt x="1498869" y="0"/>
                </a:moveTo>
                <a:lnTo>
                  <a:pt x="2387678" y="888809"/>
                </a:lnTo>
                <a:lnTo>
                  <a:pt x="1498869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Oval 27">
            <a:extLst>
              <a:ext uri="{FF2B5EF4-FFF2-40B4-BE49-F238E27FC236}">
                <a16:creationId xmlns:a16="http://schemas.microsoft.com/office/drawing/2014/main" xmlns="" id="{7DB6E0EE-B33A-443E-887E-C319F0DAF534}"/>
              </a:ext>
            </a:extLst>
          </p:cNvPr>
          <p:cNvSpPr/>
          <p:nvPr/>
        </p:nvSpPr>
        <p:spPr>
          <a:xfrm>
            <a:off x="4418497" y="5469184"/>
            <a:ext cx="409732" cy="779216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Parallelogram 15">
            <a:extLst>
              <a:ext uri="{FF2B5EF4-FFF2-40B4-BE49-F238E27FC236}">
                <a16:creationId xmlns:a16="http://schemas.microsoft.com/office/drawing/2014/main" xmlns="" id="{24ABDD0B-564D-4579-ACF2-A3B23447A0E6}"/>
              </a:ext>
            </a:extLst>
          </p:cNvPr>
          <p:cNvSpPr/>
          <p:nvPr/>
        </p:nvSpPr>
        <p:spPr>
          <a:xfrm rot="16200000">
            <a:off x="8536863" y="3545132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ound Same Side Corner Rectangle 21">
            <a:extLst>
              <a:ext uri="{FF2B5EF4-FFF2-40B4-BE49-F238E27FC236}">
                <a16:creationId xmlns:a16="http://schemas.microsoft.com/office/drawing/2014/main" xmlns="" id="{A705FB8C-4E2D-4F93-8F3B-7B97C7830918}"/>
              </a:ext>
            </a:extLst>
          </p:cNvPr>
          <p:cNvSpPr/>
          <p:nvPr/>
        </p:nvSpPr>
        <p:spPr>
          <a:xfrm rot="10800000">
            <a:off x="9311065" y="2543934"/>
            <a:ext cx="386665" cy="436639"/>
          </a:xfrm>
          <a:custGeom>
            <a:avLst/>
            <a:gdLst/>
            <a:ahLst/>
            <a:cxnLst/>
            <a:rect l="l" t="t" r="r" b="b"/>
            <a:pathLst>
              <a:path w="2880320" h="3252576">
                <a:moveTo>
                  <a:pt x="612726" y="2220771"/>
                </a:moveTo>
                <a:cubicBezTo>
                  <a:pt x="662432" y="2220771"/>
                  <a:pt x="702726" y="2180477"/>
                  <a:pt x="702726" y="2130771"/>
                </a:cubicBezTo>
                <a:lnTo>
                  <a:pt x="702726" y="438771"/>
                </a:lnTo>
                <a:cubicBezTo>
                  <a:pt x="702726" y="389065"/>
                  <a:pt x="662432" y="348771"/>
                  <a:pt x="612726" y="348771"/>
                </a:cubicBezTo>
                <a:cubicBezTo>
                  <a:pt x="563020" y="348771"/>
                  <a:pt x="522726" y="389065"/>
                  <a:pt x="522726" y="438771"/>
                </a:cubicBezTo>
                <a:lnTo>
                  <a:pt x="522726" y="2130771"/>
                </a:lnTo>
                <a:cubicBezTo>
                  <a:pt x="522726" y="2180477"/>
                  <a:pt x="563020" y="2220771"/>
                  <a:pt x="612726" y="2220771"/>
                </a:cubicBezTo>
                <a:close/>
                <a:moveTo>
                  <a:pt x="1188790" y="2220771"/>
                </a:moveTo>
                <a:cubicBezTo>
                  <a:pt x="1238496" y="2220771"/>
                  <a:pt x="1278790" y="2180477"/>
                  <a:pt x="1278790" y="2130771"/>
                </a:cubicBezTo>
                <a:lnTo>
                  <a:pt x="1278790" y="438771"/>
                </a:lnTo>
                <a:cubicBezTo>
                  <a:pt x="1278790" y="389065"/>
                  <a:pt x="1238496" y="348771"/>
                  <a:pt x="1188790" y="348771"/>
                </a:cubicBezTo>
                <a:cubicBezTo>
                  <a:pt x="1139084" y="348771"/>
                  <a:pt x="1098790" y="389065"/>
                  <a:pt x="1098790" y="438771"/>
                </a:cubicBezTo>
                <a:lnTo>
                  <a:pt x="1098790" y="2130771"/>
                </a:lnTo>
                <a:cubicBezTo>
                  <a:pt x="1098790" y="2180477"/>
                  <a:pt x="1139084" y="2220771"/>
                  <a:pt x="1188790" y="2220771"/>
                </a:cubicBezTo>
                <a:close/>
                <a:moveTo>
                  <a:pt x="1764854" y="2220771"/>
                </a:moveTo>
                <a:cubicBezTo>
                  <a:pt x="1814560" y="2220771"/>
                  <a:pt x="1854854" y="2180477"/>
                  <a:pt x="1854854" y="2130771"/>
                </a:cubicBezTo>
                <a:lnTo>
                  <a:pt x="1854854" y="438771"/>
                </a:lnTo>
                <a:cubicBezTo>
                  <a:pt x="1854854" y="389065"/>
                  <a:pt x="1814560" y="348771"/>
                  <a:pt x="1764854" y="348771"/>
                </a:cubicBezTo>
                <a:cubicBezTo>
                  <a:pt x="1715148" y="348771"/>
                  <a:pt x="1674854" y="389065"/>
                  <a:pt x="1674854" y="438771"/>
                </a:cubicBezTo>
                <a:lnTo>
                  <a:pt x="1674854" y="2130771"/>
                </a:lnTo>
                <a:cubicBezTo>
                  <a:pt x="1674854" y="2180477"/>
                  <a:pt x="1715148" y="2220771"/>
                  <a:pt x="1764854" y="2220771"/>
                </a:cubicBezTo>
                <a:close/>
                <a:moveTo>
                  <a:pt x="2340918" y="2220771"/>
                </a:moveTo>
                <a:cubicBezTo>
                  <a:pt x="2390624" y="2220771"/>
                  <a:pt x="2430918" y="2180477"/>
                  <a:pt x="2430918" y="2130771"/>
                </a:cubicBezTo>
                <a:lnTo>
                  <a:pt x="2430918" y="438771"/>
                </a:lnTo>
                <a:cubicBezTo>
                  <a:pt x="2430918" y="389065"/>
                  <a:pt x="2390624" y="348771"/>
                  <a:pt x="2340918" y="348771"/>
                </a:cubicBezTo>
                <a:cubicBezTo>
                  <a:pt x="2291212" y="348771"/>
                  <a:pt x="2250918" y="389065"/>
                  <a:pt x="2250918" y="438771"/>
                </a:cubicBezTo>
                <a:lnTo>
                  <a:pt x="2250918" y="2130771"/>
                </a:lnTo>
                <a:cubicBezTo>
                  <a:pt x="2250918" y="2180477"/>
                  <a:pt x="2291212" y="2220771"/>
                  <a:pt x="2340918" y="2220771"/>
                </a:cubicBezTo>
                <a:close/>
                <a:moveTo>
                  <a:pt x="2784182" y="2519920"/>
                </a:moveTo>
                <a:lnTo>
                  <a:pt x="96136" y="2519920"/>
                </a:lnTo>
                <a:lnTo>
                  <a:pt x="96136" y="419995"/>
                </a:lnTo>
                <a:cubicBezTo>
                  <a:pt x="96136" y="188038"/>
                  <a:pt x="284174" y="0"/>
                  <a:pt x="516131" y="0"/>
                </a:cubicBezTo>
                <a:lnTo>
                  <a:pt x="2364187" y="0"/>
                </a:lnTo>
                <a:cubicBezTo>
                  <a:pt x="2596144" y="0"/>
                  <a:pt x="2784182" y="188038"/>
                  <a:pt x="2784182" y="419995"/>
                </a:cubicBezTo>
                <a:close/>
                <a:moveTo>
                  <a:pt x="1687966" y="3252576"/>
                </a:moveTo>
                <a:lnTo>
                  <a:pt x="1192350" y="3252576"/>
                </a:lnTo>
                <a:cubicBezTo>
                  <a:pt x="1129224" y="3252576"/>
                  <a:pt x="1078050" y="3201402"/>
                  <a:pt x="1078050" y="3138276"/>
                </a:cubicBezTo>
                <a:lnTo>
                  <a:pt x="1078050" y="3023976"/>
                </a:lnTo>
                <a:lnTo>
                  <a:pt x="60008" y="3023976"/>
                </a:lnTo>
                <a:cubicBezTo>
                  <a:pt x="26866" y="3023976"/>
                  <a:pt x="0" y="2997110"/>
                  <a:pt x="0" y="2963968"/>
                </a:cubicBezTo>
                <a:lnTo>
                  <a:pt x="0" y="2723944"/>
                </a:lnTo>
                <a:cubicBezTo>
                  <a:pt x="0" y="2690802"/>
                  <a:pt x="26866" y="2663936"/>
                  <a:pt x="60008" y="2663936"/>
                </a:cubicBezTo>
                <a:lnTo>
                  <a:pt x="2820312" y="2663936"/>
                </a:lnTo>
                <a:cubicBezTo>
                  <a:pt x="2853454" y="2663936"/>
                  <a:pt x="2880320" y="2690802"/>
                  <a:pt x="2880320" y="2723944"/>
                </a:cubicBezTo>
                <a:lnTo>
                  <a:pt x="2880320" y="2963968"/>
                </a:lnTo>
                <a:cubicBezTo>
                  <a:pt x="2880320" y="2997110"/>
                  <a:pt x="2853454" y="3023976"/>
                  <a:pt x="2820312" y="3023976"/>
                </a:cubicBezTo>
                <a:lnTo>
                  <a:pt x="1802266" y="3023976"/>
                </a:lnTo>
                <a:lnTo>
                  <a:pt x="1802266" y="3138276"/>
                </a:lnTo>
                <a:cubicBezTo>
                  <a:pt x="1802266" y="3201402"/>
                  <a:pt x="1751092" y="3252576"/>
                  <a:pt x="1687966" y="325257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Oval 26">
            <a:extLst>
              <a:ext uri="{FF2B5EF4-FFF2-40B4-BE49-F238E27FC236}">
                <a16:creationId xmlns:a16="http://schemas.microsoft.com/office/drawing/2014/main" xmlns="" id="{A8611118-4553-45C9-837B-A5EA5C617D63}"/>
              </a:ext>
            </a:extLst>
          </p:cNvPr>
          <p:cNvSpPr/>
          <p:nvPr/>
        </p:nvSpPr>
        <p:spPr>
          <a:xfrm>
            <a:off x="6966941" y="3587275"/>
            <a:ext cx="472483" cy="563852"/>
          </a:xfrm>
          <a:custGeom>
            <a:avLst/>
            <a:gdLst/>
            <a:ahLst/>
            <a:cxnLst/>
            <a:rect l="l" t="t" r="r" b="b"/>
            <a:pathLst>
              <a:path w="2543357" h="3035197">
                <a:moveTo>
                  <a:pt x="1932497" y="885460"/>
                </a:moveTo>
                <a:lnTo>
                  <a:pt x="1858608" y="981586"/>
                </a:lnTo>
                <a:cubicBezTo>
                  <a:pt x="2087948" y="1157874"/>
                  <a:pt x="2221364" y="1431493"/>
                  <a:pt x="2219022" y="1720748"/>
                </a:cubicBezTo>
                <a:lnTo>
                  <a:pt x="2340261" y="1721729"/>
                </a:lnTo>
                <a:cubicBezTo>
                  <a:pt x="2342911" y="1394473"/>
                  <a:pt x="2191967" y="1084907"/>
                  <a:pt x="1932497" y="885460"/>
                </a:cubicBezTo>
                <a:close/>
                <a:moveTo>
                  <a:pt x="1028922" y="281987"/>
                </a:moveTo>
                <a:cubicBezTo>
                  <a:pt x="1157068" y="321344"/>
                  <a:pt x="1128134" y="299573"/>
                  <a:pt x="1193247" y="332230"/>
                </a:cubicBezTo>
                <a:cubicBezTo>
                  <a:pt x="1269854" y="451410"/>
                  <a:pt x="1301375" y="602654"/>
                  <a:pt x="1295736" y="739575"/>
                </a:cubicBezTo>
                <a:cubicBezTo>
                  <a:pt x="1418781" y="730097"/>
                  <a:pt x="1391656" y="622269"/>
                  <a:pt x="1842154" y="674175"/>
                </a:cubicBezTo>
                <a:cubicBezTo>
                  <a:pt x="2251963" y="725703"/>
                  <a:pt x="2543357" y="1202505"/>
                  <a:pt x="2543357" y="1911138"/>
                </a:cubicBezTo>
                <a:cubicBezTo>
                  <a:pt x="2543357" y="2619771"/>
                  <a:pt x="2228290" y="3174439"/>
                  <a:pt x="1189012" y="3004227"/>
                </a:cubicBezTo>
                <a:cubicBezTo>
                  <a:pt x="266689" y="3142266"/>
                  <a:pt x="99973" y="2479414"/>
                  <a:pt x="24671" y="2089269"/>
                </a:cubicBezTo>
                <a:cubicBezTo>
                  <a:pt x="-50631" y="1699124"/>
                  <a:pt x="9514" y="922425"/>
                  <a:pt x="737199" y="663358"/>
                </a:cubicBezTo>
                <a:cubicBezTo>
                  <a:pt x="1021153" y="585721"/>
                  <a:pt x="1093645" y="690425"/>
                  <a:pt x="1216376" y="728497"/>
                </a:cubicBezTo>
                <a:cubicBezTo>
                  <a:pt x="1183268" y="569368"/>
                  <a:pt x="1135766" y="458984"/>
                  <a:pt x="1028922" y="281987"/>
                </a:cubicBezTo>
                <a:close/>
                <a:moveTo>
                  <a:pt x="1919942" y="47"/>
                </a:moveTo>
                <a:cubicBezTo>
                  <a:pt x="2086542" y="1491"/>
                  <a:pt x="2263938" y="35583"/>
                  <a:pt x="2350876" y="60453"/>
                </a:cubicBezTo>
                <a:cubicBezTo>
                  <a:pt x="2672784" y="174000"/>
                  <a:pt x="2321773" y="213881"/>
                  <a:pt x="2220060" y="345654"/>
                </a:cubicBezTo>
                <a:cubicBezTo>
                  <a:pt x="2118347" y="477427"/>
                  <a:pt x="2005019" y="609932"/>
                  <a:pt x="1770740" y="609932"/>
                </a:cubicBezTo>
                <a:lnTo>
                  <a:pt x="1326444" y="614956"/>
                </a:lnTo>
                <a:lnTo>
                  <a:pt x="1346541" y="320533"/>
                </a:lnTo>
                <a:cubicBezTo>
                  <a:pt x="1401807" y="115484"/>
                  <a:pt x="1563158" y="44336"/>
                  <a:pt x="1760692" y="11037"/>
                </a:cubicBezTo>
                <a:cubicBezTo>
                  <a:pt x="1810076" y="2712"/>
                  <a:pt x="1864409" y="-434"/>
                  <a:pt x="1919942" y="4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Freeform 32">
            <a:extLst>
              <a:ext uri="{FF2B5EF4-FFF2-40B4-BE49-F238E27FC236}">
                <a16:creationId xmlns:a16="http://schemas.microsoft.com/office/drawing/2014/main" xmlns="" id="{9C5A04AA-A50B-457A-A783-D941E78BCCDF}"/>
              </a:ext>
            </a:extLst>
          </p:cNvPr>
          <p:cNvSpPr/>
          <p:nvPr/>
        </p:nvSpPr>
        <p:spPr>
          <a:xfrm>
            <a:off x="4360225" y="1480861"/>
            <a:ext cx="597487" cy="547279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10">
            <a:extLst>
              <a:ext uri="{FF2B5EF4-FFF2-40B4-BE49-F238E27FC236}">
                <a16:creationId xmlns:a16="http://schemas.microsoft.com/office/drawing/2014/main" xmlns="" id="{B55467B8-5BFB-46FE-82D2-AA896BC192F1}"/>
              </a:ext>
            </a:extLst>
          </p:cNvPr>
          <p:cNvSpPr/>
          <p:nvPr/>
        </p:nvSpPr>
        <p:spPr>
          <a:xfrm>
            <a:off x="8534204" y="2515987"/>
            <a:ext cx="372169" cy="492524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32">
            <a:extLst>
              <a:ext uri="{FF2B5EF4-FFF2-40B4-BE49-F238E27FC236}">
                <a16:creationId xmlns:a16="http://schemas.microsoft.com/office/drawing/2014/main" xmlns="" id="{A7C45BCB-0B8E-4E0E-842A-DD554B68B1C0}"/>
              </a:ext>
            </a:extLst>
          </p:cNvPr>
          <p:cNvSpPr/>
          <p:nvPr/>
        </p:nvSpPr>
        <p:spPr>
          <a:xfrm>
            <a:off x="10179595" y="3623455"/>
            <a:ext cx="491492" cy="4914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rapezoid 13">
            <a:extLst>
              <a:ext uri="{FF2B5EF4-FFF2-40B4-BE49-F238E27FC236}">
                <a16:creationId xmlns:a16="http://schemas.microsoft.com/office/drawing/2014/main" xmlns="" id="{EAB635DE-58EF-4585-A0F5-0790A1957A5B}"/>
              </a:ext>
            </a:extLst>
          </p:cNvPr>
          <p:cNvSpPr/>
          <p:nvPr/>
        </p:nvSpPr>
        <p:spPr>
          <a:xfrm>
            <a:off x="5324217" y="2538245"/>
            <a:ext cx="529844" cy="448015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Rounded Rectangle 7">
            <a:extLst>
              <a:ext uri="{FF2B5EF4-FFF2-40B4-BE49-F238E27FC236}">
                <a16:creationId xmlns:a16="http://schemas.microsoft.com/office/drawing/2014/main" xmlns="" id="{890A206E-8EB0-46CB-87E5-BB62DA827BE4}"/>
              </a:ext>
            </a:extLst>
          </p:cNvPr>
          <p:cNvSpPr/>
          <p:nvPr/>
        </p:nvSpPr>
        <p:spPr>
          <a:xfrm>
            <a:off x="7858217" y="2527506"/>
            <a:ext cx="271295" cy="469495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7" name="Rectangle 18">
            <a:extLst>
              <a:ext uri="{FF2B5EF4-FFF2-40B4-BE49-F238E27FC236}">
                <a16:creationId xmlns:a16="http://schemas.microsoft.com/office/drawing/2014/main" xmlns="" id="{D8BFBE69-EC90-491A-A905-789398F4B3A8}"/>
              </a:ext>
            </a:extLst>
          </p:cNvPr>
          <p:cNvSpPr/>
          <p:nvPr/>
        </p:nvSpPr>
        <p:spPr>
          <a:xfrm>
            <a:off x="6258753" y="2567177"/>
            <a:ext cx="491055" cy="390153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8" name="Rounded Rectangle 25">
            <a:extLst>
              <a:ext uri="{FF2B5EF4-FFF2-40B4-BE49-F238E27FC236}">
                <a16:creationId xmlns:a16="http://schemas.microsoft.com/office/drawing/2014/main" xmlns="" id="{4572E89B-D1A8-4A73-807F-C57BE0137D47}"/>
              </a:ext>
            </a:extLst>
          </p:cNvPr>
          <p:cNvSpPr/>
          <p:nvPr/>
        </p:nvSpPr>
        <p:spPr>
          <a:xfrm>
            <a:off x="7154497" y="2552024"/>
            <a:ext cx="299027" cy="420457"/>
          </a:xfrm>
          <a:custGeom>
            <a:avLst/>
            <a:gdLst/>
            <a:ahLst/>
            <a:cxnLst/>
            <a:rect l="l" t="t" r="r" b="b"/>
            <a:pathLst>
              <a:path w="2304256" h="3240000">
                <a:moveTo>
                  <a:pt x="954128" y="3024336"/>
                </a:moveTo>
                <a:cubicBezTo>
                  <a:pt x="924305" y="3024336"/>
                  <a:pt x="900128" y="3048513"/>
                  <a:pt x="900128" y="3078336"/>
                </a:cubicBezTo>
                <a:cubicBezTo>
                  <a:pt x="900128" y="3108159"/>
                  <a:pt x="924305" y="3132336"/>
                  <a:pt x="954128" y="3132336"/>
                </a:cubicBezTo>
                <a:lnTo>
                  <a:pt x="1350128" y="3132336"/>
                </a:lnTo>
                <a:cubicBezTo>
                  <a:pt x="1379951" y="3132336"/>
                  <a:pt x="1404128" y="3108159"/>
                  <a:pt x="1404128" y="3078336"/>
                </a:cubicBezTo>
                <a:cubicBezTo>
                  <a:pt x="1404128" y="3048513"/>
                  <a:pt x="1379951" y="3024336"/>
                  <a:pt x="1350128" y="3024336"/>
                </a:cubicBezTo>
                <a:close/>
                <a:moveTo>
                  <a:pt x="131531" y="224650"/>
                </a:moveTo>
                <a:lnTo>
                  <a:pt x="131531" y="2888946"/>
                </a:lnTo>
                <a:lnTo>
                  <a:pt x="2172725" y="2888946"/>
                </a:lnTo>
                <a:lnTo>
                  <a:pt x="2172725" y="224650"/>
                </a:lnTo>
                <a:close/>
                <a:moveTo>
                  <a:pt x="936128" y="73520"/>
                </a:moveTo>
                <a:cubicBezTo>
                  <a:pt x="916246" y="73520"/>
                  <a:pt x="900128" y="89638"/>
                  <a:pt x="900128" y="109520"/>
                </a:cubicBezTo>
                <a:cubicBezTo>
                  <a:pt x="900128" y="129402"/>
                  <a:pt x="916246" y="145520"/>
                  <a:pt x="936128" y="145520"/>
                </a:cubicBezTo>
                <a:lnTo>
                  <a:pt x="1368128" y="145520"/>
                </a:lnTo>
                <a:cubicBezTo>
                  <a:pt x="1388010" y="145520"/>
                  <a:pt x="1404128" y="129402"/>
                  <a:pt x="1404128" y="109520"/>
                </a:cubicBezTo>
                <a:cubicBezTo>
                  <a:pt x="1404128" y="89638"/>
                  <a:pt x="1388010" y="73520"/>
                  <a:pt x="1368128" y="73520"/>
                </a:cubicBezTo>
                <a:close/>
                <a:moveTo>
                  <a:pt x="155330" y="0"/>
                </a:moveTo>
                <a:lnTo>
                  <a:pt x="2148926" y="0"/>
                </a:lnTo>
                <a:cubicBezTo>
                  <a:pt x="2234712" y="0"/>
                  <a:pt x="2304256" y="69544"/>
                  <a:pt x="2304256" y="155330"/>
                </a:cubicBezTo>
                <a:lnTo>
                  <a:pt x="2304256" y="3084670"/>
                </a:lnTo>
                <a:cubicBezTo>
                  <a:pt x="2304256" y="3170456"/>
                  <a:pt x="2234712" y="3240000"/>
                  <a:pt x="2148926" y="3240000"/>
                </a:cubicBezTo>
                <a:lnTo>
                  <a:pt x="155330" y="3240000"/>
                </a:lnTo>
                <a:cubicBezTo>
                  <a:pt x="69544" y="3240000"/>
                  <a:pt x="0" y="3170456"/>
                  <a:pt x="0" y="3084670"/>
                </a:cubicBezTo>
                <a:lnTo>
                  <a:pt x="0" y="155330"/>
                </a:lnTo>
                <a:cubicBezTo>
                  <a:pt x="0" y="69544"/>
                  <a:pt x="69544" y="0"/>
                  <a:pt x="1553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9" name="Chord 14">
            <a:extLst>
              <a:ext uri="{FF2B5EF4-FFF2-40B4-BE49-F238E27FC236}">
                <a16:creationId xmlns:a16="http://schemas.microsoft.com/office/drawing/2014/main" xmlns="" id="{55CB0732-5078-415F-A13A-7992B69C1679}"/>
              </a:ext>
            </a:extLst>
          </p:cNvPr>
          <p:cNvSpPr/>
          <p:nvPr/>
        </p:nvSpPr>
        <p:spPr>
          <a:xfrm>
            <a:off x="5919946" y="5535339"/>
            <a:ext cx="512639" cy="646909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0" name="Rounded Rectangle 6">
            <a:extLst>
              <a:ext uri="{FF2B5EF4-FFF2-40B4-BE49-F238E27FC236}">
                <a16:creationId xmlns:a16="http://schemas.microsoft.com/office/drawing/2014/main" xmlns="" id="{11DB8BB9-D675-470D-AC1D-C9EF80405172}"/>
              </a:ext>
            </a:extLst>
          </p:cNvPr>
          <p:cNvSpPr/>
          <p:nvPr/>
        </p:nvSpPr>
        <p:spPr>
          <a:xfrm>
            <a:off x="4411374" y="2471637"/>
            <a:ext cx="508153" cy="516633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1" name="Oval 66">
            <a:extLst>
              <a:ext uri="{FF2B5EF4-FFF2-40B4-BE49-F238E27FC236}">
                <a16:creationId xmlns:a16="http://schemas.microsoft.com/office/drawing/2014/main" xmlns="" id="{64136ECC-E882-4D1E-8298-06A6A02A6E1A}"/>
              </a:ext>
            </a:extLst>
          </p:cNvPr>
          <p:cNvSpPr/>
          <p:nvPr/>
        </p:nvSpPr>
        <p:spPr>
          <a:xfrm rot="20700000">
            <a:off x="6137536" y="3634207"/>
            <a:ext cx="548680" cy="469988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2" name="Isosceles Triangle 13">
            <a:extLst>
              <a:ext uri="{FF2B5EF4-FFF2-40B4-BE49-F238E27FC236}">
                <a16:creationId xmlns:a16="http://schemas.microsoft.com/office/drawing/2014/main" xmlns="" id="{A54A6140-C0D9-4440-A5D4-E05BC900724C}"/>
              </a:ext>
            </a:extLst>
          </p:cNvPr>
          <p:cNvSpPr/>
          <p:nvPr/>
        </p:nvSpPr>
        <p:spPr>
          <a:xfrm rot="10800000">
            <a:off x="5188221" y="5485944"/>
            <a:ext cx="376548" cy="745701"/>
          </a:xfrm>
          <a:custGeom>
            <a:avLst/>
            <a:gdLst/>
            <a:ahLst/>
            <a:cxnLst/>
            <a:rect l="l" t="t" r="r" b="b"/>
            <a:pathLst>
              <a:path w="1613569" h="3195455">
                <a:moveTo>
                  <a:pt x="1348422" y="2012960"/>
                </a:moveTo>
                <a:lnTo>
                  <a:pt x="264249" y="2012960"/>
                </a:lnTo>
                <a:cubicBezTo>
                  <a:pt x="99656" y="1932015"/>
                  <a:pt x="172" y="1814225"/>
                  <a:pt x="0" y="1686651"/>
                </a:cubicBezTo>
                <a:lnTo>
                  <a:pt x="716785" y="1678553"/>
                </a:lnTo>
                <a:lnTo>
                  <a:pt x="716785" y="360000"/>
                </a:lnTo>
                <a:lnTo>
                  <a:pt x="716785" y="355479"/>
                </a:lnTo>
                <a:lnTo>
                  <a:pt x="717916" y="355479"/>
                </a:lnTo>
                <a:lnTo>
                  <a:pt x="806785" y="0"/>
                </a:lnTo>
                <a:lnTo>
                  <a:pt x="895655" y="355479"/>
                </a:lnTo>
                <a:lnTo>
                  <a:pt x="896785" y="355479"/>
                </a:lnTo>
                <a:lnTo>
                  <a:pt x="896785" y="360000"/>
                </a:lnTo>
                <a:lnTo>
                  <a:pt x="896785" y="1676520"/>
                </a:lnTo>
                <a:lnTo>
                  <a:pt x="1612906" y="1668429"/>
                </a:lnTo>
                <a:cubicBezTo>
                  <a:pt x="1622778" y="1802631"/>
                  <a:pt x="1521918" y="1928220"/>
                  <a:pt x="1348422" y="2012960"/>
                </a:cubicBezTo>
                <a:close/>
                <a:moveTo>
                  <a:pt x="1175921" y="2908428"/>
                </a:moveTo>
                <a:lnTo>
                  <a:pt x="437641" y="2908428"/>
                </a:lnTo>
                <a:lnTo>
                  <a:pt x="250570" y="2083962"/>
                </a:lnTo>
                <a:lnTo>
                  <a:pt x="1362992" y="2083962"/>
                </a:lnTo>
                <a:close/>
                <a:moveTo>
                  <a:pt x="1155969" y="3195455"/>
                </a:moveTo>
                <a:lnTo>
                  <a:pt x="457593" y="3195455"/>
                </a:lnTo>
                <a:cubicBezTo>
                  <a:pt x="397940" y="3195455"/>
                  <a:pt x="349581" y="3147096"/>
                  <a:pt x="349581" y="3087443"/>
                </a:cubicBezTo>
                <a:cubicBezTo>
                  <a:pt x="349581" y="3027790"/>
                  <a:pt x="397940" y="2979431"/>
                  <a:pt x="457593" y="2979431"/>
                </a:cubicBezTo>
                <a:lnTo>
                  <a:pt x="1155969" y="2979431"/>
                </a:lnTo>
                <a:cubicBezTo>
                  <a:pt x="1215622" y="2979431"/>
                  <a:pt x="1263981" y="3027790"/>
                  <a:pt x="1263981" y="3087443"/>
                </a:cubicBezTo>
                <a:cubicBezTo>
                  <a:pt x="1263981" y="3147096"/>
                  <a:pt x="1215622" y="3195455"/>
                  <a:pt x="1155969" y="319545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3" name="Smiley Face 14">
            <a:extLst>
              <a:ext uri="{FF2B5EF4-FFF2-40B4-BE49-F238E27FC236}">
                <a16:creationId xmlns:a16="http://schemas.microsoft.com/office/drawing/2014/main" xmlns="" id="{BD37565A-D14C-4133-B9E1-D7F8BF1C6551}"/>
              </a:ext>
            </a:extLst>
          </p:cNvPr>
          <p:cNvSpPr/>
          <p:nvPr/>
        </p:nvSpPr>
        <p:spPr>
          <a:xfrm>
            <a:off x="7617042" y="5578826"/>
            <a:ext cx="559935" cy="55993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4" name="Smiley Face 12">
            <a:extLst>
              <a:ext uri="{FF2B5EF4-FFF2-40B4-BE49-F238E27FC236}">
                <a16:creationId xmlns:a16="http://schemas.microsoft.com/office/drawing/2014/main" xmlns="" id="{7F01996A-EF70-44A8-AD2D-1E270513DCED}"/>
              </a:ext>
            </a:extLst>
          </p:cNvPr>
          <p:cNvSpPr/>
          <p:nvPr/>
        </p:nvSpPr>
        <p:spPr>
          <a:xfrm>
            <a:off x="10160622" y="5578826"/>
            <a:ext cx="559935" cy="55993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Smiley Face 15">
            <a:extLst>
              <a:ext uri="{FF2B5EF4-FFF2-40B4-BE49-F238E27FC236}">
                <a16:creationId xmlns:a16="http://schemas.microsoft.com/office/drawing/2014/main" xmlns="" id="{7DB0A6EE-0534-4660-BA3C-A3E8C9FF112F}"/>
              </a:ext>
            </a:extLst>
          </p:cNvPr>
          <p:cNvSpPr/>
          <p:nvPr/>
        </p:nvSpPr>
        <p:spPr>
          <a:xfrm>
            <a:off x="8468995" y="5581897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6" name="Oval 37">
            <a:extLst>
              <a:ext uri="{FF2B5EF4-FFF2-40B4-BE49-F238E27FC236}">
                <a16:creationId xmlns:a16="http://schemas.microsoft.com/office/drawing/2014/main" xmlns="" id="{1430B71C-D580-4CA6-A442-26AED5FAE293}"/>
              </a:ext>
            </a:extLst>
          </p:cNvPr>
          <p:cNvSpPr/>
          <p:nvPr/>
        </p:nvSpPr>
        <p:spPr>
          <a:xfrm>
            <a:off x="11012576" y="5575424"/>
            <a:ext cx="566739" cy="56673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Smiley Face 14">
            <a:extLst>
              <a:ext uri="{FF2B5EF4-FFF2-40B4-BE49-F238E27FC236}">
                <a16:creationId xmlns:a16="http://schemas.microsoft.com/office/drawing/2014/main" xmlns="" id="{77504E11-68B3-460A-979B-D56E2900C922}"/>
              </a:ext>
            </a:extLst>
          </p:cNvPr>
          <p:cNvSpPr/>
          <p:nvPr/>
        </p:nvSpPr>
        <p:spPr>
          <a:xfrm>
            <a:off x="9314808" y="5581897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8" name="Rectangle 16">
            <a:extLst>
              <a:ext uri="{FF2B5EF4-FFF2-40B4-BE49-F238E27FC236}">
                <a16:creationId xmlns:a16="http://schemas.microsoft.com/office/drawing/2014/main" xmlns="" id="{EE8124F3-717D-48CF-A47F-1E6B4110895D}"/>
              </a:ext>
            </a:extLst>
          </p:cNvPr>
          <p:cNvSpPr/>
          <p:nvPr/>
        </p:nvSpPr>
        <p:spPr>
          <a:xfrm rot="2700000">
            <a:off x="5325698" y="3520151"/>
            <a:ext cx="389391" cy="69810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9" name="Rectangle 9">
            <a:extLst>
              <a:ext uri="{FF2B5EF4-FFF2-40B4-BE49-F238E27FC236}">
                <a16:creationId xmlns:a16="http://schemas.microsoft.com/office/drawing/2014/main" xmlns="" id="{444E6227-4972-4DE6-BEB0-C3FC42991182}"/>
              </a:ext>
            </a:extLst>
          </p:cNvPr>
          <p:cNvSpPr/>
          <p:nvPr/>
        </p:nvSpPr>
        <p:spPr>
          <a:xfrm>
            <a:off x="4401175" y="3545249"/>
            <a:ext cx="527335" cy="49363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0" name="Round Same Side Corner Rectangle 6">
            <a:extLst>
              <a:ext uri="{FF2B5EF4-FFF2-40B4-BE49-F238E27FC236}">
                <a16:creationId xmlns:a16="http://schemas.microsoft.com/office/drawing/2014/main" xmlns="" id="{11207448-F26A-4EF1-8764-2D6798600849}"/>
              </a:ext>
            </a:extLst>
          </p:cNvPr>
          <p:cNvSpPr/>
          <p:nvPr/>
        </p:nvSpPr>
        <p:spPr>
          <a:xfrm rot="2700000">
            <a:off x="6979029" y="5476482"/>
            <a:ext cx="190721" cy="764623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1" name="Frame 17">
            <a:extLst>
              <a:ext uri="{FF2B5EF4-FFF2-40B4-BE49-F238E27FC236}">
                <a16:creationId xmlns:a16="http://schemas.microsoft.com/office/drawing/2014/main" xmlns="" id="{1278BF84-DDF3-43F8-88E4-A0F28E4079EF}"/>
              </a:ext>
            </a:extLst>
          </p:cNvPr>
          <p:cNvSpPr/>
          <p:nvPr/>
        </p:nvSpPr>
        <p:spPr>
          <a:xfrm>
            <a:off x="4376237" y="4613418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Rounded Rectangle 5">
            <a:extLst>
              <a:ext uri="{FF2B5EF4-FFF2-40B4-BE49-F238E27FC236}">
                <a16:creationId xmlns:a16="http://schemas.microsoft.com/office/drawing/2014/main" xmlns="" id="{B5A177C8-7AB0-4E40-873A-70F231B3FA06}"/>
              </a:ext>
            </a:extLst>
          </p:cNvPr>
          <p:cNvSpPr/>
          <p:nvPr/>
        </p:nvSpPr>
        <p:spPr>
          <a:xfrm flipH="1">
            <a:off x="10102421" y="2554107"/>
            <a:ext cx="504633" cy="416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3" name="Teardrop 1">
            <a:extLst>
              <a:ext uri="{FF2B5EF4-FFF2-40B4-BE49-F238E27FC236}">
                <a16:creationId xmlns:a16="http://schemas.microsoft.com/office/drawing/2014/main" xmlns="" id="{45BBC696-75E7-44AB-A411-9B80C52FFE5A}"/>
              </a:ext>
            </a:extLst>
          </p:cNvPr>
          <p:cNvSpPr/>
          <p:nvPr/>
        </p:nvSpPr>
        <p:spPr>
          <a:xfrm rot="18805991">
            <a:off x="10126693" y="1539349"/>
            <a:ext cx="551843" cy="546087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4" name="Rectangle 130">
            <a:extLst>
              <a:ext uri="{FF2B5EF4-FFF2-40B4-BE49-F238E27FC236}">
                <a16:creationId xmlns:a16="http://schemas.microsoft.com/office/drawing/2014/main" xmlns="" id="{F7759672-254A-46D2-98DF-B919494C603A}"/>
              </a:ext>
            </a:extLst>
          </p:cNvPr>
          <p:cNvSpPr/>
          <p:nvPr/>
        </p:nvSpPr>
        <p:spPr>
          <a:xfrm>
            <a:off x="10932821" y="1539416"/>
            <a:ext cx="544577" cy="547049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Right Triangle 17">
            <a:extLst>
              <a:ext uri="{FF2B5EF4-FFF2-40B4-BE49-F238E27FC236}">
                <a16:creationId xmlns:a16="http://schemas.microsoft.com/office/drawing/2014/main" xmlns="" id="{5B989D8F-E127-48E7-B329-C52CA522C191}"/>
              </a:ext>
            </a:extLst>
          </p:cNvPr>
          <p:cNvSpPr>
            <a:spLocks noChangeAspect="1"/>
          </p:cNvSpPr>
          <p:nvPr/>
        </p:nvSpPr>
        <p:spPr>
          <a:xfrm>
            <a:off x="9363474" y="4578027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1999321" y="2603448"/>
                </a:moveTo>
                <a:lnTo>
                  <a:pt x="1999321" y="2772810"/>
                </a:lnTo>
                <a:lnTo>
                  <a:pt x="2528507" y="2772810"/>
                </a:lnTo>
                <a:lnTo>
                  <a:pt x="2528507" y="2603448"/>
                </a:lnTo>
                <a:close/>
                <a:moveTo>
                  <a:pt x="2263914" y="2230929"/>
                </a:moveTo>
                <a:cubicBezTo>
                  <a:pt x="2516419" y="2230929"/>
                  <a:pt x="2721114" y="2435624"/>
                  <a:pt x="2721114" y="2688129"/>
                </a:cubicBezTo>
                <a:cubicBezTo>
                  <a:pt x="2721114" y="2940634"/>
                  <a:pt x="2516419" y="3145329"/>
                  <a:pt x="2263914" y="3145329"/>
                </a:cubicBezTo>
                <a:cubicBezTo>
                  <a:pt x="2011409" y="3145329"/>
                  <a:pt x="1806714" y="2940634"/>
                  <a:pt x="1806714" y="2688129"/>
                </a:cubicBezTo>
                <a:cubicBezTo>
                  <a:pt x="1806714" y="2435624"/>
                  <a:pt x="2011409" y="2230929"/>
                  <a:pt x="2263914" y="2230929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6" name="Right Triangle 17">
            <a:extLst>
              <a:ext uri="{FF2B5EF4-FFF2-40B4-BE49-F238E27FC236}">
                <a16:creationId xmlns:a16="http://schemas.microsoft.com/office/drawing/2014/main" xmlns="" id="{D61B263F-9E2B-4D6D-AE92-C6B011C62C98}"/>
              </a:ext>
            </a:extLst>
          </p:cNvPr>
          <p:cNvSpPr>
            <a:spLocks noChangeAspect="1"/>
          </p:cNvSpPr>
          <p:nvPr/>
        </p:nvSpPr>
        <p:spPr>
          <a:xfrm>
            <a:off x="8488431" y="4578027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79233" y="2431577"/>
                </a:moveTo>
                <a:lnTo>
                  <a:pt x="2179233" y="2611489"/>
                </a:lnTo>
                <a:lnTo>
                  <a:pt x="1999321" y="2611489"/>
                </a:lnTo>
                <a:lnTo>
                  <a:pt x="1999321" y="2780851"/>
                </a:lnTo>
                <a:lnTo>
                  <a:pt x="2179233" y="2780851"/>
                </a:lnTo>
                <a:lnTo>
                  <a:pt x="2179233" y="2960763"/>
                </a:lnTo>
                <a:lnTo>
                  <a:pt x="2348595" y="2960763"/>
                </a:lnTo>
                <a:lnTo>
                  <a:pt x="2348595" y="2780851"/>
                </a:lnTo>
                <a:lnTo>
                  <a:pt x="2528507" y="2780851"/>
                </a:lnTo>
                <a:lnTo>
                  <a:pt x="2528507" y="2611489"/>
                </a:lnTo>
                <a:lnTo>
                  <a:pt x="2348595" y="2611489"/>
                </a:lnTo>
                <a:lnTo>
                  <a:pt x="2348595" y="24315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ight Triangle 17">
            <a:extLst>
              <a:ext uri="{FF2B5EF4-FFF2-40B4-BE49-F238E27FC236}">
                <a16:creationId xmlns:a16="http://schemas.microsoft.com/office/drawing/2014/main" xmlns="" id="{5E5AE7B0-988E-44BF-89EA-013033086F96}"/>
              </a:ext>
            </a:extLst>
          </p:cNvPr>
          <p:cNvSpPr>
            <a:spLocks noChangeAspect="1"/>
          </p:cNvSpPr>
          <p:nvPr/>
        </p:nvSpPr>
        <p:spPr>
          <a:xfrm>
            <a:off x="10238515" y="4578027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36698" y="2449196"/>
                </a:moveTo>
                <a:lnTo>
                  <a:pt x="2016940" y="2568954"/>
                </a:lnTo>
                <a:lnTo>
                  <a:pt x="2144156" y="2696170"/>
                </a:lnTo>
                <a:lnTo>
                  <a:pt x="2016940" y="2823386"/>
                </a:lnTo>
                <a:lnTo>
                  <a:pt x="2136698" y="2943144"/>
                </a:lnTo>
                <a:lnTo>
                  <a:pt x="2263914" y="2815928"/>
                </a:lnTo>
                <a:lnTo>
                  <a:pt x="2391130" y="2943144"/>
                </a:lnTo>
                <a:lnTo>
                  <a:pt x="2510888" y="2823386"/>
                </a:lnTo>
                <a:lnTo>
                  <a:pt x="2383672" y="2696170"/>
                </a:lnTo>
                <a:lnTo>
                  <a:pt x="2510888" y="2568954"/>
                </a:lnTo>
                <a:lnTo>
                  <a:pt x="2391130" y="2449196"/>
                </a:lnTo>
                <a:lnTo>
                  <a:pt x="2263914" y="2576412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44">
            <a:extLst>
              <a:ext uri="{FF2B5EF4-FFF2-40B4-BE49-F238E27FC236}">
                <a16:creationId xmlns:a16="http://schemas.microsoft.com/office/drawing/2014/main" xmlns="" id="{94195A6D-E3B2-4E10-BD54-AC5E4FED7A15}"/>
              </a:ext>
            </a:extLst>
          </p:cNvPr>
          <p:cNvSpPr>
            <a:spLocks noChangeAspect="1"/>
          </p:cNvSpPr>
          <p:nvPr/>
        </p:nvSpPr>
        <p:spPr>
          <a:xfrm>
            <a:off x="11113557" y="4578027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96242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47">
            <a:extLst>
              <a:ext uri="{FF2B5EF4-FFF2-40B4-BE49-F238E27FC236}">
                <a16:creationId xmlns:a16="http://schemas.microsoft.com/office/drawing/2014/main" xmlns="" id="{C23D3A46-4648-419A-831A-39A9EF5FA6C6}"/>
              </a:ext>
            </a:extLst>
          </p:cNvPr>
          <p:cNvSpPr>
            <a:spLocks noChangeAspect="1"/>
          </p:cNvSpPr>
          <p:nvPr/>
        </p:nvSpPr>
        <p:spPr>
          <a:xfrm>
            <a:off x="4430861" y="1410563"/>
            <a:ext cx="530135" cy="529812"/>
          </a:xfrm>
          <a:custGeom>
            <a:avLst/>
            <a:gdLst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5619 w 1901727"/>
              <a:gd name="connsiteY10" fmla="*/ 633909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71474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858302 w 2014192"/>
              <a:gd name="connsiteY0" fmla="*/ 0 h 1958316"/>
              <a:gd name="connsiteX1" fmla="*/ 858302 w 2014192"/>
              <a:gd name="connsiteY1" fmla="*/ 0 h 1958316"/>
              <a:gd name="connsiteX2" fmla="*/ 1093914 w 2014192"/>
              <a:gd name="connsiteY2" fmla="*/ 5610 h 1958316"/>
              <a:gd name="connsiteX3" fmla="*/ 1088304 w 2014192"/>
              <a:gd name="connsiteY3" fmla="*/ 493664 h 1958316"/>
              <a:gd name="connsiteX4" fmla="*/ 1222940 w 2014192"/>
              <a:gd name="connsiteY4" fmla="*/ 572201 h 1958316"/>
              <a:gd name="connsiteX5" fmla="*/ 1419283 w 2014192"/>
              <a:gd name="connsiteY5" fmla="*/ 375858 h 1958316"/>
              <a:gd name="connsiteX6" fmla="*/ 1969045 w 2014192"/>
              <a:gd name="connsiteY6" fmla="*/ 1924167 h 1958316"/>
              <a:gd name="connsiteX7" fmla="*/ 1121962 w 2014192"/>
              <a:gd name="connsiteY7" fmla="*/ 1486600 h 1958316"/>
              <a:gd name="connsiteX8" fmla="*/ 1105134 w 2014192"/>
              <a:gd name="connsiteY8" fmla="*/ 1144403 h 1958316"/>
              <a:gd name="connsiteX9" fmla="*/ 1155622 w 2014192"/>
              <a:gd name="connsiteY9" fmla="*/ 757325 h 1958316"/>
              <a:gd name="connsiteX10" fmla="*/ 987327 w 2014192"/>
              <a:gd name="connsiteY10" fmla="*/ 611470 h 1958316"/>
              <a:gd name="connsiteX11" fmla="*/ 796594 w 2014192"/>
              <a:gd name="connsiteY11" fmla="*/ 751715 h 1958316"/>
              <a:gd name="connsiteX12" fmla="*/ 807813 w 2014192"/>
              <a:gd name="connsiteY12" fmla="*/ 1161232 h 1958316"/>
              <a:gd name="connsiteX13" fmla="*/ 852692 w 2014192"/>
              <a:gd name="connsiteY13" fmla="*/ 1509040 h 1958316"/>
              <a:gd name="connsiteX14" fmla="*/ 0 w 2014192"/>
              <a:gd name="connsiteY14" fmla="*/ 1952216 h 1958316"/>
              <a:gd name="connsiteX15" fmla="*/ 488054 w 2014192"/>
              <a:gd name="connsiteY15" fmla="*/ 375858 h 1958316"/>
              <a:gd name="connsiteX16" fmla="*/ 718056 w 2014192"/>
              <a:gd name="connsiteY16" fmla="*/ 611470 h 1958316"/>
              <a:gd name="connsiteX17" fmla="*/ 880741 w 2014192"/>
              <a:gd name="connsiteY17" fmla="*/ 499274 h 1958316"/>
              <a:gd name="connsiteX18" fmla="*/ 858302 w 2014192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7994 w 2103393"/>
              <a:gd name="connsiteY8" fmla="*/ 1194891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2384 w 2103393"/>
              <a:gd name="connsiteY8" fmla="*/ 117806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3064"/>
              <a:gd name="connsiteX1" fmla="*/ 947503 w 2103393"/>
              <a:gd name="connsiteY1" fmla="*/ 0 h 1963064"/>
              <a:gd name="connsiteX2" fmla="*/ 1183115 w 2103393"/>
              <a:gd name="connsiteY2" fmla="*/ 5610 h 1963064"/>
              <a:gd name="connsiteX3" fmla="*/ 1177505 w 2103393"/>
              <a:gd name="connsiteY3" fmla="*/ 493664 h 1963064"/>
              <a:gd name="connsiteX4" fmla="*/ 1312141 w 2103393"/>
              <a:gd name="connsiteY4" fmla="*/ 572201 h 1963064"/>
              <a:gd name="connsiteX5" fmla="*/ 1508484 w 2103393"/>
              <a:gd name="connsiteY5" fmla="*/ 375858 h 1963064"/>
              <a:gd name="connsiteX6" fmla="*/ 2058246 w 2103393"/>
              <a:gd name="connsiteY6" fmla="*/ 1924167 h 1963064"/>
              <a:gd name="connsiteX7" fmla="*/ 1244822 w 2103393"/>
              <a:gd name="connsiteY7" fmla="*/ 1514649 h 1963064"/>
              <a:gd name="connsiteX8" fmla="*/ 1205554 w 2103393"/>
              <a:gd name="connsiteY8" fmla="*/ 1200502 h 1963064"/>
              <a:gd name="connsiteX9" fmla="*/ 1244823 w 2103393"/>
              <a:gd name="connsiteY9" fmla="*/ 757325 h 1963064"/>
              <a:gd name="connsiteX10" fmla="*/ 1076528 w 2103393"/>
              <a:gd name="connsiteY10" fmla="*/ 611470 h 1963064"/>
              <a:gd name="connsiteX11" fmla="*/ 885795 w 2103393"/>
              <a:gd name="connsiteY11" fmla="*/ 751715 h 1963064"/>
              <a:gd name="connsiteX12" fmla="*/ 919453 w 2103393"/>
              <a:gd name="connsiteY12" fmla="*/ 1189281 h 1963064"/>
              <a:gd name="connsiteX13" fmla="*/ 891405 w 2103393"/>
              <a:gd name="connsiteY13" fmla="*/ 1509040 h 1963064"/>
              <a:gd name="connsiteX14" fmla="*/ 89201 w 2103393"/>
              <a:gd name="connsiteY14" fmla="*/ 1952216 h 1963064"/>
              <a:gd name="connsiteX15" fmla="*/ 577255 w 2103393"/>
              <a:gd name="connsiteY15" fmla="*/ 375858 h 1963064"/>
              <a:gd name="connsiteX16" fmla="*/ 807257 w 2103393"/>
              <a:gd name="connsiteY16" fmla="*/ 611470 h 1963064"/>
              <a:gd name="connsiteX17" fmla="*/ 969942 w 2103393"/>
              <a:gd name="connsiteY17" fmla="*/ 499274 h 1963064"/>
              <a:gd name="connsiteX18" fmla="*/ 947503 w 2103393"/>
              <a:gd name="connsiteY18" fmla="*/ 0 h 1963064"/>
              <a:gd name="connsiteX0" fmla="*/ 947503 w 2103393"/>
              <a:gd name="connsiteY0" fmla="*/ 0 h 1964995"/>
              <a:gd name="connsiteX1" fmla="*/ 947503 w 2103393"/>
              <a:gd name="connsiteY1" fmla="*/ 0 h 1964995"/>
              <a:gd name="connsiteX2" fmla="*/ 1183115 w 2103393"/>
              <a:gd name="connsiteY2" fmla="*/ 5610 h 1964995"/>
              <a:gd name="connsiteX3" fmla="*/ 1177505 w 2103393"/>
              <a:gd name="connsiteY3" fmla="*/ 493664 h 1964995"/>
              <a:gd name="connsiteX4" fmla="*/ 1312141 w 2103393"/>
              <a:gd name="connsiteY4" fmla="*/ 572201 h 1964995"/>
              <a:gd name="connsiteX5" fmla="*/ 1508484 w 2103393"/>
              <a:gd name="connsiteY5" fmla="*/ 375858 h 1964995"/>
              <a:gd name="connsiteX6" fmla="*/ 2058246 w 2103393"/>
              <a:gd name="connsiteY6" fmla="*/ 1924167 h 1964995"/>
              <a:gd name="connsiteX7" fmla="*/ 1244822 w 2103393"/>
              <a:gd name="connsiteY7" fmla="*/ 1514649 h 1964995"/>
              <a:gd name="connsiteX8" fmla="*/ 1205554 w 2103393"/>
              <a:gd name="connsiteY8" fmla="*/ 1200502 h 1964995"/>
              <a:gd name="connsiteX9" fmla="*/ 1244823 w 2103393"/>
              <a:gd name="connsiteY9" fmla="*/ 757325 h 1964995"/>
              <a:gd name="connsiteX10" fmla="*/ 1076528 w 2103393"/>
              <a:gd name="connsiteY10" fmla="*/ 611470 h 1964995"/>
              <a:gd name="connsiteX11" fmla="*/ 885795 w 2103393"/>
              <a:gd name="connsiteY11" fmla="*/ 751715 h 1964995"/>
              <a:gd name="connsiteX12" fmla="*/ 919453 w 2103393"/>
              <a:gd name="connsiteY12" fmla="*/ 1189281 h 1964995"/>
              <a:gd name="connsiteX13" fmla="*/ 891405 w 2103393"/>
              <a:gd name="connsiteY13" fmla="*/ 1509040 h 1964995"/>
              <a:gd name="connsiteX14" fmla="*/ 89201 w 2103393"/>
              <a:gd name="connsiteY14" fmla="*/ 1952216 h 1964995"/>
              <a:gd name="connsiteX15" fmla="*/ 577255 w 2103393"/>
              <a:gd name="connsiteY15" fmla="*/ 375858 h 1964995"/>
              <a:gd name="connsiteX16" fmla="*/ 807257 w 2103393"/>
              <a:gd name="connsiteY16" fmla="*/ 611470 h 1964995"/>
              <a:gd name="connsiteX17" fmla="*/ 969942 w 2103393"/>
              <a:gd name="connsiteY17" fmla="*/ 499274 h 1964995"/>
              <a:gd name="connsiteX18" fmla="*/ 947503 w 2103393"/>
              <a:gd name="connsiteY18" fmla="*/ 0 h 1964995"/>
              <a:gd name="connsiteX0" fmla="*/ 947503 w 2103393"/>
              <a:gd name="connsiteY0" fmla="*/ 13781 h 1978776"/>
              <a:gd name="connsiteX1" fmla="*/ 947503 w 2103393"/>
              <a:gd name="connsiteY1" fmla="*/ 13781 h 1978776"/>
              <a:gd name="connsiteX2" fmla="*/ 1183115 w 2103393"/>
              <a:gd name="connsiteY2" fmla="*/ 19391 h 1978776"/>
              <a:gd name="connsiteX3" fmla="*/ 1177505 w 2103393"/>
              <a:gd name="connsiteY3" fmla="*/ 507445 h 1978776"/>
              <a:gd name="connsiteX4" fmla="*/ 1312141 w 2103393"/>
              <a:gd name="connsiteY4" fmla="*/ 585982 h 1978776"/>
              <a:gd name="connsiteX5" fmla="*/ 1508484 w 2103393"/>
              <a:gd name="connsiteY5" fmla="*/ 389639 h 1978776"/>
              <a:gd name="connsiteX6" fmla="*/ 2058246 w 2103393"/>
              <a:gd name="connsiteY6" fmla="*/ 1937948 h 1978776"/>
              <a:gd name="connsiteX7" fmla="*/ 1244822 w 2103393"/>
              <a:gd name="connsiteY7" fmla="*/ 1528430 h 1978776"/>
              <a:gd name="connsiteX8" fmla="*/ 1205554 w 2103393"/>
              <a:gd name="connsiteY8" fmla="*/ 1214283 h 1978776"/>
              <a:gd name="connsiteX9" fmla="*/ 1244823 w 2103393"/>
              <a:gd name="connsiteY9" fmla="*/ 771106 h 1978776"/>
              <a:gd name="connsiteX10" fmla="*/ 1076528 w 2103393"/>
              <a:gd name="connsiteY10" fmla="*/ 625251 h 1978776"/>
              <a:gd name="connsiteX11" fmla="*/ 885795 w 2103393"/>
              <a:gd name="connsiteY11" fmla="*/ 765496 h 1978776"/>
              <a:gd name="connsiteX12" fmla="*/ 919453 w 2103393"/>
              <a:gd name="connsiteY12" fmla="*/ 1203062 h 1978776"/>
              <a:gd name="connsiteX13" fmla="*/ 891405 w 2103393"/>
              <a:gd name="connsiteY13" fmla="*/ 1522821 h 1978776"/>
              <a:gd name="connsiteX14" fmla="*/ 89201 w 2103393"/>
              <a:gd name="connsiteY14" fmla="*/ 1965997 h 1978776"/>
              <a:gd name="connsiteX15" fmla="*/ 577255 w 2103393"/>
              <a:gd name="connsiteY15" fmla="*/ 389639 h 1978776"/>
              <a:gd name="connsiteX16" fmla="*/ 807257 w 2103393"/>
              <a:gd name="connsiteY16" fmla="*/ 625251 h 1978776"/>
              <a:gd name="connsiteX17" fmla="*/ 969942 w 2103393"/>
              <a:gd name="connsiteY17" fmla="*/ 513055 h 1978776"/>
              <a:gd name="connsiteX18" fmla="*/ 947503 w 2103393"/>
              <a:gd name="connsiteY18" fmla="*/ 13781 h 1978776"/>
              <a:gd name="connsiteX0" fmla="*/ 964333 w 2103393"/>
              <a:gd name="connsiteY0" fmla="*/ 55026 h 1980752"/>
              <a:gd name="connsiteX1" fmla="*/ 947503 w 2103393"/>
              <a:gd name="connsiteY1" fmla="*/ 15757 h 1980752"/>
              <a:gd name="connsiteX2" fmla="*/ 1183115 w 2103393"/>
              <a:gd name="connsiteY2" fmla="*/ 21367 h 1980752"/>
              <a:gd name="connsiteX3" fmla="*/ 1177505 w 2103393"/>
              <a:gd name="connsiteY3" fmla="*/ 509421 h 1980752"/>
              <a:gd name="connsiteX4" fmla="*/ 1312141 w 2103393"/>
              <a:gd name="connsiteY4" fmla="*/ 587958 h 1980752"/>
              <a:gd name="connsiteX5" fmla="*/ 1508484 w 2103393"/>
              <a:gd name="connsiteY5" fmla="*/ 391615 h 1980752"/>
              <a:gd name="connsiteX6" fmla="*/ 2058246 w 2103393"/>
              <a:gd name="connsiteY6" fmla="*/ 1939924 h 1980752"/>
              <a:gd name="connsiteX7" fmla="*/ 1244822 w 2103393"/>
              <a:gd name="connsiteY7" fmla="*/ 1530406 h 1980752"/>
              <a:gd name="connsiteX8" fmla="*/ 1205554 w 2103393"/>
              <a:gd name="connsiteY8" fmla="*/ 1216259 h 1980752"/>
              <a:gd name="connsiteX9" fmla="*/ 1244823 w 2103393"/>
              <a:gd name="connsiteY9" fmla="*/ 773082 h 1980752"/>
              <a:gd name="connsiteX10" fmla="*/ 1076528 w 2103393"/>
              <a:gd name="connsiteY10" fmla="*/ 627227 h 1980752"/>
              <a:gd name="connsiteX11" fmla="*/ 885795 w 2103393"/>
              <a:gd name="connsiteY11" fmla="*/ 767472 h 1980752"/>
              <a:gd name="connsiteX12" fmla="*/ 919453 w 2103393"/>
              <a:gd name="connsiteY12" fmla="*/ 1205038 h 1980752"/>
              <a:gd name="connsiteX13" fmla="*/ 891405 w 2103393"/>
              <a:gd name="connsiteY13" fmla="*/ 1524797 h 1980752"/>
              <a:gd name="connsiteX14" fmla="*/ 89201 w 2103393"/>
              <a:gd name="connsiteY14" fmla="*/ 1967973 h 1980752"/>
              <a:gd name="connsiteX15" fmla="*/ 577255 w 2103393"/>
              <a:gd name="connsiteY15" fmla="*/ 391615 h 1980752"/>
              <a:gd name="connsiteX16" fmla="*/ 807257 w 2103393"/>
              <a:gd name="connsiteY16" fmla="*/ 627227 h 1980752"/>
              <a:gd name="connsiteX17" fmla="*/ 969942 w 2103393"/>
              <a:gd name="connsiteY17" fmla="*/ 515031 h 1980752"/>
              <a:gd name="connsiteX18" fmla="*/ 964333 w 2103393"/>
              <a:gd name="connsiteY18" fmla="*/ 55026 h 1980752"/>
              <a:gd name="connsiteX0" fmla="*/ 913845 w 2103393"/>
              <a:gd name="connsiteY0" fmla="*/ 72662 h 1981559"/>
              <a:gd name="connsiteX1" fmla="*/ 947503 w 2103393"/>
              <a:gd name="connsiteY1" fmla="*/ 16564 h 1981559"/>
              <a:gd name="connsiteX2" fmla="*/ 1183115 w 2103393"/>
              <a:gd name="connsiteY2" fmla="*/ 22174 h 1981559"/>
              <a:gd name="connsiteX3" fmla="*/ 1177505 w 2103393"/>
              <a:gd name="connsiteY3" fmla="*/ 510228 h 1981559"/>
              <a:gd name="connsiteX4" fmla="*/ 1312141 w 2103393"/>
              <a:gd name="connsiteY4" fmla="*/ 588765 h 1981559"/>
              <a:gd name="connsiteX5" fmla="*/ 1508484 w 2103393"/>
              <a:gd name="connsiteY5" fmla="*/ 392422 h 1981559"/>
              <a:gd name="connsiteX6" fmla="*/ 2058246 w 2103393"/>
              <a:gd name="connsiteY6" fmla="*/ 1940731 h 1981559"/>
              <a:gd name="connsiteX7" fmla="*/ 1244822 w 2103393"/>
              <a:gd name="connsiteY7" fmla="*/ 1531213 h 1981559"/>
              <a:gd name="connsiteX8" fmla="*/ 1205554 w 2103393"/>
              <a:gd name="connsiteY8" fmla="*/ 1217066 h 1981559"/>
              <a:gd name="connsiteX9" fmla="*/ 1244823 w 2103393"/>
              <a:gd name="connsiteY9" fmla="*/ 773889 h 1981559"/>
              <a:gd name="connsiteX10" fmla="*/ 1076528 w 2103393"/>
              <a:gd name="connsiteY10" fmla="*/ 628034 h 1981559"/>
              <a:gd name="connsiteX11" fmla="*/ 885795 w 2103393"/>
              <a:gd name="connsiteY11" fmla="*/ 768279 h 1981559"/>
              <a:gd name="connsiteX12" fmla="*/ 919453 w 2103393"/>
              <a:gd name="connsiteY12" fmla="*/ 1205845 h 1981559"/>
              <a:gd name="connsiteX13" fmla="*/ 891405 w 2103393"/>
              <a:gd name="connsiteY13" fmla="*/ 1525604 h 1981559"/>
              <a:gd name="connsiteX14" fmla="*/ 89201 w 2103393"/>
              <a:gd name="connsiteY14" fmla="*/ 1968780 h 1981559"/>
              <a:gd name="connsiteX15" fmla="*/ 577255 w 2103393"/>
              <a:gd name="connsiteY15" fmla="*/ 392422 h 1981559"/>
              <a:gd name="connsiteX16" fmla="*/ 807257 w 2103393"/>
              <a:gd name="connsiteY16" fmla="*/ 628034 h 1981559"/>
              <a:gd name="connsiteX17" fmla="*/ 969942 w 2103393"/>
              <a:gd name="connsiteY17" fmla="*/ 515838 h 1981559"/>
              <a:gd name="connsiteX18" fmla="*/ 913845 w 2103393"/>
              <a:gd name="connsiteY18" fmla="*/ 72662 h 1981559"/>
              <a:gd name="connsiteX0" fmla="*/ 913845 w 2103393"/>
              <a:gd name="connsiteY0" fmla="*/ 103017 h 2011914"/>
              <a:gd name="connsiteX1" fmla="*/ 1003601 w 2103393"/>
              <a:gd name="connsiteY1" fmla="*/ 2040 h 2011914"/>
              <a:gd name="connsiteX2" fmla="*/ 1183115 w 2103393"/>
              <a:gd name="connsiteY2" fmla="*/ 52529 h 2011914"/>
              <a:gd name="connsiteX3" fmla="*/ 1177505 w 2103393"/>
              <a:gd name="connsiteY3" fmla="*/ 540583 h 2011914"/>
              <a:gd name="connsiteX4" fmla="*/ 1312141 w 2103393"/>
              <a:gd name="connsiteY4" fmla="*/ 619120 h 2011914"/>
              <a:gd name="connsiteX5" fmla="*/ 1508484 w 2103393"/>
              <a:gd name="connsiteY5" fmla="*/ 422777 h 2011914"/>
              <a:gd name="connsiteX6" fmla="*/ 2058246 w 2103393"/>
              <a:gd name="connsiteY6" fmla="*/ 1971086 h 2011914"/>
              <a:gd name="connsiteX7" fmla="*/ 1244822 w 2103393"/>
              <a:gd name="connsiteY7" fmla="*/ 1561568 h 2011914"/>
              <a:gd name="connsiteX8" fmla="*/ 1205554 w 2103393"/>
              <a:gd name="connsiteY8" fmla="*/ 1247421 h 2011914"/>
              <a:gd name="connsiteX9" fmla="*/ 1244823 w 2103393"/>
              <a:gd name="connsiteY9" fmla="*/ 804244 h 2011914"/>
              <a:gd name="connsiteX10" fmla="*/ 1076528 w 2103393"/>
              <a:gd name="connsiteY10" fmla="*/ 658389 h 2011914"/>
              <a:gd name="connsiteX11" fmla="*/ 885795 w 2103393"/>
              <a:gd name="connsiteY11" fmla="*/ 798634 h 2011914"/>
              <a:gd name="connsiteX12" fmla="*/ 919453 w 2103393"/>
              <a:gd name="connsiteY12" fmla="*/ 1236200 h 2011914"/>
              <a:gd name="connsiteX13" fmla="*/ 891405 w 2103393"/>
              <a:gd name="connsiteY13" fmla="*/ 1555959 h 2011914"/>
              <a:gd name="connsiteX14" fmla="*/ 89201 w 2103393"/>
              <a:gd name="connsiteY14" fmla="*/ 1999135 h 2011914"/>
              <a:gd name="connsiteX15" fmla="*/ 577255 w 2103393"/>
              <a:gd name="connsiteY15" fmla="*/ 422777 h 2011914"/>
              <a:gd name="connsiteX16" fmla="*/ 807257 w 2103393"/>
              <a:gd name="connsiteY16" fmla="*/ 658389 h 2011914"/>
              <a:gd name="connsiteX17" fmla="*/ 969942 w 2103393"/>
              <a:gd name="connsiteY17" fmla="*/ 546193 h 2011914"/>
              <a:gd name="connsiteX18" fmla="*/ 913845 w 2103393"/>
              <a:gd name="connsiteY18" fmla="*/ 103017 h 2011914"/>
              <a:gd name="connsiteX0" fmla="*/ 930675 w 2103393"/>
              <a:gd name="connsiteY0" fmla="*/ 67702 h 2010258"/>
              <a:gd name="connsiteX1" fmla="*/ 1003601 w 2103393"/>
              <a:gd name="connsiteY1" fmla="*/ 384 h 2010258"/>
              <a:gd name="connsiteX2" fmla="*/ 1183115 w 2103393"/>
              <a:gd name="connsiteY2" fmla="*/ 50873 h 2010258"/>
              <a:gd name="connsiteX3" fmla="*/ 1177505 w 2103393"/>
              <a:gd name="connsiteY3" fmla="*/ 538927 h 2010258"/>
              <a:gd name="connsiteX4" fmla="*/ 1312141 w 2103393"/>
              <a:gd name="connsiteY4" fmla="*/ 617464 h 2010258"/>
              <a:gd name="connsiteX5" fmla="*/ 1508484 w 2103393"/>
              <a:gd name="connsiteY5" fmla="*/ 421121 h 2010258"/>
              <a:gd name="connsiteX6" fmla="*/ 2058246 w 2103393"/>
              <a:gd name="connsiteY6" fmla="*/ 1969430 h 2010258"/>
              <a:gd name="connsiteX7" fmla="*/ 1244822 w 2103393"/>
              <a:gd name="connsiteY7" fmla="*/ 1559912 h 2010258"/>
              <a:gd name="connsiteX8" fmla="*/ 1205554 w 2103393"/>
              <a:gd name="connsiteY8" fmla="*/ 1245765 h 2010258"/>
              <a:gd name="connsiteX9" fmla="*/ 1244823 w 2103393"/>
              <a:gd name="connsiteY9" fmla="*/ 802588 h 2010258"/>
              <a:gd name="connsiteX10" fmla="*/ 1076528 w 2103393"/>
              <a:gd name="connsiteY10" fmla="*/ 656733 h 2010258"/>
              <a:gd name="connsiteX11" fmla="*/ 885795 w 2103393"/>
              <a:gd name="connsiteY11" fmla="*/ 796978 h 2010258"/>
              <a:gd name="connsiteX12" fmla="*/ 919453 w 2103393"/>
              <a:gd name="connsiteY12" fmla="*/ 1234544 h 2010258"/>
              <a:gd name="connsiteX13" fmla="*/ 891405 w 2103393"/>
              <a:gd name="connsiteY13" fmla="*/ 1554303 h 2010258"/>
              <a:gd name="connsiteX14" fmla="*/ 89201 w 2103393"/>
              <a:gd name="connsiteY14" fmla="*/ 1997479 h 2010258"/>
              <a:gd name="connsiteX15" fmla="*/ 577255 w 2103393"/>
              <a:gd name="connsiteY15" fmla="*/ 421121 h 2010258"/>
              <a:gd name="connsiteX16" fmla="*/ 807257 w 2103393"/>
              <a:gd name="connsiteY16" fmla="*/ 656733 h 2010258"/>
              <a:gd name="connsiteX17" fmla="*/ 969942 w 2103393"/>
              <a:gd name="connsiteY17" fmla="*/ 544537 h 2010258"/>
              <a:gd name="connsiteX18" fmla="*/ 930675 w 2103393"/>
              <a:gd name="connsiteY18" fmla="*/ 67702 h 2010258"/>
              <a:gd name="connsiteX0" fmla="*/ 930675 w 2103393"/>
              <a:gd name="connsiteY0" fmla="*/ 69239 h 2011795"/>
              <a:gd name="connsiteX1" fmla="*/ 1183115 w 2103393"/>
              <a:gd name="connsiteY1" fmla="*/ 52410 h 2011795"/>
              <a:gd name="connsiteX2" fmla="*/ 1177505 w 2103393"/>
              <a:gd name="connsiteY2" fmla="*/ 540464 h 2011795"/>
              <a:gd name="connsiteX3" fmla="*/ 1312141 w 2103393"/>
              <a:gd name="connsiteY3" fmla="*/ 619001 h 2011795"/>
              <a:gd name="connsiteX4" fmla="*/ 1508484 w 2103393"/>
              <a:gd name="connsiteY4" fmla="*/ 422658 h 2011795"/>
              <a:gd name="connsiteX5" fmla="*/ 2058246 w 2103393"/>
              <a:gd name="connsiteY5" fmla="*/ 1970967 h 2011795"/>
              <a:gd name="connsiteX6" fmla="*/ 1244822 w 2103393"/>
              <a:gd name="connsiteY6" fmla="*/ 1561449 h 2011795"/>
              <a:gd name="connsiteX7" fmla="*/ 1205554 w 2103393"/>
              <a:gd name="connsiteY7" fmla="*/ 1247302 h 2011795"/>
              <a:gd name="connsiteX8" fmla="*/ 1244823 w 2103393"/>
              <a:gd name="connsiteY8" fmla="*/ 804125 h 2011795"/>
              <a:gd name="connsiteX9" fmla="*/ 1076528 w 2103393"/>
              <a:gd name="connsiteY9" fmla="*/ 658270 h 2011795"/>
              <a:gd name="connsiteX10" fmla="*/ 885795 w 2103393"/>
              <a:gd name="connsiteY10" fmla="*/ 798515 h 2011795"/>
              <a:gd name="connsiteX11" fmla="*/ 919453 w 2103393"/>
              <a:gd name="connsiteY11" fmla="*/ 1236081 h 2011795"/>
              <a:gd name="connsiteX12" fmla="*/ 891405 w 2103393"/>
              <a:gd name="connsiteY12" fmla="*/ 1555840 h 2011795"/>
              <a:gd name="connsiteX13" fmla="*/ 89201 w 2103393"/>
              <a:gd name="connsiteY13" fmla="*/ 1999016 h 2011795"/>
              <a:gd name="connsiteX14" fmla="*/ 577255 w 2103393"/>
              <a:gd name="connsiteY14" fmla="*/ 422658 h 2011795"/>
              <a:gd name="connsiteX15" fmla="*/ 807257 w 2103393"/>
              <a:gd name="connsiteY15" fmla="*/ 658270 h 2011795"/>
              <a:gd name="connsiteX16" fmla="*/ 969942 w 2103393"/>
              <a:gd name="connsiteY16" fmla="*/ 546074 h 2011795"/>
              <a:gd name="connsiteX17" fmla="*/ 930675 w 2103393"/>
              <a:gd name="connsiteY17" fmla="*/ 69239 h 2011795"/>
              <a:gd name="connsiteX0" fmla="*/ 930675 w 2103393"/>
              <a:gd name="connsiteY0" fmla="*/ 63795 h 2006351"/>
              <a:gd name="connsiteX1" fmla="*/ 1183115 w 2103393"/>
              <a:gd name="connsiteY1" fmla="*/ 46966 h 2006351"/>
              <a:gd name="connsiteX2" fmla="*/ 1177505 w 2103393"/>
              <a:gd name="connsiteY2" fmla="*/ 535020 h 2006351"/>
              <a:gd name="connsiteX3" fmla="*/ 1312141 w 2103393"/>
              <a:gd name="connsiteY3" fmla="*/ 613557 h 2006351"/>
              <a:gd name="connsiteX4" fmla="*/ 1508484 w 2103393"/>
              <a:gd name="connsiteY4" fmla="*/ 417214 h 2006351"/>
              <a:gd name="connsiteX5" fmla="*/ 2058246 w 2103393"/>
              <a:gd name="connsiteY5" fmla="*/ 1965523 h 2006351"/>
              <a:gd name="connsiteX6" fmla="*/ 1244822 w 2103393"/>
              <a:gd name="connsiteY6" fmla="*/ 1556005 h 2006351"/>
              <a:gd name="connsiteX7" fmla="*/ 1205554 w 2103393"/>
              <a:gd name="connsiteY7" fmla="*/ 1241858 h 2006351"/>
              <a:gd name="connsiteX8" fmla="*/ 1244823 w 2103393"/>
              <a:gd name="connsiteY8" fmla="*/ 798681 h 2006351"/>
              <a:gd name="connsiteX9" fmla="*/ 1076528 w 2103393"/>
              <a:gd name="connsiteY9" fmla="*/ 652826 h 2006351"/>
              <a:gd name="connsiteX10" fmla="*/ 885795 w 2103393"/>
              <a:gd name="connsiteY10" fmla="*/ 793071 h 2006351"/>
              <a:gd name="connsiteX11" fmla="*/ 919453 w 2103393"/>
              <a:gd name="connsiteY11" fmla="*/ 1230637 h 2006351"/>
              <a:gd name="connsiteX12" fmla="*/ 891405 w 2103393"/>
              <a:gd name="connsiteY12" fmla="*/ 1550396 h 2006351"/>
              <a:gd name="connsiteX13" fmla="*/ 89201 w 2103393"/>
              <a:gd name="connsiteY13" fmla="*/ 1993572 h 2006351"/>
              <a:gd name="connsiteX14" fmla="*/ 577255 w 2103393"/>
              <a:gd name="connsiteY14" fmla="*/ 417214 h 2006351"/>
              <a:gd name="connsiteX15" fmla="*/ 807257 w 2103393"/>
              <a:gd name="connsiteY15" fmla="*/ 652826 h 2006351"/>
              <a:gd name="connsiteX16" fmla="*/ 969942 w 2103393"/>
              <a:gd name="connsiteY16" fmla="*/ 540630 h 2006351"/>
              <a:gd name="connsiteX17" fmla="*/ 930675 w 2103393"/>
              <a:gd name="connsiteY17" fmla="*/ 63795 h 2006351"/>
              <a:gd name="connsiteX0" fmla="*/ 930675 w 2103393"/>
              <a:gd name="connsiteY0" fmla="*/ 51191 h 2016186"/>
              <a:gd name="connsiteX1" fmla="*/ 1183115 w 2103393"/>
              <a:gd name="connsiteY1" fmla="*/ 56801 h 2016186"/>
              <a:gd name="connsiteX2" fmla="*/ 1177505 w 2103393"/>
              <a:gd name="connsiteY2" fmla="*/ 544855 h 2016186"/>
              <a:gd name="connsiteX3" fmla="*/ 1312141 w 2103393"/>
              <a:gd name="connsiteY3" fmla="*/ 623392 h 2016186"/>
              <a:gd name="connsiteX4" fmla="*/ 1508484 w 2103393"/>
              <a:gd name="connsiteY4" fmla="*/ 427049 h 2016186"/>
              <a:gd name="connsiteX5" fmla="*/ 2058246 w 2103393"/>
              <a:gd name="connsiteY5" fmla="*/ 1975358 h 2016186"/>
              <a:gd name="connsiteX6" fmla="*/ 1244822 w 2103393"/>
              <a:gd name="connsiteY6" fmla="*/ 1565840 h 2016186"/>
              <a:gd name="connsiteX7" fmla="*/ 1205554 w 2103393"/>
              <a:gd name="connsiteY7" fmla="*/ 1251693 h 2016186"/>
              <a:gd name="connsiteX8" fmla="*/ 1244823 w 2103393"/>
              <a:gd name="connsiteY8" fmla="*/ 808516 h 2016186"/>
              <a:gd name="connsiteX9" fmla="*/ 1076528 w 2103393"/>
              <a:gd name="connsiteY9" fmla="*/ 662661 h 2016186"/>
              <a:gd name="connsiteX10" fmla="*/ 885795 w 2103393"/>
              <a:gd name="connsiteY10" fmla="*/ 802906 h 2016186"/>
              <a:gd name="connsiteX11" fmla="*/ 919453 w 2103393"/>
              <a:gd name="connsiteY11" fmla="*/ 1240472 h 2016186"/>
              <a:gd name="connsiteX12" fmla="*/ 891405 w 2103393"/>
              <a:gd name="connsiteY12" fmla="*/ 1560231 h 2016186"/>
              <a:gd name="connsiteX13" fmla="*/ 89201 w 2103393"/>
              <a:gd name="connsiteY13" fmla="*/ 2003407 h 2016186"/>
              <a:gd name="connsiteX14" fmla="*/ 577255 w 2103393"/>
              <a:gd name="connsiteY14" fmla="*/ 427049 h 2016186"/>
              <a:gd name="connsiteX15" fmla="*/ 807257 w 2103393"/>
              <a:gd name="connsiteY15" fmla="*/ 662661 h 2016186"/>
              <a:gd name="connsiteX16" fmla="*/ 969942 w 2103393"/>
              <a:gd name="connsiteY16" fmla="*/ 550465 h 2016186"/>
              <a:gd name="connsiteX17" fmla="*/ 930675 w 2103393"/>
              <a:gd name="connsiteY17" fmla="*/ 51191 h 2016186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24191 h 2051098"/>
              <a:gd name="connsiteX1" fmla="*/ 1183115 w 2103393"/>
              <a:gd name="connsiteY1" fmla="*/ 91713 h 2051098"/>
              <a:gd name="connsiteX2" fmla="*/ 1177505 w 2103393"/>
              <a:gd name="connsiteY2" fmla="*/ 579767 h 2051098"/>
              <a:gd name="connsiteX3" fmla="*/ 1312141 w 2103393"/>
              <a:gd name="connsiteY3" fmla="*/ 658304 h 2051098"/>
              <a:gd name="connsiteX4" fmla="*/ 1508484 w 2103393"/>
              <a:gd name="connsiteY4" fmla="*/ 461961 h 2051098"/>
              <a:gd name="connsiteX5" fmla="*/ 2058246 w 2103393"/>
              <a:gd name="connsiteY5" fmla="*/ 2010270 h 2051098"/>
              <a:gd name="connsiteX6" fmla="*/ 1244822 w 2103393"/>
              <a:gd name="connsiteY6" fmla="*/ 1600752 h 2051098"/>
              <a:gd name="connsiteX7" fmla="*/ 1205554 w 2103393"/>
              <a:gd name="connsiteY7" fmla="*/ 1286605 h 2051098"/>
              <a:gd name="connsiteX8" fmla="*/ 1244823 w 2103393"/>
              <a:gd name="connsiteY8" fmla="*/ 843428 h 2051098"/>
              <a:gd name="connsiteX9" fmla="*/ 1076528 w 2103393"/>
              <a:gd name="connsiteY9" fmla="*/ 697573 h 2051098"/>
              <a:gd name="connsiteX10" fmla="*/ 885795 w 2103393"/>
              <a:gd name="connsiteY10" fmla="*/ 837818 h 2051098"/>
              <a:gd name="connsiteX11" fmla="*/ 919453 w 2103393"/>
              <a:gd name="connsiteY11" fmla="*/ 1275384 h 2051098"/>
              <a:gd name="connsiteX12" fmla="*/ 891405 w 2103393"/>
              <a:gd name="connsiteY12" fmla="*/ 1595143 h 2051098"/>
              <a:gd name="connsiteX13" fmla="*/ 89201 w 2103393"/>
              <a:gd name="connsiteY13" fmla="*/ 2038319 h 2051098"/>
              <a:gd name="connsiteX14" fmla="*/ 577255 w 2103393"/>
              <a:gd name="connsiteY14" fmla="*/ 461961 h 2051098"/>
              <a:gd name="connsiteX15" fmla="*/ 807257 w 2103393"/>
              <a:gd name="connsiteY15" fmla="*/ 697573 h 2051098"/>
              <a:gd name="connsiteX16" fmla="*/ 969942 w 2103393"/>
              <a:gd name="connsiteY16" fmla="*/ 585377 h 2051098"/>
              <a:gd name="connsiteX17" fmla="*/ 930675 w 2103393"/>
              <a:gd name="connsiteY17" fmla="*/ 24191 h 2051098"/>
              <a:gd name="connsiteX0" fmla="*/ 930675 w 2103393"/>
              <a:gd name="connsiteY0" fmla="*/ 51153 h 2078060"/>
              <a:gd name="connsiteX1" fmla="*/ 1190398 w 2103393"/>
              <a:gd name="connsiteY1" fmla="*/ 49480 h 2078060"/>
              <a:gd name="connsiteX2" fmla="*/ 1177505 w 2103393"/>
              <a:gd name="connsiteY2" fmla="*/ 606729 h 2078060"/>
              <a:gd name="connsiteX3" fmla="*/ 1312141 w 2103393"/>
              <a:gd name="connsiteY3" fmla="*/ 685266 h 2078060"/>
              <a:gd name="connsiteX4" fmla="*/ 1508484 w 2103393"/>
              <a:gd name="connsiteY4" fmla="*/ 488923 h 2078060"/>
              <a:gd name="connsiteX5" fmla="*/ 2058246 w 2103393"/>
              <a:gd name="connsiteY5" fmla="*/ 2037232 h 2078060"/>
              <a:gd name="connsiteX6" fmla="*/ 1244822 w 2103393"/>
              <a:gd name="connsiteY6" fmla="*/ 1627714 h 2078060"/>
              <a:gd name="connsiteX7" fmla="*/ 1205554 w 2103393"/>
              <a:gd name="connsiteY7" fmla="*/ 1313567 h 2078060"/>
              <a:gd name="connsiteX8" fmla="*/ 1244823 w 2103393"/>
              <a:gd name="connsiteY8" fmla="*/ 870390 h 2078060"/>
              <a:gd name="connsiteX9" fmla="*/ 1076528 w 2103393"/>
              <a:gd name="connsiteY9" fmla="*/ 724535 h 2078060"/>
              <a:gd name="connsiteX10" fmla="*/ 885795 w 2103393"/>
              <a:gd name="connsiteY10" fmla="*/ 864780 h 2078060"/>
              <a:gd name="connsiteX11" fmla="*/ 919453 w 2103393"/>
              <a:gd name="connsiteY11" fmla="*/ 1302346 h 2078060"/>
              <a:gd name="connsiteX12" fmla="*/ 891405 w 2103393"/>
              <a:gd name="connsiteY12" fmla="*/ 1622105 h 2078060"/>
              <a:gd name="connsiteX13" fmla="*/ 89201 w 2103393"/>
              <a:gd name="connsiteY13" fmla="*/ 2065281 h 2078060"/>
              <a:gd name="connsiteX14" fmla="*/ 577255 w 2103393"/>
              <a:gd name="connsiteY14" fmla="*/ 488923 h 2078060"/>
              <a:gd name="connsiteX15" fmla="*/ 807257 w 2103393"/>
              <a:gd name="connsiteY15" fmla="*/ 724535 h 2078060"/>
              <a:gd name="connsiteX16" fmla="*/ 969942 w 2103393"/>
              <a:gd name="connsiteY16" fmla="*/ 612339 h 2078060"/>
              <a:gd name="connsiteX17" fmla="*/ 930675 w 2103393"/>
              <a:gd name="connsiteY17" fmla="*/ 51153 h 2078060"/>
              <a:gd name="connsiteX0" fmla="*/ 930675 w 2103393"/>
              <a:gd name="connsiteY0" fmla="*/ 57180 h 2084087"/>
              <a:gd name="connsiteX1" fmla="*/ 1190398 w 2103393"/>
              <a:gd name="connsiteY1" fmla="*/ 55507 h 2084087"/>
              <a:gd name="connsiteX2" fmla="*/ 1177505 w 2103393"/>
              <a:gd name="connsiteY2" fmla="*/ 612756 h 2084087"/>
              <a:gd name="connsiteX3" fmla="*/ 1312141 w 2103393"/>
              <a:gd name="connsiteY3" fmla="*/ 691293 h 2084087"/>
              <a:gd name="connsiteX4" fmla="*/ 1508484 w 2103393"/>
              <a:gd name="connsiteY4" fmla="*/ 494950 h 2084087"/>
              <a:gd name="connsiteX5" fmla="*/ 2058246 w 2103393"/>
              <a:gd name="connsiteY5" fmla="*/ 2043259 h 2084087"/>
              <a:gd name="connsiteX6" fmla="*/ 1244822 w 2103393"/>
              <a:gd name="connsiteY6" fmla="*/ 1633741 h 2084087"/>
              <a:gd name="connsiteX7" fmla="*/ 1205554 w 2103393"/>
              <a:gd name="connsiteY7" fmla="*/ 1319594 h 2084087"/>
              <a:gd name="connsiteX8" fmla="*/ 1244823 w 2103393"/>
              <a:gd name="connsiteY8" fmla="*/ 876417 h 2084087"/>
              <a:gd name="connsiteX9" fmla="*/ 1076528 w 2103393"/>
              <a:gd name="connsiteY9" fmla="*/ 730562 h 2084087"/>
              <a:gd name="connsiteX10" fmla="*/ 885795 w 2103393"/>
              <a:gd name="connsiteY10" fmla="*/ 870807 h 2084087"/>
              <a:gd name="connsiteX11" fmla="*/ 919453 w 2103393"/>
              <a:gd name="connsiteY11" fmla="*/ 1308373 h 2084087"/>
              <a:gd name="connsiteX12" fmla="*/ 891405 w 2103393"/>
              <a:gd name="connsiteY12" fmla="*/ 1628132 h 2084087"/>
              <a:gd name="connsiteX13" fmla="*/ 89201 w 2103393"/>
              <a:gd name="connsiteY13" fmla="*/ 2071308 h 2084087"/>
              <a:gd name="connsiteX14" fmla="*/ 577255 w 2103393"/>
              <a:gd name="connsiteY14" fmla="*/ 494950 h 2084087"/>
              <a:gd name="connsiteX15" fmla="*/ 807257 w 2103393"/>
              <a:gd name="connsiteY15" fmla="*/ 730562 h 2084087"/>
              <a:gd name="connsiteX16" fmla="*/ 969942 w 2103393"/>
              <a:gd name="connsiteY16" fmla="*/ 618366 h 2084087"/>
              <a:gd name="connsiteX17" fmla="*/ 930675 w 2103393"/>
              <a:gd name="connsiteY17" fmla="*/ 57180 h 2084087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73853 h 2100760"/>
              <a:gd name="connsiteX1" fmla="*/ 1190398 w 2103393"/>
              <a:gd name="connsiteY1" fmla="*/ 72180 h 2100760"/>
              <a:gd name="connsiteX2" fmla="*/ 1177505 w 2103393"/>
              <a:gd name="connsiteY2" fmla="*/ 629429 h 2100760"/>
              <a:gd name="connsiteX3" fmla="*/ 1312141 w 2103393"/>
              <a:gd name="connsiteY3" fmla="*/ 707966 h 2100760"/>
              <a:gd name="connsiteX4" fmla="*/ 1508484 w 2103393"/>
              <a:gd name="connsiteY4" fmla="*/ 511623 h 2100760"/>
              <a:gd name="connsiteX5" fmla="*/ 2058246 w 2103393"/>
              <a:gd name="connsiteY5" fmla="*/ 2059932 h 2100760"/>
              <a:gd name="connsiteX6" fmla="*/ 1244822 w 2103393"/>
              <a:gd name="connsiteY6" fmla="*/ 1650414 h 2100760"/>
              <a:gd name="connsiteX7" fmla="*/ 1205554 w 2103393"/>
              <a:gd name="connsiteY7" fmla="*/ 1336267 h 2100760"/>
              <a:gd name="connsiteX8" fmla="*/ 1244823 w 2103393"/>
              <a:gd name="connsiteY8" fmla="*/ 893090 h 2100760"/>
              <a:gd name="connsiteX9" fmla="*/ 1076528 w 2103393"/>
              <a:gd name="connsiteY9" fmla="*/ 747235 h 2100760"/>
              <a:gd name="connsiteX10" fmla="*/ 885795 w 2103393"/>
              <a:gd name="connsiteY10" fmla="*/ 887480 h 2100760"/>
              <a:gd name="connsiteX11" fmla="*/ 919453 w 2103393"/>
              <a:gd name="connsiteY11" fmla="*/ 1325046 h 2100760"/>
              <a:gd name="connsiteX12" fmla="*/ 891405 w 2103393"/>
              <a:gd name="connsiteY12" fmla="*/ 1644805 h 2100760"/>
              <a:gd name="connsiteX13" fmla="*/ 89201 w 2103393"/>
              <a:gd name="connsiteY13" fmla="*/ 2087981 h 2100760"/>
              <a:gd name="connsiteX14" fmla="*/ 577255 w 2103393"/>
              <a:gd name="connsiteY14" fmla="*/ 511623 h 2100760"/>
              <a:gd name="connsiteX15" fmla="*/ 807257 w 2103393"/>
              <a:gd name="connsiteY15" fmla="*/ 747235 h 2100760"/>
              <a:gd name="connsiteX16" fmla="*/ 969942 w 2103393"/>
              <a:gd name="connsiteY16" fmla="*/ 635039 h 2100760"/>
              <a:gd name="connsiteX17" fmla="*/ 930675 w 2103393"/>
              <a:gd name="connsiteY17" fmla="*/ 73853 h 2100760"/>
              <a:gd name="connsiteX0" fmla="*/ 930675 w 2103393"/>
              <a:gd name="connsiteY0" fmla="*/ 77953 h 2104860"/>
              <a:gd name="connsiteX1" fmla="*/ 1190398 w 2103393"/>
              <a:gd name="connsiteY1" fmla="*/ 76280 h 2104860"/>
              <a:gd name="connsiteX2" fmla="*/ 1177505 w 2103393"/>
              <a:gd name="connsiteY2" fmla="*/ 633529 h 2104860"/>
              <a:gd name="connsiteX3" fmla="*/ 1312141 w 2103393"/>
              <a:gd name="connsiteY3" fmla="*/ 712066 h 2104860"/>
              <a:gd name="connsiteX4" fmla="*/ 1508484 w 2103393"/>
              <a:gd name="connsiteY4" fmla="*/ 515723 h 2104860"/>
              <a:gd name="connsiteX5" fmla="*/ 2058246 w 2103393"/>
              <a:gd name="connsiteY5" fmla="*/ 2064032 h 2104860"/>
              <a:gd name="connsiteX6" fmla="*/ 1244822 w 2103393"/>
              <a:gd name="connsiteY6" fmla="*/ 1654514 h 2104860"/>
              <a:gd name="connsiteX7" fmla="*/ 1205554 w 2103393"/>
              <a:gd name="connsiteY7" fmla="*/ 1340367 h 2104860"/>
              <a:gd name="connsiteX8" fmla="*/ 1244823 w 2103393"/>
              <a:gd name="connsiteY8" fmla="*/ 897190 h 2104860"/>
              <a:gd name="connsiteX9" fmla="*/ 1076528 w 2103393"/>
              <a:gd name="connsiteY9" fmla="*/ 751335 h 2104860"/>
              <a:gd name="connsiteX10" fmla="*/ 885795 w 2103393"/>
              <a:gd name="connsiteY10" fmla="*/ 891580 h 2104860"/>
              <a:gd name="connsiteX11" fmla="*/ 919453 w 2103393"/>
              <a:gd name="connsiteY11" fmla="*/ 1329146 h 2104860"/>
              <a:gd name="connsiteX12" fmla="*/ 891405 w 2103393"/>
              <a:gd name="connsiteY12" fmla="*/ 1648905 h 2104860"/>
              <a:gd name="connsiteX13" fmla="*/ 89201 w 2103393"/>
              <a:gd name="connsiteY13" fmla="*/ 2092081 h 2104860"/>
              <a:gd name="connsiteX14" fmla="*/ 577255 w 2103393"/>
              <a:gd name="connsiteY14" fmla="*/ 515723 h 2104860"/>
              <a:gd name="connsiteX15" fmla="*/ 807257 w 2103393"/>
              <a:gd name="connsiteY15" fmla="*/ 751335 h 2104860"/>
              <a:gd name="connsiteX16" fmla="*/ 969942 w 2103393"/>
              <a:gd name="connsiteY16" fmla="*/ 639139 h 2104860"/>
              <a:gd name="connsiteX17" fmla="*/ 930675 w 2103393"/>
              <a:gd name="connsiteY17" fmla="*/ 77953 h 2104860"/>
              <a:gd name="connsiteX0" fmla="*/ 930675 w 2103393"/>
              <a:gd name="connsiteY0" fmla="*/ 71187 h 2098094"/>
              <a:gd name="connsiteX1" fmla="*/ 1190398 w 2103393"/>
              <a:gd name="connsiteY1" fmla="*/ 69514 h 2098094"/>
              <a:gd name="connsiteX2" fmla="*/ 1177505 w 2103393"/>
              <a:gd name="connsiteY2" fmla="*/ 626763 h 2098094"/>
              <a:gd name="connsiteX3" fmla="*/ 1312141 w 2103393"/>
              <a:gd name="connsiteY3" fmla="*/ 705300 h 2098094"/>
              <a:gd name="connsiteX4" fmla="*/ 1508484 w 2103393"/>
              <a:gd name="connsiteY4" fmla="*/ 508957 h 2098094"/>
              <a:gd name="connsiteX5" fmla="*/ 2058246 w 2103393"/>
              <a:gd name="connsiteY5" fmla="*/ 2057266 h 2098094"/>
              <a:gd name="connsiteX6" fmla="*/ 1244822 w 2103393"/>
              <a:gd name="connsiteY6" fmla="*/ 1647748 h 2098094"/>
              <a:gd name="connsiteX7" fmla="*/ 1205554 w 2103393"/>
              <a:gd name="connsiteY7" fmla="*/ 1333601 h 2098094"/>
              <a:gd name="connsiteX8" fmla="*/ 1244823 w 2103393"/>
              <a:gd name="connsiteY8" fmla="*/ 890424 h 2098094"/>
              <a:gd name="connsiteX9" fmla="*/ 1076528 w 2103393"/>
              <a:gd name="connsiteY9" fmla="*/ 744569 h 2098094"/>
              <a:gd name="connsiteX10" fmla="*/ 885795 w 2103393"/>
              <a:gd name="connsiteY10" fmla="*/ 884814 h 2098094"/>
              <a:gd name="connsiteX11" fmla="*/ 919453 w 2103393"/>
              <a:gd name="connsiteY11" fmla="*/ 1322380 h 2098094"/>
              <a:gd name="connsiteX12" fmla="*/ 891405 w 2103393"/>
              <a:gd name="connsiteY12" fmla="*/ 1642139 h 2098094"/>
              <a:gd name="connsiteX13" fmla="*/ 89201 w 2103393"/>
              <a:gd name="connsiteY13" fmla="*/ 2085315 h 2098094"/>
              <a:gd name="connsiteX14" fmla="*/ 577255 w 2103393"/>
              <a:gd name="connsiteY14" fmla="*/ 508957 h 2098094"/>
              <a:gd name="connsiteX15" fmla="*/ 807257 w 2103393"/>
              <a:gd name="connsiteY15" fmla="*/ 744569 h 2098094"/>
              <a:gd name="connsiteX16" fmla="*/ 969942 w 2103393"/>
              <a:gd name="connsiteY16" fmla="*/ 632373 h 2098094"/>
              <a:gd name="connsiteX17" fmla="*/ 930675 w 2103393"/>
              <a:gd name="connsiteY17" fmla="*/ 71187 h 2098094"/>
              <a:gd name="connsiteX0" fmla="*/ 930675 w 2103393"/>
              <a:gd name="connsiteY0" fmla="*/ 75207 h 2102114"/>
              <a:gd name="connsiteX1" fmla="*/ 1190398 w 2103393"/>
              <a:gd name="connsiteY1" fmla="*/ 73534 h 2102114"/>
              <a:gd name="connsiteX2" fmla="*/ 1177505 w 2103393"/>
              <a:gd name="connsiteY2" fmla="*/ 630783 h 2102114"/>
              <a:gd name="connsiteX3" fmla="*/ 1312141 w 2103393"/>
              <a:gd name="connsiteY3" fmla="*/ 709320 h 2102114"/>
              <a:gd name="connsiteX4" fmla="*/ 1508484 w 2103393"/>
              <a:gd name="connsiteY4" fmla="*/ 512977 h 2102114"/>
              <a:gd name="connsiteX5" fmla="*/ 2058246 w 2103393"/>
              <a:gd name="connsiteY5" fmla="*/ 2061286 h 2102114"/>
              <a:gd name="connsiteX6" fmla="*/ 1244822 w 2103393"/>
              <a:gd name="connsiteY6" fmla="*/ 1651768 h 2102114"/>
              <a:gd name="connsiteX7" fmla="*/ 1205554 w 2103393"/>
              <a:gd name="connsiteY7" fmla="*/ 1337621 h 2102114"/>
              <a:gd name="connsiteX8" fmla="*/ 1244823 w 2103393"/>
              <a:gd name="connsiteY8" fmla="*/ 894444 h 2102114"/>
              <a:gd name="connsiteX9" fmla="*/ 1076528 w 2103393"/>
              <a:gd name="connsiteY9" fmla="*/ 748589 h 2102114"/>
              <a:gd name="connsiteX10" fmla="*/ 885795 w 2103393"/>
              <a:gd name="connsiteY10" fmla="*/ 888834 h 2102114"/>
              <a:gd name="connsiteX11" fmla="*/ 919453 w 2103393"/>
              <a:gd name="connsiteY11" fmla="*/ 1326400 h 2102114"/>
              <a:gd name="connsiteX12" fmla="*/ 891405 w 2103393"/>
              <a:gd name="connsiteY12" fmla="*/ 1646159 h 2102114"/>
              <a:gd name="connsiteX13" fmla="*/ 89201 w 2103393"/>
              <a:gd name="connsiteY13" fmla="*/ 2089335 h 2102114"/>
              <a:gd name="connsiteX14" fmla="*/ 577255 w 2103393"/>
              <a:gd name="connsiteY14" fmla="*/ 512977 h 2102114"/>
              <a:gd name="connsiteX15" fmla="*/ 807257 w 2103393"/>
              <a:gd name="connsiteY15" fmla="*/ 748589 h 2102114"/>
              <a:gd name="connsiteX16" fmla="*/ 969942 w 2103393"/>
              <a:gd name="connsiteY16" fmla="*/ 636393 h 2102114"/>
              <a:gd name="connsiteX17" fmla="*/ 930675 w 2103393"/>
              <a:gd name="connsiteY17" fmla="*/ 75207 h 210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03393" h="2102114">
                <a:moveTo>
                  <a:pt x="930675" y="75207"/>
                </a:moveTo>
                <a:cubicBezTo>
                  <a:pt x="914336" y="-26367"/>
                  <a:pt x="1202803" y="-23213"/>
                  <a:pt x="1190398" y="73534"/>
                </a:cubicBezTo>
                <a:lnTo>
                  <a:pt x="1177505" y="630783"/>
                </a:lnTo>
                <a:lnTo>
                  <a:pt x="1312141" y="709320"/>
                </a:lnTo>
                <a:cubicBezTo>
                  <a:pt x="1349539" y="621433"/>
                  <a:pt x="1403768" y="466228"/>
                  <a:pt x="1508484" y="512977"/>
                </a:cubicBezTo>
                <a:cubicBezTo>
                  <a:pt x="1961009" y="692492"/>
                  <a:pt x="2211581" y="1696648"/>
                  <a:pt x="2058246" y="2061286"/>
                </a:cubicBezTo>
                <a:cubicBezTo>
                  <a:pt x="1912391" y="2233320"/>
                  <a:pt x="1542142" y="1816322"/>
                  <a:pt x="1244822" y="1651768"/>
                </a:cubicBezTo>
                <a:cubicBezTo>
                  <a:pt x="1113927" y="1590061"/>
                  <a:pt x="1184984" y="1466646"/>
                  <a:pt x="1205554" y="1337621"/>
                </a:cubicBezTo>
                <a:cubicBezTo>
                  <a:pt x="1233603" y="1238514"/>
                  <a:pt x="1127017" y="1161846"/>
                  <a:pt x="1244823" y="894444"/>
                </a:cubicBezTo>
                <a:cubicBezTo>
                  <a:pt x="1188725" y="845826"/>
                  <a:pt x="1155065" y="802817"/>
                  <a:pt x="1076528" y="748589"/>
                </a:cubicBezTo>
                <a:cubicBezTo>
                  <a:pt x="973682" y="789728"/>
                  <a:pt x="949373" y="842086"/>
                  <a:pt x="885795" y="888834"/>
                </a:cubicBezTo>
                <a:cubicBezTo>
                  <a:pt x="951243" y="1053389"/>
                  <a:pt x="898883" y="1240382"/>
                  <a:pt x="919453" y="1326400"/>
                </a:cubicBezTo>
                <a:cubicBezTo>
                  <a:pt x="930673" y="1432986"/>
                  <a:pt x="1003602" y="1595671"/>
                  <a:pt x="891405" y="1646159"/>
                </a:cubicBezTo>
                <a:cubicBezTo>
                  <a:pt x="685711" y="1737785"/>
                  <a:pt x="311722" y="2121123"/>
                  <a:pt x="89201" y="2089335"/>
                </a:cubicBezTo>
                <a:cubicBezTo>
                  <a:pt x="-118362" y="2035107"/>
                  <a:pt x="33103" y="774768"/>
                  <a:pt x="577255" y="512977"/>
                </a:cubicBezTo>
                <a:cubicBezTo>
                  <a:pt x="704411" y="464359"/>
                  <a:pt x="736199" y="673791"/>
                  <a:pt x="807257" y="748589"/>
                </a:cubicBezTo>
                <a:lnTo>
                  <a:pt x="969942" y="636393"/>
                </a:lnTo>
                <a:cubicBezTo>
                  <a:pt x="968072" y="483058"/>
                  <a:pt x="947112" y="235825"/>
                  <a:pt x="930675" y="752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Freeform 48">
            <a:extLst>
              <a:ext uri="{FF2B5EF4-FFF2-40B4-BE49-F238E27FC236}">
                <a16:creationId xmlns:a16="http://schemas.microsoft.com/office/drawing/2014/main" xmlns="" id="{67772B45-BD3F-44C4-8C3C-0A45A7F5D7AA}"/>
              </a:ext>
            </a:extLst>
          </p:cNvPr>
          <p:cNvSpPr>
            <a:spLocks noChangeAspect="1"/>
          </p:cNvSpPr>
          <p:nvPr/>
        </p:nvSpPr>
        <p:spPr>
          <a:xfrm>
            <a:off x="5278003" y="1454851"/>
            <a:ext cx="529812" cy="441236"/>
          </a:xfrm>
          <a:custGeom>
            <a:avLst/>
            <a:gdLst/>
            <a:ahLst/>
            <a:cxnLst/>
            <a:rect l="l" t="t" r="r" b="b"/>
            <a:pathLst>
              <a:path w="3240001" h="2698329">
                <a:moveTo>
                  <a:pt x="2548075" y="5025"/>
                </a:moveTo>
                <a:cubicBezTo>
                  <a:pt x="2888705" y="21427"/>
                  <a:pt x="3205543" y="144443"/>
                  <a:pt x="3236875" y="324866"/>
                </a:cubicBezTo>
                <a:cubicBezTo>
                  <a:pt x="3272384" y="584869"/>
                  <a:pt x="3000845" y="793843"/>
                  <a:pt x="2654112" y="922630"/>
                </a:cubicBezTo>
                <a:cubicBezTo>
                  <a:pt x="2512076" y="1002818"/>
                  <a:pt x="2288579" y="1396468"/>
                  <a:pt x="2077615" y="1155904"/>
                </a:cubicBezTo>
                <a:cubicBezTo>
                  <a:pt x="1902159" y="985808"/>
                  <a:pt x="1914692" y="662627"/>
                  <a:pt x="1946024" y="426923"/>
                </a:cubicBezTo>
                <a:cubicBezTo>
                  <a:pt x="1958557" y="234957"/>
                  <a:pt x="1977355" y="79442"/>
                  <a:pt x="2209208" y="25983"/>
                </a:cubicBezTo>
                <a:cubicBezTo>
                  <a:pt x="2318345" y="5936"/>
                  <a:pt x="2434532" y="-443"/>
                  <a:pt x="2548075" y="5025"/>
                </a:cubicBezTo>
                <a:close/>
                <a:moveTo>
                  <a:pt x="1184195" y="86"/>
                </a:moveTo>
                <a:cubicBezTo>
                  <a:pt x="1412849" y="2955"/>
                  <a:pt x="1621488" y="77771"/>
                  <a:pt x="1732975" y="244677"/>
                </a:cubicBezTo>
                <a:cubicBezTo>
                  <a:pt x="1866656" y="436642"/>
                  <a:pt x="1793548" y="672347"/>
                  <a:pt x="1801904" y="871602"/>
                </a:cubicBezTo>
                <a:cubicBezTo>
                  <a:pt x="1820702" y="1041698"/>
                  <a:pt x="1996160" y="1255532"/>
                  <a:pt x="1889631" y="1396469"/>
                </a:cubicBezTo>
                <a:cubicBezTo>
                  <a:pt x="1714174" y="1644320"/>
                  <a:pt x="1482324" y="1717219"/>
                  <a:pt x="1300601" y="1906754"/>
                </a:cubicBezTo>
                <a:cubicBezTo>
                  <a:pt x="1068750" y="2152178"/>
                  <a:pt x="736639" y="2754803"/>
                  <a:pt x="442124" y="2694054"/>
                </a:cubicBezTo>
                <a:cubicBezTo>
                  <a:pt x="189385" y="2609005"/>
                  <a:pt x="149697" y="2276103"/>
                  <a:pt x="78680" y="2016101"/>
                </a:cubicBezTo>
                <a:cubicBezTo>
                  <a:pt x="-50823" y="1442635"/>
                  <a:pt x="-61268" y="759824"/>
                  <a:pt x="366928" y="302996"/>
                </a:cubicBezTo>
                <a:cubicBezTo>
                  <a:pt x="563141" y="111638"/>
                  <a:pt x="890211" y="-3604"/>
                  <a:pt x="1184195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Freeform 49">
            <a:extLst>
              <a:ext uri="{FF2B5EF4-FFF2-40B4-BE49-F238E27FC236}">
                <a16:creationId xmlns:a16="http://schemas.microsoft.com/office/drawing/2014/main" xmlns="" id="{7993CC28-260D-4BB5-BA6E-195B880D9905}"/>
              </a:ext>
            </a:extLst>
          </p:cNvPr>
          <p:cNvSpPr>
            <a:spLocks noChangeAspect="1"/>
          </p:cNvSpPr>
          <p:nvPr/>
        </p:nvSpPr>
        <p:spPr>
          <a:xfrm>
            <a:off x="6995433" y="1440017"/>
            <a:ext cx="470907" cy="470907"/>
          </a:xfrm>
          <a:custGeom>
            <a:avLst/>
            <a:gdLst>
              <a:gd name="connsiteX0" fmla="*/ 1054645 w 3259303"/>
              <a:gd name="connsiteY0" fmla="*/ 0 h 3248084"/>
              <a:gd name="connsiteX1" fmla="*/ 1469772 w 3259303"/>
              <a:gd name="connsiteY1" fmla="*/ 28049 h 3248084"/>
              <a:gd name="connsiteX2" fmla="*/ 1682945 w 3259303"/>
              <a:gd name="connsiteY2" fmla="*/ 740496 h 3248084"/>
              <a:gd name="connsiteX3" fmla="*/ 2417830 w 3259303"/>
              <a:gd name="connsiteY3" fmla="*/ 566592 h 3248084"/>
              <a:gd name="connsiteX4" fmla="*/ 3259303 w 3259303"/>
              <a:gd name="connsiteY4" fmla="*/ 1834410 h 3248084"/>
              <a:gd name="connsiteX5" fmla="*/ 2311244 w 3259303"/>
              <a:gd name="connsiteY5" fmla="*/ 3113448 h 3248084"/>
              <a:gd name="connsiteX6" fmla="*/ 622689 w 3259303"/>
              <a:gd name="connsiteY6" fmla="*/ 2670273 h 3248084"/>
              <a:gd name="connsiteX7" fmla="*/ 398297 w 3259303"/>
              <a:gd name="connsiteY7" fmla="*/ 3248084 h 3248084"/>
              <a:gd name="connsiteX8" fmla="*/ 0 w 3259303"/>
              <a:gd name="connsiteY8" fmla="*/ 3242474 h 3248084"/>
              <a:gd name="connsiteX9" fmla="*/ 218783 w 3259303"/>
              <a:gd name="connsiteY9" fmla="*/ 2333684 h 3248084"/>
              <a:gd name="connsiteX10" fmla="*/ 1593187 w 3259303"/>
              <a:gd name="connsiteY10" fmla="*/ 1997095 h 3248084"/>
              <a:gd name="connsiteX11" fmla="*/ 1250989 w 3259303"/>
              <a:gd name="connsiteY11" fmla="*/ 964889 h 3248084"/>
              <a:gd name="connsiteX12" fmla="*/ 1054645 w 3259303"/>
              <a:gd name="connsiteY12" fmla="*/ 0 h 3248084"/>
              <a:gd name="connsiteX0" fmla="*/ 1054645 w 3259303"/>
              <a:gd name="connsiteY0" fmla="*/ 0 h 3225645"/>
              <a:gd name="connsiteX1" fmla="*/ 1469772 w 3259303"/>
              <a:gd name="connsiteY1" fmla="*/ 5610 h 3225645"/>
              <a:gd name="connsiteX2" fmla="*/ 1682945 w 3259303"/>
              <a:gd name="connsiteY2" fmla="*/ 718057 h 3225645"/>
              <a:gd name="connsiteX3" fmla="*/ 2417830 w 3259303"/>
              <a:gd name="connsiteY3" fmla="*/ 544153 h 3225645"/>
              <a:gd name="connsiteX4" fmla="*/ 3259303 w 3259303"/>
              <a:gd name="connsiteY4" fmla="*/ 1811971 h 3225645"/>
              <a:gd name="connsiteX5" fmla="*/ 2311244 w 3259303"/>
              <a:gd name="connsiteY5" fmla="*/ 3091009 h 3225645"/>
              <a:gd name="connsiteX6" fmla="*/ 622689 w 3259303"/>
              <a:gd name="connsiteY6" fmla="*/ 2647834 h 3225645"/>
              <a:gd name="connsiteX7" fmla="*/ 398297 w 3259303"/>
              <a:gd name="connsiteY7" fmla="*/ 3225645 h 3225645"/>
              <a:gd name="connsiteX8" fmla="*/ 0 w 3259303"/>
              <a:gd name="connsiteY8" fmla="*/ 3220035 h 3225645"/>
              <a:gd name="connsiteX9" fmla="*/ 218783 w 3259303"/>
              <a:gd name="connsiteY9" fmla="*/ 2311245 h 3225645"/>
              <a:gd name="connsiteX10" fmla="*/ 1593187 w 3259303"/>
              <a:gd name="connsiteY10" fmla="*/ 1974656 h 3225645"/>
              <a:gd name="connsiteX11" fmla="*/ 1250989 w 3259303"/>
              <a:gd name="connsiteY11" fmla="*/ 942450 h 3225645"/>
              <a:gd name="connsiteX12" fmla="*/ 1054645 w 3259303"/>
              <a:gd name="connsiteY12" fmla="*/ 0 h 3225645"/>
              <a:gd name="connsiteX0" fmla="*/ 1054645 w 3259303"/>
              <a:gd name="connsiteY0" fmla="*/ 0 h 3242475"/>
              <a:gd name="connsiteX1" fmla="*/ 1469772 w 3259303"/>
              <a:gd name="connsiteY1" fmla="*/ 22440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54645 w 3259303"/>
              <a:gd name="connsiteY0" fmla="*/ 0 h 3242475"/>
              <a:gd name="connsiteX1" fmla="*/ 1464162 w 3259303"/>
              <a:gd name="connsiteY1" fmla="*/ 1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65864 w 3259303"/>
              <a:gd name="connsiteY0" fmla="*/ 5609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5609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04156 w 3197595"/>
              <a:gd name="connsiteY0" fmla="*/ 16828 h 3242474"/>
              <a:gd name="connsiteX1" fmla="*/ 1402454 w 3197595"/>
              <a:gd name="connsiteY1" fmla="*/ 0 h 3242474"/>
              <a:gd name="connsiteX2" fmla="*/ 1621237 w 3197595"/>
              <a:gd name="connsiteY2" fmla="*/ 734886 h 3242474"/>
              <a:gd name="connsiteX3" fmla="*/ 2356122 w 3197595"/>
              <a:gd name="connsiteY3" fmla="*/ 560982 h 3242474"/>
              <a:gd name="connsiteX4" fmla="*/ 3197595 w 3197595"/>
              <a:gd name="connsiteY4" fmla="*/ 1828800 h 3242474"/>
              <a:gd name="connsiteX5" fmla="*/ 2249536 w 3197595"/>
              <a:gd name="connsiteY5" fmla="*/ 3107838 h 3242474"/>
              <a:gd name="connsiteX6" fmla="*/ 560981 w 3197595"/>
              <a:gd name="connsiteY6" fmla="*/ 2664663 h 3242474"/>
              <a:gd name="connsiteX7" fmla="*/ 336589 w 3197595"/>
              <a:gd name="connsiteY7" fmla="*/ 3242474 h 3242474"/>
              <a:gd name="connsiteX8" fmla="*/ 0 w 3197595"/>
              <a:gd name="connsiteY8" fmla="*/ 3236864 h 3242474"/>
              <a:gd name="connsiteX9" fmla="*/ 387077 w 3197595"/>
              <a:gd name="connsiteY9" fmla="*/ 2232708 h 3242474"/>
              <a:gd name="connsiteX10" fmla="*/ 1514650 w 3197595"/>
              <a:gd name="connsiteY10" fmla="*/ 1991485 h 3242474"/>
              <a:gd name="connsiteX11" fmla="*/ 1189281 w 3197595"/>
              <a:gd name="connsiteY11" fmla="*/ 959279 h 3242474"/>
              <a:gd name="connsiteX12" fmla="*/ 1004156 w 3197595"/>
              <a:gd name="connsiteY12" fmla="*/ 16828 h 3242474"/>
              <a:gd name="connsiteX0" fmla="*/ 1011476 w 3204915"/>
              <a:gd name="connsiteY0" fmla="*/ 16828 h 3242474"/>
              <a:gd name="connsiteX1" fmla="*/ 1409774 w 3204915"/>
              <a:gd name="connsiteY1" fmla="*/ 0 h 3242474"/>
              <a:gd name="connsiteX2" fmla="*/ 1628557 w 3204915"/>
              <a:gd name="connsiteY2" fmla="*/ 734886 h 3242474"/>
              <a:gd name="connsiteX3" fmla="*/ 2363442 w 3204915"/>
              <a:gd name="connsiteY3" fmla="*/ 560982 h 3242474"/>
              <a:gd name="connsiteX4" fmla="*/ 3204915 w 3204915"/>
              <a:gd name="connsiteY4" fmla="*/ 1828800 h 3242474"/>
              <a:gd name="connsiteX5" fmla="*/ 2256856 w 3204915"/>
              <a:gd name="connsiteY5" fmla="*/ 3107838 h 3242474"/>
              <a:gd name="connsiteX6" fmla="*/ 568301 w 3204915"/>
              <a:gd name="connsiteY6" fmla="*/ 2664663 h 3242474"/>
              <a:gd name="connsiteX7" fmla="*/ 343909 w 3204915"/>
              <a:gd name="connsiteY7" fmla="*/ 3242474 h 3242474"/>
              <a:gd name="connsiteX8" fmla="*/ 7320 w 3204915"/>
              <a:gd name="connsiteY8" fmla="*/ 3236864 h 3242474"/>
              <a:gd name="connsiteX9" fmla="*/ 394397 w 3204915"/>
              <a:gd name="connsiteY9" fmla="*/ 2232708 h 3242474"/>
              <a:gd name="connsiteX10" fmla="*/ 1521970 w 3204915"/>
              <a:gd name="connsiteY10" fmla="*/ 1991485 h 3242474"/>
              <a:gd name="connsiteX11" fmla="*/ 1196601 w 3204915"/>
              <a:gd name="connsiteY11" fmla="*/ 959279 h 3242474"/>
              <a:gd name="connsiteX12" fmla="*/ 1011476 w 3204915"/>
              <a:gd name="connsiteY12" fmla="*/ 16828 h 3242474"/>
              <a:gd name="connsiteX0" fmla="*/ 1007292 w 3200731"/>
              <a:gd name="connsiteY0" fmla="*/ 16828 h 3242474"/>
              <a:gd name="connsiteX1" fmla="*/ 1405590 w 3200731"/>
              <a:gd name="connsiteY1" fmla="*/ 0 h 3242474"/>
              <a:gd name="connsiteX2" fmla="*/ 1624373 w 3200731"/>
              <a:gd name="connsiteY2" fmla="*/ 734886 h 3242474"/>
              <a:gd name="connsiteX3" fmla="*/ 2359258 w 3200731"/>
              <a:gd name="connsiteY3" fmla="*/ 560982 h 3242474"/>
              <a:gd name="connsiteX4" fmla="*/ 3200731 w 3200731"/>
              <a:gd name="connsiteY4" fmla="*/ 1828800 h 3242474"/>
              <a:gd name="connsiteX5" fmla="*/ 2252672 w 3200731"/>
              <a:gd name="connsiteY5" fmla="*/ 3107838 h 3242474"/>
              <a:gd name="connsiteX6" fmla="*/ 564117 w 3200731"/>
              <a:gd name="connsiteY6" fmla="*/ 2664663 h 3242474"/>
              <a:gd name="connsiteX7" fmla="*/ 339725 w 3200731"/>
              <a:gd name="connsiteY7" fmla="*/ 3242474 h 3242474"/>
              <a:gd name="connsiteX8" fmla="*/ 3136 w 3200731"/>
              <a:gd name="connsiteY8" fmla="*/ 3236864 h 3242474"/>
              <a:gd name="connsiteX9" fmla="*/ 390213 w 3200731"/>
              <a:gd name="connsiteY9" fmla="*/ 2232708 h 3242474"/>
              <a:gd name="connsiteX10" fmla="*/ 1517786 w 3200731"/>
              <a:gd name="connsiteY10" fmla="*/ 1991485 h 3242474"/>
              <a:gd name="connsiteX11" fmla="*/ 1192417 w 3200731"/>
              <a:gd name="connsiteY11" fmla="*/ 959279 h 3242474"/>
              <a:gd name="connsiteX12" fmla="*/ 1007292 w 3200731"/>
              <a:gd name="connsiteY12" fmla="*/ 16828 h 3242474"/>
              <a:gd name="connsiteX0" fmla="*/ 1051443 w 3244882"/>
              <a:gd name="connsiteY0" fmla="*/ 16828 h 3242474"/>
              <a:gd name="connsiteX1" fmla="*/ 1449741 w 3244882"/>
              <a:gd name="connsiteY1" fmla="*/ 0 h 3242474"/>
              <a:gd name="connsiteX2" fmla="*/ 1668524 w 3244882"/>
              <a:gd name="connsiteY2" fmla="*/ 734886 h 3242474"/>
              <a:gd name="connsiteX3" fmla="*/ 2403409 w 3244882"/>
              <a:gd name="connsiteY3" fmla="*/ 560982 h 3242474"/>
              <a:gd name="connsiteX4" fmla="*/ 3244882 w 3244882"/>
              <a:gd name="connsiteY4" fmla="*/ 1828800 h 3242474"/>
              <a:gd name="connsiteX5" fmla="*/ 2296823 w 3244882"/>
              <a:gd name="connsiteY5" fmla="*/ 3107838 h 3242474"/>
              <a:gd name="connsiteX6" fmla="*/ 608268 w 3244882"/>
              <a:gd name="connsiteY6" fmla="*/ 2664663 h 3242474"/>
              <a:gd name="connsiteX7" fmla="*/ 383876 w 3244882"/>
              <a:gd name="connsiteY7" fmla="*/ 3242474 h 3242474"/>
              <a:gd name="connsiteX8" fmla="*/ 2408 w 3244882"/>
              <a:gd name="connsiteY8" fmla="*/ 3236864 h 3242474"/>
              <a:gd name="connsiteX9" fmla="*/ 434364 w 3244882"/>
              <a:gd name="connsiteY9" fmla="*/ 2232708 h 3242474"/>
              <a:gd name="connsiteX10" fmla="*/ 1561937 w 3244882"/>
              <a:gd name="connsiteY10" fmla="*/ 1991485 h 3242474"/>
              <a:gd name="connsiteX11" fmla="*/ 1236568 w 3244882"/>
              <a:gd name="connsiteY11" fmla="*/ 959279 h 3242474"/>
              <a:gd name="connsiteX12" fmla="*/ 1051443 w 3244882"/>
              <a:gd name="connsiteY12" fmla="*/ 16828 h 3242474"/>
              <a:gd name="connsiteX0" fmla="*/ 1049313 w 3242752"/>
              <a:gd name="connsiteY0" fmla="*/ 16828 h 3242474"/>
              <a:gd name="connsiteX1" fmla="*/ 1447611 w 3242752"/>
              <a:gd name="connsiteY1" fmla="*/ 0 h 3242474"/>
              <a:gd name="connsiteX2" fmla="*/ 1666394 w 3242752"/>
              <a:gd name="connsiteY2" fmla="*/ 734886 h 3242474"/>
              <a:gd name="connsiteX3" fmla="*/ 2401279 w 3242752"/>
              <a:gd name="connsiteY3" fmla="*/ 560982 h 3242474"/>
              <a:gd name="connsiteX4" fmla="*/ 3242752 w 3242752"/>
              <a:gd name="connsiteY4" fmla="*/ 1828800 h 3242474"/>
              <a:gd name="connsiteX5" fmla="*/ 2294693 w 3242752"/>
              <a:gd name="connsiteY5" fmla="*/ 3107838 h 3242474"/>
              <a:gd name="connsiteX6" fmla="*/ 606138 w 3242752"/>
              <a:gd name="connsiteY6" fmla="*/ 2664663 h 3242474"/>
              <a:gd name="connsiteX7" fmla="*/ 381746 w 3242752"/>
              <a:gd name="connsiteY7" fmla="*/ 3242474 h 3242474"/>
              <a:gd name="connsiteX8" fmla="*/ 278 w 3242752"/>
              <a:gd name="connsiteY8" fmla="*/ 3236864 h 3242474"/>
              <a:gd name="connsiteX9" fmla="*/ 432234 w 3242752"/>
              <a:gd name="connsiteY9" fmla="*/ 2232708 h 3242474"/>
              <a:gd name="connsiteX10" fmla="*/ 1559807 w 3242752"/>
              <a:gd name="connsiteY10" fmla="*/ 1991485 h 3242474"/>
              <a:gd name="connsiteX11" fmla="*/ 1234438 w 3242752"/>
              <a:gd name="connsiteY11" fmla="*/ 959279 h 3242474"/>
              <a:gd name="connsiteX12" fmla="*/ 1049313 w 3242752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34409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516103 w 3203206"/>
              <a:gd name="connsiteY9" fmla="*/ 224953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03570" h="3242474">
                <a:moveTo>
                  <a:pt x="1049035" y="16828"/>
                </a:moveTo>
                <a:lnTo>
                  <a:pt x="1447333" y="0"/>
                </a:lnTo>
                <a:cubicBezTo>
                  <a:pt x="1441724" y="284231"/>
                  <a:pt x="1413674" y="613340"/>
                  <a:pt x="1666116" y="734886"/>
                </a:cubicBezTo>
                <a:cubicBezTo>
                  <a:pt x="1888639" y="783504"/>
                  <a:pt x="1937256" y="473095"/>
                  <a:pt x="2401001" y="560982"/>
                </a:cubicBezTo>
                <a:cubicBezTo>
                  <a:pt x="2875965" y="635779"/>
                  <a:pt x="3216295" y="1035945"/>
                  <a:pt x="3203206" y="1834409"/>
                </a:cubicBezTo>
                <a:cubicBezTo>
                  <a:pt x="3175156" y="2587994"/>
                  <a:pt x="2844177" y="2814257"/>
                  <a:pt x="2300025" y="3046130"/>
                </a:cubicBezTo>
                <a:cubicBezTo>
                  <a:pt x="1406194" y="3347190"/>
                  <a:pt x="820903" y="2705801"/>
                  <a:pt x="605860" y="2664663"/>
                </a:cubicBezTo>
                <a:cubicBezTo>
                  <a:pt x="379598" y="2621655"/>
                  <a:pt x="355288" y="2954503"/>
                  <a:pt x="381468" y="3242474"/>
                </a:cubicBezTo>
                <a:lnTo>
                  <a:pt x="0" y="3236864"/>
                </a:lnTo>
                <a:cubicBezTo>
                  <a:pt x="9350" y="2823607"/>
                  <a:pt x="-31788" y="2191567"/>
                  <a:pt x="516103" y="2249538"/>
                </a:cubicBezTo>
                <a:cubicBezTo>
                  <a:pt x="918138" y="2305637"/>
                  <a:pt x="1303347" y="2423441"/>
                  <a:pt x="1559529" y="1991485"/>
                </a:cubicBezTo>
                <a:cubicBezTo>
                  <a:pt x="1720344" y="1686686"/>
                  <a:pt x="1701645" y="1337006"/>
                  <a:pt x="1234160" y="959279"/>
                </a:cubicBezTo>
                <a:cubicBezTo>
                  <a:pt x="1155622" y="891961"/>
                  <a:pt x="981717" y="516102"/>
                  <a:pt x="1049035" y="168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Freeform 50">
            <a:extLst>
              <a:ext uri="{FF2B5EF4-FFF2-40B4-BE49-F238E27FC236}">
                <a16:creationId xmlns:a16="http://schemas.microsoft.com/office/drawing/2014/main" xmlns="" id="{605A5CD8-DE95-4E92-98B2-C8DFAA6AF85E}"/>
              </a:ext>
            </a:extLst>
          </p:cNvPr>
          <p:cNvSpPr>
            <a:spLocks noChangeAspect="1"/>
          </p:cNvSpPr>
          <p:nvPr/>
        </p:nvSpPr>
        <p:spPr>
          <a:xfrm>
            <a:off x="6115987" y="1451771"/>
            <a:ext cx="529812" cy="447396"/>
          </a:xfrm>
          <a:custGeom>
            <a:avLst/>
            <a:gdLst/>
            <a:ahLst/>
            <a:cxnLst/>
            <a:rect l="l" t="t" r="r" b="b"/>
            <a:pathLst>
              <a:path w="3213653" h="2719059">
                <a:moveTo>
                  <a:pt x="1378151" y="1333546"/>
                </a:moveTo>
                <a:cubicBezTo>
                  <a:pt x="1319627" y="1375402"/>
                  <a:pt x="1250513" y="1400241"/>
                  <a:pt x="1177640" y="1404742"/>
                </a:cubicBezTo>
                <a:cubicBezTo>
                  <a:pt x="1183273" y="1421668"/>
                  <a:pt x="1185388" y="1439329"/>
                  <a:pt x="1185029" y="1457608"/>
                </a:cubicBezTo>
                <a:lnTo>
                  <a:pt x="1182201" y="1517198"/>
                </a:lnTo>
                <a:cubicBezTo>
                  <a:pt x="1256472" y="1514781"/>
                  <a:pt x="1326341" y="1484168"/>
                  <a:pt x="1378151" y="1432005"/>
                </a:cubicBezTo>
                <a:close/>
                <a:moveTo>
                  <a:pt x="1765736" y="0"/>
                </a:moveTo>
                <a:cubicBezTo>
                  <a:pt x="1820598" y="0"/>
                  <a:pt x="1865072" y="44474"/>
                  <a:pt x="1865072" y="99336"/>
                </a:cubicBezTo>
                <a:lnTo>
                  <a:pt x="1865072" y="1145199"/>
                </a:lnTo>
                <a:cubicBezTo>
                  <a:pt x="1927584" y="1198906"/>
                  <a:pt x="2002197" y="1234373"/>
                  <a:pt x="2081262" y="1252128"/>
                </a:cubicBezTo>
                <a:cubicBezTo>
                  <a:pt x="2096727" y="1219747"/>
                  <a:pt x="2112543" y="1186289"/>
                  <a:pt x="2123992" y="1149920"/>
                </a:cubicBezTo>
                <a:cubicBezTo>
                  <a:pt x="1899600" y="1041464"/>
                  <a:pt x="1832282" y="585198"/>
                  <a:pt x="1933258" y="437473"/>
                </a:cubicBezTo>
                <a:cubicBezTo>
                  <a:pt x="2028156" y="327848"/>
                  <a:pt x="2131647" y="265468"/>
                  <a:pt x="2345195" y="261608"/>
                </a:cubicBezTo>
                <a:cubicBezTo>
                  <a:pt x="2375702" y="261056"/>
                  <a:pt x="2408455" y="261699"/>
                  <a:pt x="2443750" y="263569"/>
                </a:cubicBezTo>
                <a:cubicBezTo>
                  <a:pt x="2954244" y="291618"/>
                  <a:pt x="3189856" y="886259"/>
                  <a:pt x="3206686" y="1323824"/>
                </a:cubicBezTo>
                <a:cubicBezTo>
                  <a:pt x="3247823" y="2015701"/>
                  <a:pt x="3103839" y="2270013"/>
                  <a:pt x="2853267" y="2462617"/>
                </a:cubicBezTo>
                <a:cubicBezTo>
                  <a:pt x="2511068" y="2735627"/>
                  <a:pt x="2157650" y="2470097"/>
                  <a:pt x="2084722" y="2170906"/>
                </a:cubicBezTo>
                <a:cubicBezTo>
                  <a:pt x="2058544" y="2038140"/>
                  <a:pt x="2127730" y="1922204"/>
                  <a:pt x="2202528" y="1800658"/>
                </a:cubicBezTo>
                <a:lnTo>
                  <a:pt x="2143866" y="1730900"/>
                </a:lnTo>
                <a:cubicBezTo>
                  <a:pt x="2096151" y="1741682"/>
                  <a:pt x="2046910" y="1746675"/>
                  <a:pt x="1997032" y="1746402"/>
                </a:cubicBezTo>
                <a:lnTo>
                  <a:pt x="1887189" y="1736891"/>
                </a:lnTo>
                <a:lnTo>
                  <a:pt x="1887189" y="2619722"/>
                </a:lnTo>
                <a:cubicBezTo>
                  <a:pt x="1887189" y="2674584"/>
                  <a:pt x="1842715" y="2719058"/>
                  <a:pt x="1787853" y="2719058"/>
                </a:cubicBezTo>
                <a:cubicBezTo>
                  <a:pt x="1732991" y="2719058"/>
                  <a:pt x="1688517" y="2674584"/>
                  <a:pt x="1688517" y="2619722"/>
                </a:cubicBezTo>
                <a:lnTo>
                  <a:pt x="1688517" y="1730093"/>
                </a:lnTo>
                <a:cubicBezTo>
                  <a:pt x="1688517" y="1710960"/>
                  <a:pt x="1693926" y="1693091"/>
                  <a:pt x="1704798" y="1678857"/>
                </a:cubicBezTo>
                <a:cubicBezTo>
                  <a:pt x="1659024" y="1659660"/>
                  <a:pt x="1616387" y="1633873"/>
                  <a:pt x="1576823" y="1603655"/>
                </a:cubicBezTo>
                <a:lnTo>
                  <a:pt x="1576823" y="2619723"/>
                </a:lnTo>
                <a:cubicBezTo>
                  <a:pt x="1576823" y="2674585"/>
                  <a:pt x="1532349" y="2719059"/>
                  <a:pt x="1477487" y="2719059"/>
                </a:cubicBezTo>
                <a:cubicBezTo>
                  <a:pt x="1422625" y="2719059"/>
                  <a:pt x="1378151" y="2674585"/>
                  <a:pt x="1378151" y="2619723"/>
                </a:cubicBezTo>
                <a:lnTo>
                  <a:pt x="1378151" y="1615564"/>
                </a:lnTo>
                <a:cubicBezTo>
                  <a:pt x="1313743" y="1650180"/>
                  <a:pt x="1240907" y="1668612"/>
                  <a:pt x="1165758" y="1668570"/>
                </a:cubicBezTo>
                <a:lnTo>
                  <a:pt x="1143358" y="1665899"/>
                </a:lnTo>
                <a:cubicBezTo>
                  <a:pt x="1108602" y="1733381"/>
                  <a:pt x="1056017" y="1769960"/>
                  <a:pt x="1011125" y="1833465"/>
                </a:cubicBezTo>
                <a:cubicBezTo>
                  <a:pt x="1085923" y="1955011"/>
                  <a:pt x="1155109" y="2070947"/>
                  <a:pt x="1128931" y="2203713"/>
                </a:cubicBezTo>
                <a:cubicBezTo>
                  <a:pt x="1056003" y="2502904"/>
                  <a:pt x="702585" y="2768434"/>
                  <a:pt x="360386" y="2495424"/>
                </a:cubicBezTo>
                <a:cubicBezTo>
                  <a:pt x="109814" y="2302820"/>
                  <a:pt x="-34170" y="2048508"/>
                  <a:pt x="6967" y="1356631"/>
                </a:cubicBezTo>
                <a:cubicBezTo>
                  <a:pt x="23797" y="919066"/>
                  <a:pt x="259409" y="324425"/>
                  <a:pt x="769903" y="296376"/>
                </a:cubicBezTo>
                <a:cubicBezTo>
                  <a:pt x="805198" y="294506"/>
                  <a:pt x="837951" y="293863"/>
                  <a:pt x="868458" y="294415"/>
                </a:cubicBezTo>
                <a:cubicBezTo>
                  <a:pt x="1082006" y="298276"/>
                  <a:pt x="1185497" y="360655"/>
                  <a:pt x="1280395" y="470280"/>
                </a:cubicBezTo>
                <a:cubicBezTo>
                  <a:pt x="1381371" y="618005"/>
                  <a:pt x="1314053" y="1074271"/>
                  <a:pt x="1089661" y="1182727"/>
                </a:cubicBezTo>
                <a:cubicBezTo>
                  <a:pt x="1098183" y="1209798"/>
                  <a:pt x="1109125" y="1235256"/>
                  <a:pt x="1120578" y="1259840"/>
                </a:cubicBezTo>
                <a:cubicBezTo>
                  <a:pt x="1123656" y="1260899"/>
                  <a:pt x="1126770" y="1260948"/>
                  <a:pt x="1129891" y="1260950"/>
                </a:cubicBezTo>
                <a:cubicBezTo>
                  <a:pt x="1227949" y="1261006"/>
                  <a:pt x="1320161" y="1214330"/>
                  <a:pt x="1378151" y="1135267"/>
                </a:cubicBezTo>
                <a:lnTo>
                  <a:pt x="1378151" y="118395"/>
                </a:lnTo>
                <a:cubicBezTo>
                  <a:pt x="1378151" y="63533"/>
                  <a:pt x="1422625" y="19059"/>
                  <a:pt x="1477487" y="19059"/>
                </a:cubicBezTo>
                <a:cubicBezTo>
                  <a:pt x="1532349" y="19059"/>
                  <a:pt x="1576823" y="63533"/>
                  <a:pt x="1576823" y="118395"/>
                </a:cubicBezTo>
                <a:lnTo>
                  <a:pt x="1576823" y="1413063"/>
                </a:lnTo>
                <a:cubicBezTo>
                  <a:pt x="1680597" y="1536757"/>
                  <a:pt x="1834575" y="1607590"/>
                  <a:pt x="1997786" y="1608484"/>
                </a:cubicBezTo>
                <a:lnTo>
                  <a:pt x="2057480" y="1605248"/>
                </a:lnTo>
                <a:cubicBezTo>
                  <a:pt x="2038910" y="1561698"/>
                  <a:pt x="2027992" y="1505121"/>
                  <a:pt x="2028624" y="1424801"/>
                </a:cubicBezTo>
                <a:lnTo>
                  <a:pt x="2034537" y="1382501"/>
                </a:lnTo>
                <a:cubicBezTo>
                  <a:pt x="1972012" y="1367348"/>
                  <a:pt x="1912047" y="1342676"/>
                  <a:pt x="1856155" y="1310037"/>
                </a:cubicBezTo>
                <a:cubicBezTo>
                  <a:pt x="1840993" y="1344880"/>
                  <a:pt x="1806188" y="1369059"/>
                  <a:pt x="1765736" y="1369059"/>
                </a:cubicBezTo>
                <a:cubicBezTo>
                  <a:pt x="1710874" y="1369059"/>
                  <a:pt x="1666400" y="1324585"/>
                  <a:pt x="1666400" y="1269723"/>
                </a:cubicBezTo>
                <a:lnTo>
                  <a:pt x="1666400" y="99336"/>
                </a:lnTo>
                <a:cubicBezTo>
                  <a:pt x="1666400" y="44474"/>
                  <a:pt x="1710874" y="0"/>
                  <a:pt x="176573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Teardrop 9">
            <a:extLst>
              <a:ext uri="{FF2B5EF4-FFF2-40B4-BE49-F238E27FC236}">
                <a16:creationId xmlns:a16="http://schemas.microsoft.com/office/drawing/2014/main" xmlns="" id="{4408BA9B-C6A7-4C33-9FEA-0E214549F256}"/>
              </a:ext>
            </a:extLst>
          </p:cNvPr>
          <p:cNvSpPr>
            <a:spLocks noChangeAspect="1"/>
          </p:cNvSpPr>
          <p:nvPr/>
        </p:nvSpPr>
        <p:spPr>
          <a:xfrm rot="18900000">
            <a:off x="7840756" y="2475145"/>
            <a:ext cx="512877" cy="437727"/>
          </a:xfrm>
          <a:custGeom>
            <a:avLst/>
            <a:gdLst/>
            <a:ahLst/>
            <a:cxnLst/>
            <a:rect l="l" t="t" r="r" b="b"/>
            <a:pathLst>
              <a:path w="3552042" h="3031575">
                <a:moveTo>
                  <a:pt x="1499560" y="1284945"/>
                </a:moveTo>
                <a:lnTo>
                  <a:pt x="1272419" y="1057805"/>
                </a:lnTo>
                <a:lnTo>
                  <a:pt x="1054631" y="1275593"/>
                </a:lnTo>
                <a:lnTo>
                  <a:pt x="836843" y="1057805"/>
                </a:lnTo>
                <a:lnTo>
                  <a:pt x="609703" y="1284945"/>
                </a:lnTo>
                <a:lnTo>
                  <a:pt x="827491" y="1502733"/>
                </a:lnTo>
                <a:lnTo>
                  <a:pt x="609703" y="1720522"/>
                </a:lnTo>
                <a:lnTo>
                  <a:pt x="836843" y="1947662"/>
                </a:lnTo>
                <a:lnTo>
                  <a:pt x="1054631" y="1729874"/>
                </a:lnTo>
                <a:lnTo>
                  <a:pt x="1272419" y="1947662"/>
                </a:lnTo>
                <a:lnTo>
                  <a:pt x="1499560" y="1720522"/>
                </a:lnTo>
                <a:lnTo>
                  <a:pt x="1281771" y="1502733"/>
                </a:lnTo>
                <a:close/>
                <a:moveTo>
                  <a:pt x="3552042" y="1021270"/>
                </a:moveTo>
                <a:cubicBezTo>
                  <a:pt x="3346428" y="1488389"/>
                  <a:pt x="3240687" y="1885112"/>
                  <a:pt x="3146822" y="2229032"/>
                </a:cubicBezTo>
                <a:cubicBezTo>
                  <a:pt x="3047091" y="2666397"/>
                  <a:pt x="2787512" y="3031575"/>
                  <a:pt x="2344279" y="3031575"/>
                </a:cubicBezTo>
                <a:cubicBezTo>
                  <a:pt x="1991740" y="3031575"/>
                  <a:pt x="1692293" y="2804263"/>
                  <a:pt x="1587926" y="2487045"/>
                </a:cubicBezTo>
                <a:cubicBezTo>
                  <a:pt x="1859795" y="2308350"/>
                  <a:pt x="2033031" y="1980125"/>
                  <a:pt x="2117061" y="1611614"/>
                </a:cubicBezTo>
                <a:cubicBezTo>
                  <a:pt x="2127904" y="1571883"/>
                  <a:pt x="2138872" y="1531598"/>
                  <a:pt x="2150086" y="1490753"/>
                </a:cubicBezTo>
                <a:cubicBezTo>
                  <a:pt x="2212338" y="1465032"/>
                  <a:pt x="2277652" y="1444164"/>
                  <a:pt x="2344279" y="1426490"/>
                </a:cubicBezTo>
                <a:cubicBezTo>
                  <a:pt x="2764465" y="1315024"/>
                  <a:pt x="3073190" y="1226884"/>
                  <a:pt x="3552042" y="1021270"/>
                </a:cubicBezTo>
                <a:close/>
                <a:moveTo>
                  <a:pt x="2557365" y="0"/>
                </a:moveTo>
                <a:cubicBezTo>
                  <a:pt x="2295797" y="594236"/>
                  <a:pt x="2161281" y="1098917"/>
                  <a:pt x="2041873" y="1536428"/>
                </a:cubicBezTo>
                <a:cubicBezTo>
                  <a:pt x="1915003" y="2092812"/>
                  <a:pt x="1584785" y="2557364"/>
                  <a:pt x="1020937" y="2557364"/>
                </a:cubicBezTo>
                <a:cubicBezTo>
                  <a:pt x="457089" y="2557364"/>
                  <a:pt x="0" y="2100276"/>
                  <a:pt x="0" y="1536428"/>
                </a:cubicBezTo>
                <a:cubicBezTo>
                  <a:pt x="0" y="972580"/>
                  <a:pt x="475939" y="660066"/>
                  <a:pt x="1020937" y="515492"/>
                </a:cubicBezTo>
                <a:cubicBezTo>
                  <a:pt x="1555467" y="373694"/>
                  <a:pt x="1948204" y="261568"/>
                  <a:pt x="25573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9" name="Freeform 97">
            <a:extLst>
              <a:ext uri="{FF2B5EF4-FFF2-40B4-BE49-F238E27FC236}">
                <a16:creationId xmlns:a16="http://schemas.microsoft.com/office/drawing/2014/main" xmlns="" id="{EC2CC9E2-613C-4C7C-AA96-FC8E238EAB9F}"/>
              </a:ext>
            </a:extLst>
          </p:cNvPr>
          <p:cNvSpPr>
            <a:spLocks noChangeAspect="1"/>
          </p:cNvSpPr>
          <p:nvPr/>
        </p:nvSpPr>
        <p:spPr>
          <a:xfrm>
            <a:off x="8560809" y="1444151"/>
            <a:ext cx="619107" cy="462636"/>
          </a:xfrm>
          <a:custGeom>
            <a:avLst/>
            <a:gdLst/>
            <a:ahLst/>
            <a:cxnLst/>
            <a:rect l="l" t="t" r="r" b="b"/>
            <a:pathLst>
              <a:path w="3246245" h="2425805">
                <a:moveTo>
                  <a:pt x="2545666" y="706851"/>
                </a:moveTo>
                <a:cubicBezTo>
                  <a:pt x="2704742" y="706851"/>
                  <a:pt x="2833698" y="835807"/>
                  <a:pt x="2833698" y="994883"/>
                </a:cubicBezTo>
                <a:cubicBezTo>
                  <a:pt x="2833698" y="1153959"/>
                  <a:pt x="2704742" y="1282915"/>
                  <a:pt x="2545666" y="1282915"/>
                </a:cubicBezTo>
                <a:cubicBezTo>
                  <a:pt x="2386590" y="1282915"/>
                  <a:pt x="2257634" y="1153959"/>
                  <a:pt x="2257634" y="994883"/>
                </a:cubicBezTo>
                <a:cubicBezTo>
                  <a:pt x="2257634" y="835807"/>
                  <a:pt x="2386590" y="706851"/>
                  <a:pt x="2545666" y="706851"/>
                </a:cubicBezTo>
                <a:close/>
                <a:moveTo>
                  <a:pt x="700580" y="706851"/>
                </a:moveTo>
                <a:cubicBezTo>
                  <a:pt x="859656" y="706851"/>
                  <a:pt x="988612" y="835807"/>
                  <a:pt x="988612" y="994883"/>
                </a:cubicBezTo>
                <a:cubicBezTo>
                  <a:pt x="988612" y="1153959"/>
                  <a:pt x="859656" y="1282915"/>
                  <a:pt x="700580" y="1282915"/>
                </a:cubicBezTo>
                <a:cubicBezTo>
                  <a:pt x="541504" y="1282915"/>
                  <a:pt x="412548" y="1153959"/>
                  <a:pt x="412548" y="994883"/>
                </a:cubicBezTo>
                <a:cubicBezTo>
                  <a:pt x="412548" y="835807"/>
                  <a:pt x="541504" y="706851"/>
                  <a:pt x="700580" y="706851"/>
                </a:cubicBezTo>
                <a:close/>
                <a:moveTo>
                  <a:pt x="1619971" y="0"/>
                </a:moveTo>
                <a:cubicBezTo>
                  <a:pt x="1621025" y="5"/>
                  <a:pt x="1622076" y="12"/>
                  <a:pt x="1623123" y="141"/>
                </a:cubicBezTo>
                <a:cubicBezTo>
                  <a:pt x="1624170" y="12"/>
                  <a:pt x="1625221" y="5"/>
                  <a:pt x="1626275" y="0"/>
                </a:cubicBezTo>
                <a:lnTo>
                  <a:pt x="1626274" y="282"/>
                </a:lnTo>
                <a:cubicBezTo>
                  <a:pt x="1966825" y="4283"/>
                  <a:pt x="1974816" y="220494"/>
                  <a:pt x="2177568" y="171426"/>
                </a:cubicBezTo>
                <a:cubicBezTo>
                  <a:pt x="2600959" y="50212"/>
                  <a:pt x="2963165" y="85364"/>
                  <a:pt x="3172404" y="310875"/>
                </a:cubicBezTo>
                <a:cubicBezTo>
                  <a:pt x="3300075" y="473051"/>
                  <a:pt x="3301971" y="794993"/>
                  <a:pt x="2851767" y="1164523"/>
                </a:cubicBezTo>
                <a:cubicBezTo>
                  <a:pt x="2918303" y="1029844"/>
                  <a:pt x="2927052" y="857771"/>
                  <a:pt x="2799829" y="746887"/>
                </a:cubicBezTo>
                <a:cubicBezTo>
                  <a:pt x="3115459" y="786295"/>
                  <a:pt x="3165949" y="533368"/>
                  <a:pt x="3049873" y="419809"/>
                </a:cubicBezTo>
                <a:cubicBezTo>
                  <a:pt x="2811516" y="207658"/>
                  <a:pt x="2338612" y="298041"/>
                  <a:pt x="2253222" y="493802"/>
                </a:cubicBezTo>
                <a:cubicBezTo>
                  <a:pt x="2139861" y="783555"/>
                  <a:pt x="2165869" y="1185485"/>
                  <a:pt x="2076302" y="1369861"/>
                </a:cubicBezTo>
                <a:cubicBezTo>
                  <a:pt x="1906668" y="1634081"/>
                  <a:pt x="1716639" y="1881305"/>
                  <a:pt x="1713569" y="2080938"/>
                </a:cubicBezTo>
                <a:cubicBezTo>
                  <a:pt x="1706472" y="2158984"/>
                  <a:pt x="1709123" y="2405980"/>
                  <a:pt x="1625847" y="2423204"/>
                </a:cubicBezTo>
                <a:cubicBezTo>
                  <a:pt x="1625847" y="2424071"/>
                  <a:pt x="1625843" y="2424938"/>
                  <a:pt x="1625839" y="2425805"/>
                </a:cubicBezTo>
                <a:lnTo>
                  <a:pt x="1623123" y="2424507"/>
                </a:lnTo>
                <a:lnTo>
                  <a:pt x="1620407" y="2425805"/>
                </a:lnTo>
                <a:cubicBezTo>
                  <a:pt x="1620403" y="2424938"/>
                  <a:pt x="1620399" y="2424071"/>
                  <a:pt x="1620399" y="2423204"/>
                </a:cubicBezTo>
                <a:cubicBezTo>
                  <a:pt x="1537123" y="2405980"/>
                  <a:pt x="1539774" y="2158984"/>
                  <a:pt x="1532677" y="2080938"/>
                </a:cubicBezTo>
                <a:cubicBezTo>
                  <a:pt x="1529607" y="1881305"/>
                  <a:pt x="1339578" y="1634081"/>
                  <a:pt x="1169944" y="1369861"/>
                </a:cubicBezTo>
                <a:cubicBezTo>
                  <a:pt x="1080377" y="1185485"/>
                  <a:pt x="1106385" y="783555"/>
                  <a:pt x="993024" y="493802"/>
                </a:cubicBezTo>
                <a:cubicBezTo>
                  <a:pt x="907634" y="298041"/>
                  <a:pt x="434730" y="207658"/>
                  <a:pt x="196373" y="419809"/>
                </a:cubicBezTo>
                <a:cubicBezTo>
                  <a:pt x="80297" y="533368"/>
                  <a:pt x="130787" y="786295"/>
                  <a:pt x="446417" y="746887"/>
                </a:cubicBezTo>
                <a:cubicBezTo>
                  <a:pt x="319194" y="857771"/>
                  <a:pt x="327943" y="1029844"/>
                  <a:pt x="394479" y="1164523"/>
                </a:cubicBezTo>
                <a:cubicBezTo>
                  <a:pt x="-55725" y="794993"/>
                  <a:pt x="-53829" y="473051"/>
                  <a:pt x="73842" y="310875"/>
                </a:cubicBezTo>
                <a:cubicBezTo>
                  <a:pt x="283081" y="85364"/>
                  <a:pt x="645287" y="50212"/>
                  <a:pt x="1068678" y="171426"/>
                </a:cubicBezTo>
                <a:cubicBezTo>
                  <a:pt x="1271430" y="220494"/>
                  <a:pt x="1279421" y="4283"/>
                  <a:pt x="1619972" y="2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Donut 22">
            <a:extLst>
              <a:ext uri="{FF2B5EF4-FFF2-40B4-BE49-F238E27FC236}">
                <a16:creationId xmlns:a16="http://schemas.microsoft.com/office/drawing/2014/main" xmlns="" id="{CE7A0D83-9523-4EB8-8677-1D7D4415C973}"/>
              </a:ext>
            </a:extLst>
          </p:cNvPr>
          <p:cNvSpPr>
            <a:spLocks noChangeAspect="1"/>
          </p:cNvSpPr>
          <p:nvPr/>
        </p:nvSpPr>
        <p:spPr>
          <a:xfrm>
            <a:off x="10277430" y="1539784"/>
            <a:ext cx="529812" cy="271371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1" name="Freeform 99">
            <a:extLst>
              <a:ext uri="{FF2B5EF4-FFF2-40B4-BE49-F238E27FC236}">
                <a16:creationId xmlns:a16="http://schemas.microsoft.com/office/drawing/2014/main" xmlns="" id="{6EFBEDF3-F563-421B-9E3D-7024636F370F}"/>
              </a:ext>
            </a:extLst>
          </p:cNvPr>
          <p:cNvSpPr>
            <a:spLocks noChangeAspect="1"/>
          </p:cNvSpPr>
          <p:nvPr/>
        </p:nvSpPr>
        <p:spPr>
          <a:xfrm>
            <a:off x="7902811" y="1432249"/>
            <a:ext cx="388767" cy="486441"/>
          </a:xfrm>
          <a:custGeom>
            <a:avLst/>
            <a:gdLst/>
            <a:ahLst/>
            <a:cxnLst/>
            <a:rect l="l" t="t" r="r" b="b"/>
            <a:pathLst>
              <a:path w="2427821" h="3249943">
                <a:moveTo>
                  <a:pt x="1783445" y="477276"/>
                </a:moveTo>
                <a:cubicBezTo>
                  <a:pt x="1867295" y="479049"/>
                  <a:pt x="1940306" y="495815"/>
                  <a:pt x="1995323" y="528655"/>
                </a:cubicBezTo>
                <a:cubicBezTo>
                  <a:pt x="2375187" y="892595"/>
                  <a:pt x="1478983" y="963108"/>
                  <a:pt x="1620010" y="1047270"/>
                </a:cubicBezTo>
                <a:cubicBezTo>
                  <a:pt x="1920260" y="1267909"/>
                  <a:pt x="2179568" y="1563610"/>
                  <a:pt x="2275102" y="1879783"/>
                </a:cubicBezTo>
                <a:cubicBezTo>
                  <a:pt x="2386559" y="2264195"/>
                  <a:pt x="2620845" y="2969329"/>
                  <a:pt x="2118153" y="3196792"/>
                </a:cubicBezTo>
                <a:cubicBezTo>
                  <a:pt x="862559" y="3474297"/>
                  <a:pt x="146052" y="2612212"/>
                  <a:pt x="9574" y="1838839"/>
                </a:cubicBezTo>
                <a:cubicBezTo>
                  <a:pt x="-38192" y="1613652"/>
                  <a:pt x="98284" y="1313401"/>
                  <a:pt x="296177" y="1170100"/>
                </a:cubicBezTo>
                <a:cubicBezTo>
                  <a:pt x="391711" y="1081390"/>
                  <a:pt x="330296" y="876673"/>
                  <a:pt x="323472" y="671956"/>
                </a:cubicBezTo>
                <a:cubicBezTo>
                  <a:pt x="296177" y="474063"/>
                  <a:pt x="760199" y="351234"/>
                  <a:pt x="664666" y="1211043"/>
                </a:cubicBezTo>
                <a:cubicBezTo>
                  <a:pt x="853176" y="743465"/>
                  <a:pt x="1420091" y="469595"/>
                  <a:pt x="1783445" y="477276"/>
                </a:cubicBezTo>
                <a:close/>
                <a:moveTo>
                  <a:pt x="1024970" y="33"/>
                </a:moveTo>
                <a:cubicBezTo>
                  <a:pt x="1115949" y="3590"/>
                  <a:pt x="1140206" y="286408"/>
                  <a:pt x="1176458" y="269348"/>
                </a:cubicBezTo>
                <a:cubicBezTo>
                  <a:pt x="1251521" y="278446"/>
                  <a:pt x="1265168" y="21414"/>
                  <a:pt x="1401646" y="44160"/>
                </a:cubicBezTo>
                <a:cubicBezTo>
                  <a:pt x="1469884" y="71456"/>
                  <a:pt x="1374351" y="221581"/>
                  <a:pt x="1360703" y="310292"/>
                </a:cubicBezTo>
                <a:lnTo>
                  <a:pt x="1517652" y="453593"/>
                </a:lnTo>
                <a:cubicBezTo>
                  <a:pt x="974016" y="540030"/>
                  <a:pt x="901229" y="790238"/>
                  <a:pt x="753379" y="951737"/>
                </a:cubicBezTo>
                <a:lnTo>
                  <a:pt x="705610" y="644662"/>
                </a:lnTo>
                <a:lnTo>
                  <a:pt x="787497" y="521832"/>
                </a:lnTo>
                <a:cubicBezTo>
                  <a:pt x="712435" y="433122"/>
                  <a:pt x="446303" y="364883"/>
                  <a:pt x="562310" y="255701"/>
                </a:cubicBezTo>
                <a:cubicBezTo>
                  <a:pt x="739730" y="98751"/>
                  <a:pt x="862560" y="337587"/>
                  <a:pt x="1012685" y="378530"/>
                </a:cubicBezTo>
                <a:cubicBezTo>
                  <a:pt x="1010410" y="253426"/>
                  <a:pt x="796596" y="101025"/>
                  <a:pt x="1005861" y="3217"/>
                </a:cubicBezTo>
                <a:cubicBezTo>
                  <a:pt x="1012543" y="800"/>
                  <a:pt x="1018905" y="-204"/>
                  <a:pt x="1024970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2" name="Oval 10">
            <a:extLst>
              <a:ext uri="{FF2B5EF4-FFF2-40B4-BE49-F238E27FC236}">
                <a16:creationId xmlns:a16="http://schemas.microsoft.com/office/drawing/2014/main" xmlns="" id="{8624E4A5-1602-4F93-B497-F8D7323B39B1}"/>
              </a:ext>
            </a:extLst>
          </p:cNvPr>
          <p:cNvSpPr/>
          <p:nvPr/>
        </p:nvSpPr>
        <p:spPr>
          <a:xfrm>
            <a:off x="9460303" y="1433266"/>
            <a:ext cx="486653" cy="484407"/>
          </a:xfrm>
          <a:custGeom>
            <a:avLst/>
            <a:gdLst/>
            <a:ahLst/>
            <a:cxnLst/>
            <a:rect l="l" t="t" r="r" b="b"/>
            <a:pathLst>
              <a:path w="3229769" h="3214867">
                <a:moveTo>
                  <a:pt x="388922" y="0"/>
                </a:moveTo>
                <a:cubicBezTo>
                  <a:pt x="481031" y="0"/>
                  <a:pt x="564991" y="34887"/>
                  <a:pt x="627459" y="93109"/>
                </a:cubicBezTo>
                <a:cubicBezTo>
                  <a:pt x="689927" y="34887"/>
                  <a:pt x="773888" y="0"/>
                  <a:pt x="865996" y="0"/>
                </a:cubicBezTo>
                <a:cubicBezTo>
                  <a:pt x="958105" y="0"/>
                  <a:pt x="1042065" y="34887"/>
                  <a:pt x="1104533" y="93109"/>
                </a:cubicBezTo>
                <a:cubicBezTo>
                  <a:pt x="1167001" y="34887"/>
                  <a:pt x="1250962" y="0"/>
                  <a:pt x="1343070" y="0"/>
                </a:cubicBezTo>
                <a:cubicBezTo>
                  <a:pt x="1435179" y="0"/>
                  <a:pt x="1519139" y="34887"/>
                  <a:pt x="1581607" y="93109"/>
                </a:cubicBezTo>
                <a:cubicBezTo>
                  <a:pt x="1644075" y="34887"/>
                  <a:pt x="1728036" y="0"/>
                  <a:pt x="1820144" y="0"/>
                </a:cubicBezTo>
                <a:cubicBezTo>
                  <a:pt x="1912253" y="0"/>
                  <a:pt x="1996213" y="34887"/>
                  <a:pt x="2058681" y="93109"/>
                </a:cubicBezTo>
                <a:cubicBezTo>
                  <a:pt x="2121149" y="34887"/>
                  <a:pt x="2205110" y="0"/>
                  <a:pt x="2297218" y="0"/>
                </a:cubicBezTo>
                <a:cubicBezTo>
                  <a:pt x="2389326" y="0"/>
                  <a:pt x="2473286" y="34887"/>
                  <a:pt x="2535755" y="93108"/>
                </a:cubicBezTo>
                <a:cubicBezTo>
                  <a:pt x="2598223" y="34887"/>
                  <a:pt x="2682183" y="0"/>
                  <a:pt x="2774291" y="0"/>
                </a:cubicBezTo>
                <a:cubicBezTo>
                  <a:pt x="2971429" y="0"/>
                  <a:pt x="3131241" y="159812"/>
                  <a:pt x="3131241" y="356950"/>
                </a:cubicBezTo>
                <a:cubicBezTo>
                  <a:pt x="3131241" y="414550"/>
                  <a:pt x="3117598" y="468963"/>
                  <a:pt x="3092026" y="516460"/>
                </a:cubicBezTo>
                <a:cubicBezTo>
                  <a:pt x="3176259" y="580602"/>
                  <a:pt x="3229769" y="682177"/>
                  <a:pt x="3229769" y="796250"/>
                </a:cubicBezTo>
                <a:cubicBezTo>
                  <a:pt x="3229769" y="902465"/>
                  <a:pt x="3183377" y="997845"/>
                  <a:pt x="3108820" y="1062184"/>
                </a:cubicBezTo>
                <a:cubicBezTo>
                  <a:pt x="3183377" y="1126523"/>
                  <a:pt x="3229769" y="1221903"/>
                  <a:pt x="3229769" y="1328118"/>
                </a:cubicBezTo>
                <a:cubicBezTo>
                  <a:pt x="3229769" y="1434333"/>
                  <a:pt x="3183377" y="1529713"/>
                  <a:pt x="3108820" y="1594052"/>
                </a:cubicBezTo>
                <a:cubicBezTo>
                  <a:pt x="3183377" y="1658391"/>
                  <a:pt x="3229769" y="1753771"/>
                  <a:pt x="3229769" y="1859986"/>
                </a:cubicBezTo>
                <a:cubicBezTo>
                  <a:pt x="3229769" y="2057124"/>
                  <a:pt x="3069957" y="2216936"/>
                  <a:pt x="2872819" y="2216936"/>
                </a:cubicBezTo>
                <a:lnTo>
                  <a:pt x="2849067" y="2214542"/>
                </a:lnTo>
                <a:cubicBezTo>
                  <a:pt x="2790894" y="2329236"/>
                  <a:pt x="2671548" y="2406987"/>
                  <a:pt x="2534043" y="2406987"/>
                </a:cubicBezTo>
                <a:cubicBezTo>
                  <a:pt x="2483158" y="2406987"/>
                  <a:pt x="2434760" y="2396340"/>
                  <a:pt x="2391120" y="2376775"/>
                </a:cubicBezTo>
                <a:cubicBezTo>
                  <a:pt x="2326908" y="2456876"/>
                  <a:pt x="2228003" y="2507238"/>
                  <a:pt x="2117336" y="2507238"/>
                </a:cubicBezTo>
                <a:lnTo>
                  <a:pt x="2081608" y="2503636"/>
                </a:lnTo>
                <a:cubicBezTo>
                  <a:pt x="2058765" y="2546355"/>
                  <a:pt x="2027330" y="2583686"/>
                  <a:pt x="1987704" y="2611019"/>
                </a:cubicBezTo>
                <a:cubicBezTo>
                  <a:pt x="2049806" y="2674751"/>
                  <a:pt x="2087711" y="2761907"/>
                  <a:pt x="2087711" y="2857917"/>
                </a:cubicBezTo>
                <a:cubicBezTo>
                  <a:pt x="2087711" y="3055055"/>
                  <a:pt x="1927899" y="3214867"/>
                  <a:pt x="1730761" y="3214867"/>
                </a:cubicBezTo>
                <a:cubicBezTo>
                  <a:pt x="1533623" y="3214867"/>
                  <a:pt x="1373811" y="3055055"/>
                  <a:pt x="1373811" y="2857917"/>
                </a:cubicBezTo>
                <a:cubicBezTo>
                  <a:pt x="1373811" y="2743560"/>
                  <a:pt x="1427588" y="2641764"/>
                  <a:pt x="1512161" y="2577627"/>
                </a:cubicBezTo>
                <a:cubicBezTo>
                  <a:pt x="1450743" y="2514125"/>
                  <a:pt x="1413385" y="2427536"/>
                  <a:pt x="1413385" y="2332221"/>
                </a:cubicBezTo>
                <a:cubicBezTo>
                  <a:pt x="1413385" y="2135083"/>
                  <a:pt x="1573197" y="1975271"/>
                  <a:pt x="1770335" y="1975271"/>
                </a:cubicBezTo>
                <a:lnTo>
                  <a:pt x="1806063" y="1978873"/>
                </a:lnTo>
                <a:cubicBezTo>
                  <a:pt x="1865384" y="1867935"/>
                  <a:pt x="1982649" y="1793338"/>
                  <a:pt x="2117336" y="1793338"/>
                </a:cubicBezTo>
                <a:cubicBezTo>
                  <a:pt x="2168221" y="1793338"/>
                  <a:pt x="2216619" y="1803986"/>
                  <a:pt x="2260259" y="1823550"/>
                </a:cubicBezTo>
                <a:cubicBezTo>
                  <a:pt x="2324471" y="1743450"/>
                  <a:pt x="2423376" y="1693087"/>
                  <a:pt x="2534043" y="1693087"/>
                </a:cubicBezTo>
                <a:lnTo>
                  <a:pt x="2557875" y="1695490"/>
                </a:lnTo>
                <a:cubicBezTo>
                  <a:pt x="2576891" y="1656391"/>
                  <a:pt x="2604151" y="1622242"/>
                  <a:pt x="2636819" y="1594052"/>
                </a:cubicBezTo>
                <a:cubicBezTo>
                  <a:pt x="2562261" y="1529713"/>
                  <a:pt x="2515869" y="1434333"/>
                  <a:pt x="2515869" y="1328118"/>
                </a:cubicBezTo>
                <a:cubicBezTo>
                  <a:pt x="2515869" y="1221903"/>
                  <a:pt x="2562261" y="1126523"/>
                  <a:pt x="2636819" y="1062184"/>
                </a:cubicBezTo>
                <a:cubicBezTo>
                  <a:pt x="2562261" y="997845"/>
                  <a:pt x="2515869" y="902465"/>
                  <a:pt x="2515869" y="796250"/>
                </a:cubicBezTo>
                <a:cubicBezTo>
                  <a:pt x="2515869" y="738650"/>
                  <a:pt x="2529512" y="684237"/>
                  <a:pt x="2555084" y="636740"/>
                </a:cubicBezTo>
                <a:lnTo>
                  <a:pt x="2537209" y="619592"/>
                </a:lnTo>
                <a:cubicBezTo>
                  <a:pt x="2474524" y="678496"/>
                  <a:pt x="2390006" y="713900"/>
                  <a:pt x="2297218" y="713900"/>
                </a:cubicBezTo>
                <a:cubicBezTo>
                  <a:pt x="2205110" y="713900"/>
                  <a:pt x="2121149" y="679013"/>
                  <a:pt x="2058681" y="620791"/>
                </a:cubicBezTo>
                <a:cubicBezTo>
                  <a:pt x="1996213" y="679013"/>
                  <a:pt x="1912253" y="713900"/>
                  <a:pt x="1820144" y="713900"/>
                </a:cubicBezTo>
                <a:cubicBezTo>
                  <a:pt x="1728036" y="713900"/>
                  <a:pt x="1644075" y="679013"/>
                  <a:pt x="1581607" y="620791"/>
                </a:cubicBezTo>
                <a:cubicBezTo>
                  <a:pt x="1519139" y="679013"/>
                  <a:pt x="1435179" y="713900"/>
                  <a:pt x="1343070" y="713900"/>
                </a:cubicBezTo>
                <a:cubicBezTo>
                  <a:pt x="1250962" y="713900"/>
                  <a:pt x="1167001" y="679013"/>
                  <a:pt x="1104533" y="620791"/>
                </a:cubicBezTo>
                <a:cubicBezTo>
                  <a:pt x="1042065" y="679013"/>
                  <a:pt x="958105" y="713900"/>
                  <a:pt x="865996" y="713900"/>
                </a:cubicBezTo>
                <a:cubicBezTo>
                  <a:pt x="773370" y="713900"/>
                  <a:pt x="688985" y="678620"/>
                  <a:pt x="626352" y="619878"/>
                </a:cubicBezTo>
                <a:cubicBezTo>
                  <a:pt x="623659" y="623930"/>
                  <a:pt x="620064" y="626957"/>
                  <a:pt x="616405" y="629911"/>
                </a:cubicBezTo>
                <a:cubicBezTo>
                  <a:pt x="686492" y="694366"/>
                  <a:pt x="729886" y="786957"/>
                  <a:pt x="729886" y="889683"/>
                </a:cubicBezTo>
                <a:cubicBezTo>
                  <a:pt x="729886" y="993972"/>
                  <a:pt x="685162" y="1087815"/>
                  <a:pt x="613058" y="1152216"/>
                </a:cubicBezTo>
                <a:cubicBezTo>
                  <a:pt x="675622" y="1216104"/>
                  <a:pt x="713900" y="1303645"/>
                  <a:pt x="713900" y="1400126"/>
                </a:cubicBezTo>
                <a:cubicBezTo>
                  <a:pt x="713900" y="1487795"/>
                  <a:pt x="682295" y="1568081"/>
                  <a:pt x="628622" y="1629172"/>
                </a:cubicBezTo>
                <a:cubicBezTo>
                  <a:pt x="691419" y="1693140"/>
                  <a:pt x="729886" y="1780874"/>
                  <a:pt x="729886" y="1877593"/>
                </a:cubicBezTo>
                <a:cubicBezTo>
                  <a:pt x="729886" y="2034043"/>
                  <a:pt x="629234" y="2166985"/>
                  <a:pt x="488639" y="2213706"/>
                </a:cubicBezTo>
                <a:lnTo>
                  <a:pt x="488639" y="2375547"/>
                </a:lnTo>
                <a:cubicBezTo>
                  <a:pt x="488639" y="2448277"/>
                  <a:pt x="429679" y="2507237"/>
                  <a:pt x="356949" y="2507237"/>
                </a:cubicBezTo>
                <a:cubicBezTo>
                  <a:pt x="284219" y="2507237"/>
                  <a:pt x="225259" y="2448277"/>
                  <a:pt x="225259" y="2375547"/>
                </a:cubicBezTo>
                <a:lnTo>
                  <a:pt x="225259" y="2201750"/>
                </a:lnTo>
                <a:cubicBezTo>
                  <a:pt x="101654" y="2146256"/>
                  <a:pt x="15986" y="2021929"/>
                  <a:pt x="15986" y="1877593"/>
                </a:cubicBezTo>
                <a:cubicBezTo>
                  <a:pt x="15986" y="1789924"/>
                  <a:pt x="47591" y="1709638"/>
                  <a:pt x="101264" y="1648547"/>
                </a:cubicBezTo>
                <a:cubicBezTo>
                  <a:pt x="38467" y="1584579"/>
                  <a:pt x="0" y="1496845"/>
                  <a:pt x="0" y="1400126"/>
                </a:cubicBezTo>
                <a:cubicBezTo>
                  <a:pt x="0" y="1295837"/>
                  <a:pt x="44724" y="1201994"/>
                  <a:pt x="116828" y="1137593"/>
                </a:cubicBezTo>
                <a:cubicBezTo>
                  <a:pt x="54264" y="1073704"/>
                  <a:pt x="15986" y="986164"/>
                  <a:pt x="15986" y="889683"/>
                </a:cubicBezTo>
                <a:cubicBezTo>
                  <a:pt x="15986" y="779482"/>
                  <a:pt x="65925" y="680945"/>
                  <a:pt x="145453" y="616722"/>
                </a:cubicBezTo>
                <a:cubicBezTo>
                  <a:pt x="75366" y="552267"/>
                  <a:pt x="31972" y="459676"/>
                  <a:pt x="31972" y="356950"/>
                </a:cubicBezTo>
                <a:cubicBezTo>
                  <a:pt x="31972" y="159812"/>
                  <a:pt x="191784" y="0"/>
                  <a:pt x="3889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3" name="Freeform 101">
            <a:extLst>
              <a:ext uri="{FF2B5EF4-FFF2-40B4-BE49-F238E27FC236}">
                <a16:creationId xmlns:a16="http://schemas.microsoft.com/office/drawing/2014/main" xmlns="" id="{398DE87D-E996-4168-8931-FBF1633FDCD5}"/>
              </a:ext>
            </a:extLst>
          </p:cNvPr>
          <p:cNvSpPr/>
          <p:nvPr/>
        </p:nvSpPr>
        <p:spPr>
          <a:xfrm>
            <a:off x="11180536" y="1485956"/>
            <a:ext cx="284691" cy="379029"/>
          </a:xfrm>
          <a:custGeom>
            <a:avLst/>
            <a:gdLst>
              <a:gd name="connsiteX0" fmla="*/ 143301 w 1910686"/>
              <a:gd name="connsiteY0" fmla="*/ 0 h 3268639"/>
              <a:gd name="connsiteX1" fmla="*/ 0 w 1910686"/>
              <a:gd name="connsiteY1" fmla="*/ 1705970 h 3268639"/>
              <a:gd name="connsiteX2" fmla="*/ 436728 w 1910686"/>
              <a:gd name="connsiteY2" fmla="*/ 3268639 h 3268639"/>
              <a:gd name="connsiteX3" fmla="*/ 928047 w 1910686"/>
              <a:gd name="connsiteY3" fmla="*/ 1944806 h 3268639"/>
              <a:gd name="connsiteX4" fmla="*/ 1364776 w 1910686"/>
              <a:gd name="connsiteY4" fmla="*/ 3268639 h 3268639"/>
              <a:gd name="connsiteX5" fmla="*/ 1910686 w 1910686"/>
              <a:gd name="connsiteY5" fmla="*/ 1726442 h 3268639"/>
              <a:gd name="connsiteX6" fmla="*/ 1603612 w 1910686"/>
              <a:gd name="connsiteY6" fmla="*/ 6824 h 3268639"/>
              <a:gd name="connsiteX7" fmla="*/ 1521725 w 1910686"/>
              <a:gd name="connsiteY7" fmla="*/ 20472 h 3268639"/>
              <a:gd name="connsiteX8" fmla="*/ 907576 w 1910686"/>
              <a:gd name="connsiteY8" fmla="*/ 163773 h 3268639"/>
              <a:gd name="connsiteX9" fmla="*/ 143301 w 1910686"/>
              <a:gd name="connsiteY9" fmla="*/ 0 h 3268639"/>
              <a:gd name="connsiteX0" fmla="*/ 143301 w 1910686"/>
              <a:gd name="connsiteY0" fmla="*/ 27296 h 3261815"/>
              <a:gd name="connsiteX1" fmla="*/ 0 w 1910686"/>
              <a:gd name="connsiteY1" fmla="*/ 1699146 h 3261815"/>
              <a:gd name="connsiteX2" fmla="*/ 436728 w 1910686"/>
              <a:gd name="connsiteY2" fmla="*/ 3261815 h 3261815"/>
              <a:gd name="connsiteX3" fmla="*/ 928047 w 1910686"/>
              <a:gd name="connsiteY3" fmla="*/ 1937982 h 3261815"/>
              <a:gd name="connsiteX4" fmla="*/ 1364776 w 1910686"/>
              <a:gd name="connsiteY4" fmla="*/ 3261815 h 3261815"/>
              <a:gd name="connsiteX5" fmla="*/ 1910686 w 1910686"/>
              <a:gd name="connsiteY5" fmla="*/ 1719618 h 3261815"/>
              <a:gd name="connsiteX6" fmla="*/ 1603612 w 1910686"/>
              <a:gd name="connsiteY6" fmla="*/ 0 h 3261815"/>
              <a:gd name="connsiteX7" fmla="*/ 1521725 w 1910686"/>
              <a:gd name="connsiteY7" fmla="*/ 13648 h 3261815"/>
              <a:gd name="connsiteX8" fmla="*/ 907576 w 1910686"/>
              <a:gd name="connsiteY8" fmla="*/ 156949 h 3261815"/>
              <a:gd name="connsiteX9" fmla="*/ 143301 w 1910686"/>
              <a:gd name="connsiteY9" fmla="*/ 27296 h 3261815"/>
              <a:gd name="connsiteX0" fmla="*/ 143301 w 1910686"/>
              <a:gd name="connsiteY0" fmla="*/ 27296 h 3261815"/>
              <a:gd name="connsiteX1" fmla="*/ 0 w 1910686"/>
              <a:gd name="connsiteY1" fmla="*/ 1699146 h 3261815"/>
              <a:gd name="connsiteX2" fmla="*/ 436728 w 1910686"/>
              <a:gd name="connsiteY2" fmla="*/ 3261815 h 3261815"/>
              <a:gd name="connsiteX3" fmla="*/ 928047 w 1910686"/>
              <a:gd name="connsiteY3" fmla="*/ 1937982 h 3261815"/>
              <a:gd name="connsiteX4" fmla="*/ 1364776 w 1910686"/>
              <a:gd name="connsiteY4" fmla="*/ 3261815 h 3261815"/>
              <a:gd name="connsiteX5" fmla="*/ 1910686 w 1910686"/>
              <a:gd name="connsiteY5" fmla="*/ 1719618 h 3261815"/>
              <a:gd name="connsiteX6" fmla="*/ 1603612 w 1910686"/>
              <a:gd name="connsiteY6" fmla="*/ 0 h 3261815"/>
              <a:gd name="connsiteX7" fmla="*/ 1521725 w 1910686"/>
              <a:gd name="connsiteY7" fmla="*/ 13648 h 3261815"/>
              <a:gd name="connsiteX8" fmla="*/ 907576 w 1910686"/>
              <a:gd name="connsiteY8" fmla="*/ 156949 h 3261815"/>
              <a:gd name="connsiteX9" fmla="*/ 143301 w 1910686"/>
              <a:gd name="connsiteY9" fmla="*/ 27296 h 3261815"/>
              <a:gd name="connsiteX0" fmla="*/ 326627 w 2094012"/>
              <a:gd name="connsiteY0" fmla="*/ 27296 h 3261815"/>
              <a:gd name="connsiteX1" fmla="*/ 183326 w 2094012"/>
              <a:gd name="connsiteY1" fmla="*/ 1699146 h 3261815"/>
              <a:gd name="connsiteX2" fmla="*/ 620054 w 2094012"/>
              <a:gd name="connsiteY2" fmla="*/ 3261815 h 3261815"/>
              <a:gd name="connsiteX3" fmla="*/ 1111373 w 2094012"/>
              <a:gd name="connsiteY3" fmla="*/ 1937982 h 3261815"/>
              <a:gd name="connsiteX4" fmla="*/ 1548102 w 2094012"/>
              <a:gd name="connsiteY4" fmla="*/ 3261815 h 3261815"/>
              <a:gd name="connsiteX5" fmla="*/ 2094012 w 2094012"/>
              <a:gd name="connsiteY5" fmla="*/ 1719618 h 3261815"/>
              <a:gd name="connsiteX6" fmla="*/ 1786938 w 2094012"/>
              <a:gd name="connsiteY6" fmla="*/ 0 h 3261815"/>
              <a:gd name="connsiteX7" fmla="*/ 1705051 w 2094012"/>
              <a:gd name="connsiteY7" fmla="*/ 13648 h 3261815"/>
              <a:gd name="connsiteX8" fmla="*/ 1090902 w 2094012"/>
              <a:gd name="connsiteY8" fmla="*/ 156949 h 3261815"/>
              <a:gd name="connsiteX9" fmla="*/ 326627 w 2094012"/>
              <a:gd name="connsiteY9" fmla="*/ 27296 h 3261815"/>
              <a:gd name="connsiteX0" fmla="*/ 402442 w 2169827"/>
              <a:gd name="connsiteY0" fmla="*/ 27296 h 3261815"/>
              <a:gd name="connsiteX1" fmla="*/ 259141 w 2169827"/>
              <a:gd name="connsiteY1" fmla="*/ 1699146 h 3261815"/>
              <a:gd name="connsiteX2" fmla="*/ 695869 w 2169827"/>
              <a:gd name="connsiteY2" fmla="*/ 3261815 h 3261815"/>
              <a:gd name="connsiteX3" fmla="*/ 1187188 w 2169827"/>
              <a:gd name="connsiteY3" fmla="*/ 1937982 h 3261815"/>
              <a:gd name="connsiteX4" fmla="*/ 1623917 w 2169827"/>
              <a:gd name="connsiteY4" fmla="*/ 3261815 h 3261815"/>
              <a:gd name="connsiteX5" fmla="*/ 2169827 w 2169827"/>
              <a:gd name="connsiteY5" fmla="*/ 1719618 h 3261815"/>
              <a:gd name="connsiteX6" fmla="*/ 1862753 w 2169827"/>
              <a:gd name="connsiteY6" fmla="*/ 0 h 3261815"/>
              <a:gd name="connsiteX7" fmla="*/ 1780866 w 2169827"/>
              <a:gd name="connsiteY7" fmla="*/ 13648 h 3261815"/>
              <a:gd name="connsiteX8" fmla="*/ 1166717 w 2169827"/>
              <a:gd name="connsiteY8" fmla="*/ 156949 h 3261815"/>
              <a:gd name="connsiteX9" fmla="*/ 402442 w 2169827"/>
              <a:gd name="connsiteY9" fmla="*/ 27296 h 3261815"/>
              <a:gd name="connsiteX0" fmla="*/ 402442 w 2169827"/>
              <a:gd name="connsiteY0" fmla="*/ 27296 h 3261815"/>
              <a:gd name="connsiteX1" fmla="*/ 259141 w 2169827"/>
              <a:gd name="connsiteY1" fmla="*/ 1699146 h 3261815"/>
              <a:gd name="connsiteX2" fmla="*/ 695869 w 2169827"/>
              <a:gd name="connsiteY2" fmla="*/ 3261815 h 3261815"/>
              <a:gd name="connsiteX3" fmla="*/ 1187188 w 2169827"/>
              <a:gd name="connsiteY3" fmla="*/ 1937982 h 3261815"/>
              <a:gd name="connsiteX4" fmla="*/ 1623917 w 2169827"/>
              <a:gd name="connsiteY4" fmla="*/ 3261815 h 3261815"/>
              <a:gd name="connsiteX5" fmla="*/ 2169827 w 2169827"/>
              <a:gd name="connsiteY5" fmla="*/ 1719618 h 3261815"/>
              <a:gd name="connsiteX6" fmla="*/ 1862753 w 2169827"/>
              <a:gd name="connsiteY6" fmla="*/ 0 h 3261815"/>
              <a:gd name="connsiteX7" fmla="*/ 1780866 w 2169827"/>
              <a:gd name="connsiteY7" fmla="*/ 13648 h 3261815"/>
              <a:gd name="connsiteX8" fmla="*/ 1166717 w 2169827"/>
              <a:gd name="connsiteY8" fmla="*/ 156949 h 3261815"/>
              <a:gd name="connsiteX9" fmla="*/ 402442 w 2169827"/>
              <a:gd name="connsiteY9" fmla="*/ 27296 h 3261815"/>
              <a:gd name="connsiteX0" fmla="*/ 377501 w 2144886"/>
              <a:gd name="connsiteY0" fmla="*/ 27296 h 3261815"/>
              <a:gd name="connsiteX1" fmla="*/ 295615 w 2144886"/>
              <a:gd name="connsiteY1" fmla="*/ 1774209 h 3261815"/>
              <a:gd name="connsiteX2" fmla="*/ 670928 w 2144886"/>
              <a:gd name="connsiteY2" fmla="*/ 3261815 h 3261815"/>
              <a:gd name="connsiteX3" fmla="*/ 1162247 w 2144886"/>
              <a:gd name="connsiteY3" fmla="*/ 1937982 h 3261815"/>
              <a:gd name="connsiteX4" fmla="*/ 1598976 w 2144886"/>
              <a:gd name="connsiteY4" fmla="*/ 3261815 h 3261815"/>
              <a:gd name="connsiteX5" fmla="*/ 2144886 w 2144886"/>
              <a:gd name="connsiteY5" fmla="*/ 1719618 h 3261815"/>
              <a:gd name="connsiteX6" fmla="*/ 1837812 w 2144886"/>
              <a:gd name="connsiteY6" fmla="*/ 0 h 3261815"/>
              <a:gd name="connsiteX7" fmla="*/ 1755925 w 2144886"/>
              <a:gd name="connsiteY7" fmla="*/ 13648 h 3261815"/>
              <a:gd name="connsiteX8" fmla="*/ 1141776 w 2144886"/>
              <a:gd name="connsiteY8" fmla="*/ 156949 h 3261815"/>
              <a:gd name="connsiteX9" fmla="*/ 377501 w 2144886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80396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205171"/>
              <a:gd name="connsiteY0" fmla="*/ 27296 h 3261815"/>
              <a:gd name="connsiteX1" fmla="*/ 322444 w 2205171"/>
              <a:gd name="connsiteY1" fmla="*/ 1801504 h 3261815"/>
              <a:gd name="connsiteX2" fmla="*/ 704581 w 2205171"/>
              <a:gd name="connsiteY2" fmla="*/ 3261815 h 3261815"/>
              <a:gd name="connsiteX3" fmla="*/ 1216372 w 2205171"/>
              <a:gd name="connsiteY3" fmla="*/ 1951629 h 3261815"/>
              <a:gd name="connsiteX4" fmla="*/ 1707692 w 2205171"/>
              <a:gd name="connsiteY4" fmla="*/ 3254991 h 3261815"/>
              <a:gd name="connsiteX5" fmla="*/ 2144420 w 2205171"/>
              <a:gd name="connsiteY5" fmla="*/ 1753737 h 3261815"/>
              <a:gd name="connsiteX6" fmla="*/ 1871465 w 2205171"/>
              <a:gd name="connsiteY6" fmla="*/ 0 h 3261815"/>
              <a:gd name="connsiteX7" fmla="*/ 1789578 w 2205171"/>
              <a:gd name="connsiteY7" fmla="*/ 13648 h 3261815"/>
              <a:gd name="connsiteX8" fmla="*/ 1175429 w 2205171"/>
              <a:gd name="connsiteY8" fmla="*/ 156949 h 3261815"/>
              <a:gd name="connsiteX9" fmla="*/ 411154 w 2205171"/>
              <a:gd name="connsiteY9" fmla="*/ 27296 h 3261815"/>
              <a:gd name="connsiteX0" fmla="*/ 411154 w 2145061"/>
              <a:gd name="connsiteY0" fmla="*/ 23869 h 3258388"/>
              <a:gd name="connsiteX1" fmla="*/ 322444 w 2145061"/>
              <a:gd name="connsiteY1" fmla="*/ 1798077 h 3258388"/>
              <a:gd name="connsiteX2" fmla="*/ 704581 w 2145061"/>
              <a:gd name="connsiteY2" fmla="*/ 3258388 h 3258388"/>
              <a:gd name="connsiteX3" fmla="*/ 1216372 w 2145061"/>
              <a:gd name="connsiteY3" fmla="*/ 1948202 h 3258388"/>
              <a:gd name="connsiteX4" fmla="*/ 1707692 w 2145061"/>
              <a:gd name="connsiteY4" fmla="*/ 3251564 h 3258388"/>
              <a:gd name="connsiteX5" fmla="*/ 2144420 w 2145061"/>
              <a:gd name="connsiteY5" fmla="*/ 1750310 h 3258388"/>
              <a:gd name="connsiteX6" fmla="*/ 1789578 w 2145061"/>
              <a:gd name="connsiteY6" fmla="*/ 10221 h 3258388"/>
              <a:gd name="connsiteX7" fmla="*/ 1175429 w 2145061"/>
              <a:gd name="connsiteY7" fmla="*/ 153522 h 3258388"/>
              <a:gd name="connsiteX8" fmla="*/ 411154 w 2145061"/>
              <a:gd name="connsiteY8" fmla="*/ 23869 h 3258388"/>
              <a:gd name="connsiteX0" fmla="*/ 411154 w 2146076"/>
              <a:gd name="connsiteY0" fmla="*/ 23869 h 3258388"/>
              <a:gd name="connsiteX1" fmla="*/ 322444 w 2146076"/>
              <a:gd name="connsiteY1" fmla="*/ 1798077 h 3258388"/>
              <a:gd name="connsiteX2" fmla="*/ 704581 w 2146076"/>
              <a:gd name="connsiteY2" fmla="*/ 3258388 h 3258388"/>
              <a:gd name="connsiteX3" fmla="*/ 1216372 w 2146076"/>
              <a:gd name="connsiteY3" fmla="*/ 1948202 h 3258388"/>
              <a:gd name="connsiteX4" fmla="*/ 1707692 w 2146076"/>
              <a:gd name="connsiteY4" fmla="*/ 3251564 h 3258388"/>
              <a:gd name="connsiteX5" fmla="*/ 2144420 w 2146076"/>
              <a:gd name="connsiteY5" fmla="*/ 1750310 h 3258388"/>
              <a:gd name="connsiteX6" fmla="*/ 1926056 w 2146076"/>
              <a:gd name="connsiteY6" fmla="*/ 17045 h 3258388"/>
              <a:gd name="connsiteX7" fmla="*/ 1175429 w 2146076"/>
              <a:gd name="connsiteY7" fmla="*/ 153522 h 3258388"/>
              <a:gd name="connsiteX8" fmla="*/ 411154 w 2146076"/>
              <a:gd name="connsiteY8" fmla="*/ 23869 h 3258388"/>
              <a:gd name="connsiteX0" fmla="*/ 411154 w 2374416"/>
              <a:gd name="connsiteY0" fmla="*/ 23869 h 3258388"/>
              <a:gd name="connsiteX1" fmla="*/ 322444 w 2374416"/>
              <a:gd name="connsiteY1" fmla="*/ 1798077 h 3258388"/>
              <a:gd name="connsiteX2" fmla="*/ 704581 w 2374416"/>
              <a:gd name="connsiteY2" fmla="*/ 3258388 h 3258388"/>
              <a:gd name="connsiteX3" fmla="*/ 1216372 w 2374416"/>
              <a:gd name="connsiteY3" fmla="*/ 1948202 h 3258388"/>
              <a:gd name="connsiteX4" fmla="*/ 1707692 w 2374416"/>
              <a:gd name="connsiteY4" fmla="*/ 3251564 h 3258388"/>
              <a:gd name="connsiteX5" fmla="*/ 2144420 w 2374416"/>
              <a:gd name="connsiteY5" fmla="*/ 1750310 h 3258388"/>
              <a:gd name="connsiteX6" fmla="*/ 1926056 w 2374416"/>
              <a:gd name="connsiteY6" fmla="*/ 17045 h 3258388"/>
              <a:gd name="connsiteX7" fmla="*/ 1175429 w 2374416"/>
              <a:gd name="connsiteY7" fmla="*/ 153522 h 3258388"/>
              <a:gd name="connsiteX8" fmla="*/ 411154 w 2374416"/>
              <a:gd name="connsiteY8" fmla="*/ 23869 h 3258388"/>
              <a:gd name="connsiteX0" fmla="*/ 411154 w 2441693"/>
              <a:gd name="connsiteY0" fmla="*/ 23869 h 3258388"/>
              <a:gd name="connsiteX1" fmla="*/ 322444 w 2441693"/>
              <a:gd name="connsiteY1" fmla="*/ 1798077 h 3258388"/>
              <a:gd name="connsiteX2" fmla="*/ 704581 w 2441693"/>
              <a:gd name="connsiteY2" fmla="*/ 3258388 h 3258388"/>
              <a:gd name="connsiteX3" fmla="*/ 1216372 w 2441693"/>
              <a:gd name="connsiteY3" fmla="*/ 1948202 h 3258388"/>
              <a:gd name="connsiteX4" fmla="*/ 1707692 w 2441693"/>
              <a:gd name="connsiteY4" fmla="*/ 3251564 h 3258388"/>
              <a:gd name="connsiteX5" fmla="*/ 2144420 w 2441693"/>
              <a:gd name="connsiteY5" fmla="*/ 1750310 h 3258388"/>
              <a:gd name="connsiteX6" fmla="*/ 1926056 w 2441693"/>
              <a:gd name="connsiteY6" fmla="*/ 17045 h 3258388"/>
              <a:gd name="connsiteX7" fmla="*/ 1175429 w 2441693"/>
              <a:gd name="connsiteY7" fmla="*/ 153522 h 3258388"/>
              <a:gd name="connsiteX8" fmla="*/ 411154 w 2441693"/>
              <a:gd name="connsiteY8" fmla="*/ 23869 h 3258388"/>
              <a:gd name="connsiteX0" fmla="*/ 411154 w 2377348"/>
              <a:gd name="connsiteY0" fmla="*/ 23869 h 3258388"/>
              <a:gd name="connsiteX1" fmla="*/ 322444 w 2377348"/>
              <a:gd name="connsiteY1" fmla="*/ 1798077 h 3258388"/>
              <a:gd name="connsiteX2" fmla="*/ 704581 w 2377348"/>
              <a:gd name="connsiteY2" fmla="*/ 3258388 h 3258388"/>
              <a:gd name="connsiteX3" fmla="*/ 1216372 w 2377348"/>
              <a:gd name="connsiteY3" fmla="*/ 1948202 h 3258388"/>
              <a:gd name="connsiteX4" fmla="*/ 1707692 w 2377348"/>
              <a:gd name="connsiteY4" fmla="*/ 3251564 h 3258388"/>
              <a:gd name="connsiteX5" fmla="*/ 2144420 w 2377348"/>
              <a:gd name="connsiteY5" fmla="*/ 1750310 h 3258388"/>
              <a:gd name="connsiteX6" fmla="*/ 1926056 w 2377348"/>
              <a:gd name="connsiteY6" fmla="*/ 17045 h 3258388"/>
              <a:gd name="connsiteX7" fmla="*/ 1175429 w 2377348"/>
              <a:gd name="connsiteY7" fmla="*/ 153522 h 3258388"/>
              <a:gd name="connsiteX8" fmla="*/ 411154 w 2377348"/>
              <a:gd name="connsiteY8" fmla="*/ 23869 h 3258388"/>
              <a:gd name="connsiteX0" fmla="*/ 411154 w 2424220"/>
              <a:gd name="connsiteY0" fmla="*/ 23869 h 3258388"/>
              <a:gd name="connsiteX1" fmla="*/ 322444 w 2424220"/>
              <a:gd name="connsiteY1" fmla="*/ 1798077 h 3258388"/>
              <a:gd name="connsiteX2" fmla="*/ 704581 w 2424220"/>
              <a:gd name="connsiteY2" fmla="*/ 3258388 h 3258388"/>
              <a:gd name="connsiteX3" fmla="*/ 1216372 w 2424220"/>
              <a:gd name="connsiteY3" fmla="*/ 1948202 h 3258388"/>
              <a:gd name="connsiteX4" fmla="*/ 1707692 w 2424220"/>
              <a:gd name="connsiteY4" fmla="*/ 3251564 h 3258388"/>
              <a:gd name="connsiteX5" fmla="*/ 2144420 w 2424220"/>
              <a:gd name="connsiteY5" fmla="*/ 1750310 h 3258388"/>
              <a:gd name="connsiteX6" fmla="*/ 1926056 w 2424220"/>
              <a:gd name="connsiteY6" fmla="*/ 17045 h 3258388"/>
              <a:gd name="connsiteX7" fmla="*/ 1175429 w 2424220"/>
              <a:gd name="connsiteY7" fmla="*/ 153522 h 3258388"/>
              <a:gd name="connsiteX8" fmla="*/ 411154 w 2424220"/>
              <a:gd name="connsiteY8" fmla="*/ 23869 h 3258388"/>
              <a:gd name="connsiteX0" fmla="*/ 411154 w 2449010"/>
              <a:gd name="connsiteY0" fmla="*/ 23869 h 3258388"/>
              <a:gd name="connsiteX1" fmla="*/ 322444 w 2449010"/>
              <a:gd name="connsiteY1" fmla="*/ 1798077 h 3258388"/>
              <a:gd name="connsiteX2" fmla="*/ 704581 w 2449010"/>
              <a:gd name="connsiteY2" fmla="*/ 3258388 h 3258388"/>
              <a:gd name="connsiteX3" fmla="*/ 1216372 w 2449010"/>
              <a:gd name="connsiteY3" fmla="*/ 1948202 h 3258388"/>
              <a:gd name="connsiteX4" fmla="*/ 1707692 w 2449010"/>
              <a:gd name="connsiteY4" fmla="*/ 3251564 h 3258388"/>
              <a:gd name="connsiteX5" fmla="*/ 2144420 w 2449010"/>
              <a:gd name="connsiteY5" fmla="*/ 1750310 h 3258388"/>
              <a:gd name="connsiteX6" fmla="*/ 1926056 w 2449010"/>
              <a:gd name="connsiteY6" fmla="*/ 17045 h 3258388"/>
              <a:gd name="connsiteX7" fmla="*/ 1175429 w 2449010"/>
              <a:gd name="connsiteY7" fmla="*/ 153522 h 3258388"/>
              <a:gd name="connsiteX8" fmla="*/ 411154 w 2449010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593" h="3258388">
                <a:moveTo>
                  <a:pt x="411154" y="23869"/>
                </a:moveTo>
                <a:cubicBezTo>
                  <a:pt x="-257586" y="355964"/>
                  <a:pt x="22194" y="1036078"/>
                  <a:pt x="322444" y="1798077"/>
                </a:cubicBezTo>
                <a:cubicBezTo>
                  <a:pt x="338366" y="2660163"/>
                  <a:pt x="545357" y="3249289"/>
                  <a:pt x="704581" y="3258388"/>
                </a:cubicBezTo>
                <a:cubicBezTo>
                  <a:pt x="1018479" y="3247015"/>
                  <a:pt x="779644" y="1925457"/>
                  <a:pt x="1216372" y="1948202"/>
                </a:cubicBezTo>
                <a:cubicBezTo>
                  <a:pt x="1580313" y="1945929"/>
                  <a:pt x="1473406" y="3281133"/>
                  <a:pt x="1707692" y="3251564"/>
                </a:cubicBezTo>
                <a:cubicBezTo>
                  <a:pt x="2048886" y="3121910"/>
                  <a:pt x="2001118" y="2180214"/>
                  <a:pt x="2144420" y="1750310"/>
                </a:cubicBezTo>
                <a:cubicBezTo>
                  <a:pt x="2451495" y="1080432"/>
                  <a:pt x="2681232" y="64812"/>
                  <a:pt x="1926056" y="17045"/>
                </a:cubicBezTo>
                <a:lnTo>
                  <a:pt x="1175429" y="153522"/>
                </a:lnTo>
                <a:cubicBezTo>
                  <a:pt x="920671" y="110304"/>
                  <a:pt x="679560" y="-62566"/>
                  <a:pt x="411154" y="238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64" name="Group 102">
            <a:extLst>
              <a:ext uri="{FF2B5EF4-FFF2-40B4-BE49-F238E27FC236}">
                <a16:creationId xmlns:a16="http://schemas.microsoft.com/office/drawing/2014/main" xmlns="" id="{3B22177F-3D45-4A9B-976C-0E5FC31B92C4}"/>
              </a:ext>
            </a:extLst>
          </p:cNvPr>
          <p:cNvGrpSpPr>
            <a:grpSpLocks noChangeAspect="1"/>
          </p:cNvGrpSpPr>
          <p:nvPr/>
        </p:nvGrpSpPr>
        <p:grpSpPr>
          <a:xfrm>
            <a:off x="8707494" y="2429102"/>
            <a:ext cx="325735" cy="529812"/>
            <a:chOff x="2071598" y="2060848"/>
            <a:chExt cx="1917605" cy="3137144"/>
          </a:xfrm>
          <a:solidFill>
            <a:schemeClr val="accent4"/>
          </a:solidFill>
        </p:grpSpPr>
        <p:sp>
          <p:nvSpPr>
            <p:cNvPr id="65" name="Freeform 103">
              <a:extLst>
                <a:ext uri="{FF2B5EF4-FFF2-40B4-BE49-F238E27FC236}">
                  <a16:creationId xmlns:a16="http://schemas.microsoft.com/office/drawing/2014/main" xmlns="" id="{45551A25-8F0E-4347-975E-A924A7130E47}"/>
                </a:ext>
              </a:extLst>
            </p:cNvPr>
            <p:cNvSpPr/>
            <p:nvPr/>
          </p:nvSpPr>
          <p:spPr>
            <a:xfrm>
              <a:off x="2483768" y="206084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6" name="Freeform 104">
              <a:extLst>
                <a:ext uri="{FF2B5EF4-FFF2-40B4-BE49-F238E27FC236}">
                  <a16:creationId xmlns:a16="http://schemas.microsoft.com/office/drawing/2014/main" xmlns="" id="{1D56ED84-718A-4F64-9201-3371A122B353}"/>
                </a:ext>
              </a:extLst>
            </p:cNvPr>
            <p:cNvSpPr/>
            <p:nvPr/>
          </p:nvSpPr>
          <p:spPr>
            <a:xfrm rot="21253755">
              <a:off x="2170737" y="2710023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7" name="Freeform 105">
              <a:extLst>
                <a:ext uri="{FF2B5EF4-FFF2-40B4-BE49-F238E27FC236}">
                  <a16:creationId xmlns:a16="http://schemas.microsoft.com/office/drawing/2014/main" xmlns="" id="{C13BBB19-70FE-4952-97D0-FDEBC2A1BBF6}"/>
                </a:ext>
              </a:extLst>
            </p:cNvPr>
            <p:cNvSpPr/>
            <p:nvPr/>
          </p:nvSpPr>
          <p:spPr>
            <a:xfrm rot="20634645">
              <a:off x="2071598" y="3466865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xmlns="" id="{7ABD01DA-F7D7-478D-A532-2A1B78A013CF}"/>
                </a:ext>
              </a:extLst>
            </p:cNvPr>
            <p:cNvSpPr/>
            <p:nvPr/>
          </p:nvSpPr>
          <p:spPr>
            <a:xfrm rot="19632933">
              <a:off x="2257651" y="418223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69" name="Freeform 107">
            <a:extLst>
              <a:ext uri="{FF2B5EF4-FFF2-40B4-BE49-F238E27FC236}">
                <a16:creationId xmlns:a16="http://schemas.microsoft.com/office/drawing/2014/main" xmlns="" id="{5F7DADB8-BA7C-4AE5-BF1E-BC82543D1EA9}"/>
              </a:ext>
            </a:extLst>
          </p:cNvPr>
          <p:cNvSpPr>
            <a:spLocks noChangeAspect="1"/>
          </p:cNvSpPr>
          <p:nvPr/>
        </p:nvSpPr>
        <p:spPr>
          <a:xfrm>
            <a:off x="9618682" y="2429102"/>
            <a:ext cx="169895" cy="529812"/>
          </a:xfrm>
          <a:custGeom>
            <a:avLst/>
            <a:gdLst>
              <a:gd name="connsiteX0" fmla="*/ 430619 w 798902"/>
              <a:gd name="connsiteY0" fmla="*/ 1331843 h 2449001"/>
              <a:gd name="connsiteX1" fmla="*/ 541938 w 798902"/>
              <a:gd name="connsiteY1" fmla="*/ 1379551 h 2449001"/>
              <a:gd name="connsiteX2" fmla="*/ 780476 w 798902"/>
              <a:gd name="connsiteY2" fmla="*/ 1375575 h 2449001"/>
              <a:gd name="connsiteX3" fmla="*/ 625426 w 798902"/>
              <a:gd name="connsiteY3" fmla="*/ 1741335 h 2449001"/>
              <a:gd name="connsiteX4" fmla="*/ 609523 w 798902"/>
              <a:gd name="connsiteY4" fmla="*/ 2441050 h 2449001"/>
              <a:gd name="connsiteX5" fmla="*/ 319301 w 798902"/>
              <a:gd name="connsiteY5" fmla="*/ 2445025 h 2449001"/>
              <a:gd name="connsiteX6" fmla="*/ 211958 w 798902"/>
              <a:gd name="connsiteY6" fmla="*/ 1673750 h 2449001"/>
              <a:gd name="connsiteX7" fmla="*/ 207983 w 798902"/>
              <a:gd name="connsiteY7" fmla="*/ 2441050 h 2449001"/>
              <a:gd name="connsiteX8" fmla="*/ 136421 w 798902"/>
              <a:gd name="connsiteY8" fmla="*/ 2449001 h 2449001"/>
              <a:gd name="connsiteX9" fmla="*/ 5224 w 798902"/>
              <a:gd name="connsiteY9" fmla="*/ 1701579 h 2449001"/>
              <a:gd name="connsiteX10" fmla="*/ 37029 w 798902"/>
              <a:gd name="connsiteY10" fmla="*/ 1582309 h 2449001"/>
              <a:gd name="connsiteX11" fmla="*/ 76786 w 798902"/>
              <a:gd name="connsiteY11" fmla="*/ 1566407 h 2449001"/>
              <a:gd name="connsiteX12" fmla="*/ 89266 w 798902"/>
              <a:gd name="connsiteY12" fmla="*/ 1389262 h 2449001"/>
              <a:gd name="connsiteX13" fmla="*/ 339179 w 798902"/>
              <a:gd name="connsiteY13" fmla="*/ 1375575 h 2449001"/>
              <a:gd name="connsiteX14" fmla="*/ 430619 w 798902"/>
              <a:gd name="connsiteY14" fmla="*/ 1331843 h 2449001"/>
              <a:gd name="connsiteX15" fmla="*/ 243762 w 798902"/>
              <a:gd name="connsiteY15" fmla="*/ 0 h 2449001"/>
              <a:gd name="connsiteX16" fmla="*/ 557838 w 798902"/>
              <a:gd name="connsiteY16" fmla="*/ 0 h 2449001"/>
              <a:gd name="connsiteX17" fmla="*/ 689036 w 798902"/>
              <a:gd name="connsiteY17" fmla="*/ 962108 h 2449001"/>
              <a:gd name="connsiteX18" fmla="*/ 724816 w 798902"/>
              <a:gd name="connsiteY18" fmla="*/ 1307990 h 2449001"/>
              <a:gd name="connsiteX19" fmla="*/ 414715 w 798902"/>
              <a:gd name="connsiteY19" fmla="*/ 1268233 h 2449001"/>
              <a:gd name="connsiteX20" fmla="*/ 104615 w 798902"/>
              <a:gd name="connsiteY20" fmla="*/ 1288111 h 2449001"/>
              <a:gd name="connsiteX21" fmla="*/ 124493 w 798902"/>
              <a:gd name="connsiteY21" fmla="*/ 1017766 h 2449001"/>
              <a:gd name="connsiteX22" fmla="*/ 243762 w 798902"/>
              <a:gd name="connsiteY22" fmla="*/ 0 h 2449001"/>
              <a:gd name="connsiteX0" fmla="*/ 430619 w 798902"/>
              <a:gd name="connsiteY0" fmla="*/ 1331843 h 2449001"/>
              <a:gd name="connsiteX1" fmla="*/ 541938 w 798902"/>
              <a:gd name="connsiteY1" fmla="*/ 1379551 h 2449001"/>
              <a:gd name="connsiteX2" fmla="*/ 780476 w 798902"/>
              <a:gd name="connsiteY2" fmla="*/ 1375575 h 2449001"/>
              <a:gd name="connsiteX3" fmla="*/ 625426 w 798902"/>
              <a:gd name="connsiteY3" fmla="*/ 1741335 h 2449001"/>
              <a:gd name="connsiteX4" fmla="*/ 609523 w 798902"/>
              <a:gd name="connsiteY4" fmla="*/ 2441050 h 2449001"/>
              <a:gd name="connsiteX5" fmla="*/ 319301 w 798902"/>
              <a:gd name="connsiteY5" fmla="*/ 2445025 h 2449001"/>
              <a:gd name="connsiteX6" fmla="*/ 211958 w 798902"/>
              <a:gd name="connsiteY6" fmla="*/ 1673750 h 2449001"/>
              <a:gd name="connsiteX7" fmla="*/ 207983 w 798902"/>
              <a:gd name="connsiteY7" fmla="*/ 2441050 h 2449001"/>
              <a:gd name="connsiteX8" fmla="*/ 136421 w 798902"/>
              <a:gd name="connsiteY8" fmla="*/ 2449001 h 2449001"/>
              <a:gd name="connsiteX9" fmla="*/ 5224 w 798902"/>
              <a:gd name="connsiteY9" fmla="*/ 1701579 h 2449001"/>
              <a:gd name="connsiteX10" fmla="*/ 37029 w 798902"/>
              <a:gd name="connsiteY10" fmla="*/ 1582309 h 2449001"/>
              <a:gd name="connsiteX11" fmla="*/ 76786 w 798902"/>
              <a:gd name="connsiteY11" fmla="*/ 1566407 h 2449001"/>
              <a:gd name="connsiteX12" fmla="*/ 89266 w 798902"/>
              <a:gd name="connsiteY12" fmla="*/ 1389262 h 2449001"/>
              <a:gd name="connsiteX13" fmla="*/ 339179 w 798902"/>
              <a:gd name="connsiteY13" fmla="*/ 1375575 h 2449001"/>
              <a:gd name="connsiteX14" fmla="*/ 430619 w 798902"/>
              <a:gd name="connsiteY14" fmla="*/ 1331843 h 2449001"/>
              <a:gd name="connsiteX15" fmla="*/ 243762 w 798902"/>
              <a:gd name="connsiteY15" fmla="*/ 0 h 2449001"/>
              <a:gd name="connsiteX16" fmla="*/ 557838 w 798902"/>
              <a:gd name="connsiteY16" fmla="*/ 0 h 2449001"/>
              <a:gd name="connsiteX17" fmla="*/ 689036 w 798902"/>
              <a:gd name="connsiteY17" fmla="*/ 962108 h 2449001"/>
              <a:gd name="connsiteX18" fmla="*/ 724816 w 798902"/>
              <a:gd name="connsiteY18" fmla="*/ 1307990 h 2449001"/>
              <a:gd name="connsiteX19" fmla="*/ 414715 w 798902"/>
              <a:gd name="connsiteY19" fmla="*/ 1268233 h 2449001"/>
              <a:gd name="connsiteX20" fmla="*/ 104615 w 798902"/>
              <a:gd name="connsiteY20" fmla="*/ 1288111 h 2449001"/>
              <a:gd name="connsiteX21" fmla="*/ 124493 w 798902"/>
              <a:gd name="connsiteY21" fmla="*/ 1017766 h 2449001"/>
              <a:gd name="connsiteX22" fmla="*/ 243762 w 798902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997 w 785142"/>
              <a:gd name="connsiteY0" fmla="*/ 1331843 h 2449001"/>
              <a:gd name="connsiteX1" fmla="*/ 542316 w 785142"/>
              <a:gd name="connsiteY1" fmla="*/ 1379551 h 2449001"/>
              <a:gd name="connsiteX2" fmla="*/ 763746 w 785142"/>
              <a:gd name="connsiteY2" fmla="*/ 1406369 h 2449001"/>
              <a:gd name="connsiteX3" fmla="*/ 625804 w 785142"/>
              <a:gd name="connsiteY3" fmla="*/ 1741335 h 2449001"/>
              <a:gd name="connsiteX4" fmla="*/ 609901 w 785142"/>
              <a:gd name="connsiteY4" fmla="*/ 2441050 h 2449001"/>
              <a:gd name="connsiteX5" fmla="*/ 319679 w 785142"/>
              <a:gd name="connsiteY5" fmla="*/ 2445025 h 2449001"/>
              <a:gd name="connsiteX6" fmla="*/ 212336 w 785142"/>
              <a:gd name="connsiteY6" fmla="*/ 1673750 h 2449001"/>
              <a:gd name="connsiteX7" fmla="*/ 208361 w 785142"/>
              <a:gd name="connsiteY7" fmla="*/ 2441050 h 2449001"/>
              <a:gd name="connsiteX8" fmla="*/ 136799 w 785142"/>
              <a:gd name="connsiteY8" fmla="*/ 2449001 h 2449001"/>
              <a:gd name="connsiteX9" fmla="*/ 5602 w 785142"/>
              <a:gd name="connsiteY9" fmla="*/ 1701579 h 2449001"/>
              <a:gd name="connsiteX10" fmla="*/ 37407 w 785142"/>
              <a:gd name="connsiteY10" fmla="*/ 1582309 h 2449001"/>
              <a:gd name="connsiteX11" fmla="*/ 101115 w 785142"/>
              <a:gd name="connsiteY11" fmla="*/ 1597201 h 2449001"/>
              <a:gd name="connsiteX12" fmla="*/ 89644 w 785142"/>
              <a:gd name="connsiteY12" fmla="*/ 1389262 h 2449001"/>
              <a:gd name="connsiteX13" fmla="*/ 339557 w 785142"/>
              <a:gd name="connsiteY13" fmla="*/ 1375575 h 2449001"/>
              <a:gd name="connsiteX14" fmla="*/ 430997 w 785142"/>
              <a:gd name="connsiteY14" fmla="*/ 1331843 h 2449001"/>
              <a:gd name="connsiteX15" fmla="*/ 244140 w 785142"/>
              <a:gd name="connsiteY15" fmla="*/ 0 h 2449001"/>
              <a:gd name="connsiteX16" fmla="*/ 558216 w 785142"/>
              <a:gd name="connsiteY16" fmla="*/ 0 h 2449001"/>
              <a:gd name="connsiteX17" fmla="*/ 689414 w 785142"/>
              <a:gd name="connsiteY17" fmla="*/ 962108 h 2449001"/>
              <a:gd name="connsiteX18" fmla="*/ 725194 w 785142"/>
              <a:gd name="connsiteY18" fmla="*/ 1307990 h 2449001"/>
              <a:gd name="connsiteX19" fmla="*/ 415093 w 785142"/>
              <a:gd name="connsiteY19" fmla="*/ 1268233 h 2449001"/>
              <a:gd name="connsiteX20" fmla="*/ 104993 w 785142"/>
              <a:gd name="connsiteY20" fmla="*/ 1288111 h 2449001"/>
              <a:gd name="connsiteX21" fmla="*/ 124871 w 785142"/>
              <a:gd name="connsiteY21" fmla="*/ 1017766 h 2449001"/>
              <a:gd name="connsiteX22" fmla="*/ 244140 w 785142"/>
              <a:gd name="connsiteY22" fmla="*/ 0 h 2449001"/>
              <a:gd name="connsiteX0" fmla="*/ 430997 w 785142"/>
              <a:gd name="connsiteY0" fmla="*/ 1331843 h 2449001"/>
              <a:gd name="connsiteX1" fmla="*/ 542316 w 785142"/>
              <a:gd name="connsiteY1" fmla="*/ 1379551 h 2449001"/>
              <a:gd name="connsiteX2" fmla="*/ 763746 w 785142"/>
              <a:gd name="connsiteY2" fmla="*/ 1406369 h 2449001"/>
              <a:gd name="connsiteX3" fmla="*/ 625804 w 785142"/>
              <a:gd name="connsiteY3" fmla="*/ 1741335 h 2449001"/>
              <a:gd name="connsiteX4" fmla="*/ 609901 w 785142"/>
              <a:gd name="connsiteY4" fmla="*/ 2441050 h 2449001"/>
              <a:gd name="connsiteX5" fmla="*/ 319679 w 785142"/>
              <a:gd name="connsiteY5" fmla="*/ 2445025 h 2449001"/>
              <a:gd name="connsiteX6" fmla="*/ 212336 w 785142"/>
              <a:gd name="connsiteY6" fmla="*/ 1673750 h 2449001"/>
              <a:gd name="connsiteX7" fmla="*/ 208361 w 785142"/>
              <a:gd name="connsiteY7" fmla="*/ 2441050 h 2449001"/>
              <a:gd name="connsiteX8" fmla="*/ 136799 w 785142"/>
              <a:gd name="connsiteY8" fmla="*/ 2449001 h 2449001"/>
              <a:gd name="connsiteX9" fmla="*/ 5602 w 785142"/>
              <a:gd name="connsiteY9" fmla="*/ 1701579 h 2449001"/>
              <a:gd name="connsiteX10" fmla="*/ 37407 w 785142"/>
              <a:gd name="connsiteY10" fmla="*/ 1582309 h 2449001"/>
              <a:gd name="connsiteX11" fmla="*/ 101115 w 785142"/>
              <a:gd name="connsiteY11" fmla="*/ 1597201 h 2449001"/>
              <a:gd name="connsiteX12" fmla="*/ 89644 w 785142"/>
              <a:gd name="connsiteY12" fmla="*/ 1389262 h 2449001"/>
              <a:gd name="connsiteX13" fmla="*/ 339557 w 785142"/>
              <a:gd name="connsiteY13" fmla="*/ 1375575 h 2449001"/>
              <a:gd name="connsiteX14" fmla="*/ 430997 w 785142"/>
              <a:gd name="connsiteY14" fmla="*/ 1331843 h 2449001"/>
              <a:gd name="connsiteX15" fmla="*/ 244140 w 785142"/>
              <a:gd name="connsiteY15" fmla="*/ 0 h 2449001"/>
              <a:gd name="connsiteX16" fmla="*/ 558216 w 785142"/>
              <a:gd name="connsiteY16" fmla="*/ 0 h 2449001"/>
              <a:gd name="connsiteX17" fmla="*/ 689414 w 785142"/>
              <a:gd name="connsiteY17" fmla="*/ 962108 h 2449001"/>
              <a:gd name="connsiteX18" fmla="*/ 725194 w 785142"/>
              <a:gd name="connsiteY18" fmla="*/ 1307990 h 2449001"/>
              <a:gd name="connsiteX19" fmla="*/ 415093 w 785142"/>
              <a:gd name="connsiteY19" fmla="*/ 1268233 h 2449001"/>
              <a:gd name="connsiteX20" fmla="*/ 104993 w 785142"/>
              <a:gd name="connsiteY20" fmla="*/ 1288111 h 2449001"/>
              <a:gd name="connsiteX21" fmla="*/ 124871 w 785142"/>
              <a:gd name="connsiteY21" fmla="*/ 1017766 h 2449001"/>
              <a:gd name="connsiteX22" fmla="*/ 244140 w 785142"/>
              <a:gd name="connsiteY22" fmla="*/ 0 h 2449001"/>
              <a:gd name="connsiteX0" fmla="*/ 425685 w 779830"/>
              <a:gd name="connsiteY0" fmla="*/ 1331843 h 2449001"/>
              <a:gd name="connsiteX1" fmla="*/ 537004 w 779830"/>
              <a:gd name="connsiteY1" fmla="*/ 1379551 h 2449001"/>
              <a:gd name="connsiteX2" fmla="*/ 758434 w 779830"/>
              <a:gd name="connsiteY2" fmla="*/ 1406369 h 2449001"/>
              <a:gd name="connsiteX3" fmla="*/ 620492 w 779830"/>
              <a:gd name="connsiteY3" fmla="*/ 1741335 h 2449001"/>
              <a:gd name="connsiteX4" fmla="*/ 604589 w 779830"/>
              <a:gd name="connsiteY4" fmla="*/ 2441050 h 2449001"/>
              <a:gd name="connsiteX5" fmla="*/ 314367 w 779830"/>
              <a:gd name="connsiteY5" fmla="*/ 2445025 h 2449001"/>
              <a:gd name="connsiteX6" fmla="*/ 207024 w 779830"/>
              <a:gd name="connsiteY6" fmla="*/ 1673750 h 2449001"/>
              <a:gd name="connsiteX7" fmla="*/ 203049 w 779830"/>
              <a:gd name="connsiteY7" fmla="*/ 2441050 h 2449001"/>
              <a:gd name="connsiteX8" fmla="*/ 131487 w 779830"/>
              <a:gd name="connsiteY8" fmla="*/ 2449001 h 2449001"/>
              <a:gd name="connsiteX9" fmla="*/ 290 w 779830"/>
              <a:gd name="connsiteY9" fmla="*/ 1701579 h 2449001"/>
              <a:gd name="connsiteX10" fmla="*/ 95803 w 779830"/>
              <a:gd name="connsiteY10" fmla="*/ 1597201 h 2449001"/>
              <a:gd name="connsiteX11" fmla="*/ 84332 w 779830"/>
              <a:gd name="connsiteY11" fmla="*/ 1389262 h 2449001"/>
              <a:gd name="connsiteX12" fmla="*/ 334245 w 779830"/>
              <a:gd name="connsiteY12" fmla="*/ 1375575 h 2449001"/>
              <a:gd name="connsiteX13" fmla="*/ 425685 w 779830"/>
              <a:gd name="connsiteY13" fmla="*/ 1331843 h 2449001"/>
              <a:gd name="connsiteX14" fmla="*/ 238828 w 779830"/>
              <a:gd name="connsiteY14" fmla="*/ 0 h 2449001"/>
              <a:gd name="connsiteX15" fmla="*/ 552904 w 779830"/>
              <a:gd name="connsiteY15" fmla="*/ 0 h 2449001"/>
              <a:gd name="connsiteX16" fmla="*/ 684102 w 779830"/>
              <a:gd name="connsiteY16" fmla="*/ 962108 h 2449001"/>
              <a:gd name="connsiteX17" fmla="*/ 719882 w 779830"/>
              <a:gd name="connsiteY17" fmla="*/ 1307990 h 2449001"/>
              <a:gd name="connsiteX18" fmla="*/ 409781 w 779830"/>
              <a:gd name="connsiteY18" fmla="*/ 1268233 h 2449001"/>
              <a:gd name="connsiteX19" fmla="*/ 99681 w 779830"/>
              <a:gd name="connsiteY19" fmla="*/ 1288111 h 2449001"/>
              <a:gd name="connsiteX20" fmla="*/ 119559 w 779830"/>
              <a:gd name="connsiteY20" fmla="*/ 1017766 h 2449001"/>
              <a:gd name="connsiteX21" fmla="*/ 238828 w 779830"/>
              <a:gd name="connsiteY21" fmla="*/ 0 h 2449001"/>
              <a:gd name="connsiteX0" fmla="*/ 425766 w 779911"/>
              <a:gd name="connsiteY0" fmla="*/ 1331843 h 2449001"/>
              <a:gd name="connsiteX1" fmla="*/ 537085 w 779911"/>
              <a:gd name="connsiteY1" fmla="*/ 1379551 h 2449001"/>
              <a:gd name="connsiteX2" fmla="*/ 758515 w 779911"/>
              <a:gd name="connsiteY2" fmla="*/ 1406369 h 2449001"/>
              <a:gd name="connsiteX3" fmla="*/ 620573 w 779911"/>
              <a:gd name="connsiteY3" fmla="*/ 1741335 h 2449001"/>
              <a:gd name="connsiteX4" fmla="*/ 604670 w 779911"/>
              <a:gd name="connsiteY4" fmla="*/ 2441050 h 2449001"/>
              <a:gd name="connsiteX5" fmla="*/ 314448 w 779911"/>
              <a:gd name="connsiteY5" fmla="*/ 2445025 h 2449001"/>
              <a:gd name="connsiteX6" fmla="*/ 207105 w 779911"/>
              <a:gd name="connsiteY6" fmla="*/ 1673750 h 2449001"/>
              <a:gd name="connsiteX7" fmla="*/ 203130 w 779911"/>
              <a:gd name="connsiteY7" fmla="*/ 2441050 h 2449001"/>
              <a:gd name="connsiteX8" fmla="*/ 131568 w 779911"/>
              <a:gd name="connsiteY8" fmla="*/ 2449001 h 2449001"/>
              <a:gd name="connsiteX9" fmla="*/ 371 w 779911"/>
              <a:gd name="connsiteY9" fmla="*/ 1701579 h 2449001"/>
              <a:gd name="connsiteX10" fmla="*/ 95884 w 779911"/>
              <a:gd name="connsiteY10" fmla="*/ 1597201 h 2449001"/>
              <a:gd name="connsiteX11" fmla="*/ 84413 w 779911"/>
              <a:gd name="connsiteY11" fmla="*/ 1389262 h 2449001"/>
              <a:gd name="connsiteX12" fmla="*/ 334326 w 779911"/>
              <a:gd name="connsiteY12" fmla="*/ 1375575 h 2449001"/>
              <a:gd name="connsiteX13" fmla="*/ 425766 w 779911"/>
              <a:gd name="connsiteY13" fmla="*/ 1331843 h 2449001"/>
              <a:gd name="connsiteX14" fmla="*/ 238909 w 779911"/>
              <a:gd name="connsiteY14" fmla="*/ 0 h 2449001"/>
              <a:gd name="connsiteX15" fmla="*/ 552985 w 779911"/>
              <a:gd name="connsiteY15" fmla="*/ 0 h 2449001"/>
              <a:gd name="connsiteX16" fmla="*/ 684183 w 779911"/>
              <a:gd name="connsiteY16" fmla="*/ 962108 h 2449001"/>
              <a:gd name="connsiteX17" fmla="*/ 719963 w 779911"/>
              <a:gd name="connsiteY17" fmla="*/ 1307990 h 2449001"/>
              <a:gd name="connsiteX18" fmla="*/ 409862 w 779911"/>
              <a:gd name="connsiteY18" fmla="*/ 1268233 h 2449001"/>
              <a:gd name="connsiteX19" fmla="*/ 99762 w 779911"/>
              <a:gd name="connsiteY19" fmla="*/ 1288111 h 2449001"/>
              <a:gd name="connsiteX20" fmla="*/ 119640 w 779911"/>
              <a:gd name="connsiteY20" fmla="*/ 1017766 h 2449001"/>
              <a:gd name="connsiteX21" fmla="*/ 238909 w 779911"/>
              <a:gd name="connsiteY21" fmla="*/ 0 h 2449001"/>
              <a:gd name="connsiteX0" fmla="*/ 425696 w 779841"/>
              <a:gd name="connsiteY0" fmla="*/ 1331843 h 2449001"/>
              <a:gd name="connsiteX1" fmla="*/ 537015 w 779841"/>
              <a:gd name="connsiteY1" fmla="*/ 1379551 h 2449001"/>
              <a:gd name="connsiteX2" fmla="*/ 758445 w 779841"/>
              <a:gd name="connsiteY2" fmla="*/ 1406369 h 2449001"/>
              <a:gd name="connsiteX3" fmla="*/ 620503 w 779841"/>
              <a:gd name="connsiteY3" fmla="*/ 1741335 h 2449001"/>
              <a:gd name="connsiteX4" fmla="*/ 604600 w 779841"/>
              <a:gd name="connsiteY4" fmla="*/ 2441050 h 2449001"/>
              <a:gd name="connsiteX5" fmla="*/ 314378 w 779841"/>
              <a:gd name="connsiteY5" fmla="*/ 2445025 h 2449001"/>
              <a:gd name="connsiteX6" fmla="*/ 207035 w 779841"/>
              <a:gd name="connsiteY6" fmla="*/ 1673750 h 2449001"/>
              <a:gd name="connsiteX7" fmla="*/ 203060 w 779841"/>
              <a:gd name="connsiteY7" fmla="*/ 2441050 h 2449001"/>
              <a:gd name="connsiteX8" fmla="*/ 131498 w 779841"/>
              <a:gd name="connsiteY8" fmla="*/ 2449001 h 2449001"/>
              <a:gd name="connsiteX9" fmla="*/ 301 w 779841"/>
              <a:gd name="connsiteY9" fmla="*/ 1701579 h 2449001"/>
              <a:gd name="connsiteX10" fmla="*/ 95814 w 779841"/>
              <a:gd name="connsiteY10" fmla="*/ 1597201 h 2449001"/>
              <a:gd name="connsiteX11" fmla="*/ 84343 w 779841"/>
              <a:gd name="connsiteY11" fmla="*/ 1389262 h 2449001"/>
              <a:gd name="connsiteX12" fmla="*/ 334256 w 779841"/>
              <a:gd name="connsiteY12" fmla="*/ 1375575 h 2449001"/>
              <a:gd name="connsiteX13" fmla="*/ 425696 w 779841"/>
              <a:gd name="connsiteY13" fmla="*/ 1331843 h 2449001"/>
              <a:gd name="connsiteX14" fmla="*/ 238839 w 779841"/>
              <a:gd name="connsiteY14" fmla="*/ 0 h 2449001"/>
              <a:gd name="connsiteX15" fmla="*/ 552915 w 779841"/>
              <a:gd name="connsiteY15" fmla="*/ 0 h 2449001"/>
              <a:gd name="connsiteX16" fmla="*/ 684113 w 779841"/>
              <a:gd name="connsiteY16" fmla="*/ 962108 h 2449001"/>
              <a:gd name="connsiteX17" fmla="*/ 719893 w 779841"/>
              <a:gd name="connsiteY17" fmla="*/ 1307990 h 2449001"/>
              <a:gd name="connsiteX18" fmla="*/ 409792 w 779841"/>
              <a:gd name="connsiteY18" fmla="*/ 1268233 h 2449001"/>
              <a:gd name="connsiteX19" fmla="*/ 99692 w 779841"/>
              <a:gd name="connsiteY19" fmla="*/ 1288111 h 2449001"/>
              <a:gd name="connsiteX20" fmla="*/ 119570 w 779841"/>
              <a:gd name="connsiteY20" fmla="*/ 1017766 h 2449001"/>
              <a:gd name="connsiteX21" fmla="*/ 238839 w 779841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19570 w 794874"/>
              <a:gd name="connsiteY20" fmla="*/ 1017766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1314"/>
              <a:gd name="connsiteY0" fmla="*/ 1331843 h 2449001"/>
              <a:gd name="connsiteX1" fmla="*/ 537015 w 791314"/>
              <a:gd name="connsiteY1" fmla="*/ 1379551 h 2449001"/>
              <a:gd name="connsiteX2" fmla="*/ 758445 w 791314"/>
              <a:gd name="connsiteY2" fmla="*/ 1406369 h 2449001"/>
              <a:gd name="connsiteX3" fmla="*/ 620503 w 791314"/>
              <a:gd name="connsiteY3" fmla="*/ 1741335 h 2449001"/>
              <a:gd name="connsiteX4" fmla="*/ 604600 w 791314"/>
              <a:gd name="connsiteY4" fmla="*/ 2441050 h 2449001"/>
              <a:gd name="connsiteX5" fmla="*/ 314378 w 791314"/>
              <a:gd name="connsiteY5" fmla="*/ 2445025 h 2449001"/>
              <a:gd name="connsiteX6" fmla="*/ 207035 w 791314"/>
              <a:gd name="connsiteY6" fmla="*/ 1673750 h 2449001"/>
              <a:gd name="connsiteX7" fmla="*/ 203060 w 791314"/>
              <a:gd name="connsiteY7" fmla="*/ 2441050 h 2449001"/>
              <a:gd name="connsiteX8" fmla="*/ 131498 w 791314"/>
              <a:gd name="connsiteY8" fmla="*/ 2449001 h 2449001"/>
              <a:gd name="connsiteX9" fmla="*/ 301 w 791314"/>
              <a:gd name="connsiteY9" fmla="*/ 1701579 h 2449001"/>
              <a:gd name="connsiteX10" fmla="*/ 95814 w 791314"/>
              <a:gd name="connsiteY10" fmla="*/ 1597201 h 2449001"/>
              <a:gd name="connsiteX11" fmla="*/ 84343 w 791314"/>
              <a:gd name="connsiteY11" fmla="*/ 1389262 h 2449001"/>
              <a:gd name="connsiteX12" fmla="*/ 334256 w 791314"/>
              <a:gd name="connsiteY12" fmla="*/ 1375575 h 2449001"/>
              <a:gd name="connsiteX13" fmla="*/ 425696 w 791314"/>
              <a:gd name="connsiteY13" fmla="*/ 1331843 h 2449001"/>
              <a:gd name="connsiteX14" fmla="*/ 218310 w 791314"/>
              <a:gd name="connsiteY14" fmla="*/ 0 h 2449001"/>
              <a:gd name="connsiteX15" fmla="*/ 570023 w 791314"/>
              <a:gd name="connsiteY15" fmla="*/ 3422 h 2449001"/>
              <a:gd name="connsiteX16" fmla="*/ 677271 w 791314"/>
              <a:gd name="connsiteY16" fmla="*/ 938156 h 2449001"/>
              <a:gd name="connsiteX17" fmla="*/ 719893 w 791314"/>
              <a:gd name="connsiteY17" fmla="*/ 1307990 h 2449001"/>
              <a:gd name="connsiteX18" fmla="*/ 409792 w 791314"/>
              <a:gd name="connsiteY18" fmla="*/ 1268233 h 2449001"/>
              <a:gd name="connsiteX19" fmla="*/ 99692 w 791314"/>
              <a:gd name="connsiteY19" fmla="*/ 1288111 h 2449001"/>
              <a:gd name="connsiteX20" fmla="*/ 133257 w 791314"/>
              <a:gd name="connsiteY20" fmla="*/ 945913 h 2449001"/>
              <a:gd name="connsiteX21" fmla="*/ 218310 w 791314"/>
              <a:gd name="connsiteY21" fmla="*/ 0 h 2449001"/>
              <a:gd name="connsiteX0" fmla="*/ 425696 w 791740"/>
              <a:gd name="connsiteY0" fmla="*/ 1331843 h 2449001"/>
              <a:gd name="connsiteX1" fmla="*/ 537015 w 791740"/>
              <a:gd name="connsiteY1" fmla="*/ 1379551 h 2449001"/>
              <a:gd name="connsiteX2" fmla="*/ 775553 w 791740"/>
              <a:gd name="connsiteY2" fmla="*/ 1406369 h 2449001"/>
              <a:gd name="connsiteX3" fmla="*/ 620503 w 791740"/>
              <a:gd name="connsiteY3" fmla="*/ 1741335 h 2449001"/>
              <a:gd name="connsiteX4" fmla="*/ 604600 w 791740"/>
              <a:gd name="connsiteY4" fmla="*/ 2441050 h 2449001"/>
              <a:gd name="connsiteX5" fmla="*/ 314378 w 791740"/>
              <a:gd name="connsiteY5" fmla="*/ 2445025 h 2449001"/>
              <a:gd name="connsiteX6" fmla="*/ 207035 w 791740"/>
              <a:gd name="connsiteY6" fmla="*/ 1673750 h 2449001"/>
              <a:gd name="connsiteX7" fmla="*/ 203060 w 791740"/>
              <a:gd name="connsiteY7" fmla="*/ 2441050 h 2449001"/>
              <a:gd name="connsiteX8" fmla="*/ 131498 w 791740"/>
              <a:gd name="connsiteY8" fmla="*/ 2449001 h 2449001"/>
              <a:gd name="connsiteX9" fmla="*/ 301 w 791740"/>
              <a:gd name="connsiteY9" fmla="*/ 1701579 h 2449001"/>
              <a:gd name="connsiteX10" fmla="*/ 95814 w 791740"/>
              <a:gd name="connsiteY10" fmla="*/ 1597201 h 2449001"/>
              <a:gd name="connsiteX11" fmla="*/ 84343 w 791740"/>
              <a:gd name="connsiteY11" fmla="*/ 1389262 h 2449001"/>
              <a:gd name="connsiteX12" fmla="*/ 334256 w 791740"/>
              <a:gd name="connsiteY12" fmla="*/ 1375575 h 2449001"/>
              <a:gd name="connsiteX13" fmla="*/ 425696 w 791740"/>
              <a:gd name="connsiteY13" fmla="*/ 1331843 h 2449001"/>
              <a:gd name="connsiteX14" fmla="*/ 218310 w 791740"/>
              <a:gd name="connsiteY14" fmla="*/ 0 h 2449001"/>
              <a:gd name="connsiteX15" fmla="*/ 570023 w 791740"/>
              <a:gd name="connsiteY15" fmla="*/ 3422 h 2449001"/>
              <a:gd name="connsiteX16" fmla="*/ 677271 w 791740"/>
              <a:gd name="connsiteY16" fmla="*/ 938156 h 2449001"/>
              <a:gd name="connsiteX17" fmla="*/ 719893 w 791740"/>
              <a:gd name="connsiteY17" fmla="*/ 1307990 h 2449001"/>
              <a:gd name="connsiteX18" fmla="*/ 409792 w 791740"/>
              <a:gd name="connsiteY18" fmla="*/ 1268233 h 2449001"/>
              <a:gd name="connsiteX19" fmla="*/ 99692 w 791740"/>
              <a:gd name="connsiteY19" fmla="*/ 1288111 h 2449001"/>
              <a:gd name="connsiteX20" fmla="*/ 133257 w 791740"/>
              <a:gd name="connsiteY20" fmla="*/ 945913 h 2449001"/>
              <a:gd name="connsiteX21" fmla="*/ 218310 w 791740"/>
              <a:gd name="connsiteY21" fmla="*/ 0 h 2449001"/>
              <a:gd name="connsiteX0" fmla="*/ 425696 w 798638"/>
              <a:gd name="connsiteY0" fmla="*/ 1331843 h 2449001"/>
              <a:gd name="connsiteX1" fmla="*/ 537015 w 798638"/>
              <a:gd name="connsiteY1" fmla="*/ 1379551 h 2449001"/>
              <a:gd name="connsiteX2" fmla="*/ 775553 w 798638"/>
              <a:gd name="connsiteY2" fmla="*/ 1406369 h 2449001"/>
              <a:gd name="connsiteX3" fmla="*/ 620503 w 798638"/>
              <a:gd name="connsiteY3" fmla="*/ 1741335 h 2449001"/>
              <a:gd name="connsiteX4" fmla="*/ 604600 w 798638"/>
              <a:gd name="connsiteY4" fmla="*/ 2441050 h 2449001"/>
              <a:gd name="connsiteX5" fmla="*/ 314378 w 798638"/>
              <a:gd name="connsiteY5" fmla="*/ 2445025 h 2449001"/>
              <a:gd name="connsiteX6" fmla="*/ 207035 w 798638"/>
              <a:gd name="connsiteY6" fmla="*/ 1673750 h 2449001"/>
              <a:gd name="connsiteX7" fmla="*/ 203060 w 798638"/>
              <a:gd name="connsiteY7" fmla="*/ 2441050 h 2449001"/>
              <a:gd name="connsiteX8" fmla="*/ 131498 w 798638"/>
              <a:gd name="connsiteY8" fmla="*/ 2449001 h 2449001"/>
              <a:gd name="connsiteX9" fmla="*/ 301 w 798638"/>
              <a:gd name="connsiteY9" fmla="*/ 1701579 h 2449001"/>
              <a:gd name="connsiteX10" fmla="*/ 95814 w 798638"/>
              <a:gd name="connsiteY10" fmla="*/ 1597201 h 2449001"/>
              <a:gd name="connsiteX11" fmla="*/ 84343 w 798638"/>
              <a:gd name="connsiteY11" fmla="*/ 1389262 h 2449001"/>
              <a:gd name="connsiteX12" fmla="*/ 334256 w 798638"/>
              <a:gd name="connsiteY12" fmla="*/ 1375575 h 2449001"/>
              <a:gd name="connsiteX13" fmla="*/ 425696 w 798638"/>
              <a:gd name="connsiteY13" fmla="*/ 1331843 h 2449001"/>
              <a:gd name="connsiteX14" fmla="*/ 218310 w 798638"/>
              <a:gd name="connsiteY14" fmla="*/ 0 h 2449001"/>
              <a:gd name="connsiteX15" fmla="*/ 570023 w 798638"/>
              <a:gd name="connsiteY15" fmla="*/ 3422 h 2449001"/>
              <a:gd name="connsiteX16" fmla="*/ 677271 w 798638"/>
              <a:gd name="connsiteY16" fmla="*/ 938156 h 2449001"/>
              <a:gd name="connsiteX17" fmla="*/ 719893 w 798638"/>
              <a:gd name="connsiteY17" fmla="*/ 1307990 h 2449001"/>
              <a:gd name="connsiteX18" fmla="*/ 409792 w 798638"/>
              <a:gd name="connsiteY18" fmla="*/ 1268233 h 2449001"/>
              <a:gd name="connsiteX19" fmla="*/ 99692 w 798638"/>
              <a:gd name="connsiteY19" fmla="*/ 1288111 h 2449001"/>
              <a:gd name="connsiteX20" fmla="*/ 133257 w 798638"/>
              <a:gd name="connsiteY20" fmla="*/ 945913 h 2449001"/>
              <a:gd name="connsiteX21" fmla="*/ 218310 w 798638"/>
              <a:gd name="connsiteY21" fmla="*/ 0 h 2449001"/>
              <a:gd name="connsiteX0" fmla="*/ 425696 w 798137"/>
              <a:gd name="connsiteY0" fmla="*/ 1331843 h 2449001"/>
              <a:gd name="connsiteX1" fmla="*/ 537015 w 798137"/>
              <a:gd name="connsiteY1" fmla="*/ 1379551 h 2449001"/>
              <a:gd name="connsiteX2" fmla="*/ 775553 w 798137"/>
              <a:gd name="connsiteY2" fmla="*/ 1406369 h 2449001"/>
              <a:gd name="connsiteX3" fmla="*/ 613659 w 798137"/>
              <a:gd name="connsiteY3" fmla="*/ 1785816 h 2449001"/>
              <a:gd name="connsiteX4" fmla="*/ 604600 w 798137"/>
              <a:gd name="connsiteY4" fmla="*/ 2441050 h 2449001"/>
              <a:gd name="connsiteX5" fmla="*/ 314378 w 798137"/>
              <a:gd name="connsiteY5" fmla="*/ 2445025 h 2449001"/>
              <a:gd name="connsiteX6" fmla="*/ 207035 w 798137"/>
              <a:gd name="connsiteY6" fmla="*/ 1673750 h 2449001"/>
              <a:gd name="connsiteX7" fmla="*/ 203060 w 798137"/>
              <a:gd name="connsiteY7" fmla="*/ 2441050 h 2449001"/>
              <a:gd name="connsiteX8" fmla="*/ 131498 w 798137"/>
              <a:gd name="connsiteY8" fmla="*/ 2449001 h 2449001"/>
              <a:gd name="connsiteX9" fmla="*/ 301 w 798137"/>
              <a:gd name="connsiteY9" fmla="*/ 1701579 h 2449001"/>
              <a:gd name="connsiteX10" fmla="*/ 95814 w 798137"/>
              <a:gd name="connsiteY10" fmla="*/ 1597201 h 2449001"/>
              <a:gd name="connsiteX11" fmla="*/ 84343 w 798137"/>
              <a:gd name="connsiteY11" fmla="*/ 1389262 h 2449001"/>
              <a:gd name="connsiteX12" fmla="*/ 334256 w 798137"/>
              <a:gd name="connsiteY12" fmla="*/ 1375575 h 2449001"/>
              <a:gd name="connsiteX13" fmla="*/ 425696 w 798137"/>
              <a:gd name="connsiteY13" fmla="*/ 1331843 h 2449001"/>
              <a:gd name="connsiteX14" fmla="*/ 218310 w 798137"/>
              <a:gd name="connsiteY14" fmla="*/ 0 h 2449001"/>
              <a:gd name="connsiteX15" fmla="*/ 570023 w 798137"/>
              <a:gd name="connsiteY15" fmla="*/ 3422 h 2449001"/>
              <a:gd name="connsiteX16" fmla="*/ 677271 w 798137"/>
              <a:gd name="connsiteY16" fmla="*/ 938156 h 2449001"/>
              <a:gd name="connsiteX17" fmla="*/ 719893 w 798137"/>
              <a:gd name="connsiteY17" fmla="*/ 1307990 h 2449001"/>
              <a:gd name="connsiteX18" fmla="*/ 409792 w 798137"/>
              <a:gd name="connsiteY18" fmla="*/ 1268233 h 2449001"/>
              <a:gd name="connsiteX19" fmla="*/ 99692 w 798137"/>
              <a:gd name="connsiteY19" fmla="*/ 1288111 h 2449001"/>
              <a:gd name="connsiteX20" fmla="*/ 133257 w 798137"/>
              <a:gd name="connsiteY20" fmla="*/ 945913 h 2449001"/>
              <a:gd name="connsiteX21" fmla="*/ 218310 w 798137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07035 w 797686"/>
              <a:gd name="connsiteY6" fmla="*/ 1673750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13878 w 797686"/>
              <a:gd name="connsiteY6" fmla="*/ 1707967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13878 w 797686"/>
              <a:gd name="connsiteY6" fmla="*/ 1707967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24143 w 797686"/>
              <a:gd name="connsiteY6" fmla="*/ 1721654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05179 w 777169"/>
              <a:gd name="connsiteY0" fmla="*/ 1331843 h 2449001"/>
              <a:gd name="connsiteX1" fmla="*/ 516498 w 777169"/>
              <a:gd name="connsiteY1" fmla="*/ 1379551 h 2449001"/>
              <a:gd name="connsiteX2" fmla="*/ 755036 w 777169"/>
              <a:gd name="connsiteY2" fmla="*/ 1406369 h 2449001"/>
              <a:gd name="connsiteX3" fmla="*/ 593142 w 777169"/>
              <a:gd name="connsiteY3" fmla="*/ 1785816 h 2449001"/>
              <a:gd name="connsiteX4" fmla="*/ 584083 w 777169"/>
              <a:gd name="connsiteY4" fmla="*/ 2441050 h 2449001"/>
              <a:gd name="connsiteX5" fmla="*/ 293861 w 777169"/>
              <a:gd name="connsiteY5" fmla="*/ 2445025 h 2449001"/>
              <a:gd name="connsiteX6" fmla="*/ 203626 w 777169"/>
              <a:gd name="connsiteY6" fmla="*/ 1721654 h 2449001"/>
              <a:gd name="connsiteX7" fmla="*/ 182543 w 777169"/>
              <a:gd name="connsiteY7" fmla="*/ 2441050 h 2449001"/>
              <a:gd name="connsiteX8" fmla="*/ 110981 w 777169"/>
              <a:gd name="connsiteY8" fmla="*/ 2449001 h 2449001"/>
              <a:gd name="connsiteX9" fmla="*/ 313 w 777169"/>
              <a:gd name="connsiteY9" fmla="*/ 1749481 h 2449001"/>
              <a:gd name="connsiteX10" fmla="*/ 92405 w 777169"/>
              <a:gd name="connsiteY10" fmla="*/ 1641682 h 2449001"/>
              <a:gd name="connsiteX11" fmla="*/ 63826 w 777169"/>
              <a:gd name="connsiteY11" fmla="*/ 1389262 h 2449001"/>
              <a:gd name="connsiteX12" fmla="*/ 313739 w 777169"/>
              <a:gd name="connsiteY12" fmla="*/ 1375575 h 2449001"/>
              <a:gd name="connsiteX13" fmla="*/ 405179 w 777169"/>
              <a:gd name="connsiteY13" fmla="*/ 1331843 h 2449001"/>
              <a:gd name="connsiteX14" fmla="*/ 197793 w 777169"/>
              <a:gd name="connsiteY14" fmla="*/ 0 h 2449001"/>
              <a:gd name="connsiteX15" fmla="*/ 549506 w 777169"/>
              <a:gd name="connsiteY15" fmla="*/ 3422 h 2449001"/>
              <a:gd name="connsiteX16" fmla="*/ 656754 w 777169"/>
              <a:gd name="connsiteY16" fmla="*/ 938156 h 2449001"/>
              <a:gd name="connsiteX17" fmla="*/ 699376 w 777169"/>
              <a:gd name="connsiteY17" fmla="*/ 1307990 h 2449001"/>
              <a:gd name="connsiteX18" fmla="*/ 389275 w 777169"/>
              <a:gd name="connsiteY18" fmla="*/ 1268233 h 2449001"/>
              <a:gd name="connsiteX19" fmla="*/ 79175 w 777169"/>
              <a:gd name="connsiteY19" fmla="*/ 1288111 h 2449001"/>
              <a:gd name="connsiteX20" fmla="*/ 112740 w 777169"/>
              <a:gd name="connsiteY20" fmla="*/ 945913 h 2449001"/>
              <a:gd name="connsiteX21" fmla="*/ 197793 w 777169"/>
              <a:gd name="connsiteY21" fmla="*/ 0 h 2449001"/>
              <a:gd name="connsiteX0" fmla="*/ 413332 w 785322"/>
              <a:gd name="connsiteY0" fmla="*/ 1331843 h 2449001"/>
              <a:gd name="connsiteX1" fmla="*/ 524651 w 785322"/>
              <a:gd name="connsiteY1" fmla="*/ 1379551 h 2449001"/>
              <a:gd name="connsiteX2" fmla="*/ 763189 w 785322"/>
              <a:gd name="connsiteY2" fmla="*/ 1406369 h 2449001"/>
              <a:gd name="connsiteX3" fmla="*/ 601295 w 785322"/>
              <a:gd name="connsiteY3" fmla="*/ 1785816 h 2449001"/>
              <a:gd name="connsiteX4" fmla="*/ 592236 w 785322"/>
              <a:gd name="connsiteY4" fmla="*/ 2441050 h 2449001"/>
              <a:gd name="connsiteX5" fmla="*/ 302014 w 785322"/>
              <a:gd name="connsiteY5" fmla="*/ 2445025 h 2449001"/>
              <a:gd name="connsiteX6" fmla="*/ 211779 w 785322"/>
              <a:gd name="connsiteY6" fmla="*/ 1721654 h 2449001"/>
              <a:gd name="connsiteX7" fmla="*/ 190696 w 785322"/>
              <a:gd name="connsiteY7" fmla="*/ 2441050 h 2449001"/>
              <a:gd name="connsiteX8" fmla="*/ 119134 w 785322"/>
              <a:gd name="connsiteY8" fmla="*/ 2449001 h 2449001"/>
              <a:gd name="connsiteX9" fmla="*/ 8466 w 785322"/>
              <a:gd name="connsiteY9" fmla="*/ 1749481 h 2449001"/>
              <a:gd name="connsiteX10" fmla="*/ 100558 w 785322"/>
              <a:gd name="connsiteY10" fmla="*/ 1641682 h 2449001"/>
              <a:gd name="connsiteX11" fmla="*/ 71979 w 785322"/>
              <a:gd name="connsiteY11" fmla="*/ 1389262 h 2449001"/>
              <a:gd name="connsiteX12" fmla="*/ 321892 w 785322"/>
              <a:gd name="connsiteY12" fmla="*/ 1375575 h 2449001"/>
              <a:gd name="connsiteX13" fmla="*/ 413332 w 785322"/>
              <a:gd name="connsiteY13" fmla="*/ 1331843 h 2449001"/>
              <a:gd name="connsiteX14" fmla="*/ 205946 w 785322"/>
              <a:gd name="connsiteY14" fmla="*/ 0 h 2449001"/>
              <a:gd name="connsiteX15" fmla="*/ 557659 w 785322"/>
              <a:gd name="connsiteY15" fmla="*/ 3422 h 2449001"/>
              <a:gd name="connsiteX16" fmla="*/ 664907 w 785322"/>
              <a:gd name="connsiteY16" fmla="*/ 938156 h 2449001"/>
              <a:gd name="connsiteX17" fmla="*/ 707529 w 785322"/>
              <a:gd name="connsiteY17" fmla="*/ 1307990 h 2449001"/>
              <a:gd name="connsiteX18" fmla="*/ 397428 w 785322"/>
              <a:gd name="connsiteY18" fmla="*/ 1268233 h 2449001"/>
              <a:gd name="connsiteX19" fmla="*/ 87328 w 785322"/>
              <a:gd name="connsiteY19" fmla="*/ 1288111 h 2449001"/>
              <a:gd name="connsiteX20" fmla="*/ 120893 w 785322"/>
              <a:gd name="connsiteY20" fmla="*/ 945913 h 2449001"/>
              <a:gd name="connsiteX21" fmla="*/ 205946 w 785322"/>
              <a:gd name="connsiteY21" fmla="*/ 0 h 244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85322" h="2449001">
                <a:moveTo>
                  <a:pt x="413332" y="1331843"/>
                </a:moveTo>
                <a:cubicBezTo>
                  <a:pt x="470316" y="1339795"/>
                  <a:pt x="487545" y="1363648"/>
                  <a:pt x="524651" y="1379551"/>
                </a:cubicBezTo>
                <a:cubicBezTo>
                  <a:pt x="598461" y="1388490"/>
                  <a:pt x="730438" y="1342684"/>
                  <a:pt x="763189" y="1406369"/>
                </a:cubicBezTo>
                <a:cubicBezTo>
                  <a:pt x="860365" y="1644887"/>
                  <a:pt x="606378" y="1660931"/>
                  <a:pt x="601295" y="1785816"/>
                </a:cubicBezTo>
                <a:cubicBezTo>
                  <a:pt x="592018" y="1995200"/>
                  <a:pt x="585610" y="2024932"/>
                  <a:pt x="592236" y="2441050"/>
                </a:cubicBezTo>
                <a:lnTo>
                  <a:pt x="302014" y="2445025"/>
                </a:lnTo>
                <a:cubicBezTo>
                  <a:pt x="266233" y="2198535"/>
                  <a:pt x="340856" y="1660357"/>
                  <a:pt x="211779" y="1721654"/>
                </a:cubicBezTo>
                <a:cubicBezTo>
                  <a:pt x="170697" y="1762736"/>
                  <a:pt x="192021" y="2185283"/>
                  <a:pt x="190696" y="2441050"/>
                </a:cubicBezTo>
                <a:cubicBezTo>
                  <a:pt x="146301" y="2445688"/>
                  <a:pt x="179432" y="2445688"/>
                  <a:pt x="119134" y="2449001"/>
                </a:cubicBezTo>
                <a:cubicBezTo>
                  <a:pt x="103231" y="1623390"/>
                  <a:pt x="60150" y="1875377"/>
                  <a:pt x="8466" y="1749481"/>
                </a:cubicBezTo>
                <a:cubicBezTo>
                  <a:pt x="-31697" y="1604092"/>
                  <a:pt x="83130" y="1642413"/>
                  <a:pt x="100558" y="1641682"/>
                </a:cubicBezTo>
                <a:cubicBezTo>
                  <a:pt x="5622" y="1561516"/>
                  <a:pt x="-3874" y="1450657"/>
                  <a:pt x="71979" y="1389262"/>
                </a:cubicBezTo>
                <a:cubicBezTo>
                  <a:pt x="119567" y="1358010"/>
                  <a:pt x="239728" y="1375575"/>
                  <a:pt x="321892" y="1375575"/>
                </a:cubicBezTo>
                <a:cubicBezTo>
                  <a:pt x="347071" y="1360998"/>
                  <a:pt x="364299" y="1334493"/>
                  <a:pt x="413332" y="1331843"/>
                </a:cubicBezTo>
                <a:close/>
                <a:moveTo>
                  <a:pt x="205946" y="0"/>
                </a:moveTo>
                <a:lnTo>
                  <a:pt x="557659" y="3422"/>
                </a:lnTo>
                <a:cubicBezTo>
                  <a:pt x="580863" y="327547"/>
                  <a:pt x="489978" y="820211"/>
                  <a:pt x="664907" y="938156"/>
                </a:cubicBezTo>
                <a:cubicBezTo>
                  <a:pt x="834535" y="1061401"/>
                  <a:pt x="785141" y="1256861"/>
                  <a:pt x="707529" y="1307990"/>
                </a:cubicBezTo>
                <a:cubicBezTo>
                  <a:pt x="596211" y="1362324"/>
                  <a:pt x="496819" y="1313291"/>
                  <a:pt x="397428" y="1268233"/>
                </a:cubicBezTo>
                <a:cubicBezTo>
                  <a:pt x="324542" y="1317265"/>
                  <a:pt x="192020" y="1358347"/>
                  <a:pt x="87328" y="1288111"/>
                </a:cubicBezTo>
                <a:cubicBezTo>
                  <a:pt x="-33267" y="1184744"/>
                  <a:pt x="58608" y="985670"/>
                  <a:pt x="120893" y="945913"/>
                </a:cubicBezTo>
                <a:cubicBezTo>
                  <a:pt x="259584" y="846619"/>
                  <a:pt x="211126" y="365206"/>
                  <a:pt x="20594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0" name="Freeform 108">
            <a:extLst>
              <a:ext uri="{FF2B5EF4-FFF2-40B4-BE49-F238E27FC236}">
                <a16:creationId xmlns:a16="http://schemas.microsoft.com/office/drawing/2014/main" xmlns="" id="{6A02011B-41CE-4E20-9214-001F7D847E12}"/>
              </a:ext>
            </a:extLst>
          </p:cNvPr>
          <p:cNvSpPr/>
          <p:nvPr/>
        </p:nvSpPr>
        <p:spPr>
          <a:xfrm>
            <a:off x="6129969" y="2416729"/>
            <a:ext cx="501857" cy="554555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1" name="Oval 8">
            <a:extLst>
              <a:ext uri="{FF2B5EF4-FFF2-40B4-BE49-F238E27FC236}">
                <a16:creationId xmlns:a16="http://schemas.microsoft.com/office/drawing/2014/main" xmlns="" id="{E3D5639C-49CF-43D9-965F-7653D69F451F}"/>
              </a:ext>
            </a:extLst>
          </p:cNvPr>
          <p:cNvSpPr/>
          <p:nvPr/>
        </p:nvSpPr>
        <p:spPr>
          <a:xfrm>
            <a:off x="6967308" y="2429073"/>
            <a:ext cx="527152" cy="529871"/>
          </a:xfrm>
          <a:custGeom>
            <a:avLst/>
            <a:gdLst/>
            <a:ahLst/>
            <a:cxnLst/>
            <a:rect l="l" t="t" r="r" b="b"/>
            <a:pathLst>
              <a:path w="3068057" h="3083879">
                <a:moveTo>
                  <a:pt x="1943022" y="0"/>
                </a:moveTo>
                <a:cubicBezTo>
                  <a:pt x="2091435" y="0"/>
                  <a:pt x="2214809" y="107202"/>
                  <a:pt x="2232575" y="249298"/>
                </a:cubicBezTo>
                <a:cubicBezTo>
                  <a:pt x="2066806" y="323095"/>
                  <a:pt x="1966497" y="475331"/>
                  <a:pt x="1992863" y="623272"/>
                </a:cubicBezTo>
                <a:lnTo>
                  <a:pt x="2032344" y="614884"/>
                </a:lnTo>
                <a:cubicBezTo>
                  <a:pt x="2007703" y="472429"/>
                  <a:pt x="2119863" y="324636"/>
                  <a:pt x="2294697" y="266187"/>
                </a:cubicBezTo>
                <a:cubicBezTo>
                  <a:pt x="2304190" y="260641"/>
                  <a:pt x="2314409" y="260119"/>
                  <a:pt x="2324748" y="260119"/>
                </a:cubicBezTo>
                <a:cubicBezTo>
                  <a:pt x="2491310" y="260119"/>
                  <a:pt x="2626336" y="395145"/>
                  <a:pt x="2626336" y="561708"/>
                </a:cubicBezTo>
                <a:lnTo>
                  <a:pt x="2609021" y="647481"/>
                </a:lnTo>
                <a:lnTo>
                  <a:pt x="2626336" y="647481"/>
                </a:lnTo>
                <a:lnTo>
                  <a:pt x="2626336" y="656343"/>
                </a:lnTo>
                <a:cubicBezTo>
                  <a:pt x="2762823" y="669742"/>
                  <a:pt x="2867295" y="786613"/>
                  <a:pt x="2867295" y="927882"/>
                </a:cubicBezTo>
                <a:lnTo>
                  <a:pt x="2850464" y="1011252"/>
                </a:lnTo>
                <a:cubicBezTo>
                  <a:pt x="2978255" y="1064152"/>
                  <a:pt x="3068057" y="1190111"/>
                  <a:pt x="3068057" y="1337042"/>
                </a:cubicBezTo>
                <a:cubicBezTo>
                  <a:pt x="3068057" y="1418703"/>
                  <a:pt x="3040320" y="1493884"/>
                  <a:pt x="2992210" y="1551889"/>
                </a:cubicBezTo>
                <a:cubicBezTo>
                  <a:pt x="2909241" y="1651289"/>
                  <a:pt x="2791782" y="1696238"/>
                  <a:pt x="2686704" y="1660749"/>
                </a:cubicBezTo>
                <a:lnTo>
                  <a:pt x="2673794" y="1698968"/>
                </a:lnTo>
                <a:cubicBezTo>
                  <a:pt x="2768232" y="1730865"/>
                  <a:pt x="2870956" y="1707121"/>
                  <a:pt x="2955415" y="1640323"/>
                </a:cubicBezTo>
                <a:cubicBezTo>
                  <a:pt x="2993943" y="1688574"/>
                  <a:pt x="3012247" y="1750635"/>
                  <a:pt x="3012247" y="1816968"/>
                </a:cubicBezTo>
                <a:cubicBezTo>
                  <a:pt x="3012247" y="1986406"/>
                  <a:pt x="2892829" y="2127952"/>
                  <a:pt x="2733451" y="2161496"/>
                </a:cubicBezTo>
                <a:cubicBezTo>
                  <a:pt x="2570803" y="2185843"/>
                  <a:pt x="2422847" y="2122052"/>
                  <a:pt x="2373218" y="2004561"/>
                </a:cubicBezTo>
                <a:cubicBezTo>
                  <a:pt x="2397575" y="1987765"/>
                  <a:pt x="2417022" y="1964396"/>
                  <a:pt x="2431421" y="1936987"/>
                </a:cubicBezTo>
                <a:cubicBezTo>
                  <a:pt x="2469123" y="1865220"/>
                  <a:pt x="2466430" y="1776674"/>
                  <a:pt x="2424327" y="1703750"/>
                </a:cubicBezTo>
                <a:lnTo>
                  <a:pt x="2390880" y="1723060"/>
                </a:lnTo>
                <a:cubicBezTo>
                  <a:pt x="2426033" y="1783948"/>
                  <a:pt x="2428758" y="1857660"/>
                  <a:pt x="2398065" y="1917447"/>
                </a:cubicBezTo>
                <a:cubicBezTo>
                  <a:pt x="2386618" y="1939743"/>
                  <a:pt x="2371177" y="1958844"/>
                  <a:pt x="2348681" y="1969064"/>
                </a:cubicBezTo>
                <a:lnTo>
                  <a:pt x="2314536" y="1978212"/>
                </a:lnTo>
                <a:lnTo>
                  <a:pt x="2320989" y="1994504"/>
                </a:lnTo>
                <a:cubicBezTo>
                  <a:pt x="2292439" y="2010252"/>
                  <a:pt x="2259301" y="2017439"/>
                  <a:pt x="2224883" y="2015050"/>
                </a:cubicBezTo>
                <a:cubicBezTo>
                  <a:pt x="2157880" y="2010397"/>
                  <a:pt x="2096183" y="1970105"/>
                  <a:pt x="2062112" y="1908746"/>
                </a:cubicBezTo>
                <a:lnTo>
                  <a:pt x="2028307" y="1927422"/>
                </a:lnTo>
                <a:cubicBezTo>
                  <a:pt x="2069101" y="2000945"/>
                  <a:pt x="2143517" y="2048870"/>
                  <a:pt x="2224395" y="2053708"/>
                </a:cubicBezTo>
                <a:cubicBezTo>
                  <a:pt x="2263912" y="2056070"/>
                  <a:pt x="2302036" y="2047984"/>
                  <a:pt x="2335071" y="2030056"/>
                </a:cubicBezTo>
                <a:cubicBezTo>
                  <a:pt x="2400196" y="2159379"/>
                  <a:pt x="2567325" y="2230480"/>
                  <a:pt x="2748680" y="2204554"/>
                </a:cubicBezTo>
                <a:cubicBezTo>
                  <a:pt x="2767068" y="2240602"/>
                  <a:pt x="2774723" y="2281713"/>
                  <a:pt x="2774723" y="2324613"/>
                </a:cubicBezTo>
                <a:cubicBezTo>
                  <a:pt x="2774723" y="2444667"/>
                  <a:pt x="2714770" y="2550720"/>
                  <a:pt x="2619461" y="2609132"/>
                </a:cubicBezTo>
                <a:cubicBezTo>
                  <a:pt x="2594093" y="2739763"/>
                  <a:pt x="2496512" y="2844553"/>
                  <a:pt x="2368919" y="2876858"/>
                </a:cubicBezTo>
                <a:cubicBezTo>
                  <a:pt x="2184369" y="2908073"/>
                  <a:pt x="2016372" y="2826285"/>
                  <a:pt x="1978290" y="2684161"/>
                </a:cubicBezTo>
                <a:lnTo>
                  <a:pt x="1939323" y="2694602"/>
                </a:lnTo>
                <a:cubicBezTo>
                  <a:pt x="1970494" y="2810931"/>
                  <a:pt x="2075973" y="2892306"/>
                  <a:pt x="2210223" y="2912307"/>
                </a:cubicBezTo>
                <a:cubicBezTo>
                  <a:pt x="2165434" y="3014618"/>
                  <a:pt x="2062317" y="3083879"/>
                  <a:pt x="1943022" y="3083879"/>
                </a:cubicBezTo>
                <a:cubicBezTo>
                  <a:pt x="1804718" y="3083879"/>
                  <a:pt x="1736151" y="2990782"/>
                  <a:pt x="1657612" y="2862428"/>
                </a:cubicBezTo>
                <a:cubicBezTo>
                  <a:pt x="1632100" y="2775963"/>
                  <a:pt x="1598588" y="2449530"/>
                  <a:pt x="1653064" y="2147091"/>
                </a:cubicBezTo>
                <a:cubicBezTo>
                  <a:pt x="1775302" y="2294672"/>
                  <a:pt x="1947360" y="2360889"/>
                  <a:pt x="2101389" y="2319520"/>
                </a:cubicBezTo>
                <a:lnTo>
                  <a:pt x="2085913" y="2268654"/>
                </a:lnTo>
                <a:cubicBezTo>
                  <a:pt x="1935632" y="2308197"/>
                  <a:pt x="1765039" y="2228547"/>
                  <a:pt x="1652548" y="2065927"/>
                </a:cubicBezTo>
                <a:cubicBezTo>
                  <a:pt x="1594744" y="1988631"/>
                  <a:pt x="1552933" y="1543383"/>
                  <a:pt x="1647107" y="1210118"/>
                </a:cubicBezTo>
                <a:cubicBezTo>
                  <a:pt x="1757451" y="1073526"/>
                  <a:pt x="1924310" y="1023711"/>
                  <a:pt x="2044795" y="1095494"/>
                </a:cubicBezTo>
                <a:lnTo>
                  <a:pt x="2046624" y="1092427"/>
                </a:lnTo>
                <a:cubicBezTo>
                  <a:pt x="2044963" y="1115904"/>
                  <a:pt x="2049817" y="1139574"/>
                  <a:pt x="2059741" y="1162003"/>
                </a:cubicBezTo>
                <a:cubicBezTo>
                  <a:pt x="2085174" y="1219476"/>
                  <a:pt x="2140055" y="1259997"/>
                  <a:pt x="2204060" y="1268556"/>
                </a:cubicBezTo>
                <a:lnTo>
                  <a:pt x="2208020" y="1238949"/>
                </a:lnTo>
                <a:cubicBezTo>
                  <a:pt x="2154665" y="1231814"/>
                  <a:pt x="2108853" y="1198319"/>
                  <a:pt x="2087448" y="1150798"/>
                </a:cubicBezTo>
                <a:cubicBezTo>
                  <a:pt x="2064784" y="1100476"/>
                  <a:pt x="2073123" y="1042569"/>
                  <a:pt x="2109077" y="1000639"/>
                </a:cubicBezTo>
                <a:cubicBezTo>
                  <a:pt x="2142987" y="961090"/>
                  <a:pt x="2196315" y="941798"/>
                  <a:pt x="2249471" y="949847"/>
                </a:cubicBezTo>
                <a:lnTo>
                  <a:pt x="2253988" y="920317"/>
                </a:lnTo>
                <a:cubicBezTo>
                  <a:pt x="2190211" y="910645"/>
                  <a:pt x="2126205" y="934132"/>
                  <a:pt x="2085632" y="982099"/>
                </a:cubicBezTo>
                <a:lnTo>
                  <a:pt x="2052614" y="1055246"/>
                </a:lnTo>
                <a:cubicBezTo>
                  <a:pt x="1928226" y="988072"/>
                  <a:pt x="1765306" y="1028878"/>
                  <a:pt x="1646726" y="1149851"/>
                </a:cubicBezTo>
                <a:cubicBezTo>
                  <a:pt x="1576863" y="1018908"/>
                  <a:pt x="1584053" y="461235"/>
                  <a:pt x="1633436" y="269593"/>
                </a:cubicBezTo>
                <a:cubicBezTo>
                  <a:pt x="1697428" y="119029"/>
                  <a:pt x="1776459" y="0"/>
                  <a:pt x="1943022" y="0"/>
                </a:cubicBezTo>
                <a:close/>
                <a:moveTo>
                  <a:pt x="1125035" y="0"/>
                </a:moveTo>
                <a:cubicBezTo>
                  <a:pt x="1263339" y="0"/>
                  <a:pt x="1331906" y="93097"/>
                  <a:pt x="1410445" y="221451"/>
                </a:cubicBezTo>
                <a:cubicBezTo>
                  <a:pt x="1435957" y="307916"/>
                  <a:pt x="1469469" y="634350"/>
                  <a:pt x="1414993" y="936788"/>
                </a:cubicBezTo>
                <a:cubicBezTo>
                  <a:pt x="1292755" y="789207"/>
                  <a:pt x="1120697" y="722990"/>
                  <a:pt x="966668" y="764359"/>
                </a:cubicBezTo>
                <a:lnTo>
                  <a:pt x="982144" y="815225"/>
                </a:lnTo>
                <a:cubicBezTo>
                  <a:pt x="1132425" y="775682"/>
                  <a:pt x="1303018" y="855332"/>
                  <a:pt x="1415509" y="1017952"/>
                </a:cubicBezTo>
                <a:cubicBezTo>
                  <a:pt x="1473313" y="1095249"/>
                  <a:pt x="1515123" y="1540497"/>
                  <a:pt x="1420950" y="1873762"/>
                </a:cubicBezTo>
                <a:cubicBezTo>
                  <a:pt x="1310606" y="2010353"/>
                  <a:pt x="1143747" y="2060168"/>
                  <a:pt x="1023262" y="1988385"/>
                </a:cubicBezTo>
                <a:lnTo>
                  <a:pt x="1021433" y="1991453"/>
                </a:lnTo>
                <a:cubicBezTo>
                  <a:pt x="1023094" y="1967976"/>
                  <a:pt x="1018240" y="1944306"/>
                  <a:pt x="1008316" y="1921877"/>
                </a:cubicBezTo>
                <a:cubicBezTo>
                  <a:pt x="982883" y="1864403"/>
                  <a:pt x="928002" y="1823883"/>
                  <a:pt x="863997" y="1815323"/>
                </a:cubicBezTo>
                <a:lnTo>
                  <a:pt x="860037" y="1844930"/>
                </a:lnTo>
                <a:cubicBezTo>
                  <a:pt x="913392" y="1852066"/>
                  <a:pt x="959204" y="1885560"/>
                  <a:pt x="980609" y="1933082"/>
                </a:cubicBezTo>
                <a:cubicBezTo>
                  <a:pt x="1003273" y="1983404"/>
                  <a:pt x="994934" y="2041310"/>
                  <a:pt x="958980" y="2083241"/>
                </a:cubicBezTo>
                <a:cubicBezTo>
                  <a:pt x="925070" y="2122789"/>
                  <a:pt x="871742" y="2142082"/>
                  <a:pt x="818586" y="2134033"/>
                </a:cubicBezTo>
                <a:lnTo>
                  <a:pt x="814069" y="2163562"/>
                </a:lnTo>
                <a:cubicBezTo>
                  <a:pt x="877846" y="2173235"/>
                  <a:pt x="941852" y="2149747"/>
                  <a:pt x="982425" y="2101780"/>
                </a:cubicBezTo>
                <a:lnTo>
                  <a:pt x="1015443" y="2028633"/>
                </a:lnTo>
                <a:cubicBezTo>
                  <a:pt x="1139831" y="2095808"/>
                  <a:pt x="1302751" y="2055001"/>
                  <a:pt x="1421331" y="1934029"/>
                </a:cubicBezTo>
                <a:cubicBezTo>
                  <a:pt x="1491194" y="2064971"/>
                  <a:pt x="1484003" y="2622644"/>
                  <a:pt x="1434621" y="2814287"/>
                </a:cubicBezTo>
                <a:cubicBezTo>
                  <a:pt x="1370629" y="2964850"/>
                  <a:pt x="1291598" y="3083879"/>
                  <a:pt x="1125035" y="3083879"/>
                </a:cubicBezTo>
                <a:cubicBezTo>
                  <a:pt x="976622" y="3083879"/>
                  <a:pt x="853248" y="2976677"/>
                  <a:pt x="835482" y="2834581"/>
                </a:cubicBezTo>
                <a:cubicBezTo>
                  <a:pt x="1001251" y="2760784"/>
                  <a:pt x="1101560" y="2608549"/>
                  <a:pt x="1075194" y="2460607"/>
                </a:cubicBezTo>
                <a:lnTo>
                  <a:pt x="1035713" y="2468996"/>
                </a:lnTo>
                <a:cubicBezTo>
                  <a:pt x="1060354" y="2611450"/>
                  <a:pt x="948194" y="2759243"/>
                  <a:pt x="773360" y="2817692"/>
                </a:cubicBezTo>
                <a:cubicBezTo>
                  <a:pt x="763867" y="2823239"/>
                  <a:pt x="753648" y="2823760"/>
                  <a:pt x="743309" y="2823760"/>
                </a:cubicBezTo>
                <a:cubicBezTo>
                  <a:pt x="576747" y="2823760"/>
                  <a:pt x="441721" y="2688734"/>
                  <a:pt x="441721" y="2522172"/>
                </a:cubicBezTo>
                <a:lnTo>
                  <a:pt x="459036" y="2436399"/>
                </a:lnTo>
                <a:lnTo>
                  <a:pt x="441721" y="2436399"/>
                </a:lnTo>
                <a:lnTo>
                  <a:pt x="441721" y="2427537"/>
                </a:lnTo>
                <a:cubicBezTo>
                  <a:pt x="305234" y="2414137"/>
                  <a:pt x="200762" y="2297266"/>
                  <a:pt x="200762" y="2155997"/>
                </a:cubicBezTo>
                <a:lnTo>
                  <a:pt x="217593" y="2072628"/>
                </a:lnTo>
                <a:cubicBezTo>
                  <a:pt x="89802" y="2019727"/>
                  <a:pt x="0" y="1893768"/>
                  <a:pt x="0" y="1746838"/>
                </a:cubicBezTo>
                <a:cubicBezTo>
                  <a:pt x="0" y="1665177"/>
                  <a:pt x="27737" y="1589996"/>
                  <a:pt x="75847" y="1531990"/>
                </a:cubicBezTo>
                <a:cubicBezTo>
                  <a:pt x="158816" y="1432590"/>
                  <a:pt x="276275" y="1387641"/>
                  <a:pt x="381353" y="1423131"/>
                </a:cubicBezTo>
                <a:lnTo>
                  <a:pt x="394263" y="1384911"/>
                </a:lnTo>
                <a:cubicBezTo>
                  <a:pt x="299825" y="1353014"/>
                  <a:pt x="197101" y="1376758"/>
                  <a:pt x="112642" y="1443556"/>
                </a:cubicBezTo>
                <a:cubicBezTo>
                  <a:pt x="74114" y="1395305"/>
                  <a:pt x="55810" y="1333244"/>
                  <a:pt x="55810" y="1266911"/>
                </a:cubicBezTo>
                <a:cubicBezTo>
                  <a:pt x="55810" y="1097473"/>
                  <a:pt x="175228" y="955927"/>
                  <a:pt x="334606" y="922383"/>
                </a:cubicBezTo>
                <a:cubicBezTo>
                  <a:pt x="497254" y="898036"/>
                  <a:pt x="645210" y="961827"/>
                  <a:pt x="694839" y="1079319"/>
                </a:cubicBezTo>
                <a:cubicBezTo>
                  <a:pt x="670482" y="1096114"/>
                  <a:pt x="651035" y="1119484"/>
                  <a:pt x="636636" y="1146893"/>
                </a:cubicBezTo>
                <a:cubicBezTo>
                  <a:pt x="598934" y="1218660"/>
                  <a:pt x="601627" y="1307205"/>
                  <a:pt x="643730" y="1380130"/>
                </a:cubicBezTo>
                <a:lnTo>
                  <a:pt x="677177" y="1360819"/>
                </a:lnTo>
                <a:cubicBezTo>
                  <a:pt x="642024" y="1299932"/>
                  <a:pt x="639299" y="1226219"/>
                  <a:pt x="669992" y="1166433"/>
                </a:cubicBezTo>
                <a:cubicBezTo>
                  <a:pt x="681439" y="1144136"/>
                  <a:pt x="696880" y="1125036"/>
                  <a:pt x="719376" y="1114815"/>
                </a:cubicBezTo>
                <a:lnTo>
                  <a:pt x="753521" y="1105667"/>
                </a:lnTo>
                <a:lnTo>
                  <a:pt x="747068" y="1089375"/>
                </a:lnTo>
                <a:cubicBezTo>
                  <a:pt x="775618" y="1073627"/>
                  <a:pt x="808756" y="1066440"/>
                  <a:pt x="843174" y="1068829"/>
                </a:cubicBezTo>
                <a:cubicBezTo>
                  <a:pt x="910177" y="1073482"/>
                  <a:pt x="971874" y="1113774"/>
                  <a:pt x="1005945" y="1175134"/>
                </a:cubicBezTo>
                <a:lnTo>
                  <a:pt x="1039750" y="1156458"/>
                </a:lnTo>
                <a:cubicBezTo>
                  <a:pt x="998956" y="1082934"/>
                  <a:pt x="924540" y="1035010"/>
                  <a:pt x="843662" y="1030172"/>
                </a:cubicBezTo>
                <a:cubicBezTo>
                  <a:pt x="804145" y="1027809"/>
                  <a:pt x="766021" y="1035895"/>
                  <a:pt x="732986" y="1053824"/>
                </a:cubicBezTo>
                <a:cubicBezTo>
                  <a:pt x="667861" y="924500"/>
                  <a:pt x="500732" y="853399"/>
                  <a:pt x="319377" y="879325"/>
                </a:cubicBezTo>
                <a:cubicBezTo>
                  <a:pt x="300989" y="843277"/>
                  <a:pt x="293334" y="802167"/>
                  <a:pt x="293334" y="759266"/>
                </a:cubicBezTo>
                <a:cubicBezTo>
                  <a:pt x="293334" y="639212"/>
                  <a:pt x="353287" y="533159"/>
                  <a:pt x="448596" y="474747"/>
                </a:cubicBezTo>
                <a:cubicBezTo>
                  <a:pt x="473964" y="344116"/>
                  <a:pt x="571545" y="239326"/>
                  <a:pt x="699138" y="207021"/>
                </a:cubicBezTo>
                <a:cubicBezTo>
                  <a:pt x="883688" y="175806"/>
                  <a:pt x="1051685" y="257594"/>
                  <a:pt x="1089767" y="399718"/>
                </a:cubicBezTo>
                <a:lnTo>
                  <a:pt x="1128734" y="389277"/>
                </a:lnTo>
                <a:cubicBezTo>
                  <a:pt x="1097563" y="272948"/>
                  <a:pt x="992084" y="191573"/>
                  <a:pt x="857834" y="171572"/>
                </a:cubicBezTo>
                <a:cubicBezTo>
                  <a:pt x="902623" y="69261"/>
                  <a:pt x="1005740" y="0"/>
                  <a:pt x="11250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72" name="Group 110">
            <a:extLst>
              <a:ext uri="{FF2B5EF4-FFF2-40B4-BE49-F238E27FC236}">
                <a16:creationId xmlns:a16="http://schemas.microsoft.com/office/drawing/2014/main" xmlns="" id="{D519BD50-C580-4623-8810-E04695FA5F45}"/>
              </a:ext>
            </a:extLst>
          </p:cNvPr>
          <p:cNvGrpSpPr/>
          <p:nvPr/>
        </p:nvGrpSpPr>
        <p:grpSpPr>
          <a:xfrm>
            <a:off x="5291982" y="2416729"/>
            <a:ext cx="501857" cy="554555"/>
            <a:chOff x="4835382" y="73243"/>
            <a:chExt cx="2920830" cy="3227535"/>
          </a:xfrm>
          <a:solidFill>
            <a:schemeClr val="accent4"/>
          </a:solidFill>
        </p:grpSpPr>
        <p:sp>
          <p:nvSpPr>
            <p:cNvPr id="73" name="Freeform 111">
              <a:extLst>
                <a:ext uri="{FF2B5EF4-FFF2-40B4-BE49-F238E27FC236}">
                  <a16:creationId xmlns:a16="http://schemas.microsoft.com/office/drawing/2014/main" xmlns="" id="{BBCCCC44-B257-423A-BB40-01303C1A40E8}"/>
                </a:ext>
              </a:extLst>
            </p:cNvPr>
            <p:cNvSpPr/>
            <p:nvPr/>
          </p:nvSpPr>
          <p:spPr>
            <a:xfrm>
              <a:off x="4835382" y="73243"/>
              <a:ext cx="2920830" cy="3227535"/>
            </a:xfrm>
            <a:custGeom>
              <a:avLst/>
              <a:gdLst>
                <a:gd name="connsiteX0" fmla="*/ 3030279 w 4784651"/>
                <a:gd name="connsiteY0" fmla="*/ 0 h 5890437"/>
                <a:gd name="connsiteX1" fmla="*/ 765544 w 4784651"/>
                <a:gd name="connsiteY1" fmla="*/ 1935126 h 5890437"/>
                <a:gd name="connsiteX2" fmla="*/ 0 w 4784651"/>
                <a:gd name="connsiteY2" fmla="*/ 3051544 h 5890437"/>
                <a:gd name="connsiteX3" fmla="*/ 510363 w 4784651"/>
                <a:gd name="connsiteY3" fmla="*/ 3327991 h 5890437"/>
                <a:gd name="connsiteX4" fmla="*/ 297711 w 4784651"/>
                <a:gd name="connsiteY4" fmla="*/ 3657600 h 5890437"/>
                <a:gd name="connsiteX5" fmla="*/ 489097 w 4784651"/>
                <a:gd name="connsiteY5" fmla="*/ 3870251 h 5890437"/>
                <a:gd name="connsiteX6" fmla="*/ 372139 w 4784651"/>
                <a:gd name="connsiteY6" fmla="*/ 4061637 h 5890437"/>
                <a:gd name="connsiteX7" fmla="*/ 563525 w 4784651"/>
                <a:gd name="connsiteY7" fmla="*/ 4316819 h 5890437"/>
                <a:gd name="connsiteX8" fmla="*/ 499730 w 4784651"/>
                <a:gd name="connsiteY8" fmla="*/ 4976037 h 5890437"/>
                <a:gd name="connsiteX9" fmla="*/ 1754372 w 4784651"/>
                <a:gd name="connsiteY9" fmla="*/ 5199321 h 5890437"/>
                <a:gd name="connsiteX10" fmla="*/ 1945758 w 4784651"/>
                <a:gd name="connsiteY10" fmla="*/ 5890437 h 5890437"/>
                <a:gd name="connsiteX11" fmla="*/ 4784651 w 4784651"/>
                <a:gd name="connsiteY11" fmla="*/ 5858540 h 5890437"/>
                <a:gd name="connsiteX12" fmla="*/ 4561367 w 4784651"/>
                <a:gd name="connsiteY12" fmla="*/ 4189228 h 5890437"/>
                <a:gd name="connsiteX13" fmla="*/ 3030279 w 4784651"/>
                <a:gd name="connsiteY13" fmla="*/ 0 h 5890437"/>
                <a:gd name="connsiteX0" fmla="*/ 3030279 w 4784651"/>
                <a:gd name="connsiteY0" fmla="*/ 114 h 5890551"/>
                <a:gd name="connsiteX1" fmla="*/ 765544 w 4784651"/>
                <a:gd name="connsiteY1" fmla="*/ 1935240 h 5890551"/>
                <a:gd name="connsiteX2" fmla="*/ 0 w 4784651"/>
                <a:gd name="connsiteY2" fmla="*/ 3051658 h 5890551"/>
                <a:gd name="connsiteX3" fmla="*/ 510363 w 4784651"/>
                <a:gd name="connsiteY3" fmla="*/ 3328105 h 5890551"/>
                <a:gd name="connsiteX4" fmla="*/ 297711 w 4784651"/>
                <a:gd name="connsiteY4" fmla="*/ 3657714 h 5890551"/>
                <a:gd name="connsiteX5" fmla="*/ 489097 w 4784651"/>
                <a:gd name="connsiteY5" fmla="*/ 3870365 h 5890551"/>
                <a:gd name="connsiteX6" fmla="*/ 372139 w 4784651"/>
                <a:gd name="connsiteY6" fmla="*/ 4061751 h 5890551"/>
                <a:gd name="connsiteX7" fmla="*/ 563525 w 4784651"/>
                <a:gd name="connsiteY7" fmla="*/ 4316933 h 5890551"/>
                <a:gd name="connsiteX8" fmla="*/ 499730 w 4784651"/>
                <a:gd name="connsiteY8" fmla="*/ 4976151 h 5890551"/>
                <a:gd name="connsiteX9" fmla="*/ 1754372 w 4784651"/>
                <a:gd name="connsiteY9" fmla="*/ 5199435 h 5890551"/>
                <a:gd name="connsiteX10" fmla="*/ 1945758 w 4784651"/>
                <a:gd name="connsiteY10" fmla="*/ 5890551 h 5890551"/>
                <a:gd name="connsiteX11" fmla="*/ 4784651 w 4784651"/>
                <a:gd name="connsiteY11" fmla="*/ 5858654 h 5890551"/>
                <a:gd name="connsiteX12" fmla="*/ 4561367 w 4784651"/>
                <a:gd name="connsiteY12" fmla="*/ 4189342 h 5890551"/>
                <a:gd name="connsiteX13" fmla="*/ 3030279 w 4784651"/>
                <a:gd name="connsiteY13" fmla="*/ 114 h 5890551"/>
                <a:gd name="connsiteX0" fmla="*/ 3030279 w 4784651"/>
                <a:gd name="connsiteY0" fmla="*/ 398 h 5890835"/>
                <a:gd name="connsiteX1" fmla="*/ 765544 w 4784651"/>
                <a:gd name="connsiteY1" fmla="*/ 1935524 h 5890835"/>
                <a:gd name="connsiteX2" fmla="*/ 0 w 4784651"/>
                <a:gd name="connsiteY2" fmla="*/ 3051942 h 5890835"/>
                <a:gd name="connsiteX3" fmla="*/ 510363 w 4784651"/>
                <a:gd name="connsiteY3" fmla="*/ 3328389 h 5890835"/>
                <a:gd name="connsiteX4" fmla="*/ 297711 w 4784651"/>
                <a:gd name="connsiteY4" fmla="*/ 3657998 h 5890835"/>
                <a:gd name="connsiteX5" fmla="*/ 489097 w 4784651"/>
                <a:gd name="connsiteY5" fmla="*/ 3870649 h 5890835"/>
                <a:gd name="connsiteX6" fmla="*/ 372139 w 4784651"/>
                <a:gd name="connsiteY6" fmla="*/ 4062035 h 5890835"/>
                <a:gd name="connsiteX7" fmla="*/ 563525 w 4784651"/>
                <a:gd name="connsiteY7" fmla="*/ 4317217 h 5890835"/>
                <a:gd name="connsiteX8" fmla="*/ 499730 w 4784651"/>
                <a:gd name="connsiteY8" fmla="*/ 4976435 h 5890835"/>
                <a:gd name="connsiteX9" fmla="*/ 1754372 w 4784651"/>
                <a:gd name="connsiteY9" fmla="*/ 5199719 h 5890835"/>
                <a:gd name="connsiteX10" fmla="*/ 1945758 w 4784651"/>
                <a:gd name="connsiteY10" fmla="*/ 5890835 h 5890835"/>
                <a:gd name="connsiteX11" fmla="*/ 4784651 w 4784651"/>
                <a:gd name="connsiteY11" fmla="*/ 5858938 h 5890835"/>
                <a:gd name="connsiteX12" fmla="*/ 4561367 w 4784651"/>
                <a:gd name="connsiteY12" fmla="*/ 4189626 h 5890835"/>
                <a:gd name="connsiteX13" fmla="*/ 3030279 w 4784651"/>
                <a:gd name="connsiteY13" fmla="*/ 398 h 5890835"/>
                <a:gd name="connsiteX0" fmla="*/ 3030279 w 5042277"/>
                <a:gd name="connsiteY0" fmla="*/ 663 h 5891100"/>
                <a:gd name="connsiteX1" fmla="*/ 765544 w 5042277"/>
                <a:gd name="connsiteY1" fmla="*/ 1935789 h 5891100"/>
                <a:gd name="connsiteX2" fmla="*/ 0 w 5042277"/>
                <a:gd name="connsiteY2" fmla="*/ 3052207 h 5891100"/>
                <a:gd name="connsiteX3" fmla="*/ 510363 w 5042277"/>
                <a:gd name="connsiteY3" fmla="*/ 3328654 h 5891100"/>
                <a:gd name="connsiteX4" fmla="*/ 297711 w 5042277"/>
                <a:gd name="connsiteY4" fmla="*/ 3658263 h 5891100"/>
                <a:gd name="connsiteX5" fmla="*/ 489097 w 5042277"/>
                <a:gd name="connsiteY5" fmla="*/ 3870914 h 5891100"/>
                <a:gd name="connsiteX6" fmla="*/ 372139 w 5042277"/>
                <a:gd name="connsiteY6" fmla="*/ 4062300 h 5891100"/>
                <a:gd name="connsiteX7" fmla="*/ 563525 w 5042277"/>
                <a:gd name="connsiteY7" fmla="*/ 4317482 h 5891100"/>
                <a:gd name="connsiteX8" fmla="*/ 499730 w 5042277"/>
                <a:gd name="connsiteY8" fmla="*/ 4976700 h 5891100"/>
                <a:gd name="connsiteX9" fmla="*/ 1754372 w 5042277"/>
                <a:gd name="connsiteY9" fmla="*/ 5199984 h 5891100"/>
                <a:gd name="connsiteX10" fmla="*/ 1945758 w 5042277"/>
                <a:gd name="connsiteY10" fmla="*/ 5891100 h 5891100"/>
                <a:gd name="connsiteX11" fmla="*/ 4784651 w 5042277"/>
                <a:gd name="connsiteY11" fmla="*/ 5859203 h 5891100"/>
                <a:gd name="connsiteX12" fmla="*/ 4561367 w 5042277"/>
                <a:gd name="connsiteY12" fmla="*/ 4189891 h 5891100"/>
                <a:gd name="connsiteX13" fmla="*/ 3030279 w 5042277"/>
                <a:gd name="connsiteY13" fmla="*/ 663 h 5891100"/>
                <a:gd name="connsiteX0" fmla="*/ 3030279 w 5316637"/>
                <a:gd name="connsiteY0" fmla="*/ 1079 h 5891516"/>
                <a:gd name="connsiteX1" fmla="*/ 765544 w 5316637"/>
                <a:gd name="connsiteY1" fmla="*/ 1936205 h 5891516"/>
                <a:gd name="connsiteX2" fmla="*/ 0 w 5316637"/>
                <a:gd name="connsiteY2" fmla="*/ 3052623 h 5891516"/>
                <a:gd name="connsiteX3" fmla="*/ 510363 w 5316637"/>
                <a:gd name="connsiteY3" fmla="*/ 3329070 h 5891516"/>
                <a:gd name="connsiteX4" fmla="*/ 297711 w 5316637"/>
                <a:gd name="connsiteY4" fmla="*/ 3658679 h 5891516"/>
                <a:gd name="connsiteX5" fmla="*/ 489097 w 5316637"/>
                <a:gd name="connsiteY5" fmla="*/ 3871330 h 5891516"/>
                <a:gd name="connsiteX6" fmla="*/ 372139 w 5316637"/>
                <a:gd name="connsiteY6" fmla="*/ 4062716 h 5891516"/>
                <a:gd name="connsiteX7" fmla="*/ 563525 w 5316637"/>
                <a:gd name="connsiteY7" fmla="*/ 4317898 h 5891516"/>
                <a:gd name="connsiteX8" fmla="*/ 499730 w 5316637"/>
                <a:gd name="connsiteY8" fmla="*/ 4977116 h 5891516"/>
                <a:gd name="connsiteX9" fmla="*/ 1754372 w 5316637"/>
                <a:gd name="connsiteY9" fmla="*/ 5200400 h 5891516"/>
                <a:gd name="connsiteX10" fmla="*/ 1945758 w 5316637"/>
                <a:gd name="connsiteY10" fmla="*/ 5891516 h 5891516"/>
                <a:gd name="connsiteX11" fmla="*/ 4784651 w 5316637"/>
                <a:gd name="connsiteY11" fmla="*/ 5859619 h 5891516"/>
                <a:gd name="connsiteX12" fmla="*/ 4890977 w 5316637"/>
                <a:gd name="connsiteY12" fmla="*/ 3520456 h 5891516"/>
                <a:gd name="connsiteX13" fmla="*/ 3030279 w 5316637"/>
                <a:gd name="connsiteY13" fmla="*/ 1079 h 5891516"/>
                <a:gd name="connsiteX0" fmla="*/ 3030279 w 5338934"/>
                <a:gd name="connsiteY0" fmla="*/ 561 h 5890998"/>
                <a:gd name="connsiteX1" fmla="*/ 765544 w 5338934"/>
                <a:gd name="connsiteY1" fmla="*/ 1935687 h 5890998"/>
                <a:gd name="connsiteX2" fmla="*/ 0 w 5338934"/>
                <a:gd name="connsiteY2" fmla="*/ 3052105 h 5890998"/>
                <a:gd name="connsiteX3" fmla="*/ 510363 w 5338934"/>
                <a:gd name="connsiteY3" fmla="*/ 3328552 h 5890998"/>
                <a:gd name="connsiteX4" fmla="*/ 297711 w 5338934"/>
                <a:gd name="connsiteY4" fmla="*/ 3658161 h 5890998"/>
                <a:gd name="connsiteX5" fmla="*/ 489097 w 5338934"/>
                <a:gd name="connsiteY5" fmla="*/ 3870812 h 5890998"/>
                <a:gd name="connsiteX6" fmla="*/ 372139 w 5338934"/>
                <a:gd name="connsiteY6" fmla="*/ 4062198 h 5890998"/>
                <a:gd name="connsiteX7" fmla="*/ 563525 w 5338934"/>
                <a:gd name="connsiteY7" fmla="*/ 4317380 h 5890998"/>
                <a:gd name="connsiteX8" fmla="*/ 499730 w 5338934"/>
                <a:gd name="connsiteY8" fmla="*/ 4976598 h 5890998"/>
                <a:gd name="connsiteX9" fmla="*/ 1754372 w 5338934"/>
                <a:gd name="connsiteY9" fmla="*/ 5199882 h 5890998"/>
                <a:gd name="connsiteX10" fmla="*/ 1945758 w 5338934"/>
                <a:gd name="connsiteY10" fmla="*/ 5890998 h 5890998"/>
                <a:gd name="connsiteX11" fmla="*/ 4784651 w 5338934"/>
                <a:gd name="connsiteY11" fmla="*/ 5859101 h 5890998"/>
                <a:gd name="connsiteX12" fmla="*/ 4890977 w 5338934"/>
                <a:gd name="connsiteY12" fmla="*/ 3519938 h 5890998"/>
                <a:gd name="connsiteX13" fmla="*/ 3030279 w 5338934"/>
                <a:gd name="connsiteY13" fmla="*/ 561 h 5890998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75 h 5890612"/>
                <a:gd name="connsiteX1" fmla="*/ 765544 w 5381346"/>
                <a:gd name="connsiteY1" fmla="*/ 1935301 h 5890612"/>
                <a:gd name="connsiteX2" fmla="*/ 0 w 5381346"/>
                <a:gd name="connsiteY2" fmla="*/ 3051719 h 5890612"/>
                <a:gd name="connsiteX3" fmla="*/ 510363 w 5381346"/>
                <a:gd name="connsiteY3" fmla="*/ 3328166 h 5890612"/>
                <a:gd name="connsiteX4" fmla="*/ 297711 w 5381346"/>
                <a:gd name="connsiteY4" fmla="*/ 3657775 h 5890612"/>
                <a:gd name="connsiteX5" fmla="*/ 489097 w 5381346"/>
                <a:gd name="connsiteY5" fmla="*/ 3870426 h 5890612"/>
                <a:gd name="connsiteX6" fmla="*/ 372139 w 5381346"/>
                <a:gd name="connsiteY6" fmla="*/ 4061812 h 5890612"/>
                <a:gd name="connsiteX7" fmla="*/ 563525 w 5381346"/>
                <a:gd name="connsiteY7" fmla="*/ 4316994 h 5890612"/>
                <a:gd name="connsiteX8" fmla="*/ 499730 w 5381346"/>
                <a:gd name="connsiteY8" fmla="*/ 4976212 h 5890612"/>
                <a:gd name="connsiteX9" fmla="*/ 1754372 w 5381346"/>
                <a:gd name="connsiteY9" fmla="*/ 5199496 h 5890612"/>
                <a:gd name="connsiteX10" fmla="*/ 1945758 w 5381346"/>
                <a:gd name="connsiteY10" fmla="*/ 5890612 h 5890612"/>
                <a:gd name="connsiteX11" fmla="*/ 4784651 w 5381346"/>
                <a:gd name="connsiteY11" fmla="*/ 5858715 h 5890612"/>
                <a:gd name="connsiteX12" fmla="*/ 4890977 w 5381346"/>
                <a:gd name="connsiteY12" fmla="*/ 3519552 h 5890612"/>
                <a:gd name="connsiteX13" fmla="*/ 3030279 w 5381346"/>
                <a:gd name="connsiteY13" fmla="*/ 175 h 5890612"/>
                <a:gd name="connsiteX0" fmla="*/ 3030279 w 5381346"/>
                <a:gd name="connsiteY0" fmla="*/ 1733 h 5892170"/>
                <a:gd name="connsiteX1" fmla="*/ 0 w 5381346"/>
                <a:gd name="connsiteY1" fmla="*/ 3053277 h 5892170"/>
                <a:gd name="connsiteX2" fmla="*/ 510363 w 5381346"/>
                <a:gd name="connsiteY2" fmla="*/ 3329724 h 5892170"/>
                <a:gd name="connsiteX3" fmla="*/ 297711 w 5381346"/>
                <a:gd name="connsiteY3" fmla="*/ 3659333 h 5892170"/>
                <a:gd name="connsiteX4" fmla="*/ 489097 w 5381346"/>
                <a:gd name="connsiteY4" fmla="*/ 3871984 h 5892170"/>
                <a:gd name="connsiteX5" fmla="*/ 372139 w 5381346"/>
                <a:gd name="connsiteY5" fmla="*/ 4063370 h 5892170"/>
                <a:gd name="connsiteX6" fmla="*/ 563525 w 5381346"/>
                <a:gd name="connsiteY6" fmla="*/ 4318552 h 5892170"/>
                <a:gd name="connsiteX7" fmla="*/ 499730 w 5381346"/>
                <a:gd name="connsiteY7" fmla="*/ 4977770 h 5892170"/>
                <a:gd name="connsiteX8" fmla="*/ 1754372 w 5381346"/>
                <a:gd name="connsiteY8" fmla="*/ 5201054 h 5892170"/>
                <a:gd name="connsiteX9" fmla="*/ 1945758 w 5381346"/>
                <a:gd name="connsiteY9" fmla="*/ 5892170 h 5892170"/>
                <a:gd name="connsiteX10" fmla="*/ 4784651 w 5381346"/>
                <a:gd name="connsiteY10" fmla="*/ 5860273 h 5892170"/>
                <a:gd name="connsiteX11" fmla="*/ 4890977 w 5381346"/>
                <a:gd name="connsiteY11" fmla="*/ 3521110 h 5892170"/>
                <a:gd name="connsiteX12" fmla="*/ 3030279 w 5381346"/>
                <a:gd name="connsiteY12" fmla="*/ 1733 h 5892170"/>
                <a:gd name="connsiteX0" fmla="*/ 3030279 w 5381346"/>
                <a:gd name="connsiteY0" fmla="*/ 4 h 5890441"/>
                <a:gd name="connsiteX1" fmla="*/ 0 w 5381346"/>
                <a:gd name="connsiteY1" fmla="*/ 3051548 h 5890441"/>
                <a:gd name="connsiteX2" fmla="*/ 510363 w 5381346"/>
                <a:gd name="connsiteY2" fmla="*/ 3327995 h 5890441"/>
                <a:gd name="connsiteX3" fmla="*/ 297711 w 5381346"/>
                <a:gd name="connsiteY3" fmla="*/ 3657604 h 5890441"/>
                <a:gd name="connsiteX4" fmla="*/ 489097 w 5381346"/>
                <a:gd name="connsiteY4" fmla="*/ 3870255 h 5890441"/>
                <a:gd name="connsiteX5" fmla="*/ 372139 w 5381346"/>
                <a:gd name="connsiteY5" fmla="*/ 4061641 h 5890441"/>
                <a:gd name="connsiteX6" fmla="*/ 563525 w 5381346"/>
                <a:gd name="connsiteY6" fmla="*/ 4316823 h 5890441"/>
                <a:gd name="connsiteX7" fmla="*/ 499730 w 5381346"/>
                <a:gd name="connsiteY7" fmla="*/ 4976041 h 5890441"/>
                <a:gd name="connsiteX8" fmla="*/ 1754372 w 5381346"/>
                <a:gd name="connsiteY8" fmla="*/ 5199325 h 5890441"/>
                <a:gd name="connsiteX9" fmla="*/ 1945758 w 5381346"/>
                <a:gd name="connsiteY9" fmla="*/ 5890441 h 5890441"/>
                <a:gd name="connsiteX10" fmla="*/ 4784651 w 5381346"/>
                <a:gd name="connsiteY10" fmla="*/ 5858544 h 5890441"/>
                <a:gd name="connsiteX11" fmla="*/ 4890977 w 5381346"/>
                <a:gd name="connsiteY11" fmla="*/ 3519381 h 5890441"/>
                <a:gd name="connsiteX12" fmla="*/ 3030279 w 5381346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30279 w 5381346"/>
                <a:gd name="connsiteY0" fmla="*/ 92120 h 5982557"/>
                <a:gd name="connsiteX1" fmla="*/ 914399 w 5381346"/>
                <a:gd name="connsiteY1" fmla="*/ 1187274 h 5982557"/>
                <a:gd name="connsiteX2" fmla="*/ 0 w 5381346"/>
                <a:gd name="connsiteY2" fmla="*/ 3143664 h 5982557"/>
                <a:gd name="connsiteX3" fmla="*/ 510363 w 5381346"/>
                <a:gd name="connsiteY3" fmla="*/ 3420111 h 5982557"/>
                <a:gd name="connsiteX4" fmla="*/ 297711 w 5381346"/>
                <a:gd name="connsiteY4" fmla="*/ 3749720 h 5982557"/>
                <a:gd name="connsiteX5" fmla="*/ 489097 w 5381346"/>
                <a:gd name="connsiteY5" fmla="*/ 3962371 h 5982557"/>
                <a:gd name="connsiteX6" fmla="*/ 372139 w 5381346"/>
                <a:gd name="connsiteY6" fmla="*/ 4153757 h 5982557"/>
                <a:gd name="connsiteX7" fmla="*/ 563525 w 5381346"/>
                <a:gd name="connsiteY7" fmla="*/ 4408939 h 5982557"/>
                <a:gd name="connsiteX8" fmla="*/ 499730 w 5381346"/>
                <a:gd name="connsiteY8" fmla="*/ 5068157 h 5982557"/>
                <a:gd name="connsiteX9" fmla="*/ 1754372 w 5381346"/>
                <a:gd name="connsiteY9" fmla="*/ 5291441 h 5982557"/>
                <a:gd name="connsiteX10" fmla="*/ 1945758 w 5381346"/>
                <a:gd name="connsiteY10" fmla="*/ 5982557 h 5982557"/>
                <a:gd name="connsiteX11" fmla="*/ 4784651 w 5381346"/>
                <a:gd name="connsiteY11" fmla="*/ 5950660 h 5982557"/>
                <a:gd name="connsiteX12" fmla="*/ 4890977 w 5381346"/>
                <a:gd name="connsiteY12" fmla="*/ 3611497 h 5982557"/>
                <a:gd name="connsiteX13" fmla="*/ 3030279 w 5381346"/>
                <a:gd name="connsiteY13" fmla="*/ 92120 h 5982557"/>
                <a:gd name="connsiteX0" fmla="*/ 3030279 w 5381346"/>
                <a:gd name="connsiteY0" fmla="*/ 94250 h 5984687"/>
                <a:gd name="connsiteX1" fmla="*/ 914399 w 5381346"/>
                <a:gd name="connsiteY1" fmla="*/ 1189404 h 5984687"/>
                <a:gd name="connsiteX2" fmla="*/ 0 w 5381346"/>
                <a:gd name="connsiteY2" fmla="*/ 3145794 h 5984687"/>
                <a:gd name="connsiteX3" fmla="*/ 510363 w 5381346"/>
                <a:gd name="connsiteY3" fmla="*/ 3422241 h 5984687"/>
                <a:gd name="connsiteX4" fmla="*/ 297711 w 5381346"/>
                <a:gd name="connsiteY4" fmla="*/ 3751850 h 5984687"/>
                <a:gd name="connsiteX5" fmla="*/ 489097 w 5381346"/>
                <a:gd name="connsiteY5" fmla="*/ 3964501 h 5984687"/>
                <a:gd name="connsiteX6" fmla="*/ 372139 w 5381346"/>
                <a:gd name="connsiteY6" fmla="*/ 4155887 h 5984687"/>
                <a:gd name="connsiteX7" fmla="*/ 563525 w 5381346"/>
                <a:gd name="connsiteY7" fmla="*/ 4411069 h 5984687"/>
                <a:gd name="connsiteX8" fmla="*/ 499730 w 5381346"/>
                <a:gd name="connsiteY8" fmla="*/ 5070287 h 5984687"/>
                <a:gd name="connsiteX9" fmla="*/ 1754372 w 5381346"/>
                <a:gd name="connsiteY9" fmla="*/ 5293571 h 5984687"/>
                <a:gd name="connsiteX10" fmla="*/ 1945758 w 5381346"/>
                <a:gd name="connsiteY10" fmla="*/ 5984687 h 5984687"/>
                <a:gd name="connsiteX11" fmla="*/ 4784651 w 5381346"/>
                <a:gd name="connsiteY11" fmla="*/ 5952790 h 5984687"/>
                <a:gd name="connsiteX12" fmla="*/ 4890977 w 5381346"/>
                <a:gd name="connsiteY12" fmla="*/ 3613627 h 5984687"/>
                <a:gd name="connsiteX13" fmla="*/ 3030279 w 5381346"/>
                <a:gd name="connsiteY13" fmla="*/ 94250 h 598468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765 w 5381832"/>
                <a:gd name="connsiteY0" fmla="*/ 0 h 5890437"/>
                <a:gd name="connsiteX1" fmla="*/ 890167 w 5381832"/>
                <a:gd name="connsiteY1" fmla="*/ 1098883 h 5890437"/>
                <a:gd name="connsiteX2" fmla="*/ 672821 w 5381832"/>
                <a:gd name="connsiteY2" fmla="*/ 2220272 h 5890437"/>
                <a:gd name="connsiteX3" fmla="*/ 486 w 5381832"/>
                <a:gd name="connsiteY3" fmla="*/ 3051544 h 5890437"/>
                <a:gd name="connsiteX4" fmla="*/ 510849 w 5381832"/>
                <a:gd name="connsiteY4" fmla="*/ 3327991 h 5890437"/>
                <a:gd name="connsiteX5" fmla="*/ 339761 w 5381832"/>
                <a:gd name="connsiteY5" fmla="*/ 3734790 h 5890437"/>
                <a:gd name="connsiteX6" fmla="*/ 531147 w 5381832"/>
                <a:gd name="connsiteY6" fmla="*/ 3870251 h 5890437"/>
                <a:gd name="connsiteX7" fmla="*/ 372625 w 5381832"/>
                <a:gd name="connsiteY7" fmla="*/ 4061637 h 5890437"/>
                <a:gd name="connsiteX8" fmla="*/ 564011 w 5381832"/>
                <a:gd name="connsiteY8" fmla="*/ 4316819 h 5890437"/>
                <a:gd name="connsiteX9" fmla="*/ 500216 w 5381832"/>
                <a:gd name="connsiteY9" fmla="*/ 4976037 h 5890437"/>
                <a:gd name="connsiteX10" fmla="*/ 1754858 w 5381832"/>
                <a:gd name="connsiteY10" fmla="*/ 5039004 h 5890437"/>
                <a:gd name="connsiteX11" fmla="*/ 1946244 w 5381832"/>
                <a:gd name="connsiteY11" fmla="*/ 5890437 h 5890437"/>
                <a:gd name="connsiteX12" fmla="*/ 4785137 w 5381832"/>
                <a:gd name="connsiteY12" fmla="*/ 5858540 h 5890437"/>
                <a:gd name="connsiteX13" fmla="*/ 4891463 w 5381832"/>
                <a:gd name="connsiteY13" fmla="*/ 3519377 h 5890437"/>
                <a:gd name="connsiteX14" fmla="*/ 3030765 w 5381832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1751 h 5892188"/>
                <a:gd name="connsiteX1" fmla="*/ 927042 w 5381929"/>
                <a:gd name="connsiteY1" fmla="*/ 868002 h 5892188"/>
                <a:gd name="connsiteX2" fmla="*/ 672918 w 5381929"/>
                <a:gd name="connsiteY2" fmla="*/ 2222023 h 5892188"/>
                <a:gd name="connsiteX3" fmla="*/ 583 w 5381929"/>
                <a:gd name="connsiteY3" fmla="*/ 3053295 h 5892188"/>
                <a:gd name="connsiteX4" fmla="*/ 510946 w 5381929"/>
                <a:gd name="connsiteY4" fmla="*/ 3329742 h 5892188"/>
                <a:gd name="connsiteX5" fmla="*/ 339858 w 5381929"/>
                <a:gd name="connsiteY5" fmla="*/ 3736541 h 5892188"/>
                <a:gd name="connsiteX6" fmla="*/ 531244 w 5381929"/>
                <a:gd name="connsiteY6" fmla="*/ 3872002 h 5892188"/>
                <a:gd name="connsiteX7" fmla="*/ 372722 w 5381929"/>
                <a:gd name="connsiteY7" fmla="*/ 4063388 h 5892188"/>
                <a:gd name="connsiteX8" fmla="*/ 564108 w 5381929"/>
                <a:gd name="connsiteY8" fmla="*/ 4318570 h 5892188"/>
                <a:gd name="connsiteX9" fmla="*/ 500313 w 5381929"/>
                <a:gd name="connsiteY9" fmla="*/ 4977788 h 5892188"/>
                <a:gd name="connsiteX10" fmla="*/ 1754955 w 5381929"/>
                <a:gd name="connsiteY10" fmla="*/ 5040755 h 5892188"/>
                <a:gd name="connsiteX11" fmla="*/ 1946341 w 5381929"/>
                <a:gd name="connsiteY11" fmla="*/ 5892188 h 5892188"/>
                <a:gd name="connsiteX12" fmla="*/ 4785234 w 5381929"/>
                <a:gd name="connsiteY12" fmla="*/ 5860291 h 5892188"/>
                <a:gd name="connsiteX13" fmla="*/ 4891560 w 5381929"/>
                <a:gd name="connsiteY13" fmla="*/ 3521128 h 5892188"/>
                <a:gd name="connsiteX14" fmla="*/ 3030862 w 5381929"/>
                <a:gd name="connsiteY14" fmla="*/ 1751 h 5892188"/>
                <a:gd name="connsiteX0" fmla="*/ 3031042 w 5382109"/>
                <a:gd name="connsiteY0" fmla="*/ 1751 h 5892188"/>
                <a:gd name="connsiteX1" fmla="*/ 927222 w 5382109"/>
                <a:gd name="connsiteY1" fmla="*/ 868002 h 5892188"/>
                <a:gd name="connsiteX2" fmla="*/ 577563 w 5382109"/>
                <a:gd name="connsiteY2" fmla="*/ 2303910 h 5892188"/>
                <a:gd name="connsiteX3" fmla="*/ 763 w 5382109"/>
                <a:gd name="connsiteY3" fmla="*/ 3053295 h 5892188"/>
                <a:gd name="connsiteX4" fmla="*/ 511126 w 5382109"/>
                <a:gd name="connsiteY4" fmla="*/ 3329742 h 5892188"/>
                <a:gd name="connsiteX5" fmla="*/ 340038 w 5382109"/>
                <a:gd name="connsiteY5" fmla="*/ 3736541 h 5892188"/>
                <a:gd name="connsiteX6" fmla="*/ 531424 w 5382109"/>
                <a:gd name="connsiteY6" fmla="*/ 3872002 h 5892188"/>
                <a:gd name="connsiteX7" fmla="*/ 372902 w 5382109"/>
                <a:gd name="connsiteY7" fmla="*/ 4063388 h 5892188"/>
                <a:gd name="connsiteX8" fmla="*/ 564288 w 5382109"/>
                <a:gd name="connsiteY8" fmla="*/ 4318570 h 5892188"/>
                <a:gd name="connsiteX9" fmla="*/ 500493 w 5382109"/>
                <a:gd name="connsiteY9" fmla="*/ 4977788 h 5892188"/>
                <a:gd name="connsiteX10" fmla="*/ 1755135 w 5382109"/>
                <a:gd name="connsiteY10" fmla="*/ 5040755 h 5892188"/>
                <a:gd name="connsiteX11" fmla="*/ 1946521 w 5382109"/>
                <a:gd name="connsiteY11" fmla="*/ 5892188 h 5892188"/>
                <a:gd name="connsiteX12" fmla="*/ 4785414 w 5382109"/>
                <a:gd name="connsiteY12" fmla="*/ 5860291 h 5892188"/>
                <a:gd name="connsiteX13" fmla="*/ 4891740 w 5382109"/>
                <a:gd name="connsiteY13" fmla="*/ 3521128 h 5892188"/>
                <a:gd name="connsiteX14" fmla="*/ 3031042 w 5382109"/>
                <a:gd name="connsiteY14" fmla="*/ 1751 h 5892188"/>
                <a:gd name="connsiteX0" fmla="*/ 3031042 w 5382109"/>
                <a:gd name="connsiteY0" fmla="*/ 2101 h 5892538"/>
                <a:gd name="connsiteX1" fmla="*/ 913575 w 5382109"/>
                <a:gd name="connsiteY1" fmla="*/ 827408 h 5892538"/>
                <a:gd name="connsiteX2" fmla="*/ 577563 w 5382109"/>
                <a:gd name="connsiteY2" fmla="*/ 2304260 h 5892538"/>
                <a:gd name="connsiteX3" fmla="*/ 763 w 5382109"/>
                <a:gd name="connsiteY3" fmla="*/ 3053645 h 5892538"/>
                <a:gd name="connsiteX4" fmla="*/ 511126 w 5382109"/>
                <a:gd name="connsiteY4" fmla="*/ 3330092 h 5892538"/>
                <a:gd name="connsiteX5" fmla="*/ 340038 w 5382109"/>
                <a:gd name="connsiteY5" fmla="*/ 3736891 h 5892538"/>
                <a:gd name="connsiteX6" fmla="*/ 531424 w 5382109"/>
                <a:gd name="connsiteY6" fmla="*/ 3872352 h 5892538"/>
                <a:gd name="connsiteX7" fmla="*/ 372902 w 5382109"/>
                <a:gd name="connsiteY7" fmla="*/ 4063738 h 5892538"/>
                <a:gd name="connsiteX8" fmla="*/ 564288 w 5382109"/>
                <a:gd name="connsiteY8" fmla="*/ 4318920 h 5892538"/>
                <a:gd name="connsiteX9" fmla="*/ 500493 w 5382109"/>
                <a:gd name="connsiteY9" fmla="*/ 4978138 h 5892538"/>
                <a:gd name="connsiteX10" fmla="*/ 1755135 w 5382109"/>
                <a:gd name="connsiteY10" fmla="*/ 5041105 h 5892538"/>
                <a:gd name="connsiteX11" fmla="*/ 1946521 w 5382109"/>
                <a:gd name="connsiteY11" fmla="*/ 5892538 h 5892538"/>
                <a:gd name="connsiteX12" fmla="*/ 4785414 w 5382109"/>
                <a:gd name="connsiteY12" fmla="*/ 5860641 h 5892538"/>
                <a:gd name="connsiteX13" fmla="*/ 4891740 w 5382109"/>
                <a:gd name="connsiteY13" fmla="*/ 3521478 h 5892538"/>
                <a:gd name="connsiteX14" fmla="*/ 3031042 w 5382109"/>
                <a:gd name="connsiteY14" fmla="*/ 2101 h 5892538"/>
                <a:gd name="connsiteX0" fmla="*/ 3031042 w 5382109"/>
                <a:gd name="connsiteY0" fmla="*/ 941 h 5891378"/>
                <a:gd name="connsiteX1" fmla="*/ 886280 w 5382109"/>
                <a:gd name="connsiteY1" fmla="*/ 1071908 h 5891378"/>
                <a:gd name="connsiteX2" fmla="*/ 577563 w 5382109"/>
                <a:gd name="connsiteY2" fmla="*/ 2303100 h 5891378"/>
                <a:gd name="connsiteX3" fmla="*/ 763 w 5382109"/>
                <a:gd name="connsiteY3" fmla="*/ 3052485 h 5891378"/>
                <a:gd name="connsiteX4" fmla="*/ 511126 w 5382109"/>
                <a:gd name="connsiteY4" fmla="*/ 3328932 h 5891378"/>
                <a:gd name="connsiteX5" fmla="*/ 340038 w 5382109"/>
                <a:gd name="connsiteY5" fmla="*/ 3735731 h 5891378"/>
                <a:gd name="connsiteX6" fmla="*/ 531424 w 5382109"/>
                <a:gd name="connsiteY6" fmla="*/ 3871192 h 5891378"/>
                <a:gd name="connsiteX7" fmla="*/ 372902 w 5382109"/>
                <a:gd name="connsiteY7" fmla="*/ 4062578 h 5891378"/>
                <a:gd name="connsiteX8" fmla="*/ 564288 w 5382109"/>
                <a:gd name="connsiteY8" fmla="*/ 4317760 h 5891378"/>
                <a:gd name="connsiteX9" fmla="*/ 500493 w 5382109"/>
                <a:gd name="connsiteY9" fmla="*/ 4976978 h 5891378"/>
                <a:gd name="connsiteX10" fmla="*/ 1755135 w 5382109"/>
                <a:gd name="connsiteY10" fmla="*/ 5039945 h 5891378"/>
                <a:gd name="connsiteX11" fmla="*/ 1946521 w 5382109"/>
                <a:gd name="connsiteY11" fmla="*/ 5891378 h 5891378"/>
                <a:gd name="connsiteX12" fmla="*/ 4785414 w 5382109"/>
                <a:gd name="connsiteY12" fmla="*/ 5859481 h 5891378"/>
                <a:gd name="connsiteX13" fmla="*/ 4891740 w 5382109"/>
                <a:gd name="connsiteY13" fmla="*/ 3520318 h 5891378"/>
                <a:gd name="connsiteX14" fmla="*/ 3031042 w 5382109"/>
                <a:gd name="connsiteY14" fmla="*/ 941 h 5891378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627 h 5891064"/>
                <a:gd name="connsiteX1" fmla="*/ 777098 w 5382109"/>
                <a:gd name="connsiteY1" fmla="*/ 1180776 h 5891064"/>
                <a:gd name="connsiteX2" fmla="*/ 577563 w 5382109"/>
                <a:gd name="connsiteY2" fmla="*/ 2302786 h 5891064"/>
                <a:gd name="connsiteX3" fmla="*/ 763 w 5382109"/>
                <a:gd name="connsiteY3" fmla="*/ 3052171 h 5891064"/>
                <a:gd name="connsiteX4" fmla="*/ 511126 w 5382109"/>
                <a:gd name="connsiteY4" fmla="*/ 3328618 h 5891064"/>
                <a:gd name="connsiteX5" fmla="*/ 340038 w 5382109"/>
                <a:gd name="connsiteY5" fmla="*/ 3735417 h 5891064"/>
                <a:gd name="connsiteX6" fmla="*/ 531424 w 5382109"/>
                <a:gd name="connsiteY6" fmla="*/ 3870878 h 5891064"/>
                <a:gd name="connsiteX7" fmla="*/ 372902 w 5382109"/>
                <a:gd name="connsiteY7" fmla="*/ 4062264 h 5891064"/>
                <a:gd name="connsiteX8" fmla="*/ 564288 w 5382109"/>
                <a:gd name="connsiteY8" fmla="*/ 4317446 h 5891064"/>
                <a:gd name="connsiteX9" fmla="*/ 500493 w 5382109"/>
                <a:gd name="connsiteY9" fmla="*/ 4976664 h 5891064"/>
                <a:gd name="connsiteX10" fmla="*/ 1755135 w 5382109"/>
                <a:gd name="connsiteY10" fmla="*/ 5039631 h 5891064"/>
                <a:gd name="connsiteX11" fmla="*/ 1946521 w 5382109"/>
                <a:gd name="connsiteY11" fmla="*/ 5891064 h 5891064"/>
                <a:gd name="connsiteX12" fmla="*/ 4785414 w 5382109"/>
                <a:gd name="connsiteY12" fmla="*/ 5859167 h 5891064"/>
                <a:gd name="connsiteX13" fmla="*/ 4891740 w 5382109"/>
                <a:gd name="connsiteY13" fmla="*/ 3520004 h 5891064"/>
                <a:gd name="connsiteX14" fmla="*/ 3031042 w 5382109"/>
                <a:gd name="connsiteY14" fmla="*/ 627 h 5891064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8119 w 5389186"/>
                <a:gd name="connsiteY0" fmla="*/ 968 h 5891405"/>
                <a:gd name="connsiteX1" fmla="*/ 784175 w 5389186"/>
                <a:gd name="connsiteY1" fmla="*/ 1181117 h 5891405"/>
                <a:gd name="connsiteX2" fmla="*/ 530049 w 5389186"/>
                <a:gd name="connsiteY2" fmla="*/ 2303127 h 5891405"/>
                <a:gd name="connsiteX3" fmla="*/ 7840 w 5389186"/>
                <a:gd name="connsiteY3" fmla="*/ 3052512 h 5891405"/>
                <a:gd name="connsiteX4" fmla="*/ 518203 w 5389186"/>
                <a:gd name="connsiteY4" fmla="*/ 3328959 h 5891405"/>
                <a:gd name="connsiteX5" fmla="*/ 347115 w 5389186"/>
                <a:gd name="connsiteY5" fmla="*/ 3735758 h 5891405"/>
                <a:gd name="connsiteX6" fmla="*/ 538501 w 5389186"/>
                <a:gd name="connsiteY6" fmla="*/ 3871219 h 5891405"/>
                <a:gd name="connsiteX7" fmla="*/ 379979 w 5389186"/>
                <a:gd name="connsiteY7" fmla="*/ 4062605 h 5891405"/>
                <a:gd name="connsiteX8" fmla="*/ 571365 w 5389186"/>
                <a:gd name="connsiteY8" fmla="*/ 4317787 h 5891405"/>
                <a:gd name="connsiteX9" fmla="*/ 507570 w 5389186"/>
                <a:gd name="connsiteY9" fmla="*/ 4977005 h 5891405"/>
                <a:gd name="connsiteX10" fmla="*/ 1762212 w 5389186"/>
                <a:gd name="connsiteY10" fmla="*/ 5039972 h 5891405"/>
                <a:gd name="connsiteX11" fmla="*/ 1953598 w 5389186"/>
                <a:gd name="connsiteY11" fmla="*/ 5891405 h 5891405"/>
                <a:gd name="connsiteX12" fmla="*/ 4792491 w 5389186"/>
                <a:gd name="connsiteY12" fmla="*/ 5859508 h 5891405"/>
                <a:gd name="connsiteX13" fmla="*/ 4898817 w 5389186"/>
                <a:gd name="connsiteY13" fmla="*/ 3520345 h 5891405"/>
                <a:gd name="connsiteX14" fmla="*/ 3038119 w 5389186"/>
                <a:gd name="connsiteY14" fmla="*/ 968 h 5891405"/>
                <a:gd name="connsiteX0" fmla="*/ 3037057 w 5388124"/>
                <a:gd name="connsiteY0" fmla="*/ 968 h 5891405"/>
                <a:gd name="connsiteX1" fmla="*/ 783113 w 5388124"/>
                <a:gd name="connsiteY1" fmla="*/ 1181117 h 5891405"/>
                <a:gd name="connsiteX2" fmla="*/ 528987 w 5388124"/>
                <a:gd name="connsiteY2" fmla="*/ 2303127 h 5891405"/>
                <a:gd name="connsiteX3" fmla="*/ 6778 w 5388124"/>
                <a:gd name="connsiteY3" fmla="*/ 3052512 h 5891405"/>
                <a:gd name="connsiteX4" fmla="*/ 517141 w 5388124"/>
                <a:gd name="connsiteY4" fmla="*/ 3328959 h 5891405"/>
                <a:gd name="connsiteX5" fmla="*/ 346053 w 5388124"/>
                <a:gd name="connsiteY5" fmla="*/ 3735758 h 5891405"/>
                <a:gd name="connsiteX6" fmla="*/ 537439 w 5388124"/>
                <a:gd name="connsiteY6" fmla="*/ 3871219 h 5891405"/>
                <a:gd name="connsiteX7" fmla="*/ 378917 w 5388124"/>
                <a:gd name="connsiteY7" fmla="*/ 4062605 h 5891405"/>
                <a:gd name="connsiteX8" fmla="*/ 570303 w 5388124"/>
                <a:gd name="connsiteY8" fmla="*/ 4317787 h 5891405"/>
                <a:gd name="connsiteX9" fmla="*/ 506508 w 5388124"/>
                <a:gd name="connsiteY9" fmla="*/ 4977005 h 5891405"/>
                <a:gd name="connsiteX10" fmla="*/ 1761150 w 5388124"/>
                <a:gd name="connsiteY10" fmla="*/ 5039972 h 5891405"/>
                <a:gd name="connsiteX11" fmla="*/ 1952536 w 5388124"/>
                <a:gd name="connsiteY11" fmla="*/ 5891405 h 5891405"/>
                <a:gd name="connsiteX12" fmla="*/ 4791429 w 5388124"/>
                <a:gd name="connsiteY12" fmla="*/ 5859508 h 5891405"/>
                <a:gd name="connsiteX13" fmla="*/ 4897755 w 5388124"/>
                <a:gd name="connsiteY13" fmla="*/ 3520345 h 5891405"/>
                <a:gd name="connsiteX14" fmla="*/ 3037057 w 5388124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2980702 w 5331769"/>
                <a:gd name="connsiteY0" fmla="*/ 968 h 5891405"/>
                <a:gd name="connsiteX1" fmla="*/ 726758 w 5331769"/>
                <a:gd name="connsiteY1" fmla="*/ 1181117 h 5891405"/>
                <a:gd name="connsiteX2" fmla="*/ 472632 w 5331769"/>
                <a:gd name="connsiteY2" fmla="*/ 2303127 h 5891405"/>
                <a:gd name="connsiteX3" fmla="*/ 5014 w 5331769"/>
                <a:gd name="connsiteY3" fmla="*/ 3079808 h 5891405"/>
                <a:gd name="connsiteX4" fmla="*/ 460786 w 5331769"/>
                <a:gd name="connsiteY4" fmla="*/ 3328959 h 5891405"/>
                <a:gd name="connsiteX5" fmla="*/ 289698 w 5331769"/>
                <a:gd name="connsiteY5" fmla="*/ 3735758 h 5891405"/>
                <a:gd name="connsiteX6" fmla="*/ 481084 w 5331769"/>
                <a:gd name="connsiteY6" fmla="*/ 3871219 h 5891405"/>
                <a:gd name="connsiteX7" fmla="*/ 322562 w 5331769"/>
                <a:gd name="connsiteY7" fmla="*/ 4062605 h 5891405"/>
                <a:gd name="connsiteX8" fmla="*/ 513948 w 5331769"/>
                <a:gd name="connsiteY8" fmla="*/ 4317787 h 5891405"/>
                <a:gd name="connsiteX9" fmla="*/ 450153 w 5331769"/>
                <a:gd name="connsiteY9" fmla="*/ 4977005 h 5891405"/>
                <a:gd name="connsiteX10" fmla="*/ 1704795 w 5331769"/>
                <a:gd name="connsiteY10" fmla="*/ 5039972 h 5891405"/>
                <a:gd name="connsiteX11" fmla="*/ 1896181 w 5331769"/>
                <a:gd name="connsiteY11" fmla="*/ 5891405 h 5891405"/>
                <a:gd name="connsiteX12" fmla="*/ 4735074 w 5331769"/>
                <a:gd name="connsiteY12" fmla="*/ 5859508 h 5891405"/>
                <a:gd name="connsiteX13" fmla="*/ 4841400 w 5331769"/>
                <a:gd name="connsiteY13" fmla="*/ 3520345 h 5891405"/>
                <a:gd name="connsiteX14" fmla="*/ 2980702 w 5331769"/>
                <a:gd name="connsiteY14" fmla="*/ 968 h 5891405"/>
                <a:gd name="connsiteX0" fmla="*/ 2980491 w 5331558"/>
                <a:gd name="connsiteY0" fmla="*/ 968 h 5891405"/>
                <a:gd name="connsiteX1" fmla="*/ 726547 w 5331558"/>
                <a:gd name="connsiteY1" fmla="*/ 1181117 h 5891405"/>
                <a:gd name="connsiteX2" fmla="*/ 486068 w 5331558"/>
                <a:gd name="connsiteY2" fmla="*/ 2371366 h 5891405"/>
                <a:gd name="connsiteX3" fmla="*/ 4803 w 5331558"/>
                <a:gd name="connsiteY3" fmla="*/ 3079808 h 5891405"/>
                <a:gd name="connsiteX4" fmla="*/ 460575 w 5331558"/>
                <a:gd name="connsiteY4" fmla="*/ 3328959 h 5891405"/>
                <a:gd name="connsiteX5" fmla="*/ 289487 w 5331558"/>
                <a:gd name="connsiteY5" fmla="*/ 3735758 h 5891405"/>
                <a:gd name="connsiteX6" fmla="*/ 480873 w 5331558"/>
                <a:gd name="connsiteY6" fmla="*/ 3871219 h 5891405"/>
                <a:gd name="connsiteX7" fmla="*/ 322351 w 5331558"/>
                <a:gd name="connsiteY7" fmla="*/ 4062605 h 5891405"/>
                <a:gd name="connsiteX8" fmla="*/ 513737 w 5331558"/>
                <a:gd name="connsiteY8" fmla="*/ 4317787 h 5891405"/>
                <a:gd name="connsiteX9" fmla="*/ 449942 w 5331558"/>
                <a:gd name="connsiteY9" fmla="*/ 4977005 h 5891405"/>
                <a:gd name="connsiteX10" fmla="*/ 1704584 w 5331558"/>
                <a:gd name="connsiteY10" fmla="*/ 5039972 h 5891405"/>
                <a:gd name="connsiteX11" fmla="*/ 1895970 w 5331558"/>
                <a:gd name="connsiteY11" fmla="*/ 5891405 h 5891405"/>
                <a:gd name="connsiteX12" fmla="*/ 4734863 w 5331558"/>
                <a:gd name="connsiteY12" fmla="*/ 5859508 h 5891405"/>
                <a:gd name="connsiteX13" fmla="*/ 4841189 w 5331558"/>
                <a:gd name="connsiteY13" fmla="*/ 3520345 h 5891405"/>
                <a:gd name="connsiteX14" fmla="*/ 2980491 w 5331558"/>
                <a:gd name="connsiteY14" fmla="*/ 968 h 589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31558" h="5891405">
                  <a:moveTo>
                    <a:pt x="2980491" y="968"/>
                  </a:moveTo>
                  <a:cubicBezTo>
                    <a:pt x="1784302" y="-22254"/>
                    <a:pt x="1040642" y="372305"/>
                    <a:pt x="726547" y="1181117"/>
                  </a:cubicBezTo>
                  <a:cubicBezTo>
                    <a:pt x="528785" y="1834793"/>
                    <a:pt x="744238" y="2066938"/>
                    <a:pt x="486068" y="2371366"/>
                  </a:cubicBezTo>
                  <a:cubicBezTo>
                    <a:pt x="239818" y="2677225"/>
                    <a:pt x="-40213" y="2911644"/>
                    <a:pt x="4803" y="3079808"/>
                  </a:cubicBezTo>
                  <a:cubicBezTo>
                    <a:pt x="109541" y="3181162"/>
                    <a:pt x="260766" y="3266498"/>
                    <a:pt x="460575" y="3328959"/>
                  </a:cubicBezTo>
                  <a:cubicBezTo>
                    <a:pt x="403546" y="3464559"/>
                    <a:pt x="198074" y="3641722"/>
                    <a:pt x="289487" y="3735758"/>
                  </a:cubicBezTo>
                  <a:lnTo>
                    <a:pt x="480873" y="3871219"/>
                  </a:lnTo>
                  <a:cubicBezTo>
                    <a:pt x="428032" y="3935014"/>
                    <a:pt x="303940" y="3939433"/>
                    <a:pt x="322351" y="4062605"/>
                  </a:cubicBezTo>
                  <a:cubicBezTo>
                    <a:pt x="362395" y="4195168"/>
                    <a:pt x="550882" y="4226788"/>
                    <a:pt x="513737" y="4317787"/>
                  </a:cubicBezTo>
                  <a:cubicBezTo>
                    <a:pt x="397470" y="4561276"/>
                    <a:pt x="358392" y="4876020"/>
                    <a:pt x="449942" y="4977005"/>
                  </a:cubicBezTo>
                  <a:cubicBezTo>
                    <a:pt x="636587" y="5158310"/>
                    <a:pt x="1197305" y="5208988"/>
                    <a:pt x="1704584" y="5039972"/>
                  </a:cubicBezTo>
                  <a:lnTo>
                    <a:pt x="1895970" y="5891405"/>
                  </a:lnTo>
                  <a:lnTo>
                    <a:pt x="4734863" y="5859508"/>
                  </a:lnTo>
                  <a:cubicBezTo>
                    <a:pt x="4366268" y="4516262"/>
                    <a:pt x="4422975" y="3927926"/>
                    <a:pt x="4841189" y="3520345"/>
                  </a:cubicBezTo>
                  <a:cubicBezTo>
                    <a:pt x="6117095" y="1964448"/>
                    <a:pt x="4692333" y="36409"/>
                    <a:pt x="2980491" y="9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4" name="Oval 37">
              <a:extLst>
                <a:ext uri="{FF2B5EF4-FFF2-40B4-BE49-F238E27FC236}">
                  <a16:creationId xmlns:a16="http://schemas.microsoft.com/office/drawing/2014/main" xmlns="" id="{0711327E-9191-4394-B64D-73AD56C41377}"/>
                </a:ext>
              </a:extLst>
            </p:cNvPr>
            <p:cNvSpPr/>
            <p:nvPr/>
          </p:nvSpPr>
          <p:spPr>
            <a:xfrm rot="18100542">
              <a:off x="5907878" y="-58593"/>
              <a:ext cx="1436045" cy="2141152"/>
            </a:xfrm>
            <a:custGeom>
              <a:avLst/>
              <a:gdLst/>
              <a:ahLst/>
              <a:cxnLst/>
              <a:rect l="l" t="t" r="r" b="b"/>
              <a:pathLst>
                <a:path w="1170491" h="1745209">
                  <a:moveTo>
                    <a:pt x="429221" y="671495"/>
                  </a:moveTo>
                  <a:cubicBezTo>
                    <a:pt x="415869" y="670322"/>
                    <a:pt x="402356" y="670624"/>
                    <a:pt x="388917" y="672439"/>
                  </a:cubicBezTo>
                  <a:cubicBezTo>
                    <a:pt x="370997" y="674859"/>
                    <a:pt x="353207" y="679968"/>
                    <a:pt x="336101" y="687858"/>
                  </a:cubicBezTo>
                  <a:lnTo>
                    <a:pt x="344770" y="708640"/>
                  </a:lnTo>
                  <a:cubicBezTo>
                    <a:pt x="405276" y="680369"/>
                    <a:pt x="475531" y="691805"/>
                    <a:pt x="523918" y="737799"/>
                  </a:cubicBezTo>
                  <a:cubicBezTo>
                    <a:pt x="569388" y="781022"/>
                    <a:pt x="587723" y="847396"/>
                    <a:pt x="571504" y="910067"/>
                  </a:cubicBezTo>
                  <a:lnTo>
                    <a:pt x="593243" y="915886"/>
                  </a:lnTo>
                  <a:cubicBezTo>
                    <a:pt x="611678" y="844923"/>
                    <a:pt x="590662" y="769719"/>
                    <a:pt x="538740" y="720849"/>
                  </a:cubicBezTo>
                  <a:cubicBezTo>
                    <a:pt x="507886" y="691808"/>
                    <a:pt x="469277" y="675014"/>
                    <a:pt x="429221" y="671495"/>
                  </a:cubicBezTo>
                  <a:close/>
                  <a:moveTo>
                    <a:pt x="588421" y="580980"/>
                  </a:moveTo>
                  <a:cubicBezTo>
                    <a:pt x="534186" y="581239"/>
                    <a:pt x="482134" y="605639"/>
                    <a:pt x="446738" y="649695"/>
                  </a:cubicBezTo>
                  <a:lnTo>
                    <a:pt x="463760" y="664437"/>
                  </a:lnTo>
                  <a:cubicBezTo>
                    <a:pt x="505329" y="612166"/>
                    <a:pt x="573320" y="591099"/>
                    <a:pt x="637132" y="610714"/>
                  </a:cubicBezTo>
                  <a:cubicBezTo>
                    <a:pt x="697098" y="629147"/>
                    <a:pt x="743088" y="680397"/>
                    <a:pt x="756495" y="743730"/>
                  </a:cubicBezTo>
                  <a:lnTo>
                    <a:pt x="778549" y="739251"/>
                  </a:lnTo>
                  <a:cubicBezTo>
                    <a:pt x="763432" y="667508"/>
                    <a:pt x="711108" y="609548"/>
                    <a:pt x="642848" y="588934"/>
                  </a:cubicBezTo>
                  <a:cubicBezTo>
                    <a:pt x="624821" y="583490"/>
                    <a:pt x="606500" y="580894"/>
                    <a:pt x="588421" y="580980"/>
                  </a:cubicBezTo>
                  <a:close/>
                  <a:moveTo>
                    <a:pt x="533817" y="0"/>
                  </a:moveTo>
                  <a:cubicBezTo>
                    <a:pt x="617807" y="1"/>
                    <a:pt x="687626" y="60667"/>
                    <a:pt x="697680" y="141081"/>
                  </a:cubicBezTo>
                  <a:cubicBezTo>
                    <a:pt x="603869" y="182843"/>
                    <a:pt x="547102" y="268997"/>
                    <a:pt x="562024" y="352718"/>
                  </a:cubicBezTo>
                  <a:lnTo>
                    <a:pt x="584367" y="347971"/>
                  </a:lnTo>
                  <a:cubicBezTo>
                    <a:pt x="570422" y="267354"/>
                    <a:pt x="633895" y="183716"/>
                    <a:pt x="732836" y="150639"/>
                  </a:cubicBezTo>
                  <a:cubicBezTo>
                    <a:pt x="738208" y="147500"/>
                    <a:pt x="743991" y="147205"/>
                    <a:pt x="749842" y="147205"/>
                  </a:cubicBezTo>
                  <a:cubicBezTo>
                    <a:pt x="844103" y="147205"/>
                    <a:pt x="920515" y="223618"/>
                    <a:pt x="920515" y="317877"/>
                  </a:cubicBezTo>
                  <a:lnTo>
                    <a:pt x="910716" y="366417"/>
                  </a:lnTo>
                  <a:lnTo>
                    <a:pt x="920515" y="366418"/>
                  </a:lnTo>
                  <a:lnTo>
                    <a:pt x="920515" y="371433"/>
                  </a:lnTo>
                  <a:cubicBezTo>
                    <a:pt x="997755" y="379016"/>
                    <a:pt x="1056877" y="445155"/>
                    <a:pt x="1056877" y="525101"/>
                  </a:cubicBezTo>
                  <a:lnTo>
                    <a:pt x="1047351" y="572282"/>
                  </a:lnTo>
                  <a:cubicBezTo>
                    <a:pt x="1119671" y="602218"/>
                    <a:pt x="1170491" y="673500"/>
                    <a:pt x="1170491" y="756650"/>
                  </a:cubicBezTo>
                  <a:cubicBezTo>
                    <a:pt x="1170490" y="802863"/>
                    <a:pt x="1154794" y="845409"/>
                    <a:pt x="1127569" y="878235"/>
                  </a:cubicBezTo>
                  <a:cubicBezTo>
                    <a:pt x="1080615" y="934488"/>
                    <a:pt x="1014142" y="959925"/>
                    <a:pt x="954678" y="939840"/>
                  </a:cubicBezTo>
                  <a:lnTo>
                    <a:pt x="947373" y="961469"/>
                  </a:lnTo>
                  <a:cubicBezTo>
                    <a:pt x="1000817" y="979520"/>
                    <a:pt x="1058949" y="966083"/>
                    <a:pt x="1106746" y="928282"/>
                  </a:cubicBezTo>
                  <a:cubicBezTo>
                    <a:pt x="1128548" y="955588"/>
                    <a:pt x="1138907" y="990708"/>
                    <a:pt x="1138907" y="1028247"/>
                  </a:cubicBezTo>
                  <a:cubicBezTo>
                    <a:pt x="1138907" y="1124134"/>
                    <a:pt x="1071328" y="1204237"/>
                    <a:pt x="981133" y="1223220"/>
                  </a:cubicBezTo>
                  <a:cubicBezTo>
                    <a:pt x="889088" y="1236998"/>
                    <a:pt x="805358" y="1200898"/>
                    <a:pt x="777272" y="1134408"/>
                  </a:cubicBezTo>
                  <a:cubicBezTo>
                    <a:pt x="791057" y="1124903"/>
                    <a:pt x="802061" y="1111678"/>
                    <a:pt x="810210" y="1096167"/>
                  </a:cubicBezTo>
                  <a:cubicBezTo>
                    <a:pt x="831546" y="1055553"/>
                    <a:pt x="830022" y="1005443"/>
                    <a:pt x="806195" y="964175"/>
                  </a:cubicBezTo>
                  <a:lnTo>
                    <a:pt x="787267" y="975103"/>
                  </a:lnTo>
                  <a:cubicBezTo>
                    <a:pt x="807161" y="1009560"/>
                    <a:pt x="808703" y="1051275"/>
                    <a:pt x="791333" y="1085110"/>
                  </a:cubicBezTo>
                  <a:cubicBezTo>
                    <a:pt x="784855" y="1097727"/>
                    <a:pt x="776117" y="1108536"/>
                    <a:pt x="763385" y="1114320"/>
                  </a:cubicBezTo>
                  <a:lnTo>
                    <a:pt x="744063" y="1119497"/>
                  </a:lnTo>
                  <a:lnTo>
                    <a:pt x="747716" y="1128718"/>
                  </a:lnTo>
                  <a:cubicBezTo>
                    <a:pt x="731558" y="1137628"/>
                    <a:pt x="712804" y="1141697"/>
                    <a:pt x="693327" y="1140344"/>
                  </a:cubicBezTo>
                  <a:cubicBezTo>
                    <a:pt x="655409" y="1137711"/>
                    <a:pt x="620494" y="1114908"/>
                    <a:pt x="601213" y="1080185"/>
                  </a:cubicBezTo>
                  <a:lnTo>
                    <a:pt x="582082" y="1090754"/>
                  </a:lnTo>
                  <a:cubicBezTo>
                    <a:pt x="605167" y="1132362"/>
                    <a:pt x="647281" y="1159482"/>
                    <a:pt x="693051" y="1162221"/>
                  </a:cubicBezTo>
                  <a:cubicBezTo>
                    <a:pt x="715413" y="1163558"/>
                    <a:pt x="736989" y="1158982"/>
                    <a:pt x="755684" y="1148835"/>
                  </a:cubicBezTo>
                  <a:cubicBezTo>
                    <a:pt x="792539" y="1222022"/>
                    <a:pt x="887119" y="1262260"/>
                    <a:pt x="989751" y="1247587"/>
                  </a:cubicBezTo>
                  <a:cubicBezTo>
                    <a:pt x="1000157" y="1267987"/>
                    <a:pt x="1004489" y="1291252"/>
                    <a:pt x="1004488" y="1315531"/>
                  </a:cubicBezTo>
                  <a:cubicBezTo>
                    <a:pt x="1004488" y="1381750"/>
                    <a:pt x="972258" y="1440443"/>
                    <a:pt x="920375" y="1473506"/>
                  </a:cubicBezTo>
                  <a:lnTo>
                    <a:pt x="913116" y="1474079"/>
                  </a:lnTo>
                  <a:cubicBezTo>
                    <a:pt x="850536" y="1469665"/>
                    <a:pt x="794159" y="1430126"/>
                    <a:pt x="766796" y="1371458"/>
                  </a:cubicBezTo>
                  <a:lnTo>
                    <a:pt x="746323" y="1380801"/>
                  </a:lnTo>
                  <a:cubicBezTo>
                    <a:pt x="776874" y="1446464"/>
                    <a:pt x="839753" y="1490827"/>
                    <a:pt x="909888" y="1496052"/>
                  </a:cubicBezTo>
                  <a:cubicBezTo>
                    <a:pt x="891948" y="1561049"/>
                    <a:pt x="840393" y="1611456"/>
                    <a:pt x="774838" y="1628054"/>
                  </a:cubicBezTo>
                  <a:cubicBezTo>
                    <a:pt x="686646" y="1642970"/>
                    <a:pt x="605133" y="1612285"/>
                    <a:pt x="571751" y="1552195"/>
                  </a:cubicBezTo>
                  <a:lnTo>
                    <a:pt x="550649" y="1566422"/>
                  </a:lnTo>
                  <a:cubicBezTo>
                    <a:pt x="577499" y="1609979"/>
                    <a:pt x="626419" y="1639383"/>
                    <a:pt x="685031" y="1648114"/>
                  </a:cubicBezTo>
                  <a:cubicBezTo>
                    <a:pt x="659684" y="1706013"/>
                    <a:pt x="601329" y="1745210"/>
                    <a:pt x="533818" y="1745209"/>
                  </a:cubicBezTo>
                  <a:cubicBezTo>
                    <a:pt x="455549" y="1745210"/>
                    <a:pt x="416747" y="1692524"/>
                    <a:pt x="372301" y="1619888"/>
                  </a:cubicBezTo>
                  <a:lnTo>
                    <a:pt x="366380" y="1592106"/>
                  </a:lnTo>
                  <a:cubicBezTo>
                    <a:pt x="305091" y="1567105"/>
                    <a:pt x="259811" y="1511085"/>
                    <a:pt x="250590" y="1443452"/>
                  </a:cubicBezTo>
                  <a:cubicBezTo>
                    <a:pt x="203712" y="1453117"/>
                    <a:pt x="158965" y="1444975"/>
                    <a:pt x="117260" y="1407178"/>
                  </a:cubicBezTo>
                  <a:cubicBezTo>
                    <a:pt x="55030" y="1350772"/>
                    <a:pt x="44039" y="1258933"/>
                    <a:pt x="90593" y="1192598"/>
                  </a:cubicBezTo>
                  <a:cubicBezTo>
                    <a:pt x="186799" y="1224213"/>
                    <a:pt x="285304" y="1199642"/>
                    <a:pt x="330760" y="1129474"/>
                  </a:cubicBezTo>
                  <a:lnTo>
                    <a:pt x="344999" y="1132822"/>
                  </a:lnTo>
                  <a:cubicBezTo>
                    <a:pt x="420009" y="1139731"/>
                    <a:pt x="490500" y="1101048"/>
                    <a:pt x="524987" y="1034051"/>
                  </a:cubicBezTo>
                  <a:lnTo>
                    <a:pt x="505360" y="1023014"/>
                  </a:lnTo>
                  <a:cubicBezTo>
                    <a:pt x="475089" y="1082544"/>
                    <a:pt x="412689" y="1116790"/>
                    <a:pt x="346243" y="1110339"/>
                  </a:cubicBezTo>
                  <a:cubicBezTo>
                    <a:pt x="283801" y="1104277"/>
                    <a:pt x="228486" y="1063265"/>
                    <a:pt x="202679" y="1003895"/>
                  </a:cubicBezTo>
                  <a:lnTo>
                    <a:pt x="181967" y="1012696"/>
                  </a:lnTo>
                  <a:cubicBezTo>
                    <a:pt x="205492" y="1066954"/>
                    <a:pt x="250941" y="1107583"/>
                    <a:pt x="305288" y="1123484"/>
                  </a:cubicBezTo>
                  <a:cubicBezTo>
                    <a:pt x="260051" y="1186174"/>
                    <a:pt x="162021" y="1201884"/>
                    <a:pt x="70961" y="1161909"/>
                  </a:cubicBezTo>
                  <a:cubicBezTo>
                    <a:pt x="64874" y="1160625"/>
                    <a:pt x="60391" y="1156961"/>
                    <a:pt x="56055" y="1153032"/>
                  </a:cubicBezTo>
                  <a:cubicBezTo>
                    <a:pt x="-13786" y="1089729"/>
                    <a:pt x="-19088" y="981796"/>
                    <a:pt x="44214" y="911953"/>
                  </a:cubicBezTo>
                  <a:lnTo>
                    <a:pt x="84073" y="882569"/>
                  </a:lnTo>
                  <a:lnTo>
                    <a:pt x="76811" y="875989"/>
                  </a:lnTo>
                  <a:lnTo>
                    <a:pt x="80179" y="872273"/>
                  </a:lnTo>
                  <a:cubicBezTo>
                    <a:pt x="28040" y="814783"/>
                    <a:pt x="28651" y="726072"/>
                    <a:pt x="82340" y="666836"/>
                  </a:cubicBezTo>
                  <a:lnTo>
                    <a:pt x="121082" y="638275"/>
                  </a:lnTo>
                  <a:cubicBezTo>
                    <a:pt x="89526" y="571593"/>
                    <a:pt x="96788" y="490523"/>
                    <a:pt x="145805" y="430894"/>
                  </a:cubicBezTo>
                  <a:cubicBezTo>
                    <a:pt x="198586" y="400645"/>
                    <a:pt x="259015" y="385179"/>
                    <a:pt x="321878" y="383347"/>
                  </a:cubicBezTo>
                  <a:lnTo>
                    <a:pt x="321111" y="357014"/>
                  </a:lnTo>
                  <a:cubicBezTo>
                    <a:pt x="257723" y="358862"/>
                    <a:pt x="196668" y="373772"/>
                    <a:pt x="141180" y="399723"/>
                  </a:cubicBezTo>
                  <a:cubicBezTo>
                    <a:pt x="117813" y="370058"/>
                    <a:pt x="106816" y="332072"/>
                    <a:pt x="106816" y="291518"/>
                  </a:cubicBezTo>
                  <a:cubicBezTo>
                    <a:pt x="106816" y="170286"/>
                    <a:pt x="205094" y="72008"/>
                    <a:pt x="326327" y="72008"/>
                  </a:cubicBezTo>
                  <a:cubicBezTo>
                    <a:pt x="350305" y="72008"/>
                    <a:pt x="373385" y="75853"/>
                    <a:pt x="394659" y="83948"/>
                  </a:cubicBezTo>
                  <a:cubicBezTo>
                    <a:pt x="425371" y="33609"/>
                    <a:pt x="467237" y="0"/>
                    <a:pt x="53381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75" name="Rectangle 19">
            <a:extLst>
              <a:ext uri="{FF2B5EF4-FFF2-40B4-BE49-F238E27FC236}">
                <a16:creationId xmlns:a16="http://schemas.microsoft.com/office/drawing/2014/main" xmlns="" id="{8025BC4E-7A4E-42D9-9569-8844F8906CE5}"/>
              </a:ext>
            </a:extLst>
          </p:cNvPr>
          <p:cNvSpPr/>
          <p:nvPr/>
        </p:nvSpPr>
        <p:spPr>
          <a:xfrm>
            <a:off x="4471054" y="2446821"/>
            <a:ext cx="449751" cy="494371"/>
          </a:xfrm>
          <a:custGeom>
            <a:avLst/>
            <a:gdLst/>
            <a:ahLst/>
            <a:cxnLst/>
            <a:rect l="l" t="t" r="r" b="b"/>
            <a:pathLst>
              <a:path w="2926108" h="3216409">
                <a:moveTo>
                  <a:pt x="1150286" y="2039882"/>
                </a:moveTo>
                <a:cubicBezTo>
                  <a:pt x="1216487" y="2110220"/>
                  <a:pt x="1249586" y="2238485"/>
                  <a:pt x="1348889" y="2250897"/>
                </a:cubicBezTo>
                <a:cubicBezTo>
                  <a:pt x="1452327" y="2213659"/>
                  <a:pt x="1530941" y="2147458"/>
                  <a:pt x="1597142" y="2052295"/>
                </a:cubicBezTo>
                <a:cubicBezTo>
                  <a:pt x="1634380" y="2030228"/>
                  <a:pt x="1712994" y="2049536"/>
                  <a:pt x="1721269" y="2072982"/>
                </a:cubicBezTo>
                <a:cubicBezTo>
                  <a:pt x="1533700" y="2362611"/>
                  <a:pt x="1615072" y="2763954"/>
                  <a:pt x="1568179" y="2830155"/>
                </a:cubicBezTo>
                <a:cubicBezTo>
                  <a:pt x="1391644" y="2965315"/>
                  <a:pt x="1231658" y="2893598"/>
                  <a:pt x="1063398" y="2925319"/>
                </a:cubicBezTo>
                <a:cubicBezTo>
                  <a:pt x="925479" y="2954282"/>
                  <a:pt x="820660" y="3107371"/>
                  <a:pt x="686879" y="3148747"/>
                </a:cubicBezTo>
                <a:cubicBezTo>
                  <a:pt x="536548" y="3184606"/>
                  <a:pt x="373804" y="3224602"/>
                  <a:pt x="215198" y="3214948"/>
                </a:cubicBezTo>
                <a:cubicBezTo>
                  <a:pt x="93829" y="3209431"/>
                  <a:pt x="71763" y="3046687"/>
                  <a:pt x="136584" y="2925318"/>
                </a:cubicBezTo>
                <a:cubicBezTo>
                  <a:pt x="168305" y="2828775"/>
                  <a:pt x="121415" y="2802571"/>
                  <a:pt x="107623" y="2710165"/>
                </a:cubicBezTo>
                <a:cubicBezTo>
                  <a:pt x="111150" y="2693172"/>
                  <a:pt x="127647" y="2691385"/>
                  <a:pt x="158288" y="2695563"/>
                </a:cubicBezTo>
                <a:lnTo>
                  <a:pt x="158288" y="2626239"/>
                </a:lnTo>
                <a:lnTo>
                  <a:pt x="266288" y="2626239"/>
                </a:lnTo>
                <a:lnTo>
                  <a:pt x="266288" y="2708276"/>
                </a:lnTo>
                <a:lnTo>
                  <a:pt x="307224" y="2711894"/>
                </a:lnTo>
                <a:lnTo>
                  <a:pt x="307224" y="2626239"/>
                </a:lnTo>
                <a:lnTo>
                  <a:pt x="415224" y="2626239"/>
                </a:lnTo>
                <a:lnTo>
                  <a:pt x="415224" y="2711420"/>
                </a:lnTo>
                <a:cubicBezTo>
                  <a:pt x="428487" y="2711947"/>
                  <a:pt x="442136" y="2710942"/>
                  <a:pt x="456160" y="2708700"/>
                </a:cubicBezTo>
                <a:lnTo>
                  <a:pt x="456160" y="2617963"/>
                </a:lnTo>
                <a:lnTo>
                  <a:pt x="564160" y="2617963"/>
                </a:lnTo>
                <a:lnTo>
                  <a:pt x="564160" y="2692500"/>
                </a:lnTo>
                <a:cubicBezTo>
                  <a:pt x="577696" y="2691220"/>
                  <a:pt x="591289" y="2688332"/>
                  <a:pt x="605096" y="2684680"/>
                </a:cubicBezTo>
                <a:lnTo>
                  <a:pt x="605096" y="2601411"/>
                </a:lnTo>
                <a:lnTo>
                  <a:pt x="713096" y="2601411"/>
                </a:lnTo>
                <a:lnTo>
                  <a:pt x="713096" y="2654658"/>
                </a:lnTo>
                <a:lnTo>
                  <a:pt x="754032" y="2641463"/>
                </a:lnTo>
                <a:lnTo>
                  <a:pt x="754032" y="2580721"/>
                </a:lnTo>
                <a:lnTo>
                  <a:pt x="862032" y="2580721"/>
                </a:lnTo>
                <a:lnTo>
                  <a:pt x="862032" y="2599792"/>
                </a:lnTo>
                <a:cubicBezTo>
                  <a:pt x="897454" y="2584791"/>
                  <a:pt x="934214" y="2567836"/>
                  <a:pt x="972371" y="2548802"/>
                </a:cubicBezTo>
                <a:cubicBezTo>
                  <a:pt x="1030297" y="2506047"/>
                  <a:pt x="939271" y="2219176"/>
                  <a:pt x="947546" y="2122633"/>
                </a:cubicBezTo>
                <a:cubicBezTo>
                  <a:pt x="957201" y="2082636"/>
                  <a:pt x="1082706" y="2067466"/>
                  <a:pt x="1150286" y="2039882"/>
                </a:cubicBezTo>
                <a:close/>
                <a:moveTo>
                  <a:pt x="394278" y="1320337"/>
                </a:moveTo>
                <a:cubicBezTo>
                  <a:pt x="356565" y="1315036"/>
                  <a:pt x="316914" y="1320983"/>
                  <a:pt x="277262" y="1344774"/>
                </a:cubicBezTo>
                <a:cubicBezTo>
                  <a:pt x="169686" y="1368221"/>
                  <a:pt x="281399" y="1532343"/>
                  <a:pt x="314500" y="1626128"/>
                </a:cubicBezTo>
                <a:cubicBezTo>
                  <a:pt x="335188" y="1715776"/>
                  <a:pt x="306225" y="1838523"/>
                  <a:pt x="376563" y="1820593"/>
                </a:cubicBezTo>
                <a:cubicBezTo>
                  <a:pt x="535169" y="1786113"/>
                  <a:pt x="681363" y="1673020"/>
                  <a:pt x="628954" y="1493726"/>
                </a:cubicBezTo>
                <a:cubicBezTo>
                  <a:pt x="603094" y="1453384"/>
                  <a:pt x="507414" y="1336241"/>
                  <a:pt x="394278" y="1320337"/>
                </a:cubicBezTo>
                <a:close/>
                <a:moveTo>
                  <a:pt x="1526804" y="66"/>
                </a:moveTo>
                <a:cubicBezTo>
                  <a:pt x="2066065" y="2824"/>
                  <a:pt x="2621877" y="129710"/>
                  <a:pt x="2896335" y="1038593"/>
                </a:cubicBezTo>
                <a:cubicBezTo>
                  <a:pt x="3057700" y="1564063"/>
                  <a:pt x="2532230" y="2366749"/>
                  <a:pt x="2064686" y="2292273"/>
                </a:cubicBezTo>
                <a:cubicBezTo>
                  <a:pt x="1885392" y="2267447"/>
                  <a:pt x="1950214" y="2015056"/>
                  <a:pt x="1555767" y="1940580"/>
                </a:cubicBezTo>
                <a:cubicBezTo>
                  <a:pt x="1179249" y="1868862"/>
                  <a:pt x="732393" y="2186075"/>
                  <a:pt x="554478" y="2159871"/>
                </a:cubicBezTo>
                <a:cubicBezTo>
                  <a:pt x="466211" y="2141942"/>
                  <a:pt x="394493" y="1904722"/>
                  <a:pt x="364151" y="1932305"/>
                </a:cubicBezTo>
                <a:cubicBezTo>
                  <a:pt x="322774" y="1970922"/>
                  <a:pt x="405526" y="2146079"/>
                  <a:pt x="467589" y="2205384"/>
                </a:cubicBezTo>
                <a:cubicBezTo>
                  <a:pt x="525515" y="2241243"/>
                  <a:pt x="732393" y="2202626"/>
                  <a:pt x="873070" y="2139183"/>
                </a:cubicBezTo>
                <a:cubicBezTo>
                  <a:pt x="913066" y="2128149"/>
                  <a:pt x="870312" y="2253655"/>
                  <a:pt x="877208" y="2333648"/>
                </a:cubicBezTo>
                <a:lnTo>
                  <a:pt x="862033" y="2337135"/>
                </a:lnTo>
                <a:lnTo>
                  <a:pt x="862033" y="2415799"/>
                </a:lnTo>
                <a:lnTo>
                  <a:pt x="754033" y="2415799"/>
                </a:lnTo>
                <a:lnTo>
                  <a:pt x="754033" y="2360695"/>
                </a:lnTo>
                <a:lnTo>
                  <a:pt x="713097" y="2366601"/>
                </a:lnTo>
                <a:lnTo>
                  <a:pt x="713097" y="2428213"/>
                </a:lnTo>
                <a:lnTo>
                  <a:pt x="605097" y="2428213"/>
                </a:lnTo>
                <a:lnTo>
                  <a:pt x="605097" y="2379641"/>
                </a:lnTo>
                <a:lnTo>
                  <a:pt x="564161" y="2382960"/>
                </a:lnTo>
                <a:lnTo>
                  <a:pt x="564161" y="2436489"/>
                </a:lnTo>
                <a:lnTo>
                  <a:pt x="456161" y="2436489"/>
                </a:lnTo>
                <a:lnTo>
                  <a:pt x="456161" y="2388351"/>
                </a:lnTo>
                <a:lnTo>
                  <a:pt x="415225" y="2389346"/>
                </a:lnTo>
                <a:lnTo>
                  <a:pt x="415225" y="2436489"/>
                </a:lnTo>
                <a:lnTo>
                  <a:pt x="307225" y="2436489"/>
                </a:lnTo>
                <a:lnTo>
                  <a:pt x="307225" y="2386989"/>
                </a:lnTo>
                <a:cubicBezTo>
                  <a:pt x="293173" y="2387203"/>
                  <a:pt x="279516" y="2386340"/>
                  <a:pt x="266289" y="2385150"/>
                </a:cubicBezTo>
                <a:lnTo>
                  <a:pt x="266289" y="2428213"/>
                </a:lnTo>
                <a:lnTo>
                  <a:pt x="158289" y="2428213"/>
                </a:lnTo>
                <a:lnTo>
                  <a:pt x="158289" y="2370613"/>
                </a:lnTo>
                <a:cubicBezTo>
                  <a:pt x="107017" y="2360332"/>
                  <a:pt x="72014" y="2345184"/>
                  <a:pt x="62108" y="2325373"/>
                </a:cubicBezTo>
                <a:cubicBezTo>
                  <a:pt x="37284" y="2261930"/>
                  <a:pt x="103484" y="2223314"/>
                  <a:pt x="124172" y="2172284"/>
                </a:cubicBezTo>
                <a:cubicBezTo>
                  <a:pt x="111759" y="2144700"/>
                  <a:pt x="74522" y="2141942"/>
                  <a:pt x="86934" y="2089533"/>
                </a:cubicBezTo>
                <a:cubicBezTo>
                  <a:pt x="96588" y="2053674"/>
                  <a:pt x="242782" y="2030228"/>
                  <a:pt x="264849" y="1994369"/>
                </a:cubicBezTo>
                <a:cubicBezTo>
                  <a:pt x="273125" y="1919892"/>
                  <a:pt x="-4093" y="1721291"/>
                  <a:pt x="45" y="1671639"/>
                </a:cubicBezTo>
                <a:cubicBezTo>
                  <a:pt x="12458" y="1619230"/>
                  <a:pt x="124172" y="1558546"/>
                  <a:pt x="190373" y="1477174"/>
                </a:cubicBezTo>
                <a:cubicBezTo>
                  <a:pt x="222094" y="1438557"/>
                  <a:pt x="80038" y="1267538"/>
                  <a:pt x="91072" y="1224783"/>
                </a:cubicBezTo>
                <a:cubicBezTo>
                  <a:pt x="111760" y="1092381"/>
                  <a:pt x="240023" y="943429"/>
                  <a:pt x="264849" y="703451"/>
                </a:cubicBezTo>
                <a:cubicBezTo>
                  <a:pt x="342084" y="332450"/>
                  <a:pt x="961338" y="-5451"/>
                  <a:pt x="1526804" y="6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6" name="Freeform 114">
            <a:extLst>
              <a:ext uri="{FF2B5EF4-FFF2-40B4-BE49-F238E27FC236}">
                <a16:creationId xmlns:a16="http://schemas.microsoft.com/office/drawing/2014/main" xmlns="" id="{353DEA2B-7F2E-4C6B-B5D7-248AF895CCDB}"/>
              </a:ext>
            </a:extLst>
          </p:cNvPr>
          <p:cNvSpPr>
            <a:spLocks noChangeAspect="1"/>
          </p:cNvSpPr>
          <p:nvPr/>
        </p:nvSpPr>
        <p:spPr>
          <a:xfrm>
            <a:off x="10267647" y="2429102"/>
            <a:ext cx="549379" cy="529812"/>
          </a:xfrm>
          <a:custGeom>
            <a:avLst/>
            <a:gdLst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955441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0265 w 3745816"/>
              <a:gd name="connsiteY64" fmla="*/ 1173717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0265 w 3745816"/>
              <a:gd name="connsiteY64" fmla="*/ 1173717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370271 w 3745816"/>
              <a:gd name="connsiteY51" fmla="*/ 1159232 h 3316502"/>
              <a:gd name="connsiteX52" fmla="*/ 3189917 w 3745816"/>
              <a:gd name="connsiteY52" fmla="*/ 1317105 h 3316502"/>
              <a:gd name="connsiteX53" fmla="*/ 3155798 w 3745816"/>
              <a:gd name="connsiteY53" fmla="*/ 1596884 h 3316502"/>
              <a:gd name="connsiteX54" fmla="*/ 2848723 w 3745816"/>
              <a:gd name="connsiteY54" fmla="*/ 1842544 h 3316502"/>
              <a:gd name="connsiteX55" fmla="*/ 2650831 w 3745816"/>
              <a:gd name="connsiteY55" fmla="*/ 2518108 h 3316502"/>
              <a:gd name="connsiteX56" fmla="*/ 2193630 w 3745816"/>
              <a:gd name="connsiteY56" fmla="*/ 2531756 h 3316502"/>
              <a:gd name="connsiteX57" fmla="*/ 1941147 w 3745816"/>
              <a:gd name="connsiteY57" fmla="*/ 2211033 h 3316502"/>
              <a:gd name="connsiteX58" fmla="*/ 1872908 w 3745816"/>
              <a:gd name="connsiteY58" fmla="*/ 2313392 h 3316502"/>
              <a:gd name="connsiteX59" fmla="*/ 1804669 w 3745816"/>
              <a:gd name="connsiteY59" fmla="*/ 2211033 h 3316502"/>
              <a:gd name="connsiteX60" fmla="*/ 1552186 w 3745816"/>
              <a:gd name="connsiteY60" fmla="*/ 2531756 h 3316502"/>
              <a:gd name="connsiteX61" fmla="*/ 1094985 w 3745816"/>
              <a:gd name="connsiteY61" fmla="*/ 2518108 h 3316502"/>
              <a:gd name="connsiteX62" fmla="*/ 897093 w 3745816"/>
              <a:gd name="connsiteY62" fmla="*/ 1842544 h 3316502"/>
              <a:gd name="connsiteX63" fmla="*/ 590018 w 3745816"/>
              <a:gd name="connsiteY63" fmla="*/ 1596884 h 3316502"/>
              <a:gd name="connsiteX64" fmla="*/ 555899 w 3745816"/>
              <a:gd name="connsiteY64" fmla="*/ 1317105 h 3316502"/>
              <a:gd name="connsiteX65" fmla="*/ 380265 w 3745816"/>
              <a:gd name="connsiteY65" fmla="*/ 1173717 h 3316502"/>
              <a:gd name="connsiteX66" fmla="*/ 289767 w 3745816"/>
              <a:gd name="connsiteY66" fmla="*/ 1006142 h 3316502"/>
              <a:gd name="connsiteX67" fmla="*/ 125994 w 3745816"/>
              <a:gd name="connsiteY67" fmla="*/ 921320 h 3316502"/>
              <a:gd name="connsiteX68" fmla="*/ 665081 w 3745816"/>
              <a:gd name="connsiteY68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370271 w 3745816"/>
              <a:gd name="connsiteY51" fmla="*/ 1159232 h 3316502"/>
              <a:gd name="connsiteX52" fmla="*/ 3189917 w 3745816"/>
              <a:gd name="connsiteY52" fmla="*/ 1317105 h 3316502"/>
              <a:gd name="connsiteX53" fmla="*/ 3155798 w 3745816"/>
              <a:gd name="connsiteY53" fmla="*/ 1596884 h 3316502"/>
              <a:gd name="connsiteX54" fmla="*/ 2848723 w 3745816"/>
              <a:gd name="connsiteY54" fmla="*/ 1842544 h 3316502"/>
              <a:gd name="connsiteX55" fmla="*/ 2650831 w 3745816"/>
              <a:gd name="connsiteY55" fmla="*/ 2518108 h 3316502"/>
              <a:gd name="connsiteX56" fmla="*/ 2193630 w 3745816"/>
              <a:gd name="connsiteY56" fmla="*/ 2531756 h 3316502"/>
              <a:gd name="connsiteX57" fmla="*/ 1941147 w 3745816"/>
              <a:gd name="connsiteY57" fmla="*/ 2211033 h 3316502"/>
              <a:gd name="connsiteX58" fmla="*/ 1872908 w 3745816"/>
              <a:gd name="connsiteY58" fmla="*/ 2313392 h 3316502"/>
              <a:gd name="connsiteX59" fmla="*/ 1804669 w 3745816"/>
              <a:gd name="connsiteY59" fmla="*/ 2211033 h 3316502"/>
              <a:gd name="connsiteX60" fmla="*/ 1552186 w 3745816"/>
              <a:gd name="connsiteY60" fmla="*/ 2531756 h 3316502"/>
              <a:gd name="connsiteX61" fmla="*/ 1094985 w 3745816"/>
              <a:gd name="connsiteY61" fmla="*/ 2518108 h 3316502"/>
              <a:gd name="connsiteX62" fmla="*/ 897093 w 3745816"/>
              <a:gd name="connsiteY62" fmla="*/ 1842544 h 3316502"/>
              <a:gd name="connsiteX63" fmla="*/ 590018 w 3745816"/>
              <a:gd name="connsiteY63" fmla="*/ 1596884 h 3316502"/>
              <a:gd name="connsiteX64" fmla="*/ 555899 w 3745816"/>
              <a:gd name="connsiteY64" fmla="*/ 1317105 h 3316502"/>
              <a:gd name="connsiteX65" fmla="*/ 380265 w 3745816"/>
              <a:gd name="connsiteY65" fmla="*/ 1173717 h 3316502"/>
              <a:gd name="connsiteX66" fmla="*/ 289767 w 3745816"/>
              <a:gd name="connsiteY66" fmla="*/ 1006142 h 3316502"/>
              <a:gd name="connsiteX67" fmla="*/ 125994 w 3745816"/>
              <a:gd name="connsiteY67" fmla="*/ 921320 h 3316502"/>
              <a:gd name="connsiteX68" fmla="*/ 665081 w 3745816"/>
              <a:gd name="connsiteY68" fmla="*/ 96 h 331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745816" h="3316502">
                <a:moveTo>
                  <a:pt x="2500704" y="2026790"/>
                </a:moveTo>
                <a:cubicBezTo>
                  <a:pt x="2380149" y="2047261"/>
                  <a:pt x="2334656" y="2081381"/>
                  <a:pt x="2261868" y="2108676"/>
                </a:cubicBezTo>
                <a:cubicBezTo>
                  <a:pt x="2220926" y="2245154"/>
                  <a:pt x="2248220" y="2327040"/>
                  <a:pt x="2364227" y="2313393"/>
                </a:cubicBezTo>
                <a:cubicBezTo>
                  <a:pt x="2491606" y="2272450"/>
                  <a:pt x="2502979" y="2190563"/>
                  <a:pt x="2500704" y="2026790"/>
                </a:cubicBezTo>
                <a:close/>
                <a:moveTo>
                  <a:pt x="1245112" y="2026790"/>
                </a:moveTo>
                <a:cubicBezTo>
                  <a:pt x="1242837" y="2190563"/>
                  <a:pt x="1254210" y="2272450"/>
                  <a:pt x="1381589" y="2313393"/>
                </a:cubicBezTo>
                <a:cubicBezTo>
                  <a:pt x="1497596" y="2327040"/>
                  <a:pt x="1524890" y="2245154"/>
                  <a:pt x="1483948" y="2108676"/>
                </a:cubicBezTo>
                <a:cubicBezTo>
                  <a:pt x="1411160" y="2081381"/>
                  <a:pt x="1365667" y="2047261"/>
                  <a:pt x="1245112" y="2026790"/>
                </a:cubicBezTo>
                <a:close/>
                <a:moveTo>
                  <a:pt x="3185000" y="1670667"/>
                </a:moveTo>
                <a:cubicBezTo>
                  <a:pt x="3206444" y="1672444"/>
                  <a:pt x="3226596" y="1679339"/>
                  <a:pt x="3244509" y="1692418"/>
                </a:cubicBezTo>
                <a:cubicBezTo>
                  <a:pt x="3340044" y="1731086"/>
                  <a:pt x="3210389" y="1885761"/>
                  <a:pt x="3380986" y="1856191"/>
                </a:cubicBezTo>
                <a:cubicBezTo>
                  <a:pt x="3424203" y="1826621"/>
                  <a:pt x="3528837" y="1837994"/>
                  <a:pt x="3599350" y="1903959"/>
                </a:cubicBezTo>
                <a:cubicBezTo>
                  <a:pt x="3647117" y="1983571"/>
                  <a:pt x="3783594" y="2056359"/>
                  <a:pt x="3735827" y="2142795"/>
                </a:cubicBezTo>
                <a:cubicBezTo>
                  <a:pt x="3653941" y="2374806"/>
                  <a:pt x="3606173" y="2422574"/>
                  <a:pt x="3572054" y="2620466"/>
                </a:cubicBezTo>
                <a:cubicBezTo>
                  <a:pt x="3574328" y="2882048"/>
                  <a:pt x="3542485" y="3061744"/>
                  <a:pt x="3551583" y="3316502"/>
                </a:cubicBezTo>
                <a:lnTo>
                  <a:pt x="3292276" y="3302855"/>
                </a:lnTo>
                <a:cubicBezTo>
                  <a:pt x="3310472" y="3025350"/>
                  <a:pt x="3315022" y="2788789"/>
                  <a:pt x="3271804" y="2511284"/>
                </a:cubicBezTo>
                <a:cubicBezTo>
                  <a:pt x="3217213" y="2465791"/>
                  <a:pt x="3189917" y="2399828"/>
                  <a:pt x="3278628" y="2272449"/>
                </a:cubicBezTo>
                <a:cubicBezTo>
                  <a:pt x="3244509" y="2190562"/>
                  <a:pt x="3271804" y="2142795"/>
                  <a:pt x="3128502" y="2108675"/>
                </a:cubicBezTo>
                <a:cubicBezTo>
                  <a:pt x="3042066" y="2051809"/>
                  <a:pt x="2921512" y="2165541"/>
                  <a:pt x="2869195" y="2019965"/>
                </a:cubicBezTo>
                <a:cubicBezTo>
                  <a:pt x="2821427" y="1896567"/>
                  <a:pt x="3034887" y="1658228"/>
                  <a:pt x="3185000" y="1670667"/>
                </a:cubicBezTo>
                <a:close/>
                <a:moveTo>
                  <a:pt x="560816" y="1670667"/>
                </a:moveTo>
                <a:cubicBezTo>
                  <a:pt x="710929" y="1658228"/>
                  <a:pt x="924389" y="1896567"/>
                  <a:pt x="876621" y="2019965"/>
                </a:cubicBezTo>
                <a:cubicBezTo>
                  <a:pt x="824304" y="2165541"/>
                  <a:pt x="703750" y="2051809"/>
                  <a:pt x="617314" y="2108675"/>
                </a:cubicBezTo>
                <a:cubicBezTo>
                  <a:pt x="474012" y="2142795"/>
                  <a:pt x="501307" y="2190562"/>
                  <a:pt x="467188" y="2272449"/>
                </a:cubicBezTo>
                <a:cubicBezTo>
                  <a:pt x="555899" y="2399828"/>
                  <a:pt x="528603" y="2465791"/>
                  <a:pt x="474012" y="2511284"/>
                </a:cubicBezTo>
                <a:cubicBezTo>
                  <a:pt x="430794" y="2788789"/>
                  <a:pt x="435344" y="3025350"/>
                  <a:pt x="453540" y="3302855"/>
                </a:cubicBezTo>
                <a:lnTo>
                  <a:pt x="194233" y="3316502"/>
                </a:lnTo>
                <a:cubicBezTo>
                  <a:pt x="203331" y="3061744"/>
                  <a:pt x="171488" y="2882048"/>
                  <a:pt x="173762" y="2620466"/>
                </a:cubicBezTo>
                <a:cubicBezTo>
                  <a:pt x="139643" y="2422574"/>
                  <a:pt x="91875" y="2374806"/>
                  <a:pt x="9989" y="2142795"/>
                </a:cubicBezTo>
                <a:cubicBezTo>
                  <a:pt x="-37778" y="2056359"/>
                  <a:pt x="98699" y="1983571"/>
                  <a:pt x="146466" y="1903959"/>
                </a:cubicBezTo>
                <a:cubicBezTo>
                  <a:pt x="216979" y="1837994"/>
                  <a:pt x="321613" y="1826621"/>
                  <a:pt x="364830" y="1856191"/>
                </a:cubicBezTo>
                <a:cubicBezTo>
                  <a:pt x="535427" y="1885761"/>
                  <a:pt x="405772" y="1731086"/>
                  <a:pt x="501307" y="1692418"/>
                </a:cubicBezTo>
                <a:cubicBezTo>
                  <a:pt x="519220" y="1679339"/>
                  <a:pt x="539372" y="1672444"/>
                  <a:pt x="560816" y="1670667"/>
                </a:cubicBezTo>
                <a:close/>
                <a:moveTo>
                  <a:pt x="2609647" y="1003649"/>
                </a:moveTo>
                <a:cubicBezTo>
                  <a:pt x="2444889" y="994437"/>
                  <a:pt x="2381715" y="1312839"/>
                  <a:pt x="2234575" y="1385343"/>
                </a:cubicBezTo>
                <a:cubicBezTo>
                  <a:pt x="2013936" y="1460406"/>
                  <a:pt x="1963895" y="1651474"/>
                  <a:pt x="1968444" y="1951725"/>
                </a:cubicBezTo>
                <a:cubicBezTo>
                  <a:pt x="1979817" y="2035887"/>
                  <a:pt x="2134492" y="1956274"/>
                  <a:pt x="2248223" y="1897134"/>
                </a:cubicBezTo>
                <a:cubicBezTo>
                  <a:pt x="2393799" y="1812972"/>
                  <a:pt x="2839626" y="1121486"/>
                  <a:pt x="2644008" y="1010029"/>
                </a:cubicBezTo>
                <a:cubicBezTo>
                  <a:pt x="2632066" y="1006333"/>
                  <a:pt x="2620631" y="1004263"/>
                  <a:pt x="2609647" y="1003649"/>
                </a:cubicBezTo>
                <a:close/>
                <a:moveTo>
                  <a:pt x="1136169" y="1003649"/>
                </a:moveTo>
                <a:cubicBezTo>
                  <a:pt x="1125185" y="1004263"/>
                  <a:pt x="1113750" y="1006333"/>
                  <a:pt x="1101808" y="1010029"/>
                </a:cubicBezTo>
                <a:cubicBezTo>
                  <a:pt x="906190" y="1121486"/>
                  <a:pt x="1352017" y="1812972"/>
                  <a:pt x="1497593" y="1897134"/>
                </a:cubicBezTo>
                <a:cubicBezTo>
                  <a:pt x="1611324" y="1956274"/>
                  <a:pt x="1765999" y="2035887"/>
                  <a:pt x="1777372" y="1951725"/>
                </a:cubicBezTo>
                <a:cubicBezTo>
                  <a:pt x="1781921" y="1651474"/>
                  <a:pt x="1731880" y="1460406"/>
                  <a:pt x="1511241" y="1385343"/>
                </a:cubicBezTo>
                <a:cubicBezTo>
                  <a:pt x="1364101" y="1312839"/>
                  <a:pt x="1300927" y="994437"/>
                  <a:pt x="1136169" y="1003649"/>
                </a:cubicBezTo>
                <a:close/>
                <a:moveTo>
                  <a:pt x="665081" y="96"/>
                </a:moveTo>
                <a:cubicBezTo>
                  <a:pt x="1486802" y="-2174"/>
                  <a:pt x="1309537" y="573200"/>
                  <a:pt x="1862679" y="634117"/>
                </a:cubicBezTo>
                <a:cubicBezTo>
                  <a:pt x="2415888" y="573192"/>
                  <a:pt x="2259021" y="-2174"/>
                  <a:pt x="3080735" y="96"/>
                </a:cubicBezTo>
                <a:cubicBezTo>
                  <a:pt x="3608448" y="-9003"/>
                  <a:pt x="3767673" y="636991"/>
                  <a:pt x="3619822" y="921320"/>
                </a:cubicBezTo>
                <a:cubicBezTo>
                  <a:pt x="3590251" y="1010030"/>
                  <a:pt x="3519739" y="941793"/>
                  <a:pt x="3456049" y="955441"/>
                </a:cubicBezTo>
                <a:cubicBezTo>
                  <a:pt x="3416937" y="1011300"/>
                  <a:pt x="3385716" y="1096130"/>
                  <a:pt x="3370271" y="1159232"/>
                </a:cubicBezTo>
                <a:lnTo>
                  <a:pt x="3189917" y="1317105"/>
                </a:lnTo>
                <a:cubicBezTo>
                  <a:pt x="3271804" y="1426286"/>
                  <a:pt x="3258156" y="1555942"/>
                  <a:pt x="3155798" y="1596884"/>
                </a:cubicBezTo>
                <a:cubicBezTo>
                  <a:pt x="2973828" y="1651475"/>
                  <a:pt x="2866920" y="1726538"/>
                  <a:pt x="2848723" y="1842544"/>
                </a:cubicBezTo>
                <a:cubicBezTo>
                  <a:pt x="2830525" y="2001768"/>
                  <a:pt x="2832803" y="2481714"/>
                  <a:pt x="2650831" y="2518108"/>
                </a:cubicBezTo>
                <a:cubicBezTo>
                  <a:pt x="2498431" y="2522657"/>
                  <a:pt x="2373325" y="2513559"/>
                  <a:pt x="2193630" y="2531756"/>
                </a:cubicBezTo>
                <a:cubicBezTo>
                  <a:pt x="2088997" y="2522657"/>
                  <a:pt x="1998012" y="2349785"/>
                  <a:pt x="1941147" y="2211033"/>
                </a:cubicBezTo>
                <a:lnTo>
                  <a:pt x="1872908" y="2313392"/>
                </a:lnTo>
                <a:lnTo>
                  <a:pt x="1804669" y="2211033"/>
                </a:lnTo>
                <a:cubicBezTo>
                  <a:pt x="1747804" y="2349785"/>
                  <a:pt x="1656819" y="2522657"/>
                  <a:pt x="1552186" y="2531756"/>
                </a:cubicBezTo>
                <a:cubicBezTo>
                  <a:pt x="1372491" y="2513559"/>
                  <a:pt x="1247385" y="2522657"/>
                  <a:pt x="1094985" y="2518108"/>
                </a:cubicBezTo>
                <a:cubicBezTo>
                  <a:pt x="913013" y="2481714"/>
                  <a:pt x="915291" y="2001768"/>
                  <a:pt x="897093" y="1842544"/>
                </a:cubicBezTo>
                <a:cubicBezTo>
                  <a:pt x="878896" y="1726538"/>
                  <a:pt x="771988" y="1651475"/>
                  <a:pt x="590018" y="1596884"/>
                </a:cubicBezTo>
                <a:cubicBezTo>
                  <a:pt x="487660" y="1555942"/>
                  <a:pt x="474012" y="1426286"/>
                  <a:pt x="555899" y="1317105"/>
                </a:cubicBezTo>
                <a:cubicBezTo>
                  <a:pt x="497354" y="1247580"/>
                  <a:pt x="494034" y="1228756"/>
                  <a:pt x="380265" y="1173717"/>
                </a:cubicBezTo>
                <a:cubicBezTo>
                  <a:pt x="350099" y="1122687"/>
                  <a:pt x="319933" y="1057172"/>
                  <a:pt x="289767" y="1006142"/>
                </a:cubicBezTo>
                <a:cubicBezTo>
                  <a:pt x="226077" y="992494"/>
                  <a:pt x="155565" y="1010030"/>
                  <a:pt x="125994" y="921320"/>
                </a:cubicBezTo>
                <a:cubicBezTo>
                  <a:pt x="-21857" y="636991"/>
                  <a:pt x="137368" y="-9003"/>
                  <a:pt x="665081" y="9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7" name="Rounded Rectangle 31">
            <a:extLst>
              <a:ext uri="{FF2B5EF4-FFF2-40B4-BE49-F238E27FC236}">
                <a16:creationId xmlns:a16="http://schemas.microsoft.com/office/drawing/2014/main" xmlns="" id="{B25FCE9B-6DC5-4836-8DD9-E737D6782AA3}"/>
              </a:ext>
            </a:extLst>
          </p:cNvPr>
          <p:cNvSpPr>
            <a:spLocks noChangeAspect="1"/>
          </p:cNvSpPr>
          <p:nvPr/>
        </p:nvSpPr>
        <p:spPr>
          <a:xfrm>
            <a:off x="4509609" y="3571007"/>
            <a:ext cx="372635" cy="529812"/>
          </a:xfrm>
          <a:custGeom>
            <a:avLst/>
            <a:gdLst/>
            <a:ahLst/>
            <a:cxnLst/>
            <a:rect l="l" t="t" r="r" b="b"/>
            <a:pathLst>
              <a:path w="2273269" h="3232141">
                <a:moveTo>
                  <a:pt x="1301358" y="1224998"/>
                </a:moveTo>
                <a:cubicBezTo>
                  <a:pt x="1288512" y="1224739"/>
                  <a:pt x="1275404" y="1226994"/>
                  <a:pt x="1262722" y="1232060"/>
                </a:cubicBezTo>
                <a:cubicBezTo>
                  <a:pt x="1224020" y="1247517"/>
                  <a:pt x="1200469" y="1284678"/>
                  <a:pt x="1200858" y="1323955"/>
                </a:cubicBezTo>
                <a:lnTo>
                  <a:pt x="1068969" y="1816173"/>
                </a:lnTo>
                <a:lnTo>
                  <a:pt x="975827" y="1468563"/>
                </a:lnTo>
                <a:cubicBezTo>
                  <a:pt x="965224" y="1428990"/>
                  <a:pt x="932065" y="1401484"/>
                  <a:pt x="893889" y="1396168"/>
                </a:cubicBezTo>
                <a:cubicBezTo>
                  <a:pt x="887581" y="1395290"/>
                  <a:pt x="881136" y="1395017"/>
                  <a:pt x="874749" y="1397368"/>
                </a:cubicBezTo>
                <a:lnTo>
                  <a:pt x="873048" y="1397069"/>
                </a:lnTo>
                <a:cubicBezTo>
                  <a:pt x="871822" y="1397102"/>
                  <a:pt x="870599" y="1397158"/>
                  <a:pt x="869409" y="1397702"/>
                </a:cubicBezTo>
                <a:lnTo>
                  <a:pt x="854690" y="1398625"/>
                </a:lnTo>
                <a:cubicBezTo>
                  <a:pt x="852870" y="1399112"/>
                  <a:pt x="851076" y="1399648"/>
                  <a:pt x="849610" y="1401148"/>
                </a:cubicBezTo>
                <a:cubicBezTo>
                  <a:pt x="820426" y="1408603"/>
                  <a:pt x="795399" y="1429720"/>
                  <a:pt x="783580" y="1459921"/>
                </a:cubicBezTo>
                <a:lnTo>
                  <a:pt x="576552" y="1988920"/>
                </a:lnTo>
                <a:lnTo>
                  <a:pt x="360960" y="1988920"/>
                </a:lnTo>
                <a:cubicBezTo>
                  <a:pt x="306335" y="1988920"/>
                  <a:pt x="262052" y="2033203"/>
                  <a:pt x="262052" y="2087828"/>
                </a:cubicBezTo>
                <a:cubicBezTo>
                  <a:pt x="262052" y="2142453"/>
                  <a:pt x="306335" y="2186736"/>
                  <a:pt x="360960" y="2186736"/>
                </a:cubicBezTo>
                <a:lnTo>
                  <a:pt x="624414" y="2186736"/>
                </a:lnTo>
                <a:cubicBezTo>
                  <a:pt x="655679" y="2194749"/>
                  <a:pt x="687884" y="2184847"/>
                  <a:pt x="710155" y="2162843"/>
                </a:cubicBezTo>
                <a:cubicBezTo>
                  <a:pt x="728043" y="2149675"/>
                  <a:pt x="740236" y="2129868"/>
                  <a:pt x="742804" y="2106901"/>
                </a:cubicBezTo>
                <a:lnTo>
                  <a:pt x="861090" y="1804659"/>
                </a:lnTo>
                <a:lnTo>
                  <a:pt x="967256" y="2200878"/>
                </a:lnTo>
                <a:cubicBezTo>
                  <a:pt x="956121" y="2251327"/>
                  <a:pt x="986997" y="2301788"/>
                  <a:pt x="1037612" y="2315350"/>
                </a:cubicBezTo>
                <a:cubicBezTo>
                  <a:pt x="1044252" y="2317129"/>
                  <a:pt x="1050915" y="2318189"/>
                  <a:pt x="1057633" y="2316605"/>
                </a:cubicBezTo>
                <a:cubicBezTo>
                  <a:pt x="1061264" y="2317900"/>
                  <a:pt x="1065062" y="2318350"/>
                  <a:pt x="1068971" y="2317315"/>
                </a:cubicBezTo>
                <a:cubicBezTo>
                  <a:pt x="1072878" y="2318349"/>
                  <a:pt x="1076674" y="2317900"/>
                  <a:pt x="1080303" y="2316605"/>
                </a:cubicBezTo>
                <a:lnTo>
                  <a:pt x="1100326" y="2315350"/>
                </a:lnTo>
                <a:cubicBezTo>
                  <a:pt x="1150941" y="2301788"/>
                  <a:pt x="1181817" y="2251327"/>
                  <a:pt x="1170682" y="2200878"/>
                </a:cubicBezTo>
                <a:lnTo>
                  <a:pt x="1320238" y="1642726"/>
                </a:lnTo>
                <a:lnTo>
                  <a:pt x="1513977" y="2127797"/>
                </a:lnTo>
                <a:cubicBezTo>
                  <a:pt x="1531567" y="2171838"/>
                  <a:pt x="1577262" y="2196260"/>
                  <a:pt x="1621871" y="2186737"/>
                </a:cubicBezTo>
                <a:lnTo>
                  <a:pt x="1878495" y="2186737"/>
                </a:lnTo>
                <a:cubicBezTo>
                  <a:pt x="1933120" y="2186737"/>
                  <a:pt x="1977403" y="2142454"/>
                  <a:pt x="1977403" y="2087829"/>
                </a:cubicBezTo>
                <a:cubicBezTo>
                  <a:pt x="1977403" y="2033204"/>
                  <a:pt x="1933120" y="1988921"/>
                  <a:pt x="1878495" y="1988921"/>
                </a:cubicBezTo>
                <a:lnTo>
                  <a:pt x="1671520" y="1988921"/>
                </a:lnTo>
                <a:lnTo>
                  <a:pt x="1391261" y="1287226"/>
                </a:lnTo>
                <a:cubicBezTo>
                  <a:pt x="1376065" y="1249180"/>
                  <a:pt x="1339894" y="1225775"/>
                  <a:pt x="1301358" y="1224998"/>
                </a:cubicBezTo>
                <a:close/>
                <a:moveTo>
                  <a:pt x="335892" y="524745"/>
                </a:moveTo>
                <a:lnTo>
                  <a:pt x="1937377" y="524745"/>
                </a:lnTo>
                <a:cubicBezTo>
                  <a:pt x="1996486" y="524745"/>
                  <a:pt x="2044403" y="572662"/>
                  <a:pt x="2044403" y="631771"/>
                </a:cubicBezTo>
                <a:lnTo>
                  <a:pt x="2044403" y="2898384"/>
                </a:lnTo>
                <a:cubicBezTo>
                  <a:pt x="2044403" y="2957493"/>
                  <a:pt x="1996486" y="3005410"/>
                  <a:pt x="1937377" y="3005410"/>
                </a:cubicBezTo>
                <a:lnTo>
                  <a:pt x="335892" y="3005410"/>
                </a:lnTo>
                <a:cubicBezTo>
                  <a:pt x="276783" y="3005410"/>
                  <a:pt x="228866" y="2957493"/>
                  <a:pt x="228866" y="2898384"/>
                </a:cubicBezTo>
                <a:lnTo>
                  <a:pt x="228866" y="631771"/>
                </a:lnTo>
                <a:cubicBezTo>
                  <a:pt x="228866" y="572662"/>
                  <a:pt x="276783" y="524745"/>
                  <a:pt x="335892" y="524745"/>
                </a:cubicBezTo>
                <a:close/>
                <a:moveTo>
                  <a:pt x="245659" y="437009"/>
                </a:moveTo>
                <a:cubicBezTo>
                  <a:pt x="179890" y="437009"/>
                  <a:pt x="126573" y="490326"/>
                  <a:pt x="126573" y="556095"/>
                </a:cubicBezTo>
                <a:lnTo>
                  <a:pt x="126573" y="2974061"/>
                </a:lnTo>
                <a:cubicBezTo>
                  <a:pt x="126573" y="3039830"/>
                  <a:pt x="179890" y="3093147"/>
                  <a:pt x="245659" y="3093147"/>
                </a:cubicBezTo>
                <a:lnTo>
                  <a:pt x="2027611" y="3093147"/>
                </a:lnTo>
                <a:cubicBezTo>
                  <a:pt x="2093380" y="3093147"/>
                  <a:pt x="2146697" y="3039830"/>
                  <a:pt x="2146697" y="2974061"/>
                </a:cubicBezTo>
                <a:lnTo>
                  <a:pt x="2146697" y="556095"/>
                </a:lnTo>
                <a:cubicBezTo>
                  <a:pt x="2146697" y="490326"/>
                  <a:pt x="2093380" y="437009"/>
                  <a:pt x="2027611" y="437009"/>
                </a:cubicBezTo>
                <a:close/>
                <a:moveTo>
                  <a:pt x="974181" y="0"/>
                </a:moveTo>
                <a:lnTo>
                  <a:pt x="1299087" y="0"/>
                </a:lnTo>
                <a:cubicBezTo>
                  <a:pt x="1327680" y="0"/>
                  <a:pt x="1350860" y="23180"/>
                  <a:pt x="1350860" y="51773"/>
                </a:cubicBezTo>
                <a:lnTo>
                  <a:pt x="1350860" y="155306"/>
                </a:lnTo>
                <a:lnTo>
                  <a:pt x="1381614" y="155306"/>
                </a:lnTo>
                <a:cubicBezTo>
                  <a:pt x="1410207" y="155306"/>
                  <a:pt x="1433387" y="178486"/>
                  <a:pt x="1433387" y="207079"/>
                </a:cubicBezTo>
                <a:lnTo>
                  <a:pt x="1433387" y="298015"/>
                </a:lnTo>
                <a:lnTo>
                  <a:pt x="2081269" y="298015"/>
                </a:lnTo>
                <a:cubicBezTo>
                  <a:pt x="2187308" y="298015"/>
                  <a:pt x="2273269" y="383976"/>
                  <a:pt x="2273269" y="490015"/>
                </a:cubicBezTo>
                <a:lnTo>
                  <a:pt x="2273269" y="3040141"/>
                </a:lnTo>
                <a:cubicBezTo>
                  <a:pt x="2273269" y="3146180"/>
                  <a:pt x="2187308" y="3232141"/>
                  <a:pt x="2081269" y="3232141"/>
                </a:cubicBezTo>
                <a:lnTo>
                  <a:pt x="192000" y="3232141"/>
                </a:lnTo>
                <a:cubicBezTo>
                  <a:pt x="85961" y="3232141"/>
                  <a:pt x="0" y="3146180"/>
                  <a:pt x="0" y="3040141"/>
                </a:cubicBezTo>
                <a:lnTo>
                  <a:pt x="0" y="490015"/>
                </a:lnTo>
                <a:cubicBezTo>
                  <a:pt x="0" y="383976"/>
                  <a:pt x="85961" y="298015"/>
                  <a:pt x="192000" y="298015"/>
                </a:cubicBezTo>
                <a:lnTo>
                  <a:pt x="839881" y="298015"/>
                </a:lnTo>
                <a:lnTo>
                  <a:pt x="839881" y="207079"/>
                </a:lnTo>
                <a:cubicBezTo>
                  <a:pt x="839881" y="178486"/>
                  <a:pt x="863061" y="155306"/>
                  <a:pt x="891654" y="155306"/>
                </a:cubicBezTo>
                <a:lnTo>
                  <a:pt x="922408" y="155306"/>
                </a:lnTo>
                <a:lnTo>
                  <a:pt x="922408" y="51773"/>
                </a:lnTo>
                <a:cubicBezTo>
                  <a:pt x="922408" y="23180"/>
                  <a:pt x="945588" y="0"/>
                  <a:pt x="9741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Oval 47">
            <a:extLst>
              <a:ext uri="{FF2B5EF4-FFF2-40B4-BE49-F238E27FC236}">
                <a16:creationId xmlns:a16="http://schemas.microsoft.com/office/drawing/2014/main" xmlns="" id="{2A7B72D2-455E-4647-BA7D-2D9A0D0187FB}"/>
              </a:ext>
            </a:extLst>
          </p:cNvPr>
          <p:cNvSpPr>
            <a:spLocks noChangeAspect="1"/>
          </p:cNvSpPr>
          <p:nvPr/>
        </p:nvSpPr>
        <p:spPr>
          <a:xfrm>
            <a:off x="11057975" y="2429102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303187" y="480874"/>
                </a:moveTo>
                <a:lnTo>
                  <a:pt x="1303187" y="1303187"/>
                </a:lnTo>
                <a:lnTo>
                  <a:pt x="480874" y="1303187"/>
                </a:lnTo>
                <a:lnTo>
                  <a:pt x="480874" y="1936813"/>
                </a:lnTo>
                <a:lnTo>
                  <a:pt x="1303187" y="1936813"/>
                </a:lnTo>
                <a:lnTo>
                  <a:pt x="1303187" y="2759126"/>
                </a:lnTo>
                <a:lnTo>
                  <a:pt x="1936813" y="2759126"/>
                </a:lnTo>
                <a:lnTo>
                  <a:pt x="1936813" y="1936813"/>
                </a:lnTo>
                <a:lnTo>
                  <a:pt x="2759126" y="1936813"/>
                </a:lnTo>
                <a:lnTo>
                  <a:pt x="2759126" y="1303187"/>
                </a:lnTo>
                <a:lnTo>
                  <a:pt x="1936813" y="1303187"/>
                </a:lnTo>
                <a:lnTo>
                  <a:pt x="1936813" y="480874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Oval 50">
            <a:extLst>
              <a:ext uri="{FF2B5EF4-FFF2-40B4-BE49-F238E27FC236}">
                <a16:creationId xmlns:a16="http://schemas.microsoft.com/office/drawing/2014/main" xmlns="" id="{91CDD124-ED61-4ED3-81C2-B526853B9B84}"/>
              </a:ext>
            </a:extLst>
          </p:cNvPr>
          <p:cNvSpPr>
            <a:spLocks noChangeAspect="1"/>
          </p:cNvSpPr>
          <p:nvPr/>
        </p:nvSpPr>
        <p:spPr>
          <a:xfrm>
            <a:off x="5308362" y="3571007"/>
            <a:ext cx="469095" cy="529812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Heart 17">
            <a:extLst>
              <a:ext uri="{FF2B5EF4-FFF2-40B4-BE49-F238E27FC236}">
                <a16:creationId xmlns:a16="http://schemas.microsoft.com/office/drawing/2014/main" xmlns="" id="{FD25AA3C-FD36-4FC1-9406-60F9CCE3DC0D}"/>
              </a:ext>
            </a:extLst>
          </p:cNvPr>
          <p:cNvSpPr/>
          <p:nvPr/>
        </p:nvSpPr>
        <p:spPr>
          <a:xfrm>
            <a:off x="7846545" y="3588496"/>
            <a:ext cx="501299" cy="491507"/>
          </a:xfrm>
          <a:custGeom>
            <a:avLst/>
            <a:gdLst/>
            <a:ahLst/>
            <a:cxnLst/>
            <a:rect l="l" t="t" r="r" b="b"/>
            <a:pathLst>
              <a:path w="3263621" h="3199863">
                <a:moveTo>
                  <a:pt x="1896188" y="786599"/>
                </a:moveTo>
                <a:cubicBezTo>
                  <a:pt x="1878938" y="786251"/>
                  <a:pt x="1861335" y="789280"/>
                  <a:pt x="1844305" y="796082"/>
                </a:cubicBezTo>
                <a:cubicBezTo>
                  <a:pt x="1792333" y="816839"/>
                  <a:pt x="1760707" y="866742"/>
                  <a:pt x="1761231" y="919486"/>
                </a:cubicBezTo>
                <a:lnTo>
                  <a:pt x="1573886" y="1618665"/>
                </a:lnTo>
                <a:lnTo>
                  <a:pt x="1438574" y="1113672"/>
                </a:lnTo>
                <a:cubicBezTo>
                  <a:pt x="1424335" y="1060531"/>
                  <a:pt x="1379808" y="1023594"/>
                  <a:pt x="1328543" y="1016456"/>
                </a:cubicBezTo>
                <a:cubicBezTo>
                  <a:pt x="1320071" y="1015276"/>
                  <a:pt x="1311415" y="1014911"/>
                  <a:pt x="1302836" y="1018067"/>
                </a:cubicBezTo>
                <a:lnTo>
                  <a:pt x="1300556" y="1017667"/>
                </a:lnTo>
                <a:cubicBezTo>
                  <a:pt x="1298914" y="1017711"/>
                  <a:pt x="1297275" y="1017786"/>
                  <a:pt x="1295680" y="1018515"/>
                </a:cubicBezTo>
                <a:lnTo>
                  <a:pt x="1275904" y="1019755"/>
                </a:lnTo>
                <a:cubicBezTo>
                  <a:pt x="1273459" y="1020410"/>
                  <a:pt x="1271049" y="1021129"/>
                  <a:pt x="1269080" y="1023145"/>
                </a:cubicBezTo>
                <a:cubicBezTo>
                  <a:pt x="1229892" y="1033156"/>
                  <a:pt x="1196286" y="1061513"/>
                  <a:pt x="1180414" y="1102068"/>
                </a:cubicBezTo>
                <a:lnTo>
                  <a:pt x="902406" y="1812437"/>
                </a:lnTo>
                <a:lnTo>
                  <a:pt x="612897" y="1812437"/>
                </a:lnTo>
                <a:cubicBezTo>
                  <a:pt x="539543" y="1812437"/>
                  <a:pt x="480078" y="1871902"/>
                  <a:pt x="480078" y="1945256"/>
                </a:cubicBezTo>
                <a:cubicBezTo>
                  <a:pt x="480078" y="2018610"/>
                  <a:pt x="539543" y="2078075"/>
                  <a:pt x="612897" y="2078075"/>
                </a:cubicBezTo>
                <a:lnTo>
                  <a:pt x="966673" y="2078075"/>
                </a:lnTo>
                <a:cubicBezTo>
                  <a:pt x="1008666" y="2088839"/>
                  <a:pt x="1051924" y="2075535"/>
                  <a:pt x="1081835" y="2045978"/>
                </a:cubicBezTo>
                <a:cubicBezTo>
                  <a:pt x="1105846" y="2028294"/>
                  <a:pt x="1122213" y="2001701"/>
                  <a:pt x="1125659" y="1970866"/>
                </a:cubicBezTo>
                <a:lnTo>
                  <a:pt x="1284498" y="1565001"/>
                </a:lnTo>
                <a:lnTo>
                  <a:pt x="1443089" y="2156868"/>
                </a:lnTo>
                <a:cubicBezTo>
                  <a:pt x="1455914" y="2204733"/>
                  <a:pt x="1493311" y="2239452"/>
                  <a:pt x="1538593" y="2249086"/>
                </a:cubicBezTo>
                <a:lnTo>
                  <a:pt x="1542015" y="2250785"/>
                </a:lnTo>
                <a:cubicBezTo>
                  <a:pt x="1542604" y="2250943"/>
                  <a:pt x="1543193" y="2251097"/>
                  <a:pt x="1543870" y="2250902"/>
                </a:cubicBezTo>
                <a:cubicBezTo>
                  <a:pt x="1553422" y="2254514"/>
                  <a:pt x="1563610" y="2255524"/>
                  <a:pt x="1573886" y="2252783"/>
                </a:cubicBezTo>
                <a:cubicBezTo>
                  <a:pt x="1584162" y="2255524"/>
                  <a:pt x="1594351" y="2254515"/>
                  <a:pt x="1603903" y="2250901"/>
                </a:cubicBezTo>
                <a:lnTo>
                  <a:pt x="1605758" y="2250785"/>
                </a:lnTo>
                <a:cubicBezTo>
                  <a:pt x="1606974" y="2250459"/>
                  <a:pt x="1608181" y="2250118"/>
                  <a:pt x="1609178" y="2249086"/>
                </a:cubicBezTo>
                <a:cubicBezTo>
                  <a:pt x="1654461" y="2239453"/>
                  <a:pt x="1691859" y="2204734"/>
                  <a:pt x="1704684" y="2156868"/>
                </a:cubicBezTo>
                <a:lnTo>
                  <a:pt x="1921541" y="1347547"/>
                </a:lnTo>
                <a:lnTo>
                  <a:pt x="2181705" y="1998928"/>
                </a:lnTo>
                <a:cubicBezTo>
                  <a:pt x="2205326" y="2058070"/>
                  <a:pt x="2266689" y="2090865"/>
                  <a:pt x="2326593" y="2078075"/>
                </a:cubicBezTo>
                <a:lnTo>
                  <a:pt x="2671200" y="2078075"/>
                </a:lnTo>
                <a:cubicBezTo>
                  <a:pt x="2744554" y="2078075"/>
                  <a:pt x="2804019" y="2018610"/>
                  <a:pt x="2804019" y="1945256"/>
                </a:cubicBezTo>
                <a:cubicBezTo>
                  <a:pt x="2804019" y="1871902"/>
                  <a:pt x="2744554" y="1812437"/>
                  <a:pt x="2671200" y="1812437"/>
                </a:cubicBezTo>
                <a:lnTo>
                  <a:pt x="2393261" y="1812437"/>
                </a:lnTo>
                <a:lnTo>
                  <a:pt x="2016914" y="870162"/>
                </a:lnTo>
                <a:cubicBezTo>
                  <a:pt x="1996508" y="819071"/>
                  <a:pt x="1947937" y="787642"/>
                  <a:pt x="1896188" y="786599"/>
                </a:cubicBezTo>
                <a:close/>
                <a:moveTo>
                  <a:pt x="773454" y="106"/>
                </a:moveTo>
                <a:cubicBezTo>
                  <a:pt x="1097282" y="5742"/>
                  <a:pt x="1441967" y="238301"/>
                  <a:pt x="1631811" y="769863"/>
                </a:cubicBezTo>
                <a:cubicBezTo>
                  <a:pt x="2306811" y="-1120137"/>
                  <a:pt x="4939311" y="769863"/>
                  <a:pt x="1631811" y="3199863"/>
                </a:cubicBezTo>
                <a:cubicBezTo>
                  <a:pt x="-745455" y="1453301"/>
                  <a:pt x="-54107" y="-14297"/>
                  <a:pt x="773454" y="10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Rounded Rectangle 25">
            <a:extLst>
              <a:ext uri="{FF2B5EF4-FFF2-40B4-BE49-F238E27FC236}">
                <a16:creationId xmlns:a16="http://schemas.microsoft.com/office/drawing/2014/main" xmlns="" id="{A53FDB1A-403D-4EBD-8EB6-3E1911FAEEC5}"/>
              </a:ext>
            </a:extLst>
          </p:cNvPr>
          <p:cNvSpPr/>
          <p:nvPr/>
        </p:nvSpPr>
        <p:spPr>
          <a:xfrm>
            <a:off x="6982049" y="3626198"/>
            <a:ext cx="497671" cy="419433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Chord 32">
            <a:extLst>
              <a:ext uri="{FF2B5EF4-FFF2-40B4-BE49-F238E27FC236}">
                <a16:creationId xmlns:a16="http://schemas.microsoft.com/office/drawing/2014/main" xmlns="" id="{3D1BBD17-EB21-4265-8BCB-65380AD568C6}"/>
              </a:ext>
            </a:extLst>
          </p:cNvPr>
          <p:cNvSpPr/>
          <p:nvPr/>
        </p:nvSpPr>
        <p:spPr>
          <a:xfrm>
            <a:off x="6132058" y="3589261"/>
            <a:ext cx="497671" cy="493305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Rounded Rectangle 40">
            <a:extLst>
              <a:ext uri="{FF2B5EF4-FFF2-40B4-BE49-F238E27FC236}">
                <a16:creationId xmlns:a16="http://schemas.microsoft.com/office/drawing/2014/main" xmlns="" id="{9EAE5B7B-9157-44FC-AC9D-E519CCFB3F84}"/>
              </a:ext>
            </a:extLst>
          </p:cNvPr>
          <p:cNvSpPr/>
          <p:nvPr/>
        </p:nvSpPr>
        <p:spPr>
          <a:xfrm rot="2942052">
            <a:off x="8639059" y="3589843"/>
            <a:ext cx="462604" cy="492140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Rounded Rectangle 7">
            <a:extLst>
              <a:ext uri="{FF2B5EF4-FFF2-40B4-BE49-F238E27FC236}">
                <a16:creationId xmlns:a16="http://schemas.microsoft.com/office/drawing/2014/main" xmlns="" id="{EC656316-B78D-4EC1-9C72-547CA566FED0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6299617" y="4621989"/>
            <a:ext cx="162556" cy="635775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Rounded Rectangle 17">
            <a:extLst>
              <a:ext uri="{FF2B5EF4-FFF2-40B4-BE49-F238E27FC236}">
                <a16:creationId xmlns:a16="http://schemas.microsoft.com/office/drawing/2014/main" xmlns="" id="{6B94B2D2-8266-41F5-8364-5F47F1CD6CCC}"/>
              </a:ext>
            </a:extLst>
          </p:cNvPr>
          <p:cNvSpPr>
            <a:spLocks noChangeAspect="1"/>
          </p:cNvSpPr>
          <p:nvPr/>
        </p:nvSpPr>
        <p:spPr>
          <a:xfrm>
            <a:off x="11156386" y="3571007"/>
            <a:ext cx="332991" cy="529812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Oval 21">
            <a:extLst>
              <a:ext uri="{FF2B5EF4-FFF2-40B4-BE49-F238E27FC236}">
                <a16:creationId xmlns:a16="http://schemas.microsoft.com/office/drawing/2014/main" xmlns="" id="{97FCD430-8257-484B-9F8F-22D7D55C6EEE}"/>
              </a:ext>
            </a:extLst>
          </p:cNvPr>
          <p:cNvSpPr>
            <a:spLocks noChangeAspect="1"/>
          </p:cNvSpPr>
          <p:nvPr/>
        </p:nvSpPr>
        <p:spPr>
          <a:xfrm>
            <a:off x="9438722" y="3571007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799999" y="306000"/>
                </a:moveTo>
                <a:lnTo>
                  <a:pt x="1440000" y="306000"/>
                </a:lnTo>
                <a:lnTo>
                  <a:pt x="1440000" y="1308231"/>
                </a:lnTo>
                <a:lnTo>
                  <a:pt x="572043" y="807116"/>
                </a:lnTo>
                <a:lnTo>
                  <a:pt x="392043" y="1118885"/>
                </a:lnTo>
                <a:lnTo>
                  <a:pt x="1260000" y="1620000"/>
                </a:lnTo>
                <a:lnTo>
                  <a:pt x="392043" y="2121116"/>
                </a:lnTo>
                <a:lnTo>
                  <a:pt x="572043" y="2432885"/>
                </a:lnTo>
                <a:lnTo>
                  <a:pt x="1440000" y="1931769"/>
                </a:lnTo>
                <a:lnTo>
                  <a:pt x="1440000" y="2934000"/>
                </a:lnTo>
                <a:lnTo>
                  <a:pt x="1800000" y="2934000"/>
                </a:lnTo>
                <a:lnTo>
                  <a:pt x="1800000" y="1931769"/>
                </a:lnTo>
                <a:lnTo>
                  <a:pt x="2667957" y="2432884"/>
                </a:lnTo>
                <a:lnTo>
                  <a:pt x="2847957" y="2121116"/>
                </a:lnTo>
                <a:lnTo>
                  <a:pt x="1980000" y="1620000"/>
                </a:lnTo>
                <a:lnTo>
                  <a:pt x="2847958" y="1118885"/>
                </a:lnTo>
                <a:lnTo>
                  <a:pt x="2667957" y="807116"/>
                </a:lnTo>
                <a:lnTo>
                  <a:pt x="1800000" y="1308231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Oval 25">
            <a:extLst>
              <a:ext uri="{FF2B5EF4-FFF2-40B4-BE49-F238E27FC236}">
                <a16:creationId xmlns:a16="http://schemas.microsoft.com/office/drawing/2014/main" xmlns="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10277789" y="3571007"/>
            <a:ext cx="529091" cy="529812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Block Arc 20">
            <a:extLst>
              <a:ext uri="{FF2B5EF4-FFF2-40B4-BE49-F238E27FC236}">
                <a16:creationId xmlns:a16="http://schemas.microsoft.com/office/drawing/2014/main" xmlns="" id="{442BD419-0F67-4BAB-976B-E90CC1C4AECE}"/>
              </a:ext>
            </a:extLst>
          </p:cNvPr>
          <p:cNvSpPr>
            <a:spLocks noChangeAspect="1"/>
          </p:cNvSpPr>
          <p:nvPr/>
        </p:nvSpPr>
        <p:spPr>
          <a:xfrm rot="10800000">
            <a:off x="5298601" y="4674969"/>
            <a:ext cx="488619" cy="529812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Block Arc 11">
            <a:extLst>
              <a:ext uri="{FF2B5EF4-FFF2-40B4-BE49-F238E27FC236}">
                <a16:creationId xmlns:a16="http://schemas.microsoft.com/office/drawing/2014/main" xmlns="" id="{6237B46C-EE2F-45F5-A452-AEF5853F7D2C}"/>
              </a:ext>
            </a:extLst>
          </p:cNvPr>
          <p:cNvSpPr/>
          <p:nvPr/>
        </p:nvSpPr>
        <p:spPr>
          <a:xfrm rot="10800000">
            <a:off x="8710310" y="4659312"/>
            <a:ext cx="320105" cy="520851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Rectangle 21">
            <a:extLst>
              <a:ext uri="{FF2B5EF4-FFF2-40B4-BE49-F238E27FC236}">
                <a16:creationId xmlns:a16="http://schemas.microsoft.com/office/drawing/2014/main" xmlns="" id="{3DFB5373-0015-4A31-8F01-1597E404815D}"/>
              </a:ext>
            </a:extLst>
          </p:cNvPr>
          <p:cNvSpPr/>
          <p:nvPr/>
        </p:nvSpPr>
        <p:spPr>
          <a:xfrm>
            <a:off x="6977936" y="4798178"/>
            <a:ext cx="505899" cy="283399"/>
          </a:xfrm>
          <a:custGeom>
            <a:avLst/>
            <a:gdLst/>
            <a:ahLst/>
            <a:cxnLst/>
            <a:rect l="l" t="t" r="r" b="b"/>
            <a:pathLst>
              <a:path w="4560938" h="2554996">
                <a:moveTo>
                  <a:pt x="2315585" y="1351978"/>
                </a:moveTo>
                <a:lnTo>
                  <a:pt x="2315585" y="1608128"/>
                </a:lnTo>
                <a:cubicBezTo>
                  <a:pt x="2332000" y="1604085"/>
                  <a:pt x="2347685" y="1596777"/>
                  <a:pt x="2361832" y="1586519"/>
                </a:cubicBezTo>
                <a:cubicBezTo>
                  <a:pt x="2403345" y="1556419"/>
                  <a:pt x="2424829" y="1505846"/>
                  <a:pt x="2417675" y="1455070"/>
                </a:cubicBezTo>
                <a:cubicBezTo>
                  <a:pt x="2409025" y="1388817"/>
                  <a:pt x="2368208" y="1366470"/>
                  <a:pt x="2315585" y="1351978"/>
                </a:cubicBezTo>
                <a:close/>
                <a:moveTo>
                  <a:pt x="3612086" y="989467"/>
                </a:moveTo>
                <a:cubicBezTo>
                  <a:pt x="3453010" y="989467"/>
                  <a:pt x="3324054" y="1118423"/>
                  <a:pt x="3324054" y="1277499"/>
                </a:cubicBezTo>
                <a:cubicBezTo>
                  <a:pt x="3324054" y="1436575"/>
                  <a:pt x="3453010" y="1565531"/>
                  <a:pt x="3612086" y="1565531"/>
                </a:cubicBezTo>
                <a:cubicBezTo>
                  <a:pt x="3771162" y="1565531"/>
                  <a:pt x="3900118" y="1436575"/>
                  <a:pt x="3900118" y="1277499"/>
                </a:cubicBezTo>
                <a:cubicBezTo>
                  <a:pt x="3900118" y="1118423"/>
                  <a:pt x="3771162" y="989467"/>
                  <a:pt x="3612086" y="989467"/>
                </a:cubicBezTo>
                <a:close/>
                <a:moveTo>
                  <a:pt x="948854" y="989467"/>
                </a:moveTo>
                <a:cubicBezTo>
                  <a:pt x="789778" y="989467"/>
                  <a:pt x="660822" y="1118423"/>
                  <a:pt x="660822" y="1277499"/>
                </a:cubicBezTo>
                <a:cubicBezTo>
                  <a:pt x="660822" y="1436575"/>
                  <a:pt x="789778" y="1565531"/>
                  <a:pt x="948854" y="1565531"/>
                </a:cubicBezTo>
                <a:cubicBezTo>
                  <a:pt x="1107930" y="1565531"/>
                  <a:pt x="1236886" y="1436575"/>
                  <a:pt x="1236886" y="1277499"/>
                </a:cubicBezTo>
                <a:cubicBezTo>
                  <a:pt x="1236886" y="1118423"/>
                  <a:pt x="1107930" y="989467"/>
                  <a:pt x="948854" y="989467"/>
                </a:cubicBezTo>
                <a:close/>
                <a:moveTo>
                  <a:pt x="2247651" y="946230"/>
                </a:moveTo>
                <a:cubicBezTo>
                  <a:pt x="2230469" y="950266"/>
                  <a:pt x="2214012" y="957763"/>
                  <a:pt x="2199233" y="968479"/>
                </a:cubicBezTo>
                <a:cubicBezTo>
                  <a:pt x="2157721" y="998579"/>
                  <a:pt x="2136236" y="1049152"/>
                  <a:pt x="2143390" y="1099928"/>
                </a:cubicBezTo>
                <a:cubicBezTo>
                  <a:pt x="2157154" y="1167662"/>
                  <a:pt x="2197550" y="1197656"/>
                  <a:pt x="2247651" y="1217102"/>
                </a:cubicBezTo>
                <a:close/>
                <a:moveTo>
                  <a:pt x="2247651" y="785264"/>
                </a:moveTo>
                <a:lnTo>
                  <a:pt x="2315585" y="785264"/>
                </a:lnTo>
                <a:lnTo>
                  <a:pt x="2315585" y="832380"/>
                </a:lnTo>
                <a:cubicBezTo>
                  <a:pt x="2341411" y="835890"/>
                  <a:pt x="2366862" y="843587"/>
                  <a:pt x="2390991" y="855423"/>
                </a:cubicBezTo>
                <a:cubicBezTo>
                  <a:pt x="2474360" y="896319"/>
                  <a:pt x="2528313" y="979930"/>
                  <a:pt x="2531223" y="1072743"/>
                </a:cubicBezTo>
                <a:lnTo>
                  <a:pt x="2418963" y="1076264"/>
                </a:lnTo>
                <a:cubicBezTo>
                  <a:pt x="2417356" y="1025012"/>
                  <a:pt x="2387564" y="978842"/>
                  <a:pt x="2341528" y="956260"/>
                </a:cubicBezTo>
                <a:cubicBezTo>
                  <a:pt x="2333151" y="952151"/>
                  <a:pt x="2324486" y="948946"/>
                  <a:pt x="2315585" y="946938"/>
                </a:cubicBezTo>
                <a:lnTo>
                  <a:pt x="2315585" y="1239083"/>
                </a:lnTo>
                <a:cubicBezTo>
                  <a:pt x="2404308" y="1264638"/>
                  <a:pt x="2499083" y="1293869"/>
                  <a:pt x="2528899" y="1441205"/>
                </a:cubicBezTo>
                <a:cubicBezTo>
                  <a:pt x="2541347" y="1532528"/>
                  <a:pt x="2502457" y="1623287"/>
                  <a:pt x="2427762" y="1677447"/>
                </a:cubicBezTo>
                <a:cubicBezTo>
                  <a:pt x="2394006" y="1701923"/>
                  <a:pt x="2355419" y="1717125"/>
                  <a:pt x="2315585" y="1722661"/>
                </a:cubicBezTo>
                <a:lnTo>
                  <a:pt x="2315585" y="1769734"/>
                </a:lnTo>
                <a:lnTo>
                  <a:pt x="2247651" y="1769734"/>
                </a:lnTo>
                <a:lnTo>
                  <a:pt x="2247651" y="1722944"/>
                </a:lnTo>
                <a:cubicBezTo>
                  <a:pt x="2221084" y="1719537"/>
                  <a:pt x="2194881" y="1711743"/>
                  <a:pt x="2170074" y="1699575"/>
                </a:cubicBezTo>
                <a:cubicBezTo>
                  <a:pt x="2086705" y="1658679"/>
                  <a:pt x="2032752" y="1575069"/>
                  <a:pt x="2029842" y="1482255"/>
                </a:cubicBezTo>
                <a:lnTo>
                  <a:pt x="2142102" y="1478734"/>
                </a:lnTo>
                <a:cubicBezTo>
                  <a:pt x="2143709" y="1529986"/>
                  <a:pt x="2173501" y="1576156"/>
                  <a:pt x="2219537" y="1598738"/>
                </a:cubicBezTo>
                <a:cubicBezTo>
                  <a:pt x="2228602" y="1603184"/>
                  <a:pt x="2238004" y="1606573"/>
                  <a:pt x="2247651" y="1608616"/>
                </a:cubicBezTo>
                <a:lnTo>
                  <a:pt x="2247651" y="1335176"/>
                </a:lnTo>
                <a:cubicBezTo>
                  <a:pt x="2162261" y="1314127"/>
                  <a:pt x="2069489" y="1278142"/>
                  <a:pt x="2032173" y="1115597"/>
                </a:cubicBezTo>
                <a:cubicBezTo>
                  <a:pt x="2019217" y="1023646"/>
                  <a:pt x="2058125" y="932061"/>
                  <a:pt x="2133303" y="877552"/>
                </a:cubicBezTo>
                <a:cubicBezTo>
                  <a:pt x="2167670" y="852632"/>
                  <a:pt x="2207046" y="837325"/>
                  <a:pt x="2247651" y="832077"/>
                </a:cubicBezTo>
                <a:close/>
                <a:moveTo>
                  <a:pt x="2280470" y="617534"/>
                </a:moveTo>
                <a:cubicBezTo>
                  <a:pt x="1915981" y="617534"/>
                  <a:pt x="1620504" y="913011"/>
                  <a:pt x="1620504" y="1277500"/>
                </a:cubicBezTo>
                <a:cubicBezTo>
                  <a:pt x="1620504" y="1641989"/>
                  <a:pt x="1915981" y="1937466"/>
                  <a:pt x="2280470" y="1937466"/>
                </a:cubicBezTo>
                <a:cubicBezTo>
                  <a:pt x="2644959" y="1937466"/>
                  <a:pt x="2940436" y="1641989"/>
                  <a:pt x="2940436" y="1277500"/>
                </a:cubicBezTo>
                <a:cubicBezTo>
                  <a:pt x="2940436" y="913011"/>
                  <a:pt x="2644959" y="617534"/>
                  <a:pt x="2280470" y="617534"/>
                </a:cubicBezTo>
                <a:close/>
                <a:moveTo>
                  <a:pt x="284505" y="265281"/>
                </a:moveTo>
                <a:lnTo>
                  <a:pt x="4276434" y="265281"/>
                </a:lnTo>
                <a:lnTo>
                  <a:pt x="4276434" y="2289716"/>
                </a:lnTo>
                <a:lnTo>
                  <a:pt x="284505" y="2289716"/>
                </a:lnTo>
                <a:close/>
                <a:moveTo>
                  <a:pt x="180344" y="148161"/>
                </a:moveTo>
                <a:lnTo>
                  <a:pt x="180344" y="2406836"/>
                </a:lnTo>
                <a:lnTo>
                  <a:pt x="4380595" y="2406836"/>
                </a:lnTo>
                <a:lnTo>
                  <a:pt x="4380595" y="148161"/>
                </a:lnTo>
                <a:close/>
                <a:moveTo>
                  <a:pt x="0" y="0"/>
                </a:moveTo>
                <a:lnTo>
                  <a:pt x="4560938" y="0"/>
                </a:lnTo>
                <a:lnTo>
                  <a:pt x="4560938" y="2554996"/>
                </a:lnTo>
                <a:lnTo>
                  <a:pt x="0" y="25549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Round Same Side Corner Rectangle 8">
            <a:extLst>
              <a:ext uri="{FF2B5EF4-FFF2-40B4-BE49-F238E27FC236}">
                <a16:creationId xmlns:a16="http://schemas.microsoft.com/office/drawing/2014/main" xmlns="" id="{E4451B41-2F0A-4F98-8F16-0D0192492445}"/>
              </a:ext>
            </a:extLst>
          </p:cNvPr>
          <p:cNvSpPr/>
          <p:nvPr/>
        </p:nvSpPr>
        <p:spPr>
          <a:xfrm>
            <a:off x="11061661" y="4700089"/>
            <a:ext cx="522441" cy="523243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2" name="Rounded Rectangle 51">
            <a:extLst>
              <a:ext uri="{FF2B5EF4-FFF2-40B4-BE49-F238E27FC236}">
                <a16:creationId xmlns:a16="http://schemas.microsoft.com/office/drawing/2014/main" xmlns="" id="{B83253D3-E181-4488-9CD9-39D21527F719}"/>
              </a:ext>
            </a:extLst>
          </p:cNvPr>
          <p:cNvSpPr/>
          <p:nvPr/>
        </p:nvSpPr>
        <p:spPr>
          <a:xfrm rot="16200000" flipH="1">
            <a:off x="9442737" y="5628225"/>
            <a:ext cx="541567" cy="510027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Isosceles Triangle 5">
            <a:extLst>
              <a:ext uri="{FF2B5EF4-FFF2-40B4-BE49-F238E27FC236}">
                <a16:creationId xmlns:a16="http://schemas.microsoft.com/office/drawing/2014/main" xmlns="" id="{C90FA9E7-BC2A-492A-9790-9857E5ADE9BC}"/>
              </a:ext>
            </a:extLst>
          </p:cNvPr>
          <p:cNvSpPr>
            <a:spLocks noChangeAspect="1"/>
          </p:cNvSpPr>
          <p:nvPr/>
        </p:nvSpPr>
        <p:spPr>
          <a:xfrm>
            <a:off x="7895083" y="4737986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Trapezoid 22">
            <a:extLst>
              <a:ext uri="{FF2B5EF4-FFF2-40B4-BE49-F238E27FC236}">
                <a16:creationId xmlns:a16="http://schemas.microsoft.com/office/drawing/2014/main" xmlns="" id="{D2EC6B0A-E896-40D9-B4A8-1556019F68B9}"/>
              </a:ext>
            </a:extLst>
          </p:cNvPr>
          <p:cNvSpPr>
            <a:spLocks noChangeAspect="1"/>
          </p:cNvSpPr>
          <p:nvPr/>
        </p:nvSpPr>
        <p:spPr>
          <a:xfrm>
            <a:off x="9438722" y="4805114"/>
            <a:ext cx="529812" cy="269525"/>
          </a:xfrm>
          <a:custGeom>
            <a:avLst/>
            <a:gdLst/>
            <a:ahLst/>
            <a:cxnLst/>
            <a:rect l="l" t="t" r="r" b="b"/>
            <a:pathLst>
              <a:path w="3261500" h="1659188">
                <a:moveTo>
                  <a:pt x="121102" y="1436888"/>
                </a:moveTo>
                <a:lnTo>
                  <a:pt x="3045452" y="1436888"/>
                </a:lnTo>
                <a:cubicBezTo>
                  <a:pt x="3001437" y="1508238"/>
                  <a:pt x="2956882" y="1580993"/>
                  <a:pt x="2918729" y="1659188"/>
                </a:cubicBezTo>
                <a:lnTo>
                  <a:pt x="202648" y="1659188"/>
                </a:lnTo>
                <a:cubicBezTo>
                  <a:pt x="188127" y="1585004"/>
                  <a:pt x="156049" y="1510828"/>
                  <a:pt x="121102" y="1436888"/>
                </a:cubicBezTo>
                <a:close/>
                <a:moveTo>
                  <a:pt x="2814967" y="1119413"/>
                </a:moveTo>
                <a:lnTo>
                  <a:pt x="2814967" y="1227413"/>
                </a:lnTo>
                <a:lnTo>
                  <a:pt x="2922967" y="1227413"/>
                </a:lnTo>
                <a:lnTo>
                  <a:pt x="2922967" y="1119413"/>
                </a:lnTo>
                <a:close/>
                <a:moveTo>
                  <a:pt x="2600074" y="1119413"/>
                </a:moveTo>
                <a:lnTo>
                  <a:pt x="2600074" y="1227413"/>
                </a:lnTo>
                <a:lnTo>
                  <a:pt x="2708074" y="1227413"/>
                </a:lnTo>
                <a:lnTo>
                  <a:pt x="2708074" y="1119413"/>
                </a:lnTo>
                <a:close/>
                <a:moveTo>
                  <a:pt x="2385182" y="1119413"/>
                </a:moveTo>
                <a:lnTo>
                  <a:pt x="2385182" y="1227413"/>
                </a:lnTo>
                <a:lnTo>
                  <a:pt x="2493182" y="1227413"/>
                </a:lnTo>
                <a:lnTo>
                  <a:pt x="2493182" y="1119413"/>
                </a:lnTo>
                <a:close/>
                <a:moveTo>
                  <a:pt x="1716569" y="1119413"/>
                </a:moveTo>
                <a:lnTo>
                  <a:pt x="1716569" y="1227413"/>
                </a:lnTo>
                <a:lnTo>
                  <a:pt x="1824569" y="1227413"/>
                </a:lnTo>
                <a:lnTo>
                  <a:pt x="1824569" y="1119413"/>
                </a:lnTo>
                <a:close/>
                <a:moveTo>
                  <a:pt x="1501676" y="1119413"/>
                </a:moveTo>
                <a:lnTo>
                  <a:pt x="1501676" y="1227413"/>
                </a:lnTo>
                <a:lnTo>
                  <a:pt x="1609676" y="1227413"/>
                </a:lnTo>
                <a:lnTo>
                  <a:pt x="1609676" y="1119413"/>
                </a:lnTo>
                <a:close/>
                <a:moveTo>
                  <a:pt x="1286784" y="1119413"/>
                </a:moveTo>
                <a:lnTo>
                  <a:pt x="1286784" y="1227413"/>
                </a:lnTo>
                <a:lnTo>
                  <a:pt x="1394784" y="1227413"/>
                </a:lnTo>
                <a:lnTo>
                  <a:pt x="1394784" y="1119413"/>
                </a:lnTo>
                <a:close/>
                <a:moveTo>
                  <a:pt x="1071892" y="1119413"/>
                </a:moveTo>
                <a:lnTo>
                  <a:pt x="1071892" y="1227413"/>
                </a:lnTo>
                <a:lnTo>
                  <a:pt x="1179892" y="1227413"/>
                </a:lnTo>
                <a:lnTo>
                  <a:pt x="1179892" y="1119413"/>
                </a:lnTo>
                <a:close/>
                <a:moveTo>
                  <a:pt x="857000" y="1119413"/>
                </a:moveTo>
                <a:lnTo>
                  <a:pt x="857000" y="1227413"/>
                </a:lnTo>
                <a:lnTo>
                  <a:pt x="965000" y="1227413"/>
                </a:lnTo>
                <a:lnTo>
                  <a:pt x="965000" y="1119413"/>
                </a:lnTo>
                <a:close/>
                <a:moveTo>
                  <a:pt x="642108" y="1119413"/>
                </a:moveTo>
                <a:lnTo>
                  <a:pt x="642108" y="1227413"/>
                </a:lnTo>
                <a:lnTo>
                  <a:pt x="750108" y="1227413"/>
                </a:lnTo>
                <a:lnTo>
                  <a:pt x="750108" y="1119413"/>
                </a:lnTo>
                <a:close/>
                <a:moveTo>
                  <a:pt x="427216" y="1119413"/>
                </a:moveTo>
                <a:lnTo>
                  <a:pt x="427216" y="1227413"/>
                </a:lnTo>
                <a:lnTo>
                  <a:pt x="535216" y="1227413"/>
                </a:lnTo>
                <a:lnTo>
                  <a:pt x="535216" y="1119413"/>
                </a:lnTo>
                <a:close/>
                <a:moveTo>
                  <a:pt x="356387" y="794045"/>
                </a:moveTo>
                <a:lnTo>
                  <a:pt x="310667" y="896924"/>
                </a:lnTo>
                <a:lnTo>
                  <a:pt x="2620886" y="908354"/>
                </a:lnTo>
                <a:lnTo>
                  <a:pt x="2540130" y="801665"/>
                </a:lnTo>
                <a:close/>
                <a:moveTo>
                  <a:pt x="382676" y="631248"/>
                </a:moveTo>
                <a:lnTo>
                  <a:pt x="363625" y="730317"/>
                </a:lnTo>
                <a:lnTo>
                  <a:pt x="2492522" y="737937"/>
                </a:lnTo>
                <a:lnTo>
                  <a:pt x="2418771" y="631248"/>
                </a:lnTo>
                <a:close/>
                <a:moveTo>
                  <a:pt x="1756650" y="318899"/>
                </a:moveTo>
                <a:lnTo>
                  <a:pt x="1756650" y="477608"/>
                </a:lnTo>
                <a:lnTo>
                  <a:pt x="1900650" y="477608"/>
                </a:lnTo>
                <a:lnTo>
                  <a:pt x="1900650" y="318899"/>
                </a:lnTo>
                <a:close/>
                <a:moveTo>
                  <a:pt x="1470038" y="318899"/>
                </a:moveTo>
                <a:lnTo>
                  <a:pt x="1470038" y="477608"/>
                </a:lnTo>
                <a:lnTo>
                  <a:pt x="1614038" y="477608"/>
                </a:lnTo>
                <a:lnTo>
                  <a:pt x="1614038" y="318899"/>
                </a:lnTo>
                <a:close/>
                <a:moveTo>
                  <a:pt x="1183427" y="318899"/>
                </a:moveTo>
                <a:lnTo>
                  <a:pt x="1183427" y="477608"/>
                </a:lnTo>
                <a:lnTo>
                  <a:pt x="1327427" y="477608"/>
                </a:lnTo>
                <a:lnTo>
                  <a:pt x="1327427" y="318899"/>
                </a:lnTo>
                <a:close/>
                <a:moveTo>
                  <a:pt x="896816" y="318899"/>
                </a:moveTo>
                <a:lnTo>
                  <a:pt x="896816" y="477608"/>
                </a:lnTo>
                <a:lnTo>
                  <a:pt x="1040816" y="477608"/>
                </a:lnTo>
                <a:lnTo>
                  <a:pt x="1040816" y="318899"/>
                </a:lnTo>
                <a:close/>
                <a:moveTo>
                  <a:pt x="1190618" y="0"/>
                </a:moveTo>
                <a:lnTo>
                  <a:pt x="1271830" y="0"/>
                </a:lnTo>
                <a:lnTo>
                  <a:pt x="1308266" y="193836"/>
                </a:lnTo>
                <a:lnTo>
                  <a:pt x="1977660" y="193836"/>
                </a:lnTo>
                <a:lnTo>
                  <a:pt x="2138144" y="525639"/>
                </a:lnTo>
                <a:lnTo>
                  <a:pt x="2421400" y="525639"/>
                </a:lnTo>
                <a:lnTo>
                  <a:pt x="2750195" y="950920"/>
                </a:lnTo>
                <a:lnTo>
                  <a:pt x="3261500" y="937238"/>
                </a:lnTo>
                <a:cubicBezTo>
                  <a:pt x="3244841" y="1097170"/>
                  <a:pt x="3172191" y="1230845"/>
                  <a:pt x="3089450" y="1364888"/>
                </a:cubicBezTo>
                <a:lnTo>
                  <a:pt x="88044" y="1364888"/>
                </a:lnTo>
                <a:cubicBezTo>
                  <a:pt x="35437" y="1251413"/>
                  <a:pt x="-11245" y="1137942"/>
                  <a:pt x="2399" y="1024450"/>
                </a:cubicBezTo>
                <a:lnTo>
                  <a:pt x="197767" y="1019222"/>
                </a:lnTo>
                <a:lnTo>
                  <a:pt x="321162" y="525639"/>
                </a:lnTo>
                <a:lnTo>
                  <a:pt x="681951" y="525639"/>
                </a:lnTo>
                <a:lnTo>
                  <a:pt x="764901" y="193836"/>
                </a:lnTo>
                <a:lnTo>
                  <a:pt x="930048" y="193836"/>
                </a:lnTo>
                <a:lnTo>
                  <a:pt x="966373" y="588"/>
                </a:lnTo>
                <a:lnTo>
                  <a:pt x="1047585" y="588"/>
                </a:lnTo>
                <a:lnTo>
                  <a:pt x="1083910" y="193836"/>
                </a:lnTo>
                <a:lnTo>
                  <a:pt x="1154183" y="1938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5" name="Rounded Rectangle 20">
            <a:extLst>
              <a:ext uri="{FF2B5EF4-FFF2-40B4-BE49-F238E27FC236}">
                <a16:creationId xmlns:a16="http://schemas.microsoft.com/office/drawing/2014/main" xmlns="" id="{B5A75B4D-CA52-4F78-AC74-CB42B7BD2898}"/>
              </a:ext>
            </a:extLst>
          </p:cNvPr>
          <p:cNvSpPr>
            <a:spLocks noChangeAspect="1"/>
          </p:cNvSpPr>
          <p:nvPr/>
        </p:nvSpPr>
        <p:spPr>
          <a:xfrm rot="2160000">
            <a:off x="10296823" y="4674969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Trapezoid 28">
            <a:extLst>
              <a:ext uri="{FF2B5EF4-FFF2-40B4-BE49-F238E27FC236}">
                <a16:creationId xmlns:a16="http://schemas.microsoft.com/office/drawing/2014/main" xmlns="" id="{013F6F7D-652C-40EF-B339-66A172676932}"/>
              </a:ext>
            </a:extLst>
          </p:cNvPr>
          <p:cNvSpPr>
            <a:spLocks noChangeAspect="1"/>
          </p:cNvSpPr>
          <p:nvPr/>
        </p:nvSpPr>
        <p:spPr>
          <a:xfrm>
            <a:off x="4477342" y="4674969"/>
            <a:ext cx="437175" cy="529812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ounded Rectangle 2">
            <a:extLst>
              <a:ext uri="{FF2B5EF4-FFF2-40B4-BE49-F238E27FC236}">
                <a16:creationId xmlns:a16="http://schemas.microsoft.com/office/drawing/2014/main" xmlns="" id="{2CB3F902-7F51-468E-928D-DF8ED92CA432}"/>
              </a:ext>
            </a:extLst>
          </p:cNvPr>
          <p:cNvSpPr/>
          <p:nvPr/>
        </p:nvSpPr>
        <p:spPr>
          <a:xfrm>
            <a:off x="5283277" y="5634757"/>
            <a:ext cx="519265" cy="519265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8" name="Rounded Rectangle 8">
            <a:extLst>
              <a:ext uri="{FF2B5EF4-FFF2-40B4-BE49-F238E27FC236}">
                <a16:creationId xmlns:a16="http://schemas.microsoft.com/office/drawing/2014/main" xmlns="" id="{CF999092-51D0-4040-A441-EE93FB3BE0AB}"/>
              </a:ext>
            </a:extLst>
          </p:cNvPr>
          <p:cNvSpPr/>
          <p:nvPr/>
        </p:nvSpPr>
        <p:spPr>
          <a:xfrm>
            <a:off x="4436268" y="5634757"/>
            <a:ext cx="519323" cy="519265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xmlns="" id="{5394194E-40CF-4800-82F4-DA12261F9012}"/>
              </a:ext>
            </a:extLst>
          </p:cNvPr>
          <p:cNvSpPr/>
          <p:nvPr/>
        </p:nvSpPr>
        <p:spPr>
          <a:xfrm>
            <a:off x="6971253" y="5634757"/>
            <a:ext cx="519265" cy="519265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0" name="Rounded Rectangle 3">
            <a:extLst>
              <a:ext uri="{FF2B5EF4-FFF2-40B4-BE49-F238E27FC236}">
                <a16:creationId xmlns:a16="http://schemas.microsoft.com/office/drawing/2014/main" xmlns="" id="{C2FE4DD9-BD0F-42FA-8558-1E2788EACC02}"/>
              </a:ext>
            </a:extLst>
          </p:cNvPr>
          <p:cNvSpPr>
            <a:spLocks noChangeAspect="1"/>
          </p:cNvSpPr>
          <p:nvPr/>
        </p:nvSpPr>
        <p:spPr>
          <a:xfrm>
            <a:off x="6121264" y="5634757"/>
            <a:ext cx="519265" cy="519265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1" name="Rounded Rectangle 10">
            <a:extLst>
              <a:ext uri="{FF2B5EF4-FFF2-40B4-BE49-F238E27FC236}">
                <a16:creationId xmlns:a16="http://schemas.microsoft.com/office/drawing/2014/main" xmlns="" id="{798E328E-1056-4BD6-8D0A-FEC675AE63E6}"/>
              </a:ext>
            </a:extLst>
          </p:cNvPr>
          <p:cNvSpPr>
            <a:spLocks noChangeAspect="1"/>
          </p:cNvSpPr>
          <p:nvPr/>
        </p:nvSpPr>
        <p:spPr>
          <a:xfrm>
            <a:off x="7836637" y="5624209"/>
            <a:ext cx="521115" cy="529812"/>
          </a:xfrm>
          <a:custGeom>
            <a:avLst/>
            <a:gdLst/>
            <a:ahLst/>
            <a:cxnLst/>
            <a:rect l="l" t="t" r="r" b="b"/>
            <a:pathLst>
              <a:path w="3186824" h="3240000">
                <a:moveTo>
                  <a:pt x="2141174" y="1384899"/>
                </a:moveTo>
                <a:lnTo>
                  <a:pt x="2141174" y="1528887"/>
                </a:lnTo>
                <a:lnTo>
                  <a:pt x="1997174" y="1528887"/>
                </a:lnTo>
                <a:lnTo>
                  <a:pt x="1997174" y="1744911"/>
                </a:lnTo>
                <a:lnTo>
                  <a:pt x="2141174" y="1744911"/>
                </a:lnTo>
                <a:lnTo>
                  <a:pt x="2141174" y="1888899"/>
                </a:lnTo>
                <a:lnTo>
                  <a:pt x="2357174" y="1888899"/>
                </a:lnTo>
                <a:lnTo>
                  <a:pt x="2357174" y="1744911"/>
                </a:lnTo>
                <a:lnTo>
                  <a:pt x="2501174" y="1744911"/>
                </a:lnTo>
                <a:lnTo>
                  <a:pt x="2501174" y="1528887"/>
                </a:lnTo>
                <a:lnTo>
                  <a:pt x="2357174" y="1528887"/>
                </a:lnTo>
                <a:lnTo>
                  <a:pt x="2357174" y="1384899"/>
                </a:lnTo>
                <a:close/>
                <a:moveTo>
                  <a:pt x="1286582" y="1008157"/>
                </a:moveTo>
                <a:cubicBezTo>
                  <a:pt x="1148208" y="1006486"/>
                  <a:pt x="1009270" y="1051569"/>
                  <a:pt x="894997" y="1143711"/>
                </a:cubicBezTo>
                <a:cubicBezTo>
                  <a:pt x="666451" y="1327995"/>
                  <a:pt x="600947" y="1648602"/>
                  <a:pt x="738892" y="1907765"/>
                </a:cubicBezTo>
                <a:cubicBezTo>
                  <a:pt x="876837" y="2166928"/>
                  <a:pt x="1179371" y="2291639"/>
                  <a:pt x="1459875" y="2204971"/>
                </a:cubicBezTo>
                <a:cubicBezTo>
                  <a:pt x="1676459" y="2138053"/>
                  <a:pt x="1832801" y="1959669"/>
                  <a:pt x="1876637" y="1747242"/>
                </a:cubicBezTo>
                <a:lnTo>
                  <a:pt x="1879565" y="1747242"/>
                </a:lnTo>
                <a:lnTo>
                  <a:pt x="1879565" y="1728291"/>
                </a:lnTo>
                <a:cubicBezTo>
                  <a:pt x="1891883" y="1671800"/>
                  <a:pt x="1894168" y="1612713"/>
                  <a:pt x="1887545" y="1552862"/>
                </a:cubicBezTo>
                <a:lnTo>
                  <a:pt x="1879565" y="1553745"/>
                </a:lnTo>
                <a:lnTo>
                  <a:pt x="1879565" y="1531218"/>
                </a:lnTo>
                <a:lnTo>
                  <a:pt x="1231565" y="1531218"/>
                </a:lnTo>
                <a:lnTo>
                  <a:pt x="1231565" y="1747242"/>
                </a:lnTo>
                <a:lnTo>
                  <a:pt x="1565835" y="1747242"/>
                </a:lnTo>
                <a:cubicBezTo>
                  <a:pt x="1530201" y="1827940"/>
                  <a:pt x="1460959" y="1892348"/>
                  <a:pt x="1371795" y="1919897"/>
                </a:cubicBezTo>
                <a:cubicBezTo>
                  <a:pt x="1228031" y="1964316"/>
                  <a:pt x="1072976" y="1900399"/>
                  <a:pt x="1002277" y="1767573"/>
                </a:cubicBezTo>
                <a:cubicBezTo>
                  <a:pt x="931578" y="1634747"/>
                  <a:pt x="965150" y="1470429"/>
                  <a:pt x="1082284" y="1375980"/>
                </a:cubicBezTo>
                <a:cubicBezTo>
                  <a:pt x="1199418" y="1281531"/>
                  <a:pt x="1367118" y="1283556"/>
                  <a:pt x="1481937" y="1380807"/>
                </a:cubicBezTo>
                <a:lnTo>
                  <a:pt x="1674778" y="1153129"/>
                </a:lnTo>
                <a:cubicBezTo>
                  <a:pt x="1562764" y="1058254"/>
                  <a:pt x="1424955" y="1009828"/>
                  <a:pt x="1286582" y="1008157"/>
                </a:cubicBezTo>
                <a:close/>
                <a:moveTo>
                  <a:pt x="293028" y="0"/>
                </a:moveTo>
                <a:lnTo>
                  <a:pt x="2893796" y="0"/>
                </a:lnTo>
                <a:cubicBezTo>
                  <a:pt x="3055631" y="0"/>
                  <a:pt x="3186824" y="131193"/>
                  <a:pt x="3186824" y="293028"/>
                </a:cubicBezTo>
                <a:lnTo>
                  <a:pt x="3186824" y="2946972"/>
                </a:lnTo>
                <a:cubicBezTo>
                  <a:pt x="3186824" y="3108807"/>
                  <a:pt x="3055631" y="3240000"/>
                  <a:pt x="2893796" y="3240000"/>
                </a:cubicBezTo>
                <a:lnTo>
                  <a:pt x="293028" y="3240000"/>
                </a:lnTo>
                <a:cubicBezTo>
                  <a:pt x="131193" y="3240000"/>
                  <a:pt x="0" y="3108807"/>
                  <a:pt x="0" y="2946972"/>
                </a:cubicBezTo>
                <a:lnTo>
                  <a:pt x="0" y="293028"/>
                </a:lnTo>
                <a:cubicBezTo>
                  <a:pt x="0" y="131193"/>
                  <a:pt x="131193" y="0"/>
                  <a:pt x="2930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" name="Block Arc 6">
            <a:extLst>
              <a:ext uri="{FF2B5EF4-FFF2-40B4-BE49-F238E27FC236}">
                <a16:creationId xmlns:a16="http://schemas.microsoft.com/office/drawing/2014/main" xmlns="" id="{62965521-2EFF-4BE9-866C-3D9369FA5C74}"/>
              </a:ext>
            </a:extLst>
          </p:cNvPr>
          <p:cNvSpPr/>
          <p:nvPr/>
        </p:nvSpPr>
        <p:spPr>
          <a:xfrm>
            <a:off x="8626103" y="5660697"/>
            <a:ext cx="488516" cy="493323"/>
          </a:xfrm>
          <a:custGeom>
            <a:avLst/>
            <a:gdLst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151233"/>
              <a:gd name="connsiteY0" fmla="*/ 2175617 h 3221116"/>
              <a:gd name="connsiteX1" fmla="*/ 2658205 w 3151233"/>
              <a:gd name="connsiteY1" fmla="*/ 2178566 h 3221116"/>
              <a:gd name="connsiteX2" fmla="*/ 2664630 w 3151233"/>
              <a:gd name="connsiteY2" fmla="*/ 2175617 h 3221116"/>
              <a:gd name="connsiteX3" fmla="*/ 1477043 w 3151233"/>
              <a:gd name="connsiteY3" fmla="*/ 1144372 h 3221116"/>
              <a:gd name="connsiteX4" fmla="*/ 1409070 w 3151233"/>
              <a:gd name="connsiteY4" fmla="*/ 1159393 h 3221116"/>
              <a:gd name="connsiteX5" fmla="*/ 1152384 w 3151233"/>
              <a:gd name="connsiteY5" fmla="*/ 1703728 h 3221116"/>
              <a:gd name="connsiteX6" fmla="*/ 1514013 w 3151233"/>
              <a:gd name="connsiteY6" fmla="*/ 2152290 h 3221116"/>
              <a:gd name="connsiteX7" fmla="*/ 1850815 w 3151233"/>
              <a:gd name="connsiteY7" fmla="*/ 1654259 h 3221116"/>
              <a:gd name="connsiteX8" fmla="*/ 1830467 w 3151233"/>
              <a:gd name="connsiteY8" fmla="*/ 1515986 h 3221116"/>
              <a:gd name="connsiteX9" fmla="*/ 1477043 w 3151233"/>
              <a:gd name="connsiteY9" fmla="*/ 1144372 h 3221116"/>
              <a:gd name="connsiteX10" fmla="*/ 1651152 w 3151233"/>
              <a:gd name="connsiteY10" fmla="*/ 501 h 3221116"/>
              <a:gd name="connsiteX11" fmla="*/ 2580395 w 3151233"/>
              <a:gd name="connsiteY11" fmla="*/ 324821 h 3221116"/>
              <a:gd name="connsiteX12" fmla="*/ 3030464 w 3151233"/>
              <a:gd name="connsiteY12" fmla="*/ 2249544 h 3221116"/>
              <a:gd name="connsiteX13" fmla="*/ 2585849 w 3151233"/>
              <a:gd name="connsiteY13" fmla="*/ 2588887 h 3221116"/>
              <a:gd name="connsiteX14" fmla="*/ 1973374 w 3151233"/>
              <a:gd name="connsiteY14" fmla="*/ 2195096 h 3221116"/>
              <a:gd name="connsiteX15" fmla="*/ 1390827 w 3151233"/>
              <a:gd name="connsiteY15" fmla="*/ 2527630 h 3221116"/>
              <a:gd name="connsiteX16" fmla="*/ 783896 w 3151233"/>
              <a:gd name="connsiteY16" fmla="*/ 1665044 h 3221116"/>
              <a:gd name="connsiteX17" fmla="*/ 1268509 w 3151233"/>
              <a:gd name="connsiteY17" fmla="*/ 819983 h 3221116"/>
              <a:gd name="connsiteX18" fmla="*/ 1328805 w 3151233"/>
              <a:gd name="connsiteY18" fmla="*/ 807930 h 3221116"/>
              <a:gd name="connsiteX19" fmla="*/ 1390827 w 3151233"/>
              <a:gd name="connsiteY19" fmla="*/ 802457 h 3221116"/>
              <a:gd name="connsiteX20" fmla="*/ 1462242 w 3151233"/>
              <a:gd name="connsiteY20" fmla="*/ 801708 h 3221116"/>
              <a:gd name="connsiteX21" fmla="*/ 1956122 w 3151233"/>
              <a:gd name="connsiteY21" fmla="*/ 1110076 h 3221116"/>
              <a:gd name="connsiteX22" fmla="*/ 1973374 w 3151233"/>
              <a:gd name="connsiteY22" fmla="*/ 875315 h 3221116"/>
              <a:gd name="connsiteX23" fmla="*/ 2333414 w 3151233"/>
              <a:gd name="connsiteY23" fmla="*/ 875315 h 3221116"/>
              <a:gd name="connsiteX24" fmla="*/ 2324788 w 3151233"/>
              <a:gd name="connsiteY24" fmla="*/ 2054049 h 3221116"/>
              <a:gd name="connsiteX25" fmla="*/ 2661746 w 3151233"/>
              <a:gd name="connsiteY25" fmla="*/ 2179658 h 3221116"/>
              <a:gd name="connsiteX26" fmla="*/ 2691046 w 3151233"/>
              <a:gd name="connsiteY26" fmla="*/ 2188689 h 3221116"/>
              <a:gd name="connsiteX27" fmla="*/ 2667011 w 3151233"/>
              <a:gd name="connsiteY27" fmla="*/ 2175828 h 3221116"/>
              <a:gd name="connsiteX28" fmla="*/ 2332141 w 3151233"/>
              <a:gd name="connsiteY28" fmla="*/ 653899 h 3221116"/>
              <a:gd name="connsiteX29" fmla="*/ 776764 w 3151233"/>
              <a:gd name="connsiteY29" fmla="*/ 749845 h 3221116"/>
              <a:gd name="connsiteX30" fmla="*/ 631487 w 3151233"/>
              <a:gd name="connsiteY30" fmla="*/ 2301392 h 3221116"/>
              <a:gd name="connsiteX31" fmla="*/ 2142017 w 3151233"/>
              <a:gd name="connsiteY31" fmla="*/ 2684410 h 3221116"/>
              <a:gd name="connsiteX32" fmla="*/ 2324866 w 3151233"/>
              <a:gd name="connsiteY32" fmla="*/ 3053856 h 3221116"/>
              <a:gd name="connsiteX33" fmla="*/ 294693 w 3151233"/>
              <a:gd name="connsiteY33" fmla="*/ 2539075 h 3221116"/>
              <a:gd name="connsiteX34" fmla="*/ 489947 w 3151233"/>
              <a:gd name="connsiteY34" fmla="*/ 453774 h 3221116"/>
              <a:gd name="connsiteX35" fmla="*/ 1651152 w 3151233"/>
              <a:gd name="connsiteY35" fmla="*/ 501 h 3221116"/>
              <a:gd name="connsiteX0" fmla="*/ 2664630 w 3161851"/>
              <a:gd name="connsiteY0" fmla="*/ 2175617 h 3221116"/>
              <a:gd name="connsiteX1" fmla="*/ 2658205 w 3161851"/>
              <a:gd name="connsiteY1" fmla="*/ 2178566 h 3221116"/>
              <a:gd name="connsiteX2" fmla="*/ 2664630 w 3161851"/>
              <a:gd name="connsiteY2" fmla="*/ 2175617 h 3221116"/>
              <a:gd name="connsiteX3" fmla="*/ 1477043 w 3161851"/>
              <a:gd name="connsiteY3" fmla="*/ 1144372 h 3221116"/>
              <a:gd name="connsiteX4" fmla="*/ 1409070 w 3161851"/>
              <a:gd name="connsiteY4" fmla="*/ 1159393 h 3221116"/>
              <a:gd name="connsiteX5" fmla="*/ 1152384 w 3161851"/>
              <a:gd name="connsiteY5" fmla="*/ 1703728 h 3221116"/>
              <a:gd name="connsiteX6" fmla="*/ 1514013 w 3161851"/>
              <a:gd name="connsiteY6" fmla="*/ 2152290 h 3221116"/>
              <a:gd name="connsiteX7" fmla="*/ 1850815 w 3161851"/>
              <a:gd name="connsiteY7" fmla="*/ 1654259 h 3221116"/>
              <a:gd name="connsiteX8" fmla="*/ 1830467 w 3161851"/>
              <a:gd name="connsiteY8" fmla="*/ 1515986 h 3221116"/>
              <a:gd name="connsiteX9" fmla="*/ 1477043 w 3161851"/>
              <a:gd name="connsiteY9" fmla="*/ 1144372 h 3221116"/>
              <a:gd name="connsiteX10" fmla="*/ 1651152 w 3161851"/>
              <a:gd name="connsiteY10" fmla="*/ 501 h 3221116"/>
              <a:gd name="connsiteX11" fmla="*/ 2580395 w 3161851"/>
              <a:gd name="connsiteY11" fmla="*/ 324821 h 3221116"/>
              <a:gd name="connsiteX12" fmla="*/ 3030464 w 3161851"/>
              <a:gd name="connsiteY12" fmla="*/ 2249544 h 3221116"/>
              <a:gd name="connsiteX13" fmla="*/ 2585849 w 3161851"/>
              <a:gd name="connsiteY13" fmla="*/ 2588887 h 3221116"/>
              <a:gd name="connsiteX14" fmla="*/ 1973374 w 3161851"/>
              <a:gd name="connsiteY14" fmla="*/ 2195096 h 3221116"/>
              <a:gd name="connsiteX15" fmla="*/ 1390827 w 3161851"/>
              <a:gd name="connsiteY15" fmla="*/ 2527630 h 3221116"/>
              <a:gd name="connsiteX16" fmla="*/ 783896 w 3161851"/>
              <a:gd name="connsiteY16" fmla="*/ 1665044 h 3221116"/>
              <a:gd name="connsiteX17" fmla="*/ 1268509 w 3161851"/>
              <a:gd name="connsiteY17" fmla="*/ 819983 h 3221116"/>
              <a:gd name="connsiteX18" fmla="*/ 1328805 w 3161851"/>
              <a:gd name="connsiteY18" fmla="*/ 807930 h 3221116"/>
              <a:gd name="connsiteX19" fmla="*/ 1390827 w 3161851"/>
              <a:gd name="connsiteY19" fmla="*/ 802457 h 3221116"/>
              <a:gd name="connsiteX20" fmla="*/ 1462242 w 3161851"/>
              <a:gd name="connsiteY20" fmla="*/ 801708 h 3221116"/>
              <a:gd name="connsiteX21" fmla="*/ 1956122 w 3161851"/>
              <a:gd name="connsiteY21" fmla="*/ 1110076 h 3221116"/>
              <a:gd name="connsiteX22" fmla="*/ 1973374 w 3161851"/>
              <a:gd name="connsiteY22" fmla="*/ 875315 h 3221116"/>
              <a:gd name="connsiteX23" fmla="*/ 2333414 w 3161851"/>
              <a:gd name="connsiteY23" fmla="*/ 875315 h 3221116"/>
              <a:gd name="connsiteX24" fmla="*/ 2324788 w 3161851"/>
              <a:gd name="connsiteY24" fmla="*/ 2054049 h 3221116"/>
              <a:gd name="connsiteX25" fmla="*/ 2661746 w 3161851"/>
              <a:gd name="connsiteY25" fmla="*/ 2179658 h 3221116"/>
              <a:gd name="connsiteX26" fmla="*/ 2691046 w 3161851"/>
              <a:gd name="connsiteY26" fmla="*/ 2188689 h 3221116"/>
              <a:gd name="connsiteX27" fmla="*/ 2667011 w 3161851"/>
              <a:gd name="connsiteY27" fmla="*/ 2175828 h 3221116"/>
              <a:gd name="connsiteX28" fmla="*/ 2332141 w 3161851"/>
              <a:gd name="connsiteY28" fmla="*/ 653899 h 3221116"/>
              <a:gd name="connsiteX29" fmla="*/ 776764 w 3161851"/>
              <a:gd name="connsiteY29" fmla="*/ 749845 h 3221116"/>
              <a:gd name="connsiteX30" fmla="*/ 631487 w 3161851"/>
              <a:gd name="connsiteY30" fmla="*/ 2301392 h 3221116"/>
              <a:gd name="connsiteX31" fmla="*/ 2142017 w 3161851"/>
              <a:gd name="connsiteY31" fmla="*/ 2684410 h 3221116"/>
              <a:gd name="connsiteX32" fmla="*/ 2324866 w 3161851"/>
              <a:gd name="connsiteY32" fmla="*/ 3053856 h 3221116"/>
              <a:gd name="connsiteX33" fmla="*/ 294693 w 3161851"/>
              <a:gd name="connsiteY33" fmla="*/ 2539075 h 3221116"/>
              <a:gd name="connsiteX34" fmla="*/ 489947 w 3161851"/>
              <a:gd name="connsiteY34" fmla="*/ 453774 h 3221116"/>
              <a:gd name="connsiteX35" fmla="*/ 1651152 w 3161851"/>
              <a:gd name="connsiteY35" fmla="*/ 501 h 3221116"/>
              <a:gd name="connsiteX0" fmla="*/ 2664630 w 3182629"/>
              <a:gd name="connsiteY0" fmla="*/ 2175617 h 3221116"/>
              <a:gd name="connsiteX1" fmla="*/ 2658205 w 3182629"/>
              <a:gd name="connsiteY1" fmla="*/ 2178566 h 3221116"/>
              <a:gd name="connsiteX2" fmla="*/ 2664630 w 3182629"/>
              <a:gd name="connsiteY2" fmla="*/ 2175617 h 3221116"/>
              <a:gd name="connsiteX3" fmla="*/ 1477043 w 3182629"/>
              <a:gd name="connsiteY3" fmla="*/ 1144372 h 3221116"/>
              <a:gd name="connsiteX4" fmla="*/ 1409070 w 3182629"/>
              <a:gd name="connsiteY4" fmla="*/ 1159393 h 3221116"/>
              <a:gd name="connsiteX5" fmla="*/ 1152384 w 3182629"/>
              <a:gd name="connsiteY5" fmla="*/ 1703728 h 3221116"/>
              <a:gd name="connsiteX6" fmla="*/ 1514013 w 3182629"/>
              <a:gd name="connsiteY6" fmla="*/ 2152290 h 3221116"/>
              <a:gd name="connsiteX7" fmla="*/ 1850815 w 3182629"/>
              <a:gd name="connsiteY7" fmla="*/ 1654259 h 3221116"/>
              <a:gd name="connsiteX8" fmla="*/ 1830467 w 3182629"/>
              <a:gd name="connsiteY8" fmla="*/ 1515986 h 3221116"/>
              <a:gd name="connsiteX9" fmla="*/ 1477043 w 3182629"/>
              <a:gd name="connsiteY9" fmla="*/ 1144372 h 3221116"/>
              <a:gd name="connsiteX10" fmla="*/ 1651152 w 3182629"/>
              <a:gd name="connsiteY10" fmla="*/ 501 h 3221116"/>
              <a:gd name="connsiteX11" fmla="*/ 2580395 w 3182629"/>
              <a:gd name="connsiteY11" fmla="*/ 324821 h 3221116"/>
              <a:gd name="connsiteX12" fmla="*/ 3030464 w 3182629"/>
              <a:gd name="connsiteY12" fmla="*/ 2249544 h 3221116"/>
              <a:gd name="connsiteX13" fmla="*/ 2585849 w 3182629"/>
              <a:gd name="connsiteY13" fmla="*/ 2588887 h 3221116"/>
              <a:gd name="connsiteX14" fmla="*/ 1973374 w 3182629"/>
              <a:gd name="connsiteY14" fmla="*/ 2195096 h 3221116"/>
              <a:gd name="connsiteX15" fmla="*/ 1390827 w 3182629"/>
              <a:gd name="connsiteY15" fmla="*/ 2527630 h 3221116"/>
              <a:gd name="connsiteX16" fmla="*/ 783896 w 3182629"/>
              <a:gd name="connsiteY16" fmla="*/ 1665044 h 3221116"/>
              <a:gd name="connsiteX17" fmla="*/ 1268509 w 3182629"/>
              <a:gd name="connsiteY17" fmla="*/ 819983 h 3221116"/>
              <a:gd name="connsiteX18" fmla="*/ 1328805 w 3182629"/>
              <a:gd name="connsiteY18" fmla="*/ 807930 h 3221116"/>
              <a:gd name="connsiteX19" fmla="*/ 1390827 w 3182629"/>
              <a:gd name="connsiteY19" fmla="*/ 802457 h 3221116"/>
              <a:gd name="connsiteX20" fmla="*/ 1462242 w 3182629"/>
              <a:gd name="connsiteY20" fmla="*/ 801708 h 3221116"/>
              <a:gd name="connsiteX21" fmla="*/ 1956122 w 3182629"/>
              <a:gd name="connsiteY21" fmla="*/ 1110076 h 3221116"/>
              <a:gd name="connsiteX22" fmla="*/ 1973374 w 3182629"/>
              <a:gd name="connsiteY22" fmla="*/ 875315 h 3221116"/>
              <a:gd name="connsiteX23" fmla="*/ 2333414 w 3182629"/>
              <a:gd name="connsiteY23" fmla="*/ 875315 h 3221116"/>
              <a:gd name="connsiteX24" fmla="*/ 2324788 w 3182629"/>
              <a:gd name="connsiteY24" fmla="*/ 2054049 h 3221116"/>
              <a:gd name="connsiteX25" fmla="*/ 2661746 w 3182629"/>
              <a:gd name="connsiteY25" fmla="*/ 2179658 h 3221116"/>
              <a:gd name="connsiteX26" fmla="*/ 2691046 w 3182629"/>
              <a:gd name="connsiteY26" fmla="*/ 2188689 h 3221116"/>
              <a:gd name="connsiteX27" fmla="*/ 2667011 w 3182629"/>
              <a:gd name="connsiteY27" fmla="*/ 2175828 h 3221116"/>
              <a:gd name="connsiteX28" fmla="*/ 2332141 w 3182629"/>
              <a:gd name="connsiteY28" fmla="*/ 653899 h 3221116"/>
              <a:gd name="connsiteX29" fmla="*/ 776764 w 3182629"/>
              <a:gd name="connsiteY29" fmla="*/ 749845 h 3221116"/>
              <a:gd name="connsiteX30" fmla="*/ 631487 w 3182629"/>
              <a:gd name="connsiteY30" fmla="*/ 2301392 h 3221116"/>
              <a:gd name="connsiteX31" fmla="*/ 2142017 w 3182629"/>
              <a:gd name="connsiteY31" fmla="*/ 2684410 h 3221116"/>
              <a:gd name="connsiteX32" fmla="*/ 2324866 w 3182629"/>
              <a:gd name="connsiteY32" fmla="*/ 3053856 h 3221116"/>
              <a:gd name="connsiteX33" fmla="*/ 294693 w 3182629"/>
              <a:gd name="connsiteY33" fmla="*/ 2539075 h 3221116"/>
              <a:gd name="connsiteX34" fmla="*/ 489947 w 3182629"/>
              <a:gd name="connsiteY34" fmla="*/ 453774 h 3221116"/>
              <a:gd name="connsiteX35" fmla="*/ 1651152 w 3182629"/>
              <a:gd name="connsiteY35" fmla="*/ 501 h 3221116"/>
              <a:gd name="connsiteX0" fmla="*/ 2664630 w 3189723"/>
              <a:gd name="connsiteY0" fmla="*/ 2175617 h 3221116"/>
              <a:gd name="connsiteX1" fmla="*/ 2658205 w 3189723"/>
              <a:gd name="connsiteY1" fmla="*/ 2178566 h 3221116"/>
              <a:gd name="connsiteX2" fmla="*/ 2664630 w 3189723"/>
              <a:gd name="connsiteY2" fmla="*/ 2175617 h 3221116"/>
              <a:gd name="connsiteX3" fmla="*/ 1477043 w 3189723"/>
              <a:gd name="connsiteY3" fmla="*/ 1144372 h 3221116"/>
              <a:gd name="connsiteX4" fmla="*/ 1409070 w 3189723"/>
              <a:gd name="connsiteY4" fmla="*/ 1159393 h 3221116"/>
              <a:gd name="connsiteX5" fmla="*/ 1152384 w 3189723"/>
              <a:gd name="connsiteY5" fmla="*/ 1703728 h 3221116"/>
              <a:gd name="connsiteX6" fmla="*/ 1514013 w 3189723"/>
              <a:gd name="connsiteY6" fmla="*/ 2152290 h 3221116"/>
              <a:gd name="connsiteX7" fmla="*/ 1850815 w 3189723"/>
              <a:gd name="connsiteY7" fmla="*/ 1654259 h 3221116"/>
              <a:gd name="connsiteX8" fmla="*/ 1830467 w 3189723"/>
              <a:gd name="connsiteY8" fmla="*/ 1515986 h 3221116"/>
              <a:gd name="connsiteX9" fmla="*/ 1477043 w 3189723"/>
              <a:gd name="connsiteY9" fmla="*/ 1144372 h 3221116"/>
              <a:gd name="connsiteX10" fmla="*/ 1651152 w 3189723"/>
              <a:gd name="connsiteY10" fmla="*/ 501 h 3221116"/>
              <a:gd name="connsiteX11" fmla="*/ 2580395 w 3189723"/>
              <a:gd name="connsiteY11" fmla="*/ 324821 h 3221116"/>
              <a:gd name="connsiteX12" fmla="*/ 3030464 w 3189723"/>
              <a:gd name="connsiteY12" fmla="*/ 2249544 h 3221116"/>
              <a:gd name="connsiteX13" fmla="*/ 2585849 w 3189723"/>
              <a:gd name="connsiteY13" fmla="*/ 2588887 h 3221116"/>
              <a:gd name="connsiteX14" fmla="*/ 1973374 w 3189723"/>
              <a:gd name="connsiteY14" fmla="*/ 2195096 h 3221116"/>
              <a:gd name="connsiteX15" fmla="*/ 1390827 w 3189723"/>
              <a:gd name="connsiteY15" fmla="*/ 2527630 h 3221116"/>
              <a:gd name="connsiteX16" fmla="*/ 783896 w 3189723"/>
              <a:gd name="connsiteY16" fmla="*/ 1665044 h 3221116"/>
              <a:gd name="connsiteX17" fmla="*/ 1268509 w 3189723"/>
              <a:gd name="connsiteY17" fmla="*/ 819983 h 3221116"/>
              <a:gd name="connsiteX18" fmla="*/ 1328805 w 3189723"/>
              <a:gd name="connsiteY18" fmla="*/ 807930 h 3221116"/>
              <a:gd name="connsiteX19" fmla="*/ 1390827 w 3189723"/>
              <a:gd name="connsiteY19" fmla="*/ 802457 h 3221116"/>
              <a:gd name="connsiteX20" fmla="*/ 1462242 w 3189723"/>
              <a:gd name="connsiteY20" fmla="*/ 801708 h 3221116"/>
              <a:gd name="connsiteX21" fmla="*/ 1956122 w 3189723"/>
              <a:gd name="connsiteY21" fmla="*/ 1110076 h 3221116"/>
              <a:gd name="connsiteX22" fmla="*/ 1973374 w 3189723"/>
              <a:gd name="connsiteY22" fmla="*/ 875315 h 3221116"/>
              <a:gd name="connsiteX23" fmla="*/ 2333414 w 3189723"/>
              <a:gd name="connsiteY23" fmla="*/ 875315 h 3221116"/>
              <a:gd name="connsiteX24" fmla="*/ 2324788 w 3189723"/>
              <a:gd name="connsiteY24" fmla="*/ 2054049 h 3221116"/>
              <a:gd name="connsiteX25" fmla="*/ 2661746 w 3189723"/>
              <a:gd name="connsiteY25" fmla="*/ 2179658 h 3221116"/>
              <a:gd name="connsiteX26" fmla="*/ 2691046 w 3189723"/>
              <a:gd name="connsiteY26" fmla="*/ 2188689 h 3221116"/>
              <a:gd name="connsiteX27" fmla="*/ 2667011 w 3189723"/>
              <a:gd name="connsiteY27" fmla="*/ 2175828 h 3221116"/>
              <a:gd name="connsiteX28" fmla="*/ 2332141 w 3189723"/>
              <a:gd name="connsiteY28" fmla="*/ 653899 h 3221116"/>
              <a:gd name="connsiteX29" fmla="*/ 776764 w 3189723"/>
              <a:gd name="connsiteY29" fmla="*/ 749845 h 3221116"/>
              <a:gd name="connsiteX30" fmla="*/ 631487 w 3189723"/>
              <a:gd name="connsiteY30" fmla="*/ 2301392 h 3221116"/>
              <a:gd name="connsiteX31" fmla="*/ 2142017 w 3189723"/>
              <a:gd name="connsiteY31" fmla="*/ 2684410 h 3221116"/>
              <a:gd name="connsiteX32" fmla="*/ 2324866 w 3189723"/>
              <a:gd name="connsiteY32" fmla="*/ 3053856 h 3221116"/>
              <a:gd name="connsiteX33" fmla="*/ 294693 w 3189723"/>
              <a:gd name="connsiteY33" fmla="*/ 2539075 h 3221116"/>
              <a:gd name="connsiteX34" fmla="*/ 489947 w 3189723"/>
              <a:gd name="connsiteY34" fmla="*/ 453774 h 3221116"/>
              <a:gd name="connsiteX35" fmla="*/ 1651152 w 3189723"/>
              <a:gd name="connsiteY35" fmla="*/ 501 h 322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89723" h="3221116">
                <a:moveTo>
                  <a:pt x="2664630" y="2175617"/>
                </a:moveTo>
                <a:lnTo>
                  <a:pt x="2658205" y="2178566"/>
                </a:lnTo>
                <a:cubicBezTo>
                  <a:pt x="2662222" y="2175972"/>
                  <a:pt x="2664284" y="2175096"/>
                  <a:pt x="2664630" y="2175617"/>
                </a:cubicBezTo>
                <a:close/>
                <a:moveTo>
                  <a:pt x="1477043" y="1144372"/>
                </a:moveTo>
                <a:lnTo>
                  <a:pt x="1409070" y="1159393"/>
                </a:lnTo>
                <a:cubicBezTo>
                  <a:pt x="1167974" y="1216277"/>
                  <a:pt x="1134894" y="1538245"/>
                  <a:pt x="1152384" y="1703728"/>
                </a:cubicBezTo>
                <a:cubicBezTo>
                  <a:pt x="1169874" y="1869211"/>
                  <a:pt x="1272747" y="2156947"/>
                  <a:pt x="1514013" y="2152290"/>
                </a:cubicBezTo>
                <a:cubicBezTo>
                  <a:pt x="1680659" y="2149073"/>
                  <a:pt x="1865876" y="1940767"/>
                  <a:pt x="1850815" y="1654259"/>
                </a:cubicBezTo>
                <a:cubicBezTo>
                  <a:pt x="1844015" y="1608142"/>
                  <a:pt x="1837162" y="1561942"/>
                  <a:pt x="1830467" y="1515986"/>
                </a:cubicBezTo>
                <a:cubicBezTo>
                  <a:pt x="1779361" y="1292438"/>
                  <a:pt x="1635542" y="1134285"/>
                  <a:pt x="1477043" y="1144372"/>
                </a:cubicBezTo>
                <a:close/>
                <a:moveTo>
                  <a:pt x="1651152" y="501"/>
                </a:moveTo>
                <a:cubicBezTo>
                  <a:pt x="1977584" y="8635"/>
                  <a:pt x="2235425" y="52153"/>
                  <a:pt x="2580395" y="324821"/>
                </a:cubicBezTo>
                <a:cubicBezTo>
                  <a:pt x="3000061" y="656529"/>
                  <a:pt x="3430704" y="1549940"/>
                  <a:pt x="3030464" y="2249544"/>
                </a:cubicBezTo>
                <a:cubicBezTo>
                  <a:pt x="2882259" y="2451798"/>
                  <a:pt x="2785813" y="2507403"/>
                  <a:pt x="2585849" y="2588887"/>
                </a:cubicBezTo>
                <a:cubicBezTo>
                  <a:pt x="2194785" y="2615774"/>
                  <a:pt x="1984876" y="2478759"/>
                  <a:pt x="1973374" y="2195096"/>
                </a:cubicBezTo>
                <a:cubicBezTo>
                  <a:pt x="1841986" y="2496540"/>
                  <a:pt x="1610941" y="2555551"/>
                  <a:pt x="1390827" y="2527630"/>
                </a:cubicBezTo>
                <a:cubicBezTo>
                  <a:pt x="1131071" y="2494680"/>
                  <a:pt x="853863" y="2136270"/>
                  <a:pt x="783896" y="1665044"/>
                </a:cubicBezTo>
                <a:cubicBezTo>
                  <a:pt x="715204" y="1202409"/>
                  <a:pt x="991941" y="900416"/>
                  <a:pt x="1268509" y="819983"/>
                </a:cubicBezTo>
                <a:cubicBezTo>
                  <a:pt x="1288264" y="814237"/>
                  <a:pt x="1308391" y="810536"/>
                  <a:pt x="1328805" y="807930"/>
                </a:cubicBezTo>
                <a:cubicBezTo>
                  <a:pt x="1349219" y="805325"/>
                  <a:pt x="1369921" y="803817"/>
                  <a:pt x="1390827" y="802457"/>
                </a:cubicBezTo>
                <a:cubicBezTo>
                  <a:pt x="1416795" y="800769"/>
                  <a:pt x="1355770" y="788713"/>
                  <a:pt x="1462242" y="801708"/>
                </a:cubicBezTo>
                <a:cubicBezTo>
                  <a:pt x="1599590" y="818472"/>
                  <a:pt x="1776043" y="890774"/>
                  <a:pt x="1956122" y="1110076"/>
                </a:cubicBezTo>
                <a:lnTo>
                  <a:pt x="1973374" y="875315"/>
                </a:lnTo>
                <a:lnTo>
                  <a:pt x="2333414" y="875315"/>
                </a:lnTo>
                <a:cubicBezTo>
                  <a:pt x="2330539" y="1325736"/>
                  <a:pt x="2327663" y="1603628"/>
                  <a:pt x="2324788" y="2054049"/>
                </a:cubicBezTo>
                <a:cubicBezTo>
                  <a:pt x="2290850" y="2479718"/>
                  <a:pt x="2627788" y="2217580"/>
                  <a:pt x="2661746" y="2179658"/>
                </a:cubicBezTo>
                <a:lnTo>
                  <a:pt x="2691046" y="2188689"/>
                </a:lnTo>
                <a:lnTo>
                  <a:pt x="2667011" y="2175828"/>
                </a:lnTo>
                <a:cubicBezTo>
                  <a:pt x="2945550" y="1655295"/>
                  <a:pt x="2803444" y="1009445"/>
                  <a:pt x="2332141" y="653899"/>
                </a:cubicBezTo>
                <a:cubicBezTo>
                  <a:pt x="1860838" y="298353"/>
                  <a:pt x="1200794" y="339069"/>
                  <a:pt x="776764" y="749845"/>
                </a:cubicBezTo>
                <a:cubicBezTo>
                  <a:pt x="352733" y="1160621"/>
                  <a:pt x="291083" y="1819040"/>
                  <a:pt x="631487" y="2301392"/>
                </a:cubicBezTo>
                <a:cubicBezTo>
                  <a:pt x="971891" y="2783745"/>
                  <a:pt x="1612904" y="2946283"/>
                  <a:pt x="2142017" y="2684410"/>
                </a:cubicBezTo>
                <a:lnTo>
                  <a:pt x="2324866" y="3053856"/>
                </a:lnTo>
                <a:cubicBezTo>
                  <a:pt x="1613730" y="3405817"/>
                  <a:pt x="752200" y="3187363"/>
                  <a:pt x="294693" y="2539075"/>
                </a:cubicBezTo>
                <a:cubicBezTo>
                  <a:pt x="-162814" y="1890787"/>
                  <a:pt x="-79956" y="1005863"/>
                  <a:pt x="489947" y="453774"/>
                </a:cubicBezTo>
                <a:cubicBezTo>
                  <a:pt x="810518" y="143225"/>
                  <a:pt x="1231454" y="-9956"/>
                  <a:pt x="1651152" y="5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3" name="Left Arrow 1">
            <a:extLst>
              <a:ext uri="{FF2B5EF4-FFF2-40B4-BE49-F238E27FC236}">
                <a16:creationId xmlns:a16="http://schemas.microsoft.com/office/drawing/2014/main" xmlns="" id="{1947BE1D-5A1D-43CF-B583-1D9110F2864D}"/>
              </a:ext>
            </a:extLst>
          </p:cNvPr>
          <p:cNvSpPr>
            <a:spLocks noChangeAspect="1"/>
          </p:cNvSpPr>
          <p:nvPr/>
        </p:nvSpPr>
        <p:spPr>
          <a:xfrm>
            <a:off x="11088981" y="5624209"/>
            <a:ext cx="544340" cy="529812"/>
          </a:xfrm>
          <a:custGeom>
            <a:avLst/>
            <a:gdLst/>
            <a:ahLst/>
            <a:cxnLst/>
            <a:rect l="l" t="t" r="r" b="b"/>
            <a:pathLst>
              <a:path w="3306630" h="3218379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4" name="Oval 35">
            <a:extLst>
              <a:ext uri="{FF2B5EF4-FFF2-40B4-BE49-F238E27FC236}">
                <a16:creationId xmlns:a16="http://schemas.microsoft.com/office/drawing/2014/main" xmlns="" id="{BCF76AF1-1ADE-45FB-9D44-99BC7FEECFA3}"/>
              </a:ext>
            </a:extLst>
          </p:cNvPr>
          <p:cNvSpPr/>
          <p:nvPr/>
        </p:nvSpPr>
        <p:spPr>
          <a:xfrm>
            <a:off x="10359196" y="5625275"/>
            <a:ext cx="426213" cy="537400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6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58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Isosceles Triangle 68">
            <a:extLst>
              <a:ext uri="{FF2B5EF4-FFF2-40B4-BE49-F238E27FC236}">
                <a16:creationId xmlns:a16="http://schemas.microsoft.com/office/drawing/2014/main" xmlns="" id="{870C564B-4826-4504-AD55-BCA183FFA29B}"/>
              </a:ext>
            </a:extLst>
          </p:cNvPr>
          <p:cNvSpPr/>
          <p:nvPr/>
        </p:nvSpPr>
        <p:spPr>
          <a:xfrm rot="10800000">
            <a:off x="7871935" y="4610241"/>
            <a:ext cx="220703" cy="687311"/>
          </a:xfrm>
          <a:custGeom>
            <a:avLst/>
            <a:gdLst/>
            <a:ahLst/>
            <a:cxnLst/>
            <a:rect l="l" t="t" r="r" b="b"/>
            <a:pathLst>
              <a:path w="1040400" h="3240000">
                <a:moveTo>
                  <a:pt x="41345" y="940666"/>
                </a:moveTo>
                <a:lnTo>
                  <a:pt x="1242" y="653403"/>
                </a:lnTo>
                <a:lnTo>
                  <a:pt x="0" y="653403"/>
                </a:lnTo>
                <a:lnTo>
                  <a:pt x="1057" y="652077"/>
                </a:lnTo>
                <a:lnTo>
                  <a:pt x="447" y="647712"/>
                </a:lnTo>
                <a:lnTo>
                  <a:pt x="4531" y="647712"/>
                </a:lnTo>
                <a:lnTo>
                  <a:pt x="520200" y="0"/>
                </a:lnTo>
                <a:lnTo>
                  <a:pt x="659109" y="174478"/>
                </a:lnTo>
                <a:close/>
                <a:moveTo>
                  <a:pt x="101622" y="1372451"/>
                </a:moveTo>
                <a:lnTo>
                  <a:pt x="61820" y="1087335"/>
                </a:lnTo>
                <a:lnTo>
                  <a:pt x="728036" y="261055"/>
                </a:lnTo>
                <a:lnTo>
                  <a:pt x="870500" y="439998"/>
                </a:lnTo>
                <a:lnTo>
                  <a:pt x="860164" y="431664"/>
                </a:lnTo>
                <a:close/>
                <a:moveTo>
                  <a:pt x="161365" y="1800403"/>
                </a:moveTo>
                <a:lnTo>
                  <a:pt x="122098" y="1519120"/>
                </a:lnTo>
                <a:lnTo>
                  <a:pt x="930953" y="515931"/>
                </a:lnTo>
                <a:lnTo>
                  <a:pt x="1035869" y="647712"/>
                </a:lnTo>
                <a:lnTo>
                  <a:pt x="1039954" y="647712"/>
                </a:lnTo>
                <a:lnTo>
                  <a:pt x="1039345" y="652078"/>
                </a:lnTo>
                <a:lnTo>
                  <a:pt x="1040400" y="653403"/>
                </a:lnTo>
                <a:lnTo>
                  <a:pt x="1039160" y="653403"/>
                </a:lnTo>
                <a:lnTo>
                  <a:pt x="1029316" y="723920"/>
                </a:lnTo>
                <a:close/>
                <a:moveTo>
                  <a:pt x="217894" y="2205330"/>
                </a:moveTo>
                <a:lnTo>
                  <a:pt x="181840" y="1947070"/>
                </a:lnTo>
                <a:lnTo>
                  <a:pt x="1000266" y="932012"/>
                </a:lnTo>
                <a:lnTo>
                  <a:pt x="949113" y="1298429"/>
                </a:lnTo>
                <a:close/>
                <a:moveTo>
                  <a:pt x="330192" y="2564220"/>
                </a:moveTo>
                <a:lnTo>
                  <a:pt x="267995" y="2564220"/>
                </a:lnTo>
                <a:lnTo>
                  <a:pt x="237100" y="2342912"/>
                </a:lnTo>
                <a:lnTo>
                  <a:pt x="242309" y="2347112"/>
                </a:lnTo>
                <a:lnTo>
                  <a:pt x="920063" y="1506522"/>
                </a:lnTo>
                <a:lnTo>
                  <a:pt x="865005" y="1900914"/>
                </a:lnTo>
                <a:close/>
                <a:moveTo>
                  <a:pt x="772406" y="2564220"/>
                </a:moveTo>
                <a:lnTo>
                  <a:pt x="468924" y="2564220"/>
                </a:lnTo>
                <a:lnTo>
                  <a:pt x="835955" y="2109008"/>
                </a:lnTo>
                <a:close/>
                <a:moveTo>
                  <a:pt x="892044" y="3240000"/>
                </a:moveTo>
                <a:lnTo>
                  <a:pt x="148356" y="3240000"/>
                </a:lnTo>
                <a:lnTo>
                  <a:pt x="276144" y="2663936"/>
                </a:lnTo>
                <a:lnTo>
                  <a:pt x="764256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Rectangle 9">
            <a:extLst>
              <a:ext uri="{FF2B5EF4-FFF2-40B4-BE49-F238E27FC236}">
                <a16:creationId xmlns:a16="http://schemas.microsoft.com/office/drawing/2014/main" xmlns="" id="{F4DF7C3C-D955-465B-A7ED-DA6CEFF74209}"/>
              </a:ext>
            </a:extLst>
          </p:cNvPr>
          <p:cNvSpPr/>
          <p:nvPr/>
        </p:nvSpPr>
        <p:spPr>
          <a:xfrm>
            <a:off x="8435540" y="4689595"/>
            <a:ext cx="529467" cy="528605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8">
            <a:extLst>
              <a:ext uri="{FF2B5EF4-FFF2-40B4-BE49-F238E27FC236}">
                <a16:creationId xmlns:a16="http://schemas.microsoft.com/office/drawing/2014/main" xmlns="" id="{FED1BF7A-7546-4AF8-89CC-3CEC8A5874C0}"/>
              </a:ext>
            </a:extLst>
          </p:cNvPr>
          <p:cNvSpPr/>
          <p:nvPr/>
        </p:nvSpPr>
        <p:spPr>
          <a:xfrm rot="16200000">
            <a:off x="4359308" y="3634373"/>
            <a:ext cx="444149" cy="529543"/>
          </a:xfrm>
          <a:custGeom>
            <a:avLst/>
            <a:gdLst/>
            <a:ahLst/>
            <a:cxnLst/>
            <a:rect l="l" t="t" r="r" b="b"/>
            <a:pathLst>
              <a:path w="2708011" h="322866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Donut 8">
            <a:extLst>
              <a:ext uri="{FF2B5EF4-FFF2-40B4-BE49-F238E27FC236}">
                <a16:creationId xmlns:a16="http://schemas.microsoft.com/office/drawing/2014/main" xmlns="" id="{E6D41FF5-B672-4C8A-A062-73A4028D9602}"/>
              </a:ext>
            </a:extLst>
          </p:cNvPr>
          <p:cNvSpPr/>
          <p:nvPr/>
        </p:nvSpPr>
        <p:spPr>
          <a:xfrm>
            <a:off x="9475135" y="3608548"/>
            <a:ext cx="486216" cy="581184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xmlns="" id="{F57ADD61-A5C9-4BA6-A485-F46349246C4A}"/>
              </a:ext>
            </a:extLst>
          </p:cNvPr>
          <p:cNvSpPr/>
          <p:nvPr/>
        </p:nvSpPr>
        <p:spPr>
          <a:xfrm>
            <a:off x="10104940" y="4747560"/>
            <a:ext cx="511325" cy="412677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Oval 7">
            <a:extLst>
              <a:ext uri="{FF2B5EF4-FFF2-40B4-BE49-F238E27FC236}">
                <a16:creationId xmlns:a16="http://schemas.microsoft.com/office/drawing/2014/main" xmlns="" id="{5B3365E1-0E4A-4E37-8487-402BEAEC4C18}"/>
              </a:ext>
            </a:extLst>
          </p:cNvPr>
          <p:cNvSpPr/>
          <p:nvPr/>
        </p:nvSpPr>
        <p:spPr>
          <a:xfrm>
            <a:off x="10252273" y="3641890"/>
            <a:ext cx="514505" cy="51450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Freeform 20">
            <a:extLst>
              <a:ext uri="{FF2B5EF4-FFF2-40B4-BE49-F238E27FC236}">
                <a16:creationId xmlns:a16="http://schemas.microsoft.com/office/drawing/2014/main" xmlns="" id="{E674EC10-6DF4-4D79-8C68-8E0E302F4814}"/>
              </a:ext>
            </a:extLst>
          </p:cNvPr>
          <p:cNvSpPr/>
          <p:nvPr/>
        </p:nvSpPr>
        <p:spPr>
          <a:xfrm>
            <a:off x="10998217" y="5652773"/>
            <a:ext cx="536427" cy="573297"/>
          </a:xfrm>
          <a:custGeom>
            <a:avLst/>
            <a:gdLst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700645 w 2149434"/>
              <a:gd name="connsiteY3" fmla="*/ 166255 h 2933205"/>
              <a:gd name="connsiteX4" fmla="*/ 676894 w 2149434"/>
              <a:gd name="connsiteY4" fmla="*/ 0 h 2933205"/>
              <a:gd name="connsiteX5" fmla="*/ 2066307 w 2149434"/>
              <a:gd name="connsiteY5" fmla="*/ 819397 h 2933205"/>
              <a:gd name="connsiteX6" fmla="*/ 2149434 w 2149434"/>
              <a:gd name="connsiteY6" fmla="*/ 593766 h 2933205"/>
              <a:gd name="connsiteX7" fmla="*/ 1816925 w 2149434"/>
              <a:gd name="connsiteY7" fmla="*/ 2933205 h 2933205"/>
              <a:gd name="connsiteX8" fmla="*/ 1187533 w 2149434"/>
              <a:gd name="connsiteY8" fmla="*/ 926275 h 2933205"/>
              <a:gd name="connsiteX9" fmla="*/ 1080655 w 2149434"/>
              <a:gd name="connsiteY9" fmla="*/ 1828800 h 2933205"/>
              <a:gd name="connsiteX10" fmla="*/ 914400 w 2149434"/>
              <a:gd name="connsiteY10" fmla="*/ 1448790 h 2933205"/>
              <a:gd name="connsiteX11" fmla="*/ 795647 w 2149434"/>
              <a:gd name="connsiteY11" fmla="*/ 2933205 h 2933205"/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676894 w 2149434"/>
              <a:gd name="connsiteY3" fmla="*/ 0 h 2933205"/>
              <a:gd name="connsiteX4" fmla="*/ 2066307 w 2149434"/>
              <a:gd name="connsiteY4" fmla="*/ 819397 h 2933205"/>
              <a:gd name="connsiteX5" fmla="*/ 2149434 w 2149434"/>
              <a:gd name="connsiteY5" fmla="*/ 593766 h 2933205"/>
              <a:gd name="connsiteX6" fmla="*/ 1816925 w 2149434"/>
              <a:gd name="connsiteY6" fmla="*/ 2933205 h 2933205"/>
              <a:gd name="connsiteX7" fmla="*/ 1187533 w 2149434"/>
              <a:gd name="connsiteY7" fmla="*/ 926275 h 2933205"/>
              <a:gd name="connsiteX8" fmla="*/ 1080655 w 2149434"/>
              <a:gd name="connsiteY8" fmla="*/ 1828800 h 2933205"/>
              <a:gd name="connsiteX9" fmla="*/ 914400 w 2149434"/>
              <a:gd name="connsiteY9" fmla="*/ 1448790 h 2933205"/>
              <a:gd name="connsiteX10" fmla="*/ 795647 w 2149434"/>
              <a:gd name="connsiteY10" fmla="*/ 2933205 h 2933205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095113"/>
              <a:gd name="connsiteY0" fmla="*/ 3150488 h 3150488"/>
              <a:gd name="connsiteX1" fmla="*/ 0 w 2095113"/>
              <a:gd name="connsiteY1" fmla="*/ 1749200 h 3150488"/>
              <a:gd name="connsiteX2" fmla="*/ 463138 w 2095113"/>
              <a:gd name="connsiteY2" fmla="*/ 1951080 h 3150488"/>
              <a:gd name="connsiteX3" fmla="*/ 776482 w 2095113"/>
              <a:gd name="connsiteY3" fmla="*/ 0 h 3150488"/>
              <a:gd name="connsiteX4" fmla="*/ 1975772 w 2095113"/>
              <a:gd name="connsiteY4" fmla="*/ 991413 h 3150488"/>
              <a:gd name="connsiteX5" fmla="*/ 2095113 w 2095113"/>
              <a:gd name="connsiteY5" fmla="*/ 702407 h 3150488"/>
              <a:gd name="connsiteX6" fmla="*/ 1816925 w 2095113"/>
              <a:gd name="connsiteY6" fmla="*/ 3150488 h 3150488"/>
              <a:gd name="connsiteX7" fmla="*/ 1187533 w 2095113"/>
              <a:gd name="connsiteY7" fmla="*/ 1143558 h 3150488"/>
              <a:gd name="connsiteX8" fmla="*/ 1080655 w 2095113"/>
              <a:gd name="connsiteY8" fmla="*/ 2046083 h 3150488"/>
              <a:gd name="connsiteX9" fmla="*/ 914400 w 2095113"/>
              <a:gd name="connsiteY9" fmla="*/ 1666073 h 3150488"/>
              <a:gd name="connsiteX10" fmla="*/ 795647 w 2095113"/>
              <a:gd name="connsiteY10" fmla="*/ 3150488 h 3150488"/>
              <a:gd name="connsiteX0" fmla="*/ 795647 w 2760540"/>
              <a:gd name="connsiteY0" fmla="*/ 3150488 h 3150488"/>
              <a:gd name="connsiteX1" fmla="*/ 0 w 2760540"/>
              <a:gd name="connsiteY1" fmla="*/ 1749200 h 3150488"/>
              <a:gd name="connsiteX2" fmla="*/ 463138 w 2760540"/>
              <a:gd name="connsiteY2" fmla="*/ 1951080 h 3150488"/>
              <a:gd name="connsiteX3" fmla="*/ 776482 w 2760540"/>
              <a:gd name="connsiteY3" fmla="*/ 0 h 3150488"/>
              <a:gd name="connsiteX4" fmla="*/ 1975772 w 2760540"/>
              <a:gd name="connsiteY4" fmla="*/ 991413 h 3150488"/>
              <a:gd name="connsiteX5" fmla="*/ 2095113 w 2760540"/>
              <a:gd name="connsiteY5" fmla="*/ 702407 h 3150488"/>
              <a:gd name="connsiteX6" fmla="*/ 1816925 w 2760540"/>
              <a:gd name="connsiteY6" fmla="*/ 3150488 h 3150488"/>
              <a:gd name="connsiteX7" fmla="*/ 1187533 w 2760540"/>
              <a:gd name="connsiteY7" fmla="*/ 1143558 h 3150488"/>
              <a:gd name="connsiteX8" fmla="*/ 1080655 w 2760540"/>
              <a:gd name="connsiteY8" fmla="*/ 2046083 h 3150488"/>
              <a:gd name="connsiteX9" fmla="*/ 914400 w 2760540"/>
              <a:gd name="connsiteY9" fmla="*/ 1666073 h 3150488"/>
              <a:gd name="connsiteX10" fmla="*/ 795647 w 2760540"/>
              <a:gd name="connsiteY10" fmla="*/ 3150488 h 3150488"/>
              <a:gd name="connsiteX0" fmla="*/ 795647 w 2904019"/>
              <a:gd name="connsiteY0" fmla="*/ 3150488 h 3150488"/>
              <a:gd name="connsiteX1" fmla="*/ 0 w 2904019"/>
              <a:gd name="connsiteY1" fmla="*/ 1749200 h 3150488"/>
              <a:gd name="connsiteX2" fmla="*/ 463138 w 2904019"/>
              <a:gd name="connsiteY2" fmla="*/ 1951080 h 3150488"/>
              <a:gd name="connsiteX3" fmla="*/ 776482 w 2904019"/>
              <a:gd name="connsiteY3" fmla="*/ 0 h 3150488"/>
              <a:gd name="connsiteX4" fmla="*/ 1975772 w 2904019"/>
              <a:gd name="connsiteY4" fmla="*/ 991413 h 3150488"/>
              <a:gd name="connsiteX5" fmla="*/ 2095113 w 2904019"/>
              <a:gd name="connsiteY5" fmla="*/ 702407 h 3150488"/>
              <a:gd name="connsiteX6" fmla="*/ 1816925 w 2904019"/>
              <a:gd name="connsiteY6" fmla="*/ 3150488 h 3150488"/>
              <a:gd name="connsiteX7" fmla="*/ 1187533 w 2904019"/>
              <a:gd name="connsiteY7" fmla="*/ 1143558 h 3150488"/>
              <a:gd name="connsiteX8" fmla="*/ 1080655 w 2904019"/>
              <a:gd name="connsiteY8" fmla="*/ 2046083 h 3150488"/>
              <a:gd name="connsiteX9" fmla="*/ 914400 w 2904019"/>
              <a:gd name="connsiteY9" fmla="*/ 1666073 h 3150488"/>
              <a:gd name="connsiteX10" fmla="*/ 795647 w 2904019"/>
              <a:gd name="connsiteY10" fmla="*/ 3150488 h 3150488"/>
              <a:gd name="connsiteX0" fmla="*/ 795647 w 2905418"/>
              <a:gd name="connsiteY0" fmla="*/ 3150488 h 3186701"/>
              <a:gd name="connsiteX1" fmla="*/ 0 w 2905418"/>
              <a:gd name="connsiteY1" fmla="*/ 1749200 h 3186701"/>
              <a:gd name="connsiteX2" fmla="*/ 463138 w 2905418"/>
              <a:gd name="connsiteY2" fmla="*/ 1951080 h 3186701"/>
              <a:gd name="connsiteX3" fmla="*/ 776482 w 2905418"/>
              <a:gd name="connsiteY3" fmla="*/ 0 h 3186701"/>
              <a:gd name="connsiteX4" fmla="*/ 1975772 w 2905418"/>
              <a:gd name="connsiteY4" fmla="*/ 991413 h 3186701"/>
              <a:gd name="connsiteX5" fmla="*/ 2095113 w 2905418"/>
              <a:gd name="connsiteY5" fmla="*/ 702407 h 3186701"/>
              <a:gd name="connsiteX6" fmla="*/ 1821452 w 2905418"/>
              <a:gd name="connsiteY6" fmla="*/ 3186701 h 3186701"/>
              <a:gd name="connsiteX7" fmla="*/ 1187533 w 2905418"/>
              <a:gd name="connsiteY7" fmla="*/ 1143558 h 3186701"/>
              <a:gd name="connsiteX8" fmla="*/ 1080655 w 2905418"/>
              <a:gd name="connsiteY8" fmla="*/ 2046083 h 3186701"/>
              <a:gd name="connsiteX9" fmla="*/ 914400 w 2905418"/>
              <a:gd name="connsiteY9" fmla="*/ 1666073 h 3186701"/>
              <a:gd name="connsiteX10" fmla="*/ 795647 w 2905418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1975772 w 2937337"/>
              <a:gd name="connsiteY4" fmla="*/ 991413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893849"/>
              <a:gd name="connsiteY0" fmla="*/ 3150488 h 3186701"/>
              <a:gd name="connsiteX1" fmla="*/ 0 w 2893849"/>
              <a:gd name="connsiteY1" fmla="*/ 1749200 h 3186701"/>
              <a:gd name="connsiteX2" fmla="*/ 463138 w 2893849"/>
              <a:gd name="connsiteY2" fmla="*/ 1951080 h 3186701"/>
              <a:gd name="connsiteX3" fmla="*/ 776482 w 2893849"/>
              <a:gd name="connsiteY3" fmla="*/ 0 h 3186701"/>
              <a:gd name="connsiteX4" fmla="*/ 2034620 w 2893849"/>
              <a:gd name="connsiteY4" fmla="*/ 1294704 h 3186701"/>
              <a:gd name="connsiteX5" fmla="*/ 2031739 w 2893849"/>
              <a:gd name="connsiteY5" fmla="*/ 711461 h 3186701"/>
              <a:gd name="connsiteX6" fmla="*/ 1821452 w 2893849"/>
              <a:gd name="connsiteY6" fmla="*/ 3186701 h 3186701"/>
              <a:gd name="connsiteX7" fmla="*/ 1187533 w 2893849"/>
              <a:gd name="connsiteY7" fmla="*/ 1143558 h 3186701"/>
              <a:gd name="connsiteX8" fmla="*/ 1080655 w 2893849"/>
              <a:gd name="connsiteY8" fmla="*/ 2046083 h 3186701"/>
              <a:gd name="connsiteX9" fmla="*/ 914400 w 2893849"/>
              <a:gd name="connsiteY9" fmla="*/ 1666073 h 3186701"/>
              <a:gd name="connsiteX10" fmla="*/ 795647 w 2893849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03465 w 2936139"/>
              <a:gd name="connsiteY0" fmla="*/ 3168594 h 3186701"/>
              <a:gd name="connsiteX1" fmla="*/ 0 w 2936139"/>
              <a:gd name="connsiteY1" fmla="*/ 1726566 h 3186701"/>
              <a:gd name="connsiteX2" fmla="*/ 404291 w 2936139"/>
              <a:gd name="connsiteY2" fmla="*/ 2009927 h 3186701"/>
              <a:gd name="connsiteX3" fmla="*/ 781009 w 2936139"/>
              <a:gd name="connsiteY3" fmla="*/ 0 h 3186701"/>
              <a:gd name="connsiteX4" fmla="*/ 2039147 w 2936139"/>
              <a:gd name="connsiteY4" fmla="*/ 1294704 h 3186701"/>
              <a:gd name="connsiteX5" fmla="*/ 2036266 w 2936139"/>
              <a:gd name="connsiteY5" fmla="*/ 711461 h 3186701"/>
              <a:gd name="connsiteX6" fmla="*/ 1825979 w 2936139"/>
              <a:gd name="connsiteY6" fmla="*/ 3186701 h 3186701"/>
              <a:gd name="connsiteX7" fmla="*/ 1192060 w 2936139"/>
              <a:gd name="connsiteY7" fmla="*/ 1143558 h 3186701"/>
              <a:gd name="connsiteX8" fmla="*/ 1085182 w 2936139"/>
              <a:gd name="connsiteY8" fmla="*/ 2046083 h 3186701"/>
              <a:gd name="connsiteX9" fmla="*/ 918927 w 2936139"/>
              <a:gd name="connsiteY9" fmla="*/ 1666073 h 3186701"/>
              <a:gd name="connsiteX10" fmla="*/ 1103465 w 2936139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897156"/>
              <a:gd name="connsiteY0" fmla="*/ 3168594 h 3173121"/>
              <a:gd name="connsiteX1" fmla="*/ 0 w 2897156"/>
              <a:gd name="connsiteY1" fmla="*/ 1749200 h 3173121"/>
              <a:gd name="connsiteX2" fmla="*/ 449559 w 2897156"/>
              <a:gd name="connsiteY2" fmla="*/ 2009927 h 3173121"/>
              <a:gd name="connsiteX3" fmla="*/ 826277 w 2897156"/>
              <a:gd name="connsiteY3" fmla="*/ 0 h 3173121"/>
              <a:gd name="connsiteX4" fmla="*/ 2084415 w 2897156"/>
              <a:gd name="connsiteY4" fmla="*/ 1294704 h 3173121"/>
              <a:gd name="connsiteX5" fmla="*/ 2081534 w 2897156"/>
              <a:gd name="connsiteY5" fmla="*/ 711461 h 3173121"/>
              <a:gd name="connsiteX6" fmla="*/ 1581537 w 2897156"/>
              <a:gd name="connsiteY6" fmla="*/ 3173121 h 3173121"/>
              <a:gd name="connsiteX7" fmla="*/ 1237328 w 2897156"/>
              <a:gd name="connsiteY7" fmla="*/ 1143558 h 3173121"/>
              <a:gd name="connsiteX8" fmla="*/ 1130450 w 2897156"/>
              <a:gd name="connsiteY8" fmla="*/ 2046083 h 3173121"/>
              <a:gd name="connsiteX9" fmla="*/ 918927 w 2897156"/>
              <a:gd name="connsiteY9" fmla="*/ 1697760 h 3173121"/>
              <a:gd name="connsiteX10" fmla="*/ 1148733 w 2897156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288886 w 2969045"/>
              <a:gd name="connsiteY8" fmla="*/ 2367481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9045" h="3173121">
                <a:moveTo>
                  <a:pt x="1148733" y="3168594"/>
                </a:moveTo>
                <a:cubicBezTo>
                  <a:pt x="-68605" y="2992718"/>
                  <a:pt x="289357" y="2373225"/>
                  <a:pt x="0" y="1749200"/>
                </a:cubicBezTo>
                <a:cubicBezTo>
                  <a:pt x="211718" y="1712379"/>
                  <a:pt x="518500" y="2277611"/>
                  <a:pt x="449559" y="2009927"/>
                </a:cubicBezTo>
                <a:cubicBezTo>
                  <a:pt x="87752" y="952162"/>
                  <a:pt x="1169975" y="921963"/>
                  <a:pt x="826277" y="0"/>
                </a:cubicBezTo>
                <a:cubicBezTo>
                  <a:pt x="1894489" y="60376"/>
                  <a:pt x="1582046" y="1053258"/>
                  <a:pt x="2084415" y="1294704"/>
                </a:cubicBezTo>
                <a:cubicBezTo>
                  <a:pt x="2220765" y="1319082"/>
                  <a:pt x="2384277" y="1207659"/>
                  <a:pt x="2081534" y="711461"/>
                </a:cubicBezTo>
                <a:cubicBezTo>
                  <a:pt x="3844765" y="2025429"/>
                  <a:pt x="2606774" y="3099478"/>
                  <a:pt x="1581537" y="3173121"/>
                </a:cubicBezTo>
                <a:cubicBezTo>
                  <a:pt x="2049242" y="2917586"/>
                  <a:pt x="2204598" y="1824606"/>
                  <a:pt x="1237328" y="1143558"/>
                </a:cubicBezTo>
                <a:cubicBezTo>
                  <a:pt x="1479342" y="1777869"/>
                  <a:pt x="1318476" y="2090782"/>
                  <a:pt x="1162138" y="2408222"/>
                </a:cubicBezTo>
                <a:cubicBezTo>
                  <a:pt x="1159532" y="2246847"/>
                  <a:pt x="1324413" y="1899876"/>
                  <a:pt x="918927" y="1697760"/>
                </a:cubicBezTo>
                <a:cubicBezTo>
                  <a:pt x="1108697" y="2305733"/>
                  <a:pt x="307113" y="2497246"/>
                  <a:pt x="1148733" y="316859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ounded Rectangle 25">
            <a:extLst>
              <a:ext uri="{FF2B5EF4-FFF2-40B4-BE49-F238E27FC236}">
                <a16:creationId xmlns:a16="http://schemas.microsoft.com/office/drawing/2014/main" xmlns="" id="{52251A18-A73B-4A26-9FEC-6B831E23205B}"/>
              </a:ext>
            </a:extLst>
          </p:cNvPr>
          <p:cNvSpPr/>
          <p:nvPr/>
        </p:nvSpPr>
        <p:spPr>
          <a:xfrm>
            <a:off x="10972939" y="2640819"/>
            <a:ext cx="586980" cy="430164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Block Arc 41">
            <a:extLst>
              <a:ext uri="{FF2B5EF4-FFF2-40B4-BE49-F238E27FC236}">
                <a16:creationId xmlns:a16="http://schemas.microsoft.com/office/drawing/2014/main" xmlns="" id="{36DCD789-FED8-401C-8C81-CF9F331DAB6D}"/>
              </a:ext>
            </a:extLst>
          </p:cNvPr>
          <p:cNvSpPr/>
          <p:nvPr/>
        </p:nvSpPr>
        <p:spPr>
          <a:xfrm>
            <a:off x="9454086" y="5654192"/>
            <a:ext cx="563324" cy="570461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3" name="Round Same Side Corner Rectangle 11">
            <a:extLst>
              <a:ext uri="{FF2B5EF4-FFF2-40B4-BE49-F238E27FC236}">
                <a16:creationId xmlns:a16="http://schemas.microsoft.com/office/drawing/2014/main" xmlns="" id="{AFBCEF67-A3DE-45DE-97FD-374E910A67D8}"/>
              </a:ext>
            </a:extLst>
          </p:cNvPr>
          <p:cNvSpPr/>
          <p:nvPr/>
        </p:nvSpPr>
        <p:spPr>
          <a:xfrm rot="9900000">
            <a:off x="10208911" y="1534988"/>
            <a:ext cx="579867" cy="492485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4" name="Donut 39">
            <a:extLst>
              <a:ext uri="{FF2B5EF4-FFF2-40B4-BE49-F238E27FC236}">
                <a16:creationId xmlns:a16="http://schemas.microsoft.com/office/drawing/2014/main" xmlns="" id="{439297A1-2150-467C-8B3E-08A8C9E0E56F}"/>
              </a:ext>
            </a:extLst>
          </p:cNvPr>
          <p:cNvSpPr/>
          <p:nvPr/>
        </p:nvSpPr>
        <p:spPr>
          <a:xfrm>
            <a:off x="4246301" y="4666128"/>
            <a:ext cx="575536" cy="57553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5" name="Freeform 25">
            <a:extLst>
              <a:ext uri="{FF2B5EF4-FFF2-40B4-BE49-F238E27FC236}">
                <a16:creationId xmlns:a16="http://schemas.microsoft.com/office/drawing/2014/main" xmlns="" id="{115A3EAB-6A86-45ED-8F48-A7797A2D6676}"/>
              </a:ext>
            </a:extLst>
          </p:cNvPr>
          <p:cNvSpPr/>
          <p:nvPr/>
        </p:nvSpPr>
        <p:spPr>
          <a:xfrm>
            <a:off x="8766360" y="3640607"/>
            <a:ext cx="417857" cy="517071"/>
          </a:xfrm>
          <a:custGeom>
            <a:avLst/>
            <a:gdLst>
              <a:gd name="connsiteX0" fmla="*/ 371475 w 1600200"/>
              <a:gd name="connsiteY0" fmla="*/ 0 h 1857375"/>
              <a:gd name="connsiteX1" fmla="*/ 628650 w 1600200"/>
              <a:gd name="connsiteY1" fmla="*/ 523875 h 1857375"/>
              <a:gd name="connsiteX2" fmla="*/ 400050 w 1600200"/>
              <a:gd name="connsiteY2" fmla="*/ 561975 h 1857375"/>
              <a:gd name="connsiteX3" fmla="*/ 1019175 w 1600200"/>
              <a:gd name="connsiteY3" fmla="*/ 1438275 h 1857375"/>
              <a:gd name="connsiteX4" fmla="*/ 1219200 w 1600200"/>
              <a:gd name="connsiteY4" fmla="*/ 1238250 h 1857375"/>
              <a:gd name="connsiteX5" fmla="*/ 1600200 w 1600200"/>
              <a:gd name="connsiteY5" fmla="*/ 1666875 h 1857375"/>
              <a:gd name="connsiteX6" fmla="*/ 1038225 w 1600200"/>
              <a:gd name="connsiteY6" fmla="*/ 1857375 h 1857375"/>
              <a:gd name="connsiteX7" fmla="*/ 0 w 1600200"/>
              <a:gd name="connsiteY7" fmla="*/ 314325 h 1857375"/>
              <a:gd name="connsiteX8" fmla="*/ 371475 w 1600200"/>
              <a:gd name="connsiteY8" fmla="*/ 0 h 1857375"/>
              <a:gd name="connsiteX0" fmla="*/ 371475 w 1600200"/>
              <a:gd name="connsiteY0" fmla="*/ 0 h 1917951"/>
              <a:gd name="connsiteX1" fmla="*/ 628650 w 1600200"/>
              <a:gd name="connsiteY1" fmla="*/ 584451 h 1917951"/>
              <a:gd name="connsiteX2" fmla="*/ 400050 w 1600200"/>
              <a:gd name="connsiteY2" fmla="*/ 622551 h 1917951"/>
              <a:gd name="connsiteX3" fmla="*/ 1019175 w 1600200"/>
              <a:gd name="connsiteY3" fmla="*/ 1498851 h 1917951"/>
              <a:gd name="connsiteX4" fmla="*/ 1219200 w 1600200"/>
              <a:gd name="connsiteY4" fmla="*/ 1298826 h 1917951"/>
              <a:gd name="connsiteX5" fmla="*/ 1600200 w 1600200"/>
              <a:gd name="connsiteY5" fmla="*/ 1727451 h 1917951"/>
              <a:gd name="connsiteX6" fmla="*/ 1038225 w 1600200"/>
              <a:gd name="connsiteY6" fmla="*/ 1917951 h 1917951"/>
              <a:gd name="connsiteX7" fmla="*/ 0 w 1600200"/>
              <a:gd name="connsiteY7" fmla="*/ 374901 h 1917951"/>
              <a:gd name="connsiteX8" fmla="*/ 371475 w 1600200"/>
              <a:gd name="connsiteY8" fmla="*/ 0 h 1917951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544 h 1919495"/>
              <a:gd name="connsiteX1" fmla="*/ 628650 w 1600200"/>
              <a:gd name="connsiteY1" fmla="*/ 585995 h 1919495"/>
              <a:gd name="connsiteX2" fmla="*/ 400050 w 1600200"/>
              <a:gd name="connsiteY2" fmla="*/ 624095 h 1919495"/>
              <a:gd name="connsiteX3" fmla="*/ 1019175 w 1600200"/>
              <a:gd name="connsiteY3" fmla="*/ 1500395 h 1919495"/>
              <a:gd name="connsiteX4" fmla="*/ 1219200 w 1600200"/>
              <a:gd name="connsiteY4" fmla="*/ 1300370 h 1919495"/>
              <a:gd name="connsiteX5" fmla="*/ 1600200 w 1600200"/>
              <a:gd name="connsiteY5" fmla="*/ 1728995 h 1919495"/>
              <a:gd name="connsiteX6" fmla="*/ 1038225 w 1600200"/>
              <a:gd name="connsiteY6" fmla="*/ 1919495 h 1919495"/>
              <a:gd name="connsiteX7" fmla="*/ 0 w 1600200"/>
              <a:gd name="connsiteY7" fmla="*/ 376445 h 1919495"/>
              <a:gd name="connsiteX8" fmla="*/ 371475 w 1600200"/>
              <a:gd name="connsiteY8" fmla="*/ 1544 h 1919495"/>
              <a:gd name="connsiteX0" fmla="*/ 371475 w 1600200"/>
              <a:gd name="connsiteY0" fmla="*/ 1487 h 1919438"/>
              <a:gd name="connsiteX1" fmla="*/ 568075 w 1600200"/>
              <a:gd name="connsiteY1" fmla="*/ 603245 h 1919438"/>
              <a:gd name="connsiteX2" fmla="*/ 400050 w 1600200"/>
              <a:gd name="connsiteY2" fmla="*/ 624038 h 1919438"/>
              <a:gd name="connsiteX3" fmla="*/ 1019175 w 1600200"/>
              <a:gd name="connsiteY3" fmla="*/ 1500338 h 1919438"/>
              <a:gd name="connsiteX4" fmla="*/ 1219200 w 1600200"/>
              <a:gd name="connsiteY4" fmla="*/ 1300313 h 1919438"/>
              <a:gd name="connsiteX5" fmla="*/ 1600200 w 1600200"/>
              <a:gd name="connsiteY5" fmla="*/ 1728938 h 1919438"/>
              <a:gd name="connsiteX6" fmla="*/ 1038225 w 1600200"/>
              <a:gd name="connsiteY6" fmla="*/ 1919438 h 1919438"/>
              <a:gd name="connsiteX7" fmla="*/ 0 w 1600200"/>
              <a:gd name="connsiteY7" fmla="*/ 376388 h 1919438"/>
              <a:gd name="connsiteX8" fmla="*/ 371475 w 1600200"/>
              <a:gd name="connsiteY8" fmla="*/ 1487 h 1919438"/>
              <a:gd name="connsiteX0" fmla="*/ 371475 w 1600200"/>
              <a:gd name="connsiteY0" fmla="*/ 1032 h 1918983"/>
              <a:gd name="connsiteX1" fmla="*/ 568075 w 1600200"/>
              <a:gd name="connsiteY1" fmla="*/ 602790 h 1918983"/>
              <a:gd name="connsiteX2" fmla="*/ 400050 w 1600200"/>
              <a:gd name="connsiteY2" fmla="*/ 623583 h 1918983"/>
              <a:gd name="connsiteX3" fmla="*/ 1019175 w 1600200"/>
              <a:gd name="connsiteY3" fmla="*/ 1499883 h 1918983"/>
              <a:gd name="connsiteX4" fmla="*/ 1219200 w 1600200"/>
              <a:gd name="connsiteY4" fmla="*/ 1299858 h 1918983"/>
              <a:gd name="connsiteX5" fmla="*/ 1600200 w 1600200"/>
              <a:gd name="connsiteY5" fmla="*/ 1728483 h 1918983"/>
              <a:gd name="connsiteX6" fmla="*/ 1038225 w 1600200"/>
              <a:gd name="connsiteY6" fmla="*/ 1918983 h 1918983"/>
              <a:gd name="connsiteX7" fmla="*/ 0 w 1600200"/>
              <a:gd name="connsiteY7" fmla="*/ 375933 h 1918983"/>
              <a:gd name="connsiteX8" fmla="*/ 371475 w 1600200"/>
              <a:gd name="connsiteY8" fmla="*/ 1032 h 1918983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0050 w 1600200"/>
              <a:gd name="connsiteY2" fmla="*/ 623669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8703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59666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70138 w 1600200"/>
              <a:gd name="connsiteY3" fmla="*/ 1517276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0522 w 1600200"/>
              <a:gd name="connsiteY3" fmla="*/ 1534584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96099 w 1600200"/>
              <a:gd name="connsiteY3" fmla="*/ 1546122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588662"/>
              <a:gd name="connsiteY0" fmla="*/ 1118 h 1919069"/>
              <a:gd name="connsiteX1" fmla="*/ 568075 w 1588662"/>
              <a:gd name="connsiteY1" fmla="*/ 602876 h 1919069"/>
              <a:gd name="connsiteX2" fmla="*/ 374089 w 1588662"/>
              <a:gd name="connsiteY2" fmla="*/ 646744 h 1919069"/>
              <a:gd name="connsiteX3" fmla="*/ 987445 w 1588662"/>
              <a:gd name="connsiteY3" fmla="*/ 1528815 h 1919069"/>
              <a:gd name="connsiteX4" fmla="*/ 1173048 w 1588662"/>
              <a:gd name="connsiteY4" fmla="*/ 1311482 h 1919069"/>
              <a:gd name="connsiteX5" fmla="*/ 1588662 w 1588662"/>
              <a:gd name="connsiteY5" fmla="*/ 1699723 h 1919069"/>
              <a:gd name="connsiteX6" fmla="*/ 1038225 w 1588662"/>
              <a:gd name="connsiteY6" fmla="*/ 1919069 h 1919069"/>
              <a:gd name="connsiteX7" fmla="*/ 0 w 1588662"/>
              <a:gd name="connsiteY7" fmla="*/ 376019 h 1919069"/>
              <a:gd name="connsiteX8" fmla="*/ 371475 w 1588662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46976"/>
              <a:gd name="connsiteX1" fmla="*/ 568075 w 1596260"/>
              <a:gd name="connsiteY1" fmla="*/ 602876 h 1946976"/>
              <a:gd name="connsiteX2" fmla="*/ 374089 w 1596260"/>
              <a:gd name="connsiteY2" fmla="*/ 646744 h 1946976"/>
              <a:gd name="connsiteX3" fmla="*/ 987445 w 1596260"/>
              <a:gd name="connsiteY3" fmla="*/ 1528815 h 1946976"/>
              <a:gd name="connsiteX4" fmla="*/ 1173048 w 1596260"/>
              <a:gd name="connsiteY4" fmla="*/ 1311482 h 1946976"/>
              <a:gd name="connsiteX5" fmla="*/ 1588662 w 1596260"/>
              <a:gd name="connsiteY5" fmla="*/ 1699723 h 1946976"/>
              <a:gd name="connsiteX6" fmla="*/ 1038225 w 1596260"/>
              <a:gd name="connsiteY6" fmla="*/ 1919069 h 1946976"/>
              <a:gd name="connsiteX7" fmla="*/ 0 w 1596260"/>
              <a:gd name="connsiteY7" fmla="*/ 376019 h 1946976"/>
              <a:gd name="connsiteX8" fmla="*/ 371475 w 1596260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33976 w 1558761"/>
              <a:gd name="connsiteY0" fmla="*/ 1118 h 1946976"/>
              <a:gd name="connsiteX1" fmla="*/ 530576 w 1558761"/>
              <a:gd name="connsiteY1" fmla="*/ 602876 h 1946976"/>
              <a:gd name="connsiteX2" fmla="*/ 336590 w 1558761"/>
              <a:gd name="connsiteY2" fmla="*/ 646744 h 1946976"/>
              <a:gd name="connsiteX3" fmla="*/ 949946 w 1558761"/>
              <a:gd name="connsiteY3" fmla="*/ 1528815 h 1946976"/>
              <a:gd name="connsiteX4" fmla="*/ 1135549 w 1558761"/>
              <a:gd name="connsiteY4" fmla="*/ 1311482 h 1946976"/>
              <a:gd name="connsiteX5" fmla="*/ 1551163 w 1558761"/>
              <a:gd name="connsiteY5" fmla="*/ 1699723 h 1946976"/>
              <a:gd name="connsiteX6" fmla="*/ 1000726 w 1558761"/>
              <a:gd name="connsiteY6" fmla="*/ 1919069 h 1946976"/>
              <a:gd name="connsiteX7" fmla="*/ 0 w 1558761"/>
              <a:gd name="connsiteY7" fmla="*/ 390441 h 1946976"/>
              <a:gd name="connsiteX8" fmla="*/ 333976 w 1558761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44260 w 1560662"/>
              <a:gd name="connsiteY2" fmla="*/ 655398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96 h 1946054"/>
              <a:gd name="connsiteX1" fmla="*/ 532477 w 1560662"/>
              <a:gd name="connsiteY1" fmla="*/ 601954 h 1946054"/>
              <a:gd name="connsiteX2" fmla="*/ 344260 w 1560662"/>
              <a:gd name="connsiteY2" fmla="*/ 654476 h 1946054"/>
              <a:gd name="connsiteX3" fmla="*/ 951847 w 1560662"/>
              <a:gd name="connsiteY3" fmla="*/ 1527893 h 1946054"/>
              <a:gd name="connsiteX4" fmla="*/ 1137450 w 1560662"/>
              <a:gd name="connsiteY4" fmla="*/ 1310560 h 1946054"/>
              <a:gd name="connsiteX5" fmla="*/ 1553064 w 1560662"/>
              <a:gd name="connsiteY5" fmla="*/ 1698801 h 1946054"/>
              <a:gd name="connsiteX6" fmla="*/ 1002627 w 1560662"/>
              <a:gd name="connsiteY6" fmla="*/ 1918147 h 1946054"/>
              <a:gd name="connsiteX7" fmla="*/ 1901 w 1560662"/>
              <a:gd name="connsiteY7" fmla="*/ 389519 h 1946054"/>
              <a:gd name="connsiteX8" fmla="*/ 335877 w 1560662"/>
              <a:gd name="connsiteY8" fmla="*/ 196 h 1946054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5431" h="1937121">
                <a:moveTo>
                  <a:pt x="332898" y="199"/>
                </a:moveTo>
                <a:cubicBezTo>
                  <a:pt x="480797" y="-12106"/>
                  <a:pt x="712130" y="551085"/>
                  <a:pt x="532477" y="593021"/>
                </a:cubicBezTo>
                <a:lnTo>
                  <a:pt x="344260" y="645543"/>
                </a:lnTo>
                <a:cubicBezTo>
                  <a:pt x="475639" y="1163599"/>
                  <a:pt x="690666" y="1300897"/>
                  <a:pt x="951847" y="1518960"/>
                </a:cubicBezTo>
                <a:cubicBezTo>
                  <a:pt x="1003138" y="1396518"/>
                  <a:pt x="1042046" y="1291100"/>
                  <a:pt x="1137450" y="1301627"/>
                </a:cubicBezTo>
                <a:cubicBezTo>
                  <a:pt x="1276950" y="1299313"/>
                  <a:pt x="1636332" y="1564228"/>
                  <a:pt x="1553064" y="1689868"/>
                </a:cubicBezTo>
                <a:cubicBezTo>
                  <a:pt x="1389777" y="1941825"/>
                  <a:pt x="1145722" y="1971673"/>
                  <a:pt x="1002627" y="1909214"/>
                </a:cubicBezTo>
                <a:cubicBezTo>
                  <a:pt x="545977" y="1690048"/>
                  <a:pt x="-37590" y="1110316"/>
                  <a:pt x="1901" y="380586"/>
                </a:cubicBezTo>
                <a:cubicBezTo>
                  <a:pt x="36305" y="148891"/>
                  <a:pt x="133416" y="23363"/>
                  <a:pt x="332898" y="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6" name="Rectangle 36">
            <a:extLst>
              <a:ext uri="{FF2B5EF4-FFF2-40B4-BE49-F238E27FC236}">
                <a16:creationId xmlns:a16="http://schemas.microsoft.com/office/drawing/2014/main" xmlns="" id="{11A06711-0A15-47E5-AAA2-F0E6DC05BD1B}"/>
              </a:ext>
            </a:extLst>
          </p:cNvPr>
          <p:cNvSpPr/>
          <p:nvPr/>
        </p:nvSpPr>
        <p:spPr>
          <a:xfrm>
            <a:off x="5164740" y="4708916"/>
            <a:ext cx="586136" cy="489963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7" name="Rounded Rectangle 27">
            <a:extLst>
              <a:ext uri="{FF2B5EF4-FFF2-40B4-BE49-F238E27FC236}">
                <a16:creationId xmlns:a16="http://schemas.microsoft.com/office/drawing/2014/main" xmlns="" id="{7A5ED58F-9964-4886-8BFC-E301F23293AB}"/>
              </a:ext>
            </a:extLst>
          </p:cNvPr>
          <p:cNvSpPr/>
          <p:nvPr/>
        </p:nvSpPr>
        <p:spPr>
          <a:xfrm>
            <a:off x="8316456" y="1548747"/>
            <a:ext cx="605315" cy="464964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Rounded Rectangle 7">
            <a:extLst>
              <a:ext uri="{FF2B5EF4-FFF2-40B4-BE49-F238E27FC236}">
                <a16:creationId xmlns:a16="http://schemas.microsoft.com/office/drawing/2014/main" xmlns="" id="{7D6C3C70-FD86-419A-8B89-365FC328FB88}"/>
              </a:ext>
            </a:extLst>
          </p:cNvPr>
          <p:cNvSpPr/>
          <p:nvPr/>
        </p:nvSpPr>
        <p:spPr>
          <a:xfrm>
            <a:off x="9257631" y="1515680"/>
            <a:ext cx="615416" cy="531099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Chord 15">
            <a:extLst>
              <a:ext uri="{FF2B5EF4-FFF2-40B4-BE49-F238E27FC236}">
                <a16:creationId xmlns:a16="http://schemas.microsoft.com/office/drawing/2014/main" xmlns="" id="{42E9D490-3DD3-4F66-B124-FE910E0FACBF}"/>
              </a:ext>
            </a:extLst>
          </p:cNvPr>
          <p:cNvSpPr/>
          <p:nvPr/>
        </p:nvSpPr>
        <p:spPr>
          <a:xfrm>
            <a:off x="11124641" y="1472088"/>
            <a:ext cx="283580" cy="618280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ectangle 16">
            <a:extLst>
              <a:ext uri="{FF2B5EF4-FFF2-40B4-BE49-F238E27FC236}">
                <a16:creationId xmlns:a16="http://schemas.microsoft.com/office/drawing/2014/main" xmlns="" id="{F1978DC7-2159-40E0-A5D4-88F414868797}"/>
              </a:ext>
            </a:extLst>
          </p:cNvPr>
          <p:cNvSpPr/>
          <p:nvPr/>
        </p:nvSpPr>
        <p:spPr>
          <a:xfrm>
            <a:off x="6093780" y="4751667"/>
            <a:ext cx="615416" cy="40446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Rounded Rectangle 6">
            <a:extLst>
              <a:ext uri="{FF2B5EF4-FFF2-40B4-BE49-F238E27FC236}">
                <a16:creationId xmlns:a16="http://schemas.microsoft.com/office/drawing/2014/main" xmlns="" id="{48E90455-C4C4-4792-86FF-218C5EFE04F0}"/>
              </a:ext>
            </a:extLst>
          </p:cNvPr>
          <p:cNvSpPr/>
          <p:nvPr/>
        </p:nvSpPr>
        <p:spPr>
          <a:xfrm>
            <a:off x="5137072" y="3750691"/>
            <a:ext cx="616403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Rounded Rectangle 6">
            <a:extLst>
              <a:ext uri="{FF2B5EF4-FFF2-40B4-BE49-F238E27FC236}">
                <a16:creationId xmlns:a16="http://schemas.microsoft.com/office/drawing/2014/main" xmlns="" id="{8329069E-6F6C-4466-BEA3-223D7C56FECC}"/>
              </a:ext>
            </a:extLst>
          </p:cNvPr>
          <p:cNvSpPr/>
          <p:nvPr/>
        </p:nvSpPr>
        <p:spPr>
          <a:xfrm>
            <a:off x="6044393" y="3750691"/>
            <a:ext cx="616403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6">
            <a:extLst>
              <a:ext uri="{FF2B5EF4-FFF2-40B4-BE49-F238E27FC236}">
                <a16:creationId xmlns:a16="http://schemas.microsoft.com/office/drawing/2014/main" xmlns="" id="{740CC869-4793-4E41-A92A-FDB14A2B194C}"/>
              </a:ext>
            </a:extLst>
          </p:cNvPr>
          <p:cNvSpPr/>
          <p:nvPr/>
        </p:nvSpPr>
        <p:spPr>
          <a:xfrm>
            <a:off x="6951716" y="3750691"/>
            <a:ext cx="616403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6">
            <a:extLst>
              <a:ext uri="{FF2B5EF4-FFF2-40B4-BE49-F238E27FC236}">
                <a16:creationId xmlns:a16="http://schemas.microsoft.com/office/drawing/2014/main" xmlns="" id="{17C1EAE2-459E-491D-81FC-F8924F353B13}"/>
              </a:ext>
            </a:extLst>
          </p:cNvPr>
          <p:cNvSpPr/>
          <p:nvPr/>
        </p:nvSpPr>
        <p:spPr>
          <a:xfrm>
            <a:off x="7859036" y="3750691"/>
            <a:ext cx="616403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240385" y="234376"/>
                </a:moveTo>
                <a:lnTo>
                  <a:pt x="2744441" y="234376"/>
                </a:lnTo>
                <a:lnTo>
                  <a:pt x="2744441" y="1314376"/>
                </a:lnTo>
                <a:lnTo>
                  <a:pt x="2240385" y="1314376"/>
                </a:ln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eardrop 6">
            <a:extLst>
              <a:ext uri="{FF2B5EF4-FFF2-40B4-BE49-F238E27FC236}">
                <a16:creationId xmlns:a16="http://schemas.microsoft.com/office/drawing/2014/main" xmlns="" id="{3FF8E6D1-A5CA-4857-BFE4-E947E4F2F934}"/>
              </a:ext>
            </a:extLst>
          </p:cNvPr>
          <p:cNvSpPr/>
          <p:nvPr/>
        </p:nvSpPr>
        <p:spPr>
          <a:xfrm rot="8100000">
            <a:off x="11057693" y="3690403"/>
            <a:ext cx="417475" cy="417476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Donut 24">
            <a:extLst>
              <a:ext uri="{FF2B5EF4-FFF2-40B4-BE49-F238E27FC236}">
                <a16:creationId xmlns:a16="http://schemas.microsoft.com/office/drawing/2014/main" xmlns="" id="{2358F6B7-5407-478C-BBCE-24DB33354B70}"/>
              </a:ext>
            </a:extLst>
          </p:cNvPr>
          <p:cNvSpPr/>
          <p:nvPr/>
        </p:nvSpPr>
        <p:spPr>
          <a:xfrm>
            <a:off x="5773605" y="2544637"/>
            <a:ext cx="617508" cy="622535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7" name="Chord 38">
            <a:extLst>
              <a:ext uri="{FF2B5EF4-FFF2-40B4-BE49-F238E27FC236}">
                <a16:creationId xmlns:a16="http://schemas.microsoft.com/office/drawing/2014/main" xmlns="" id="{284AD387-FD7A-4FAE-86E7-99768FD2F34F}"/>
              </a:ext>
            </a:extLst>
          </p:cNvPr>
          <p:cNvSpPr/>
          <p:nvPr/>
        </p:nvSpPr>
        <p:spPr>
          <a:xfrm>
            <a:off x="6733450" y="2544109"/>
            <a:ext cx="484927" cy="623588"/>
          </a:xfrm>
          <a:custGeom>
            <a:avLst/>
            <a:gdLst/>
            <a:ahLst/>
            <a:cxnLst/>
            <a:rect l="l" t="t" r="r" b="b"/>
            <a:pathLst>
              <a:path w="2519554" h="3240000">
                <a:moveTo>
                  <a:pt x="1259778" y="0"/>
                </a:moveTo>
                <a:cubicBezTo>
                  <a:pt x="1299543" y="0"/>
                  <a:pt x="1331778" y="32235"/>
                  <a:pt x="1331778" y="72000"/>
                </a:cubicBezTo>
                <a:lnTo>
                  <a:pt x="1331778" y="292696"/>
                </a:lnTo>
                <a:cubicBezTo>
                  <a:pt x="1526887" y="301316"/>
                  <a:pt x="1719796" y="357828"/>
                  <a:pt x="1894309" y="459601"/>
                </a:cubicBezTo>
                <a:cubicBezTo>
                  <a:pt x="2284331" y="687055"/>
                  <a:pt x="2522839" y="1105809"/>
                  <a:pt x="2519520" y="1557297"/>
                </a:cubicBezTo>
                <a:lnTo>
                  <a:pt x="2509882" y="1557270"/>
                </a:lnTo>
                <a:cubicBezTo>
                  <a:pt x="2413806" y="1435449"/>
                  <a:pt x="2264527" y="1358626"/>
                  <a:pt x="2097304" y="1358626"/>
                </a:cubicBezTo>
                <a:cubicBezTo>
                  <a:pt x="1931567" y="1358626"/>
                  <a:pt x="1783455" y="1434091"/>
                  <a:pt x="1688484" y="1554913"/>
                </a:cubicBezTo>
                <a:lnTo>
                  <a:pt x="1657888" y="1554825"/>
                </a:lnTo>
                <a:cubicBezTo>
                  <a:pt x="1579123" y="1454657"/>
                  <a:pt x="1463823" y="1385682"/>
                  <a:pt x="1331778" y="1368008"/>
                </a:cubicBezTo>
                <a:lnTo>
                  <a:pt x="1331778" y="2507895"/>
                </a:lnTo>
                <a:lnTo>
                  <a:pt x="1356113" y="2507895"/>
                </a:lnTo>
                <a:lnTo>
                  <a:pt x="1356113" y="2868215"/>
                </a:lnTo>
                <a:lnTo>
                  <a:pt x="1353558" y="2868215"/>
                </a:lnTo>
                <a:cubicBezTo>
                  <a:pt x="1347515" y="3074779"/>
                  <a:pt x="1177830" y="3240000"/>
                  <a:pt x="969556" y="3240000"/>
                </a:cubicBezTo>
                <a:cubicBezTo>
                  <a:pt x="759529" y="3240000"/>
                  <a:pt x="588743" y="3071985"/>
                  <a:pt x="585029" y="2863014"/>
                </a:cubicBezTo>
                <a:cubicBezTo>
                  <a:pt x="584214" y="2861474"/>
                  <a:pt x="584183" y="2859896"/>
                  <a:pt x="584183" y="2858310"/>
                </a:cubicBezTo>
                <a:lnTo>
                  <a:pt x="584422" y="2856985"/>
                </a:lnTo>
                <a:cubicBezTo>
                  <a:pt x="584186" y="2856201"/>
                  <a:pt x="584184" y="2855415"/>
                  <a:pt x="584184" y="2854628"/>
                </a:cubicBezTo>
                <a:lnTo>
                  <a:pt x="584846" y="2854628"/>
                </a:lnTo>
                <a:cubicBezTo>
                  <a:pt x="585977" y="2797047"/>
                  <a:pt x="628115" y="2750982"/>
                  <a:pt x="679843" y="2750982"/>
                </a:cubicBezTo>
                <a:cubicBezTo>
                  <a:pt x="731571" y="2750982"/>
                  <a:pt x="773709" y="2797047"/>
                  <a:pt x="774841" y="2854628"/>
                </a:cubicBezTo>
                <a:lnTo>
                  <a:pt x="776870" y="2854628"/>
                </a:lnTo>
                <a:cubicBezTo>
                  <a:pt x="776870" y="2961046"/>
                  <a:pt x="863138" y="3047314"/>
                  <a:pt x="969556" y="3047314"/>
                </a:cubicBezTo>
                <a:cubicBezTo>
                  <a:pt x="1075974" y="3047314"/>
                  <a:pt x="1162242" y="2961046"/>
                  <a:pt x="1162242" y="2854628"/>
                </a:cubicBezTo>
                <a:lnTo>
                  <a:pt x="1163439" y="2854628"/>
                </a:lnTo>
                <a:lnTo>
                  <a:pt x="1163439" y="2507895"/>
                </a:lnTo>
                <a:lnTo>
                  <a:pt x="1187778" y="2507895"/>
                </a:lnTo>
                <a:lnTo>
                  <a:pt x="1187778" y="1365548"/>
                </a:lnTo>
                <a:cubicBezTo>
                  <a:pt x="1048083" y="1378241"/>
                  <a:pt x="925400" y="1448176"/>
                  <a:pt x="842602" y="1552487"/>
                </a:cubicBezTo>
                <a:lnTo>
                  <a:pt x="807450" y="1552386"/>
                </a:lnTo>
                <a:cubicBezTo>
                  <a:pt x="712615" y="1432960"/>
                  <a:pt x="565486" y="1358626"/>
                  <a:pt x="400996" y="1358626"/>
                </a:cubicBezTo>
                <a:cubicBezTo>
                  <a:pt x="240343" y="1358626"/>
                  <a:pt x="96251" y="1429532"/>
                  <a:pt x="0" y="1543232"/>
                </a:cubicBezTo>
                <a:cubicBezTo>
                  <a:pt x="1264" y="1094357"/>
                  <a:pt x="241710" y="680052"/>
                  <a:pt x="631054" y="455977"/>
                </a:cubicBezTo>
                <a:cubicBezTo>
                  <a:pt x="804121" y="356374"/>
                  <a:pt x="994908" y="301092"/>
                  <a:pt x="1187778" y="292721"/>
                </a:cubicBezTo>
                <a:lnTo>
                  <a:pt x="1187778" y="72000"/>
                </a:lnTo>
                <a:cubicBezTo>
                  <a:pt x="1187778" y="32235"/>
                  <a:pt x="1220013" y="0"/>
                  <a:pt x="12597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Heart 38">
            <a:extLst>
              <a:ext uri="{FF2B5EF4-FFF2-40B4-BE49-F238E27FC236}">
                <a16:creationId xmlns:a16="http://schemas.microsoft.com/office/drawing/2014/main" xmlns="" id="{07191768-391A-445C-9738-68FC969D5D3B}"/>
              </a:ext>
            </a:extLst>
          </p:cNvPr>
          <p:cNvSpPr/>
          <p:nvPr/>
        </p:nvSpPr>
        <p:spPr>
          <a:xfrm>
            <a:off x="7436317" y="1509093"/>
            <a:ext cx="544275" cy="544275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Round Same Side Corner Rectangle 19">
            <a:extLst>
              <a:ext uri="{FF2B5EF4-FFF2-40B4-BE49-F238E27FC236}">
                <a16:creationId xmlns:a16="http://schemas.microsoft.com/office/drawing/2014/main" xmlns="" id="{4F6F0E8F-9F3A-4C37-B8FA-77940D946D49}"/>
              </a:ext>
            </a:extLst>
          </p:cNvPr>
          <p:cNvSpPr/>
          <p:nvPr/>
        </p:nvSpPr>
        <p:spPr>
          <a:xfrm>
            <a:off x="10301960" y="5685085"/>
            <a:ext cx="411707" cy="508675"/>
          </a:xfrm>
          <a:custGeom>
            <a:avLst/>
            <a:gdLst/>
            <a:ahLst/>
            <a:cxnLst/>
            <a:rect l="l" t="t" r="r" b="b"/>
            <a:pathLst>
              <a:path w="2600931" h="3213524">
                <a:moveTo>
                  <a:pt x="1304260" y="0"/>
                </a:moveTo>
                <a:cubicBezTo>
                  <a:pt x="1403671" y="0"/>
                  <a:pt x="1484260" y="80589"/>
                  <a:pt x="1484260" y="180000"/>
                </a:cubicBezTo>
                <a:lnTo>
                  <a:pt x="1484260" y="412061"/>
                </a:lnTo>
                <a:lnTo>
                  <a:pt x="2330931" y="412061"/>
                </a:lnTo>
                <a:lnTo>
                  <a:pt x="2600931" y="682061"/>
                </a:lnTo>
                <a:lnTo>
                  <a:pt x="2330931" y="952061"/>
                </a:lnTo>
                <a:lnTo>
                  <a:pt x="1484260" y="952061"/>
                </a:lnTo>
                <a:lnTo>
                  <a:pt x="1484260" y="1110244"/>
                </a:lnTo>
                <a:lnTo>
                  <a:pt x="2375646" y="1110244"/>
                </a:lnTo>
                <a:lnTo>
                  <a:pt x="2375646" y="1650244"/>
                </a:lnTo>
                <a:lnTo>
                  <a:pt x="1484260" y="1650244"/>
                </a:lnTo>
                <a:lnTo>
                  <a:pt x="1484260" y="3213524"/>
                </a:lnTo>
                <a:lnTo>
                  <a:pt x="1124260" y="3213524"/>
                </a:lnTo>
                <a:lnTo>
                  <a:pt x="1124260" y="1650244"/>
                </a:lnTo>
                <a:lnTo>
                  <a:pt x="270000" y="1650244"/>
                </a:lnTo>
                <a:lnTo>
                  <a:pt x="0" y="1380244"/>
                </a:lnTo>
                <a:lnTo>
                  <a:pt x="270000" y="1110244"/>
                </a:lnTo>
                <a:lnTo>
                  <a:pt x="1124260" y="1110244"/>
                </a:lnTo>
                <a:lnTo>
                  <a:pt x="1124260" y="952061"/>
                </a:lnTo>
                <a:lnTo>
                  <a:pt x="224931" y="952061"/>
                </a:lnTo>
                <a:lnTo>
                  <a:pt x="224931" y="412061"/>
                </a:lnTo>
                <a:lnTo>
                  <a:pt x="1124260" y="412061"/>
                </a:lnTo>
                <a:lnTo>
                  <a:pt x="1124260" y="180000"/>
                </a:lnTo>
                <a:cubicBezTo>
                  <a:pt x="1124260" y="80589"/>
                  <a:pt x="1204849" y="0"/>
                  <a:pt x="130426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Rectangle 23">
            <a:extLst>
              <a:ext uri="{FF2B5EF4-FFF2-40B4-BE49-F238E27FC236}">
                <a16:creationId xmlns:a16="http://schemas.microsoft.com/office/drawing/2014/main" xmlns="" id="{411254AD-C704-4DA8-B5ED-2CB7E0E42884}"/>
              </a:ext>
            </a:extLst>
          </p:cNvPr>
          <p:cNvSpPr/>
          <p:nvPr/>
        </p:nvSpPr>
        <p:spPr>
          <a:xfrm>
            <a:off x="4242330" y="5739983"/>
            <a:ext cx="678103" cy="398876"/>
          </a:xfrm>
          <a:custGeom>
            <a:avLst/>
            <a:gdLst/>
            <a:ahLst/>
            <a:cxnLst/>
            <a:rect l="l" t="t" r="r" b="b"/>
            <a:pathLst>
              <a:path w="4529836" h="2664566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Oval 31">
            <a:extLst>
              <a:ext uri="{FF2B5EF4-FFF2-40B4-BE49-F238E27FC236}">
                <a16:creationId xmlns:a16="http://schemas.microsoft.com/office/drawing/2014/main" xmlns="" id="{9CEA4298-5C72-495F-935E-04B7A42F93E1}"/>
              </a:ext>
            </a:extLst>
          </p:cNvPr>
          <p:cNvSpPr/>
          <p:nvPr/>
        </p:nvSpPr>
        <p:spPr>
          <a:xfrm>
            <a:off x="8665032" y="5684794"/>
            <a:ext cx="504505" cy="509255"/>
          </a:xfrm>
          <a:custGeom>
            <a:avLst/>
            <a:gdLst/>
            <a:ahLst/>
            <a:cxnLst/>
            <a:rect l="l" t="t" r="r" b="b"/>
            <a:pathLst>
              <a:path w="3187187" h="3217189">
                <a:moveTo>
                  <a:pt x="2136560" y="2669280"/>
                </a:moveTo>
                <a:cubicBezTo>
                  <a:pt x="2154235" y="2662847"/>
                  <a:pt x="2173778" y="2671961"/>
                  <a:pt x="2180211" y="2689635"/>
                </a:cubicBezTo>
                <a:lnTo>
                  <a:pt x="2338628" y="3124881"/>
                </a:lnTo>
                <a:cubicBezTo>
                  <a:pt x="2345061" y="3142556"/>
                  <a:pt x="2335948" y="3162099"/>
                  <a:pt x="2318273" y="3168533"/>
                </a:cubicBezTo>
                <a:lnTo>
                  <a:pt x="2190259" y="3215126"/>
                </a:lnTo>
                <a:cubicBezTo>
                  <a:pt x="2172585" y="3221559"/>
                  <a:pt x="2153041" y="3212445"/>
                  <a:pt x="2146608" y="3194771"/>
                </a:cubicBezTo>
                <a:lnTo>
                  <a:pt x="1988192" y="2759525"/>
                </a:lnTo>
                <a:cubicBezTo>
                  <a:pt x="1981759" y="2741850"/>
                  <a:pt x="1990872" y="2722307"/>
                  <a:pt x="2008547" y="2715873"/>
                </a:cubicBezTo>
                <a:close/>
                <a:moveTo>
                  <a:pt x="1050626" y="2669280"/>
                </a:moveTo>
                <a:lnTo>
                  <a:pt x="1178640" y="2715873"/>
                </a:lnTo>
                <a:cubicBezTo>
                  <a:pt x="1196314" y="2722307"/>
                  <a:pt x="1205428" y="2741850"/>
                  <a:pt x="1198995" y="2759525"/>
                </a:cubicBezTo>
                <a:lnTo>
                  <a:pt x="1040578" y="3194771"/>
                </a:lnTo>
                <a:cubicBezTo>
                  <a:pt x="1034145" y="3212445"/>
                  <a:pt x="1014601" y="3221559"/>
                  <a:pt x="996927" y="3215126"/>
                </a:cubicBezTo>
                <a:lnTo>
                  <a:pt x="868913" y="3168533"/>
                </a:lnTo>
                <a:cubicBezTo>
                  <a:pt x="851239" y="3162099"/>
                  <a:pt x="842125" y="3142556"/>
                  <a:pt x="848558" y="3124881"/>
                </a:cubicBezTo>
                <a:lnTo>
                  <a:pt x="1006975" y="2689635"/>
                </a:lnTo>
                <a:cubicBezTo>
                  <a:pt x="1013408" y="2671961"/>
                  <a:pt x="1032952" y="2662847"/>
                  <a:pt x="1050626" y="2669280"/>
                </a:cubicBezTo>
                <a:close/>
                <a:moveTo>
                  <a:pt x="2647909" y="2029882"/>
                </a:moveTo>
                <a:cubicBezTo>
                  <a:pt x="2656328" y="2027626"/>
                  <a:pt x="2665608" y="2028582"/>
                  <a:pt x="2673752" y="2033284"/>
                </a:cubicBezTo>
                <a:lnTo>
                  <a:pt x="3074877" y="2264874"/>
                </a:lnTo>
                <a:cubicBezTo>
                  <a:pt x="3091166" y="2274278"/>
                  <a:pt x="3096747" y="2295107"/>
                  <a:pt x="3087343" y="2311396"/>
                </a:cubicBezTo>
                <a:lnTo>
                  <a:pt x="3019228" y="2429374"/>
                </a:lnTo>
                <a:cubicBezTo>
                  <a:pt x="3009824" y="2445663"/>
                  <a:pt x="2988995" y="2451244"/>
                  <a:pt x="2972706" y="2441840"/>
                </a:cubicBezTo>
                <a:lnTo>
                  <a:pt x="2571581" y="2210250"/>
                </a:lnTo>
                <a:cubicBezTo>
                  <a:pt x="2555292" y="2200846"/>
                  <a:pt x="2549710" y="2180017"/>
                  <a:pt x="2559115" y="2163728"/>
                </a:cubicBezTo>
                <a:lnTo>
                  <a:pt x="2627229" y="2045750"/>
                </a:lnTo>
                <a:cubicBezTo>
                  <a:pt x="2631932" y="2037605"/>
                  <a:pt x="2639490" y="2032138"/>
                  <a:pt x="2647909" y="2029882"/>
                </a:cubicBezTo>
                <a:close/>
                <a:moveTo>
                  <a:pt x="539277" y="2029882"/>
                </a:moveTo>
                <a:cubicBezTo>
                  <a:pt x="547696" y="2032138"/>
                  <a:pt x="555255" y="2037605"/>
                  <a:pt x="559957" y="2045750"/>
                </a:cubicBezTo>
                <a:lnTo>
                  <a:pt x="628071" y="2163728"/>
                </a:lnTo>
                <a:cubicBezTo>
                  <a:pt x="637476" y="2180017"/>
                  <a:pt x="631895" y="2200846"/>
                  <a:pt x="615606" y="2210250"/>
                </a:cubicBezTo>
                <a:lnTo>
                  <a:pt x="214481" y="2441840"/>
                </a:lnTo>
                <a:cubicBezTo>
                  <a:pt x="198192" y="2451244"/>
                  <a:pt x="177363" y="2445663"/>
                  <a:pt x="167958" y="2429374"/>
                </a:cubicBezTo>
                <a:lnTo>
                  <a:pt x="99844" y="2311396"/>
                </a:lnTo>
                <a:cubicBezTo>
                  <a:pt x="90439" y="2295107"/>
                  <a:pt x="96020" y="2274278"/>
                  <a:pt x="112309" y="2264874"/>
                </a:cubicBezTo>
                <a:lnTo>
                  <a:pt x="513434" y="2033284"/>
                </a:lnTo>
                <a:cubicBezTo>
                  <a:pt x="521579" y="2028582"/>
                  <a:pt x="530858" y="2027626"/>
                  <a:pt x="539277" y="2029882"/>
                </a:cubicBezTo>
                <a:close/>
                <a:moveTo>
                  <a:pt x="3094879" y="918289"/>
                </a:moveTo>
                <a:cubicBezTo>
                  <a:pt x="3112554" y="911856"/>
                  <a:pt x="3132097" y="920969"/>
                  <a:pt x="3138531" y="938644"/>
                </a:cubicBezTo>
                <a:lnTo>
                  <a:pt x="3185124" y="1066657"/>
                </a:lnTo>
                <a:cubicBezTo>
                  <a:pt x="3191557" y="1084332"/>
                  <a:pt x="3182443" y="1103875"/>
                  <a:pt x="3164769" y="1110308"/>
                </a:cubicBezTo>
                <a:lnTo>
                  <a:pt x="2729523" y="1268725"/>
                </a:lnTo>
                <a:cubicBezTo>
                  <a:pt x="2711848" y="1275158"/>
                  <a:pt x="2692304" y="1266045"/>
                  <a:pt x="2685871" y="1248370"/>
                </a:cubicBezTo>
                <a:lnTo>
                  <a:pt x="2639278" y="1120357"/>
                </a:lnTo>
                <a:cubicBezTo>
                  <a:pt x="2632845" y="1102682"/>
                  <a:pt x="2641959" y="1083138"/>
                  <a:pt x="2659633" y="1076705"/>
                </a:cubicBezTo>
                <a:close/>
                <a:moveTo>
                  <a:pt x="92307" y="918289"/>
                </a:moveTo>
                <a:lnTo>
                  <a:pt x="527553" y="1076705"/>
                </a:lnTo>
                <a:cubicBezTo>
                  <a:pt x="545228" y="1083138"/>
                  <a:pt x="554341" y="1102682"/>
                  <a:pt x="547908" y="1120357"/>
                </a:cubicBezTo>
                <a:lnTo>
                  <a:pt x="501315" y="1248370"/>
                </a:lnTo>
                <a:cubicBezTo>
                  <a:pt x="494882" y="1266045"/>
                  <a:pt x="475338" y="1275158"/>
                  <a:pt x="457664" y="1268725"/>
                </a:cubicBezTo>
                <a:lnTo>
                  <a:pt x="22418" y="1110308"/>
                </a:lnTo>
                <a:cubicBezTo>
                  <a:pt x="4743" y="1103875"/>
                  <a:pt x="-4370" y="1084332"/>
                  <a:pt x="2063" y="1066657"/>
                </a:cubicBezTo>
                <a:lnTo>
                  <a:pt x="48656" y="938644"/>
                </a:lnTo>
                <a:cubicBezTo>
                  <a:pt x="55089" y="920969"/>
                  <a:pt x="74633" y="911856"/>
                  <a:pt x="92307" y="918289"/>
                </a:cubicBezTo>
                <a:close/>
                <a:moveTo>
                  <a:pt x="1593593" y="658644"/>
                </a:moveTo>
                <a:cubicBezTo>
                  <a:pt x="2116495" y="658644"/>
                  <a:pt x="2540391" y="1082540"/>
                  <a:pt x="2540391" y="1605442"/>
                </a:cubicBezTo>
                <a:cubicBezTo>
                  <a:pt x="2540391" y="2128344"/>
                  <a:pt x="2116495" y="2552240"/>
                  <a:pt x="1593593" y="2552240"/>
                </a:cubicBezTo>
                <a:cubicBezTo>
                  <a:pt x="1070691" y="2552240"/>
                  <a:pt x="646795" y="2128344"/>
                  <a:pt x="646795" y="1605442"/>
                </a:cubicBezTo>
                <a:cubicBezTo>
                  <a:pt x="646795" y="1082540"/>
                  <a:pt x="1070691" y="658644"/>
                  <a:pt x="1593593" y="658644"/>
                </a:cubicBezTo>
                <a:close/>
                <a:moveTo>
                  <a:pt x="2246117" y="1165"/>
                </a:moveTo>
                <a:cubicBezTo>
                  <a:pt x="2254536" y="-1090"/>
                  <a:pt x="2263815" y="-135"/>
                  <a:pt x="2271960" y="4568"/>
                </a:cubicBezTo>
                <a:lnTo>
                  <a:pt x="2389938" y="72682"/>
                </a:lnTo>
                <a:cubicBezTo>
                  <a:pt x="2406227" y="82087"/>
                  <a:pt x="2411808" y="102916"/>
                  <a:pt x="2402403" y="119205"/>
                </a:cubicBezTo>
                <a:lnTo>
                  <a:pt x="2170814" y="520330"/>
                </a:lnTo>
                <a:cubicBezTo>
                  <a:pt x="2161409" y="536619"/>
                  <a:pt x="2140580" y="542200"/>
                  <a:pt x="2124291" y="532795"/>
                </a:cubicBezTo>
                <a:lnTo>
                  <a:pt x="2006313" y="464681"/>
                </a:lnTo>
                <a:cubicBezTo>
                  <a:pt x="1990024" y="455276"/>
                  <a:pt x="1984443" y="434447"/>
                  <a:pt x="1993848" y="418158"/>
                </a:cubicBezTo>
                <a:lnTo>
                  <a:pt x="2225437" y="17033"/>
                </a:lnTo>
                <a:cubicBezTo>
                  <a:pt x="2230139" y="8889"/>
                  <a:pt x="2237698" y="3421"/>
                  <a:pt x="2246117" y="1165"/>
                </a:cubicBezTo>
                <a:close/>
                <a:moveTo>
                  <a:pt x="941069" y="1165"/>
                </a:moveTo>
                <a:cubicBezTo>
                  <a:pt x="949488" y="3421"/>
                  <a:pt x="957047" y="8889"/>
                  <a:pt x="961749" y="17033"/>
                </a:cubicBezTo>
                <a:lnTo>
                  <a:pt x="1193338" y="418158"/>
                </a:lnTo>
                <a:cubicBezTo>
                  <a:pt x="1202743" y="434447"/>
                  <a:pt x="1197162" y="455276"/>
                  <a:pt x="1180873" y="464681"/>
                </a:cubicBezTo>
                <a:lnTo>
                  <a:pt x="1062895" y="532795"/>
                </a:lnTo>
                <a:cubicBezTo>
                  <a:pt x="1046606" y="542200"/>
                  <a:pt x="1025777" y="536619"/>
                  <a:pt x="1016372" y="520330"/>
                </a:cubicBezTo>
                <a:lnTo>
                  <a:pt x="784783" y="119205"/>
                </a:lnTo>
                <a:cubicBezTo>
                  <a:pt x="775378" y="102916"/>
                  <a:pt x="780959" y="82087"/>
                  <a:pt x="797248" y="72682"/>
                </a:cubicBezTo>
                <a:lnTo>
                  <a:pt x="915226" y="4568"/>
                </a:lnTo>
                <a:cubicBezTo>
                  <a:pt x="923371" y="-135"/>
                  <a:pt x="932650" y="-1090"/>
                  <a:pt x="941069" y="116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xmlns="" id="{D1D013BE-5839-41BC-BC72-D7D6A426C477}"/>
              </a:ext>
            </a:extLst>
          </p:cNvPr>
          <p:cNvSpPr/>
          <p:nvPr/>
        </p:nvSpPr>
        <p:spPr>
          <a:xfrm>
            <a:off x="5963173" y="5716475"/>
            <a:ext cx="691883" cy="445892"/>
          </a:xfrm>
          <a:custGeom>
            <a:avLst/>
            <a:gdLst/>
            <a:ahLst/>
            <a:cxnLst/>
            <a:rect l="l" t="t" r="r" b="b"/>
            <a:pathLst>
              <a:path w="3224845" h="2078296">
                <a:moveTo>
                  <a:pt x="1153236" y="427959"/>
                </a:moveTo>
                <a:cubicBezTo>
                  <a:pt x="1348431" y="427959"/>
                  <a:pt x="1521080" y="524490"/>
                  <a:pt x="1617434" y="678532"/>
                </a:cubicBezTo>
                <a:cubicBezTo>
                  <a:pt x="1678138" y="623092"/>
                  <a:pt x="1759417" y="592820"/>
                  <a:pt x="1847771" y="592820"/>
                </a:cubicBezTo>
                <a:cubicBezTo>
                  <a:pt x="2039655" y="592820"/>
                  <a:pt x="2198190" y="735609"/>
                  <a:pt x="2216233" y="921620"/>
                </a:cubicBezTo>
                <a:cubicBezTo>
                  <a:pt x="2219548" y="919625"/>
                  <a:pt x="2222903" y="919594"/>
                  <a:pt x="2226267" y="919594"/>
                </a:cubicBezTo>
                <a:cubicBezTo>
                  <a:pt x="2546231" y="919594"/>
                  <a:pt x="2805617" y="1178981"/>
                  <a:pt x="2805617" y="1498945"/>
                </a:cubicBezTo>
                <a:cubicBezTo>
                  <a:pt x="2805617" y="1801051"/>
                  <a:pt x="2574378" y="2049153"/>
                  <a:pt x="2279216" y="2075622"/>
                </a:cubicBezTo>
                <a:lnTo>
                  <a:pt x="2279216" y="2078296"/>
                </a:lnTo>
                <a:lnTo>
                  <a:pt x="2226267" y="2078296"/>
                </a:lnTo>
                <a:lnTo>
                  <a:pt x="646561" y="2078296"/>
                </a:lnTo>
                <a:lnTo>
                  <a:pt x="646561" y="2073975"/>
                </a:lnTo>
                <a:cubicBezTo>
                  <a:pt x="624550" y="2076984"/>
                  <a:pt x="602103" y="2078296"/>
                  <a:pt x="579350" y="2078296"/>
                </a:cubicBezTo>
                <a:cubicBezTo>
                  <a:pt x="259386" y="2078296"/>
                  <a:pt x="0" y="1818910"/>
                  <a:pt x="0" y="1498945"/>
                </a:cubicBezTo>
                <a:cubicBezTo>
                  <a:pt x="0" y="1178981"/>
                  <a:pt x="259386" y="919594"/>
                  <a:pt x="579350" y="919594"/>
                </a:cubicBezTo>
                <a:lnTo>
                  <a:pt x="591118" y="921972"/>
                </a:lnTo>
                <a:cubicBezTo>
                  <a:pt x="622324" y="641639"/>
                  <a:pt x="862826" y="427959"/>
                  <a:pt x="1153236" y="427959"/>
                </a:cubicBezTo>
                <a:close/>
                <a:moveTo>
                  <a:pt x="1844671" y="0"/>
                </a:moveTo>
                <a:cubicBezTo>
                  <a:pt x="2007709" y="0"/>
                  <a:pt x="2151917" y="80629"/>
                  <a:pt x="2232398" y="209295"/>
                </a:cubicBezTo>
                <a:cubicBezTo>
                  <a:pt x="2283102" y="162988"/>
                  <a:pt x="2350992" y="137703"/>
                  <a:pt x="2424790" y="137703"/>
                </a:cubicBezTo>
                <a:cubicBezTo>
                  <a:pt x="2585064" y="137703"/>
                  <a:pt x="2717483" y="256969"/>
                  <a:pt x="2732554" y="412337"/>
                </a:cubicBezTo>
                <a:cubicBezTo>
                  <a:pt x="2735322" y="410671"/>
                  <a:pt x="2738125" y="410646"/>
                  <a:pt x="2740934" y="410646"/>
                </a:cubicBezTo>
                <a:cubicBezTo>
                  <a:pt x="3008189" y="410646"/>
                  <a:pt x="3224845" y="627302"/>
                  <a:pt x="3224845" y="894557"/>
                </a:cubicBezTo>
                <a:cubicBezTo>
                  <a:pt x="3224845" y="1096996"/>
                  <a:pt x="3100535" y="1270403"/>
                  <a:pt x="2923312" y="1340619"/>
                </a:cubicBezTo>
                <a:cubicBezTo>
                  <a:pt x="2866347" y="1049229"/>
                  <a:pt x="2609521" y="829523"/>
                  <a:pt x="2301383" y="829523"/>
                </a:cubicBezTo>
                <a:cubicBezTo>
                  <a:pt x="2297701" y="829523"/>
                  <a:pt x="2294026" y="829557"/>
                  <a:pt x="2290397" y="831741"/>
                </a:cubicBezTo>
                <a:cubicBezTo>
                  <a:pt x="2270640" y="628070"/>
                  <a:pt x="2097054" y="471725"/>
                  <a:pt x="1886953" y="471725"/>
                </a:cubicBezTo>
                <a:cubicBezTo>
                  <a:pt x="1790211" y="471725"/>
                  <a:pt x="1701214" y="504871"/>
                  <a:pt x="1634747" y="565575"/>
                </a:cubicBezTo>
                <a:cubicBezTo>
                  <a:pt x="1575570" y="470966"/>
                  <a:pt x="1490108" y="396171"/>
                  <a:pt x="1388252" y="349790"/>
                </a:cubicBezTo>
                <a:cubicBezTo>
                  <a:pt x="1438607" y="147092"/>
                  <a:pt x="1624461" y="0"/>
                  <a:pt x="18446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Oval 31">
            <a:extLst>
              <a:ext uri="{FF2B5EF4-FFF2-40B4-BE49-F238E27FC236}">
                <a16:creationId xmlns:a16="http://schemas.microsoft.com/office/drawing/2014/main" xmlns="" id="{F2B4C20E-6F83-4700-819A-B889CC4F8028}"/>
              </a:ext>
            </a:extLst>
          </p:cNvPr>
          <p:cNvSpPr/>
          <p:nvPr/>
        </p:nvSpPr>
        <p:spPr>
          <a:xfrm>
            <a:off x="6939608" y="5653381"/>
            <a:ext cx="579873" cy="572083"/>
          </a:xfrm>
          <a:custGeom>
            <a:avLst/>
            <a:gdLst/>
            <a:ahLst/>
            <a:cxnLst/>
            <a:rect l="l" t="t" r="r" b="b"/>
            <a:pathLst>
              <a:path w="3240076" h="3196551">
                <a:moveTo>
                  <a:pt x="2810300" y="1617710"/>
                </a:moveTo>
                <a:cubicBezTo>
                  <a:pt x="2817009" y="1615912"/>
                  <a:pt x="2824405" y="1616674"/>
                  <a:pt x="2830895" y="1620421"/>
                </a:cubicBezTo>
                <a:lnTo>
                  <a:pt x="3150571" y="1804986"/>
                </a:lnTo>
                <a:cubicBezTo>
                  <a:pt x="3163552" y="1812480"/>
                  <a:pt x="3168000" y="1829080"/>
                  <a:pt x="3160506" y="1842062"/>
                </a:cubicBezTo>
                <a:lnTo>
                  <a:pt x="3106222" y="1936084"/>
                </a:lnTo>
                <a:cubicBezTo>
                  <a:pt x="3098727" y="1949065"/>
                  <a:pt x="3082128" y="1953513"/>
                  <a:pt x="3069146" y="1946019"/>
                </a:cubicBezTo>
                <a:lnTo>
                  <a:pt x="2749470" y="1761453"/>
                </a:lnTo>
                <a:cubicBezTo>
                  <a:pt x="2736489" y="1753959"/>
                  <a:pt x="2732040" y="1737359"/>
                  <a:pt x="2739536" y="1724378"/>
                </a:cubicBezTo>
                <a:lnTo>
                  <a:pt x="2793819" y="1630356"/>
                </a:lnTo>
                <a:cubicBezTo>
                  <a:pt x="2797567" y="1623864"/>
                  <a:pt x="2803590" y="1619508"/>
                  <a:pt x="2810300" y="1617710"/>
                </a:cubicBezTo>
                <a:close/>
                <a:moveTo>
                  <a:pt x="1308278" y="1324343"/>
                </a:moveTo>
                <a:cubicBezTo>
                  <a:pt x="1529714" y="1324343"/>
                  <a:pt x="1725574" y="1433852"/>
                  <a:pt x="1834882" y="1608603"/>
                </a:cubicBezTo>
                <a:cubicBezTo>
                  <a:pt x="1903747" y="1545710"/>
                  <a:pt x="1995954" y="1511368"/>
                  <a:pt x="2096186" y="1511368"/>
                </a:cubicBezTo>
                <a:cubicBezTo>
                  <a:pt x="2313867" y="1511368"/>
                  <a:pt x="2493715" y="1673353"/>
                  <a:pt x="2514185" y="1884371"/>
                </a:cubicBezTo>
                <a:cubicBezTo>
                  <a:pt x="2517944" y="1882108"/>
                  <a:pt x="2521751" y="1882074"/>
                  <a:pt x="2525567" y="1882074"/>
                </a:cubicBezTo>
                <a:cubicBezTo>
                  <a:pt x="2888547" y="1882074"/>
                  <a:pt x="3182805" y="2176332"/>
                  <a:pt x="3182805" y="2539312"/>
                </a:cubicBezTo>
                <a:cubicBezTo>
                  <a:pt x="3182805" y="2882034"/>
                  <a:pt x="2920478" y="3163490"/>
                  <a:pt x="2585635" y="3193518"/>
                </a:cubicBezTo>
                <a:lnTo>
                  <a:pt x="2585635" y="3196551"/>
                </a:lnTo>
                <a:lnTo>
                  <a:pt x="2525567" y="3196551"/>
                </a:lnTo>
                <a:lnTo>
                  <a:pt x="733485" y="3196551"/>
                </a:lnTo>
                <a:lnTo>
                  <a:pt x="733485" y="3191649"/>
                </a:lnTo>
                <a:cubicBezTo>
                  <a:pt x="708515" y="3195063"/>
                  <a:pt x="683050" y="3196551"/>
                  <a:pt x="657239" y="3196551"/>
                </a:cubicBezTo>
                <a:cubicBezTo>
                  <a:pt x="294258" y="3196551"/>
                  <a:pt x="0" y="2902293"/>
                  <a:pt x="0" y="2539312"/>
                </a:cubicBezTo>
                <a:cubicBezTo>
                  <a:pt x="0" y="2176332"/>
                  <a:pt x="294258" y="1882074"/>
                  <a:pt x="657239" y="1882074"/>
                </a:cubicBezTo>
                <a:lnTo>
                  <a:pt x="670588" y="1884770"/>
                </a:lnTo>
                <a:cubicBezTo>
                  <a:pt x="705989" y="1566750"/>
                  <a:pt x="978825" y="1324343"/>
                  <a:pt x="1308278" y="1324343"/>
                </a:cubicBezTo>
                <a:close/>
                <a:moveTo>
                  <a:pt x="3166512" y="731828"/>
                </a:moveTo>
                <a:cubicBezTo>
                  <a:pt x="3180598" y="726701"/>
                  <a:pt x="3196172" y="733964"/>
                  <a:pt x="3201300" y="748050"/>
                </a:cubicBezTo>
                <a:lnTo>
                  <a:pt x="3238432" y="850070"/>
                </a:lnTo>
                <a:cubicBezTo>
                  <a:pt x="3243559" y="864156"/>
                  <a:pt x="3236295" y="879731"/>
                  <a:pt x="3222210" y="884857"/>
                </a:cubicBezTo>
                <a:lnTo>
                  <a:pt x="2875342" y="1011107"/>
                </a:lnTo>
                <a:cubicBezTo>
                  <a:pt x="2861256" y="1016234"/>
                  <a:pt x="2845680" y="1008972"/>
                  <a:pt x="2840554" y="994886"/>
                </a:cubicBezTo>
                <a:lnTo>
                  <a:pt x="2803421" y="892866"/>
                </a:lnTo>
                <a:cubicBezTo>
                  <a:pt x="2798295" y="878780"/>
                  <a:pt x="2805558" y="863204"/>
                  <a:pt x="2819643" y="858077"/>
                </a:cubicBezTo>
                <a:close/>
                <a:moveTo>
                  <a:pt x="773619" y="731828"/>
                </a:moveTo>
                <a:lnTo>
                  <a:pt x="1120487" y="858077"/>
                </a:lnTo>
                <a:cubicBezTo>
                  <a:pt x="1134573" y="863204"/>
                  <a:pt x="1141836" y="878780"/>
                  <a:pt x="1136709" y="892866"/>
                </a:cubicBezTo>
                <a:lnTo>
                  <a:pt x="1099577" y="994886"/>
                </a:lnTo>
                <a:cubicBezTo>
                  <a:pt x="1094450" y="1008972"/>
                  <a:pt x="1078875" y="1016234"/>
                  <a:pt x="1064789" y="1011107"/>
                </a:cubicBezTo>
                <a:lnTo>
                  <a:pt x="717921" y="884857"/>
                </a:lnTo>
                <a:cubicBezTo>
                  <a:pt x="703835" y="879731"/>
                  <a:pt x="696572" y="864156"/>
                  <a:pt x="701699" y="850070"/>
                </a:cubicBezTo>
                <a:lnTo>
                  <a:pt x="738831" y="748050"/>
                </a:lnTo>
                <a:cubicBezTo>
                  <a:pt x="743958" y="733964"/>
                  <a:pt x="759534" y="726701"/>
                  <a:pt x="773619" y="731828"/>
                </a:cubicBezTo>
                <a:close/>
                <a:moveTo>
                  <a:pt x="1970065" y="524905"/>
                </a:moveTo>
                <a:cubicBezTo>
                  <a:pt x="2386791" y="524905"/>
                  <a:pt x="2724614" y="862728"/>
                  <a:pt x="2724614" y="1279453"/>
                </a:cubicBezTo>
                <a:cubicBezTo>
                  <a:pt x="2724614" y="1453368"/>
                  <a:pt x="2665775" y="1613540"/>
                  <a:pt x="2564463" y="1739247"/>
                </a:cubicBezTo>
                <a:cubicBezTo>
                  <a:pt x="2529951" y="1545877"/>
                  <a:pt x="2358485" y="1402176"/>
                  <a:pt x="2153457" y="1402176"/>
                </a:cubicBezTo>
                <a:cubicBezTo>
                  <a:pt x="2053225" y="1402176"/>
                  <a:pt x="1961018" y="1436518"/>
                  <a:pt x="1892153" y="1499411"/>
                </a:cubicBezTo>
                <a:cubicBezTo>
                  <a:pt x="1782845" y="1324660"/>
                  <a:pt x="1586985" y="1215151"/>
                  <a:pt x="1365549" y="1215151"/>
                </a:cubicBezTo>
                <a:cubicBezTo>
                  <a:pt x="1314582" y="1215151"/>
                  <a:pt x="1264970" y="1220953"/>
                  <a:pt x="1217820" y="1233835"/>
                </a:cubicBezTo>
                <a:cubicBezTo>
                  <a:pt x="1240489" y="838320"/>
                  <a:pt x="1568676" y="524905"/>
                  <a:pt x="1970065" y="524905"/>
                </a:cubicBezTo>
                <a:close/>
                <a:moveTo>
                  <a:pt x="2490093" y="928"/>
                </a:moveTo>
                <a:cubicBezTo>
                  <a:pt x="2496802" y="-869"/>
                  <a:pt x="2504197" y="-108"/>
                  <a:pt x="2510688" y="3640"/>
                </a:cubicBezTo>
                <a:lnTo>
                  <a:pt x="2604711" y="57924"/>
                </a:lnTo>
                <a:cubicBezTo>
                  <a:pt x="2617692" y="65419"/>
                  <a:pt x="2622140" y="82019"/>
                  <a:pt x="2614644" y="95000"/>
                </a:cubicBezTo>
                <a:lnTo>
                  <a:pt x="2430080" y="414676"/>
                </a:lnTo>
                <a:cubicBezTo>
                  <a:pt x="2422585" y="427657"/>
                  <a:pt x="2405985" y="432105"/>
                  <a:pt x="2393004" y="424610"/>
                </a:cubicBezTo>
                <a:lnTo>
                  <a:pt x="2298982" y="370326"/>
                </a:lnTo>
                <a:cubicBezTo>
                  <a:pt x="2286000" y="362831"/>
                  <a:pt x="2281552" y="346232"/>
                  <a:pt x="2289048" y="333250"/>
                </a:cubicBezTo>
                <a:lnTo>
                  <a:pt x="2473612" y="13574"/>
                </a:lnTo>
                <a:cubicBezTo>
                  <a:pt x="2477359" y="7084"/>
                  <a:pt x="2483383" y="2726"/>
                  <a:pt x="2490093" y="928"/>
                </a:cubicBezTo>
                <a:close/>
                <a:moveTo>
                  <a:pt x="1450038" y="928"/>
                </a:moveTo>
                <a:cubicBezTo>
                  <a:pt x="1456747" y="2726"/>
                  <a:pt x="1462771" y="7084"/>
                  <a:pt x="1466519" y="13574"/>
                </a:cubicBezTo>
                <a:lnTo>
                  <a:pt x="1651083" y="333250"/>
                </a:lnTo>
                <a:cubicBezTo>
                  <a:pt x="1658578" y="346232"/>
                  <a:pt x="1654131" y="362831"/>
                  <a:pt x="1641149" y="370326"/>
                </a:cubicBezTo>
                <a:lnTo>
                  <a:pt x="1547127" y="424610"/>
                </a:lnTo>
                <a:cubicBezTo>
                  <a:pt x="1534145" y="432105"/>
                  <a:pt x="1517546" y="427657"/>
                  <a:pt x="1510050" y="414676"/>
                </a:cubicBezTo>
                <a:lnTo>
                  <a:pt x="1325486" y="95000"/>
                </a:lnTo>
                <a:cubicBezTo>
                  <a:pt x="1317991" y="82019"/>
                  <a:pt x="1322439" y="65419"/>
                  <a:pt x="1335420" y="57924"/>
                </a:cubicBezTo>
                <a:lnTo>
                  <a:pt x="1429442" y="3640"/>
                </a:lnTo>
                <a:cubicBezTo>
                  <a:pt x="1435933" y="-108"/>
                  <a:pt x="1443328" y="-869"/>
                  <a:pt x="1450038" y="92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Teardrop 17">
            <a:extLst>
              <a:ext uri="{FF2B5EF4-FFF2-40B4-BE49-F238E27FC236}">
                <a16:creationId xmlns:a16="http://schemas.microsoft.com/office/drawing/2014/main" xmlns="" id="{04CFE412-7B77-4FD8-A796-DE7E55B89403}"/>
              </a:ext>
            </a:extLst>
          </p:cNvPr>
          <p:cNvSpPr/>
          <p:nvPr/>
        </p:nvSpPr>
        <p:spPr>
          <a:xfrm rot="18900000">
            <a:off x="5204983" y="5698880"/>
            <a:ext cx="473640" cy="481083"/>
          </a:xfrm>
          <a:custGeom>
            <a:avLst/>
            <a:gdLst/>
            <a:ahLst/>
            <a:cxnLst/>
            <a:rect l="l" t="t" r="r" b="b"/>
            <a:pathLst>
              <a:path w="2646489" h="2688071">
                <a:moveTo>
                  <a:pt x="306023" y="2382048"/>
                </a:moveTo>
                <a:cubicBezTo>
                  <a:pt x="271732" y="2441625"/>
                  <a:pt x="254586" y="2501201"/>
                  <a:pt x="254586" y="2560778"/>
                </a:cubicBezTo>
                <a:cubicBezTo>
                  <a:pt x="254586" y="2631080"/>
                  <a:pt x="197595" y="2688071"/>
                  <a:pt x="127293" y="2688071"/>
                </a:cubicBezTo>
                <a:cubicBezTo>
                  <a:pt x="56991" y="2688071"/>
                  <a:pt x="0" y="2631081"/>
                  <a:pt x="0" y="2560778"/>
                </a:cubicBezTo>
                <a:cubicBezTo>
                  <a:pt x="0" y="2490477"/>
                  <a:pt x="56991" y="2433485"/>
                  <a:pt x="127293" y="2433485"/>
                </a:cubicBezTo>
                <a:cubicBezTo>
                  <a:pt x="186870" y="2433486"/>
                  <a:pt x="246446" y="2416340"/>
                  <a:pt x="306023" y="2382048"/>
                </a:cubicBezTo>
                <a:close/>
                <a:moveTo>
                  <a:pt x="812224" y="2334103"/>
                </a:moveTo>
                <a:cubicBezTo>
                  <a:pt x="777933" y="2393681"/>
                  <a:pt x="760787" y="2453256"/>
                  <a:pt x="760787" y="2512834"/>
                </a:cubicBezTo>
                <a:cubicBezTo>
                  <a:pt x="760787" y="2583136"/>
                  <a:pt x="703796" y="2640127"/>
                  <a:pt x="633494" y="2640127"/>
                </a:cubicBezTo>
                <a:cubicBezTo>
                  <a:pt x="563192" y="2640127"/>
                  <a:pt x="506201" y="2583136"/>
                  <a:pt x="506201" y="2512834"/>
                </a:cubicBezTo>
                <a:cubicBezTo>
                  <a:pt x="506201" y="2442532"/>
                  <a:pt x="563192" y="2385541"/>
                  <a:pt x="633494" y="2385541"/>
                </a:cubicBezTo>
                <a:cubicBezTo>
                  <a:pt x="693071" y="2385540"/>
                  <a:pt x="752647" y="2368395"/>
                  <a:pt x="812224" y="2334103"/>
                </a:cubicBezTo>
                <a:close/>
                <a:moveTo>
                  <a:pt x="353968" y="1875848"/>
                </a:moveTo>
                <a:cubicBezTo>
                  <a:pt x="319677" y="1935424"/>
                  <a:pt x="302531" y="1995001"/>
                  <a:pt x="302530" y="2054578"/>
                </a:cubicBezTo>
                <a:cubicBezTo>
                  <a:pt x="302530" y="2124880"/>
                  <a:pt x="245539" y="2181871"/>
                  <a:pt x="175237" y="2181871"/>
                </a:cubicBezTo>
                <a:cubicBezTo>
                  <a:pt x="104935" y="2181871"/>
                  <a:pt x="47945" y="2124880"/>
                  <a:pt x="47944" y="2054578"/>
                </a:cubicBezTo>
                <a:cubicBezTo>
                  <a:pt x="47944" y="1984276"/>
                  <a:pt x="104935" y="1927285"/>
                  <a:pt x="175237" y="1927285"/>
                </a:cubicBezTo>
                <a:cubicBezTo>
                  <a:pt x="234815" y="1927285"/>
                  <a:pt x="294391" y="1910139"/>
                  <a:pt x="353968" y="1875848"/>
                </a:cubicBezTo>
                <a:close/>
                <a:moveTo>
                  <a:pt x="401912" y="1369646"/>
                </a:moveTo>
                <a:cubicBezTo>
                  <a:pt x="367621" y="1429223"/>
                  <a:pt x="350475" y="1488799"/>
                  <a:pt x="350475" y="1548377"/>
                </a:cubicBezTo>
                <a:cubicBezTo>
                  <a:pt x="350475" y="1618679"/>
                  <a:pt x="293484" y="1675670"/>
                  <a:pt x="223182" y="1675670"/>
                </a:cubicBezTo>
                <a:cubicBezTo>
                  <a:pt x="152880" y="1675670"/>
                  <a:pt x="95889" y="1618679"/>
                  <a:pt x="95889" y="1548377"/>
                </a:cubicBezTo>
                <a:cubicBezTo>
                  <a:pt x="95889" y="1478075"/>
                  <a:pt x="152880" y="1421084"/>
                  <a:pt x="223182" y="1421084"/>
                </a:cubicBezTo>
                <a:cubicBezTo>
                  <a:pt x="282759" y="1421084"/>
                  <a:pt x="342335" y="1403938"/>
                  <a:pt x="401912" y="1369646"/>
                </a:cubicBezTo>
                <a:close/>
                <a:moveTo>
                  <a:pt x="1318425" y="2286158"/>
                </a:moveTo>
                <a:cubicBezTo>
                  <a:pt x="1284134" y="2345735"/>
                  <a:pt x="1266988" y="2405312"/>
                  <a:pt x="1266987" y="2464888"/>
                </a:cubicBezTo>
                <a:cubicBezTo>
                  <a:pt x="1266987" y="2535190"/>
                  <a:pt x="1209996" y="2592182"/>
                  <a:pt x="1139694" y="2592182"/>
                </a:cubicBezTo>
                <a:cubicBezTo>
                  <a:pt x="1069392" y="2592182"/>
                  <a:pt x="1012402" y="2535191"/>
                  <a:pt x="1012401" y="2464888"/>
                </a:cubicBezTo>
                <a:cubicBezTo>
                  <a:pt x="1012401" y="2394586"/>
                  <a:pt x="1069392" y="2337595"/>
                  <a:pt x="1139694" y="2337595"/>
                </a:cubicBezTo>
                <a:cubicBezTo>
                  <a:pt x="1199271" y="2337596"/>
                  <a:pt x="1258848" y="2320449"/>
                  <a:pt x="1318425" y="2286158"/>
                </a:cubicBezTo>
                <a:close/>
                <a:moveTo>
                  <a:pt x="860169" y="1827902"/>
                </a:moveTo>
                <a:cubicBezTo>
                  <a:pt x="825878" y="1887479"/>
                  <a:pt x="808731" y="1947056"/>
                  <a:pt x="808731" y="2006633"/>
                </a:cubicBezTo>
                <a:cubicBezTo>
                  <a:pt x="808731" y="2076935"/>
                  <a:pt x="751740" y="2133926"/>
                  <a:pt x="681438" y="2133926"/>
                </a:cubicBezTo>
                <a:cubicBezTo>
                  <a:pt x="611136" y="2133926"/>
                  <a:pt x="554146" y="2076935"/>
                  <a:pt x="554145" y="2006633"/>
                </a:cubicBezTo>
                <a:cubicBezTo>
                  <a:pt x="554145" y="1936331"/>
                  <a:pt x="611136" y="1879340"/>
                  <a:pt x="681438" y="1879340"/>
                </a:cubicBezTo>
                <a:cubicBezTo>
                  <a:pt x="741015" y="1879340"/>
                  <a:pt x="800591" y="1862193"/>
                  <a:pt x="860169" y="1827902"/>
                </a:cubicBezTo>
                <a:close/>
                <a:moveTo>
                  <a:pt x="2096803" y="190871"/>
                </a:moveTo>
                <a:cubicBezTo>
                  <a:pt x="2253382" y="347450"/>
                  <a:pt x="2314442" y="563378"/>
                  <a:pt x="2268166" y="764238"/>
                </a:cubicBezTo>
                <a:cubicBezTo>
                  <a:pt x="2361334" y="768461"/>
                  <a:pt x="2450817" y="809378"/>
                  <a:pt x="2521691" y="880252"/>
                </a:cubicBezTo>
                <a:cubicBezTo>
                  <a:pt x="2675615" y="1034176"/>
                  <a:pt x="2688247" y="1275888"/>
                  <a:pt x="2553508" y="1439575"/>
                </a:cubicBezTo>
                <a:cubicBezTo>
                  <a:pt x="2557767" y="1440633"/>
                  <a:pt x="2560483" y="1443301"/>
                  <a:pt x="2563181" y="1445999"/>
                </a:cubicBezTo>
                <a:cubicBezTo>
                  <a:pt x="2819847" y="1702665"/>
                  <a:pt x="2819847" y="2118808"/>
                  <a:pt x="2563181" y="2375474"/>
                </a:cubicBezTo>
                <a:cubicBezTo>
                  <a:pt x="2320841" y="2617815"/>
                  <a:pt x="1936328" y="2631341"/>
                  <a:pt x="1678325" y="2415804"/>
                </a:cubicBezTo>
                <a:lnTo>
                  <a:pt x="1676180" y="2417949"/>
                </a:lnTo>
                <a:lnTo>
                  <a:pt x="1633705" y="2375475"/>
                </a:lnTo>
                <a:lnTo>
                  <a:pt x="366513" y="1108282"/>
                </a:lnTo>
                <a:lnTo>
                  <a:pt x="369979" y="1104815"/>
                </a:lnTo>
                <a:cubicBezTo>
                  <a:pt x="349908" y="1089573"/>
                  <a:pt x="330850" y="1072619"/>
                  <a:pt x="312598" y="1054367"/>
                </a:cubicBezTo>
                <a:cubicBezTo>
                  <a:pt x="55932" y="797701"/>
                  <a:pt x="55932" y="381558"/>
                  <a:pt x="312598" y="124891"/>
                </a:cubicBezTo>
                <a:cubicBezTo>
                  <a:pt x="569264" y="-131775"/>
                  <a:pt x="985408" y="-131775"/>
                  <a:pt x="1242074" y="124891"/>
                </a:cubicBezTo>
                <a:lnTo>
                  <a:pt x="1249606" y="136238"/>
                </a:lnTo>
                <a:cubicBezTo>
                  <a:pt x="1499513" y="-63604"/>
                  <a:pt x="1863845" y="-42087"/>
                  <a:pt x="2096803" y="19087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5" name="Rectangle 23">
            <a:extLst>
              <a:ext uri="{FF2B5EF4-FFF2-40B4-BE49-F238E27FC236}">
                <a16:creationId xmlns:a16="http://schemas.microsoft.com/office/drawing/2014/main" xmlns="" id="{2246F171-72B7-42E7-B6C0-D78C12504E9B}"/>
              </a:ext>
            </a:extLst>
          </p:cNvPr>
          <p:cNvSpPr/>
          <p:nvPr/>
        </p:nvSpPr>
        <p:spPr>
          <a:xfrm>
            <a:off x="7804032" y="5649492"/>
            <a:ext cx="576449" cy="579859"/>
          </a:xfrm>
          <a:custGeom>
            <a:avLst/>
            <a:gdLst/>
            <a:ahLst/>
            <a:cxnLst/>
            <a:rect l="l" t="t" r="r" b="b"/>
            <a:pathLst>
              <a:path w="3220951" h="3240001">
                <a:moveTo>
                  <a:pt x="1308278" y="1367793"/>
                </a:moveTo>
                <a:cubicBezTo>
                  <a:pt x="1529714" y="1367793"/>
                  <a:pt x="1725574" y="1477302"/>
                  <a:pt x="1834882" y="1652053"/>
                </a:cubicBezTo>
                <a:cubicBezTo>
                  <a:pt x="1903747" y="1589160"/>
                  <a:pt x="1995954" y="1554818"/>
                  <a:pt x="2096186" y="1554818"/>
                </a:cubicBezTo>
                <a:cubicBezTo>
                  <a:pt x="2313867" y="1554818"/>
                  <a:pt x="2493715" y="1716803"/>
                  <a:pt x="2514185" y="1927821"/>
                </a:cubicBezTo>
                <a:cubicBezTo>
                  <a:pt x="2517944" y="1925558"/>
                  <a:pt x="2521751" y="1925524"/>
                  <a:pt x="2525567" y="1925524"/>
                </a:cubicBezTo>
                <a:cubicBezTo>
                  <a:pt x="2888547" y="1925524"/>
                  <a:pt x="3182805" y="2219782"/>
                  <a:pt x="3182805" y="2582762"/>
                </a:cubicBezTo>
                <a:cubicBezTo>
                  <a:pt x="3182805" y="2925484"/>
                  <a:pt x="2920478" y="3206940"/>
                  <a:pt x="2585635" y="3236968"/>
                </a:cubicBezTo>
                <a:lnTo>
                  <a:pt x="2585635" y="3240001"/>
                </a:lnTo>
                <a:lnTo>
                  <a:pt x="2525567" y="3240001"/>
                </a:lnTo>
                <a:lnTo>
                  <a:pt x="733485" y="3240001"/>
                </a:lnTo>
                <a:lnTo>
                  <a:pt x="733485" y="3235099"/>
                </a:lnTo>
                <a:cubicBezTo>
                  <a:pt x="708515" y="3238513"/>
                  <a:pt x="683051" y="3240001"/>
                  <a:pt x="657239" y="3240001"/>
                </a:cubicBezTo>
                <a:cubicBezTo>
                  <a:pt x="294258" y="3240001"/>
                  <a:pt x="0" y="2945743"/>
                  <a:pt x="0" y="2582762"/>
                </a:cubicBezTo>
                <a:cubicBezTo>
                  <a:pt x="0" y="2219782"/>
                  <a:pt x="294258" y="1925524"/>
                  <a:pt x="657239" y="1925524"/>
                </a:cubicBezTo>
                <a:lnTo>
                  <a:pt x="670588" y="1928221"/>
                </a:lnTo>
                <a:cubicBezTo>
                  <a:pt x="705989" y="1610200"/>
                  <a:pt x="978825" y="1367793"/>
                  <a:pt x="1308278" y="1367793"/>
                </a:cubicBezTo>
                <a:close/>
                <a:moveTo>
                  <a:pt x="1589786" y="0"/>
                </a:moveTo>
                <a:cubicBezTo>
                  <a:pt x="1520182" y="453314"/>
                  <a:pt x="1668069" y="912942"/>
                  <a:pt x="1988957" y="1240613"/>
                </a:cubicBezTo>
                <a:cubicBezTo>
                  <a:pt x="2309845" y="1568285"/>
                  <a:pt x="2766281" y="1725754"/>
                  <a:pt x="3220951" y="1665645"/>
                </a:cubicBezTo>
                <a:cubicBezTo>
                  <a:pt x="3108976" y="1775302"/>
                  <a:pt x="2980523" y="1857805"/>
                  <a:pt x="2843553" y="1912752"/>
                </a:cubicBezTo>
                <a:cubicBezTo>
                  <a:pt x="2756367" y="1866073"/>
                  <a:pt x="2656598" y="1841175"/>
                  <a:pt x="2551012" y="1841175"/>
                </a:cubicBezTo>
                <a:cubicBezTo>
                  <a:pt x="2547197" y="1841176"/>
                  <a:pt x="2543390" y="1841210"/>
                  <a:pt x="2539631" y="1843473"/>
                </a:cubicBezTo>
                <a:cubicBezTo>
                  <a:pt x="2519161" y="1632454"/>
                  <a:pt x="2339312" y="1470470"/>
                  <a:pt x="2121631" y="1470470"/>
                </a:cubicBezTo>
                <a:cubicBezTo>
                  <a:pt x="2021400" y="1470470"/>
                  <a:pt x="1929192" y="1504812"/>
                  <a:pt x="1860327" y="1567705"/>
                </a:cubicBezTo>
                <a:cubicBezTo>
                  <a:pt x="1751020" y="1392954"/>
                  <a:pt x="1555160" y="1283445"/>
                  <a:pt x="1333723" y="1283445"/>
                </a:cubicBezTo>
                <a:lnTo>
                  <a:pt x="1331160" y="1283679"/>
                </a:lnTo>
                <a:cubicBezTo>
                  <a:pt x="1150898" y="856385"/>
                  <a:pt x="1238290" y="344219"/>
                  <a:pt x="158978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Round Same Side Corner Rectangle 8">
            <a:extLst>
              <a:ext uri="{FF2B5EF4-FFF2-40B4-BE49-F238E27FC236}">
                <a16:creationId xmlns:a16="http://schemas.microsoft.com/office/drawing/2014/main" xmlns="" id="{DB67113F-D303-42DA-95BD-610BBED8BE92}"/>
              </a:ext>
            </a:extLst>
          </p:cNvPr>
          <p:cNvSpPr/>
          <p:nvPr/>
        </p:nvSpPr>
        <p:spPr>
          <a:xfrm>
            <a:off x="4455730" y="1450296"/>
            <a:ext cx="251303" cy="661867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Round Same Side Corner Rectangle 20">
            <a:extLst>
              <a:ext uri="{FF2B5EF4-FFF2-40B4-BE49-F238E27FC236}">
                <a16:creationId xmlns:a16="http://schemas.microsoft.com/office/drawing/2014/main" xmlns="" id="{64493E6A-B33B-4279-A44A-DC445D86772A}"/>
              </a:ext>
            </a:extLst>
          </p:cNvPr>
          <p:cNvSpPr/>
          <p:nvPr/>
        </p:nvSpPr>
        <p:spPr>
          <a:xfrm rot="10800000">
            <a:off x="5042893" y="1447240"/>
            <a:ext cx="313136" cy="667981"/>
          </a:xfrm>
          <a:custGeom>
            <a:avLst/>
            <a:gdLst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521281 w 1856332"/>
              <a:gd name="connsiteY2" fmla="*/ 3174669 h 3959924"/>
              <a:gd name="connsiteX3" fmla="*/ 466697 w 1856332"/>
              <a:gd name="connsiteY3" fmla="*/ 3144149 h 3959924"/>
              <a:gd name="connsiteX4" fmla="*/ 8303 w 1856332"/>
              <a:gd name="connsiteY4" fmla="*/ 1942070 h 3959924"/>
              <a:gd name="connsiteX5" fmla="*/ 81139 w 1856332"/>
              <a:gd name="connsiteY5" fmla="*/ 1779444 h 3959924"/>
              <a:gd name="connsiteX6" fmla="*/ 243764 w 1856332"/>
              <a:gd name="connsiteY6" fmla="*/ 1852280 h 3959924"/>
              <a:gd name="connsiteX7" fmla="*/ 504770 w 1856332"/>
              <a:gd name="connsiteY7" fmla="*/ 2536736 h 3959924"/>
              <a:gd name="connsiteX8" fmla="*/ 555637 w 1856332"/>
              <a:gd name="connsiteY8" fmla="*/ 2536736 h 3959924"/>
              <a:gd name="connsiteX9" fmla="*/ 226299 w 1856332"/>
              <a:gd name="connsiteY9" fmla="*/ 1210417 h 3959924"/>
              <a:gd name="connsiteX10" fmla="*/ 551784 w 1856332"/>
              <a:gd name="connsiteY10" fmla="*/ 1210417 h 3959924"/>
              <a:gd name="connsiteX11" fmla="*/ 551784 w 1856332"/>
              <a:gd name="connsiteY11" fmla="*/ 168335 h 3959924"/>
              <a:gd name="connsiteX12" fmla="*/ 720119 w 1856332"/>
              <a:gd name="connsiteY12" fmla="*/ 0 h 3959924"/>
              <a:gd name="connsiteX13" fmla="*/ 888454 w 1856332"/>
              <a:gd name="connsiteY13" fmla="*/ 168335 h 3959924"/>
              <a:gd name="connsiteX14" fmla="*/ 888454 w 1856332"/>
              <a:gd name="connsiteY14" fmla="*/ 1210417 h 3959924"/>
              <a:gd name="connsiteX15" fmla="*/ 968040 w 1856332"/>
              <a:gd name="connsiteY15" fmla="*/ 1210417 h 3959924"/>
              <a:gd name="connsiteX16" fmla="*/ 968040 w 1856332"/>
              <a:gd name="connsiteY16" fmla="*/ 168335 h 3959924"/>
              <a:gd name="connsiteX17" fmla="*/ 1136375 w 1856332"/>
              <a:gd name="connsiteY17" fmla="*/ 0 h 3959924"/>
              <a:gd name="connsiteX18" fmla="*/ 1304710 w 1856332"/>
              <a:gd name="connsiteY18" fmla="*/ 168335 h 3959924"/>
              <a:gd name="connsiteX19" fmla="*/ 1304710 w 1856332"/>
              <a:gd name="connsiteY19" fmla="*/ 1210417 h 3959924"/>
              <a:gd name="connsiteX20" fmla="*/ 1631589 w 1856332"/>
              <a:gd name="connsiteY20" fmla="*/ 1210417 h 3959924"/>
              <a:gd name="connsiteX21" fmla="*/ 1302251 w 1856332"/>
              <a:gd name="connsiteY21" fmla="*/ 2536736 h 3959924"/>
              <a:gd name="connsiteX22" fmla="*/ 1351562 w 1856332"/>
              <a:gd name="connsiteY22" fmla="*/ 2536736 h 3959924"/>
              <a:gd name="connsiteX23" fmla="*/ 1612568 w 1856332"/>
              <a:gd name="connsiteY23" fmla="*/ 1852280 h 3959924"/>
              <a:gd name="connsiteX24" fmla="*/ 1775193 w 1856332"/>
              <a:gd name="connsiteY24" fmla="*/ 1779444 h 3959924"/>
              <a:gd name="connsiteX25" fmla="*/ 1848029 w 1856332"/>
              <a:gd name="connsiteY25" fmla="*/ 1942070 h 3959924"/>
              <a:gd name="connsiteX26" fmla="*/ 1389635 w 1856332"/>
              <a:gd name="connsiteY26" fmla="*/ 3144149 h 3959924"/>
              <a:gd name="connsiteX27" fmla="*/ 1344732 w 1856332"/>
              <a:gd name="connsiteY27" fmla="*/ 3176282 h 3959924"/>
              <a:gd name="connsiteX28" fmla="*/ 1228565 w 1856332"/>
              <a:gd name="connsiteY28" fmla="*/ 3214674 h 3959924"/>
              <a:gd name="connsiteX29" fmla="*/ 925623 w 1856332"/>
              <a:gd name="connsiteY29" fmla="*/ 3959924 h 3959924"/>
              <a:gd name="connsiteX30" fmla="*/ 601623 w 1856332"/>
              <a:gd name="connsiteY30" fmla="*/ 3635924 h 3959924"/>
              <a:gd name="connsiteX31" fmla="*/ 925623 w 1856332"/>
              <a:gd name="connsiteY31" fmla="*/ 3311924 h 3959924"/>
              <a:gd name="connsiteX32" fmla="*/ 1249623 w 1856332"/>
              <a:gd name="connsiteY32" fmla="*/ 3635924 h 3959924"/>
              <a:gd name="connsiteX33" fmla="*/ 925623 w 1856332"/>
              <a:gd name="connsiteY33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56332" h="3959924">
                <a:moveTo>
                  <a:pt x="1228565" y="3214674"/>
                </a:moveTo>
                <a:lnTo>
                  <a:pt x="622681" y="3214674"/>
                </a:lnTo>
                <a:cubicBezTo>
                  <a:pt x="495703" y="3202920"/>
                  <a:pt x="501057" y="3225622"/>
                  <a:pt x="466697" y="3144149"/>
                </a:cubicBezTo>
                <a:lnTo>
                  <a:pt x="8303" y="1942070"/>
                </a:lnTo>
                <a:cubicBezTo>
                  <a:pt x="-16491" y="1877049"/>
                  <a:pt x="16118" y="1804239"/>
                  <a:pt x="81139" y="1779444"/>
                </a:cubicBezTo>
                <a:cubicBezTo>
                  <a:pt x="146160" y="1754650"/>
                  <a:pt x="218970" y="1787259"/>
                  <a:pt x="243764" y="1852280"/>
                </a:cubicBezTo>
                <a:lnTo>
                  <a:pt x="504770" y="2536736"/>
                </a:lnTo>
                <a:lnTo>
                  <a:pt x="555637" y="2536736"/>
                </a:lnTo>
                <a:lnTo>
                  <a:pt x="226299" y="1210417"/>
                </a:lnTo>
                <a:lnTo>
                  <a:pt x="551784" y="1210417"/>
                </a:lnTo>
                <a:lnTo>
                  <a:pt x="551784" y="168335"/>
                </a:lnTo>
                <a:cubicBezTo>
                  <a:pt x="551784" y="75366"/>
                  <a:pt x="627150" y="0"/>
                  <a:pt x="720119" y="0"/>
                </a:cubicBezTo>
                <a:cubicBezTo>
                  <a:pt x="813088" y="0"/>
                  <a:pt x="888454" y="75366"/>
                  <a:pt x="888454" y="168335"/>
                </a:cubicBezTo>
                <a:lnTo>
                  <a:pt x="888454" y="1210417"/>
                </a:lnTo>
                <a:lnTo>
                  <a:pt x="968040" y="1210417"/>
                </a:lnTo>
                <a:lnTo>
                  <a:pt x="968040" y="168335"/>
                </a:lnTo>
                <a:cubicBezTo>
                  <a:pt x="968040" y="75366"/>
                  <a:pt x="1043406" y="0"/>
                  <a:pt x="1136375" y="0"/>
                </a:cubicBezTo>
                <a:cubicBezTo>
                  <a:pt x="1229344" y="0"/>
                  <a:pt x="1304710" y="75366"/>
                  <a:pt x="1304710" y="168335"/>
                </a:cubicBezTo>
                <a:lnTo>
                  <a:pt x="1304710" y="1210417"/>
                </a:lnTo>
                <a:lnTo>
                  <a:pt x="1631589" y="1210417"/>
                </a:lnTo>
                <a:lnTo>
                  <a:pt x="1302251" y="2536736"/>
                </a:lnTo>
                <a:lnTo>
                  <a:pt x="1351562" y="2536736"/>
                </a:lnTo>
                <a:lnTo>
                  <a:pt x="1612568" y="1852280"/>
                </a:lnTo>
                <a:cubicBezTo>
                  <a:pt x="1637362" y="1787259"/>
                  <a:pt x="1710172" y="1754650"/>
                  <a:pt x="1775193" y="1779444"/>
                </a:cubicBezTo>
                <a:cubicBezTo>
                  <a:pt x="1840214" y="1804239"/>
                  <a:pt x="1872823" y="1877049"/>
                  <a:pt x="1848029" y="1942070"/>
                </a:cubicBezTo>
                <a:lnTo>
                  <a:pt x="1389635" y="3144149"/>
                </a:lnTo>
                <a:cubicBezTo>
                  <a:pt x="1348984" y="3225622"/>
                  <a:pt x="1356391" y="3202920"/>
                  <a:pt x="1228565" y="3214674"/>
                </a:cubicBezTo>
                <a:close/>
                <a:moveTo>
                  <a:pt x="925623" y="3959924"/>
                </a:moveTo>
                <a:cubicBezTo>
                  <a:pt x="746683" y="3959924"/>
                  <a:pt x="601623" y="3814864"/>
                  <a:pt x="601623" y="3635924"/>
                </a:cubicBezTo>
                <a:cubicBezTo>
                  <a:pt x="601623" y="3456984"/>
                  <a:pt x="746683" y="3311924"/>
                  <a:pt x="925623" y="3311924"/>
                </a:cubicBezTo>
                <a:cubicBezTo>
                  <a:pt x="1104563" y="3311924"/>
                  <a:pt x="1249623" y="3456984"/>
                  <a:pt x="1249623" y="3635924"/>
                </a:cubicBezTo>
                <a:cubicBezTo>
                  <a:pt x="1249623" y="3814864"/>
                  <a:pt x="1104563" y="3959924"/>
                  <a:pt x="925623" y="39599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Donut 87">
            <a:extLst>
              <a:ext uri="{FF2B5EF4-FFF2-40B4-BE49-F238E27FC236}">
                <a16:creationId xmlns:a16="http://schemas.microsoft.com/office/drawing/2014/main" xmlns="" id="{4E09E652-E42B-4D35-B750-1E418CF08FA6}"/>
              </a:ext>
            </a:extLst>
          </p:cNvPr>
          <p:cNvSpPr/>
          <p:nvPr/>
        </p:nvSpPr>
        <p:spPr>
          <a:xfrm>
            <a:off x="5691894" y="1539941"/>
            <a:ext cx="507661" cy="521715"/>
          </a:xfrm>
          <a:custGeom>
            <a:avLst/>
            <a:gdLst/>
            <a:ahLst/>
            <a:cxnLst/>
            <a:rect l="l" t="t" r="r" b="b"/>
            <a:pathLst>
              <a:path w="356471" h="366339">
                <a:moveTo>
                  <a:pt x="144025" y="123680"/>
                </a:moveTo>
                <a:cubicBezTo>
                  <a:pt x="89551" y="123680"/>
                  <a:pt x="45391" y="167840"/>
                  <a:pt x="45391" y="222314"/>
                </a:cubicBezTo>
                <a:cubicBezTo>
                  <a:pt x="45391" y="276788"/>
                  <a:pt x="89551" y="320948"/>
                  <a:pt x="144025" y="320948"/>
                </a:cubicBezTo>
                <a:cubicBezTo>
                  <a:pt x="198499" y="320948"/>
                  <a:pt x="242659" y="276788"/>
                  <a:pt x="242659" y="222314"/>
                </a:cubicBezTo>
                <a:cubicBezTo>
                  <a:pt x="242659" y="167840"/>
                  <a:pt x="198499" y="123680"/>
                  <a:pt x="144025" y="123680"/>
                </a:cubicBezTo>
                <a:close/>
                <a:moveTo>
                  <a:pt x="354808" y="0"/>
                </a:moveTo>
                <a:lnTo>
                  <a:pt x="356471" y="85288"/>
                </a:lnTo>
                <a:lnTo>
                  <a:pt x="334733" y="64382"/>
                </a:lnTo>
                <a:lnTo>
                  <a:pt x="260258" y="141819"/>
                </a:lnTo>
                <a:cubicBezTo>
                  <a:pt x="278587" y="163579"/>
                  <a:pt x="288050" y="191841"/>
                  <a:pt x="288050" y="222314"/>
                </a:cubicBezTo>
                <a:cubicBezTo>
                  <a:pt x="288050" y="301857"/>
                  <a:pt x="223568" y="366339"/>
                  <a:pt x="144025" y="366339"/>
                </a:cubicBezTo>
                <a:cubicBezTo>
                  <a:pt x="64482" y="366339"/>
                  <a:pt x="0" y="301857"/>
                  <a:pt x="0" y="222314"/>
                </a:cubicBezTo>
                <a:cubicBezTo>
                  <a:pt x="0" y="142771"/>
                  <a:pt x="64482" y="78289"/>
                  <a:pt x="144025" y="78289"/>
                </a:cubicBezTo>
                <a:cubicBezTo>
                  <a:pt x="170876" y="78289"/>
                  <a:pt x="196011" y="85637"/>
                  <a:pt x="216282" y="100527"/>
                </a:cubicBezTo>
                <a:lnTo>
                  <a:pt x="291257" y="22569"/>
                </a:lnTo>
                <a:lnTo>
                  <a:pt x="269519" y="16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Donut 90">
            <a:extLst>
              <a:ext uri="{FF2B5EF4-FFF2-40B4-BE49-F238E27FC236}">
                <a16:creationId xmlns:a16="http://schemas.microsoft.com/office/drawing/2014/main" xmlns="" id="{D86BE85A-63D8-48D0-8B07-9669B75E9D9D}"/>
              </a:ext>
            </a:extLst>
          </p:cNvPr>
          <p:cNvSpPr/>
          <p:nvPr/>
        </p:nvSpPr>
        <p:spPr>
          <a:xfrm>
            <a:off x="6568403" y="1501878"/>
            <a:ext cx="532052" cy="543757"/>
          </a:xfrm>
          <a:custGeom>
            <a:avLst/>
            <a:gdLst/>
            <a:ahLst/>
            <a:cxnLst/>
            <a:rect l="l" t="t" r="r" b="b"/>
            <a:pathLst>
              <a:path w="373598" h="381817">
                <a:moveTo>
                  <a:pt x="229573" y="45391"/>
                </a:moveTo>
                <a:cubicBezTo>
                  <a:pt x="175099" y="45391"/>
                  <a:pt x="130939" y="89551"/>
                  <a:pt x="130939" y="144025"/>
                </a:cubicBezTo>
                <a:cubicBezTo>
                  <a:pt x="130939" y="198499"/>
                  <a:pt x="175099" y="242659"/>
                  <a:pt x="229573" y="242659"/>
                </a:cubicBezTo>
                <a:cubicBezTo>
                  <a:pt x="284047" y="242659"/>
                  <a:pt x="328207" y="198499"/>
                  <a:pt x="328207" y="144025"/>
                </a:cubicBezTo>
                <a:cubicBezTo>
                  <a:pt x="328207" y="89551"/>
                  <a:pt x="284047" y="45391"/>
                  <a:pt x="229573" y="45391"/>
                </a:cubicBezTo>
                <a:close/>
                <a:moveTo>
                  <a:pt x="229573" y="0"/>
                </a:moveTo>
                <a:cubicBezTo>
                  <a:pt x="309116" y="0"/>
                  <a:pt x="373598" y="64482"/>
                  <a:pt x="373598" y="144025"/>
                </a:cubicBezTo>
                <a:cubicBezTo>
                  <a:pt x="373598" y="223568"/>
                  <a:pt x="309116" y="288050"/>
                  <a:pt x="229573" y="288050"/>
                </a:cubicBezTo>
                <a:cubicBezTo>
                  <a:pt x="202172" y="288050"/>
                  <a:pt x="176558" y="280398"/>
                  <a:pt x="156060" y="264966"/>
                </a:cubicBezTo>
                <a:lnTo>
                  <a:pt x="128993" y="292033"/>
                </a:lnTo>
                <a:lnTo>
                  <a:pt x="160228" y="323268"/>
                </a:lnTo>
                <a:cubicBezTo>
                  <a:pt x="171055" y="334095"/>
                  <a:pt x="171055" y="351650"/>
                  <a:pt x="160228" y="362477"/>
                </a:cubicBezTo>
                <a:cubicBezTo>
                  <a:pt x="149401" y="373304"/>
                  <a:pt x="131846" y="373304"/>
                  <a:pt x="121019" y="362477"/>
                </a:cubicBezTo>
                <a:lnTo>
                  <a:pt x="89784" y="331242"/>
                </a:lnTo>
                <a:lnTo>
                  <a:pt x="39209" y="381817"/>
                </a:lnTo>
                <a:cubicBezTo>
                  <a:pt x="28381" y="392644"/>
                  <a:pt x="10827" y="392644"/>
                  <a:pt x="0" y="381817"/>
                </a:cubicBezTo>
                <a:cubicBezTo>
                  <a:pt x="-10828" y="370989"/>
                  <a:pt x="-10828" y="353435"/>
                  <a:pt x="0" y="342608"/>
                </a:cubicBezTo>
                <a:lnTo>
                  <a:pt x="50575" y="292033"/>
                </a:lnTo>
                <a:lnTo>
                  <a:pt x="16166" y="257624"/>
                </a:lnTo>
                <a:cubicBezTo>
                  <a:pt x="5339" y="246797"/>
                  <a:pt x="5339" y="229242"/>
                  <a:pt x="16166" y="218415"/>
                </a:cubicBezTo>
                <a:cubicBezTo>
                  <a:pt x="26993" y="207588"/>
                  <a:pt x="44548" y="207588"/>
                  <a:pt x="55375" y="218415"/>
                </a:cubicBezTo>
                <a:lnTo>
                  <a:pt x="89784" y="252824"/>
                </a:lnTo>
                <a:lnTo>
                  <a:pt x="115252" y="227356"/>
                </a:lnTo>
                <a:cubicBezTo>
                  <a:pt x="95803" y="205073"/>
                  <a:pt x="85548" y="175747"/>
                  <a:pt x="85548" y="144025"/>
                </a:cubicBezTo>
                <a:cubicBezTo>
                  <a:pt x="85548" y="64482"/>
                  <a:pt x="150030" y="0"/>
                  <a:pt x="2295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Oval 6">
            <a:extLst>
              <a:ext uri="{FF2B5EF4-FFF2-40B4-BE49-F238E27FC236}">
                <a16:creationId xmlns:a16="http://schemas.microsoft.com/office/drawing/2014/main" xmlns="" id="{319E467E-1F19-4CBB-A070-3B6CE4078D17}"/>
              </a:ext>
            </a:extLst>
          </p:cNvPr>
          <p:cNvSpPr/>
          <p:nvPr/>
        </p:nvSpPr>
        <p:spPr>
          <a:xfrm>
            <a:off x="7560711" y="2604585"/>
            <a:ext cx="507960" cy="502639"/>
          </a:xfrm>
          <a:custGeom>
            <a:avLst/>
            <a:gdLst/>
            <a:ahLst/>
            <a:cxnLst/>
            <a:rect l="l" t="t" r="r" b="b"/>
            <a:pathLst>
              <a:path w="3220460" h="3186731">
                <a:moveTo>
                  <a:pt x="1762834" y="1282034"/>
                </a:moveTo>
                <a:lnTo>
                  <a:pt x="273698" y="2771171"/>
                </a:lnTo>
                <a:cubicBezTo>
                  <a:pt x="253145" y="2791724"/>
                  <a:pt x="253145" y="2825048"/>
                  <a:pt x="273698" y="2845601"/>
                </a:cubicBezTo>
                <a:cubicBezTo>
                  <a:pt x="294251" y="2866154"/>
                  <a:pt x="327575" y="2866154"/>
                  <a:pt x="348128" y="2845601"/>
                </a:cubicBezTo>
                <a:lnTo>
                  <a:pt x="1830131" y="1363598"/>
                </a:lnTo>
                <a:close/>
                <a:moveTo>
                  <a:pt x="2703218" y="237332"/>
                </a:moveTo>
                <a:cubicBezTo>
                  <a:pt x="2623680" y="237332"/>
                  <a:pt x="2559202" y="301810"/>
                  <a:pt x="2559202" y="381348"/>
                </a:cubicBezTo>
                <a:cubicBezTo>
                  <a:pt x="2559202" y="460886"/>
                  <a:pt x="2623680" y="525364"/>
                  <a:pt x="2703218" y="525364"/>
                </a:cubicBezTo>
                <a:cubicBezTo>
                  <a:pt x="2782756" y="525364"/>
                  <a:pt x="2847234" y="460886"/>
                  <a:pt x="2847234" y="381348"/>
                </a:cubicBezTo>
                <a:cubicBezTo>
                  <a:pt x="2847234" y="301810"/>
                  <a:pt x="2782756" y="237332"/>
                  <a:pt x="2703218" y="237332"/>
                </a:cubicBezTo>
                <a:close/>
                <a:moveTo>
                  <a:pt x="2413103" y="0"/>
                </a:moveTo>
                <a:cubicBezTo>
                  <a:pt x="2858994" y="0"/>
                  <a:pt x="3220460" y="361466"/>
                  <a:pt x="3220460" y="807357"/>
                </a:cubicBezTo>
                <a:cubicBezTo>
                  <a:pt x="3220460" y="1253248"/>
                  <a:pt x="2858994" y="1614714"/>
                  <a:pt x="2413103" y="1614714"/>
                </a:cubicBezTo>
                <a:cubicBezTo>
                  <a:pt x="2305542" y="1614714"/>
                  <a:pt x="2202893" y="1593680"/>
                  <a:pt x="2109223" y="1555067"/>
                </a:cubicBezTo>
                <a:lnTo>
                  <a:pt x="2191945" y="1637789"/>
                </a:lnTo>
                <a:cubicBezTo>
                  <a:pt x="2226856" y="1672699"/>
                  <a:pt x="2226855" y="1729300"/>
                  <a:pt x="2191945" y="1764210"/>
                </a:cubicBezTo>
                <a:lnTo>
                  <a:pt x="2045068" y="1911087"/>
                </a:lnTo>
                <a:cubicBezTo>
                  <a:pt x="2010158" y="1945998"/>
                  <a:pt x="1953557" y="1945998"/>
                  <a:pt x="1918647" y="1911087"/>
                </a:cubicBezTo>
                <a:lnTo>
                  <a:pt x="1799123" y="1791564"/>
                </a:lnTo>
                <a:lnTo>
                  <a:pt x="1749496" y="1841190"/>
                </a:lnTo>
                <a:lnTo>
                  <a:pt x="1832980" y="1924673"/>
                </a:lnTo>
                <a:lnTo>
                  <a:pt x="1761893" y="1995760"/>
                </a:lnTo>
                <a:lnTo>
                  <a:pt x="1678410" y="1912277"/>
                </a:lnTo>
                <a:lnTo>
                  <a:pt x="1650246" y="1940441"/>
                </a:lnTo>
                <a:lnTo>
                  <a:pt x="1735612" y="2025807"/>
                </a:lnTo>
                <a:lnTo>
                  <a:pt x="1573330" y="2188089"/>
                </a:lnTo>
                <a:lnTo>
                  <a:pt x="1487964" y="2102723"/>
                </a:lnTo>
                <a:lnTo>
                  <a:pt x="1451742" y="2138944"/>
                </a:lnTo>
                <a:lnTo>
                  <a:pt x="1537109" y="2224311"/>
                </a:lnTo>
                <a:lnTo>
                  <a:pt x="1374830" y="2386590"/>
                </a:lnTo>
                <a:lnTo>
                  <a:pt x="1289463" y="2301223"/>
                </a:lnTo>
                <a:lnTo>
                  <a:pt x="1225079" y="2365608"/>
                </a:lnTo>
                <a:lnTo>
                  <a:pt x="1310445" y="2450974"/>
                </a:lnTo>
                <a:lnTo>
                  <a:pt x="1239358" y="2522061"/>
                </a:lnTo>
                <a:lnTo>
                  <a:pt x="1153992" y="2436695"/>
                </a:lnTo>
                <a:lnTo>
                  <a:pt x="1104364" y="2486322"/>
                </a:lnTo>
                <a:lnTo>
                  <a:pt x="1189730" y="2571689"/>
                </a:lnTo>
                <a:lnTo>
                  <a:pt x="1034153" y="2727266"/>
                </a:lnTo>
                <a:lnTo>
                  <a:pt x="948787" y="2641900"/>
                </a:lnTo>
                <a:lnTo>
                  <a:pt x="905863" y="2684824"/>
                </a:lnTo>
                <a:lnTo>
                  <a:pt x="991230" y="2770191"/>
                </a:lnTo>
                <a:lnTo>
                  <a:pt x="842353" y="2919067"/>
                </a:lnTo>
                <a:lnTo>
                  <a:pt x="756986" y="2833700"/>
                </a:lnTo>
                <a:lnTo>
                  <a:pt x="692119" y="2898567"/>
                </a:lnTo>
                <a:lnTo>
                  <a:pt x="777486" y="2983934"/>
                </a:lnTo>
                <a:lnTo>
                  <a:pt x="628610" y="3132811"/>
                </a:lnTo>
                <a:lnTo>
                  <a:pt x="618557" y="3122757"/>
                </a:lnTo>
                <a:lnTo>
                  <a:pt x="622830" y="3134825"/>
                </a:lnTo>
                <a:lnTo>
                  <a:pt x="346551" y="3150831"/>
                </a:lnTo>
                <a:lnTo>
                  <a:pt x="0" y="3186731"/>
                </a:lnTo>
                <a:lnTo>
                  <a:pt x="51749" y="2750557"/>
                </a:lnTo>
                <a:lnTo>
                  <a:pt x="48979" y="2747788"/>
                </a:lnTo>
                <a:lnTo>
                  <a:pt x="52495" y="2744272"/>
                </a:lnTo>
                <a:lnTo>
                  <a:pt x="52938" y="2740533"/>
                </a:lnTo>
                <a:lnTo>
                  <a:pt x="54575" y="2742192"/>
                </a:lnTo>
                <a:lnTo>
                  <a:pt x="1671288" y="1125479"/>
                </a:lnTo>
                <a:cubicBezTo>
                  <a:pt x="1628971" y="1027979"/>
                  <a:pt x="1605746" y="920380"/>
                  <a:pt x="1605746" y="807357"/>
                </a:cubicBezTo>
                <a:cubicBezTo>
                  <a:pt x="1605746" y="361466"/>
                  <a:pt x="1967212" y="0"/>
                  <a:pt x="241310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Block Arc 25">
            <a:extLst>
              <a:ext uri="{FF2B5EF4-FFF2-40B4-BE49-F238E27FC236}">
                <a16:creationId xmlns:a16="http://schemas.microsoft.com/office/drawing/2014/main" xmlns="" id="{5F7FD4D6-1C06-4ABB-98F4-AC79D3C6A6D8}"/>
              </a:ext>
            </a:extLst>
          </p:cNvPr>
          <p:cNvSpPr/>
          <p:nvPr/>
        </p:nvSpPr>
        <p:spPr>
          <a:xfrm>
            <a:off x="5081798" y="2603461"/>
            <a:ext cx="349473" cy="504884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Block Arc 31">
            <a:extLst>
              <a:ext uri="{FF2B5EF4-FFF2-40B4-BE49-F238E27FC236}">
                <a16:creationId xmlns:a16="http://schemas.microsoft.com/office/drawing/2014/main" xmlns="" id="{7D9DF903-DA8F-4191-AEDF-7DDF26A64847}"/>
              </a:ext>
            </a:extLst>
          </p:cNvPr>
          <p:cNvSpPr/>
          <p:nvPr/>
        </p:nvSpPr>
        <p:spPr>
          <a:xfrm>
            <a:off x="8411006" y="2603461"/>
            <a:ext cx="455959" cy="504884"/>
          </a:xfrm>
          <a:custGeom>
            <a:avLst/>
            <a:gdLst/>
            <a:ahLst/>
            <a:cxnLst/>
            <a:rect l="l" t="t" r="r" b="b"/>
            <a:pathLst>
              <a:path w="2890784" h="3200962">
                <a:moveTo>
                  <a:pt x="1107828" y="2097026"/>
                </a:moveTo>
                <a:cubicBezTo>
                  <a:pt x="1025313" y="2097026"/>
                  <a:pt x="958422" y="2163918"/>
                  <a:pt x="958422" y="2246432"/>
                </a:cubicBezTo>
                <a:cubicBezTo>
                  <a:pt x="958422" y="2302715"/>
                  <a:pt x="989545" y="2351730"/>
                  <a:pt x="1036589" y="2375275"/>
                </a:cubicBezTo>
                <a:lnTo>
                  <a:pt x="985421" y="2684898"/>
                </a:lnTo>
                <a:lnTo>
                  <a:pt x="1230235" y="2684898"/>
                </a:lnTo>
                <a:lnTo>
                  <a:pt x="1179067" y="2375275"/>
                </a:lnTo>
                <a:cubicBezTo>
                  <a:pt x="1226111" y="2351730"/>
                  <a:pt x="1257233" y="2302715"/>
                  <a:pt x="1257233" y="2246432"/>
                </a:cubicBezTo>
                <a:cubicBezTo>
                  <a:pt x="1257233" y="2163918"/>
                  <a:pt x="1190342" y="2097026"/>
                  <a:pt x="1107828" y="2097026"/>
                </a:cubicBezTo>
                <a:close/>
                <a:moveTo>
                  <a:pt x="2199259" y="56"/>
                </a:moveTo>
                <a:cubicBezTo>
                  <a:pt x="2572924" y="-4720"/>
                  <a:pt x="2881009" y="291773"/>
                  <a:pt x="2890561" y="665346"/>
                </a:cubicBezTo>
                <a:lnTo>
                  <a:pt x="2843000" y="666562"/>
                </a:lnTo>
                <a:lnTo>
                  <a:pt x="2890784" y="666562"/>
                </a:lnTo>
                <a:lnTo>
                  <a:pt x="2890784" y="1580962"/>
                </a:lnTo>
                <a:lnTo>
                  <a:pt x="2625345" y="1580962"/>
                </a:lnTo>
                <a:lnTo>
                  <a:pt x="2625345" y="672127"/>
                </a:lnTo>
                <a:lnTo>
                  <a:pt x="2623811" y="672166"/>
                </a:lnTo>
                <a:cubicBezTo>
                  <a:pt x="2617992" y="444585"/>
                  <a:pt x="2430306" y="263961"/>
                  <a:pt x="2202670" y="266871"/>
                </a:cubicBezTo>
                <a:cubicBezTo>
                  <a:pt x="1975033" y="269781"/>
                  <a:pt x="1792025" y="455143"/>
                  <a:pt x="1792025" y="682798"/>
                </a:cubicBezTo>
                <a:lnTo>
                  <a:pt x="1790626" y="682798"/>
                </a:lnTo>
                <a:lnTo>
                  <a:pt x="1790626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1525187" y="1580962"/>
                </a:lnTo>
                <a:lnTo>
                  <a:pt x="1525187" y="676764"/>
                </a:lnTo>
                <a:lnTo>
                  <a:pt x="1525791" y="676764"/>
                </a:lnTo>
                <a:cubicBezTo>
                  <a:pt x="1528430" y="305830"/>
                  <a:pt x="1827609" y="4806"/>
                  <a:pt x="2199259" y="5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Freeform 53">
            <a:extLst>
              <a:ext uri="{FF2B5EF4-FFF2-40B4-BE49-F238E27FC236}">
                <a16:creationId xmlns:a16="http://schemas.microsoft.com/office/drawing/2014/main" xmlns="" id="{D57F2C4B-7240-41A7-B169-E1E9E5390396}"/>
              </a:ext>
            </a:extLst>
          </p:cNvPr>
          <p:cNvSpPr/>
          <p:nvPr/>
        </p:nvSpPr>
        <p:spPr>
          <a:xfrm>
            <a:off x="10130939" y="2599748"/>
            <a:ext cx="499664" cy="512309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873723" y="1907635"/>
                  <a:pt x="1985737" y="2047488"/>
                  <a:pt x="1955104" y="2095900"/>
                </a:cubicBezTo>
                <a:cubicBezTo>
                  <a:pt x="1897166" y="2139232"/>
                  <a:pt x="1773393" y="2006999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Block Arc 10">
            <a:extLst>
              <a:ext uri="{FF2B5EF4-FFF2-40B4-BE49-F238E27FC236}">
                <a16:creationId xmlns:a16="http://schemas.microsoft.com/office/drawing/2014/main" xmlns="" id="{75C14C12-5F78-4BDD-B8A3-69BB465A2216}"/>
              </a:ext>
            </a:extLst>
          </p:cNvPr>
          <p:cNvSpPr/>
          <p:nvPr/>
        </p:nvSpPr>
        <p:spPr>
          <a:xfrm>
            <a:off x="10959168" y="4745774"/>
            <a:ext cx="614525" cy="416247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Freeform 55">
            <a:extLst>
              <a:ext uri="{FF2B5EF4-FFF2-40B4-BE49-F238E27FC236}">
                <a16:creationId xmlns:a16="http://schemas.microsoft.com/office/drawing/2014/main" xmlns="" id="{E1F21ECA-3730-4E2A-BB32-69C99B2546BB}"/>
              </a:ext>
            </a:extLst>
          </p:cNvPr>
          <p:cNvSpPr/>
          <p:nvPr/>
        </p:nvSpPr>
        <p:spPr>
          <a:xfrm>
            <a:off x="4423300" y="2468552"/>
            <a:ext cx="316163" cy="774705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Round Same Side Corner Rectangle 36">
            <a:extLst>
              <a:ext uri="{FF2B5EF4-FFF2-40B4-BE49-F238E27FC236}">
                <a16:creationId xmlns:a16="http://schemas.microsoft.com/office/drawing/2014/main" xmlns="" id="{E0C4F70F-DCCD-48F1-A750-DF4F32AC8F75}"/>
              </a:ext>
            </a:extLst>
          </p:cNvPr>
          <p:cNvSpPr/>
          <p:nvPr/>
        </p:nvSpPr>
        <p:spPr>
          <a:xfrm>
            <a:off x="9209300" y="2626900"/>
            <a:ext cx="579307" cy="458009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7" name="Oval 21">
            <a:extLst>
              <a:ext uri="{FF2B5EF4-FFF2-40B4-BE49-F238E27FC236}">
                <a16:creationId xmlns:a16="http://schemas.microsoft.com/office/drawing/2014/main" xmlns="" id="{B92F2676-D90E-40BF-8AC5-C623D6EC5932}"/>
              </a:ext>
            </a:extLst>
          </p:cNvPr>
          <p:cNvSpPr>
            <a:spLocks noChangeAspect="1"/>
          </p:cNvSpPr>
          <p:nvPr/>
        </p:nvSpPr>
        <p:spPr>
          <a:xfrm>
            <a:off x="7052101" y="4713437"/>
            <a:ext cx="476931" cy="480915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32">
            <a:extLst>
              <a:ext uri="{FF2B5EF4-FFF2-40B4-BE49-F238E27FC236}">
                <a16:creationId xmlns:a16="http://schemas.microsoft.com/office/drawing/2014/main" xmlns="" id="{06C7F06B-394E-4FE3-88AA-93210AFF9C00}"/>
              </a:ext>
            </a:extLst>
          </p:cNvPr>
          <p:cNvSpPr/>
          <p:nvPr/>
        </p:nvSpPr>
        <p:spPr>
          <a:xfrm>
            <a:off x="9307908" y="4680734"/>
            <a:ext cx="454128" cy="546324"/>
          </a:xfrm>
          <a:custGeom>
            <a:avLst/>
            <a:gdLst/>
            <a:ahLst/>
            <a:cxnLst/>
            <a:rect l="l" t="t" r="r" b="b"/>
            <a:pathLst>
              <a:path w="2671236" h="3213546">
                <a:moveTo>
                  <a:pt x="1336943" y="151152"/>
                </a:moveTo>
                <a:cubicBezTo>
                  <a:pt x="1223677" y="151152"/>
                  <a:pt x="1131857" y="242973"/>
                  <a:pt x="1131857" y="356239"/>
                </a:cubicBezTo>
                <a:cubicBezTo>
                  <a:pt x="1131857" y="469506"/>
                  <a:pt x="1223677" y="561326"/>
                  <a:pt x="1336943" y="561326"/>
                </a:cubicBezTo>
                <a:cubicBezTo>
                  <a:pt x="1450210" y="561326"/>
                  <a:pt x="1542030" y="469506"/>
                  <a:pt x="1542030" y="356239"/>
                </a:cubicBezTo>
                <a:cubicBezTo>
                  <a:pt x="1542030" y="242973"/>
                  <a:pt x="1450210" y="151152"/>
                  <a:pt x="1336943" y="151152"/>
                </a:cubicBezTo>
                <a:close/>
                <a:moveTo>
                  <a:pt x="1336943" y="0"/>
                </a:moveTo>
                <a:cubicBezTo>
                  <a:pt x="1533689" y="0"/>
                  <a:pt x="1693182" y="159493"/>
                  <a:pt x="1693182" y="356239"/>
                </a:cubicBezTo>
                <a:cubicBezTo>
                  <a:pt x="1693182" y="499348"/>
                  <a:pt x="1608797" y="622748"/>
                  <a:pt x="1486649" y="678491"/>
                </a:cubicBezTo>
                <a:lnTo>
                  <a:pt x="1504985" y="861628"/>
                </a:lnTo>
                <a:lnTo>
                  <a:pt x="2050955" y="861628"/>
                </a:lnTo>
                <a:cubicBezTo>
                  <a:pt x="2073924" y="808095"/>
                  <a:pt x="2127168" y="770742"/>
                  <a:pt x="2189136" y="770742"/>
                </a:cubicBezTo>
                <a:cubicBezTo>
                  <a:pt x="2272476" y="770742"/>
                  <a:pt x="2340037" y="838303"/>
                  <a:pt x="2340037" y="921643"/>
                </a:cubicBezTo>
                <a:cubicBezTo>
                  <a:pt x="2340037" y="1004983"/>
                  <a:pt x="2272476" y="1072544"/>
                  <a:pt x="2189136" y="1072544"/>
                </a:cubicBezTo>
                <a:cubicBezTo>
                  <a:pt x="2127168" y="1072544"/>
                  <a:pt x="2073924" y="1035191"/>
                  <a:pt x="2050955" y="981658"/>
                </a:cubicBezTo>
                <a:lnTo>
                  <a:pt x="1517002" y="981658"/>
                </a:lnTo>
                <a:lnTo>
                  <a:pt x="1678124" y="2590970"/>
                </a:lnTo>
                <a:cubicBezTo>
                  <a:pt x="2063444" y="2451708"/>
                  <a:pt x="2360829" y="2287813"/>
                  <a:pt x="2381761" y="1860600"/>
                </a:cubicBezTo>
                <a:cubicBezTo>
                  <a:pt x="2329006" y="1862811"/>
                  <a:pt x="2276981" y="1871755"/>
                  <a:pt x="2228094" y="1886075"/>
                </a:cubicBezTo>
                <a:cubicBezTo>
                  <a:pt x="2324645" y="1771974"/>
                  <a:pt x="2415523" y="1665436"/>
                  <a:pt x="2449665" y="1504055"/>
                </a:cubicBezTo>
                <a:cubicBezTo>
                  <a:pt x="2485699" y="1663545"/>
                  <a:pt x="2574685" y="1764408"/>
                  <a:pt x="2671236" y="1886075"/>
                </a:cubicBezTo>
                <a:cubicBezTo>
                  <a:pt x="2622475" y="1872164"/>
                  <a:pt x="2568855" y="1862858"/>
                  <a:pt x="2513341" y="1860541"/>
                </a:cubicBezTo>
                <a:cubicBezTo>
                  <a:pt x="2486075" y="2436981"/>
                  <a:pt x="2151724" y="2992040"/>
                  <a:pt x="1522375" y="3040581"/>
                </a:cubicBezTo>
                <a:cubicBezTo>
                  <a:pt x="1427529" y="3119259"/>
                  <a:pt x="1392747" y="3155891"/>
                  <a:pt x="1336943" y="3213546"/>
                </a:cubicBezTo>
                <a:cubicBezTo>
                  <a:pt x="1284048" y="3153728"/>
                  <a:pt x="1252174" y="3120936"/>
                  <a:pt x="1157234" y="3046101"/>
                </a:cubicBezTo>
                <a:cubicBezTo>
                  <a:pt x="592479" y="2980043"/>
                  <a:pt x="187829" y="2438320"/>
                  <a:pt x="160409" y="1860193"/>
                </a:cubicBezTo>
                <a:cubicBezTo>
                  <a:pt x="105366" y="1862056"/>
                  <a:pt x="50978" y="1871143"/>
                  <a:pt x="0" y="1886075"/>
                </a:cubicBezTo>
                <a:cubicBezTo>
                  <a:pt x="96552" y="1771974"/>
                  <a:pt x="187429" y="1665436"/>
                  <a:pt x="221571" y="1504055"/>
                </a:cubicBezTo>
                <a:cubicBezTo>
                  <a:pt x="257605" y="1663545"/>
                  <a:pt x="346591" y="1764408"/>
                  <a:pt x="443143" y="1886075"/>
                </a:cubicBezTo>
                <a:cubicBezTo>
                  <a:pt x="396276" y="1872705"/>
                  <a:pt x="344922" y="1863589"/>
                  <a:pt x="291687" y="1860996"/>
                </a:cubicBezTo>
                <a:cubicBezTo>
                  <a:pt x="313360" y="2289054"/>
                  <a:pt x="617325" y="2454996"/>
                  <a:pt x="1001768" y="2593980"/>
                </a:cubicBezTo>
                <a:lnTo>
                  <a:pt x="1157883" y="981658"/>
                </a:lnTo>
                <a:lnTo>
                  <a:pt x="666108" y="981658"/>
                </a:lnTo>
                <a:cubicBezTo>
                  <a:pt x="643139" y="1035191"/>
                  <a:pt x="589896" y="1072543"/>
                  <a:pt x="527928" y="1072543"/>
                </a:cubicBezTo>
                <a:cubicBezTo>
                  <a:pt x="444588" y="1072543"/>
                  <a:pt x="377027" y="1004982"/>
                  <a:pt x="377027" y="921642"/>
                </a:cubicBezTo>
                <a:cubicBezTo>
                  <a:pt x="377027" y="838302"/>
                  <a:pt x="444588" y="770741"/>
                  <a:pt x="527928" y="770741"/>
                </a:cubicBezTo>
                <a:cubicBezTo>
                  <a:pt x="589896" y="770741"/>
                  <a:pt x="643141" y="808095"/>
                  <a:pt x="666110" y="861628"/>
                </a:cubicBezTo>
                <a:lnTo>
                  <a:pt x="1169505" y="861628"/>
                </a:lnTo>
                <a:lnTo>
                  <a:pt x="1187237" y="678491"/>
                </a:lnTo>
                <a:cubicBezTo>
                  <a:pt x="1065090" y="622748"/>
                  <a:pt x="980704" y="499348"/>
                  <a:pt x="980704" y="356239"/>
                </a:cubicBezTo>
                <a:cubicBezTo>
                  <a:pt x="980704" y="159493"/>
                  <a:pt x="1140198" y="0"/>
                  <a:pt x="13369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8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76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1"/>
          <a:stretch/>
        </p:blipFill>
        <p:spPr>
          <a:xfrm>
            <a:off x="-90585" y="-142794"/>
            <a:ext cx="12391442" cy="7022565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6" r="11536"/>
          <a:stretch>
            <a:fillRect/>
          </a:stretch>
        </p:blipFill>
        <p:spPr>
          <a:xfrm>
            <a:off x="357358" y="1223317"/>
            <a:ext cx="5441094" cy="4721980"/>
          </a:xfrm>
        </p:spPr>
      </p:pic>
      <p:sp>
        <p:nvSpPr>
          <p:cNvPr id="51" name="Rectangle 2">
            <a:extLst>
              <a:ext uri="{FF2B5EF4-FFF2-40B4-BE49-F238E27FC236}">
                <a16:creationId xmlns="" xmlns:a16="http://schemas.microsoft.com/office/drawing/2014/main" id="{57497A66-6641-B545-AD5D-811F2C85CB47}"/>
              </a:ext>
            </a:extLst>
          </p:cNvPr>
          <p:cNvSpPr/>
          <p:nvPr/>
        </p:nvSpPr>
        <p:spPr>
          <a:xfrm rot="10800000">
            <a:off x="-76202" y="6335019"/>
            <a:ext cx="5668326" cy="631838"/>
          </a:xfrm>
          <a:prstGeom prst="rect">
            <a:avLst/>
          </a:prstGeom>
          <a:noFill/>
          <a:ln w="38100">
            <a:solidFill>
              <a:srgbClr val="FF757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FC000"/>
              </a:solidFill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126" y="2051220"/>
            <a:ext cx="624700" cy="624700"/>
          </a:xfrm>
          <a:prstGeom prst="rect">
            <a:avLst/>
          </a:prstGeom>
        </p:spPr>
      </p:pic>
      <p:sp>
        <p:nvSpPr>
          <p:cNvPr id="20" name="TextBox 139">
            <a:extLst>
              <a:ext uri="{FF2B5EF4-FFF2-40B4-BE49-F238E27FC236}">
                <a16:creationId xmlns="" xmlns:a16="http://schemas.microsoft.com/office/drawing/2014/main" id="{13623931-15D2-4834-8280-54ACC1445BD1}"/>
              </a:ext>
            </a:extLst>
          </p:cNvPr>
          <p:cNvSpPr txBox="1"/>
          <p:nvPr/>
        </p:nvSpPr>
        <p:spPr>
          <a:xfrm>
            <a:off x="6434094" y="346523"/>
            <a:ext cx="5607807" cy="1446550"/>
          </a:xfrm>
          <a:prstGeom prst="rect">
            <a:avLst/>
          </a:prstGeom>
          <a:noFill/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th-TH" sz="4400" b="1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สิ่งสำคัญในโครงการ</a:t>
            </a:r>
            <a:r>
              <a:rPr lang="th-TH" sz="4400" b="1" dirty="0" smtClean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</a:t>
            </a:r>
            <a:br>
              <a:rPr lang="th-TH" sz="4400" b="1" dirty="0" smtClean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400" b="1" dirty="0" smtClean="0">
                <a:solidFill>
                  <a:srgbClr val="FF4F4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สื่อ</a:t>
            </a:r>
            <a:r>
              <a:rPr lang="th-TH" sz="4400" b="1" dirty="0">
                <a:solidFill>
                  <a:srgbClr val="FF4F4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การเรียนออนไลน์</a:t>
            </a:r>
          </a:p>
        </p:txBody>
      </p:sp>
      <p:pic>
        <p:nvPicPr>
          <p:cNvPr id="22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32" y="225935"/>
            <a:ext cx="2245148" cy="802521"/>
          </a:xfrm>
          <a:prstGeom prst="rect">
            <a:avLst/>
          </a:prstGeom>
        </p:spPr>
      </p:pic>
      <p:sp>
        <p:nvSpPr>
          <p:cNvPr id="24" name="TextBox 24">
            <a:extLst>
              <a:ext uri="{FF2B5EF4-FFF2-40B4-BE49-F238E27FC236}">
                <a16:creationId xmlns="" xmlns:a16="http://schemas.microsoft.com/office/drawing/2014/main" id="{3D67D6A4-5513-4B78-82BC-5AE8CFA67E7E}"/>
              </a:ext>
            </a:extLst>
          </p:cNvPr>
          <p:cNvSpPr txBox="1"/>
          <p:nvPr/>
        </p:nvSpPr>
        <p:spPr>
          <a:xfrm>
            <a:off x="7115462" y="2758377"/>
            <a:ext cx="5765380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sz="2600" b="1" dirty="0" smtClean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2600" b="1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เทคโนโลยีราชมงคลธัญบุรี </a:t>
            </a:r>
            <a:r>
              <a:rPr lang="th-TH" sz="2600" b="1" dirty="0" smtClean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600" b="1" dirty="0" smtClean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600" b="1" dirty="0" smtClean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ที่มีความเชี่ยวชาญใน</a:t>
            </a:r>
            <a:r>
              <a:rPr lang="th-TH" sz="2600" b="1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แต่ละส่วนงาน</a:t>
            </a:r>
            <a:endParaRPr lang="ko-KR" altLang="en-US" sz="2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="" xmlns:a16="http://schemas.microsoft.com/office/drawing/2014/main" id="{6BEEEB66-0819-4EF7-B983-0AFE673F7D27}"/>
              </a:ext>
            </a:extLst>
          </p:cNvPr>
          <p:cNvSpPr txBox="1"/>
          <p:nvPr/>
        </p:nvSpPr>
        <p:spPr>
          <a:xfrm>
            <a:off x="6907847" y="1974057"/>
            <a:ext cx="5134054" cy="779026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</p:spPr>
        <p:txBody>
          <a:bodyPr wrap="square" lIns="274320" rtlCol="0" anchor="ctr">
            <a:spAutoFit/>
          </a:bodyPr>
          <a:lstStyle/>
          <a:p>
            <a:r>
              <a:rPr lang="th-TH" sz="3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คณะทำงาน คณะที่ปรึกษา</a:t>
            </a:r>
            <a:endParaRPr lang="ko-KR" altLang="en-US" sz="3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7" name="TextBox 30">
            <a:extLst>
              <a:ext uri="{FF2B5EF4-FFF2-40B4-BE49-F238E27FC236}">
                <a16:creationId xmlns="" xmlns:a16="http://schemas.microsoft.com/office/drawing/2014/main" id="{5047AA3C-D7A9-417B-9843-A86F77CCD3B5}"/>
              </a:ext>
            </a:extLst>
          </p:cNvPr>
          <p:cNvSpPr txBox="1"/>
          <p:nvPr/>
        </p:nvSpPr>
        <p:spPr>
          <a:xfrm>
            <a:off x="7117913" y="4542755"/>
            <a:ext cx="5527114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sz="2600" b="1" dirty="0" smtClean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</a:t>
            </a:r>
            <a:r>
              <a:rPr lang="th-TH" sz="2600" b="1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คณะกรรมการการศึกษาขั้นพื้นฐาน</a:t>
            </a:r>
            <a:endParaRPr lang="ko-KR" altLang="en-US" sz="2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8" name="TextBox 31">
            <a:extLst>
              <a:ext uri="{FF2B5EF4-FFF2-40B4-BE49-F238E27FC236}">
                <a16:creationId xmlns="" xmlns:a16="http://schemas.microsoft.com/office/drawing/2014/main" id="{163675F2-9A72-4B96-9291-9F0BED2AF5D7}"/>
              </a:ext>
            </a:extLst>
          </p:cNvPr>
          <p:cNvSpPr txBox="1"/>
          <p:nvPr/>
        </p:nvSpPr>
        <p:spPr>
          <a:xfrm>
            <a:off x="6907847" y="3736354"/>
            <a:ext cx="5134054" cy="77902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square" lIns="274320" rtlCol="0" anchor="ctr">
            <a:spAutoFit/>
          </a:bodyPr>
          <a:lstStyle/>
          <a:p>
            <a:r>
              <a:rPr lang="th-TH" sz="3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</a:t>
            </a:r>
            <a:endParaRPr lang="ko-KR" altLang="en-US" sz="3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4" name="TextBox 35">
            <a:extLst>
              <a:ext uri="{FF2B5EF4-FFF2-40B4-BE49-F238E27FC236}">
                <a16:creationId xmlns="" xmlns:a16="http://schemas.microsoft.com/office/drawing/2014/main" id="{B939549C-B0C1-4F98-A44B-8A7A73279643}"/>
              </a:ext>
            </a:extLst>
          </p:cNvPr>
          <p:cNvSpPr txBox="1"/>
          <p:nvPr/>
        </p:nvSpPr>
        <p:spPr>
          <a:xfrm>
            <a:off x="7117913" y="5972179"/>
            <a:ext cx="5527114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sz="2600" b="1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ทำให้งานไม่ล่าช้าและประสบความสำเร็จ</a:t>
            </a:r>
            <a:endParaRPr lang="ko-KR" altLang="en-US" sz="2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5" name="TextBox 36">
            <a:extLst>
              <a:ext uri="{FF2B5EF4-FFF2-40B4-BE49-F238E27FC236}">
                <a16:creationId xmlns="" xmlns:a16="http://schemas.microsoft.com/office/drawing/2014/main" id="{FB2A0BE8-4E1C-478F-AE7B-D913C667D3CA}"/>
              </a:ext>
            </a:extLst>
          </p:cNvPr>
          <p:cNvSpPr txBox="1"/>
          <p:nvPr/>
        </p:nvSpPr>
        <p:spPr>
          <a:xfrm>
            <a:off x="6907847" y="5160361"/>
            <a:ext cx="5134054" cy="779026"/>
          </a:xfrm>
          <a:prstGeom prst="roundRect">
            <a:avLst>
              <a:gd name="adj" fmla="val 50000"/>
            </a:avLst>
          </a:prstGeom>
          <a:solidFill>
            <a:srgbClr val="FF4F4F"/>
          </a:solidFill>
        </p:spPr>
        <p:txBody>
          <a:bodyPr wrap="square" lIns="274320" rtlCol="0" anchor="ctr">
            <a:spAutoFit/>
          </a:bodyPr>
          <a:lstStyle/>
          <a:p>
            <a:r>
              <a:rPr lang="th-TH" sz="3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ขั้นตอนและวิธีการดำเนินงาน</a:t>
            </a:r>
            <a:endParaRPr lang="ko-KR" altLang="en-US" sz="3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6" name="Freeform: Shape 47">
            <a:extLst>
              <a:ext uri="{FF2B5EF4-FFF2-40B4-BE49-F238E27FC236}">
                <a16:creationId xmlns="" xmlns:a16="http://schemas.microsoft.com/office/drawing/2014/main" id="{5526BF68-6FC0-4081-89F5-2EEB625E3776}"/>
              </a:ext>
            </a:extLst>
          </p:cNvPr>
          <p:cNvSpPr/>
          <p:nvPr/>
        </p:nvSpPr>
        <p:spPr>
          <a:xfrm>
            <a:off x="5956027" y="3491905"/>
            <a:ext cx="320492" cy="1064407"/>
          </a:xfrm>
          <a:custGeom>
            <a:avLst/>
            <a:gdLst>
              <a:gd name="connsiteX0" fmla="*/ 1763037 w 3195530"/>
              <a:gd name="connsiteY0" fmla="*/ 2903008 h 10612860"/>
              <a:gd name="connsiteX1" fmla="*/ 1850995 w 3195530"/>
              <a:gd name="connsiteY1" fmla="*/ 3156579 h 10612860"/>
              <a:gd name="connsiteX2" fmla="*/ 1868097 w 3195530"/>
              <a:gd name="connsiteY2" fmla="*/ 2960638 h 10612860"/>
              <a:gd name="connsiteX3" fmla="*/ 1290800 w 3195530"/>
              <a:gd name="connsiteY3" fmla="*/ 0 h 10612860"/>
              <a:gd name="connsiteX4" fmla="*/ 1852755 w 3195530"/>
              <a:gd name="connsiteY4" fmla="*/ 556368 h 10612860"/>
              <a:gd name="connsiteX5" fmla="*/ 1880139 w 3195530"/>
              <a:gd name="connsiteY5" fmla="*/ 826219 h 10612860"/>
              <a:gd name="connsiteX6" fmla="*/ 1800885 w 3195530"/>
              <a:gd name="connsiteY6" fmla="*/ 889179 h 10612860"/>
              <a:gd name="connsiteX7" fmla="*/ 1665029 w 3195530"/>
              <a:gd name="connsiteY7" fmla="*/ 1234718 h 10612860"/>
              <a:gd name="connsiteX8" fmla="*/ 1649096 w 3195530"/>
              <a:gd name="connsiteY8" fmla="*/ 1339123 h 10612860"/>
              <a:gd name="connsiteX9" fmla="*/ 1534696 w 3195530"/>
              <a:gd name="connsiteY9" fmla="*/ 1530388 h 10612860"/>
              <a:gd name="connsiteX10" fmla="*/ 1721540 w 3195530"/>
              <a:gd name="connsiteY10" fmla="*/ 1740863 h 10612860"/>
              <a:gd name="connsiteX11" fmla="*/ 1724957 w 3195530"/>
              <a:gd name="connsiteY11" fmla="*/ 1755132 h 10612860"/>
              <a:gd name="connsiteX12" fmla="*/ 1652304 w 3195530"/>
              <a:gd name="connsiteY12" fmla="*/ 1750313 h 10612860"/>
              <a:gd name="connsiteX13" fmla="*/ 1751358 w 3195530"/>
              <a:gd name="connsiteY13" fmla="*/ 1930550 h 10612860"/>
              <a:gd name="connsiteX14" fmla="*/ 1724957 w 3195530"/>
              <a:gd name="connsiteY14" fmla="*/ 1755132 h 10612860"/>
              <a:gd name="connsiteX15" fmla="*/ 1736291 w 3195530"/>
              <a:gd name="connsiteY15" fmla="*/ 1755884 h 10612860"/>
              <a:gd name="connsiteX16" fmla="*/ 1721540 w 3195530"/>
              <a:gd name="connsiteY16" fmla="*/ 1740863 h 10612860"/>
              <a:gd name="connsiteX17" fmla="*/ 1667880 w 3195530"/>
              <a:gd name="connsiteY17" fmla="*/ 1609649 h 10612860"/>
              <a:gd name="connsiteX18" fmla="*/ 1658106 w 3195530"/>
              <a:gd name="connsiteY18" fmla="*/ 1372022 h 10612860"/>
              <a:gd name="connsiteX19" fmla="*/ 1734509 w 3195530"/>
              <a:gd name="connsiteY19" fmla="*/ 1541309 h 10612860"/>
              <a:gd name="connsiteX20" fmla="*/ 2326647 w 3195530"/>
              <a:gd name="connsiteY20" fmla="*/ 1715111 h 10612860"/>
              <a:gd name="connsiteX21" fmla="*/ 2509435 w 3195530"/>
              <a:gd name="connsiteY21" fmla="*/ 1794736 h 10612860"/>
              <a:gd name="connsiteX22" fmla="*/ 2606453 w 3195530"/>
              <a:gd name="connsiteY22" fmla="*/ 2095611 h 10612860"/>
              <a:gd name="connsiteX23" fmla="*/ 2672829 w 3195530"/>
              <a:gd name="connsiteY23" fmla="*/ 2178119 h 10612860"/>
              <a:gd name="connsiteX24" fmla="*/ 2670233 w 3195530"/>
              <a:gd name="connsiteY24" fmla="*/ 2302646 h 10612860"/>
              <a:gd name="connsiteX25" fmla="*/ 2712685 w 3195530"/>
              <a:gd name="connsiteY25" fmla="*/ 2352064 h 10612860"/>
              <a:gd name="connsiteX26" fmla="*/ 2702149 w 3195530"/>
              <a:gd name="connsiteY26" fmla="*/ 2404747 h 10612860"/>
              <a:gd name="connsiteX27" fmla="*/ 2763128 w 3195530"/>
              <a:gd name="connsiteY27" fmla="*/ 2436539 h 10612860"/>
              <a:gd name="connsiteX28" fmla="*/ 2757987 w 3195530"/>
              <a:gd name="connsiteY28" fmla="*/ 2539216 h 10612860"/>
              <a:gd name="connsiteX29" fmla="*/ 3024915 w 3195530"/>
              <a:gd name="connsiteY29" fmla="*/ 2938542 h 10612860"/>
              <a:gd name="connsiteX30" fmla="*/ 3138120 w 3195530"/>
              <a:gd name="connsiteY30" fmla="*/ 3005297 h 10612860"/>
              <a:gd name="connsiteX31" fmla="*/ 3194723 w 3195530"/>
              <a:gd name="connsiteY31" fmla="*/ 3333739 h 10612860"/>
              <a:gd name="connsiteX32" fmla="*/ 2857806 w 3195530"/>
              <a:gd name="connsiteY32" fmla="*/ 3656225 h 10612860"/>
              <a:gd name="connsiteX33" fmla="*/ 2542420 w 3195530"/>
              <a:gd name="connsiteY33" fmla="*/ 3660305 h 10612860"/>
              <a:gd name="connsiteX34" fmla="*/ 2461079 w 3195530"/>
              <a:gd name="connsiteY34" fmla="*/ 3610217 h 10612860"/>
              <a:gd name="connsiteX35" fmla="*/ 2503020 w 3195530"/>
              <a:gd name="connsiteY35" fmla="*/ 3730889 h 10612860"/>
              <a:gd name="connsiteX36" fmla="*/ 2445357 w 3195530"/>
              <a:gd name="connsiteY36" fmla="*/ 3730903 h 10612860"/>
              <a:gd name="connsiteX37" fmla="*/ 2445357 w 3195530"/>
              <a:gd name="connsiteY37" fmla="*/ 3964866 h 10612860"/>
              <a:gd name="connsiteX38" fmla="*/ 2459686 w 3195530"/>
              <a:gd name="connsiteY38" fmla="*/ 3964866 h 10612860"/>
              <a:gd name="connsiteX39" fmla="*/ 2469021 w 3195530"/>
              <a:gd name="connsiteY39" fmla="*/ 4013875 h 10612860"/>
              <a:gd name="connsiteX40" fmla="*/ 2974950 w 3195530"/>
              <a:gd name="connsiteY40" fmla="*/ 5593332 h 10612860"/>
              <a:gd name="connsiteX41" fmla="*/ 2708419 w 3195530"/>
              <a:gd name="connsiteY41" fmla="*/ 5730659 h 10612860"/>
              <a:gd name="connsiteX42" fmla="*/ 2736752 w 3195530"/>
              <a:gd name="connsiteY42" fmla="*/ 6385004 h 10612860"/>
              <a:gd name="connsiteX43" fmla="*/ 2718427 w 3195530"/>
              <a:gd name="connsiteY43" fmla="*/ 7009774 h 10612860"/>
              <a:gd name="connsiteX44" fmla="*/ 2690545 w 3195530"/>
              <a:gd name="connsiteY44" fmla="*/ 7429203 h 10612860"/>
              <a:gd name="connsiteX45" fmla="*/ 2595054 w 3195530"/>
              <a:gd name="connsiteY45" fmla="*/ 7760350 h 10612860"/>
              <a:gd name="connsiteX46" fmla="*/ 2500175 w 3195530"/>
              <a:gd name="connsiteY46" fmla="*/ 7873515 h 10612860"/>
              <a:gd name="connsiteX47" fmla="*/ 2483431 w 3195530"/>
              <a:gd name="connsiteY47" fmla="*/ 8113645 h 10612860"/>
              <a:gd name="connsiteX48" fmla="*/ 2412136 w 3195530"/>
              <a:gd name="connsiteY48" fmla="*/ 8776730 h 10612860"/>
              <a:gd name="connsiteX49" fmla="*/ 2380366 w 3195530"/>
              <a:gd name="connsiteY49" fmla="*/ 9173347 h 10612860"/>
              <a:gd name="connsiteX50" fmla="*/ 2396889 w 3195530"/>
              <a:gd name="connsiteY50" fmla="*/ 9467957 h 10612860"/>
              <a:gd name="connsiteX51" fmla="*/ 2454833 w 3195530"/>
              <a:gd name="connsiteY51" fmla="*/ 9613145 h 10612860"/>
              <a:gd name="connsiteX52" fmla="*/ 2424209 w 3195530"/>
              <a:gd name="connsiteY52" fmla="*/ 9804339 h 10612860"/>
              <a:gd name="connsiteX53" fmla="*/ 3134866 w 3195530"/>
              <a:gd name="connsiteY53" fmla="*/ 10341562 h 10612860"/>
              <a:gd name="connsiteX54" fmla="*/ 3160024 w 3195530"/>
              <a:gd name="connsiteY54" fmla="*/ 10564964 h 10612860"/>
              <a:gd name="connsiteX55" fmla="*/ 2531417 w 3195530"/>
              <a:gd name="connsiteY55" fmla="*/ 10550290 h 10612860"/>
              <a:gd name="connsiteX56" fmla="*/ 1876236 w 3195530"/>
              <a:gd name="connsiteY56" fmla="*/ 10303490 h 10612860"/>
              <a:gd name="connsiteX57" fmla="*/ 1861870 w 3195530"/>
              <a:gd name="connsiteY57" fmla="*/ 10020777 h 10612860"/>
              <a:gd name="connsiteX58" fmla="*/ 1835213 w 3195530"/>
              <a:gd name="connsiteY58" fmla="*/ 9894183 h 10612860"/>
              <a:gd name="connsiteX59" fmla="*/ 1882681 w 3195530"/>
              <a:gd name="connsiteY59" fmla="*/ 9589781 h 10612860"/>
              <a:gd name="connsiteX60" fmla="*/ 1802386 w 3195530"/>
              <a:gd name="connsiteY60" fmla="*/ 9334796 h 10612860"/>
              <a:gd name="connsiteX61" fmla="*/ 1800887 w 3195530"/>
              <a:gd name="connsiteY61" fmla="*/ 8152789 h 10612860"/>
              <a:gd name="connsiteX62" fmla="*/ 1935942 w 3195530"/>
              <a:gd name="connsiteY62" fmla="*/ 7506024 h 10612860"/>
              <a:gd name="connsiteX63" fmla="*/ 1876110 w 3195530"/>
              <a:gd name="connsiteY63" fmla="*/ 7319701 h 10612860"/>
              <a:gd name="connsiteX64" fmla="*/ 1916465 w 3195530"/>
              <a:gd name="connsiteY64" fmla="*/ 7164091 h 10612860"/>
              <a:gd name="connsiteX65" fmla="*/ 1910193 w 3195530"/>
              <a:gd name="connsiteY65" fmla="*/ 6839348 h 10612860"/>
              <a:gd name="connsiteX66" fmla="*/ 1707813 w 3195530"/>
              <a:gd name="connsiteY66" fmla="*/ 6238651 h 10612860"/>
              <a:gd name="connsiteX67" fmla="*/ 1377613 w 3195530"/>
              <a:gd name="connsiteY67" fmla="*/ 7441295 h 10612860"/>
              <a:gd name="connsiteX68" fmla="*/ 1374660 w 3195530"/>
              <a:gd name="connsiteY68" fmla="*/ 7650818 h 10612860"/>
              <a:gd name="connsiteX69" fmla="*/ 1267540 w 3195530"/>
              <a:gd name="connsiteY69" fmla="*/ 7793055 h 10612860"/>
              <a:gd name="connsiteX70" fmla="*/ 1278558 w 3195530"/>
              <a:gd name="connsiteY70" fmla="*/ 7897618 h 10612860"/>
              <a:gd name="connsiteX71" fmla="*/ 1205942 w 3195530"/>
              <a:gd name="connsiteY71" fmla="*/ 8057305 h 10612860"/>
              <a:gd name="connsiteX72" fmla="*/ 1033520 w 3195530"/>
              <a:gd name="connsiteY72" fmla="*/ 9173347 h 10612860"/>
              <a:gd name="connsiteX73" fmla="*/ 1054274 w 3195530"/>
              <a:gd name="connsiteY73" fmla="*/ 9656724 h 10612860"/>
              <a:gd name="connsiteX74" fmla="*/ 990267 w 3195530"/>
              <a:gd name="connsiteY74" fmla="*/ 10063276 h 10612860"/>
              <a:gd name="connsiteX75" fmla="*/ 1368683 w 3195530"/>
              <a:gd name="connsiteY75" fmla="*/ 10442252 h 10612860"/>
              <a:gd name="connsiteX76" fmla="*/ 918876 w 3195530"/>
              <a:gd name="connsiteY76" fmla="*/ 10600044 h 10612860"/>
              <a:gd name="connsiteX77" fmla="*/ 474779 w 3195530"/>
              <a:gd name="connsiteY77" fmla="*/ 10287718 h 10612860"/>
              <a:gd name="connsiteX78" fmla="*/ 566182 w 3195530"/>
              <a:gd name="connsiteY78" fmla="*/ 10019896 h 10612860"/>
              <a:gd name="connsiteX79" fmla="*/ 460825 w 3195530"/>
              <a:gd name="connsiteY79" fmla="*/ 9692724 h 10612860"/>
              <a:gd name="connsiteX80" fmla="*/ 511587 w 3195530"/>
              <a:gd name="connsiteY80" fmla="*/ 9032388 h 10612860"/>
              <a:gd name="connsiteX81" fmla="*/ 622935 w 3195530"/>
              <a:gd name="connsiteY81" fmla="*/ 7525502 h 10612860"/>
              <a:gd name="connsiteX82" fmla="*/ 669466 w 3195530"/>
              <a:gd name="connsiteY82" fmla="*/ 7311969 h 10612860"/>
              <a:gd name="connsiteX83" fmla="*/ 689870 w 3195530"/>
              <a:gd name="connsiteY83" fmla="*/ 7037851 h 10612860"/>
              <a:gd name="connsiteX84" fmla="*/ 677180 w 3195530"/>
              <a:gd name="connsiteY84" fmla="*/ 6796735 h 10612860"/>
              <a:gd name="connsiteX85" fmla="*/ 587421 w 3195530"/>
              <a:gd name="connsiteY85" fmla="*/ 6210025 h 10612860"/>
              <a:gd name="connsiteX86" fmla="*/ 503127 w 3195530"/>
              <a:gd name="connsiteY86" fmla="*/ 5850688 h 10612860"/>
              <a:gd name="connsiteX87" fmla="*/ 304621 w 3195530"/>
              <a:gd name="connsiteY87" fmla="*/ 5601332 h 10612860"/>
              <a:gd name="connsiteX88" fmla="*/ 461987 w 3195530"/>
              <a:gd name="connsiteY88" fmla="*/ 4201579 h 10612860"/>
              <a:gd name="connsiteX89" fmla="*/ 480370 w 3195530"/>
              <a:gd name="connsiteY89" fmla="*/ 4073429 h 10612860"/>
              <a:gd name="connsiteX90" fmla="*/ 480370 w 3195530"/>
              <a:gd name="connsiteY90" fmla="*/ 4037882 h 10612860"/>
              <a:gd name="connsiteX91" fmla="*/ 372115 w 3195530"/>
              <a:gd name="connsiteY91" fmla="*/ 3976393 h 10612860"/>
              <a:gd name="connsiteX92" fmla="*/ 348560 w 3195530"/>
              <a:gd name="connsiteY92" fmla="*/ 3964866 h 10612860"/>
              <a:gd name="connsiteX93" fmla="*/ 480370 w 3195530"/>
              <a:gd name="connsiteY93" fmla="*/ 3964866 h 10612860"/>
              <a:gd name="connsiteX94" fmla="*/ 480370 w 3195530"/>
              <a:gd name="connsiteY94" fmla="*/ 3731366 h 10612860"/>
              <a:gd name="connsiteX95" fmla="*/ 325501 w 3195530"/>
              <a:gd name="connsiteY95" fmla="*/ 3731402 h 10612860"/>
              <a:gd name="connsiteX96" fmla="*/ 357520 w 3195530"/>
              <a:gd name="connsiteY96" fmla="*/ 3489579 h 10612860"/>
              <a:gd name="connsiteX97" fmla="*/ 296032 w 3195530"/>
              <a:gd name="connsiteY97" fmla="*/ 3332537 h 10612860"/>
              <a:gd name="connsiteX98" fmla="*/ 312879 w 3195530"/>
              <a:gd name="connsiteY98" fmla="*/ 3170839 h 10612860"/>
              <a:gd name="connsiteX99" fmla="*/ 258721 w 3195530"/>
              <a:gd name="connsiteY99" fmla="*/ 3134915 h 10612860"/>
              <a:gd name="connsiteX100" fmla="*/ 207412 w 3195530"/>
              <a:gd name="connsiteY100" fmla="*/ 2897913 h 10612860"/>
              <a:gd name="connsiteX101" fmla="*/ 54452 w 3195530"/>
              <a:gd name="connsiteY101" fmla="*/ 2538400 h 10612860"/>
              <a:gd name="connsiteX102" fmla="*/ 9303 w 3195530"/>
              <a:gd name="connsiteY102" fmla="*/ 2186090 h 10612860"/>
              <a:gd name="connsiteX103" fmla="*/ 81583 w 3195530"/>
              <a:gd name="connsiteY103" fmla="*/ 1743638 h 10612860"/>
              <a:gd name="connsiteX104" fmla="*/ 649543 w 3195530"/>
              <a:gd name="connsiteY104" fmla="*/ 1494582 h 10612860"/>
              <a:gd name="connsiteX105" fmla="*/ 945925 w 3195530"/>
              <a:gd name="connsiteY105" fmla="*/ 1232699 h 10612860"/>
              <a:gd name="connsiteX106" fmla="*/ 952102 w 3195530"/>
              <a:gd name="connsiteY106" fmla="*/ 1238129 h 10612860"/>
              <a:gd name="connsiteX107" fmla="*/ 1453685 w 3195530"/>
              <a:gd name="connsiteY107" fmla="*/ 1885887 h 10612860"/>
              <a:gd name="connsiteX108" fmla="*/ 1302916 w 3195530"/>
              <a:gd name="connsiteY108" fmla="*/ 1712325 h 10612860"/>
              <a:gd name="connsiteX109" fmla="*/ 1505401 w 3195530"/>
              <a:gd name="connsiteY109" fmla="*/ 1530023 h 10612860"/>
              <a:gd name="connsiteX110" fmla="*/ 1518343 w 3195530"/>
              <a:gd name="connsiteY110" fmla="*/ 1530185 h 10612860"/>
              <a:gd name="connsiteX111" fmla="*/ 1411743 w 3195530"/>
              <a:gd name="connsiteY111" fmla="*/ 1476618 h 10612860"/>
              <a:gd name="connsiteX112" fmla="*/ 1132853 w 3195530"/>
              <a:gd name="connsiteY112" fmla="*/ 1356460 h 10612860"/>
              <a:gd name="connsiteX113" fmla="*/ 987224 w 3195530"/>
              <a:gd name="connsiteY113" fmla="*/ 1196250 h 10612860"/>
              <a:gd name="connsiteX114" fmla="*/ 888169 w 3195530"/>
              <a:gd name="connsiteY114" fmla="*/ 929232 h 10612860"/>
              <a:gd name="connsiteX115" fmla="*/ 827953 w 3195530"/>
              <a:gd name="connsiteY115" fmla="*/ 971350 h 10612860"/>
              <a:gd name="connsiteX116" fmla="*/ 713322 w 3195530"/>
              <a:gd name="connsiteY116" fmla="*/ 695928 h 10612860"/>
              <a:gd name="connsiteX117" fmla="*/ 783974 w 3195530"/>
              <a:gd name="connsiteY117" fmla="*/ 630038 h 10612860"/>
              <a:gd name="connsiteX118" fmla="*/ 1290800 w 3195530"/>
              <a:gd name="connsiteY118" fmla="*/ 0 h 10612860"/>
              <a:gd name="connsiteX0" fmla="*/ 1763037 w 3195530"/>
              <a:gd name="connsiteY0" fmla="*/ 2903008 h 10612860"/>
              <a:gd name="connsiteX1" fmla="*/ 1850995 w 3195530"/>
              <a:gd name="connsiteY1" fmla="*/ 3156579 h 10612860"/>
              <a:gd name="connsiteX2" fmla="*/ 1868097 w 3195530"/>
              <a:gd name="connsiteY2" fmla="*/ 2960638 h 10612860"/>
              <a:gd name="connsiteX3" fmla="*/ 1763037 w 3195530"/>
              <a:gd name="connsiteY3" fmla="*/ 2903008 h 10612860"/>
              <a:gd name="connsiteX4" fmla="*/ 1290800 w 3195530"/>
              <a:gd name="connsiteY4" fmla="*/ 0 h 10612860"/>
              <a:gd name="connsiteX5" fmla="*/ 1852755 w 3195530"/>
              <a:gd name="connsiteY5" fmla="*/ 556368 h 10612860"/>
              <a:gd name="connsiteX6" fmla="*/ 1880139 w 3195530"/>
              <a:gd name="connsiteY6" fmla="*/ 826219 h 10612860"/>
              <a:gd name="connsiteX7" fmla="*/ 1800885 w 3195530"/>
              <a:gd name="connsiteY7" fmla="*/ 889179 h 10612860"/>
              <a:gd name="connsiteX8" fmla="*/ 1665029 w 3195530"/>
              <a:gd name="connsiteY8" fmla="*/ 1234718 h 10612860"/>
              <a:gd name="connsiteX9" fmla="*/ 1649096 w 3195530"/>
              <a:gd name="connsiteY9" fmla="*/ 1339123 h 10612860"/>
              <a:gd name="connsiteX10" fmla="*/ 1534696 w 3195530"/>
              <a:gd name="connsiteY10" fmla="*/ 1530388 h 10612860"/>
              <a:gd name="connsiteX11" fmla="*/ 1721540 w 3195530"/>
              <a:gd name="connsiteY11" fmla="*/ 1740863 h 10612860"/>
              <a:gd name="connsiteX12" fmla="*/ 1724957 w 3195530"/>
              <a:gd name="connsiteY12" fmla="*/ 1755132 h 10612860"/>
              <a:gd name="connsiteX13" fmla="*/ 1652304 w 3195530"/>
              <a:gd name="connsiteY13" fmla="*/ 1750313 h 10612860"/>
              <a:gd name="connsiteX14" fmla="*/ 1751358 w 3195530"/>
              <a:gd name="connsiteY14" fmla="*/ 1930550 h 10612860"/>
              <a:gd name="connsiteX15" fmla="*/ 1724957 w 3195530"/>
              <a:gd name="connsiteY15" fmla="*/ 1755132 h 10612860"/>
              <a:gd name="connsiteX16" fmla="*/ 1736291 w 3195530"/>
              <a:gd name="connsiteY16" fmla="*/ 1755884 h 10612860"/>
              <a:gd name="connsiteX17" fmla="*/ 1721540 w 3195530"/>
              <a:gd name="connsiteY17" fmla="*/ 1740863 h 10612860"/>
              <a:gd name="connsiteX18" fmla="*/ 1667880 w 3195530"/>
              <a:gd name="connsiteY18" fmla="*/ 1609649 h 10612860"/>
              <a:gd name="connsiteX19" fmla="*/ 1658106 w 3195530"/>
              <a:gd name="connsiteY19" fmla="*/ 1372022 h 10612860"/>
              <a:gd name="connsiteX20" fmla="*/ 1734509 w 3195530"/>
              <a:gd name="connsiteY20" fmla="*/ 1541309 h 10612860"/>
              <a:gd name="connsiteX21" fmla="*/ 2326647 w 3195530"/>
              <a:gd name="connsiteY21" fmla="*/ 1715111 h 10612860"/>
              <a:gd name="connsiteX22" fmla="*/ 2509435 w 3195530"/>
              <a:gd name="connsiteY22" fmla="*/ 1794736 h 10612860"/>
              <a:gd name="connsiteX23" fmla="*/ 2606453 w 3195530"/>
              <a:gd name="connsiteY23" fmla="*/ 2095611 h 10612860"/>
              <a:gd name="connsiteX24" fmla="*/ 2672829 w 3195530"/>
              <a:gd name="connsiteY24" fmla="*/ 2178119 h 10612860"/>
              <a:gd name="connsiteX25" fmla="*/ 2670233 w 3195530"/>
              <a:gd name="connsiteY25" fmla="*/ 2302646 h 10612860"/>
              <a:gd name="connsiteX26" fmla="*/ 2712685 w 3195530"/>
              <a:gd name="connsiteY26" fmla="*/ 2352064 h 10612860"/>
              <a:gd name="connsiteX27" fmla="*/ 2702149 w 3195530"/>
              <a:gd name="connsiteY27" fmla="*/ 2404747 h 10612860"/>
              <a:gd name="connsiteX28" fmla="*/ 2763128 w 3195530"/>
              <a:gd name="connsiteY28" fmla="*/ 2436539 h 10612860"/>
              <a:gd name="connsiteX29" fmla="*/ 2757987 w 3195530"/>
              <a:gd name="connsiteY29" fmla="*/ 2539216 h 10612860"/>
              <a:gd name="connsiteX30" fmla="*/ 3024915 w 3195530"/>
              <a:gd name="connsiteY30" fmla="*/ 2938542 h 10612860"/>
              <a:gd name="connsiteX31" fmla="*/ 3138120 w 3195530"/>
              <a:gd name="connsiteY31" fmla="*/ 3005297 h 10612860"/>
              <a:gd name="connsiteX32" fmla="*/ 3194723 w 3195530"/>
              <a:gd name="connsiteY32" fmla="*/ 3333739 h 10612860"/>
              <a:gd name="connsiteX33" fmla="*/ 2857806 w 3195530"/>
              <a:gd name="connsiteY33" fmla="*/ 3656225 h 10612860"/>
              <a:gd name="connsiteX34" fmla="*/ 2542420 w 3195530"/>
              <a:gd name="connsiteY34" fmla="*/ 3660305 h 10612860"/>
              <a:gd name="connsiteX35" fmla="*/ 2461079 w 3195530"/>
              <a:gd name="connsiteY35" fmla="*/ 3610217 h 10612860"/>
              <a:gd name="connsiteX36" fmla="*/ 2503020 w 3195530"/>
              <a:gd name="connsiteY36" fmla="*/ 3730889 h 10612860"/>
              <a:gd name="connsiteX37" fmla="*/ 2445357 w 3195530"/>
              <a:gd name="connsiteY37" fmla="*/ 3730903 h 10612860"/>
              <a:gd name="connsiteX38" fmla="*/ 2445357 w 3195530"/>
              <a:gd name="connsiteY38" fmla="*/ 3964866 h 10612860"/>
              <a:gd name="connsiteX39" fmla="*/ 2459686 w 3195530"/>
              <a:gd name="connsiteY39" fmla="*/ 3964866 h 10612860"/>
              <a:gd name="connsiteX40" fmla="*/ 2469021 w 3195530"/>
              <a:gd name="connsiteY40" fmla="*/ 4013875 h 10612860"/>
              <a:gd name="connsiteX41" fmla="*/ 2974950 w 3195530"/>
              <a:gd name="connsiteY41" fmla="*/ 5593332 h 10612860"/>
              <a:gd name="connsiteX42" fmla="*/ 2708419 w 3195530"/>
              <a:gd name="connsiteY42" fmla="*/ 5730659 h 10612860"/>
              <a:gd name="connsiteX43" fmla="*/ 2736752 w 3195530"/>
              <a:gd name="connsiteY43" fmla="*/ 6385004 h 10612860"/>
              <a:gd name="connsiteX44" fmla="*/ 2718427 w 3195530"/>
              <a:gd name="connsiteY44" fmla="*/ 7009774 h 10612860"/>
              <a:gd name="connsiteX45" fmla="*/ 2690545 w 3195530"/>
              <a:gd name="connsiteY45" fmla="*/ 7429203 h 10612860"/>
              <a:gd name="connsiteX46" fmla="*/ 2595054 w 3195530"/>
              <a:gd name="connsiteY46" fmla="*/ 7760350 h 10612860"/>
              <a:gd name="connsiteX47" fmla="*/ 2500175 w 3195530"/>
              <a:gd name="connsiteY47" fmla="*/ 7873515 h 10612860"/>
              <a:gd name="connsiteX48" fmla="*/ 2483431 w 3195530"/>
              <a:gd name="connsiteY48" fmla="*/ 8113645 h 10612860"/>
              <a:gd name="connsiteX49" fmla="*/ 2412136 w 3195530"/>
              <a:gd name="connsiteY49" fmla="*/ 8776730 h 10612860"/>
              <a:gd name="connsiteX50" fmla="*/ 2380366 w 3195530"/>
              <a:gd name="connsiteY50" fmla="*/ 9173347 h 10612860"/>
              <a:gd name="connsiteX51" fmla="*/ 2396889 w 3195530"/>
              <a:gd name="connsiteY51" fmla="*/ 9467957 h 10612860"/>
              <a:gd name="connsiteX52" fmla="*/ 2454833 w 3195530"/>
              <a:gd name="connsiteY52" fmla="*/ 9613145 h 10612860"/>
              <a:gd name="connsiteX53" fmla="*/ 2424209 w 3195530"/>
              <a:gd name="connsiteY53" fmla="*/ 9804339 h 10612860"/>
              <a:gd name="connsiteX54" fmla="*/ 3134866 w 3195530"/>
              <a:gd name="connsiteY54" fmla="*/ 10341562 h 10612860"/>
              <a:gd name="connsiteX55" fmla="*/ 3160024 w 3195530"/>
              <a:gd name="connsiteY55" fmla="*/ 10564964 h 10612860"/>
              <a:gd name="connsiteX56" fmla="*/ 2531417 w 3195530"/>
              <a:gd name="connsiteY56" fmla="*/ 10550290 h 10612860"/>
              <a:gd name="connsiteX57" fmla="*/ 1876236 w 3195530"/>
              <a:gd name="connsiteY57" fmla="*/ 10303490 h 10612860"/>
              <a:gd name="connsiteX58" fmla="*/ 1861870 w 3195530"/>
              <a:gd name="connsiteY58" fmla="*/ 10020777 h 10612860"/>
              <a:gd name="connsiteX59" fmla="*/ 1835213 w 3195530"/>
              <a:gd name="connsiteY59" fmla="*/ 9894183 h 10612860"/>
              <a:gd name="connsiteX60" fmla="*/ 1882681 w 3195530"/>
              <a:gd name="connsiteY60" fmla="*/ 9589781 h 10612860"/>
              <a:gd name="connsiteX61" fmla="*/ 1802386 w 3195530"/>
              <a:gd name="connsiteY61" fmla="*/ 9334796 h 10612860"/>
              <a:gd name="connsiteX62" fmla="*/ 1800887 w 3195530"/>
              <a:gd name="connsiteY62" fmla="*/ 8152789 h 10612860"/>
              <a:gd name="connsiteX63" fmla="*/ 1935942 w 3195530"/>
              <a:gd name="connsiteY63" fmla="*/ 7506024 h 10612860"/>
              <a:gd name="connsiteX64" fmla="*/ 1876110 w 3195530"/>
              <a:gd name="connsiteY64" fmla="*/ 7319701 h 10612860"/>
              <a:gd name="connsiteX65" fmla="*/ 1916465 w 3195530"/>
              <a:gd name="connsiteY65" fmla="*/ 7164091 h 10612860"/>
              <a:gd name="connsiteX66" fmla="*/ 1910193 w 3195530"/>
              <a:gd name="connsiteY66" fmla="*/ 6839348 h 10612860"/>
              <a:gd name="connsiteX67" fmla="*/ 1707813 w 3195530"/>
              <a:gd name="connsiteY67" fmla="*/ 6238651 h 10612860"/>
              <a:gd name="connsiteX68" fmla="*/ 1377613 w 3195530"/>
              <a:gd name="connsiteY68" fmla="*/ 7441295 h 10612860"/>
              <a:gd name="connsiteX69" fmla="*/ 1374660 w 3195530"/>
              <a:gd name="connsiteY69" fmla="*/ 7650818 h 10612860"/>
              <a:gd name="connsiteX70" fmla="*/ 1267540 w 3195530"/>
              <a:gd name="connsiteY70" fmla="*/ 7793055 h 10612860"/>
              <a:gd name="connsiteX71" fmla="*/ 1278558 w 3195530"/>
              <a:gd name="connsiteY71" fmla="*/ 7897618 h 10612860"/>
              <a:gd name="connsiteX72" fmla="*/ 1205942 w 3195530"/>
              <a:gd name="connsiteY72" fmla="*/ 8057305 h 10612860"/>
              <a:gd name="connsiteX73" fmla="*/ 1033520 w 3195530"/>
              <a:gd name="connsiteY73" fmla="*/ 9173347 h 10612860"/>
              <a:gd name="connsiteX74" fmla="*/ 1054274 w 3195530"/>
              <a:gd name="connsiteY74" fmla="*/ 9656724 h 10612860"/>
              <a:gd name="connsiteX75" fmla="*/ 990267 w 3195530"/>
              <a:gd name="connsiteY75" fmla="*/ 10063276 h 10612860"/>
              <a:gd name="connsiteX76" fmla="*/ 1368683 w 3195530"/>
              <a:gd name="connsiteY76" fmla="*/ 10442252 h 10612860"/>
              <a:gd name="connsiteX77" fmla="*/ 918876 w 3195530"/>
              <a:gd name="connsiteY77" fmla="*/ 10600044 h 10612860"/>
              <a:gd name="connsiteX78" fmla="*/ 474779 w 3195530"/>
              <a:gd name="connsiteY78" fmla="*/ 10287718 h 10612860"/>
              <a:gd name="connsiteX79" fmla="*/ 566182 w 3195530"/>
              <a:gd name="connsiteY79" fmla="*/ 10019896 h 10612860"/>
              <a:gd name="connsiteX80" fmla="*/ 460825 w 3195530"/>
              <a:gd name="connsiteY80" fmla="*/ 9692724 h 10612860"/>
              <a:gd name="connsiteX81" fmla="*/ 511587 w 3195530"/>
              <a:gd name="connsiteY81" fmla="*/ 9032388 h 10612860"/>
              <a:gd name="connsiteX82" fmla="*/ 622935 w 3195530"/>
              <a:gd name="connsiteY82" fmla="*/ 7525502 h 10612860"/>
              <a:gd name="connsiteX83" fmla="*/ 669466 w 3195530"/>
              <a:gd name="connsiteY83" fmla="*/ 7311969 h 10612860"/>
              <a:gd name="connsiteX84" fmla="*/ 689870 w 3195530"/>
              <a:gd name="connsiteY84" fmla="*/ 7037851 h 10612860"/>
              <a:gd name="connsiteX85" fmla="*/ 677180 w 3195530"/>
              <a:gd name="connsiteY85" fmla="*/ 6796735 h 10612860"/>
              <a:gd name="connsiteX86" fmla="*/ 587421 w 3195530"/>
              <a:gd name="connsiteY86" fmla="*/ 6210025 h 10612860"/>
              <a:gd name="connsiteX87" fmla="*/ 503127 w 3195530"/>
              <a:gd name="connsiteY87" fmla="*/ 5850688 h 10612860"/>
              <a:gd name="connsiteX88" fmla="*/ 304621 w 3195530"/>
              <a:gd name="connsiteY88" fmla="*/ 5601332 h 10612860"/>
              <a:gd name="connsiteX89" fmla="*/ 461987 w 3195530"/>
              <a:gd name="connsiteY89" fmla="*/ 4201579 h 10612860"/>
              <a:gd name="connsiteX90" fmla="*/ 480370 w 3195530"/>
              <a:gd name="connsiteY90" fmla="*/ 4073429 h 10612860"/>
              <a:gd name="connsiteX91" fmla="*/ 480370 w 3195530"/>
              <a:gd name="connsiteY91" fmla="*/ 4037882 h 10612860"/>
              <a:gd name="connsiteX92" fmla="*/ 372115 w 3195530"/>
              <a:gd name="connsiteY92" fmla="*/ 3976393 h 10612860"/>
              <a:gd name="connsiteX93" fmla="*/ 348560 w 3195530"/>
              <a:gd name="connsiteY93" fmla="*/ 3964866 h 10612860"/>
              <a:gd name="connsiteX94" fmla="*/ 480370 w 3195530"/>
              <a:gd name="connsiteY94" fmla="*/ 3964866 h 10612860"/>
              <a:gd name="connsiteX95" fmla="*/ 480370 w 3195530"/>
              <a:gd name="connsiteY95" fmla="*/ 3731366 h 10612860"/>
              <a:gd name="connsiteX96" fmla="*/ 357520 w 3195530"/>
              <a:gd name="connsiteY96" fmla="*/ 3489579 h 10612860"/>
              <a:gd name="connsiteX97" fmla="*/ 296032 w 3195530"/>
              <a:gd name="connsiteY97" fmla="*/ 3332537 h 10612860"/>
              <a:gd name="connsiteX98" fmla="*/ 312879 w 3195530"/>
              <a:gd name="connsiteY98" fmla="*/ 3170839 h 10612860"/>
              <a:gd name="connsiteX99" fmla="*/ 258721 w 3195530"/>
              <a:gd name="connsiteY99" fmla="*/ 3134915 h 10612860"/>
              <a:gd name="connsiteX100" fmla="*/ 207412 w 3195530"/>
              <a:gd name="connsiteY100" fmla="*/ 2897913 h 10612860"/>
              <a:gd name="connsiteX101" fmla="*/ 54452 w 3195530"/>
              <a:gd name="connsiteY101" fmla="*/ 2538400 h 10612860"/>
              <a:gd name="connsiteX102" fmla="*/ 9303 w 3195530"/>
              <a:gd name="connsiteY102" fmla="*/ 2186090 h 10612860"/>
              <a:gd name="connsiteX103" fmla="*/ 81583 w 3195530"/>
              <a:gd name="connsiteY103" fmla="*/ 1743638 h 10612860"/>
              <a:gd name="connsiteX104" fmla="*/ 649543 w 3195530"/>
              <a:gd name="connsiteY104" fmla="*/ 1494582 h 10612860"/>
              <a:gd name="connsiteX105" fmla="*/ 945925 w 3195530"/>
              <a:gd name="connsiteY105" fmla="*/ 1232699 h 10612860"/>
              <a:gd name="connsiteX106" fmla="*/ 952102 w 3195530"/>
              <a:gd name="connsiteY106" fmla="*/ 1238129 h 10612860"/>
              <a:gd name="connsiteX107" fmla="*/ 1453685 w 3195530"/>
              <a:gd name="connsiteY107" fmla="*/ 1885887 h 10612860"/>
              <a:gd name="connsiteX108" fmla="*/ 1302916 w 3195530"/>
              <a:gd name="connsiteY108" fmla="*/ 1712325 h 10612860"/>
              <a:gd name="connsiteX109" fmla="*/ 1505401 w 3195530"/>
              <a:gd name="connsiteY109" fmla="*/ 1530023 h 10612860"/>
              <a:gd name="connsiteX110" fmla="*/ 1518343 w 3195530"/>
              <a:gd name="connsiteY110" fmla="*/ 1530185 h 10612860"/>
              <a:gd name="connsiteX111" fmla="*/ 1411743 w 3195530"/>
              <a:gd name="connsiteY111" fmla="*/ 1476618 h 10612860"/>
              <a:gd name="connsiteX112" fmla="*/ 1132853 w 3195530"/>
              <a:gd name="connsiteY112" fmla="*/ 1356460 h 10612860"/>
              <a:gd name="connsiteX113" fmla="*/ 987224 w 3195530"/>
              <a:gd name="connsiteY113" fmla="*/ 1196250 h 10612860"/>
              <a:gd name="connsiteX114" fmla="*/ 888169 w 3195530"/>
              <a:gd name="connsiteY114" fmla="*/ 929232 h 10612860"/>
              <a:gd name="connsiteX115" fmla="*/ 827953 w 3195530"/>
              <a:gd name="connsiteY115" fmla="*/ 971350 h 10612860"/>
              <a:gd name="connsiteX116" fmla="*/ 713322 w 3195530"/>
              <a:gd name="connsiteY116" fmla="*/ 695928 h 10612860"/>
              <a:gd name="connsiteX117" fmla="*/ 783974 w 3195530"/>
              <a:gd name="connsiteY117" fmla="*/ 630038 h 10612860"/>
              <a:gd name="connsiteX118" fmla="*/ 1290800 w 3195530"/>
              <a:gd name="connsiteY118" fmla="*/ 0 h 10612860"/>
              <a:gd name="connsiteX0" fmla="*/ 1763037 w 3195530"/>
              <a:gd name="connsiteY0" fmla="*/ 2903008 h 10612860"/>
              <a:gd name="connsiteX1" fmla="*/ 1850995 w 3195530"/>
              <a:gd name="connsiteY1" fmla="*/ 3156579 h 10612860"/>
              <a:gd name="connsiteX2" fmla="*/ 1868097 w 3195530"/>
              <a:gd name="connsiteY2" fmla="*/ 2960638 h 10612860"/>
              <a:gd name="connsiteX3" fmla="*/ 1763037 w 3195530"/>
              <a:gd name="connsiteY3" fmla="*/ 2903008 h 10612860"/>
              <a:gd name="connsiteX4" fmla="*/ 1290800 w 3195530"/>
              <a:gd name="connsiteY4" fmla="*/ 0 h 10612860"/>
              <a:gd name="connsiteX5" fmla="*/ 1852755 w 3195530"/>
              <a:gd name="connsiteY5" fmla="*/ 556368 h 10612860"/>
              <a:gd name="connsiteX6" fmla="*/ 1880139 w 3195530"/>
              <a:gd name="connsiteY6" fmla="*/ 826219 h 10612860"/>
              <a:gd name="connsiteX7" fmla="*/ 1800885 w 3195530"/>
              <a:gd name="connsiteY7" fmla="*/ 889179 h 10612860"/>
              <a:gd name="connsiteX8" fmla="*/ 1665029 w 3195530"/>
              <a:gd name="connsiteY8" fmla="*/ 1234718 h 10612860"/>
              <a:gd name="connsiteX9" fmla="*/ 1649096 w 3195530"/>
              <a:gd name="connsiteY9" fmla="*/ 1339123 h 10612860"/>
              <a:gd name="connsiteX10" fmla="*/ 1534696 w 3195530"/>
              <a:gd name="connsiteY10" fmla="*/ 1530388 h 10612860"/>
              <a:gd name="connsiteX11" fmla="*/ 1721540 w 3195530"/>
              <a:gd name="connsiteY11" fmla="*/ 1740863 h 10612860"/>
              <a:gd name="connsiteX12" fmla="*/ 1724957 w 3195530"/>
              <a:gd name="connsiteY12" fmla="*/ 1755132 h 10612860"/>
              <a:gd name="connsiteX13" fmla="*/ 1652304 w 3195530"/>
              <a:gd name="connsiteY13" fmla="*/ 1750313 h 10612860"/>
              <a:gd name="connsiteX14" fmla="*/ 1751358 w 3195530"/>
              <a:gd name="connsiteY14" fmla="*/ 1930550 h 10612860"/>
              <a:gd name="connsiteX15" fmla="*/ 1724957 w 3195530"/>
              <a:gd name="connsiteY15" fmla="*/ 1755132 h 10612860"/>
              <a:gd name="connsiteX16" fmla="*/ 1736291 w 3195530"/>
              <a:gd name="connsiteY16" fmla="*/ 1755884 h 10612860"/>
              <a:gd name="connsiteX17" fmla="*/ 1721540 w 3195530"/>
              <a:gd name="connsiteY17" fmla="*/ 1740863 h 10612860"/>
              <a:gd name="connsiteX18" fmla="*/ 1667880 w 3195530"/>
              <a:gd name="connsiteY18" fmla="*/ 1609649 h 10612860"/>
              <a:gd name="connsiteX19" fmla="*/ 1658106 w 3195530"/>
              <a:gd name="connsiteY19" fmla="*/ 1372022 h 10612860"/>
              <a:gd name="connsiteX20" fmla="*/ 1734509 w 3195530"/>
              <a:gd name="connsiteY20" fmla="*/ 1541309 h 10612860"/>
              <a:gd name="connsiteX21" fmla="*/ 2326647 w 3195530"/>
              <a:gd name="connsiteY21" fmla="*/ 1715111 h 10612860"/>
              <a:gd name="connsiteX22" fmla="*/ 2509435 w 3195530"/>
              <a:gd name="connsiteY22" fmla="*/ 1794736 h 10612860"/>
              <a:gd name="connsiteX23" fmla="*/ 2606453 w 3195530"/>
              <a:gd name="connsiteY23" fmla="*/ 2095611 h 10612860"/>
              <a:gd name="connsiteX24" fmla="*/ 2672829 w 3195530"/>
              <a:gd name="connsiteY24" fmla="*/ 2178119 h 10612860"/>
              <a:gd name="connsiteX25" fmla="*/ 2670233 w 3195530"/>
              <a:gd name="connsiteY25" fmla="*/ 2302646 h 10612860"/>
              <a:gd name="connsiteX26" fmla="*/ 2712685 w 3195530"/>
              <a:gd name="connsiteY26" fmla="*/ 2352064 h 10612860"/>
              <a:gd name="connsiteX27" fmla="*/ 2702149 w 3195530"/>
              <a:gd name="connsiteY27" fmla="*/ 2404747 h 10612860"/>
              <a:gd name="connsiteX28" fmla="*/ 2763128 w 3195530"/>
              <a:gd name="connsiteY28" fmla="*/ 2436539 h 10612860"/>
              <a:gd name="connsiteX29" fmla="*/ 2757987 w 3195530"/>
              <a:gd name="connsiteY29" fmla="*/ 2539216 h 10612860"/>
              <a:gd name="connsiteX30" fmla="*/ 3024915 w 3195530"/>
              <a:gd name="connsiteY30" fmla="*/ 2938542 h 10612860"/>
              <a:gd name="connsiteX31" fmla="*/ 3138120 w 3195530"/>
              <a:gd name="connsiteY31" fmla="*/ 3005297 h 10612860"/>
              <a:gd name="connsiteX32" fmla="*/ 3194723 w 3195530"/>
              <a:gd name="connsiteY32" fmla="*/ 3333739 h 10612860"/>
              <a:gd name="connsiteX33" fmla="*/ 2857806 w 3195530"/>
              <a:gd name="connsiteY33" fmla="*/ 3656225 h 10612860"/>
              <a:gd name="connsiteX34" fmla="*/ 2542420 w 3195530"/>
              <a:gd name="connsiteY34" fmla="*/ 3660305 h 10612860"/>
              <a:gd name="connsiteX35" fmla="*/ 2461079 w 3195530"/>
              <a:gd name="connsiteY35" fmla="*/ 3610217 h 10612860"/>
              <a:gd name="connsiteX36" fmla="*/ 2503020 w 3195530"/>
              <a:gd name="connsiteY36" fmla="*/ 3730889 h 10612860"/>
              <a:gd name="connsiteX37" fmla="*/ 2445357 w 3195530"/>
              <a:gd name="connsiteY37" fmla="*/ 3730903 h 10612860"/>
              <a:gd name="connsiteX38" fmla="*/ 2445357 w 3195530"/>
              <a:gd name="connsiteY38" fmla="*/ 3964866 h 10612860"/>
              <a:gd name="connsiteX39" fmla="*/ 2459686 w 3195530"/>
              <a:gd name="connsiteY39" fmla="*/ 3964866 h 10612860"/>
              <a:gd name="connsiteX40" fmla="*/ 2469021 w 3195530"/>
              <a:gd name="connsiteY40" fmla="*/ 4013875 h 10612860"/>
              <a:gd name="connsiteX41" fmla="*/ 2974950 w 3195530"/>
              <a:gd name="connsiteY41" fmla="*/ 5593332 h 10612860"/>
              <a:gd name="connsiteX42" fmla="*/ 2708419 w 3195530"/>
              <a:gd name="connsiteY42" fmla="*/ 5730659 h 10612860"/>
              <a:gd name="connsiteX43" fmla="*/ 2736752 w 3195530"/>
              <a:gd name="connsiteY43" fmla="*/ 6385004 h 10612860"/>
              <a:gd name="connsiteX44" fmla="*/ 2718427 w 3195530"/>
              <a:gd name="connsiteY44" fmla="*/ 7009774 h 10612860"/>
              <a:gd name="connsiteX45" fmla="*/ 2690545 w 3195530"/>
              <a:gd name="connsiteY45" fmla="*/ 7429203 h 10612860"/>
              <a:gd name="connsiteX46" fmla="*/ 2595054 w 3195530"/>
              <a:gd name="connsiteY46" fmla="*/ 7760350 h 10612860"/>
              <a:gd name="connsiteX47" fmla="*/ 2500175 w 3195530"/>
              <a:gd name="connsiteY47" fmla="*/ 7873515 h 10612860"/>
              <a:gd name="connsiteX48" fmla="*/ 2483431 w 3195530"/>
              <a:gd name="connsiteY48" fmla="*/ 8113645 h 10612860"/>
              <a:gd name="connsiteX49" fmla="*/ 2412136 w 3195530"/>
              <a:gd name="connsiteY49" fmla="*/ 8776730 h 10612860"/>
              <a:gd name="connsiteX50" fmla="*/ 2380366 w 3195530"/>
              <a:gd name="connsiteY50" fmla="*/ 9173347 h 10612860"/>
              <a:gd name="connsiteX51" fmla="*/ 2396889 w 3195530"/>
              <a:gd name="connsiteY51" fmla="*/ 9467957 h 10612860"/>
              <a:gd name="connsiteX52" fmla="*/ 2454833 w 3195530"/>
              <a:gd name="connsiteY52" fmla="*/ 9613145 h 10612860"/>
              <a:gd name="connsiteX53" fmla="*/ 2424209 w 3195530"/>
              <a:gd name="connsiteY53" fmla="*/ 9804339 h 10612860"/>
              <a:gd name="connsiteX54" fmla="*/ 3134866 w 3195530"/>
              <a:gd name="connsiteY54" fmla="*/ 10341562 h 10612860"/>
              <a:gd name="connsiteX55" fmla="*/ 3160024 w 3195530"/>
              <a:gd name="connsiteY55" fmla="*/ 10564964 h 10612860"/>
              <a:gd name="connsiteX56" fmla="*/ 2531417 w 3195530"/>
              <a:gd name="connsiteY56" fmla="*/ 10550290 h 10612860"/>
              <a:gd name="connsiteX57" fmla="*/ 1876236 w 3195530"/>
              <a:gd name="connsiteY57" fmla="*/ 10303490 h 10612860"/>
              <a:gd name="connsiteX58" fmla="*/ 1861870 w 3195530"/>
              <a:gd name="connsiteY58" fmla="*/ 10020777 h 10612860"/>
              <a:gd name="connsiteX59" fmla="*/ 1835213 w 3195530"/>
              <a:gd name="connsiteY59" fmla="*/ 9894183 h 10612860"/>
              <a:gd name="connsiteX60" fmla="*/ 1882681 w 3195530"/>
              <a:gd name="connsiteY60" fmla="*/ 9589781 h 10612860"/>
              <a:gd name="connsiteX61" fmla="*/ 1802386 w 3195530"/>
              <a:gd name="connsiteY61" fmla="*/ 9334796 h 10612860"/>
              <a:gd name="connsiteX62" fmla="*/ 1800887 w 3195530"/>
              <a:gd name="connsiteY62" fmla="*/ 8152789 h 10612860"/>
              <a:gd name="connsiteX63" fmla="*/ 1935942 w 3195530"/>
              <a:gd name="connsiteY63" fmla="*/ 7506024 h 10612860"/>
              <a:gd name="connsiteX64" fmla="*/ 1876110 w 3195530"/>
              <a:gd name="connsiteY64" fmla="*/ 7319701 h 10612860"/>
              <a:gd name="connsiteX65" fmla="*/ 1916465 w 3195530"/>
              <a:gd name="connsiteY65" fmla="*/ 7164091 h 10612860"/>
              <a:gd name="connsiteX66" fmla="*/ 1910193 w 3195530"/>
              <a:gd name="connsiteY66" fmla="*/ 6839348 h 10612860"/>
              <a:gd name="connsiteX67" fmla="*/ 1707813 w 3195530"/>
              <a:gd name="connsiteY67" fmla="*/ 6238651 h 10612860"/>
              <a:gd name="connsiteX68" fmla="*/ 1377613 w 3195530"/>
              <a:gd name="connsiteY68" fmla="*/ 7441295 h 10612860"/>
              <a:gd name="connsiteX69" fmla="*/ 1374660 w 3195530"/>
              <a:gd name="connsiteY69" fmla="*/ 7650818 h 10612860"/>
              <a:gd name="connsiteX70" fmla="*/ 1267540 w 3195530"/>
              <a:gd name="connsiteY70" fmla="*/ 7793055 h 10612860"/>
              <a:gd name="connsiteX71" fmla="*/ 1278558 w 3195530"/>
              <a:gd name="connsiteY71" fmla="*/ 7897618 h 10612860"/>
              <a:gd name="connsiteX72" fmla="*/ 1205942 w 3195530"/>
              <a:gd name="connsiteY72" fmla="*/ 8057305 h 10612860"/>
              <a:gd name="connsiteX73" fmla="*/ 1033520 w 3195530"/>
              <a:gd name="connsiteY73" fmla="*/ 9173347 h 10612860"/>
              <a:gd name="connsiteX74" fmla="*/ 1054274 w 3195530"/>
              <a:gd name="connsiteY74" fmla="*/ 9656724 h 10612860"/>
              <a:gd name="connsiteX75" fmla="*/ 990267 w 3195530"/>
              <a:gd name="connsiteY75" fmla="*/ 10063276 h 10612860"/>
              <a:gd name="connsiteX76" fmla="*/ 1368683 w 3195530"/>
              <a:gd name="connsiteY76" fmla="*/ 10442252 h 10612860"/>
              <a:gd name="connsiteX77" fmla="*/ 918876 w 3195530"/>
              <a:gd name="connsiteY77" fmla="*/ 10600044 h 10612860"/>
              <a:gd name="connsiteX78" fmla="*/ 474779 w 3195530"/>
              <a:gd name="connsiteY78" fmla="*/ 10287718 h 10612860"/>
              <a:gd name="connsiteX79" fmla="*/ 566182 w 3195530"/>
              <a:gd name="connsiteY79" fmla="*/ 10019896 h 10612860"/>
              <a:gd name="connsiteX80" fmla="*/ 460825 w 3195530"/>
              <a:gd name="connsiteY80" fmla="*/ 9692724 h 10612860"/>
              <a:gd name="connsiteX81" fmla="*/ 511587 w 3195530"/>
              <a:gd name="connsiteY81" fmla="*/ 9032388 h 10612860"/>
              <a:gd name="connsiteX82" fmla="*/ 622935 w 3195530"/>
              <a:gd name="connsiteY82" fmla="*/ 7525502 h 10612860"/>
              <a:gd name="connsiteX83" fmla="*/ 669466 w 3195530"/>
              <a:gd name="connsiteY83" fmla="*/ 7311969 h 10612860"/>
              <a:gd name="connsiteX84" fmla="*/ 689870 w 3195530"/>
              <a:gd name="connsiteY84" fmla="*/ 7037851 h 10612860"/>
              <a:gd name="connsiteX85" fmla="*/ 677180 w 3195530"/>
              <a:gd name="connsiteY85" fmla="*/ 6796735 h 10612860"/>
              <a:gd name="connsiteX86" fmla="*/ 587421 w 3195530"/>
              <a:gd name="connsiteY86" fmla="*/ 6210025 h 10612860"/>
              <a:gd name="connsiteX87" fmla="*/ 503127 w 3195530"/>
              <a:gd name="connsiteY87" fmla="*/ 5850688 h 10612860"/>
              <a:gd name="connsiteX88" fmla="*/ 304621 w 3195530"/>
              <a:gd name="connsiteY88" fmla="*/ 5601332 h 10612860"/>
              <a:gd name="connsiteX89" fmla="*/ 461987 w 3195530"/>
              <a:gd name="connsiteY89" fmla="*/ 4201579 h 10612860"/>
              <a:gd name="connsiteX90" fmla="*/ 480370 w 3195530"/>
              <a:gd name="connsiteY90" fmla="*/ 4073429 h 10612860"/>
              <a:gd name="connsiteX91" fmla="*/ 480370 w 3195530"/>
              <a:gd name="connsiteY91" fmla="*/ 4037882 h 10612860"/>
              <a:gd name="connsiteX92" fmla="*/ 372115 w 3195530"/>
              <a:gd name="connsiteY92" fmla="*/ 3976393 h 10612860"/>
              <a:gd name="connsiteX93" fmla="*/ 480370 w 3195530"/>
              <a:gd name="connsiteY93" fmla="*/ 3964866 h 10612860"/>
              <a:gd name="connsiteX94" fmla="*/ 480370 w 3195530"/>
              <a:gd name="connsiteY94" fmla="*/ 3731366 h 10612860"/>
              <a:gd name="connsiteX95" fmla="*/ 357520 w 3195530"/>
              <a:gd name="connsiteY95" fmla="*/ 3489579 h 10612860"/>
              <a:gd name="connsiteX96" fmla="*/ 296032 w 3195530"/>
              <a:gd name="connsiteY96" fmla="*/ 3332537 h 10612860"/>
              <a:gd name="connsiteX97" fmla="*/ 312879 w 3195530"/>
              <a:gd name="connsiteY97" fmla="*/ 3170839 h 10612860"/>
              <a:gd name="connsiteX98" fmla="*/ 258721 w 3195530"/>
              <a:gd name="connsiteY98" fmla="*/ 3134915 h 10612860"/>
              <a:gd name="connsiteX99" fmla="*/ 207412 w 3195530"/>
              <a:gd name="connsiteY99" fmla="*/ 2897913 h 10612860"/>
              <a:gd name="connsiteX100" fmla="*/ 54452 w 3195530"/>
              <a:gd name="connsiteY100" fmla="*/ 2538400 h 10612860"/>
              <a:gd name="connsiteX101" fmla="*/ 9303 w 3195530"/>
              <a:gd name="connsiteY101" fmla="*/ 2186090 h 10612860"/>
              <a:gd name="connsiteX102" fmla="*/ 81583 w 3195530"/>
              <a:gd name="connsiteY102" fmla="*/ 1743638 h 10612860"/>
              <a:gd name="connsiteX103" fmla="*/ 649543 w 3195530"/>
              <a:gd name="connsiteY103" fmla="*/ 1494582 h 10612860"/>
              <a:gd name="connsiteX104" fmla="*/ 945925 w 3195530"/>
              <a:gd name="connsiteY104" fmla="*/ 1232699 h 10612860"/>
              <a:gd name="connsiteX105" fmla="*/ 952102 w 3195530"/>
              <a:gd name="connsiteY105" fmla="*/ 1238129 h 10612860"/>
              <a:gd name="connsiteX106" fmla="*/ 1453685 w 3195530"/>
              <a:gd name="connsiteY106" fmla="*/ 1885887 h 10612860"/>
              <a:gd name="connsiteX107" fmla="*/ 1302916 w 3195530"/>
              <a:gd name="connsiteY107" fmla="*/ 1712325 h 10612860"/>
              <a:gd name="connsiteX108" fmla="*/ 1505401 w 3195530"/>
              <a:gd name="connsiteY108" fmla="*/ 1530023 h 10612860"/>
              <a:gd name="connsiteX109" fmla="*/ 1518343 w 3195530"/>
              <a:gd name="connsiteY109" fmla="*/ 1530185 h 10612860"/>
              <a:gd name="connsiteX110" fmla="*/ 1411743 w 3195530"/>
              <a:gd name="connsiteY110" fmla="*/ 1476618 h 10612860"/>
              <a:gd name="connsiteX111" fmla="*/ 1132853 w 3195530"/>
              <a:gd name="connsiteY111" fmla="*/ 1356460 h 10612860"/>
              <a:gd name="connsiteX112" fmla="*/ 987224 w 3195530"/>
              <a:gd name="connsiteY112" fmla="*/ 1196250 h 10612860"/>
              <a:gd name="connsiteX113" fmla="*/ 888169 w 3195530"/>
              <a:gd name="connsiteY113" fmla="*/ 929232 h 10612860"/>
              <a:gd name="connsiteX114" fmla="*/ 827953 w 3195530"/>
              <a:gd name="connsiteY114" fmla="*/ 971350 h 10612860"/>
              <a:gd name="connsiteX115" fmla="*/ 713322 w 3195530"/>
              <a:gd name="connsiteY115" fmla="*/ 695928 h 10612860"/>
              <a:gd name="connsiteX116" fmla="*/ 783974 w 3195530"/>
              <a:gd name="connsiteY116" fmla="*/ 630038 h 10612860"/>
              <a:gd name="connsiteX117" fmla="*/ 1290800 w 3195530"/>
              <a:gd name="connsiteY117" fmla="*/ 0 h 10612860"/>
              <a:gd name="connsiteX0" fmla="*/ 1763037 w 3195530"/>
              <a:gd name="connsiteY0" fmla="*/ 2903008 h 10612860"/>
              <a:gd name="connsiteX1" fmla="*/ 1850995 w 3195530"/>
              <a:gd name="connsiteY1" fmla="*/ 3156579 h 10612860"/>
              <a:gd name="connsiteX2" fmla="*/ 1868097 w 3195530"/>
              <a:gd name="connsiteY2" fmla="*/ 2960638 h 10612860"/>
              <a:gd name="connsiteX3" fmla="*/ 1763037 w 3195530"/>
              <a:gd name="connsiteY3" fmla="*/ 2903008 h 10612860"/>
              <a:gd name="connsiteX4" fmla="*/ 1290800 w 3195530"/>
              <a:gd name="connsiteY4" fmla="*/ 0 h 10612860"/>
              <a:gd name="connsiteX5" fmla="*/ 1852755 w 3195530"/>
              <a:gd name="connsiteY5" fmla="*/ 556368 h 10612860"/>
              <a:gd name="connsiteX6" fmla="*/ 1880139 w 3195530"/>
              <a:gd name="connsiteY6" fmla="*/ 826219 h 10612860"/>
              <a:gd name="connsiteX7" fmla="*/ 1800885 w 3195530"/>
              <a:gd name="connsiteY7" fmla="*/ 889179 h 10612860"/>
              <a:gd name="connsiteX8" fmla="*/ 1665029 w 3195530"/>
              <a:gd name="connsiteY8" fmla="*/ 1234718 h 10612860"/>
              <a:gd name="connsiteX9" fmla="*/ 1649096 w 3195530"/>
              <a:gd name="connsiteY9" fmla="*/ 1339123 h 10612860"/>
              <a:gd name="connsiteX10" fmla="*/ 1534696 w 3195530"/>
              <a:gd name="connsiteY10" fmla="*/ 1530388 h 10612860"/>
              <a:gd name="connsiteX11" fmla="*/ 1721540 w 3195530"/>
              <a:gd name="connsiteY11" fmla="*/ 1740863 h 10612860"/>
              <a:gd name="connsiteX12" fmla="*/ 1724957 w 3195530"/>
              <a:gd name="connsiteY12" fmla="*/ 1755132 h 10612860"/>
              <a:gd name="connsiteX13" fmla="*/ 1652304 w 3195530"/>
              <a:gd name="connsiteY13" fmla="*/ 1750313 h 10612860"/>
              <a:gd name="connsiteX14" fmla="*/ 1751358 w 3195530"/>
              <a:gd name="connsiteY14" fmla="*/ 1930550 h 10612860"/>
              <a:gd name="connsiteX15" fmla="*/ 1724957 w 3195530"/>
              <a:gd name="connsiteY15" fmla="*/ 1755132 h 10612860"/>
              <a:gd name="connsiteX16" fmla="*/ 1736291 w 3195530"/>
              <a:gd name="connsiteY16" fmla="*/ 1755884 h 10612860"/>
              <a:gd name="connsiteX17" fmla="*/ 1721540 w 3195530"/>
              <a:gd name="connsiteY17" fmla="*/ 1740863 h 10612860"/>
              <a:gd name="connsiteX18" fmla="*/ 1667880 w 3195530"/>
              <a:gd name="connsiteY18" fmla="*/ 1609649 h 10612860"/>
              <a:gd name="connsiteX19" fmla="*/ 1658106 w 3195530"/>
              <a:gd name="connsiteY19" fmla="*/ 1372022 h 10612860"/>
              <a:gd name="connsiteX20" fmla="*/ 1734509 w 3195530"/>
              <a:gd name="connsiteY20" fmla="*/ 1541309 h 10612860"/>
              <a:gd name="connsiteX21" fmla="*/ 2326647 w 3195530"/>
              <a:gd name="connsiteY21" fmla="*/ 1715111 h 10612860"/>
              <a:gd name="connsiteX22" fmla="*/ 2509435 w 3195530"/>
              <a:gd name="connsiteY22" fmla="*/ 1794736 h 10612860"/>
              <a:gd name="connsiteX23" fmla="*/ 2606453 w 3195530"/>
              <a:gd name="connsiteY23" fmla="*/ 2095611 h 10612860"/>
              <a:gd name="connsiteX24" fmla="*/ 2672829 w 3195530"/>
              <a:gd name="connsiteY24" fmla="*/ 2178119 h 10612860"/>
              <a:gd name="connsiteX25" fmla="*/ 2670233 w 3195530"/>
              <a:gd name="connsiteY25" fmla="*/ 2302646 h 10612860"/>
              <a:gd name="connsiteX26" fmla="*/ 2712685 w 3195530"/>
              <a:gd name="connsiteY26" fmla="*/ 2352064 h 10612860"/>
              <a:gd name="connsiteX27" fmla="*/ 2702149 w 3195530"/>
              <a:gd name="connsiteY27" fmla="*/ 2404747 h 10612860"/>
              <a:gd name="connsiteX28" fmla="*/ 2763128 w 3195530"/>
              <a:gd name="connsiteY28" fmla="*/ 2436539 h 10612860"/>
              <a:gd name="connsiteX29" fmla="*/ 2757987 w 3195530"/>
              <a:gd name="connsiteY29" fmla="*/ 2539216 h 10612860"/>
              <a:gd name="connsiteX30" fmla="*/ 3024915 w 3195530"/>
              <a:gd name="connsiteY30" fmla="*/ 2938542 h 10612860"/>
              <a:gd name="connsiteX31" fmla="*/ 3138120 w 3195530"/>
              <a:gd name="connsiteY31" fmla="*/ 3005297 h 10612860"/>
              <a:gd name="connsiteX32" fmla="*/ 3194723 w 3195530"/>
              <a:gd name="connsiteY32" fmla="*/ 3333739 h 10612860"/>
              <a:gd name="connsiteX33" fmla="*/ 2857806 w 3195530"/>
              <a:gd name="connsiteY33" fmla="*/ 3656225 h 10612860"/>
              <a:gd name="connsiteX34" fmla="*/ 2542420 w 3195530"/>
              <a:gd name="connsiteY34" fmla="*/ 3660305 h 10612860"/>
              <a:gd name="connsiteX35" fmla="*/ 2461079 w 3195530"/>
              <a:gd name="connsiteY35" fmla="*/ 3610217 h 10612860"/>
              <a:gd name="connsiteX36" fmla="*/ 2503020 w 3195530"/>
              <a:gd name="connsiteY36" fmla="*/ 3730889 h 10612860"/>
              <a:gd name="connsiteX37" fmla="*/ 2445357 w 3195530"/>
              <a:gd name="connsiteY37" fmla="*/ 3730903 h 10612860"/>
              <a:gd name="connsiteX38" fmla="*/ 2445357 w 3195530"/>
              <a:gd name="connsiteY38" fmla="*/ 3964866 h 10612860"/>
              <a:gd name="connsiteX39" fmla="*/ 2459686 w 3195530"/>
              <a:gd name="connsiteY39" fmla="*/ 3964866 h 10612860"/>
              <a:gd name="connsiteX40" fmla="*/ 2469021 w 3195530"/>
              <a:gd name="connsiteY40" fmla="*/ 4013875 h 10612860"/>
              <a:gd name="connsiteX41" fmla="*/ 2974950 w 3195530"/>
              <a:gd name="connsiteY41" fmla="*/ 5593332 h 10612860"/>
              <a:gd name="connsiteX42" fmla="*/ 2708419 w 3195530"/>
              <a:gd name="connsiteY42" fmla="*/ 5730659 h 10612860"/>
              <a:gd name="connsiteX43" fmla="*/ 2736752 w 3195530"/>
              <a:gd name="connsiteY43" fmla="*/ 6385004 h 10612860"/>
              <a:gd name="connsiteX44" fmla="*/ 2718427 w 3195530"/>
              <a:gd name="connsiteY44" fmla="*/ 7009774 h 10612860"/>
              <a:gd name="connsiteX45" fmla="*/ 2690545 w 3195530"/>
              <a:gd name="connsiteY45" fmla="*/ 7429203 h 10612860"/>
              <a:gd name="connsiteX46" fmla="*/ 2595054 w 3195530"/>
              <a:gd name="connsiteY46" fmla="*/ 7760350 h 10612860"/>
              <a:gd name="connsiteX47" fmla="*/ 2500175 w 3195530"/>
              <a:gd name="connsiteY47" fmla="*/ 7873515 h 10612860"/>
              <a:gd name="connsiteX48" fmla="*/ 2483431 w 3195530"/>
              <a:gd name="connsiteY48" fmla="*/ 8113645 h 10612860"/>
              <a:gd name="connsiteX49" fmla="*/ 2412136 w 3195530"/>
              <a:gd name="connsiteY49" fmla="*/ 8776730 h 10612860"/>
              <a:gd name="connsiteX50" fmla="*/ 2380366 w 3195530"/>
              <a:gd name="connsiteY50" fmla="*/ 9173347 h 10612860"/>
              <a:gd name="connsiteX51" fmla="*/ 2396889 w 3195530"/>
              <a:gd name="connsiteY51" fmla="*/ 9467957 h 10612860"/>
              <a:gd name="connsiteX52" fmla="*/ 2454833 w 3195530"/>
              <a:gd name="connsiteY52" fmla="*/ 9613145 h 10612860"/>
              <a:gd name="connsiteX53" fmla="*/ 2424209 w 3195530"/>
              <a:gd name="connsiteY53" fmla="*/ 9804339 h 10612860"/>
              <a:gd name="connsiteX54" fmla="*/ 3134866 w 3195530"/>
              <a:gd name="connsiteY54" fmla="*/ 10341562 h 10612860"/>
              <a:gd name="connsiteX55" fmla="*/ 3160024 w 3195530"/>
              <a:gd name="connsiteY55" fmla="*/ 10564964 h 10612860"/>
              <a:gd name="connsiteX56" fmla="*/ 2531417 w 3195530"/>
              <a:gd name="connsiteY56" fmla="*/ 10550290 h 10612860"/>
              <a:gd name="connsiteX57" fmla="*/ 1876236 w 3195530"/>
              <a:gd name="connsiteY57" fmla="*/ 10303490 h 10612860"/>
              <a:gd name="connsiteX58" fmla="*/ 1861870 w 3195530"/>
              <a:gd name="connsiteY58" fmla="*/ 10020777 h 10612860"/>
              <a:gd name="connsiteX59" fmla="*/ 1835213 w 3195530"/>
              <a:gd name="connsiteY59" fmla="*/ 9894183 h 10612860"/>
              <a:gd name="connsiteX60" fmla="*/ 1882681 w 3195530"/>
              <a:gd name="connsiteY60" fmla="*/ 9589781 h 10612860"/>
              <a:gd name="connsiteX61" fmla="*/ 1802386 w 3195530"/>
              <a:gd name="connsiteY61" fmla="*/ 9334796 h 10612860"/>
              <a:gd name="connsiteX62" fmla="*/ 1800887 w 3195530"/>
              <a:gd name="connsiteY62" fmla="*/ 8152789 h 10612860"/>
              <a:gd name="connsiteX63" fmla="*/ 1935942 w 3195530"/>
              <a:gd name="connsiteY63" fmla="*/ 7506024 h 10612860"/>
              <a:gd name="connsiteX64" fmla="*/ 1876110 w 3195530"/>
              <a:gd name="connsiteY64" fmla="*/ 7319701 h 10612860"/>
              <a:gd name="connsiteX65" fmla="*/ 1916465 w 3195530"/>
              <a:gd name="connsiteY65" fmla="*/ 7164091 h 10612860"/>
              <a:gd name="connsiteX66" fmla="*/ 1910193 w 3195530"/>
              <a:gd name="connsiteY66" fmla="*/ 6839348 h 10612860"/>
              <a:gd name="connsiteX67" fmla="*/ 1707813 w 3195530"/>
              <a:gd name="connsiteY67" fmla="*/ 6238651 h 10612860"/>
              <a:gd name="connsiteX68" fmla="*/ 1377613 w 3195530"/>
              <a:gd name="connsiteY68" fmla="*/ 7441295 h 10612860"/>
              <a:gd name="connsiteX69" fmla="*/ 1374660 w 3195530"/>
              <a:gd name="connsiteY69" fmla="*/ 7650818 h 10612860"/>
              <a:gd name="connsiteX70" fmla="*/ 1267540 w 3195530"/>
              <a:gd name="connsiteY70" fmla="*/ 7793055 h 10612860"/>
              <a:gd name="connsiteX71" fmla="*/ 1278558 w 3195530"/>
              <a:gd name="connsiteY71" fmla="*/ 7897618 h 10612860"/>
              <a:gd name="connsiteX72" fmla="*/ 1205942 w 3195530"/>
              <a:gd name="connsiteY72" fmla="*/ 8057305 h 10612860"/>
              <a:gd name="connsiteX73" fmla="*/ 1033520 w 3195530"/>
              <a:gd name="connsiteY73" fmla="*/ 9173347 h 10612860"/>
              <a:gd name="connsiteX74" fmla="*/ 1054274 w 3195530"/>
              <a:gd name="connsiteY74" fmla="*/ 9656724 h 10612860"/>
              <a:gd name="connsiteX75" fmla="*/ 990267 w 3195530"/>
              <a:gd name="connsiteY75" fmla="*/ 10063276 h 10612860"/>
              <a:gd name="connsiteX76" fmla="*/ 1368683 w 3195530"/>
              <a:gd name="connsiteY76" fmla="*/ 10442252 h 10612860"/>
              <a:gd name="connsiteX77" fmla="*/ 918876 w 3195530"/>
              <a:gd name="connsiteY77" fmla="*/ 10600044 h 10612860"/>
              <a:gd name="connsiteX78" fmla="*/ 474779 w 3195530"/>
              <a:gd name="connsiteY78" fmla="*/ 10287718 h 10612860"/>
              <a:gd name="connsiteX79" fmla="*/ 566182 w 3195530"/>
              <a:gd name="connsiteY79" fmla="*/ 10019896 h 10612860"/>
              <a:gd name="connsiteX80" fmla="*/ 460825 w 3195530"/>
              <a:gd name="connsiteY80" fmla="*/ 9692724 h 10612860"/>
              <a:gd name="connsiteX81" fmla="*/ 511587 w 3195530"/>
              <a:gd name="connsiteY81" fmla="*/ 9032388 h 10612860"/>
              <a:gd name="connsiteX82" fmla="*/ 622935 w 3195530"/>
              <a:gd name="connsiteY82" fmla="*/ 7525502 h 10612860"/>
              <a:gd name="connsiteX83" fmla="*/ 669466 w 3195530"/>
              <a:gd name="connsiteY83" fmla="*/ 7311969 h 10612860"/>
              <a:gd name="connsiteX84" fmla="*/ 689870 w 3195530"/>
              <a:gd name="connsiteY84" fmla="*/ 7037851 h 10612860"/>
              <a:gd name="connsiteX85" fmla="*/ 677180 w 3195530"/>
              <a:gd name="connsiteY85" fmla="*/ 6796735 h 10612860"/>
              <a:gd name="connsiteX86" fmla="*/ 587421 w 3195530"/>
              <a:gd name="connsiteY86" fmla="*/ 6210025 h 10612860"/>
              <a:gd name="connsiteX87" fmla="*/ 503127 w 3195530"/>
              <a:gd name="connsiteY87" fmla="*/ 5850688 h 10612860"/>
              <a:gd name="connsiteX88" fmla="*/ 304621 w 3195530"/>
              <a:gd name="connsiteY88" fmla="*/ 5601332 h 10612860"/>
              <a:gd name="connsiteX89" fmla="*/ 461987 w 3195530"/>
              <a:gd name="connsiteY89" fmla="*/ 4201579 h 10612860"/>
              <a:gd name="connsiteX90" fmla="*/ 480370 w 3195530"/>
              <a:gd name="connsiteY90" fmla="*/ 4073429 h 10612860"/>
              <a:gd name="connsiteX91" fmla="*/ 480370 w 3195530"/>
              <a:gd name="connsiteY91" fmla="*/ 4037882 h 10612860"/>
              <a:gd name="connsiteX92" fmla="*/ 372115 w 3195530"/>
              <a:gd name="connsiteY92" fmla="*/ 3976393 h 10612860"/>
              <a:gd name="connsiteX93" fmla="*/ 480370 w 3195530"/>
              <a:gd name="connsiteY93" fmla="*/ 3731366 h 10612860"/>
              <a:gd name="connsiteX94" fmla="*/ 357520 w 3195530"/>
              <a:gd name="connsiteY94" fmla="*/ 3489579 h 10612860"/>
              <a:gd name="connsiteX95" fmla="*/ 296032 w 3195530"/>
              <a:gd name="connsiteY95" fmla="*/ 3332537 h 10612860"/>
              <a:gd name="connsiteX96" fmla="*/ 312879 w 3195530"/>
              <a:gd name="connsiteY96" fmla="*/ 3170839 h 10612860"/>
              <a:gd name="connsiteX97" fmla="*/ 258721 w 3195530"/>
              <a:gd name="connsiteY97" fmla="*/ 3134915 h 10612860"/>
              <a:gd name="connsiteX98" fmla="*/ 207412 w 3195530"/>
              <a:gd name="connsiteY98" fmla="*/ 2897913 h 10612860"/>
              <a:gd name="connsiteX99" fmla="*/ 54452 w 3195530"/>
              <a:gd name="connsiteY99" fmla="*/ 2538400 h 10612860"/>
              <a:gd name="connsiteX100" fmla="*/ 9303 w 3195530"/>
              <a:gd name="connsiteY100" fmla="*/ 2186090 h 10612860"/>
              <a:gd name="connsiteX101" fmla="*/ 81583 w 3195530"/>
              <a:gd name="connsiteY101" fmla="*/ 1743638 h 10612860"/>
              <a:gd name="connsiteX102" fmla="*/ 649543 w 3195530"/>
              <a:gd name="connsiteY102" fmla="*/ 1494582 h 10612860"/>
              <a:gd name="connsiteX103" fmla="*/ 945925 w 3195530"/>
              <a:gd name="connsiteY103" fmla="*/ 1232699 h 10612860"/>
              <a:gd name="connsiteX104" fmla="*/ 952102 w 3195530"/>
              <a:gd name="connsiteY104" fmla="*/ 1238129 h 10612860"/>
              <a:gd name="connsiteX105" fmla="*/ 1453685 w 3195530"/>
              <a:gd name="connsiteY105" fmla="*/ 1885887 h 10612860"/>
              <a:gd name="connsiteX106" fmla="*/ 1302916 w 3195530"/>
              <a:gd name="connsiteY106" fmla="*/ 1712325 h 10612860"/>
              <a:gd name="connsiteX107" fmla="*/ 1505401 w 3195530"/>
              <a:gd name="connsiteY107" fmla="*/ 1530023 h 10612860"/>
              <a:gd name="connsiteX108" fmla="*/ 1518343 w 3195530"/>
              <a:gd name="connsiteY108" fmla="*/ 1530185 h 10612860"/>
              <a:gd name="connsiteX109" fmla="*/ 1411743 w 3195530"/>
              <a:gd name="connsiteY109" fmla="*/ 1476618 h 10612860"/>
              <a:gd name="connsiteX110" fmla="*/ 1132853 w 3195530"/>
              <a:gd name="connsiteY110" fmla="*/ 1356460 h 10612860"/>
              <a:gd name="connsiteX111" fmla="*/ 987224 w 3195530"/>
              <a:gd name="connsiteY111" fmla="*/ 1196250 h 10612860"/>
              <a:gd name="connsiteX112" fmla="*/ 888169 w 3195530"/>
              <a:gd name="connsiteY112" fmla="*/ 929232 h 10612860"/>
              <a:gd name="connsiteX113" fmla="*/ 827953 w 3195530"/>
              <a:gd name="connsiteY113" fmla="*/ 971350 h 10612860"/>
              <a:gd name="connsiteX114" fmla="*/ 713322 w 3195530"/>
              <a:gd name="connsiteY114" fmla="*/ 695928 h 10612860"/>
              <a:gd name="connsiteX115" fmla="*/ 783974 w 3195530"/>
              <a:gd name="connsiteY115" fmla="*/ 630038 h 10612860"/>
              <a:gd name="connsiteX116" fmla="*/ 1290800 w 3195530"/>
              <a:gd name="connsiteY116" fmla="*/ 0 h 10612860"/>
              <a:gd name="connsiteX0" fmla="*/ 1763037 w 3195530"/>
              <a:gd name="connsiteY0" fmla="*/ 2903008 h 10612860"/>
              <a:gd name="connsiteX1" fmla="*/ 1850995 w 3195530"/>
              <a:gd name="connsiteY1" fmla="*/ 3156579 h 10612860"/>
              <a:gd name="connsiteX2" fmla="*/ 1868097 w 3195530"/>
              <a:gd name="connsiteY2" fmla="*/ 2960638 h 10612860"/>
              <a:gd name="connsiteX3" fmla="*/ 1763037 w 3195530"/>
              <a:gd name="connsiteY3" fmla="*/ 2903008 h 10612860"/>
              <a:gd name="connsiteX4" fmla="*/ 1290800 w 3195530"/>
              <a:gd name="connsiteY4" fmla="*/ 0 h 10612860"/>
              <a:gd name="connsiteX5" fmla="*/ 1852755 w 3195530"/>
              <a:gd name="connsiteY5" fmla="*/ 556368 h 10612860"/>
              <a:gd name="connsiteX6" fmla="*/ 1880139 w 3195530"/>
              <a:gd name="connsiteY6" fmla="*/ 826219 h 10612860"/>
              <a:gd name="connsiteX7" fmla="*/ 1800885 w 3195530"/>
              <a:gd name="connsiteY7" fmla="*/ 889179 h 10612860"/>
              <a:gd name="connsiteX8" fmla="*/ 1665029 w 3195530"/>
              <a:gd name="connsiteY8" fmla="*/ 1234718 h 10612860"/>
              <a:gd name="connsiteX9" fmla="*/ 1649096 w 3195530"/>
              <a:gd name="connsiteY9" fmla="*/ 1339123 h 10612860"/>
              <a:gd name="connsiteX10" fmla="*/ 1534696 w 3195530"/>
              <a:gd name="connsiteY10" fmla="*/ 1530388 h 10612860"/>
              <a:gd name="connsiteX11" fmla="*/ 1721540 w 3195530"/>
              <a:gd name="connsiteY11" fmla="*/ 1740863 h 10612860"/>
              <a:gd name="connsiteX12" fmla="*/ 1724957 w 3195530"/>
              <a:gd name="connsiteY12" fmla="*/ 1755132 h 10612860"/>
              <a:gd name="connsiteX13" fmla="*/ 1652304 w 3195530"/>
              <a:gd name="connsiteY13" fmla="*/ 1750313 h 10612860"/>
              <a:gd name="connsiteX14" fmla="*/ 1751358 w 3195530"/>
              <a:gd name="connsiteY14" fmla="*/ 1930550 h 10612860"/>
              <a:gd name="connsiteX15" fmla="*/ 1724957 w 3195530"/>
              <a:gd name="connsiteY15" fmla="*/ 1755132 h 10612860"/>
              <a:gd name="connsiteX16" fmla="*/ 1736291 w 3195530"/>
              <a:gd name="connsiteY16" fmla="*/ 1755884 h 10612860"/>
              <a:gd name="connsiteX17" fmla="*/ 1721540 w 3195530"/>
              <a:gd name="connsiteY17" fmla="*/ 1740863 h 10612860"/>
              <a:gd name="connsiteX18" fmla="*/ 1667880 w 3195530"/>
              <a:gd name="connsiteY18" fmla="*/ 1609649 h 10612860"/>
              <a:gd name="connsiteX19" fmla="*/ 1658106 w 3195530"/>
              <a:gd name="connsiteY19" fmla="*/ 1372022 h 10612860"/>
              <a:gd name="connsiteX20" fmla="*/ 1734509 w 3195530"/>
              <a:gd name="connsiteY20" fmla="*/ 1541309 h 10612860"/>
              <a:gd name="connsiteX21" fmla="*/ 2326647 w 3195530"/>
              <a:gd name="connsiteY21" fmla="*/ 1715111 h 10612860"/>
              <a:gd name="connsiteX22" fmla="*/ 2509435 w 3195530"/>
              <a:gd name="connsiteY22" fmla="*/ 1794736 h 10612860"/>
              <a:gd name="connsiteX23" fmla="*/ 2606453 w 3195530"/>
              <a:gd name="connsiteY23" fmla="*/ 2095611 h 10612860"/>
              <a:gd name="connsiteX24" fmla="*/ 2672829 w 3195530"/>
              <a:gd name="connsiteY24" fmla="*/ 2178119 h 10612860"/>
              <a:gd name="connsiteX25" fmla="*/ 2670233 w 3195530"/>
              <a:gd name="connsiteY25" fmla="*/ 2302646 h 10612860"/>
              <a:gd name="connsiteX26" fmla="*/ 2712685 w 3195530"/>
              <a:gd name="connsiteY26" fmla="*/ 2352064 h 10612860"/>
              <a:gd name="connsiteX27" fmla="*/ 2702149 w 3195530"/>
              <a:gd name="connsiteY27" fmla="*/ 2404747 h 10612860"/>
              <a:gd name="connsiteX28" fmla="*/ 2763128 w 3195530"/>
              <a:gd name="connsiteY28" fmla="*/ 2436539 h 10612860"/>
              <a:gd name="connsiteX29" fmla="*/ 2757987 w 3195530"/>
              <a:gd name="connsiteY29" fmla="*/ 2539216 h 10612860"/>
              <a:gd name="connsiteX30" fmla="*/ 3024915 w 3195530"/>
              <a:gd name="connsiteY30" fmla="*/ 2938542 h 10612860"/>
              <a:gd name="connsiteX31" fmla="*/ 3138120 w 3195530"/>
              <a:gd name="connsiteY31" fmla="*/ 3005297 h 10612860"/>
              <a:gd name="connsiteX32" fmla="*/ 3194723 w 3195530"/>
              <a:gd name="connsiteY32" fmla="*/ 3333739 h 10612860"/>
              <a:gd name="connsiteX33" fmla="*/ 2857806 w 3195530"/>
              <a:gd name="connsiteY33" fmla="*/ 3656225 h 10612860"/>
              <a:gd name="connsiteX34" fmla="*/ 2542420 w 3195530"/>
              <a:gd name="connsiteY34" fmla="*/ 3660305 h 10612860"/>
              <a:gd name="connsiteX35" fmla="*/ 2461079 w 3195530"/>
              <a:gd name="connsiteY35" fmla="*/ 3610217 h 10612860"/>
              <a:gd name="connsiteX36" fmla="*/ 2503020 w 3195530"/>
              <a:gd name="connsiteY36" fmla="*/ 3730889 h 10612860"/>
              <a:gd name="connsiteX37" fmla="*/ 2445357 w 3195530"/>
              <a:gd name="connsiteY37" fmla="*/ 3730903 h 10612860"/>
              <a:gd name="connsiteX38" fmla="*/ 2445357 w 3195530"/>
              <a:gd name="connsiteY38" fmla="*/ 3964866 h 10612860"/>
              <a:gd name="connsiteX39" fmla="*/ 2459686 w 3195530"/>
              <a:gd name="connsiteY39" fmla="*/ 3964866 h 10612860"/>
              <a:gd name="connsiteX40" fmla="*/ 2469021 w 3195530"/>
              <a:gd name="connsiteY40" fmla="*/ 4013875 h 10612860"/>
              <a:gd name="connsiteX41" fmla="*/ 2974950 w 3195530"/>
              <a:gd name="connsiteY41" fmla="*/ 5593332 h 10612860"/>
              <a:gd name="connsiteX42" fmla="*/ 2708419 w 3195530"/>
              <a:gd name="connsiteY42" fmla="*/ 5730659 h 10612860"/>
              <a:gd name="connsiteX43" fmla="*/ 2736752 w 3195530"/>
              <a:gd name="connsiteY43" fmla="*/ 6385004 h 10612860"/>
              <a:gd name="connsiteX44" fmla="*/ 2718427 w 3195530"/>
              <a:gd name="connsiteY44" fmla="*/ 7009774 h 10612860"/>
              <a:gd name="connsiteX45" fmla="*/ 2690545 w 3195530"/>
              <a:gd name="connsiteY45" fmla="*/ 7429203 h 10612860"/>
              <a:gd name="connsiteX46" fmla="*/ 2595054 w 3195530"/>
              <a:gd name="connsiteY46" fmla="*/ 7760350 h 10612860"/>
              <a:gd name="connsiteX47" fmla="*/ 2500175 w 3195530"/>
              <a:gd name="connsiteY47" fmla="*/ 7873515 h 10612860"/>
              <a:gd name="connsiteX48" fmla="*/ 2483431 w 3195530"/>
              <a:gd name="connsiteY48" fmla="*/ 8113645 h 10612860"/>
              <a:gd name="connsiteX49" fmla="*/ 2412136 w 3195530"/>
              <a:gd name="connsiteY49" fmla="*/ 8776730 h 10612860"/>
              <a:gd name="connsiteX50" fmla="*/ 2380366 w 3195530"/>
              <a:gd name="connsiteY50" fmla="*/ 9173347 h 10612860"/>
              <a:gd name="connsiteX51" fmla="*/ 2396889 w 3195530"/>
              <a:gd name="connsiteY51" fmla="*/ 9467957 h 10612860"/>
              <a:gd name="connsiteX52" fmla="*/ 2454833 w 3195530"/>
              <a:gd name="connsiteY52" fmla="*/ 9613145 h 10612860"/>
              <a:gd name="connsiteX53" fmla="*/ 2424209 w 3195530"/>
              <a:gd name="connsiteY53" fmla="*/ 9804339 h 10612860"/>
              <a:gd name="connsiteX54" fmla="*/ 3134866 w 3195530"/>
              <a:gd name="connsiteY54" fmla="*/ 10341562 h 10612860"/>
              <a:gd name="connsiteX55" fmla="*/ 3160024 w 3195530"/>
              <a:gd name="connsiteY55" fmla="*/ 10564964 h 10612860"/>
              <a:gd name="connsiteX56" fmla="*/ 2531417 w 3195530"/>
              <a:gd name="connsiteY56" fmla="*/ 10550290 h 10612860"/>
              <a:gd name="connsiteX57" fmla="*/ 1876236 w 3195530"/>
              <a:gd name="connsiteY57" fmla="*/ 10303490 h 10612860"/>
              <a:gd name="connsiteX58" fmla="*/ 1861870 w 3195530"/>
              <a:gd name="connsiteY58" fmla="*/ 10020777 h 10612860"/>
              <a:gd name="connsiteX59" fmla="*/ 1835213 w 3195530"/>
              <a:gd name="connsiteY59" fmla="*/ 9894183 h 10612860"/>
              <a:gd name="connsiteX60" fmla="*/ 1882681 w 3195530"/>
              <a:gd name="connsiteY60" fmla="*/ 9589781 h 10612860"/>
              <a:gd name="connsiteX61" fmla="*/ 1802386 w 3195530"/>
              <a:gd name="connsiteY61" fmla="*/ 9334796 h 10612860"/>
              <a:gd name="connsiteX62" fmla="*/ 1800887 w 3195530"/>
              <a:gd name="connsiteY62" fmla="*/ 8152789 h 10612860"/>
              <a:gd name="connsiteX63" fmla="*/ 1935942 w 3195530"/>
              <a:gd name="connsiteY63" fmla="*/ 7506024 h 10612860"/>
              <a:gd name="connsiteX64" fmla="*/ 1876110 w 3195530"/>
              <a:gd name="connsiteY64" fmla="*/ 7319701 h 10612860"/>
              <a:gd name="connsiteX65" fmla="*/ 1916465 w 3195530"/>
              <a:gd name="connsiteY65" fmla="*/ 7164091 h 10612860"/>
              <a:gd name="connsiteX66" fmla="*/ 1910193 w 3195530"/>
              <a:gd name="connsiteY66" fmla="*/ 6839348 h 10612860"/>
              <a:gd name="connsiteX67" fmla="*/ 1707813 w 3195530"/>
              <a:gd name="connsiteY67" fmla="*/ 6238651 h 10612860"/>
              <a:gd name="connsiteX68" fmla="*/ 1377613 w 3195530"/>
              <a:gd name="connsiteY68" fmla="*/ 7441295 h 10612860"/>
              <a:gd name="connsiteX69" fmla="*/ 1374660 w 3195530"/>
              <a:gd name="connsiteY69" fmla="*/ 7650818 h 10612860"/>
              <a:gd name="connsiteX70" fmla="*/ 1267540 w 3195530"/>
              <a:gd name="connsiteY70" fmla="*/ 7793055 h 10612860"/>
              <a:gd name="connsiteX71" fmla="*/ 1278558 w 3195530"/>
              <a:gd name="connsiteY71" fmla="*/ 7897618 h 10612860"/>
              <a:gd name="connsiteX72" fmla="*/ 1205942 w 3195530"/>
              <a:gd name="connsiteY72" fmla="*/ 8057305 h 10612860"/>
              <a:gd name="connsiteX73" fmla="*/ 1033520 w 3195530"/>
              <a:gd name="connsiteY73" fmla="*/ 9173347 h 10612860"/>
              <a:gd name="connsiteX74" fmla="*/ 1054274 w 3195530"/>
              <a:gd name="connsiteY74" fmla="*/ 9656724 h 10612860"/>
              <a:gd name="connsiteX75" fmla="*/ 990267 w 3195530"/>
              <a:gd name="connsiteY75" fmla="*/ 10063276 h 10612860"/>
              <a:gd name="connsiteX76" fmla="*/ 1368683 w 3195530"/>
              <a:gd name="connsiteY76" fmla="*/ 10442252 h 10612860"/>
              <a:gd name="connsiteX77" fmla="*/ 918876 w 3195530"/>
              <a:gd name="connsiteY77" fmla="*/ 10600044 h 10612860"/>
              <a:gd name="connsiteX78" fmla="*/ 474779 w 3195530"/>
              <a:gd name="connsiteY78" fmla="*/ 10287718 h 10612860"/>
              <a:gd name="connsiteX79" fmla="*/ 566182 w 3195530"/>
              <a:gd name="connsiteY79" fmla="*/ 10019896 h 10612860"/>
              <a:gd name="connsiteX80" fmla="*/ 460825 w 3195530"/>
              <a:gd name="connsiteY80" fmla="*/ 9692724 h 10612860"/>
              <a:gd name="connsiteX81" fmla="*/ 511587 w 3195530"/>
              <a:gd name="connsiteY81" fmla="*/ 9032388 h 10612860"/>
              <a:gd name="connsiteX82" fmla="*/ 622935 w 3195530"/>
              <a:gd name="connsiteY82" fmla="*/ 7525502 h 10612860"/>
              <a:gd name="connsiteX83" fmla="*/ 669466 w 3195530"/>
              <a:gd name="connsiteY83" fmla="*/ 7311969 h 10612860"/>
              <a:gd name="connsiteX84" fmla="*/ 689870 w 3195530"/>
              <a:gd name="connsiteY84" fmla="*/ 7037851 h 10612860"/>
              <a:gd name="connsiteX85" fmla="*/ 677180 w 3195530"/>
              <a:gd name="connsiteY85" fmla="*/ 6796735 h 10612860"/>
              <a:gd name="connsiteX86" fmla="*/ 587421 w 3195530"/>
              <a:gd name="connsiteY86" fmla="*/ 6210025 h 10612860"/>
              <a:gd name="connsiteX87" fmla="*/ 503127 w 3195530"/>
              <a:gd name="connsiteY87" fmla="*/ 5850688 h 10612860"/>
              <a:gd name="connsiteX88" fmla="*/ 304621 w 3195530"/>
              <a:gd name="connsiteY88" fmla="*/ 5601332 h 10612860"/>
              <a:gd name="connsiteX89" fmla="*/ 461987 w 3195530"/>
              <a:gd name="connsiteY89" fmla="*/ 4201579 h 10612860"/>
              <a:gd name="connsiteX90" fmla="*/ 480370 w 3195530"/>
              <a:gd name="connsiteY90" fmla="*/ 4073429 h 10612860"/>
              <a:gd name="connsiteX91" fmla="*/ 480370 w 3195530"/>
              <a:gd name="connsiteY91" fmla="*/ 4037882 h 10612860"/>
              <a:gd name="connsiteX92" fmla="*/ 430481 w 3195530"/>
              <a:gd name="connsiteY92" fmla="*/ 3966665 h 10612860"/>
              <a:gd name="connsiteX93" fmla="*/ 480370 w 3195530"/>
              <a:gd name="connsiteY93" fmla="*/ 3731366 h 10612860"/>
              <a:gd name="connsiteX94" fmla="*/ 357520 w 3195530"/>
              <a:gd name="connsiteY94" fmla="*/ 3489579 h 10612860"/>
              <a:gd name="connsiteX95" fmla="*/ 296032 w 3195530"/>
              <a:gd name="connsiteY95" fmla="*/ 3332537 h 10612860"/>
              <a:gd name="connsiteX96" fmla="*/ 312879 w 3195530"/>
              <a:gd name="connsiteY96" fmla="*/ 3170839 h 10612860"/>
              <a:gd name="connsiteX97" fmla="*/ 258721 w 3195530"/>
              <a:gd name="connsiteY97" fmla="*/ 3134915 h 10612860"/>
              <a:gd name="connsiteX98" fmla="*/ 207412 w 3195530"/>
              <a:gd name="connsiteY98" fmla="*/ 2897913 h 10612860"/>
              <a:gd name="connsiteX99" fmla="*/ 54452 w 3195530"/>
              <a:gd name="connsiteY99" fmla="*/ 2538400 h 10612860"/>
              <a:gd name="connsiteX100" fmla="*/ 9303 w 3195530"/>
              <a:gd name="connsiteY100" fmla="*/ 2186090 h 10612860"/>
              <a:gd name="connsiteX101" fmla="*/ 81583 w 3195530"/>
              <a:gd name="connsiteY101" fmla="*/ 1743638 h 10612860"/>
              <a:gd name="connsiteX102" fmla="*/ 649543 w 3195530"/>
              <a:gd name="connsiteY102" fmla="*/ 1494582 h 10612860"/>
              <a:gd name="connsiteX103" fmla="*/ 945925 w 3195530"/>
              <a:gd name="connsiteY103" fmla="*/ 1232699 h 10612860"/>
              <a:gd name="connsiteX104" fmla="*/ 952102 w 3195530"/>
              <a:gd name="connsiteY104" fmla="*/ 1238129 h 10612860"/>
              <a:gd name="connsiteX105" fmla="*/ 1453685 w 3195530"/>
              <a:gd name="connsiteY105" fmla="*/ 1885887 h 10612860"/>
              <a:gd name="connsiteX106" fmla="*/ 1302916 w 3195530"/>
              <a:gd name="connsiteY106" fmla="*/ 1712325 h 10612860"/>
              <a:gd name="connsiteX107" fmla="*/ 1505401 w 3195530"/>
              <a:gd name="connsiteY107" fmla="*/ 1530023 h 10612860"/>
              <a:gd name="connsiteX108" fmla="*/ 1518343 w 3195530"/>
              <a:gd name="connsiteY108" fmla="*/ 1530185 h 10612860"/>
              <a:gd name="connsiteX109" fmla="*/ 1411743 w 3195530"/>
              <a:gd name="connsiteY109" fmla="*/ 1476618 h 10612860"/>
              <a:gd name="connsiteX110" fmla="*/ 1132853 w 3195530"/>
              <a:gd name="connsiteY110" fmla="*/ 1356460 h 10612860"/>
              <a:gd name="connsiteX111" fmla="*/ 987224 w 3195530"/>
              <a:gd name="connsiteY111" fmla="*/ 1196250 h 10612860"/>
              <a:gd name="connsiteX112" fmla="*/ 888169 w 3195530"/>
              <a:gd name="connsiteY112" fmla="*/ 929232 h 10612860"/>
              <a:gd name="connsiteX113" fmla="*/ 827953 w 3195530"/>
              <a:gd name="connsiteY113" fmla="*/ 971350 h 10612860"/>
              <a:gd name="connsiteX114" fmla="*/ 713322 w 3195530"/>
              <a:gd name="connsiteY114" fmla="*/ 695928 h 10612860"/>
              <a:gd name="connsiteX115" fmla="*/ 783974 w 3195530"/>
              <a:gd name="connsiteY115" fmla="*/ 630038 h 10612860"/>
              <a:gd name="connsiteX116" fmla="*/ 1290800 w 3195530"/>
              <a:gd name="connsiteY116" fmla="*/ 0 h 10612860"/>
              <a:gd name="connsiteX0" fmla="*/ 1763037 w 3195530"/>
              <a:gd name="connsiteY0" fmla="*/ 2903008 h 10612860"/>
              <a:gd name="connsiteX1" fmla="*/ 1850995 w 3195530"/>
              <a:gd name="connsiteY1" fmla="*/ 3156579 h 10612860"/>
              <a:gd name="connsiteX2" fmla="*/ 1868097 w 3195530"/>
              <a:gd name="connsiteY2" fmla="*/ 2960638 h 10612860"/>
              <a:gd name="connsiteX3" fmla="*/ 1763037 w 3195530"/>
              <a:gd name="connsiteY3" fmla="*/ 2903008 h 10612860"/>
              <a:gd name="connsiteX4" fmla="*/ 1290800 w 3195530"/>
              <a:gd name="connsiteY4" fmla="*/ 0 h 10612860"/>
              <a:gd name="connsiteX5" fmla="*/ 1852755 w 3195530"/>
              <a:gd name="connsiteY5" fmla="*/ 556368 h 10612860"/>
              <a:gd name="connsiteX6" fmla="*/ 1880139 w 3195530"/>
              <a:gd name="connsiteY6" fmla="*/ 826219 h 10612860"/>
              <a:gd name="connsiteX7" fmla="*/ 1800885 w 3195530"/>
              <a:gd name="connsiteY7" fmla="*/ 889179 h 10612860"/>
              <a:gd name="connsiteX8" fmla="*/ 1665029 w 3195530"/>
              <a:gd name="connsiteY8" fmla="*/ 1234718 h 10612860"/>
              <a:gd name="connsiteX9" fmla="*/ 1649096 w 3195530"/>
              <a:gd name="connsiteY9" fmla="*/ 1339123 h 10612860"/>
              <a:gd name="connsiteX10" fmla="*/ 1534696 w 3195530"/>
              <a:gd name="connsiteY10" fmla="*/ 1530388 h 10612860"/>
              <a:gd name="connsiteX11" fmla="*/ 1721540 w 3195530"/>
              <a:gd name="connsiteY11" fmla="*/ 1740863 h 10612860"/>
              <a:gd name="connsiteX12" fmla="*/ 1724957 w 3195530"/>
              <a:gd name="connsiteY12" fmla="*/ 1755132 h 10612860"/>
              <a:gd name="connsiteX13" fmla="*/ 1652304 w 3195530"/>
              <a:gd name="connsiteY13" fmla="*/ 1750313 h 10612860"/>
              <a:gd name="connsiteX14" fmla="*/ 1751358 w 3195530"/>
              <a:gd name="connsiteY14" fmla="*/ 1930550 h 10612860"/>
              <a:gd name="connsiteX15" fmla="*/ 1724957 w 3195530"/>
              <a:gd name="connsiteY15" fmla="*/ 1755132 h 10612860"/>
              <a:gd name="connsiteX16" fmla="*/ 1736291 w 3195530"/>
              <a:gd name="connsiteY16" fmla="*/ 1755884 h 10612860"/>
              <a:gd name="connsiteX17" fmla="*/ 1721540 w 3195530"/>
              <a:gd name="connsiteY17" fmla="*/ 1740863 h 10612860"/>
              <a:gd name="connsiteX18" fmla="*/ 1667880 w 3195530"/>
              <a:gd name="connsiteY18" fmla="*/ 1609649 h 10612860"/>
              <a:gd name="connsiteX19" fmla="*/ 1658106 w 3195530"/>
              <a:gd name="connsiteY19" fmla="*/ 1372022 h 10612860"/>
              <a:gd name="connsiteX20" fmla="*/ 1734509 w 3195530"/>
              <a:gd name="connsiteY20" fmla="*/ 1541309 h 10612860"/>
              <a:gd name="connsiteX21" fmla="*/ 2326647 w 3195530"/>
              <a:gd name="connsiteY21" fmla="*/ 1715111 h 10612860"/>
              <a:gd name="connsiteX22" fmla="*/ 2509435 w 3195530"/>
              <a:gd name="connsiteY22" fmla="*/ 1794736 h 10612860"/>
              <a:gd name="connsiteX23" fmla="*/ 2606453 w 3195530"/>
              <a:gd name="connsiteY23" fmla="*/ 2095611 h 10612860"/>
              <a:gd name="connsiteX24" fmla="*/ 2672829 w 3195530"/>
              <a:gd name="connsiteY24" fmla="*/ 2178119 h 10612860"/>
              <a:gd name="connsiteX25" fmla="*/ 2670233 w 3195530"/>
              <a:gd name="connsiteY25" fmla="*/ 2302646 h 10612860"/>
              <a:gd name="connsiteX26" fmla="*/ 2712685 w 3195530"/>
              <a:gd name="connsiteY26" fmla="*/ 2352064 h 10612860"/>
              <a:gd name="connsiteX27" fmla="*/ 2702149 w 3195530"/>
              <a:gd name="connsiteY27" fmla="*/ 2404747 h 10612860"/>
              <a:gd name="connsiteX28" fmla="*/ 2763128 w 3195530"/>
              <a:gd name="connsiteY28" fmla="*/ 2436539 h 10612860"/>
              <a:gd name="connsiteX29" fmla="*/ 2757987 w 3195530"/>
              <a:gd name="connsiteY29" fmla="*/ 2539216 h 10612860"/>
              <a:gd name="connsiteX30" fmla="*/ 3024915 w 3195530"/>
              <a:gd name="connsiteY30" fmla="*/ 2938542 h 10612860"/>
              <a:gd name="connsiteX31" fmla="*/ 3138120 w 3195530"/>
              <a:gd name="connsiteY31" fmla="*/ 3005297 h 10612860"/>
              <a:gd name="connsiteX32" fmla="*/ 3194723 w 3195530"/>
              <a:gd name="connsiteY32" fmla="*/ 3333739 h 10612860"/>
              <a:gd name="connsiteX33" fmla="*/ 2857806 w 3195530"/>
              <a:gd name="connsiteY33" fmla="*/ 3656225 h 10612860"/>
              <a:gd name="connsiteX34" fmla="*/ 2542420 w 3195530"/>
              <a:gd name="connsiteY34" fmla="*/ 3660305 h 10612860"/>
              <a:gd name="connsiteX35" fmla="*/ 2461079 w 3195530"/>
              <a:gd name="connsiteY35" fmla="*/ 3610217 h 10612860"/>
              <a:gd name="connsiteX36" fmla="*/ 2503020 w 3195530"/>
              <a:gd name="connsiteY36" fmla="*/ 3730889 h 10612860"/>
              <a:gd name="connsiteX37" fmla="*/ 2445357 w 3195530"/>
              <a:gd name="connsiteY37" fmla="*/ 3730903 h 10612860"/>
              <a:gd name="connsiteX38" fmla="*/ 2445357 w 3195530"/>
              <a:gd name="connsiteY38" fmla="*/ 3964866 h 10612860"/>
              <a:gd name="connsiteX39" fmla="*/ 2459686 w 3195530"/>
              <a:gd name="connsiteY39" fmla="*/ 3964866 h 10612860"/>
              <a:gd name="connsiteX40" fmla="*/ 2445358 w 3195530"/>
              <a:gd name="connsiteY40" fmla="*/ 3916228 h 10612860"/>
              <a:gd name="connsiteX41" fmla="*/ 2469021 w 3195530"/>
              <a:gd name="connsiteY41" fmla="*/ 4013875 h 10612860"/>
              <a:gd name="connsiteX42" fmla="*/ 2974950 w 3195530"/>
              <a:gd name="connsiteY42" fmla="*/ 5593332 h 10612860"/>
              <a:gd name="connsiteX43" fmla="*/ 2708419 w 3195530"/>
              <a:gd name="connsiteY43" fmla="*/ 5730659 h 10612860"/>
              <a:gd name="connsiteX44" fmla="*/ 2736752 w 3195530"/>
              <a:gd name="connsiteY44" fmla="*/ 6385004 h 10612860"/>
              <a:gd name="connsiteX45" fmla="*/ 2718427 w 3195530"/>
              <a:gd name="connsiteY45" fmla="*/ 7009774 h 10612860"/>
              <a:gd name="connsiteX46" fmla="*/ 2690545 w 3195530"/>
              <a:gd name="connsiteY46" fmla="*/ 7429203 h 10612860"/>
              <a:gd name="connsiteX47" fmla="*/ 2595054 w 3195530"/>
              <a:gd name="connsiteY47" fmla="*/ 7760350 h 10612860"/>
              <a:gd name="connsiteX48" fmla="*/ 2500175 w 3195530"/>
              <a:gd name="connsiteY48" fmla="*/ 7873515 h 10612860"/>
              <a:gd name="connsiteX49" fmla="*/ 2483431 w 3195530"/>
              <a:gd name="connsiteY49" fmla="*/ 8113645 h 10612860"/>
              <a:gd name="connsiteX50" fmla="*/ 2412136 w 3195530"/>
              <a:gd name="connsiteY50" fmla="*/ 8776730 h 10612860"/>
              <a:gd name="connsiteX51" fmla="*/ 2380366 w 3195530"/>
              <a:gd name="connsiteY51" fmla="*/ 9173347 h 10612860"/>
              <a:gd name="connsiteX52" fmla="*/ 2396889 w 3195530"/>
              <a:gd name="connsiteY52" fmla="*/ 9467957 h 10612860"/>
              <a:gd name="connsiteX53" fmla="*/ 2454833 w 3195530"/>
              <a:gd name="connsiteY53" fmla="*/ 9613145 h 10612860"/>
              <a:gd name="connsiteX54" fmla="*/ 2424209 w 3195530"/>
              <a:gd name="connsiteY54" fmla="*/ 9804339 h 10612860"/>
              <a:gd name="connsiteX55" fmla="*/ 3134866 w 3195530"/>
              <a:gd name="connsiteY55" fmla="*/ 10341562 h 10612860"/>
              <a:gd name="connsiteX56" fmla="*/ 3160024 w 3195530"/>
              <a:gd name="connsiteY56" fmla="*/ 10564964 h 10612860"/>
              <a:gd name="connsiteX57" fmla="*/ 2531417 w 3195530"/>
              <a:gd name="connsiteY57" fmla="*/ 10550290 h 10612860"/>
              <a:gd name="connsiteX58" fmla="*/ 1876236 w 3195530"/>
              <a:gd name="connsiteY58" fmla="*/ 10303490 h 10612860"/>
              <a:gd name="connsiteX59" fmla="*/ 1861870 w 3195530"/>
              <a:gd name="connsiteY59" fmla="*/ 10020777 h 10612860"/>
              <a:gd name="connsiteX60" fmla="*/ 1835213 w 3195530"/>
              <a:gd name="connsiteY60" fmla="*/ 9894183 h 10612860"/>
              <a:gd name="connsiteX61" fmla="*/ 1882681 w 3195530"/>
              <a:gd name="connsiteY61" fmla="*/ 9589781 h 10612860"/>
              <a:gd name="connsiteX62" fmla="*/ 1802386 w 3195530"/>
              <a:gd name="connsiteY62" fmla="*/ 9334796 h 10612860"/>
              <a:gd name="connsiteX63" fmla="*/ 1800887 w 3195530"/>
              <a:gd name="connsiteY63" fmla="*/ 8152789 h 10612860"/>
              <a:gd name="connsiteX64" fmla="*/ 1935942 w 3195530"/>
              <a:gd name="connsiteY64" fmla="*/ 7506024 h 10612860"/>
              <a:gd name="connsiteX65" fmla="*/ 1876110 w 3195530"/>
              <a:gd name="connsiteY65" fmla="*/ 7319701 h 10612860"/>
              <a:gd name="connsiteX66" fmla="*/ 1916465 w 3195530"/>
              <a:gd name="connsiteY66" fmla="*/ 7164091 h 10612860"/>
              <a:gd name="connsiteX67" fmla="*/ 1910193 w 3195530"/>
              <a:gd name="connsiteY67" fmla="*/ 6839348 h 10612860"/>
              <a:gd name="connsiteX68" fmla="*/ 1707813 w 3195530"/>
              <a:gd name="connsiteY68" fmla="*/ 6238651 h 10612860"/>
              <a:gd name="connsiteX69" fmla="*/ 1377613 w 3195530"/>
              <a:gd name="connsiteY69" fmla="*/ 7441295 h 10612860"/>
              <a:gd name="connsiteX70" fmla="*/ 1374660 w 3195530"/>
              <a:gd name="connsiteY70" fmla="*/ 7650818 h 10612860"/>
              <a:gd name="connsiteX71" fmla="*/ 1267540 w 3195530"/>
              <a:gd name="connsiteY71" fmla="*/ 7793055 h 10612860"/>
              <a:gd name="connsiteX72" fmla="*/ 1278558 w 3195530"/>
              <a:gd name="connsiteY72" fmla="*/ 7897618 h 10612860"/>
              <a:gd name="connsiteX73" fmla="*/ 1205942 w 3195530"/>
              <a:gd name="connsiteY73" fmla="*/ 8057305 h 10612860"/>
              <a:gd name="connsiteX74" fmla="*/ 1033520 w 3195530"/>
              <a:gd name="connsiteY74" fmla="*/ 9173347 h 10612860"/>
              <a:gd name="connsiteX75" fmla="*/ 1054274 w 3195530"/>
              <a:gd name="connsiteY75" fmla="*/ 9656724 h 10612860"/>
              <a:gd name="connsiteX76" fmla="*/ 990267 w 3195530"/>
              <a:gd name="connsiteY76" fmla="*/ 10063276 h 10612860"/>
              <a:gd name="connsiteX77" fmla="*/ 1368683 w 3195530"/>
              <a:gd name="connsiteY77" fmla="*/ 10442252 h 10612860"/>
              <a:gd name="connsiteX78" fmla="*/ 918876 w 3195530"/>
              <a:gd name="connsiteY78" fmla="*/ 10600044 h 10612860"/>
              <a:gd name="connsiteX79" fmla="*/ 474779 w 3195530"/>
              <a:gd name="connsiteY79" fmla="*/ 10287718 h 10612860"/>
              <a:gd name="connsiteX80" fmla="*/ 566182 w 3195530"/>
              <a:gd name="connsiteY80" fmla="*/ 10019896 h 10612860"/>
              <a:gd name="connsiteX81" fmla="*/ 460825 w 3195530"/>
              <a:gd name="connsiteY81" fmla="*/ 9692724 h 10612860"/>
              <a:gd name="connsiteX82" fmla="*/ 511587 w 3195530"/>
              <a:gd name="connsiteY82" fmla="*/ 9032388 h 10612860"/>
              <a:gd name="connsiteX83" fmla="*/ 622935 w 3195530"/>
              <a:gd name="connsiteY83" fmla="*/ 7525502 h 10612860"/>
              <a:gd name="connsiteX84" fmla="*/ 669466 w 3195530"/>
              <a:gd name="connsiteY84" fmla="*/ 7311969 h 10612860"/>
              <a:gd name="connsiteX85" fmla="*/ 689870 w 3195530"/>
              <a:gd name="connsiteY85" fmla="*/ 7037851 h 10612860"/>
              <a:gd name="connsiteX86" fmla="*/ 677180 w 3195530"/>
              <a:gd name="connsiteY86" fmla="*/ 6796735 h 10612860"/>
              <a:gd name="connsiteX87" fmla="*/ 587421 w 3195530"/>
              <a:gd name="connsiteY87" fmla="*/ 6210025 h 10612860"/>
              <a:gd name="connsiteX88" fmla="*/ 503127 w 3195530"/>
              <a:gd name="connsiteY88" fmla="*/ 5850688 h 10612860"/>
              <a:gd name="connsiteX89" fmla="*/ 304621 w 3195530"/>
              <a:gd name="connsiteY89" fmla="*/ 5601332 h 10612860"/>
              <a:gd name="connsiteX90" fmla="*/ 461987 w 3195530"/>
              <a:gd name="connsiteY90" fmla="*/ 4201579 h 10612860"/>
              <a:gd name="connsiteX91" fmla="*/ 480370 w 3195530"/>
              <a:gd name="connsiteY91" fmla="*/ 4073429 h 10612860"/>
              <a:gd name="connsiteX92" fmla="*/ 480370 w 3195530"/>
              <a:gd name="connsiteY92" fmla="*/ 4037882 h 10612860"/>
              <a:gd name="connsiteX93" fmla="*/ 430481 w 3195530"/>
              <a:gd name="connsiteY93" fmla="*/ 3966665 h 10612860"/>
              <a:gd name="connsiteX94" fmla="*/ 480370 w 3195530"/>
              <a:gd name="connsiteY94" fmla="*/ 3731366 h 10612860"/>
              <a:gd name="connsiteX95" fmla="*/ 357520 w 3195530"/>
              <a:gd name="connsiteY95" fmla="*/ 3489579 h 10612860"/>
              <a:gd name="connsiteX96" fmla="*/ 296032 w 3195530"/>
              <a:gd name="connsiteY96" fmla="*/ 3332537 h 10612860"/>
              <a:gd name="connsiteX97" fmla="*/ 312879 w 3195530"/>
              <a:gd name="connsiteY97" fmla="*/ 3170839 h 10612860"/>
              <a:gd name="connsiteX98" fmla="*/ 258721 w 3195530"/>
              <a:gd name="connsiteY98" fmla="*/ 3134915 h 10612860"/>
              <a:gd name="connsiteX99" fmla="*/ 207412 w 3195530"/>
              <a:gd name="connsiteY99" fmla="*/ 2897913 h 10612860"/>
              <a:gd name="connsiteX100" fmla="*/ 54452 w 3195530"/>
              <a:gd name="connsiteY100" fmla="*/ 2538400 h 10612860"/>
              <a:gd name="connsiteX101" fmla="*/ 9303 w 3195530"/>
              <a:gd name="connsiteY101" fmla="*/ 2186090 h 10612860"/>
              <a:gd name="connsiteX102" fmla="*/ 81583 w 3195530"/>
              <a:gd name="connsiteY102" fmla="*/ 1743638 h 10612860"/>
              <a:gd name="connsiteX103" fmla="*/ 649543 w 3195530"/>
              <a:gd name="connsiteY103" fmla="*/ 1494582 h 10612860"/>
              <a:gd name="connsiteX104" fmla="*/ 945925 w 3195530"/>
              <a:gd name="connsiteY104" fmla="*/ 1232699 h 10612860"/>
              <a:gd name="connsiteX105" fmla="*/ 952102 w 3195530"/>
              <a:gd name="connsiteY105" fmla="*/ 1238129 h 10612860"/>
              <a:gd name="connsiteX106" fmla="*/ 1453685 w 3195530"/>
              <a:gd name="connsiteY106" fmla="*/ 1885887 h 10612860"/>
              <a:gd name="connsiteX107" fmla="*/ 1302916 w 3195530"/>
              <a:gd name="connsiteY107" fmla="*/ 1712325 h 10612860"/>
              <a:gd name="connsiteX108" fmla="*/ 1505401 w 3195530"/>
              <a:gd name="connsiteY108" fmla="*/ 1530023 h 10612860"/>
              <a:gd name="connsiteX109" fmla="*/ 1518343 w 3195530"/>
              <a:gd name="connsiteY109" fmla="*/ 1530185 h 10612860"/>
              <a:gd name="connsiteX110" fmla="*/ 1411743 w 3195530"/>
              <a:gd name="connsiteY110" fmla="*/ 1476618 h 10612860"/>
              <a:gd name="connsiteX111" fmla="*/ 1132853 w 3195530"/>
              <a:gd name="connsiteY111" fmla="*/ 1356460 h 10612860"/>
              <a:gd name="connsiteX112" fmla="*/ 987224 w 3195530"/>
              <a:gd name="connsiteY112" fmla="*/ 1196250 h 10612860"/>
              <a:gd name="connsiteX113" fmla="*/ 888169 w 3195530"/>
              <a:gd name="connsiteY113" fmla="*/ 929232 h 10612860"/>
              <a:gd name="connsiteX114" fmla="*/ 827953 w 3195530"/>
              <a:gd name="connsiteY114" fmla="*/ 971350 h 10612860"/>
              <a:gd name="connsiteX115" fmla="*/ 713322 w 3195530"/>
              <a:gd name="connsiteY115" fmla="*/ 695928 h 10612860"/>
              <a:gd name="connsiteX116" fmla="*/ 783974 w 3195530"/>
              <a:gd name="connsiteY116" fmla="*/ 630038 h 10612860"/>
              <a:gd name="connsiteX117" fmla="*/ 1290800 w 3195530"/>
              <a:gd name="connsiteY117" fmla="*/ 0 h 10612860"/>
              <a:gd name="connsiteX0" fmla="*/ 1763037 w 3195530"/>
              <a:gd name="connsiteY0" fmla="*/ 2903008 h 10612860"/>
              <a:gd name="connsiteX1" fmla="*/ 1850995 w 3195530"/>
              <a:gd name="connsiteY1" fmla="*/ 3156579 h 10612860"/>
              <a:gd name="connsiteX2" fmla="*/ 1868097 w 3195530"/>
              <a:gd name="connsiteY2" fmla="*/ 2960638 h 10612860"/>
              <a:gd name="connsiteX3" fmla="*/ 1763037 w 3195530"/>
              <a:gd name="connsiteY3" fmla="*/ 2903008 h 10612860"/>
              <a:gd name="connsiteX4" fmla="*/ 1290800 w 3195530"/>
              <a:gd name="connsiteY4" fmla="*/ 0 h 10612860"/>
              <a:gd name="connsiteX5" fmla="*/ 1852755 w 3195530"/>
              <a:gd name="connsiteY5" fmla="*/ 556368 h 10612860"/>
              <a:gd name="connsiteX6" fmla="*/ 1880139 w 3195530"/>
              <a:gd name="connsiteY6" fmla="*/ 826219 h 10612860"/>
              <a:gd name="connsiteX7" fmla="*/ 1800885 w 3195530"/>
              <a:gd name="connsiteY7" fmla="*/ 889179 h 10612860"/>
              <a:gd name="connsiteX8" fmla="*/ 1665029 w 3195530"/>
              <a:gd name="connsiteY8" fmla="*/ 1234718 h 10612860"/>
              <a:gd name="connsiteX9" fmla="*/ 1649096 w 3195530"/>
              <a:gd name="connsiteY9" fmla="*/ 1339123 h 10612860"/>
              <a:gd name="connsiteX10" fmla="*/ 1534696 w 3195530"/>
              <a:gd name="connsiteY10" fmla="*/ 1530388 h 10612860"/>
              <a:gd name="connsiteX11" fmla="*/ 1721540 w 3195530"/>
              <a:gd name="connsiteY11" fmla="*/ 1740863 h 10612860"/>
              <a:gd name="connsiteX12" fmla="*/ 1724957 w 3195530"/>
              <a:gd name="connsiteY12" fmla="*/ 1755132 h 10612860"/>
              <a:gd name="connsiteX13" fmla="*/ 1652304 w 3195530"/>
              <a:gd name="connsiteY13" fmla="*/ 1750313 h 10612860"/>
              <a:gd name="connsiteX14" fmla="*/ 1751358 w 3195530"/>
              <a:gd name="connsiteY14" fmla="*/ 1930550 h 10612860"/>
              <a:gd name="connsiteX15" fmla="*/ 1724957 w 3195530"/>
              <a:gd name="connsiteY15" fmla="*/ 1755132 h 10612860"/>
              <a:gd name="connsiteX16" fmla="*/ 1736291 w 3195530"/>
              <a:gd name="connsiteY16" fmla="*/ 1755884 h 10612860"/>
              <a:gd name="connsiteX17" fmla="*/ 1721540 w 3195530"/>
              <a:gd name="connsiteY17" fmla="*/ 1740863 h 10612860"/>
              <a:gd name="connsiteX18" fmla="*/ 1667880 w 3195530"/>
              <a:gd name="connsiteY18" fmla="*/ 1609649 h 10612860"/>
              <a:gd name="connsiteX19" fmla="*/ 1658106 w 3195530"/>
              <a:gd name="connsiteY19" fmla="*/ 1372022 h 10612860"/>
              <a:gd name="connsiteX20" fmla="*/ 1734509 w 3195530"/>
              <a:gd name="connsiteY20" fmla="*/ 1541309 h 10612860"/>
              <a:gd name="connsiteX21" fmla="*/ 2326647 w 3195530"/>
              <a:gd name="connsiteY21" fmla="*/ 1715111 h 10612860"/>
              <a:gd name="connsiteX22" fmla="*/ 2509435 w 3195530"/>
              <a:gd name="connsiteY22" fmla="*/ 1794736 h 10612860"/>
              <a:gd name="connsiteX23" fmla="*/ 2606453 w 3195530"/>
              <a:gd name="connsiteY23" fmla="*/ 2095611 h 10612860"/>
              <a:gd name="connsiteX24" fmla="*/ 2672829 w 3195530"/>
              <a:gd name="connsiteY24" fmla="*/ 2178119 h 10612860"/>
              <a:gd name="connsiteX25" fmla="*/ 2670233 w 3195530"/>
              <a:gd name="connsiteY25" fmla="*/ 2302646 h 10612860"/>
              <a:gd name="connsiteX26" fmla="*/ 2712685 w 3195530"/>
              <a:gd name="connsiteY26" fmla="*/ 2352064 h 10612860"/>
              <a:gd name="connsiteX27" fmla="*/ 2702149 w 3195530"/>
              <a:gd name="connsiteY27" fmla="*/ 2404747 h 10612860"/>
              <a:gd name="connsiteX28" fmla="*/ 2763128 w 3195530"/>
              <a:gd name="connsiteY28" fmla="*/ 2436539 h 10612860"/>
              <a:gd name="connsiteX29" fmla="*/ 2757987 w 3195530"/>
              <a:gd name="connsiteY29" fmla="*/ 2539216 h 10612860"/>
              <a:gd name="connsiteX30" fmla="*/ 3024915 w 3195530"/>
              <a:gd name="connsiteY30" fmla="*/ 2938542 h 10612860"/>
              <a:gd name="connsiteX31" fmla="*/ 3138120 w 3195530"/>
              <a:gd name="connsiteY31" fmla="*/ 3005297 h 10612860"/>
              <a:gd name="connsiteX32" fmla="*/ 3194723 w 3195530"/>
              <a:gd name="connsiteY32" fmla="*/ 3333739 h 10612860"/>
              <a:gd name="connsiteX33" fmla="*/ 2857806 w 3195530"/>
              <a:gd name="connsiteY33" fmla="*/ 3656225 h 10612860"/>
              <a:gd name="connsiteX34" fmla="*/ 2542420 w 3195530"/>
              <a:gd name="connsiteY34" fmla="*/ 3660305 h 10612860"/>
              <a:gd name="connsiteX35" fmla="*/ 2461079 w 3195530"/>
              <a:gd name="connsiteY35" fmla="*/ 3610217 h 10612860"/>
              <a:gd name="connsiteX36" fmla="*/ 2503020 w 3195530"/>
              <a:gd name="connsiteY36" fmla="*/ 3730889 h 10612860"/>
              <a:gd name="connsiteX37" fmla="*/ 2445357 w 3195530"/>
              <a:gd name="connsiteY37" fmla="*/ 3730903 h 10612860"/>
              <a:gd name="connsiteX38" fmla="*/ 2445357 w 3195530"/>
              <a:gd name="connsiteY38" fmla="*/ 3964866 h 10612860"/>
              <a:gd name="connsiteX39" fmla="*/ 2459686 w 3195530"/>
              <a:gd name="connsiteY39" fmla="*/ 3964866 h 10612860"/>
              <a:gd name="connsiteX40" fmla="*/ 2469021 w 3195530"/>
              <a:gd name="connsiteY40" fmla="*/ 4013875 h 10612860"/>
              <a:gd name="connsiteX41" fmla="*/ 2974950 w 3195530"/>
              <a:gd name="connsiteY41" fmla="*/ 5593332 h 10612860"/>
              <a:gd name="connsiteX42" fmla="*/ 2708419 w 3195530"/>
              <a:gd name="connsiteY42" fmla="*/ 5730659 h 10612860"/>
              <a:gd name="connsiteX43" fmla="*/ 2736752 w 3195530"/>
              <a:gd name="connsiteY43" fmla="*/ 6385004 h 10612860"/>
              <a:gd name="connsiteX44" fmla="*/ 2718427 w 3195530"/>
              <a:gd name="connsiteY44" fmla="*/ 7009774 h 10612860"/>
              <a:gd name="connsiteX45" fmla="*/ 2690545 w 3195530"/>
              <a:gd name="connsiteY45" fmla="*/ 7429203 h 10612860"/>
              <a:gd name="connsiteX46" fmla="*/ 2595054 w 3195530"/>
              <a:gd name="connsiteY46" fmla="*/ 7760350 h 10612860"/>
              <a:gd name="connsiteX47" fmla="*/ 2500175 w 3195530"/>
              <a:gd name="connsiteY47" fmla="*/ 7873515 h 10612860"/>
              <a:gd name="connsiteX48" fmla="*/ 2483431 w 3195530"/>
              <a:gd name="connsiteY48" fmla="*/ 8113645 h 10612860"/>
              <a:gd name="connsiteX49" fmla="*/ 2412136 w 3195530"/>
              <a:gd name="connsiteY49" fmla="*/ 8776730 h 10612860"/>
              <a:gd name="connsiteX50" fmla="*/ 2380366 w 3195530"/>
              <a:gd name="connsiteY50" fmla="*/ 9173347 h 10612860"/>
              <a:gd name="connsiteX51" fmla="*/ 2396889 w 3195530"/>
              <a:gd name="connsiteY51" fmla="*/ 9467957 h 10612860"/>
              <a:gd name="connsiteX52" fmla="*/ 2454833 w 3195530"/>
              <a:gd name="connsiteY52" fmla="*/ 9613145 h 10612860"/>
              <a:gd name="connsiteX53" fmla="*/ 2424209 w 3195530"/>
              <a:gd name="connsiteY53" fmla="*/ 9804339 h 10612860"/>
              <a:gd name="connsiteX54" fmla="*/ 3134866 w 3195530"/>
              <a:gd name="connsiteY54" fmla="*/ 10341562 h 10612860"/>
              <a:gd name="connsiteX55" fmla="*/ 3160024 w 3195530"/>
              <a:gd name="connsiteY55" fmla="*/ 10564964 h 10612860"/>
              <a:gd name="connsiteX56" fmla="*/ 2531417 w 3195530"/>
              <a:gd name="connsiteY56" fmla="*/ 10550290 h 10612860"/>
              <a:gd name="connsiteX57" fmla="*/ 1876236 w 3195530"/>
              <a:gd name="connsiteY57" fmla="*/ 10303490 h 10612860"/>
              <a:gd name="connsiteX58" fmla="*/ 1861870 w 3195530"/>
              <a:gd name="connsiteY58" fmla="*/ 10020777 h 10612860"/>
              <a:gd name="connsiteX59" fmla="*/ 1835213 w 3195530"/>
              <a:gd name="connsiteY59" fmla="*/ 9894183 h 10612860"/>
              <a:gd name="connsiteX60" fmla="*/ 1882681 w 3195530"/>
              <a:gd name="connsiteY60" fmla="*/ 9589781 h 10612860"/>
              <a:gd name="connsiteX61" fmla="*/ 1802386 w 3195530"/>
              <a:gd name="connsiteY61" fmla="*/ 9334796 h 10612860"/>
              <a:gd name="connsiteX62" fmla="*/ 1800887 w 3195530"/>
              <a:gd name="connsiteY62" fmla="*/ 8152789 h 10612860"/>
              <a:gd name="connsiteX63" fmla="*/ 1935942 w 3195530"/>
              <a:gd name="connsiteY63" fmla="*/ 7506024 h 10612860"/>
              <a:gd name="connsiteX64" fmla="*/ 1876110 w 3195530"/>
              <a:gd name="connsiteY64" fmla="*/ 7319701 h 10612860"/>
              <a:gd name="connsiteX65" fmla="*/ 1916465 w 3195530"/>
              <a:gd name="connsiteY65" fmla="*/ 7164091 h 10612860"/>
              <a:gd name="connsiteX66" fmla="*/ 1910193 w 3195530"/>
              <a:gd name="connsiteY66" fmla="*/ 6839348 h 10612860"/>
              <a:gd name="connsiteX67" fmla="*/ 1707813 w 3195530"/>
              <a:gd name="connsiteY67" fmla="*/ 6238651 h 10612860"/>
              <a:gd name="connsiteX68" fmla="*/ 1377613 w 3195530"/>
              <a:gd name="connsiteY68" fmla="*/ 7441295 h 10612860"/>
              <a:gd name="connsiteX69" fmla="*/ 1374660 w 3195530"/>
              <a:gd name="connsiteY69" fmla="*/ 7650818 h 10612860"/>
              <a:gd name="connsiteX70" fmla="*/ 1267540 w 3195530"/>
              <a:gd name="connsiteY70" fmla="*/ 7793055 h 10612860"/>
              <a:gd name="connsiteX71" fmla="*/ 1278558 w 3195530"/>
              <a:gd name="connsiteY71" fmla="*/ 7897618 h 10612860"/>
              <a:gd name="connsiteX72" fmla="*/ 1205942 w 3195530"/>
              <a:gd name="connsiteY72" fmla="*/ 8057305 h 10612860"/>
              <a:gd name="connsiteX73" fmla="*/ 1033520 w 3195530"/>
              <a:gd name="connsiteY73" fmla="*/ 9173347 h 10612860"/>
              <a:gd name="connsiteX74" fmla="*/ 1054274 w 3195530"/>
              <a:gd name="connsiteY74" fmla="*/ 9656724 h 10612860"/>
              <a:gd name="connsiteX75" fmla="*/ 990267 w 3195530"/>
              <a:gd name="connsiteY75" fmla="*/ 10063276 h 10612860"/>
              <a:gd name="connsiteX76" fmla="*/ 1368683 w 3195530"/>
              <a:gd name="connsiteY76" fmla="*/ 10442252 h 10612860"/>
              <a:gd name="connsiteX77" fmla="*/ 918876 w 3195530"/>
              <a:gd name="connsiteY77" fmla="*/ 10600044 h 10612860"/>
              <a:gd name="connsiteX78" fmla="*/ 474779 w 3195530"/>
              <a:gd name="connsiteY78" fmla="*/ 10287718 h 10612860"/>
              <a:gd name="connsiteX79" fmla="*/ 566182 w 3195530"/>
              <a:gd name="connsiteY79" fmla="*/ 10019896 h 10612860"/>
              <a:gd name="connsiteX80" fmla="*/ 460825 w 3195530"/>
              <a:gd name="connsiteY80" fmla="*/ 9692724 h 10612860"/>
              <a:gd name="connsiteX81" fmla="*/ 511587 w 3195530"/>
              <a:gd name="connsiteY81" fmla="*/ 9032388 h 10612860"/>
              <a:gd name="connsiteX82" fmla="*/ 622935 w 3195530"/>
              <a:gd name="connsiteY82" fmla="*/ 7525502 h 10612860"/>
              <a:gd name="connsiteX83" fmla="*/ 669466 w 3195530"/>
              <a:gd name="connsiteY83" fmla="*/ 7311969 h 10612860"/>
              <a:gd name="connsiteX84" fmla="*/ 689870 w 3195530"/>
              <a:gd name="connsiteY84" fmla="*/ 7037851 h 10612860"/>
              <a:gd name="connsiteX85" fmla="*/ 677180 w 3195530"/>
              <a:gd name="connsiteY85" fmla="*/ 6796735 h 10612860"/>
              <a:gd name="connsiteX86" fmla="*/ 587421 w 3195530"/>
              <a:gd name="connsiteY86" fmla="*/ 6210025 h 10612860"/>
              <a:gd name="connsiteX87" fmla="*/ 503127 w 3195530"/>
              <a:gd name="connsiteY87" fmla="*/ 5850688 h 10612860"/>
              <a:gd name="connsiteX88" fmla="*/ 304621 w 3195530"/>
              <a:gd name="connsiteY88" fmla="*/ 5601332 h 10612860"/>
              <a:gd name="connsiteX89" fmla="*/ 461987 w 3195530"/>
              <a:gd name="connsiteY89" fmla="*/ 4201579 h 10612860"/>
              <a:gd name="connsiteX90" fmla="*/ 480370 w 3195530"/>
              <a:gd name="connsiteY90" fmla="*/ 4073429 h 10612860"/>
              <a:gd name="connsiteX91" fmla="*/ 480370 w 3195530"/>
              <a:gd name="connsiteY91" fmla="*/ 4037882 h 10612860"/>
              <a:gd name="connsiteX92" fmla="*/ 430481 w 3195530"/>
              <a:gd name="connsiteY92" fmla="*/ 3966665 h 10612860"/>
              <a:gd name="connsiteX93" fmla="*/ 480370 w 3195530"/>
              <a:gd name="connsiteY93" fmla="*/ 3731366 h 10612860"/>
              <a:gd name="connsiteX94" fmla="*/ 357520 w 3195530"/>
              <a:gd name="connsiteY94" fmla="*/ 3489579 h 10612860"/>
              <a:gd name="connsiteX95" fmla="*/ 296032 w 3195530"/>
              <a:gd name="connsiteY95" fmla="*/ 3332537 h 10612860"/>
              <a:gd name="connsiteX96" fmla="*/ 312879 w 3195530"/>
              <a:gd name="connsiteY96" fmla="*/ 3170839 h 10612860"/>
              <a:gd name="connsiteX97" fmla="*/ 258721 w 3195530"/>
              <a:gd name="connsiteY97" fmla="*/ 3134915 h 10612860"/>
              <a:gd name="connsiteX98" fmla="*/ 207412 w 3195530"/>
              <a:gd name="connsiteY98" fmla="*/ 2897913 h 10612860"/>
              <a:gd name="connsiteX99" fmla="*/ 54452 w 3195530"/>
              <a:gd name="connsiteY99" fmla="*/ 2538400 h 10612860"/>
              <a:gd name="connsiteX100" fmla="*/ 9303 w 3195530"/>
              <a:gd name="connsiteY100" fmla="*/ 2186090 h 10612860"/>
              <a:gd name="connsiteX101" fmla="*/ 81583 w 3195530"/>
              <a:gd name="connsiteY101" fmla="*/ 1743638 h 10612860"/>
              <a:gd name="connsiteX102" fmla="*/ 649543 w 3195530"/>
              <a:gd name="connsiteY102" fmla="*/ 1494582 h 10612860"/>
              <a:gd name="connsiteX103" fmla="*/ 945925 w 3195530"/>
              <a:gd name="connsiteY103" fmla="*/ 1232699 h 10612860"/>
              <a:gd name="connsiteX104" fmla="*/ 952102 w 3195530"/>
              <a:gd name="connsiteY104" fmla="*/ 1238129 h 10612860"/>
              <a:gd name="connsiteX105" fmla="*/ 1453685 w 3195530"/>
              <a:gd name="connsiteY105" fmla="*/ 1885887 h 10612860"/>
              <a:gd name="connsiteX106" fmla="*/ 1302916 w 3195530"/>
              <a:gd name="connsiteY106" fmla="*/ 1712325 h 10612860"/>
              <a:gd name="connsiteX107" fmla="*/ 1505401 w 3195530"/>
              <a:gd name="connsiteY107" fmla="*/ 1530023 h 10612860"/>
              <a:gd name="connsiteX108" fmla="*/ 1518343 w 3195530"/>
              <a:gd name="connsiteY108" fmla="*/ 1530185 h 10612860"/>
              <a:gd name="connsiteX109" fmla="*/ 1411743 w 3195530"/>
              <a:gd name="connsiteY109" fmla="*/ 1476618 h 10612860"/>
              <a:gd name="connsiteX110" fmla="*/ 1132853 w 3195530"/>
              <a:gd name="connsiteY110" fmla="*/ 1356460 h 10612860"/>
              <a:gd name="connsiteX111" fmla="*/ 987224 w 3195530"/>
              <a:gd name="connsiteY111" fmla="*/ 1196250 h 10612860"/>
              <a:gd name="connsiteX112" fmla="*/ 888169 w 3195530"/>
              <a:gd name="connsiteY112" fmla="*/ 929232 h 10612860"/>
              <a:gd name="connsiteX113" fmla="*/ 827953 w 3195530"/>
              <a:gd name="connsiteY113" fmla="*/ 971350 h 10612860"/>
              <a:gd name="connsiteX114" fmla="*/ 713322 w 3195530"/>
              <a:gd name="connsiteY114" fmla="*/ 695928 h 10612860"/>
              <a:gd name="connsiteX115" fmla="*/ 783974 w 3195530"/>
              <a:gd name="connsiteY115" fmla="*/ 630038 h 10612860"/>
              <a:gd name="connsiteX116" fmla="*/ 1290800 w 3195530"/>
              <a:gd name="connsiteY116" fmla="*/ 0 h 10612860"/>
              <a:gd name="connsiteX0" fmla="*/ 1763037 w 3195530"/>
              <a:gd name="connsiteY0" fmla="*/ 2903008 h 10612860"/>
              <a:gd name="connsiteX1" fmla="*/ 1850995 w 3195530"/>
              <a:gd name="connsiteY1" fmla="*/ 3156579 h 10612860"/>
              <a:gd name="connsiteX2" fmla="*/ 1868097 w 3195530"/>
              <a:gd name="connsiteY2" fmla="*/ 2960638 h 10612860"/>
              <a:gd name="connsiteX3" fmla="*/ 1763037 w 3195530"/>
              <a:gd name="connsiteY3" fmla="*/ 2903008 h 10612860"/>
              <a:gd name="connsiteX4" fmla="*/ 1290800 w 3195530"/>
              <a:gd name="connsiteY4" fmla="*/ 0 h 10612860"/>
              <a:gd name="connsiteX5" fmla="*/ 1852755 w 3195530"/>
              <a:gd name="connsiteY5" fmla="*/ 556368 h 10612860"/>
              <a:gd name="connsiteX6" fmla="*/ 1880139 w 3195530"/>
              <a:gd name="connsiteY6" fmla="*/ 826219 h 10612860"/>
              <a:gd name="connsiteX7" fmla="*/ 1800885 w 3195530"/>
              <a:gd name="connsiteY7" fmla="*/ 889179 h 10612860"/>
              <a:gd name="connsiteX8" fmla="*/ 1665029 w 3195530"/>
              <a:gd name="connsiteY8" fmla="*/ 1234718 h 10612860"/>
              <a:gd name="connsiteX9" fmla="*/ 1649096 w 3195530"/>
              <a:gd name="connsiteY9" fmla="*/ 1339123 h 10612860"/>
              <a:gd name="connsiteX10" fmla="*/ 1534696 w 3195530"/>
              <a:gd name="connsiteY10" fmla="*/ 1530388 h 10612860"/>
              <a:gd name="connsiteX11" fmla="*/ 1721540 w 3195530"/>
              <a:gd name="connsiteY11" fmla="*/ 1740863 h 10612860"/>
              <a:gd name="connsiteX12" fmla="*/ 1724957 w 3195530"/>
              <a:gd name="connsiteY12" fmla="*/ 1755132 h 10612860"/>
              <a:gd name="connsiteX13" fmla="*/ 1652304 w 3195530"/>
              <a:gd name="connsiteY13" fmla="*/ 1750313 h 10612860"/>
              <a:gd name="connsiteX14" fmla="*/ 1751358 w 3195530"/>
              <a:gd name="connsiteY14" fmla="*/ 1930550 h 10612860"/>
              <a:gd name="connsiteX15" fmla="*/ 1724957 w 3195530"/>
              <a:gd name="connsiteY15" fmla="*/ 1755132 h 10612860"/>
              <a:gd name="connsiteX16" fmla="*/ 1736291 w 3195530"/>
              <a:gd name="connsiteY16" fmla="*/ 1755884 h 10612860"/>
              <a:gd name="connsiteX17" fmla="*/ 1721540 w 3195530"/>
              <a:gd name="connsiteY17" fmla="*/ 1740863 h 10612860"/>
              <a:gd name="connsiteX18" fmla="*/ 1667880 w 3195530"/>
              <a:gd name="connsiteY18" fmla="*/ 1609649 h 10612860"/>
              <a:gd name="connsiteX19" fmla="*/ 1658106 w 3195530"/>
              <a:gd name="connsiteY19" fmla="*/ 1372022 h 10612860"/>
              <a:gd name="connsiteX20" fmla="*/ 1734509 w 3195530"/>
              <a:gd name="connsiteY20" fmla="*/ 1541309 h 10612860"/>
              <a:gd name="connsiteX21" fmla="*/ 2326647 w 3195530"/>
              <a:gd name="connsiteY21" fmla="*/ 1715111 h 10612860"/>
              <a:gd name="connsiteX22" fmla="*/ 2509435 w 3195530"/>
              <a:gd name="connsiteY22" fmla="*/ 1794736 h 10612860"/>
              <a:gd name="connsiteX23" fmla="*/ 2606453 w 3195530"/>
              <a:gd name="connsiteY23" fmla="*/ 2095611 h 10612860"/>
              <a:gd name="connsiteX24" fmla="*/ 2672829 w 3195530"/>
              <a:gd name="connsiteY24" fmla="*/ 2178119 h 10612860"/>
              <a:gd name="connsiteX25" fmla="*/ 2670233 w 3195530"/>
              <a:gd name="connsiteY25" fmla="*/ 2302646 h 10612860"/>
              <a:gd name="connsiteX26" fmla="*/ 2712685 w 3195530"/>
              <a:gd name="connsiteY26" fmla="*/ 2352064 h 10612860"/>
              <a:gd name="connsiteX27" fmla="*/ 2702149 w 3195530"/>
              <a:gd name="connsiteY27" fmla="*/ 2404747 h 10612860"/>
              <a:gd name="connsiteX28" fmla="*/ 2763128 w 3195530"/>
              <a:gd name="connsiteY28" fmla="*/ 2436539 h 10612860"/>
              <a:gd name="connsiteX29" fmla="*/ 2757987 w 3195530"/>
              <a:gd name="connsiteY29" fmla="*/ 2539216 h 10612860"/>
              <a:gd name="connsiteX30" fmla="*/ 3024915 w 3195530"/>
              <a:gd name="connsiteY30" fmla="*/ 2938542 h 10612860"/>
              <a:gd name="connsiteX31" fmla="*/ 3138120 w 3195530"/>
              <a:gd name="connsiteY31" fmla="*/ 3005297 h 10612860"/>
              <a:gd name="connsiteX32" fmla="*/ 3194723 w 3195530"/>
              <a:gd name="connsiteY32" fmla="*/ 3333739 h 10612860"/>
              <a:gd name="connsiteX33" fmla="*/ 2857806 w 3195530"/>
              <a:gd name="connsiteY33" fmla="*/ 3656225 h 10612860"/>
              <a:gd name="connsiteX34" fmla="*/ 2542420 w 3195530"/>
              <a:gd name="connsiteY34" fmla="*/ 3660305 h 10612860"/>
              <a:gd name="connsiteX35" fmla="*/ 2461079 w 3195530"/>
              <a:gd name="connsiteY35" fmla="*/ 3610217 h 10612860"/>
              <a:gd name="connsiteX36" fmla="*/ 2503020 w 3195530"/>
              <a:gd name="connsiteY36" fmla="*/ 3730889 h 10612860"/>
              <a:gd name="connsiteX37" fmla="*/ 2445357 w 3195530"/>
              <a:gd name="connsiteY37" fmla="*/ 3730903 h 10612860"/>
              <a:gd name="connsiteX38" fmla="*/ 2445357 w 3195530"/>
              <a:gd name="connsiteY38" fmla="*/ 3964866 h 10612860"/>
              <a:gd name="connsiteX39" fmla="*/ 2469021 w 3195530"/>
              <a:gd name="connsiteY39" fmla="*/ 4013875 h 10612860"/>
              <a:gd name="connsiteX40" fmla="*/ 2974950 w 3195530"/>
              <a:gd name="connsiteY40" fmla="*/ 5593332 h 10612860"/>
              <a:gd name="connsiteX41" fmla="*/ 2708419 w 3195530"/>
              <a:gd name="connsiteY41" fmla="*/ 5730659 h 10612860"/>
              <a:gd name="connsiteX42" fmla="*/ 2736752 w 3195530"/>
              <a:gd name="connsiteY42" fmla="*/ 6385004 h 10612860"/>
              <a:gd name="connsiteX43" fmla="*/ 2718427 w 3195530"/>
              <a:gd name="connsiteY43" fmla="*/ 7009774 h 10612860"/>
              <a:gd name="connsiteX44" fmla="*/ 2690545 w 3195530"/>
              <a:gd name="connsiteY44" fmla="*/ 7429203 h 10612860"/>
              <a:gd name="connsiteX45" fmla="*/ 2595054 w 3195530"/>
              <a:gd name="connsiteY45" fmla="*/ 7760350 h 10612860"/>
              <a:gd name="connsiteX46" fmla="*/ 2500175 w 3195530"/>
              <a:gd name="connsiteY46" fmla="*/ 7873515 h 10612860"/>
              <a:gd name="connsiteX47" fmla="*/ 2483431 w 3195530"/>
              <a:gd name="connsiteY47" fmla="*/ 8113645 h 10612860"/>
              <a:gd name="connsiteX48" fmla="*/ 2412136 w 3195530"/>
              <a:gd name="connsiteY48" fmla="*/ 8776730 h 10612860"/>
              <a:gd name="connsiteX49" fmla="*/ 2380366 w 3195530"/>
              <a:gd name="connsiteY49" fmla="*/ 9173347 h 10612860"/>
              <a:gd name="connsiteX50" fmla="*/ 2396889 w 3195530"/>
              <a:gd name="connsiteY50" fmla="*/ 9467957 h 10612860"/>
              <a:gd name="connsiteX51" fmla="*/ 2454833 w 3195530"/>
              <a:gd name="connsiteY51" fmla="*/ 9613145 h 10612860"/>
              <a:gd name="connsiteX52" fmla="*/ 2424209 w 3195530"/>
              <a:gd name="connsiteY52" fmla="*/ 9804339 h 10612860"/>
              <a:gd name="connsiteX53" fmla="*/ 3134866 w 3195530"/>
              <a:gd name="connsiteY53" fmla="*/ 10341562 h 10612860"/>
              <a:gd name="connsiteX54" fmla="*/ 3160024 w 3195530"/>
              <a:gd name="connsiteY54" fmla="*/ 10564964 h 10612860"/>
              <a:gd name="connsiteX55" fmla="*/ 2531417 w 3195530"/>
              <a:gd name="connsiteY55" fmla="*/ 10550290 h 10612860"/>
              <a:gd name="connsiteX56" fmla="*/ 1876236 w 3195530"/>
              <a:gd name="connsiteY56" fmla="*/ 10303490 h 10612860"/>
              <a:gd name="connsiteX57" fmla="*/ 1861870 w 3195530"/>
              <a:gd name="connsiteY57" fmla="*/ 10020777 h 10612860"/>
              <a:gd name="connsiteX58" fmla="*/ 1835213 w 3195530"/>
              <a:gd name="connsiteY58" fmla="*/ 9894183 h 10612860"/>
              <a:gd name="connsiteX59" fmla="*/ 1882681 w 3195530"/>
              <a:gd name="connsiteY59" fmla="*/ 9589781 h 10612860"/>
              <a:gd name="connsiteX60" fmla="*/ 1802386 w 3195530"/>
              <a:gd name="connsiteY60" fmla="*/ 9334796 h 10612860"/>
              <a:gd name="connsiteX61" fmla="*/ 1800887 w 3195530"/>
              <a:gd name="connsiteY61" fmla="*/ 8152789 h 10612860"/>
              <a:gd name="connsiteX62" fmla="*/ 1935942 w 3195530"/>
              <a:gd name="connsiteY62" fmla="*/ 7506024 h 10612860"/>
              <a:gd name="connsiteX63" fmla="*/ 1876110 w 3195530"/>
              <a:gd name="connsiteY63" fmla="*/ 7319701 h 10612860"/>
              <a:gd name="connsiteX64" fmla="*/ 1916465 w 3195530"/>
              <a:gd name="connsiteY64" fmla="*/ 7164091 h 10612860"/>
              <a:gd name="connsiteX65" fmla="*/ 1910193 w 3195530"/>
              <a:gd name="connsiteY65" fmla="*/ 6839348 h 10612860"/>
              <a:gd name="connsiteX66" fmla="*/ 1707813 w 3195530"/>
              <a:gd name="connsiteY66" fmla="*/ 6238651 h 10612860"/>
              <a:gd name="connsiteX67" fmla="*/ 1377613 w 3195530"/>
              <a:gd name="connsiteY67" fmla="*/ 7441295 h 10612860"/>
              <a:gd name="connsiteX68" fmla="*/ 1374660 w 3195530"/>
              <a:gd name="connsiteY68" fmla="*/ 7650818 h 10612860"/>
              <a:gd name="connsiteX69" fmla="*/ 1267540 w 3195530"/>
              <a:gd name="connsiteY69" fmla="*/ 7793055 h 10612860"/>
              <a:gd name="connsiteX70" fmla="*/ 1278558 w 3195530"/>
              <a:gd name="connsiteY70" fmla="*/ 7897618 h 10612860"/>
              <a:gd name="connsiteX71" fmla="*/ 1205942 w 3195530"/>
              <a:gd name="connsiteY71" fmla="*/ 8057305 h 10612860"/>
              <a:gd name="connsiteX72" fmla="*/ 1033520 w 3195530"/>
              <a:gd name="connsiteY72" fmla="*/ 9173347 h 10612860"/>
              <a:gd name="connsiteX73" fmla="*/ 1054274 w 3195530"/>
              <a:gd name="connsiteY73" fmla="*/ 9656724 h 10612860"/>
              <a:gd name="connsiteX74" fmla="*/ 990267 w 3195530"/>
              <a:gd name="connsiteY74" fmla="*/ 10063276 h 10612860"/>
              <a:gd name="connsiteX75" fmla="*/ 1368683 w 3195530"/>
              <a:gd name="connsiteY75" fmla="*/ 10442252 h 10612860"/>
              <a:gd name="connsiteX76" fmla="*/ 918876 w 3195530"/>
              <a:gd name="connsiteY76" fmla="*/ 10600044 h 10612860"/>
              <a:gd name="connsiteX77" fmla="*/ 474779 w 3195530"/>
              <a:gd name="connsiteY77" fmla="*/ 10287718 h 10612860"/>
              <a:gd name="connsiteX78" fmla="*/ 566182 w 3195530"/>
              <a:gd name="connsiteY78" fmla="*/ 10019896 h 10612860"/>
              <a:gd name="connsiteX79" fmla="*/ 460825 w 3195530"/>
              <a:gd name="connsiteY79" fmla="*/ 9692724 h 10612860"/>
              <a:gd name="connsiteX80" fmla="*/ 511587 w 3195530"/>
              <a:gd name="connsiteY80" fmla="*/ 9032388 h 10612860"/>
              <a:gd name="connsiteX81" fmla="*/ 622935 w 3195530"/>
              <a:gd name="connsiteY81" fmla="*/ 7525502 h 10612860"/>
              <a:gd name="connsiteX82" fmla="*/ 669466 w 3195530"/>
              <a:gd name="connsiteY82" fmla="*/ 7311969 h 10612860"/>
              <a:gd name="connsiteX83" fmla="*/ 689870 w 3195530"/>
              <a:gd name="connsiteY83" fmla="*/ 7037851 h 10612860"/>
              <a:gd name="connsiteX84" fmla="*/ 677180 w 3195530"/>
              <a:gd name="connsiteY84" fmla="*/ 6796735 h 10612860"/>
              <a:gd name="connsiteX85" fmla="*/ 587421 w 3195530"/>
              <a:gd name="connsiteY85" fmla="*/ 6210025 h 10612860"/>
              <a:gd name="connsiteX86" fmla="*/ 503127 w 3195530"/>
              <a:gd name="connsiteY86" fmla="*/ 5850688 h 10612860"/>
              <a:gd name="connsiteX87" fmla="*/ 304621 w 3195530"/>
              <a:gd name="connsiteY87" fmla="*/ 5601332 h 10612860"/>
              <a:gd name="connsiteX88" fmla="*/ 461987 w 3195530"/>
              <a:gd name="connsiteY88" fmla="*/ 4201579 h 10612860"/>
              <a:gd name="connsiteX89" fmla="*/ 480370 w 3195530"/>
              <a:gd name="connsiteY89" fmla="*/ 4073429 h 10612860"/>
              <a:gd name="connsiteX90" fmla="*/ 480370 w 3195530"/>
              <a:gd name="connsiteY90" fmla="*/ 4037882 h 10612860"/>
              <a:gd name="connsiteX91" fmla="*/ 430481 w 3195530"/>
              <a:gd name="connsiteY91" fmla="*/ 3966665 h 10612860"/>
              <a:gd name="connsiteX92" fmla="*/ 480370 w 3195530"/>
              <a:gd name="connsiteY92" fmla="*/ 3731366 h 10612860"/>
              <a:gd name="connsiteX93" fmla="*/ 357520 w 3195530"/>
              <a:gd name="connsiteY93" fmla="*/ 3489579 h 10612860"/>
              <a:gd name="connsiteX94" fmla="*/ 296032 w 3195530"/>
              <a:gd name="connsiteY94" fmla="*/ 3332537 h 10612860"/>
              <a:gd name="connsiteX95" fmla="*/ 312879 w 3195530"/>
              <a:gd name="connsiteY95" fmla="*/ 3170839 h 10612860"/>
              <a:gd name="connsiteX96" fmla="*/ 258721 w 3195530"/>
              <a:gd name="connsiteY96" fmla="*/ 3134915 h 10612860"/>
              <a:gd name="connsiteX97" fmla="*/ 207412 w 3195530"/>
              <a:gd name="connsiteY97" fmla="*/ 2897913 h 10612860"/>
              <a:gd name="connsiteX98" fmla="*/ 54452 w 3195530"/>
              <a:gd name="connsiteY98" fmla="*/ 2538400 h 10612860"/>
              <a:gd name="connsiteX99" fmla="*/ 9303 w 3195530"/>
              <a:gd name="connsiteY99" fmla="*/ 2186090 h 10612860"/>
              <a:gd name="connsiteX100" fmla="*/ 81583 w 3195530"/>
              <a:gd name="connsiteY100" fmla="*/ 1743638 h 10612860"/>
              <a:gd name="connsiteX101" fmla="*/ 649543 w 3195530"/>
              <a:gd name="connsiteY101" fmla="*/ 1494582 h 10612860"/>
              <a:gd name="connsiteX102" fmla="*/ 945925 w 3195530"/>
              <a:gd name="connsiteY102" fmla="*/ 1232699 h 10612860"/>
              <a:gd name="connsiteX103" fmla="*/ 952102 w 3195530"/>
              <a:gd name="connsiteY103" fmla="*/ 1238129 h 10612860"/>
              <a:gd name="connsiteX104" fmla="*/ 1453685 w 3195530"/>
              <a:gd name="connsiteY104" fmla="*/ 1885887 h 10612860"/>
              <a:gd name="connsiteX105" fmla="*/ 1302916 w 3195530"/>
              <a:gd name="connsiteY105" fmla="*/ 1712325 h 10612860"/>
              <a:gd name="connsiteX106" fmla="*/ 1505401 w 3195530"/>
              <a:gd name="connsiteY106" fmla="*/ 1530023 h 10612860"/>
              <a:gd name="connsiteX107" fmla="*/ 1518343 w 3195530"/>
              <a:gd name="connsiteY107" fmla="*/ 1530185 h 10612860"/>
              <a:gd name="connsiteX108" fmla="*/ 1411743 w 3195530"/>
              <a:gd name="connsiteY108" fmla="*/ 1476618 h 10612860"/>
              <a:gd name="connsiteX109" fmla="*/ 1132853 w 3195530"/>
              <a:gd name="connsiteY109" fmla="*/ 1356460 h 10612860"/>
              <a:gd name="connsiteX110" fmla="*/ 987224 w 3195530"/>
              <a:gd name="connsiteY110" fmla="*/ 1196250 h 10612860"/>
              <a:gd name="connsiteX111" fmla="*/ 888169 w 3195530"/>
              <a:gd name="connsiteY111" fmla="*/ 929232 h 10612860"/>
              <a:gd name="connsiteX112" fmla="*/ 827953 w 3195530"/>
              <a:gd name="connsiteY112" fmla="*/ 971350 h 10612860"/>
              <a:gd name="connsiteX113" fmla="*/ 713322 w 3195530"/>
              <a:gd name="connsiteY113" fmla="*/ 695928 h 10612860"/>
              <a:gd name="connsiteX114" fmla="*/ 783974 w 3195530"/>
              <a:gd name="connsiteY114" fmla="*/ 630038 h 10612860"/>
              <a:gd name="connsiteX115" fmla="*/ 1290800 w 3195530"/>
              <a:gd name="connsiteY115" fmla="*/ 0 h 10612860"/>
              <a:gd name="connsiteX0" fmla="*/ 1763037 w 3195530"/>
              <a:gd name="connsiteY0" fmla="*/ 2903008 h 10612860"/>
              <a:gd name="connsiteX1" fmla="*/ 1850995 w 3195530"/>
              <a:gd name="connsiteY1" fmla="*/ 3156579 h 10612860"/>
              <a:gd name="connsiteX2" fmla="*/ 1868097 w 3195530"/>
              <a:gd name="connsiteY2" fmla="*/ 2960638 h 10612860"/>
              <a:gd name="connsiteX3" fmla="*/ 1763037 w 3195530"/>
              <a:gd name="connsiteY3" fmla="*/ 2903008 h 10612860"/>
              <a:gd name="connsiteX4" fmla="*/ 1290800 w 3195530"/>
              <a:gd name="connsiteY4" fmla="*/ 0 h 10612860"/>
              <a:gd name="connsiteX5" fmla="*/ 1852755 w 3195530"/>
              <a:gd name="connsiteY5" fmla="*/ 556368 h 10612860"/>
              <a:gd name="connsiteX6" fmla="*/ 1880139 w 3195530"/>
              <a:gd name="connsiteY6" fmla="*/ 826219 h 10612860"/>
              <a:gd name="connsiteX7" fmla="*/ 1800885 w 3195530"/>
              <a:gd name="connsiteY7" fmla="*/ 889179 h 10612860"/>
              <a:gd name="connsiteX8" fmla="*/ 1665029 w 3195530"/>
              <a:gd name="connsiteY8" fmla="*/ 1234718 h 10612860"/>
              <a:gd name="connsiteX9" fmla="*/ 1649096 w 3195530"/>
              <a:gd name="connsiteY9" fmla="*/ 1339123 h 10612860"/>
              <a:gd name="connsiteX10" fmla="*/ 1534696 w 3195530"/>
              <a:gd name="connsiteY10" fmla="*/ 1530388 h 10612860"/>
              <a:gd name="connsiteX11" fmla="*/ 1721540 w 3195530"/>
              <a:gd name="connsiteY11" fmla="*/ 1740863 h 10612860"/>
              <a:gd name="connsiteX12" fmla="*/ 1724957 w 3195530"/>
              <a:gd name="connsiteY12" fmla="*/ 1755132 h 10612860"/>
              <a:gd name="connsiteX13" fmla="*/ 1652304 w 3195530"/>
              <a:gd name="connsiteY13" fmla="*/ 1750313 h 10612860"/>
              <a:gd name="connsiteX14" fmla="*/ 1751358 w 3195530"/>
              <a:gd name="connsiteY14" fmla="*/ 1930550 h 10612860"/>
              <a:gd name="connsiteX15" fmla="*/ 1724957 w 3195530"/>
              <a:gd name="connsiteY15" fmla="*/ 1755132 h 10612860"/>
              <a:gd name="connsiteX16" fmla="*/ 1736291 w 3195530"/>
              <a:gd name="connsiteY16" fmla="*/ 1755884 h 10612860"/>
              <a:gd name="connsiteX17" fmla="*/ 1721540 w 3195530"/>
              <a:gd name="connsiteY17" fmla="*/ 1740863 h 10612860"/>
              <a:gd name="connsiteX18" fmla="*/ 1667880 w 3195530"/>
              <a:gd name="connsiteY18" fmla="*/ 1609649 h 10612860"/>
              <a:gd name="connsiteX19" fmla="*/ 1658106 w 3195530"/>
              <a:gd name="connsiteY19" fmla="*/ 1372022 h 10612860"/>
              <a:gd name="connsiteX20" fmla="*/ 1734509 w 3195530"/>
              <a:gd name="connsiteY20" fmla="*/ 1541309 h 10612860"/>
              <a:gd name="connsiteX21" fmla="*/ 2326647 w 3195530"/>
              <a:gd name="connsiteY21" fmla="*/ 1715111 h 10612860"/>
              <a:gd name="connsiteX22" fmla="*/ 2509435 w 3195530"/>
              <a:gd name="connsiteY22" fmla="*/ 1794736 h 10612860"/>
              <a:gd name="connsiteX23" fmla="*/ 2606453 w 3195530"/>
              <a:gd name="connsiteY23" fmla="*/ 2095611 h 10612860"/>
              <a:gd name="connsiteX24" fmla="*/ 2672829 w 3195530"/>
              <a:gd name="connsiteY24" fmla="*/ 2178119 h 10612860"/>
              <a:gd name="connsiteX25" fmla="*/ 2670233 w 3195530"/>
              <a:gd name="connsiteY25" fmla="*/ 2302646 h 10612860"/>
              <a:gd name="connsiteX26" fmla="*/ 2712685 w 3195530"/>
              <a:gd name="connsiteY26" fmla="*/ 2352064 h 10612860"/>
              <a:gd name="connsiteX27" fmla="*/ 2702149 w 3195530"/>
              <a:gd name="connsiteY27" fmla="*/ 2404747 h 10612860"/>
              <a:gd name="connsiteX28" fmla="*/ 2763128 w 3195530"/>
              <a:gd name="connsiteY28" fmla="*/ 2436539 h 10612860"/>
              <a:gd name="connsiteX29" fmla="*/ 2757987 w 3195530"/>
              <a:gd name="connsiteY29" fmla="*/ 2539216 h 10612860"/>
              <a:gd name="connsiteX30" fmla="*/ 3024915 w 3195530"/>
              <a:gd name="connsiteY30" fmla="*/ 2938542 h 10612860"/>
              <a:gd name="connsiteX31" fmla="*/ 3138120 w 3195530"/>
              <a:gd name="connsiteY31" fmla="*/ 3005297 h 10612860"/>
              <a:gd name="connsiteX32" fmla="*/ 3194723 w 3195530"/>
              <a:gd name="connsiteY32" fmla="*/ 3333739 h 10612860"/>
              <a:gd name="connsiteX33" fmla="*/ 2857806 w 3195530"/>
              <a:gd name="connsiteY33" fmla="*/ 3656225 h 10612860"/>
              <a:gd name="connsiteX34" fmla="*/ 2542420 w 3195530"/>
              <a:gd name="connsiteY34" fmla="*/ 3660305 h 10612860"/>
              <a:gd name="connsiteX35" fmla="*/ 2461079 w 3195530"/>
              <a:gd name="connsiteY35" fmla="*/ 3610217 h 10612860"/>
              <a:gd name="connsiteX36" fmla="*/ 2503020 w 3195530"/>
              <a:gd name="connsiteY36" fmla="*/ 3730889 h 10612860"/>
              <a:gd name="connsiteX37" fmla="*/ 2445357 w 3195530"/>
              <a:gd name="connsiteY37" fmla="*/ 3730903 h 10612860"/>
              <a:gd name="connsiteX38" fmla="*/ 2469021 w 3195530"/>
              <a:gd name="connsiteY38" fmla="*/ 4013875 h 10612860"/>
              <a:gd name="connsiteX39" fmla="*/ 2974950 w 3195530"/>
              <a:gd name="connsiteY39" fmla="*/ 5593332 h 10612860"/>
              <a:gd name="connsiteX40" fmla="*/ 2708419 w 3195530"/>
              <a:gd name="connsiteY40" fmla="*/ 5730659 h 10612860"/>
              <a:gd name="connsiteX41" fmla="*/ 2736752 w 3195530"/>
              <a:gd name="connsiteY41" fmla="*/ 6385004 h 10612860"/>
              <a:gd name="connsiteX42" fmla="*/ 2718427 w 3195530"/>
              <a:gd name="connsiteY42" fmla="*/ 7009774 h 10612860"/>
              <a:gd name="connsiteX43" fmla="*/ 2690545 w 3195530"/>
              <a:gd name="connsiteY43" fmla="*/ 7429203 h 10612860"/>
              <a:gd name="connsiteX44" fmla="*/ 2595054 w 3195530"/>
              <a:gd name="connsiteY44" fmla="*/ 7760350 h 10612860"/>
              <a:gd name="connsiteX45" fmla="*/ 2500175 w 3195530"/>
              <a:gd name="connsiteY45" fmla="*/ 7873515 h 10612860"/>
              <a:gd name="connsiteX46" fmla="*/ 2483431 w 3195530"/>
              <a:gd name="connsiteY46" fmla="*/ 8113645 h 10612860"/>
              <a:gd name="connsiteX47" fmla="*/ 2412136 w 3195530"/>
              <a:gd name="connsiteY47" fmla="*/ 8776730 h 10612860"/>
              <a:gd name="connsiteX48" fmla="*/ 2380366 w 3195530"/>
              <a:gd name="connsiteY48" fmla="*/ 9173347 h 10612860"/>
              <a:gd name="connsiteX49" fmla="*/ 2396889 w 3195530"/>
              <a:gd name="connsiteY49" fmla="*/ 9467957 h 10612860"/>
              <a:gd name="connsiteX50" fmla="*/ 2454833 w 3195530"/>
              <a:gd name="connsiteY50" fmla="*/ 9613145 h 10612860"/>
              <a:gd name="connsiteX51" fmla="*/ 2424209 w 3195530"/>
              <a:gd name="connsiteY51" fmla="*/ 9804339 h 10612860"/>
              <a:gd name="connsiteX52" fmla="*/ 3134866 w 3195530"/>
              <a:gd name="connsiteY52" fmla="*/ 10341562 h 10612860"/>
              <a:gd name="connsiteX53" fmla="*/ 3160024 w 3195530"/>
              <a:gd name="connsiteY53" fmla="*/ 10564964 h 10612860"/>
              <a:gd name="connsiteX54" fmla="*/ 2531417 w 3195530"/>
              <a:gd name="connsiteY54" fmla="*/ 10550290 h 10612860"/>
              <a:gd name="connsiteX55" fmla="*/ 1876236 w 3195530"/>
              <a:gd name="connsiteY55" fmla="*/ 10303490 h 10612860"/>
              <a:gd name="connsiteX56" fmla="*/ 1861870 w 3195530"/>
              <a:gd name="connsiteY56" fmla="*/ 10020777 h 10612860"/>
              <a:gd name="connsiteX57" fmla="*/ 1835213 w 3195530"/>
              <a:gd name="connsiteY57" fmla="*/ 9894183 h 10612860"/>
              <a:gd name="connsiteX58" fmla="*/ 1882681 w 3195530"/>
              <a:gd name="connsiteY58" fmla="*/ 9589781 h 10612860"/>
              <a:gd name="connsiteX59" fmla="*/ 1802386 w 3195530"/>
              <a:gd name="connsiteY59" fmla="*/ 9334796 h 10612860"/>
              <a:gd name="connsiteX60" fmla="*/ 1800887 w 3195530"/>
              <a:gd name="connsiteY60" fmla="*/ 8152789 h 10612860"/>
              <a:gd name="connsiteX61" fmla="*/ 1935942 w 3195530"/>
              <a:gd name="connsiteY61" fmla="*/ 7506024 h 10612860"/>
              <a:gd name="connsiteX62" fmla="*/ 1876110 w 3195530"/>
              <a:gd name="connsiteY62" fmla="*/ 7319701 h 10612860"/>
              <a:gd name="connsiteX63" fmla="*/ 1916465 w 3195530"/>
              <a:gd name="connsiteY63" fmla="*/ 7164091 h 10612860"/>
              <a:gd name="connsiteX64" fmla="*/ 1910193 w 3195530"/>
              <a:gd name="connsiteY64" fmla="*/ 6839348 h 10612860"/>
              <a:gd name="connsiteX65" fmla="*/ 1707813 w 3195530"/>
              <a:gd name="connsiteY65" fmla="*/ 6238651 h 10612860"/>
              <a:gd name="connsiteX66" fmla="*/ 1377613 w 3195530"/>
              <a:gd name="connsiteY66" fmla="*/ 7441295 h 10612860"/>
              <a:gd name="connsiteX67" fmla="*/ 1374660 w 3195530"/>
              <a:gd name="connsiteY67" fmla="*/ 7650818 h 10612860"/>
              <a:gd name="connsiteX68" fmla="*/ 1267540 w 3195530"/>
              <a:gd name="connsiteY68" fmla="*/ 7793055 h 10612860"/>
              <a:gd name="connsiteX69" fmla="*/ 1278558 w 3195530"/>
              <a:gd name="connsiteY69" fmla="*/ 7897618 h 10612860"/>
              <a:gd name="connsiteX70" fmla="*/ 1205942 w 3195530"/>
              <a:gd name="connsiteY70" fmla="*/ 8057305 h 10612860"/>
              <a:gd name="connsiteX71" fmla="*/ 1033520 w 3195530"/>
              <a:gd name="connsiteY71" fmla="*/ 9173347 h 10612860"/>
              <a:gd name="connsiteX72" fmla="*/ 1054274 w 3195530"/>
              <a:gd name="connsiteY72" fmla="*/ 9656724 h 10612860"/>
              <a:gd name="connsiteX73" fmla="*/ 990267 w 3195530"/>
              <a:gd name="connsiteY73" fmla="*/ 10063276 h 10612860"/>
              <a:gd name="connsiteX74" fmla="*/ 1368683 w 3195530"/>
              <a:gd name="connsiteY74" fmla="*/ 10442252 h 10612860"/>
              <a:gd name="connsiteX75" fmla="*/ 918876 w 3195530"/>
              <a:gd name="connsiteY75" fmla="*/ 10600044 h 10612860"/>
              <a:gd name="connsiteX76" fmla="*/ 474779 w 3195530"/>
              <a:gd name="connsiteY76" fmla="*/ 10287718 h 10612860"/>
              <a:gd name="connsiteX77" fmla="*/ 566182 w 3195530"/>
              <a:gd name="connsiteY77" fmla="*/ 10019896 h 10612860"/>
              <a:gd name="connsiteX78" fmla="*/ 460825 w 3195530"/>
              <a:gd name="connsiteY78" fmla="*/ 9692724 h 10612860"/>
              <a:gd name="connsiteX79" fmla="*/ 511587 w 3195530"/>
              <a:gd name="connsiteY79" fmla="*/ 9032388 h 10612860"/>
              <a:gd name="connsiteX80" fmla="*/ 622935 w 3195530"/>
              <a:gd name="connsiteY80" fmla="*/ 7525502 h 10612860"/>
              <a:gd name="connsiteX81" fmla="*/ 669466 w 3195530"/>
              <a:gd name="connsiteY81" fmla="*/ 7311969 h 10612860"/>
              <a:gd name="connsiteX82" fmla="*/ 689870 w 3195530"/>
              <a:gd name="connsiteY82" fmla="*/ 7037851 h 10612860"/>
              <a:gd name="connsiteX83" fmla="*/ 677180 w 3195530"/>
              <a:gd name="connsiteY83" fmla="*/ 6796735 h 10612860"/>
              <a:gd name="connsiteX84" fmla="*/ 587421 w 3195530"/>
              <a:gd name="connsiteY84" fmla="*/ 6210025 h 10612860"/>
              <a:gd name="connsiteX85" fmla="*/ 503127 w 3195530"/>
              <a:gd name="connsiteY85" fmla="*/ 5850688 h 10612860"/>
              <a:gd name="connsiteX86" fmla="*/ 304621 w 3195530"/>
              <a:gd name="connsiteY86" fmla="*/ 5601332 h 10612860"/>
              <a:gd name="connsiteX87" fmla="*/ 461987 w 3195530"/>
              <a:gd name="connsiteY87" fmla="*/ 4201579 h 10612860"/>
              <a:gd name="connsiteX88" fmla="*/ 480370 w 3195530"/>
              <a:gd name="connsiteY88" fmla="*/ 4073429 h 10612860"/>
              <a:gd name="connsiteX89" fmla="*/ 480370 w 3195530"/>
              <a:gd name="connsiteY89" fmla="*/ 4037882 h 10612860"/>
              <a:gd name="connsiteX90" fmla="*/ 430481 w 3195530"/>
              <a:gd name="connsiteY90" fmla="*/ 3966665 h 10612860"/>
              <a:gd name="connsiteX91" fmla="*/ 480370 w 3195530"/>
              <a:gd name="connsiteY91" fmla="*/ 3731366 h 10612860"/>
              <a:gd name="connsiteX92" fmla="*/ 357520 w 3195530"/>
              <a:gd name="connsiteY92" fmla="*/ 3489579 h 10612860"/>
              <a:gd name="connsiteX93" fmla="*/ 296032 w 3195530"/>
              <a:gd name="connsiteY93" fmla="*/ 3332537 h 10612860"/>
              <a:gd name="connsiteX94" fmla="*/ 312879 w 3195530"/>
              <a:gd name="connsiteY94" fmla="*/ 3170839 h 10612860"/>
              <a:gd name="connsiteX95" fmla="*/ 258721 w 3195530"/>
              <a:gd name="connsiteY95" fmla="*/ 3134915 h 10612860"/>
              <a:gd name="connsiteX96" fmla="*/ 207412 w 3195530"/>
              <a:gd name="connsiteY96" fmla="*/ 2897913 h 10612860"/>
              <a:gd name="connsiteX97" fmla="*/ 54452 w 3195530"/>
              <a:gd name="connsiteY97" fmla="*/ 2538400 h 10612860"/>
              <a:gd name="connsiteX98" fmla="*/ 9303 w 3195530"/>
              <a:gd name="connsiteY98" fmla="*/ 2186090 h 10612860"/>
              <a:gd name="connsiteX99" fmla="*/ 81583 w 3195530"/>
              <a:gd name="connsiteY99" fmla="*/ 1743638 h 10612860"/>
              <a:gd name="connsiteX100" fmla="*/ 649543 w 3195530"/>
              <a:gd name="connsiteY100" fmla="*/ 1494582 h 10612860"/>
              <a:gd name="connsiteX101" fmla="*/ 945925 w 3195530"/>
              <a:gd name="connsiteY101" fmla="*/ 1232699 h 10612860"/>
              <a:gd name="connsiteX102" fmla="*/ 952102 w 3195530"/>
              <a:gd name="connsiteY102" fmla="*/ 1238129 h 10612860"/>
              <a:gd name="connsiteX103" fmla="*/ 1453685 w 3195530"/>
              <a:gd name="connsiteY103" fmla="*/ 1885887 h 10612860"/>
              <a:gd name="connsiteX104" fmla="*/ 1302916 w 3195530"/>
              <a:gd name="connsiteY104" fmla="*/ 1712325 h 10612860"/>
              <a:gd name="connsiteX105" fmla="*/ 1505401 w 3195530"/>
              <a:gd name="connsiteY105" fmla="*/ 1530023 h 10612860"/>
              <a:gd name="connsiteX106" fmla="*/ 1518343 w 3195530"/>
              <a:gd name="connsiteY106" fmla="*/ 1530185 h 10612860"/>
              <a:gd name="connsiteX107" fmla="*/ 1411743 w 3195530"/>
              <a:gd name="connsiteY107" fmla="*/ 1476618 h 10612860"/>
              <a:gd name="connsiteX108" fmla="*/ 1132853 w 3195530"/>
              <a:gd name="connsiteY108" fmla="*/ 1356460 h 10612860"/>
              <a:gd name="connsiteX109" fmla="*/ 987224 w 3195530"/>
              <a:gd name="connsiteY109" fmla="*/ 1196250 h 10612860"/>
              <a:gd name="connsiteX110" fmla="*/ 888169 w 3195530"/>
              <a:gd name="connsiteY110" fmla="*/ 929232 h 10612860"/>
              <a:gd name="connsiteX111" fmla="*/ 827953 w 3195530"/>
              <a:gd name="connsiteY111" fmla="*/ 971350 h 10612860"/>
              <a:gd name="connsiteX112" fmla="*/ 713322 w 3195530"/>
              <a:gd name="connsiteY112" fmla="*/ 695928 h 10612860"/>
              <a:gd name="connsiteX113" fmla="*/ 783974 w 3195530"/>
              <a:gd name="connsiteY113" fmla="*/ 630038 h 10612860"/>
              <a:gd name="connsiteX114" fmla="*/ 1290800 w 3195530"/>
              <a:gd name="connsiteY114" fmla="*/ 0 h 10612860"/>
              <a:gd name="connsiteX0" fmla="*/ 1763037 w 3195530"/>
              <a:gd name="connsiteY0" fmla="*/ 2903008 h 10612860"/>
              <a:gd name="connsiteX1" fmla="*/ 1850995 w 3195530"/>
              <a:gd name="connsiteY1" fmla="*/ 3156579 h 10612860"/>
              <a:gd name="connsiteX2" fmla="*/ 1868097 w 3195530"/>
              <a:gd name="connsiteY2" fmla="*/ 2960638 h 10612860"/>
              <a:gd name="connsiteX3" fmla="*/ 1763037 w 3195530"/>
              <a:gd name="connsiteY3" fmla="*/ 2903008 h 10612860"/>
              <a:gd name="connsiteX4" fmla="*/ 1290800 w 3195530"/>
              <a:gd name="connsiteY4" fmla="*/ 0 h 10612860"/>
              <a:gd name="connsiteX5" fmla="*/ 1852755 w 3195530"/>
              <a:gd name="connsiteY5" fmla="*/ 556368 h 10612860"/>
              <a:gd name="connsiteX6" fmla="*/ 1880139 w 3195530"/>
              <a:gd name="connsiteY6" fmla="*/ 826219 h 10612860"/>
              <a:gd name="connsiteX7" fmla="*/ 1800885 w 3195530"/>
              <a:gd name="connsiteY7" fmla="*/ 889179 h 10612860"/>
              <a:gd name="connsiteX8" fmla="*/ 1665029 w 3195530"/>
              <a:gd name="connsiteY8" fmla="*/ 1234718 h 10612860"/>
              <a:gd name="connsiteX9" fmla="*/ 1649096 w 3195530"/>
              <a:gd name="connsiteY9" fmla="*/ 1339123 h 10612860"/>
              <a:gd name="connsiteX10" fmla="*/ 1534696 w 3195530"/>
              <a:gd name="connsiteY10" fmla="*/ 1530388 h 10612860"/>
              <a:gd name="connsiteX11" fmla="*/ 1721540 w 3195530"/>
              <a:gd name="connsiteY11" fmla="*/ 1740863 h 10612860"/>
              <a:gd name="connsiteX12" fmla="*/ 1724957 w 3195530"/>
              <a:gd name="connsiteY12" fmla="*/ 1755132 h 10612860"/>
              <a:gd name="connsiteX13" fmla="*/ 1652304 w 3195530"/>
              <a:gd name="connsiteY13" fmla="*/ 1750313 h 10612860"/>
              <a:gd name="connsiteX14" fmla="*/ 1751358 w 3195530"/>
              <a:gd name="connsiteY14" fmla="*/ 1930550 h 10612860"/>
              <a:gd name="connsiteX15" fmla="*/ 1724957 w 3195530"/>
              <a:gd name="connsiteY15" fmla="*/ 1755132 h 10612860"/>
              <a:gd name="connsiteX16" fmla="*/ 1736291 w 3195530"/>
              <a:gd name="connsiteY16" fmla="*/ 1755884 h 10612860"/>
              <a:gd name="connsiteX17" fmla="*/ 1721540 w 3195530"/>
              <a:gd name="connsiteY17" fmla="*/ 1740863 h 10612860"/>
              <a:gd name="connsiteX18" fmla="*/ 1667880 w 3195530"/>
              <a:gd name="connsiteY18" fmla="*/ 1609649 h 10612860"/>
              <a:gd name="connsiteX19" fmla="*/ 1658106 w 3195530"/>
              <a:gd name="connsiteY19" fmla="*/ 1372022 h 10612860"/>
              <a:gd name="connsiteX20" fmla="*/ 1734509 w 3195530"/>
              <a:gd name="connsiteY20" fmla="*/ 1541309 h 10612860"/>
              <a:gd name="connsiteX21" fmla="*/ 2326647 w 3195530"/>
              <a:gd name="connsiteY21" fmla="*/ 1715111 h 10612860"/>
              <a:gd name="connsiteX22" fmla="*/ 2509435 w 3195530"/>
              <a:gd name="connsiteY22" fmla="*/ 1794736 h 10612860"/>
              <a:gd name="connsiteX23" fmla="*/ 2606453 w 3195530"/>
              <a:gd name="connsiteY23" fmla="*/ 2095611 h 10612860"/>
              <a:gd name="connsiteX24" fmla="*/ 2672829 w 3195530"/>
              <a:gd name="connsiteY24" fmla="*/ 2178119 h 10612860"/>
              <a:gd name="connsiteX25" fmla="*/ 2670233 w 3195530"/>
              <a:gd name="connsiteY25" fmla="*/ 2302646 h 10612860"/>
              <a:gd name="connsiteX26" fmla="*/ 2712685 w 3195530"/>
              <a:gd name="connsiteY26" fmla="*/ 2352064 h 10612860"/>
              <a:gd name="connsiteX27" fmla="*/ 2702149 w 3195530"/>
              <a:gd name="connsiteY27" fmla="*/ 2404747 h 10612860"/>
              <a:gd name="connsiteX28" fmla="*/ 2763128 w 3195530"/>
              <a:gd name="connsiteY28" fmla="*/ 2436539 h 10612860"/>
              <a:gd name="connsiteX29" fmla="*/ 2757987 w 3195530"/>
              <a:gd name="connsiteY29" fmla="*/ 2539216 h 10612860"/>
              <a:gd name="connsiteX30" fmla="*/ 3024915 w 3195530"/>
              <a:gd name="connsiteY30" fmla="*/ 2938542 h 10612860"/>
              <a:gd name="connsiteX31" fmla="*/ 3138120 w 3195530"/>
              <a:gd name="connsiteY31" fmla="*/ 3005297 h 10612860"/>
              <a:gd name="connsiteX32" fmla="*/ 3194723 w 3195530"/>
              <a:gd name="connsiteY32" fmla="*/ 3333739 h 10612860"/>
              <a:gd name="connsiteX33" fmla="*/ 2857806 w 3195530"/>
              <a:gd name="connsiteY33" fmla="*/ 3656225 h 10612860"/>
              <a:gd name="connsiteX34" fmla="*/ 2542420 w 3195530"/>
              <a:gd name="connsiteY34" fmla="*/ 3660305 h 10612860"/>
              <a:gd name="connsiteX35" fmla="*/ 2461079 w 3195530"/>
              <a:gd name="connsiteY35" fmla="*/ 3610217 h 10612860"/>
              <a:gd name="connsiteX36" fmla="*/ 2445357 w 3195530"/>
              <a:gd name="connsiteY36" fmla="*/ 3730903 h 10612860"/>
              <a:gd name="connsiteX37" fmla="*/ 2469021 w 3195530"/>
              <a:gd name="connsiteY37" fmla="*/ 4013875 h 10612860"/>
              <a:gd name="connsiteX38" fmla="*/ 2974950 w 3195530"/>
              <a:gd name="connsiteY38" fmla="*/ 5593332 h 10612860"/>
              <a:gd name="connsiteX39" fmla="*/ 2708419 w 3195530"/>
              <a:gd name="connsiteY39" fmla="*/ 5730659 h 10612860"/>
              <a:gd name="connsiteX40" fmla="*/ 2736752 w 3195530"/>
              <a:gd name="connsiteY40" fmla="*/ 6385004 h 10612860"/>
              <a:gd name="connsiteX41" fmla="*/ 2718427 w 3195530"/>
              <a:gd name="connsiteY41" fmla="*/ 7009774 h 10612860"/>
              <a:gd name="connsiteX42" fmla="*/ 2690545 w 3195530"/>
              <a:gd name="connsiteY42" fmla="*/ 7429203 h 10612860"/>
              <a:gd name="connsiteX43" fmla="*/ 2595054 w 3195530"/>
              <a:gd name="connsiteY43" fmla="*/ 7760350 h 10612860"/>
              <a:gd name="connsiteX44" fmla="*/ 2500175 w 3195530"/>
              <a:gd name="connsiteY44" fmla="*/ 7873515 h 10612860"/>
              <a:gd name="connsiteX45" fmla="*/ 2483431 w 3195530"/>
              <a:gd name="connsiteY45" fmla="*/ 8113645 h 10612860"/>
              <a:gd name="connsiteX46" fmla="*/ 2412136 w 3195530"/>
              <a:gd name="connsiteY46" fmla="*/ 8776730 h 10612860"/>
              <a:gd name="connsiteX47" fmla="*/ 2380366 w 3195530"/>
              <a:gd name="connsiteY47" fmla="*/ 9173347 h 10612860"/>
              <a:gd name="connsiteX48" fmla="*/ 2396889 w 3195530"/>
              <a:gd name="connsiteY48" fmla="*/ 9467957 h 10612860"/>
              <a:gd name="connsiteX49" fmla="*/ 2454833 w 3195530"/>
              <a:gd name="connsiteY49" fmla="*/ 9613145 h 10612860"/>
              <a:gd name="connsiteX50" fmla="*/ 2424209 w 3195530"/>
              <a:gd name="connsiteY50" fmla="*/ 9804339 h 10612860"/>
              <a:gd name="connsiteX51" fmla="*/ 3134866 w 3195530"/>
              <a:gd name="connsiteY51" fmla="*/ 10341562 h 10612860"/>
              <a:gd name="connsiteX52" fmla="*/ 3160024 w 3195530"/>
              <a:gd name="connsiteY52" fmla="*/ 10564964 h 10612860"/>
              <a:gd name="connsiteX53" fmla="*/ 2531417 w 3195530"/>
              <a:gd name="connsiteY53" fmla="*/ 10550290 h 10612860"/>
              <a:gd name="connsiteX54" fmla="*/ 1876236 w 3195530"/>
              <a:gd name="connsiteY54" fmla="*/ 10303490 h 10612860"/>
              <a:gd name="connsiteX55" fmla="*/ 1861870 w 3195530"/>
              <a:gd name="connsiteY55" fmla="*/ 10020777 h 10612860"/>
              <a:gd name="connsiteX56" fmla="*/ 1835213 w 3195530"/>
              <a:gd name="connsiteY56" fmla="*/ 9894183 h 10612860"/>
              <a:gd name="connsiteX57" fmla="*/ 1882681 w 3195530"/>
              <a:gd name="connsiteY57" fmla="*/ 9589781 h 10612860"/>
              <a:gd name="connsiteX58" fmla="*/ 1802386 w 3195530"/>
              <a:gd name="connsiteY58" fmla="*/ 9334796 h 10612860"/>
              <a:gd name="connsiteX59" fmla="*/ 1800887 w 3195530"/>
              <a:gd name="connsiteY59" fmla="*/ 8152789 h 10612860"/>
              <a:gd name="connsiteX60" fmla="*/ 1935942 w 3195530"/>
              <a:gd name="connsiteY60" fmla="*/ 7506024 h 10612860"/>
              <a:gd name="connsiteX61" fmla="*/ 1876110 w 3195530"/>
              <a:gd name="connsiteY61" fmla="*/ 7319701 h 10612860"/>
              <a:gd name="connsiteX62" fmla="*/ 1916465 w 3195530"/>
              <a:gd name="connsiteY62" fmla="*/ 7164091 h 10612860"/>
              <a:gd name="connsiteX63" fmla="*/ 1910193 w 3195530"/>
              <a:gd name="connsiteY63" fmla="*/ 6839348 h 10612860"/>
              <a:gd name="connsiteX64" fmla="*/ 1707813 w 3195530"/>
              <a:gd name="connsiteY64" fmla="*/ 6238651 h 10612860"/>
              <a:gd name="connsiteX65" fmla="*/ 1377613 w 3195530"/>
              <a:gd name="connsiteY65" fmla="*/ 7441295 h 10612860"/>
              <a:gd name="connsiteX66" fmla="*/ 1374660 w 3195530"/>
              <a:gd name="connsiteY66" fmla="*/ 7650818 h 10612860"/>
              <a:gd name="connsiteX67" fmla="*/ 1267540 w 3195530"/>
              <a:gd name="connsiteY67" fmla="*/ 7793055 h 10612860"/>
              <a:gd name="connsiteX68" fmla="*/ 1278558 w 3195530"/>
              <a:gd name="connsiteY68" fmla="*/ 7897618 h 10612860"/>
              <a:gd name="connsiteX69" fmla="*/ 1205942 w 3195530"/>
              <a:gd name="connsiteY69" fmla="*/ 8057305 h 10612860"/>
              <a:gd name="connsiteX70" fmla="*/ 1033520 w 3195530"/>
              <a:gd name="connsiteY70" fmla="*/ 9173347 h 10612860"/>
              <a:gd name="connsiteX71" fmla="*/ 1054274 w 3195530"/>
              <a:gd name="connsiteY71" fmla="*/ 9656724 h 10612860"/>
              <a:gd name="connsiteX72" fmla="*/ 990267 w 3195530"/>
              <a:gd name="connsiteY72" fmla="*/ 10063276 h 10612860"/>
              <a:gd name="connsiteX73" fmla="*/ 1368683 w 3195530"/>
              <a:gd name="connsiteY73" fmla="*/ 10442252 h 10612860"/>
              <a:gd name="connsiteX74" fmla="*/ 918876 w 3195530"/>
              <a:gd name="connsiteY74" fmla="*/ 10600044 h 10612860"/>
              <a:gd name="connsiteX75" fmla="*/ 474779 w 3195530"/>
              <a:gd name="connsiteY75" fmla="*/ 10287718 h 10612860"/>
              <a:gd name="connsiteX76" fmla="*/ 566182 w 3195530"/>
              <a:gd name="connsiteY76" fmla="*/ 10019896 h 10612860"/>
              <a:gd name="connsiteX77" fmla="*/ 460825 w 3195530"/>
              <a:gd name="connsiteY77" fmla="*/ 9692724 h 10612860"/>
              <a:gd name="connsiteX78" fmla="*/ 511587 w 3195530"/>
              <a:gd name="connsiteY78" fmla="*/ 9032388 h 10612860"/>
              <a:gd name="connsiteX79" fmla="*/ 622935 w 3195530"/>
              <a:gd name="connsiteY79" fmla="*/ 7525502 h 10612860"/>
              <a:gd name="connsiteX80" fmla="*/ 669466 w 3195530"/>
              <a:gd name="connsiteY80" fmla="*/ 7311969 h 10612860"/>
              <a:gd name="connsiteX81" fmla="*/ 689870 w 3195530"/>
              <a:gd name="connsiteY81" fmla="*/ 7037851 h 10612860"/>
              <a:gd name="connsiteX82" fmla="*/ 677180 w 3195530"/>
              <a:gd name="connsiteY82" fmla="*/ 6796735 h 10612860"/>
              <a:gd name="connsiteX83" fmla="*/ 587421 w 3195530"/>
              <a:gd name="connsiteY83" fmla="*/ 6210025 h 10612860"/>
              <a:gd name="connsiteX84" fmla="*/ 503127 w 3195530"/>
              <a:gd name="connsiteY84" fmla="*/ 5850688 h 10612860"/>
              <a:gd name="connsiteX85" fmla="*/ 304621 w 3195530"/>
              <a:gd name="connsiteY85" fmla="*/ 5601332 h 10612860"/>
              <a:gd name="connsiteX86" fmla="*/ 461987 w 3195530"/>
              <a:gd name="connsiteY86" fmla="*/ 4201579 h 10612860"/>
              <a:gd name="connsiteX87" fmla="*/ 480370 w 3195530"/>
              <a:gd name="connsiteY87" fmla="*/ 4073429 h 10612860"/>
              <a:gd name="connsiteX88" fmla="*/ 480370 w 3195530"/>
              <a:gd name="connsiteY88" fmla="*/ 4037882 h 10612860"/>
              <a:gd name="connsiteX89" fmla="*/ 430481 w 3195530"/>
              <a:gd name="connsiteY89" fmla="*/ 3966665 h 10612860"/>
              <a:gd name="connsiteX90" fmla="*/ 480370 w 3195530"/>
              <a:gd name="connsiteY90" fmla="*/ 3731366 h 10612860"/>
              <a:gd name="connsiteX91" fmla="*/ 357520 w 3195530"/>
              <a:gd name="connsiteY91" fmla="*/ 3489579 h 10612860"/>
              <a:gd name="connsiteX92" fmla="*/ 296032 w 3195530"/>
              <a:gd name="connsiteY92" fmla="*/ 3332537 h 10612860"/>
              <a:gd name="connsiteX93" fmla="*/ 312879 w 3195530"/>
              <a:gd name="connsiteY93" fmla="*/ 3170839 h 10612860"/>
              <a:gd name="connsiteX94" fmla="*/ 258721 w 3195530"/>
              <a:gd name="connsiteY94" fmla="*/ 3134915 h 10612860"/>
              <a:gd name="connsiteX95" fmla="*/ 207412 w 3195530"/>
              <a:gd name="connsiteY95" fmla="*/ 2897913 h 10612860"/>
              <a:gd name="connsiteX96" fmla="*/ 54452 w 3195530"/>
              <a:gd name="connsiteY96" fmla="*/ 2538400 h 10612860"/>
              <a:gd name="connsiteX97" fmla="*/ 9303 w 3195530"/>
              <a:gd name="connsiteY97" fmla="*/ 2186090 h 10612860"/>
              <a:gd name="connsiteX98" fmla="*/ 81583 w 3195530"/>
              <a:gd name="connsiteY98" fmla="*/ 1743638 h 10612860"/>
              <a:gd name="connsiteX99" fmla="*/ 649543 w 3195530"/>
              <a:gd name="connsiteY99" fmla="*/ 1494582 h 10612860"/>
              <a:gd name="connsiteX100" fmla="*/ 945925 w 3195530"/>
              <a:gd name="connsiteY100" fmla="*/ 1232699 h 10612860"/>
              <a:gd name="connsiteX101" fmla="*/ 952102 w 3195530"/>
              <a:gd name="connsiteY101" fmla="*/ 1238129 h 10612860"/>
              <a:gd name="connsiteX102" fmla="*/ 1453685 w 3195530"/>
              <a:gd name="connsiteY102" fmla="*/ 1885887 h 10612860"/>
              <a:gd name="connsiteX103" fmla="*/ 1302916 w 3195530"/>
              <a:gd name="connsiteY103" fmla="*/ 1712325 h 10612860"/>
              <a:gd name="connsiteX104" fmla="*/ 1505401 w 3195530"/>
              <a:gd name="connsiteY104" fmla="*/ 1530023 h 10612860"/>
              <a:gd name="connsiteX105" fmla="*/ 1518343 w 3195530"/>
              <a:gd name="connsiteY105" fmla="*/ 1530185 h 10612860"/>
              <a:gd name="connsiteX106" fmla="*/ 1411743 w 3195530"/>
              <a:gd name="connsiteY106" fmla="*/ 1476618 h 10612860"/>
              <a:gd name="connsiteX107" fmla="*/ 1132853 w 3195530"/>
              <a:gd name="connsiteY107" fmla="*/ 1356460 h 10612860"/>
              <a:gd name="connsiteX108" fmla="*/ 987224 w 3195530"/>
              <a:gd name="connsiteY108" fmla="*/ 1196250 h 10612860"/>
              <a:gd name="connsiteX109" fmla="*/ 888169 w 3195530"/>
              <a:gd name="connsiteY109" fmla="*/ 929232 h 10612860"/>
              <a:gd name="connsiteX110" fmla="*/ 827953 w 3195530"/>
              <a:gd name="connsiteY110" fmla="*/ 971350 h 10612860"/>
              <a:gd name="connsiteX111" fmla="*/ 713322 w 3195530"/>
              <a:gd name="connsiteY111" fmla="*/ 695928 h 10612860"/>
              <a:gd name="connsiteX112" fmla="*/ 783974 w 3195530"/>
              <a:gd name="connsiteY112" fmla="*/ 630038 h 10612860"/>
              <a:gd name="connsiteX113" fmla="*/ 1290800 w 3195530"/>
              <a:gd name="connsiteY113" fmla="*/ 0 h 1061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3195530" h="10612860">
                <a:moveTo>
                  <a:pt x="1763037" y="2903008"/>
                </a:moveTo>
                <a:cubicBezTo>
                  <a:pt x="1885202" y="3033635"/>
                  <a:pt x="1872984" y="3065139"/>
                  <a:pt x="1850995" y="3156579"/>
                </a:cubicBezTo>
                <a:cubicBezTo>
                  <a:pt x="1916962" y="3145053"/>
                  <a:pt x="1941396" y="3013657"/>
                  <a:pt x="1868097" y="2960638"/>
                </a:cubicBezTo>
                <a:lnTo>
                  <a:pt x="1763037" y="2903008"/>
                </a:lnTo>
                <a:close/>
                <a:moveTo>
                  <a:pt x="1290800" y="0"/>
                </a:moveTo>
                <a:cubicBezTo>
                  <a:pt x="1801445" y="7956"/>
                  <a:pt x="1808775" y="336334"/>
                  <a:pt x="1852755" y="556368"/>
                </a:cubicBezTo>
                <a:cubicBezTo>
                  <a:pt x="1963687" y="508007"/>
                  <a:pt x="1888928" y="775456"/>
                  <a:pt x="1880139" y="826219"/>
                </a:cubicBezTo>
                <a:cubicBezTo>
                  <a:pt x="1853721" y="920973"/>
                  <a:pt x="1832190" y="902771"/>
                  <a:pt x="1800885" y="889179"/>
                </a:cubicBezTo>
                <a:cubicBezTo>
                  <a:pt x="1794692" y="1052768"/>
                  <a:pt x="1749407" y="1133370"/>
                  <a:pt x="1665029" y="1234718"/>
                </a:cubicBezTo>
                <a:cubicBezTo>
                  <a:pt x="1652388" y="1274130"/>
                  <a:pt x="1654407" y="1304321"/>
                  <a:pt x="1649096" y="1339123"/>
                </a:cubicBezTo>
                <a:cubicBezTo>
                  <a:pt x="1649324" y="1430088"/>
                  <a:pt x="1591182" y="1487163"/>
                  <a:pt x="1534696" y="1530388"/>
                </a:cubicBezTo>
                <a:cubicBezTo>
                  <a:pt x="1631138" y="1537326"/>
                  <a:pt x="1656218" y="1674523"/>
                  <a:pt x="1721540" y="1740863"/>
                </a:cubicBezTo>
                <a:cubicBezTo>
                  <a:pt x="1723080" y="1745641"/>
                  <a:pt x="1724169" y="1750405"/>
                  <a:pt x="1724957" y="1755132"/>
                </a:cubicBezTo>
                <a:lnTo>
                  <a:pt x="1652304" y="1750313"/>
                </a:lnTo>
                <a:lnTo>
                  <a:pt x="1751358" y="1930550"/>
                </a:lnTo>
                <a:cubicBezTo>
                  <a:pt x="1734495" y="1865727"/>
                  <a:pt x="1738270" y="1816989"/>
                  <a:pt x="1724957" y="1755132"/>
                </a:cubicBezTo>
                <a:lnTo>
                  <a:pt x="1736291" y="1755884"/>
                </a:lnTo>
                <a:lnTo>
                  <a:pt x="1721540" y="1740863"/>
                </a:lnTo>
                <a:cubicBezTo>
                  <a:pt x="1712755" y="1703995"/>
                  <a:pt x="1697127" y="1662129"/>
                  <a:pt x="1667880" y="1609649"/>
                </a:cubicBezTo>
                <a:lnTo>
                  <a:pt x="1658106" y="1372022"/>
                </a:lnTo>
                <a:cubicBezTo>
                  <a:pt x="1691718" y="1475323"/>
                  <a:pt x="1705784" y="1525605"/>
                  <a:pt x="1734509" y="1541309"/>
                </a:cubicBezTo>
                <a:cubicBezTo>
                  <a:pt x="1938405" y="1625368"/>
                  <a:pt x="2120309" y="1644883"/>
                  <a:pt x="2326647" y="1715111"/>
                </a:cubicBezTo>
                <a:cubicBezTo>
                  <a:pt x="2387577" y="1741653"/>
                  <a:pt x="2468052" y="1735922"/>
                  <a:pt x="2509435" y="1794736"/>
                </a:cubicBezTo>
                <a:cubicBezTo>
                  <a:pt x="2578423" y="1861987"/>
                  <a:pt x="2583886" y="2028360"/>
                  <a:pt x="2606453" y="2095611"/>
                </a:cubicBezTo>
                <a:cubicBezTo>
                  <a:pt x="2645682" y="2153081"/>
                  <a:pt x="2650703" y="2150616"/>
                  <a:pt x="2672829" y="2178119"/>
                </a:cubicBezTo>
                <a:cubicBezTo>
                  <a:pt x="2671964" y="2219628"/>
                  <a:pt x="2671098" y="2261137"/>
                  <a:pt x="2670233" y="2302646"/>
                </a:cubicBezTo>
                <a:cubicBezTo>
                  <a:pt x="2698229" y="2345244"/>
                  <a:pt x="2677359" y="2320992"/>
                  <a:pt x="2712685" y="2352064"/>
                </a:cubicBezTo>
                <a:lnTo>
                  <a:pt x="2702149" y="2404747"/>
                </a:lnTo>
                <a:cubicBezTo>
                  <a:pt x="2725733" y="2417650"/>
                  <a:pt x="2734657" y="2405196"/>
                  <a:pt x="2763128" y="2436539"/>
                </a:cubicBezTo>
                <a:cubicBezTo>
                  <a:pt x="2783404" y="2468460"/>
                  <a:pt x="2759701" y="2504990"/>
                  <a:pt x="2757987" y="2539216"/>
                </a:cubicBezTo>
                <a:cubicBezTo>
                  <a:pt x="2830675" y="2570897"/>
                  <a:pt x="2952228" y="2786992"/>
                  <a:pt x="3024915" y="2938542"/>
                </a:cubicBezTo>
                <a:lnTo>
                  <a:pt x="3138120" y="3005297"/>
                </a:lnTo>
                <a:cubicBezTo>
                  <a:pt x="3176534" y="3119388"/>
                  <a:pt x="3200288" y="3168933"/>
                  <a:pt x="3194723" y="3333739"/>
                </a:cubicBezTo>
                <a:cubicBezTo>
                  <a:pt x="3121510" y="3499632"/>
                  <a:pt x="3109378" y="3603286"/>
                  <a:pt x="2857806" y="3656225"/>
                </a:cubicBezTo>
                <a:lnTo>
                  <a:pt x="2542420" y="3660305"/>
                </a:lnTo>
                <a:cubicBezTo>
                  <a:pt x="2487616" y="3649756"/>
                  <a:pt x="2506110" y="3650733"/>
                  <a:pt x="2461079" y="3610217"/>
                </a:cubicBezTo>
                <a:lnTo>
                  <a:pt x="2445357" y="3730903"/>
                </a:lnTo>
                <a:lnTo>
                  <a:pt x="2469021" y="4013875"/>
                </a:lnTo>
                <a:cubicBezTo>
                  <a:pt x="2533134" y="4303569"/>
                  <a:pt x="2824378" y="5106399"/>
                  <a:pt x="2974950" y="5593332"/>
                </a:cubicBezTo>
                <a:cubicBezTo>
                  <a:pt x="3011367" y="5707926"/>
                  <a:pt x="2843607" y="5642497"/>
                  <a:pt x="2708419" y="5730659"/>
                </a:cubicBezTo>
                <a:cubicBezTo>
                  <a:pt x="2757344" y="5999535"/>
                  <a:pt x="2737509" y="6102898"/>
                  <a:pt x="2736752" y="6385004"/>
                </a:cubicBezTo>
                <a:cubicBezTo>
                  <a:pt x="2736620" y="6633185"/>
                  <a:pt x="2747845" y="6839701"/>
                  <a:pt x="2718427" y="7009774"/>
                </a:cubicBezTo>
                <a:cubicBezTo>
                  <a:pt x="2666595" y="7086786"/>
                  <a:pt x="2735962" y="7280136"/>
                  <a:pt x="2690545" y="7429203"/>
                </a:cubicBezTo>
                <a:cubicBezTo>
                  <a:pt x="2634529" y="7582454"/>
                  <a:pt x="2615963" y="7594947"/>
                  <a:pt x="2595054" y="7760350"/>
                </a:cubicBezTo>
                <a:cubicBezTo>
                  <a:pt x="2588928" y="7805572"/>
                  <a:pt x="2483805" y="7828293"/>
                  <a:pt x="2500175" y="7873515"/>
                </a:cubicBezTo>
                <a:cubicBezTo>
                  <a:pt x="2579762" y="8026219"/>
                  <a:pt x="2466379" y="8049122"/>
                  <a:pt x="2483431" y="8113645"/>
                </a:cubicBezTo>
                <a:cubicBezTo>
                  <a:pt x="2517403" y="8288153"/>
                  <a:pt x="2436363" y="8606939"/>
                  <a:pt x="2412136" y="8776730"/>
                </a:cubicBezTo>
                <a:cubicBezTo>
                  <a:pt x="2369240" y="8959967"/>
                  <a:pt x="2353609" y="9066251"/>
                  <a:pt x="2380366" y="9173347"/>
                </a:cubicBezTo>
                <a:cubicBezTo>
                  <a:pt x="2432405" y="9284240"/>
                  <a:pt x="2442141" y="9369753"/>
                  <a:pt x="2396889" y="9467957"/>
                </a:cubicBezTo>
                <a:cubicBezTo>
                  <a:pt x="2363285" y="9537774"/>
                  <a:pt x="2376298" y="9577438"/>
                  <a:pt x="2454833" y="9613145"/>
                </a:cubicBezTo>
                <a:cubicBezTo>
                  <a:pt x="2491303" y="9642018"/>
                  <a:pt x="2530300" y="9658824"/>
                  <a:pt x="2424209" y="9804339"/>
                </a:cubicBezTo>
                <a:cubicBezTo>
                  <a:pt x="2356358" y="9899657"/>
                  <a:pt x="2771113" y="10115384"/>
                  <a:pt x="3134866" y="10341562"/>
                </a:cubicBezTo>
                <a:cubicBezTo>
                  <a:pt x="3198279" y="10390076"/>
                  <a:pt x="3220414" y="10515372"/>
                  <a:pt x="3160024" y="10564964"/>
                </a:cubicBezTo>
                <a:cubicBezTo>
                  <a:pt x="3063292" y="10600964"/>
                  <a:pt x="2776202" y="10577739"/>
                  <a:pt x="2531417" y="10550290"/>
                </a:cubicBezTo>
                <a:cubicBezTo>
                  <a:pt x="2270722" y="10510324"/>
                  <a:pt x="2132699" y="10411138"/>
                  <a:pt x="1876236" y="10303490"/>
                </a:cubicBezTo>
                <a:cubicBezTo>
                  <a:pt x="1796716" y="10260760"/>
                  <a:pt x="1856789" y="10099505"/>
                  <a:pt x="1861870" y="10020777"/>
                </a:cubicBezTo>
                <a:cubicBezTo>
                  <a:pt x="1875485" y="9978580"/>
                  <a:pt x="1808100" y="9931880"/>
                  <a:pt x="1835213" y="9894183"/>
                </a:cubicBezTo>
                <a:cubicBezTo>
                  <a:pt x="1921808" y="9780870"/>
                  <a:pt x="1753517" y="9679787"/>
                  <a:pt x="1882681" y="9589781"/>
                </a:cubicBezTo>
                <a:cubicBezTo>
                  <a:pt x="1923556" y="9549469"/>
                  <a:pt x="1807828" y="9495425"/>
                  <a:pt x="1802386" y="9334796"/>
                </a:cubicBezTo>
                <a:cubicBezTo>
                  <a:pt x="1822325" y="9064188"/>
                  <a:pt x="1759591" y="8373565"/>
                  <a:pt x="1800887" y="8152789"/>
                </a:cubicBezTo>
                <a:cubicBezTo>
                  <a:pt x="1845905" y="7937201"/>
                  <a:pt x="1869773" y="7666622"/>
                  <a:pt x="1935942" y="7506024"/>
                </a:cubicBezTo>
                <a:cubicBezTo>
                  <a:pt x="1956496" y="7425915"/>
                  <a:pt x="1882555" y="7399809"/>
                  <a:pt x="1876110" y="7319701"/>
                </a:cubicBezTo>
                <a:cubicBezTo>
                  <a:pt x="1873064" y="7251333"/>
                  <a:pt x="1978010" y="7223460"/>
                  <a:pt x="1916465" y="7164091"/>
                </a:cubicBezTo>
                <a:cubicBezTo>
                  <a:pt x="1851017" y="7064316"/>
                  <a:pt x="1962768" y="6911047"/>
                  <a:pt x="1910193" y="6839348"/>
                </a:cubicBezTo>
                <a:cubicBezTo>
                  <a:pt x="1788088" y="6651715"/>
                  <a:pt x="1879283" y="6224771"/>
                  <a:pt x="1707813" y="6238651"/>
                </a:cubicBezTo>
                <a:cubicBezTo>
                  <a:pt x="1596229" y="6246332"/>
                  <a:pt x="1573799" y="6862550"/>
                  <a:pt x="1377613" y="7441295"/>
                </a:cubicBezTo>
                <a:cubicBezTo>
                  <a:pt x="1339968" y="7523826"/>
                  <a:pt x="1391155" y="7574319"/>
                  <a:pt x="1374660" y="7650818"/>
                </a:cubicBezTo>
                <a:cubicBezTo>
                  <a:pt x="1338208" y="7728919"/>
                  <a:pt x="1281496" y="7732414"/>
                  <a:pt x="1267540" y="7793055"/>
                </a:cubicBezTo>
                <a:cubicBezTo>
                  <a:pt x="1244423" y="7826500"/>
                  <a:pt x="1255144" y="7847253"/>
                  <a:pt x="1278558" y="7897618"/>
                </a:cubicBezTo>
                <a:cubicBezTo>
                  <a:pt x="1292967" y="7951528"/>
                  <a:pt x="1192496" y="7984277"/>
                  <a:pt x="1205942" y="8057305"/>
                </a:cubicBezTo>
                <a:cubicBezTo>
                  <a:pt x="1236310" y="8316457"/>
                  <a:pt x="1126150" y="8888629"/>
                  <a:pt x="1033520" y="9173347"/>
                </a:cubicBezTo>
                <a:cubicBezTo>
                  <a:pt x="1002075" y="9250656"/>
                  <a:pt x="1090137" y="9496528"/>
                  <a:pt x="1054274" y="9656724"/>
                </a:cubicBezTo>
                <a:cubicBezTo>
                  <a:pt x="981217" y="9804572"/>
                  <a:pt x="969453" y="9963578"/>
                  <a:pt x="990267" y="10063276"/>
                </a:cubicBezTo>
                <a:cubicBezTo>
                  <a:pt x="1143347" y="10247861"/>
                  <a:pt x="1168717" y="10274048"/>
                  <a:pt x="1368683" y="10442252"/>
                </a:cubicBezTo>
                <a:cubicBezTo>
                  <a:pt x="1524599" y="10561929"/>
                  <a:pt x="1338067" y="10646149"/>
                  <a:pt x="918876" y="10600044"/>
                </a:cubicBezTo>
                <a:cubicBezTo>
                  <a:pt x="716747" y="10529872"/>
                  <a:pt x="523630" y="10469407"/>
                  <a:pt x="474779" y="10287718"/>
                </a:cubicBezTo>
                <a:cubicBezTo>
                  <a:pt x="460994" y="10214163"/>
                  <a:pt x="590583" y="10089490"/>
                  <a:pt x="566182" y="10019896"/>
                </a:cubicBezTo>
                <a:cubicBezTo>
                  <a:pt x="514350" y="9901569"/>
                  <a:pt x="513736" y="9833548"/>
                  <a:pt x="460825" y="9692724"/>
                </a:cubicBezTo>
                <a:cubicBezTo>
                  <a:pt x="428186" y="9545332"/>
                  <a:pt x="547918" y="9172668"/>
                  <a:pt x="511587" y="9032388"/>
                </a:cubicBezTo>
                <a:cubicBezTo>
                  <a:pt x="417570" y="8647125"/>
                  <a:pt x="441994" y="7931915"/>
                  <a:pt x="622935" y="7525502"/>
                </a:cubicBezTo>
                <a:cubicBezTo>
                  <a:pt x="660944" y="7463322"/>
                  <a:pt x="586275" y="7374687"/>
                  <a:pt x="669466" y="7311969"/>
                </a:cubicBezTo>
                <a:cubicBezTo>
                  <a:pt x="731364" y="7273515"/>
                  <a:pt x="604138" y="7146071"/>
                  <a:pt x="689870" y="7037851"/>
                </a:cubicBezTo>
                <a:cubicBezTo>
                  <a:pt x="719938" y="7010042"/>
                  <a:pt x="607537" y="6942878"/>
                  <a:pt x="677180" y="6796735"/>
                </a:cubicBezTo>
                <a:cubicBezTo>
                  <a:pt x="694258" y="6708282"/>
                  <a:pt x="529714" y="6543249"/>
                  <a:pt x="587421" y="6210025"/>
                </a:cubicBezTo>
                <a:cubicBezTo>
                  <a:pt x="599552" y="6134828"/>
                  <a:pt x="413486" y="6131917"/>
                  <a:pt x="503127" y="5850688"/>
                </a:cubicBezTo>
                <a:cubicBezTo>
                  <a:pt x="536354" y="5706433"/>
                  <a:pt x="319271" y="5761965"/>
                  <a:pt x="304621" y="5601332"/>
                </a:cubicBezTo>
                <a:cubicBezTo>
                  <a:pt x="320313" y="5340683"/>
                  <a:pt x="403834" y="4624329"/>
                  <a:pt x="461987" y="4201579"/>
                </a:cubicBezTo>
                <a:lnTo>
                  <a:pt x="480370" y="4073429"/>
                </a:lnTo>
                <a:lnTo>
                  <a:pt x="480370" y="4037882"/>
                </a:lnTo>
                <a:lnTo>
                  <a:pt x="430481" y="3966665"/>
                </a:lnTo>
                <a:lnTo>
                  <a:pt x="480370" y="3731366"/>
                </a:lnTo>
                <a:lnTo>
                  <a:pt x="357520" y="3489579"/>
                </a:lnTo>
                <a:cubicBezTo>
                  <a:pt x="337024" y="3429548"/>
                  <a:pt x="331188" y="3411010"/>
                  <a:pt x="296032" y="3332537"/>
                </a:cubicBezTo>
                <a:cubicBezTo>
                  <a:pt x="300019" y="3258660"/>
                  <a:pt x="289345" y="3260853"/>
                  <a:pt x="312879" y="3170839"/>
                </a:cubicBezTo>
                <a:lnTo>
                  <a:pt x="258721" y="3134915"/>
                </a:lnTo>
                <a:cubicBezTo>
                  <a:pt x="244061" y="3061294"/>
                  <a:pt x="263608" y="3033775"/>
                  <a:pt x="207412" y="2897913"/>
                </a:cubicBezTo>
                <a:cubicBezTo>
                  <a:pt x="161312" y="2801896"/>
                  <a:pt x="102996" y="2715099"/>
                  <a:pt x="54452" y="2538400"/>
                </a:cubicBezTo>
                <a:cubicBezTo>
                  <a:pt x="18227" y="2400985"/>
                  <a:pt x="52858" y="2339642"/>
                  <a:pt x="9303" y="2186090"/>
                </a:cubicBezTo>
                <a:cubicBezTo>
                  <a:pt x="8963" y="1985587"/>
                  <a:pt x="-37798" y="1978719"/>
                  <a:pt x="81583" y="1743638"/>
                </a:cubicBezTo>
                <a:cubicBezTo>
                  <a:pt x="192719" y="1639872"/>
                  <a:pt x="438234" y="1552243"/>
                  <a:pt x="649543" y="1494582"/>
                </a:cubicBezTo>
                <a:cubicBezTo>
                  <a:pt x="811283" y="1452620"/>
                  <a:pt x="910748" y="1222236"/>
                  <a:pt x="945925" y="1232699"/>
                </a:cubicBezTo>
                <a:cubicBezTo>
                  <a:pt x="948270" y="1233396"/>
                  <a:pt x="950329" y="1235164"/>
                  <a:pt x="952102" y="1238129"/>
                </a:cubicBezTo>
                <a:cubicBezTo>
                  <a:pt x="927905" y="1306516"/>
                  <a:pt x="1245770" y="1656136"/>
                  <a:pt x="1453685" y="1885887"/>
                </a:cubicBezTo>
                <a:cubicBezTo>
                  <a:pt x="1429491" y="1820348"/>
                  <a:pt x="1429728" y="1805525"/>
                  <a:pt x="1302916" y="1712325"/>
                </a:cubicBezTo>
                <a:lnTo>
                  <a:pt x="1505401" y="1530023"/>
                </a:lnTo>
                <a:lnTo>
                  <a:pt x="1518343" y="1530185"/>
                </a:lnTo>
                <a:cubicBezTo>
                  <a:pt x="1483021" y="1505424"/>
                  <a:pt x="1447382" y="1494945"/>
                  <a:pt x="1411743" y="1476618"/>
                </a:cubicBezTo>
                <a:cubicBezTo>
                  <a:pt x="1330996" y="1480364"/>
                  <a:pt x="1291785" y="1520994"/>
                  <a:pt x="1132853" y="1356460"/>
                </a:cubicBezTo>
                <a:cubicBezTo>
                  <a:pt x="1078609" y="1303057"/>
                  <a:pt x="1031695" y="1265790"/>
                  <a:pt x="987224" y="1196250"/>
                </a:cubicBezTo>
                <a:cubicBezTo>
                  <a:pt x="929773" y="1116465"/>
                  <a:pt x="921187" y="1018238"/>
                  <a:pt x="888169" y="929232"/>
                </a:cubicBezTo>
                <a:cubicBezTo>
                  <a:pt x="868097" y="943271"/>
                  <a:pt x="852911" y="966532"/>
                  <a:pt x="827953" y="971350"/>
                </a:cubicBezTo>
                <a:cubicBezTo>
                  <a:pt x="788114" y="976360"/>
                  <a:pt x="721398" y="813092"/>
                  <a:pt x="713322" y="695928"/>
                </a:cubicBezTo>
                <a:cubicBezTo>
                  <a:pt x="710811" y="610956"/>
                  <a:pt x="744950" y="629718"/>
                  <a:pt x="783974" y="630038"/>
                </a:cubicBezTo>
                <a:cubicBezTo>
                  <a:pt x="714289" y="279409"/>
                  <a:pt x="896262" y="16377"/>
                  <a:pt x="1290800" y="0"/>
                </a:cubicBezTo>
                <a:close/>
              </a:path>
            </a:pathLst>
          </a:custGeom>
          <a:solidFill>
            <a:srgbClr val="FF4F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1"/>
          </a:p>
        </p:txBody>
      </p:sp>
      <p:sp>
        <p:nvSpPr>
          <p:cNvPr id="47" name="Graphic 11">
            <a:extLst>
              <a:ext uri="{FF2B5EF4-FFF2-40B4-BE49-F238E27FC236}">
                <a16:creationId xmlns="" xmlns:a16="http://schemas.microsoft.com/office/drawing/2014/main" id="{63B5945E-8D97-49BE-9F0E-00AB1863898F}"/>
              </a:ext>
            </a:extLst>
          </p:cNvPr>
          <p:cNvSpPr/>
          <p:nvPr/>
        </p:nvSpPr>
        <p:spPr>
          <a:xfrm>
            <a:off x="6138251" y="3731085"/>
            <a:ext cx="411194" cy="1060565"/>
          </a:xfrm>
          <a:custGeom>
            <a:avLst/>
            <a:gdLst>
              <a:gd name="connsiteX0" fmla="*/ 1732970 w 1743075"/>
              <a:gd name="connsiteY0" fmla="*/ 1329937 h 4495800"/>
              <a:gd name="connsiteX1" fmla="*/ 1726302 w 1743075"/>
              <a:gd name="connsiteY1" fmla="*/ 1291837 h 4495800"/>
              <a:gd name="connsiteX2" fmla="*/ 1698680 w 1743075"/>
              <a:gd name="connsiteY2" fmla="*/ 1230877 h 4495800"/>
              <a:gd name="connsiteX3" fmla="*/ 1666295 w 1743075"/>
              <a:gd name="connsiteY3" fmla="*/ 1177537 h 4495800"/>
              <a:gd name="connsiteX4" fmla="*/ 1643435 w 1743075"/>
              <a:gd name="connsiteY4" fmla="*/ 1128959 h 4495800"/>
              <a:gd name="connsiteX5" fmla="*/ 1636767 w 1743075"/>
              <a:gd name="connsiteY5" fmla="*/ 1117529 h 4495800"/>
              <a:gd name="connsiteX6" fmla="*/ 1595810 w 1743075"/>
              <a:gd name="connsiteY6" fmla="*/ 1023232 h 4495800"/>
              <a:gd name="connsiteX7" fmla="*/ 1586285 w 1743075"/>
              <a:gd name="connsiteY7" fmla="*/ 1007039 h 4495800"/>
              <a:gd name="connsiteX8" fmla="*/ 1573902 w 1743075"/>
              <a:gd name="connsiteY8" fmla="*/ 972749 h 4495800"/>
              <a:gd name="connsiteX9" fmla="*/ 1560567 w 1743075"/>
              <a:gd name="connsiteY9" fmla="*/ 923219 h 4495800"/>
              <a:gd name="connsiteX10" fmla="*/ 1550090 w 1743075"/>
              <a:gd name="connsiteY10" fmla="*/ 880357 h 4495800"/>
              <a:gd name="connsiteX11" fmla="*/ 1547232 w 1743075"/>
              <a:gd name="connsiteY11" fmla="*/ 863212 h 4495800"/>
              <a:gd name="connsiteX12" fmla="*/ 1508180 w 1743075"/>
              <a:gd name="connsiteY12" fmla="*/ 747959 h 4495800"/>
              <a:gd name="connsiteX13" fmla="*/ 1468175 w 1743075"/>
              <a:gd name="connsiteY13" fmla="*/ 705097 h 4495800"/>
              <a:gd name="connsiteX14" fmla="*/ 1428170 w 1743075"/>
              <a:gd name="connsiteY14" fmla="*/ 685094 h 4495800"/>
              <a:gd name="connsiteX15" fmla="*/ 1380545 w 1743075"/>
              <a:gd name="connsiteY15" fmla="*/ 669854 h 4495800"/>
              <a:gd name="connsiteX16" fmla="*/ 1303392 w 1743075"/>
              <a:gd name="connsiteY16" fmla="*/ 650804 h 4495800"/>
              <a:gd name="connsiteX17" fmla="*/ 1301487 w 1743075"/>
              <a:gd name="connsiteY17" fmla="*/ 649852 h 4495800"/>
              <a:gd name="connsiteX18" fmla="*/ 1223382 w 1743075"/>
              <a:gd name="connsiteY18" fmla="*/ 629849 h 4495800"/>
              <a:gd name="connsiteX19" fmla="*/ 1160517 w 1743075"/>
              <a:gd name="connsiteY19" fmla="*/ 610799 h 4495800"/>
              <a:gd name="connsiteX20" fmla="*/ 1101462 w 1743075"/>
              <a:gd name="connsiteY20" fmla="*/ 511739 h 4495800"/>
              <a:gd name="connsiteX21" fmla="*/ 1106225 w 1743075"/>
              <a:gd name="connsiteY21" fmla="*/ 422204 h 4495800"/>
              <a:gd name="connsiteX22" fmla="*/ 1119560 w 1743075"/>
              <a:gd name="connsiteY22" fmla="*/ 398392 h 4495800"/>
              <a:gd name="connsiteX23" fmla="*/ 1150040 w 1743075"/>
              <a:gd name="connsiteY23" fmla="*/ 352672 h 4495800"/>
              <a:gd name="connsiteX24" fmla="*/ 1155755 w 1743075"/>
              <a:gd name="connsiteY24" fmla="*/ 326002 h 4495800"/>
              <a:gd name="connsiteX25" fmla="*/ 1153850 w 1743075"/>
              <a:gd name="connsiteY25" fmla="*/ 263137 h 4495800"/>
              <a:gd name="connsiteX26" fmla="*/ 1135752 w 1743075"/>
              <a:gd name="connsiteY26" fmla="*/ 252659 h 4495800"/>
              <a:gd name="connsiteX27" fmla="*/ 1124322 w 1743075"/>
              <a:gd name="connsiteY27" fmla="*/ 241229 h 4495800"/>
              <a:gd name="connsiteX28" fmla="*/ 1125275 w 1743075"/>
              <a:gd name="connsiteY28" fmla="*/ 203129 h 4495800"/>
              <a:gd name="connsiteX29" fmla="*/ 1124322 w 1743075"/>
              <a:gd name="connsiteY29" fmla="*/ 182174 h 4495800"/>
              <a:gd name="connsiteX30" fmla="*/ 1074792 w 1743075"/>
              <a:gd name="connsiteY30" fmla="*/ 56444 h 4495800"/>
              <a:gd name="connsiteX31" fmla="*/ 1048122 w 1743075"/>
              <a:gd name="connsiteY31" fmla="*/ 37394 h 4495800"/>
              <a:gd name="connsiteX32" fmla="*/ 1005260 w 1743075"/>
              <a:gd name="connsiteY32" fmla="*/ 20249 h 4495800"/>
              <a:gd name="connsiteX33" fmla="*/ 873815 w 1743075"/>
              <a:gd name="connsiteY33" fmla="*/ 24059 h 4495800"/>
              <a:gd name="connsiteX34" fmla="*/ 782375 w 1743075"/>
              <a:gd name="connsiteY34" fmla="*/ 104069 h 4495800"/>
              <a:gd name="connsiteX35" fmla="*/ 775707 w 1743075"/>
              <a:gd name="connsiteY35" fmla="*/ 117404 h 4495800"/>
              <a:gd name="connsiteX36" fmla="*/ 769040 w 1743075"/>
              <a:gd name="connsiteY36" fmla="*/ 159314 h 4495800"/>
              <a:gd name="connsiteX37" fmla="*/ 759515 w 1743075"/>
              <a:gd name="connsiteY37" fmla="*/ 293617 h 4495800"/>
              <a:gd name="connsiteX38" fmla="*/ 759515 w 1743075"/>
              <a:gd name="connsiteY38" fmla="*/ 297427 h 4495800"/>
              <a:gd name="connsiteX39" fmla="*/ 762372 w 1743075"/>
              <a:gd name="connsiteY39" fmla="*/ 370769 h 4495800"/>
              <a:gd name="connsiteX40" fmla="*/ 786185 w 1743075"/>
              <a:gd name="connsiteY40" fmla="*/ 424109 h 4495800"/>
              <a:gd name="connsiteX41" fmla="*/ 799520 w 1743075"/>
              <a:gd name="connsiteY41" fmla="*/ 446969 h 4495800"/>
              <a:gd name="connsiteX42" fmla="*/ 811902 w 1743075"/>
              <a:gd name="connsiteY42" fmla="*/ 517454 h 4495800"/>
              <a:gd name="connsiteX43" fmla="*/ 806187 w 1743075"/>
              <a:gd name="connsiteY43" fmla="*/ 540314 h 4495800"/>
              <a:gd name="connsiteX44" fmla="*/ 729035 w 1743075"/>
              <a:gd name="connsiteY44" fmla="*/ 576509 h 4495800"/>
              <a:gd name="connsiteX45" fmla="*/ 717605 w 1743075"/>
              <a:gd name="connsiteY45" fmla="*/ 579367 h 4495800"/>
              <a:gd name="connsiteX46" fmla="*/ 546155 w 1743075"/>
              <a:gd name="connsiteY46" fmla="*/ 617467 h 4495800"/>
              <a:gd name="connsiteX47" fmla="*/ 469955 w 1743075"/>
              <a:gd name="connsiteY47" fmla="*/ 627944 h 4495800"/>
              <a:gd name="connsiteX48" fmla="*/ 396612 w 1743075"/>
              <a:gd name="connsiteY48" fmla="*/ 646994 h 4495800"/>
              <a:gd name="connsiteX49" fmla="*/ 348035 w 1743075"/>
              <a:gd name="connsiteY49" fmla="*/ 688904 h 4495800"/>
              <a:gd name="connsiteX50" fmla="*/ 311840 w 1743075"/>
              <a:gd name="connsiteY50" fmla="*/ 807014 h 4495800"/>
              <a:gd name="connsiteX51" fmla="*/ 287075 w 1743075"/>
              <a:gd name="connsiteY51" fmla="*/ 848924 h 4495800"/>
              <a:gd name="connsiteX52" fmla="*/ 246117 w 1743075"/>
              <a:gd name="connsiteY52" fmla="*/ 896549 h 4495800"/>
              <a:gd name="connsiteX53" fmla="*/ 233735 w 1743075"/>
              <a:gd name="connsiteY53" fmla="*/ 922267 h 4495800"/>
              <a:gd name="connsiteX54" fmla="*/ 164202 w 1743075"/>
              <a:gd name="connsiteY54" fmla="*/ 1008944 h 4495800"/>
              <a:gd name="connsiteX55" fmla="*/ 152772 w 1743075"/>
              <a:gd name="connsiteY55" fmla="*/ 1024184 h 4495800"/>
              <a:gd name="connsiteX56" fmla="*/ 81335 w 1743075"/>
              <a:gd name="connsiteY56" fmla="*/ 1130864 h 4495800"/>
              <a:gd name="connsiteX57" fmla="*/ 10850 w 1743075"/>
              <a:gd name="connsiteY57" fmla="*/ 1280407 h 4495800"/>
              <a:gd name="connsiteX58" fmla="*/ 27042 w 1743075"/>
              <a:gd name="connsiteY58" fmla="*/ 1395659 h 4495800"/>
              <a:gd name="connsiteX59" fmla="*/ 61332 w 1743075"/>
              <a:gd name="connsiteY59" fmla="*/ 1453762 h 4495800"/>
              <a:gd name="connsiteX60" fmla="*/ 74667 w 1743075"/>
              <a:gd name="connsiteY60" fmla="*/ 1474717 h 4495800"/>
              <a:gd name="connsiteX61" fmla="*/ 97527 w 1743075"/>
              <a:gd name="connsiteY61" fmla="*/ 1509007 h 4495800"/>
              <a:gd name="connsiteX62" fmla="*/ 108005 w 1743075"/>
              <a:gd name="connsiteY62" fmla="*/ 1522342 h 4495800"/>
              <a:gd name="connsiteX63" fmla="*/ 162297 w 1743075"/>
              <a:gd name="connsiteY63" fmla="*/ 1602352 h 4495800"/>
              <a:gd name="connsiteX64" fmla="*/ 201350 w 1743075"/>
              <a:gd name="connsiteY64" fmla="*/ 1654739 h 4495800"/>
              <a:gd name="connsiteX65" fmla="*/ 288980 w 1743075"/>
              <a:gd name="connsiteY65" fmla="*/ 1768087 h 4495800"/>
              <a:gd name="connsiteX66" fmla="*/ 300410 w 1743075"/>
              <a:gd name="connsiteY66" fmla="*/ 1810949 h 4495800"/>
              <a:gd name="connsiteX67" fmla="*/ 288027 w 1743075"/>
              <a:gd name="connsiteY67" fmla="*/ 1909057 h 4495800"/>
              <a:gd name="connsiteX68" fmla="*/ 279455 w 1743075"/>
              <a:gd name="connsiteY68" fmla="*/ 2064314 h 4495800"/>
              <a:gd name="connsiteX69" fmla="*/ 277550 w 1743075"/>
              <a:gd name="connsiteY69" fmla="*/ 2079554 h 4495800"/>
              <a:gd name="connsiteX70" fmla="*/ 266120 w 1743075"/>
              <a:gd name="connsiteY70" fmla="*/ 2192902 h 4495800"/>
              <a:gd name="connsiteX71" fmla="*/ 265167 w 1743075"/>
              <a:gd name="connsiteY71" fmla="*/ 2338634 h 4495800"/>
              <a:gd name="connsiteX72" fmla="*/ 251832 w 1743075"/>
              <a:gd name="connsiteY72" fmla="*/ 2463412 h 4495800"/>
              <a:gd name="connsiteX73" fmla="*/ 268025 w 1743075"/>
              <a:gd name="connsiteY73" fmla="*/ 2496749 h 4495800"/>
              <a:gd name="connsiteX74" fmla="*/ 358512 w 1743075"/>
              <a:gd name="connsiteY74" fmla="*/ 2521514 h 4495800"/>
              <a:gd name="connsiteX75" fmla="*/ 377562 w 1743075"/>
              <a:gd name="connsiteY75" fmla="*/ 2525324 h 4495800"/>
              <a:gd name="connsiteX76" fmla="*/ 467097 w 1743075"/>
              <a:gd name="connsiteY76" fmla="*/ 2499607 h 4495800"/>
              <a:gd name="connsiteX77" fmla="*/ 496625 w 1743075"/>
              <a:gd name="connsiteY77" fmla="*/ 2472937 h 4495800"/>
              <a:gd name="connsiteX78" fmla="*/ 498530 w 1743075"/>
              <a:gd name="connsiteY78" fmla="*/ 2500559 h 4495800"/>
              <a:gd name="connsiteX79" fmla="*/ 497577 w 1743075"/>
              <a:gd name="connsiteY79" fmla="*/ 2653912 h 4495800"/>
              <a:gd name="connsiteX80" fmla="*/ 491862 w 1743075"/>
              <a:gd name="connsiteY80" fmla="*/ 2752972 h 4495800"/>
              <a:gd name="connsiteX81" fmla="*/ 489957 w 1743075"/>
              <a:gd name="connsiteY81" fmla="*/ 2915849 h 4495800"/>
              <a:gd name="connsiteX82" fmla="*/ 483290 w 1743075"/>
              <a:gd name="connsiteY82" fmla="*/ 3303517 h 4495800"/>
              <a:gd name="connsiteX83" fmla="*/ 483290 w 1743075"/>
              <a:gd name="connsiteY83" fmla="*/ 3423532 h 4495800"/>
              <a:gd name="connsiteX84" fmla="*/ 489005 w 1743075"/>
              <a:gd name="connsiteY84" fmla="*/ 3666419 h 4495800"/>
              <a:gd name="connsiteX85" fmla="*/ 497577 w 1743075"/>
              <a:gd name="connsiteY85" fmla="*/ 3953122 h 4495800"/>
              <a:gd name="connsiteX86" fmla="*/ 498530 w 1743075"/>
              <a:gd name="connsiteY86" fmla="*/ 3964552 h 4495800"/>
              <a:gd name="connsiteX87" fmla="*/ 505197 w 1743075"/>
              <a:gd name="connsiteY87" fmla="*/ 4019797 h 4495800"/>
              <a:gd name="connsiteX88" fmla="*/ 507102 w 1743075"/>
              <a:gd name="connsiteY88" fmla="*/ 4083614 h 4495800"/>
              <a:gd name="connsiteX89" fmla="*/ 513770 w 1743075"/>
              <a:gd name="connsiteY89" fmla="*/ 4111237 h 4495800"/>
              <a:gd name="connsiteX90" fmla="*/ 539487 w 1743075"/>
              <a:gd name="connsiteY90" fmla="*/ 4176959 h 4495800"/>
              <a:gd name="connsiteX91" fmla="*/ 562347 w 1743075"/>
              <a:gd name="connsiteY91" fmla="*/ 4278877 h 4495800"/>
              <a:gd name="connsiteX92" fmla="*/ 561395 w 1743075"/>
              <a:gd name="connsiteY92" fmla="*/ 4299832 h 4495800"/>
              <a:gd name="connsiteX93" fmla="*/ 551870 w 1743075"/>
              <a:gd name="connsiteY93" fmla="*/ 4354124 h 4495800"/>
              <a:gd name="connsiteX94" fmla="*/ 583302 w 1743075"/>
              <a:gd name="connsiteY94" fmla="*/ 4404607 h 4495800"/>
              <a:gd name="connsiteX95" fmla="*/ 600447 w 1743075"/>
              <a:gd name="connsiteY95" fmla="*/ 4423657 h 4495800"/>
              <a:gd name="connsiteX96" fmla="*/ 628070 w 1743075"/>
              <a:gd name="connsiteY96" fmla="*/ 4459852 h 4495800"/>
              <a:gd name="connsiteX97" fmla="*/ 690935 w 1743075"/>
              <a:gd name="connsiteY97" fmla="*/ 4483664 h 4495800"/>
              <a:gd name="connsiteX98" fmla="*/ 762372 w 1743075"/>
              <a:gd name="connsiteY98" fmla="*/ 4492237 h 4495800"/>
              <a:gd name="connsiteX99" fmla="*/ 898580 w 1743075"/>
              <a:gd name="connsiteY99" fmla="*/ 4493189 h 4495800"/>
              <a:gd name="connsiteX100" fmla="*/ 913820 w 1743075"/>
              <a:gd name="connsiteY100" fmla="*/ 4464614 h 4495800"/>
              <a:gd name="connsiteX101" fmla="*/ 901437 w 1743075"/>
              <a:gd name="connsiteY101" fmla="*/ 4434134 h 4495800"/>
              <a:gd name="connsiteX102" fmla="*/ 869052 w 1743075"/>
              <a:gd name="connsiteY102" fmla="*/ 4351267 h 4495800"/>
              <a:gd name="connsiteX103" fmla="*/ 859527 w 1743075"/>
              <a:gd name="connsiteY103" fmla="*/ 4338884 h 4495800"/>
              <a:gd name="connsiteX104" fmla="*/ 811902 w 1743075"/>
              <a:gd name="connsiteY104" fmla="*/ 4263637 h 4495800"/>
              <a:gd name="connsiteX105" fmla="*/ 812855 w 1743075"/>
              <a:gd name="connsiteY105" fmla="*/ 4206487 h 4495800"/>
              <a:gd name="connsiteX106" fmla="*/ 823332 w 1743075"/>
              <a:gd name="connsiteY106" fmla="*/ 4165529 h 4495800"/>
              <a:gd name="connsiteX107" fmla="*/ 841430 w 1743075"/>
              <a:gd name="connsiteY107" fmla="*/ 4050277 h 4495800"/>
              <a:gd name="connsiteX108" fmla="*/ 849050 w 1743075"/>
              <a:gd name="connsiteY108" fmla="*/ 3982649 h 4495800"/>
              <a:gd name="connsiteX109" fmla="*/ 837620 w 1743075"/>
              <a:gd name="connsiteY109" fmla="*/ 3734999 h 4495800"/>
              <a:gd name="connsiteX110" fmla="*/ 826190 w 1743075"/>
              <a:gd name="connsiteY110" fmla="*/ 3662609 h 4495800"/>
              <a:gd name="connsiteX111" fmla="*/ 807140 w 1743075"/>
              <a:gd name="connsiteY111" fmla="*/ 3601649 h 4495800"/>
              <a:gd name="connsiteX112" fmla="*/ 789995 w 1743075"/>
              <a:gd name="connsiteY112" fmla="*/ 3537832 h 4495800"/>
              <a:gd name="connsiteX113" fmla="*/ 786185 w 1743075"/>
              <a:gd name="connsiteY113" fmla="*/ 3494017 h 4495800"/>
              <a:gd name="connsiteX114" fmla="*/ 790947 w 1743075"/>
              <a:gd name="connsiteY114" fmla="*/ 3454012 h 4495800"/>
              <a:gd name="connsiteX115" fmla="*/ 798567 w 1743075"/>
              <a:gd name="connsiteY115" fmla="*/ 3393052 h 4495800"/>
              <a:gd name="connsiteX116" fmla="*/ 799520 w 1743075"/>
              <a:gd name="connsiteY116" fmla="*/ 3274942 h 4495800"/>
              <a:gd name="connsiteX117" fmla="*/ 803330 w 1743075"/>
              <a:gd name="connsiteY117" fmla="*/ 3260654 h 4495800"/>
              <a:gd name="connsiteX118" fmla="*/ 819522 w 1743075"/>
              <a:gd name="connsiteY118" fmla="*/ 3223507 h 4495800"/>
              <a:gd name="connsiteX119" fmla="*/ 825237 w 1743075"/>
              <a:gd name="connsiteY119" fmla="*/ 3178739 h 4495800"/>
              <a:gd name="connsiteX120" fmla="*/ 903342 w 1743075"/>
              <a:gd name="connsiteY120" fmla="*/ 2818694 h 4495800"/>
              <a:gd name="connsiteX121" fmla="*/ 921440 w 1743075"/>
              <a:gd name="connsiteY121" fmla="*/ 2752019 h 4495800"/>
              <a:gd name="connsiteX122" fmla="*/ 927155 w 1743075"/>
              <a:gd name="connsiteY122" fmla="*/ 2753924 h 4495800"/>
              <a:gd name="connsiteX123" fmla="*/ 917630 w 1743075"/>
              <a:gd name="connsiteY123" fmla="*/ 2838697 h 4495800"/>
              <a:gd name="connsiteX124" fmla="*/ 899532 w 1743075"/>
              <a:gd name="connsiteY124" fmla="*/ 3093967 h 4495800"/>
              <a:gd name="connsiteX125" fmla="*/ 902390 w 1743075"/>
              <a:gd name="connsiteY125" fmla="*/ 3124447 h 4495800"/>
              <a:gd name="connsiteX126" fmla="*/ 893817 w 1743075"/>
              <a:gd name="connsiteY126" fmla="*/ 3190169 h 4495800"/>
              <a:gd name="connsiteX127" fmla="*/ 894770 w 1743075"/>
              <a:gd name="connsiteY127" fmla="*/ 3224459 h 4495800"/>
              <a:gd name="connsiteX128" fmla="*/ 905247 w 1743075"/>
              <a:gd name="connsiteY128" fmla="*/ 3328282 h 4495800"/>
              <a:gd name="connsiteX129" fmla="*/ 905247 w 1743075"/>
              <a:gd name="connsiteY129" fmla="*/ 3412102 h 4495800"/>
              <a:gd name="connsiteX130" fmla="*/ 913820 w 1743075"/>
              <a:gd name="connsiteY130" fmla="*/ 3633082 h 4495800"/>
              <a:gd name="connsiteX131" fmla="*/ 919535 w 1743075"/>
              <a:gd name="connsiteY131" fmla="*/ 3730237 h 4495800"/>
              <a:gd name="connsiteX132" fmla="*/ 916677 w 1743075"/>
              <a:gd name="connsiteY132" fmla="*/ 3760717 h 4495800"/>
              <a:gd name="connsiteX133" fmla="*/ 896675 w 1743075"/>
              <a:gd name="connsiteY133" fmla="*/ 3862634 h 4495800"/>
              <a:gd name="connsiteX134" fmla="*/ 883340 w 1743075"/>
              <a:gd name="connsiteY134" fmla="*/ 4033132 h 4495800"/>
              <a:gd name="connsiteX135" fmla="*/ 855717 w 1743075"/>
              <a:gd name="connsiteY135" fmla="*/ 4201724 h 4495800"/>
              <a:gd name="connsiteX136" fmla="*/ 880482 w 1743075"/>
              <a:gd name="connsiteY136" fmla="*/ 4262684 h 4495800"/>
              <a:gd name="connsiteX137" fmla="*/ 936680 w 1743075"/>
              <a:gd name="connsiteY137" fmla="*/ 4289354 h 4495800"/>
              <a:gd name="connsiteX138" fmla="*/ 979542 w 1743075"/>
              <a:gd name="connsiteY138" fmla="*/ 4295069 h 4495800"/>
              <a:gd name="connsiteX139" fmla="*/ 1015737 w 1743075"/>
              <a:gd name="connsiteY139" fmla="*/ 4306499 h 4495800"/>
              <a:gd name="connsiteX140" fmla="*/ 1038597 w 1743075"/>
              <a:gd name="connsiteY140" fmla="*/ 4339837 h 4495800"/>
              <a:gd name="connsiteX141" fmla="*/ 1059552 w 1743075"/>
              <a:gd name="connsiteY141" fmla="*/ 4361744 h 4495800"/>
              <a:gd name="connsiteX142" fmla="*/ 1170995 w 1743075"/>
              <a:gd name="connsiteY142" fmla="*/ 4391272 h 4495800"/>
              <a:gd name="connsiteX143" fmla="*/ 1283390 w 1743075"/>
              <a:gd name="connsiteY143" fmla="*/ 4390319 h 4495800"/>
              <a:gd name="connsiteX144" fmla="*/ 1321490 w 1743075"/>
              <a:gd name="connsiteY144" fmla="*/ 4385557 h 4495800"/>
              <a:gd name="connsiteX145" fmla="*/ 1333872 w 1743075"/>
              <a:gd name="connsiteY145" fmla="*/ 4358887 h 4495800"/>
              <a:gd name="connsiteX146" fmla="*/ 1317680 w 1743075"/>
              <a:gd name="connsiteY146" fmla="*/ 4324597 h 4495800"/>
              <a:gd name="connsiteX147" fmla="*/ 1297677 w 1743075"/>
              <a:gd name="connsiteY147" fmla="*/ 4296974 h 4495800"/>
              <a:gd name="connsiteX148" fmla="*/ 1258625 w 1743075"/>
              <a:gd name="connsiteY148" fmla="*/ 4268399 h 4495800"/>
              <a:gd name="connsiteX149" fmla="*/ 1196712 w 1743075"/>
              <a:gd name="connsiteY149" fmla="*/ 4203629 h 4495800"/>
              <a:gd name="connsiteX150" fmla="*/ 1195760 w 1743075"/>
              <a:gd name="connsiteY150" fmla="*/ 4201724 h 4495800"/>
              <a:gd name="connsiteX151" fmla="*/ 1173852 w 1743075"/>
              <a:gd name="connsiteY151" fmla="*/ 4137907 h 4495800"/>
              <a:gd name="connsiteX152" fmla="*/ 1159565 w 1743075"/>
              <a:gd name="connsiteY152" fmla="*/ 4061707 h 4495800"/>
              <a:gd name="connsiteX153" fmla="*/ 1165280 w 1743075"/>
              <a:gd name="connsiteY153" fmla="*/ 4002652 h 4495800"/>
              <a:gd name="connsiteX154" fmla="*/ 1172900 w 1743075"/>
              <a:gd name="connsiteY154" fmla="*/ 3971219 h 4495800"/>
              <a:gd name="connsiteX155" fmla="*/ 1185282 w 1743075"/>
              <a:gd name="connsiteY155" fmla="*/ 3875017 h 4495800"/>
              <a:gd name="connsiteX156" fmla="*/ 1194807 w 1743075"/>
              <a:gd name="connsiteY156" fmla="*/ 3808342 h 4495800"/>
              <a:gd name="connsiteX157" fmla="*/ 1204332 w 1743075"/>
              <a:gd name="connsiteY157" fmla="*/ 3674992 h 4495800"/>
              <a:gd name="connsiteX158" fmla="*/ 1206237 w 1743075"/>
              <a:gd name="connsiteY158" fmla="*/ 3661657 h 4495800"/>
              <a:gd name="connsiteX159" fmla="*/ 1226240 w 1743075"/>
              <a:gd name="connsiteY159" fmla="*/ 3498779 h 4495800"/>
              <a:gd name="connsiteX160" fmla="*/ 1231002 w 1743075"/>
              <a:gd name="connsiteY160" fmla="*/ 3436867 h 4495800"/>
              <a:gd name="connsiteX161" fmla="*/ 1230050 w 1743075"/>
              <a:gd name="connsiteY161" fmla="*/ 3412102 h 4495800"/>
              <a:gd name="connsiteX162" fmla="*/ 1225287 w 1743075"/>
              <a:gd name="connsiteY162" fmla="*/ 3374002 h 4495800"/>
              <a:gd name="connsiteX163" fmla="*/ 1225287 w 1743075"/>
              <a:gd name="connsiteY163" fmla="*/ 3293992 h 4495800"/>
              <a:gd name="connsiteX164" fmla="*/ 1231955 w 1743075"/>
              <a:gd name="connsiteY164" fmla="*/ 3253987 h 4495800"/>
              <a:gd name="connsiteX165" fmla="*/ 1239575 w 1743075"/>
              <a:gd name="connsiteY165" fmla="*/ 3222554 h 4495800"/>
              <a:gd name="connsiteX166" fmla="*/ 1248147 w 1743075"/>
              <a:gd name="connsiteY166" fmla="*/ 3120637 h 4495800"/>
              <a:gd name="connsiteX167" fmla="*/ 1250052 w 1743075"/>
              <a:gd name="connsiteY167" fmla="*/ 3109207 h 4495800"/>
              <a:gd name="connsiteX168" fmla="*/ 1263387 w 1743075"/>
              <a:gd name="connsiteY168" fmla="*/ 3019672 h 4495800"/>
              <a:gd name="connsiteX169" fmla="*/ 1274817 w 1743075"/>
              <a:gd name="connsiteY169" fmla="*/ 2951092 h 4495800"/>
              <a:gd name="connsiteX170" fmla="*/ 1287200 w 1743075"/>
              <a:gd name="connsiteY170" fmla="*/ 2882512 h 4495800"/>
              <a:gd name="connsiteX171" fmla="*/ 1289105 w 1743075"/>
              <a:gd name="connsiteY171" fmla="*/ 2861557 h 4495800"/>
              <a:gd name="connsiteX172" fmla="*/ 1302440 w 1743075"/>
              <a:gd name="connsiteY172" fmla="*/ 2764402 h 4495800"/>
              <a:gd name="connsiteX173" fmla="*/ 1308155 w 1743075"/>
              <a:gd name="connsiteY173" fmla="*/ 2728207 h 4495800"/>
              <a:gd name="connsiteX174" fmla="*/ 1317680 w 1743075"/>
              <a:gd name="connsiteY174" fmla="*/ 2672962 h 4495800"/>
              <a:gd name="connsiteX175" fmla="*/ 1328157 w 1743075"/>
              <a:gd name="connsiteY175" fmla="*/ 2557709 h 4495800"/>
              <a:gd name="connsiteX176" fmla="*/ 1329110 w 1743075"/>
              <a:gd name="connsiteY176" fmla="*/ 2553899 h 4495800"/>
              <a:gd name="connsiteX177" fmla="*/ 1348160 w 1743075"/>
              <a:gd name="connsiteY177" fmla="*/ 2535802 h 4495800"/>
              <a:gd name="connsiteX178" fmla="*/ 1445315 w 1743075"/>
              <a:gd name="connsiteY178" fmla="*/ 2494844 h 4495800"/>
              <a:gd name="connsiteX179" fmla="*/ 1474842 w 1743075"/>
              <a:gd name="connsiteY179" fmla="*/ 2438647 h 4495800"/>
              <a:gd name="connsiteX180" fmla="*/ 1470080 w 1743075"/>
              <a:gd name="connsiteY180" fmla="*/ 2388164 h 4495800"/>
              <a:gd name="connsiteX181" fmla="*/ 1468175 w 1743075"/>
              <a:gd name="connsiteY181" fmla="*/ 2351017 h 4495800"/>
              <a:gd name="connsiteX182" fmla="*/ 1460555 w 1743075"/>
              <a:gd name="connsiteY182" fmla="*/ 1997639 h 4495800"/>
              <a:gd name="connsiteX183" fmla="*/ 1460555 w 1743075"/>
              <a:gd name="connsiteY183" fmla="*/ 1976684 h 4495800"/>
              <a:gd name="connsiteX184" fmla="*/ 1471985 w 1743075"/>
              <a:gd name="connsiteY184" fmla="*/ 1951919 h 4495800"/>
              <a:gd name="connsiteX185" fmla="*/ 1495797 w 1743075"/>
              <a:gd name="connsiteY185" fmla="*/ 1918582 h 4495800"/>
              <a:gd name="connsiteX186" fmla="*/ 1513895 w 1743075"/>
              <a:gd name="connsiteY186" fmla="*/ 1884292 h 4495800"/>
              <a:gd name="connsiteX187" fmla="*/ 1573902 w 1743075"/>
              <a:gd name="connsiteY187" fmla="*/ 1793804 h 4495800"/>
              <a:gd name="connsiteX188" fmla="*/ 1599620 w 1743075"/>
              <a:gd name="connsiteY188" fmla="*/ 1739512 h 4495800"/>
              <a:gd name="connsiteX189" fmla="*/ 1692965 w 1743075"/>
              <a:gd name="connsiteY189" fmla="*/ 1561394 h 4495800"/>
              <a:gd name="connsiteX190" fmla="*/ 1714872 w 1743075"/>
              <a:gd name="connsiteY190" fmla="*/ 1491862 h 4495800"/>
              <a:gd name="connsiteX191" fmla="*/ 1729160 w 1743075"/>
              <a:gd name="connsiteY191" fmla="*/ 1408042 h 4495800"/>
              <a:gd name="connsiteX192" fmla="*/ 1732970 w 1743075"/>
              <a:gd name="connsiteY192" fmla="*/ 1329937 h 4495800"/>
              <a:gd name="connsiteX193" fmla="*/ 373752 w 1743075"/>
              <a:gd name="connsiteY193" fmla="*/ 1452809 h 4495800"/>
              <a:gd name="connsiteX194" fmla="*/ 367085 w 1743075"/>
              <a:gd name="connsiteY194" fmla="*/ 1460429 h 4495800"/>
              <a:gd name="connsiteX195" fmla="*/ 361370 w 1743075"/>
              <a:gd name="connsiteY195" fmla="*/ 1453762 h 4495800"/>
              <a:gd name="connsiteX196" fmla="*/ 319460 w 1743075"/>
              <a:gd name="connsiteY196" fmla="*/ 1365179 h 4495800"/>
              <a:gd name="connsiteX197" fmla="*/ 310887 w 1743075"/>
              <a:gd name="connsiteY197" fmla="*/ 1351844 h 4495800"/>
              <a:gd name="connsiteX198" fmla="*/ 311840 w 1743075"/>
              <a:gd name="connsiteY198" fmla="*/ 1334699 h 4495800"/>
              <a:gd name="connsiteX199" fmla="*/ 343272 w 1743075"/>
              <a:gd name="connsiteY199" fmla="*/ 1297552 h 4495800"/>
              <a:gd name="connsiteX200" fmla="*/ 367085 w 1743075"/>
              <a:gd name="connsiteY200" fmla="*/ 1301362 h 4495800"/>
              <a:gd name="connsiteX201" fmla="*/ 377562 w 1743075"/>
              <a:gd name="connsiteY201" fmla="*/ 1348034 h 4495800"/>
              <a:gd name="connsiteX202" fmla="*/ 377562 w 1743075"/>
              <a:gd name="connsiteY202" fmla="*/ 1381372 h 4495800"/>
              <a:gd name="connsiteX203" fmla="*/ 381372 w 1743075"/>
              <a:gd name="connsiteY203" fmla="*/ 1381372 h 4495800"/>
              <a:gd name="connsiteX204" fmla="*/ 373752 w 1743075"/>
              <a:gd name="connsiteY204" fmla="*/ 1452809 h 4495800"/>
              <a:gd name="connsiteX205" fmla="*/ 575682 w 1743075"/>
              <a:gd name="connsiteY205" fmla="*/ 1686172 h 4495800"/>
              <a:gd name="connsiteX206" fmla="*/ 559490 w 1743075"/>
              <a:gd name="connsiteY206" fmla="*/ 1708079 h 4495800"/>
              <a:gd name="connsiteX207" fmla="*/ 480432 w 1743075"/>
              <a:gd name="connsiteY207" fmla="*/ 1817617 h 4495800"/>
              <a:gd name="connsiteX208" fmla="*/ 476622 w 1743075"/>
              <a:gd name="connsiteY208" fmla="*/ 1834762 h 4495800"/>
              <a:gd name="connsiteX209" fmla="*/ 437570 w 1743075"/>
              <a:gd name="connsiteY209" fmla="*/ 1828094 h 4495800"/>
              <a:gd name="connsiteX210" fmla="*/ 466145 w 1743075"/>
              <a:gd name="connsiteY210" fmla="*/ 1792852 h 4495800"/>
              <a:gd name="connsiteX211" fmla="*/ 557585 w 1743075"/>
              <a:gd name="connsiteY211" fmla="*/ 1688077 h 4495800"/>
              <a:gd name="connsiteX212" fmla="*/ 567110 w 1743075"/>
              <a:gd name="connsiteY212" fmla="*/ 1678552 h 4495800"/>
              <a:gd name="connsiteX213" fmla="*/ 573777 w 1743075"/>
              <a:gd name="connsiteY213" fmla="*/ 1678552 h 4495800"/>
              <a:gd name="connsiteX214" fmla="*/ 575682 w 1743075"/>
              <a:gd name="connsiteY214" fmla="*/ 1686172 h 4495800"/>
              <a:gd name="connsiteX215" fmla="*/ 889055 w 1743075"/>
              <a:gd name="connsiteY215" fmla="*/ 1877624 h 4495800"/>
              <a:gd name="connsiteX216" fmla="*/ 890007 w 1743075"/>
              <a:gd name="connsiteY216" fmla="*/ 1871909 h 4495800"/>
              <a:gd name="connsiteX217" fmla="*/ 887150 w 1743075"/>
              <a:gd name="connsiteY217" fmla="*/ 1834762 h 4495800"/>
              <a:gd name="connsiteX218" fmla="*/ 789995 w 1743075"/>
              <a:gd name="connsiteY218" fmla="*/ 1769992 h 4495800"/>
              <a:gd name="connsiteX219" fmla="*/ 689030 w 1743075"/>
              <a:gd name="connsiteY219" fmla="*/ 1727129 h 4495800"/>
              <a:gd name="connsiteX220" fmla="*/ 655692 w 1743075"/>
              <a:gd name="connsiteY220" fmla="*/ 1712842 h 4495800"/>
              <a:gd name="connsiteX221" fmla="*/ 604257 w 1743075"/>
              <a:gd name="connsiteY221" fmla="*/ 1685219 h 4495800"/>
              <a:gd name="connsiteX222" fmla="*/ 602352 w 1743075"/>
              <a:gd name="connsiteY222" fmla="*/ 1636642 h 4495800"/>
              <a:gd name="connsiteX223" fmla="*/ 618545 w 1743075"/>
              <a:gd name="connsiteY223" fmla="*/ 1626164 h 4495800"/>
              <a:gd name="connsiteX224" fmla="*/ 628070 w 1743075"/>
              <a:gd name="connsiteY224" fmla="*/ 1608067 h 4495800"/>
              <a:gd name="connsiteX225" fmla="*/ 637595 w 1743075"/>
              <a:gd name="connsiteY225" fmla="*/ 1581397 h 4495800"/>
              <a:gd name="connsiteX226" fmla="*/ 711890 w 1743075"/>
              <a:gd name="connsiteY226" fmla="*/ 1492814 h 4495800"/>
              <a:gd name="connsiteX227" fmla="*/ 788090 w 1743075"/>
              <a:gd name="connsiteY227" fmla="*/ 1357559 h 4495800"/>
              <a:gd name="connsiteX228" fmla="*/ 821427 w 1743075"/>
              <a:gd name="connsiteY228" fmla="*/ 1114672 h 4495800"/>
              <a:gd name="connsiteX229" fmla="*/ 819522 w 1743075"/>
              <a:gd name="connsiteY229" fmla="*/ 889882 h 4495800"/>
              <a:gd name="connsiteX230" fmla="*/ 813807 w 1743075"/>
              <a:gd name="connsiteY230" fmla="*/ 738434 h 4495800"/>
              <a:gd name="connsiteX231" fmla="*/ 813807 w 1743075"/>
              <a:gd name="connsiteY231" fmla="*/ 720337 h 4495800"/>
              <a:gd name="connsiteX232" fmla="*/ 818570 w 1743075"/>
              <a:gd name="connsiteY232" fmla="*/ 718432 h 4495800"/>
              <a:gd name="connsiteX233" fmla="*/ 863337 w 1743075"/>
              <a:gd name="connsiteY233" fmla="*/ 815587 h 4495800"/>
              <a:gd name="connsiteX234" fmla="*/ 866195 w 1743075"/>
              <a:gd name="connsiteY234" fmla="*/ 814634 h 4495800"/>
              <a:gd name="connsiteX235" fmla="*/ 848097 w 1743075"/>
              <a:gd name="connsiteY235" fmla="*/ 771772 h 4495800"/>
              <a:gd name="connsiteX236" fmla="*/ 828095 w 1743075"/>
              <a:gd name="connsiteY236" fmla="*/ 727004 h 4495800"/>
              <a:gd name="connsiteX237" fmla="*/ 810950 w 1743075"/>
              <a:gd name="connsiteY237" fmla="*/ 617467 h 4495800"/>
              <a:gd name="connsiteX238" fmla="*/ 812855 w 1743075"/>
              <a:gd name="connsiteY238" fmla="*/ 580319 h 4495800"/>
              <a:gd name="connsiteX239" fmla="*/ 816665 w 1743075"/>
              <a:gd name="connsiteY239" fmla="*/ 556507 h 4495800"/>
              <a:gd name="connsiteX240" fmla="*/ 821427 w 1743075"/>
              <a:gd name="connsiteY240" fmla="*/ 554602 h 4495800"/>
              <a:gd name="connsiteX241" fmla="*/ 856670 w 1743075"/>
              <a:gd name="connsiteY241" fmla="*/ 594607 h 4495800"/>
              <a:gd name="connsiteX242" fmla="*/ 913820 w 1743075"/>
              <a:gd name="connsiteY242" fmla="*/ 638422 h 4495800"/>
              <a:gd name="connsiteX243" fmla="*/ 974780 w 1743075"/>
              <a:gd name="connsiteY243" fmla="*/ 679379 h 4495800"/>
              <a:gd name="connsiteX244" fmla="*/ 973827 w 1743075"/>
              <a:gd name="connsiteY244" fmla="*/ 696524 h 4495800"/>
              <a:gd name="connsiteX245" fmla="*/ 950015 w 1743075"/>
              <a:gd name="connsiteY245" fmla="*/ 721289 h 4495800"/>
              <a:gd name="connsiteX246" fmla="*/ 899532 w 1743075"/>
              <a:gd name="connsiteY246" fmla="*/ 797489 h 4495800"/>
              <a:gd name="connsiteX247" fmla="*/ 930012 w 1743075"/>
              <a:gd name="connsiteY247" fmla="*/ 759389 h 4495800"/>
              <a:gd name="connsiteX248" fmla="*/ 945252 w 1743075"/>
              <a:gd name="connsiteY248" fmla="*/ 759389 h 4495800"/>
              <a:gd name="connsiteX249" fmla="*/ 954777 w 1743075"/>
              <a:gd name="connsiteY249" fmla="*/ 800347 h 4495800"/>
              <a:gd name="connsiteX250" fmla="*/ 910962 w 1743075"/>
              <a:gd name="connsiteY250" fmla="*/ 1142294 h 4495800"/>
              <a:gd name="connsiteX251" fmla="*/ 917630 w 1743075"/>
              <a:gd name="connsiteY251" fmla="*/ 1495672 h 4495800"/>
              <a:gd name="connsiteX252" fmla="*/ 929060 w 1743075"/>
              <a:gd name="connsiteY252" fmla="*/ 1776659 h 4495800"/>
              <a:gd name="connsiteX253" fmla="*/ 938585 w 1743075"/>
              <a:gd name="connsiteY253" fmla="*/ 1802377 h 4495800"/>
              <a:gd name="connsiteX254" fmla="*/ 1026215 w 1743075"/>
              <a:gd name="connsiteY254" fmla="*/ 1895722 h 4495800"/>
              <a:gd name="connsiteX255" fmla="*/ 1036692 w 1743075"/>
              <a:gd name="connsiteY255" fmla="*/ 1909057 h 4495800"/>
              <a:gd name="connsiteX256" fmla="*/ 889055 w 1743075"/>
              <a:gd name="connsiteY256" fmla="*/ 1877624 h 4495800"/>
              <a:gd name="connsiteX257" fmla="*/ 1279580 w 1743075"/>
              <a:gd name="connsiteY257" fmla="*/ 1673789 h 4495800"/>
              <a:gd name="connsiteX258" fmla="*/ 1275770 w 1743075"/>
              <a:gd name="connsiteY258" fmla="*/ 1747132 h 4495800"/>
              <a:gd name="connsiteX259" fmla="*/ 1250052 w 1743075"/>
              <a:gd name="connsiteY259" fmla="*/ 1809044 h 4495800"/>
              <a:gd name="connsiteX260" fmla="*/ 1188140 w 1743075"/>
              <a:gd name="connsiteY260" fmla="*/ 1870004 h 4495800"/>
              <a:gd name="connsiteX261" fmla="*/ 1170042 w 1743075"/>
              <a:gd name="connsiteY261" fmla="*/ 1907152 h 4495800"/>
              <a:gd name="connsiteX262" fmla="*/ 1160517 w 1743075"/>
              <a:gd name="connsiteY262" fmla="*/ 1919534 h 4495800"/>
              <a:gd name="connsiteX263" fmla="*/ 1142420 w 1743075"/>
              <a:gd name="connsiteY263" fmla="*/ 1924297 h 4495800"/>
              <a:gd name="connsiteX264" fmla="*/ 1045265 w 1743075"/>
              <a:gd name="connsiteY264" fmla="*/ 1916677 h 4495800"/>
              <a:gd name="connsiteX265" fmla="*/ 1053837 w 1743075"/>
              <a:gd name="connsiteY265" fmla="*/ 1901437 h 4495800"/>
              <a:gd name="connsiteX266" fmla="*/ 1132895 w 1743075"/>
              <a:gd name="connsiteY266" fmla="*/ 1803329 h 4495800"/>
              <a:gd name="connsiteX267" fmla="*/ 1143372 w 1743075"/>
              <a:gd name="connsiteY267" fmla="*/ 1770944 h 4495800"/>
              <a:gd name="connsiteX268" fmla="*/ 1137657 w 1743075"/>
              <a:gd name="connsiteY268" fmla="*/ 1666169 h 4495800"/>
              <a:gd name="connsiteX269" fmla="*/ 1130037 w 1743075"/>
              <a:gd name="connsiteY269" fmla="*/ 1505197 h 4495800"/>
              <a:gd name="connsiteX270" fmla="*/ 1115750 w 1743075"/>
              <a:gd name="connsiteY270" fmla="*/ 1296599 h 4495800"/>
              <a:gd name="connsiteX271" fmla="*/ 1094795 w 1743075"/>
              <a:gd name="connsiteY271" fmla="*/ 1091812 h 4495800"/>
              <a:gd name="connsiteX272" fmla="*/ 1037645 w 1743075"/>
              <a:gd name="connsiteY272" fmla="*/ 839399 h 4495800"/>
              <a:gd name="connsiteX273" fmla="*/ 1019547 w 1743075"/>
              <a:gd name="connsiteY273" fmla="*/ 780344 h 4495800"/>
              <a:gd name="connsiteX274" fmla="*/ 1024310 w 1743075"/>
              <a:gd name="connsiteY274" fmla="*/ 761294 h 4495800"/>
              <a:gd name="connsiteX275" fmla="*/ 1042407 w 1743075"/>
              <a:gd name="connsiteY275" fmla="*/ 744149 h 4495800"/>
              <a:gd name="connsiteX276" fmla="*/ 1069077 w 1743075"/>
              <a:gd name="connsiteY276" fmla="*/ 806062 h 4495800"/>
              <a:gd name="connsiteX277" fmla="*/ 1014785 w 1743075"/>
              <a:gd name="connsiteY277" fmla="*/ 699382 h 4495800"/>
              <a:gd name="connsiteX278" fmla="*/ 1015737 w 1743075"/>
              <a:gd name="connsiteY278" fmla="*/ 677474 h 4495800"/>
              <a:gd name="connsiteX279" fmla="*/ 1068125 w 1743075"/>
              <a:gd name="connsiteY279" fmla="*/ 631754 h 4495800"/>
              <a:gd name="connsiteX280" fmla="*/ 1096700 w 1743075"/>
              <a:gd name="connsiteY280" fmla="*/ 571747 h 4495800"/>
              <a:gd name="connsiteX281" fmla="*/ 1102415 w 1743075"/>
              <a:gd name="connsiteY281" fmla="*/ 552697 h 4495800"/>
              <a:gd name="connsiteX282" fmla="*/ 1120512 w 1743075"/>
              <a:gd name="connsiteY282" fmla="*/ 606989 h 4495800"/>
              <a:gd name="connsiteX283" fmla="*/ 1107177 w 1743075"/>
              <a:gd name="connsiteY283" fmla="*/ 742244 h 4495800"/>
              <a:gd name="connsiteX284" fmla="*/ 1108130 w 1743075"/>
              <a:gd name="connsiteY284" fmla="*/ 761294 h 4495800"/>
              <a:gd name="connsiteX285" fmla="*/ 1127180 w 1743075"/>
              <a:gd name="connsiteY285" fmla="*/ 621277 h 4495800"/>
              <a:gd name="connsiteX286" fmla="*/ 1187187 w 1743075"/>
              <a:gd name="connsiteY286" fmla="*/ 829874 h 4495800"/>
              <a:gd name="connsiteX287" fmla="*/ 1228145 w 1743075"/>
              <a:gd name="connsiteY287" fmla="*/ 993704 h 4495800"/>
              <a:gd name="connsiteX288" fmla="*/ 1246242 w 1743075"/>
              <a:gd name="connsiteY288" fmla="*/ 1128007 h 4495800"/>
              <a:gd name="connsiteX289" fmla="*/ 1270055 w 1743075"/>
              <a:gd name="connsiteY289" fmla="*/ 1363274 h 4495800"/>
              <a:gd name="connsiteX290" fmla="*/ 1276722 w 1743075"/>
              <a:gd name="connsiteY290" fmla="*/ 1427092 h 4495800"/>
              <a:gd name="connsiteX291" fmla="*/ 1284342 w 1743075"/>
              <a:gd name="connsiteY291" fmla="*/ 1534724 h 4495800"/>
              <a:gd name="connsiteX292" fmla="*/ 1279580 w 1743075"/>
              <a:gd name="connsiteY292" fmla="*/ 1673789 h 4495800"/>
              <a:gd name="connsiteX293" fmla="*/ 1437695 w 1743075"/>
              <a:gd name="connsiteY293" fmla="*/ 1289932 h 4495800"/>
              <a:gd name="connsiteX294" fmla="*/ 1442457 w 1743075"/>
              <a:gd name="connsiteY294" fmla="*/ 1288979 h 4495800"/>
              <a:gd name="connsiteX295" fmla="*/ 1447220 w 1743075"/>
              <a:gd name="connsiteY295" fmla="*/ 1300409 h 4495800"/>
              <a:gd name="connsiteX296" fmla="*/ 1448172 w 1743075"/>
              <a:gd name="connsiteY296" fmla="*/ 1327079 h 4495800"/>
              <a:gd name="connsiteX297" fmla="*/ 1470080 w 1743075"/>
              <a:gd name="connsiteY297" fmla="*/ 1394707 h 4495800"/>
              <a:gd name="connsiteX298" fmla="*/ 1476747 w 1743075"/>
              <a:gd name="connsiteY298" fmla="*/ 1433759 h 4495800"/>
              <a:gd name="connsiteX299" fmla="*/ 1439600 w 1743075"/>
              <a:gd name="connsiteY299" fmla="*/ 1497577 h 4495800"/>
              <a:gd name="connsiteX300" fmla="*/ 1437695 w 1743075"/>
              <a:gd name="connsiteY300" fmla="*/ 1289932 h 4495800"/>
              <a:gd name="connsiteX301" fmla="*/ 1475795 w 1743075"/>
              <a:gd name="connsiteY301" fmla="*/ 1882387 h 4495800"/>
              <a:gd name="connsiteX302" fmla="*/ 1462460 w 1743075"/>
              <a:gd name="connsiteY302" fmla="*/ 1874767 h 4495800"/>
              <a:gd name="connsiteX303" fmla="*/ 1371972 w 1743075"/>
              <a:gd name="connsiteY303" fmla="*/ 1769992 h 4495800"/>
              <a:gd name="connsiteX304" fmla="*/ 1336730 w 1743075"/>
              <a:gd name="connsiteY304" fmla="*/ 1750942 h 4495800"/>
              <a:gd name="connsiteX305" fmla="*/ 1319585 w 1743075"/>
              <a:gd name="connsiteY305" fmla="*/ 1744274 h 4495800"/>
              <a:gd name="connsiteX306" fmla="*/ 1320537 w 1743075"/>
              <a:gd name="connsiteY306" fmla="*/ 1738559 h 4495800"/>
              <a:gd name="connsiteX307" fmla="*/ 1337682 w 1743075"/>
              <a:gd name="connsiteY307" fmla="*/ 1740464 h 4495800"/>
              <a:gd name="connsiteX308" fmla="*/ 1416740 w 1743075"/>
              <a:gd name="connsiteY308" fmla="*/ 1788089 h 4495800"/>
              <a:gd name="connsiteX309" fmla="*/ 1473890 w 1743075"/>
              <a:gd name="connsiteY309" fmla="*/ 1853812 h 4495800"/>
              <a:gd name="connsiteX310" fmla="*/ 1480557 w 1743075"/>
              <a:gd name="connsiteY310" fmla="*/ 1865242 h 4495800"/>
              <a:gd name="connsiteX311" fmla="*/ 1475795 w 1743075"/>
              <a:gd name="connsiteY311" fmla="*/ 1882387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</a:cxnLst>
            <a:rect l="l" t="t" r="r" b="b"/>
            <a:pathLst>
              <a:path w="1743075" h="4495800">
                <a:moveTo>
                  <a:pt x="1732970" y="1329937"/>
                </a:moveTo>
                <a:cubicBezTo>
                  <a:pt x="1728207" y="1318507"/>
                  <a:pt x="1726302" y="1304219"/>
                  <a:pt x="1726302" y="1291837"/>
                </a:cubicBezTo>
                <a:cubicBezTo>
                  <a:pt x="1728207" y="1266119"/>
                  <a:pt x="1718682" y="1246117"/>
                  <a:pt x="1698680" y="1230877"/>
                </a:cubicBezTo>
                <a:cubicBezTo>
                  <a:pt x="1680582" y="1216589"/>
                  <a:pt x="1672962" y="1197539"/>
                  <a:pt x="1666295" y="1177537"/>
                </a:cubicBezTo>
                <a:cubicBezTo>
                  <a:pt x="1660580" y="1160392"/>
                  <a:pt x="1651055" y="1145152"/>
                  <a:pt x="1643435" y="1128959"/>
                </a:cubicBezTo>
                <a:cubicBezTo>
                  <a:pt x="1641530" y="1125149"/>
                  <a:pt x="1638672" y="1121339"/>
                  <a:pt x="1636767" y="1117529"/>
                </a:cubicBezTo>
                <a:cubicBezTo>
                  <a:pt x="1623432" y="1086097"/>
                  <a:pt x="1610097" y="1054664"/>
                  <a:pt x="1595810" y="1023232"/>
                </a:cubicBezTo>
                <a:cubicBezTo>
                  <a:pt x="1592952" y="1017517"/>
                  <a:pt x="1588190" y="1012754"/>
                  <a:pt x="1586285" y="1007039"/>
                </a:cubicBezTo>
                <a:cubicBezTo>
                  <a:pt x="1581522" y="995609"/>
                  <a:pt x="1574855" y="984179"/>
                  <a:pt x="1573902" y="972749"/>
                </a:cubicBezTo>
                <a:cubicBezTo>
                  <a:pt x="1571997" y="955604"/>
                  <a:pt x="1569140" y="939412"/>
                  <a:pt x="1560567" y="923219"/>
                </a:cubicBezTo>
                <a:cubicBezTo>
                  <a:pt x="1553900" y="910837"/>
                  <a:pt x="1552947" y="894644"/>
                  <a:pt x="1550090" y="880357"/>
                </a:cubicBezTo>
                <a:cubicBezTo>
                  <a:pt x="1549137" y="874642"/>
                  <a:pt x="1549137" y="868927"/>
                  <a:pt x="1547232" y="863212"/>
                </a:cubicBezTo>
                <a:cubicBezTo>
                  <a:pt x="1534850" y="824159"/>
                  <a:pt x="1521515" y="786059"/>
                  <a:pt x="1508180" y="747959"/>
                </a:cubicBezTo>
                <a:cubicBezTo>
                  <a:pt x="1501512" y="727957"/>
                  <a:pt x="1488177" y="713669"/>
                  <a:pt x="1468175" y="705097"/>
                </a:cubicBezTo>
                <a:cubicBezTo>
                  <a:pt x="1454840" y="699382"/>
                  <a:pt x="1442457" y="690809"/>
                  <a:pt x="1428170" y="685094"/>
                </a:cubicBezTo>
                <a:cubicBezTo>
                  <a:pt x="1412930" y="678427"/>
                  <a:pt x="1396737" y="673664"/>
                  <a:pt x="1380545" y="669854"/>
                </a:cubicBezTo>
                <a:cubicBezTo>
                  <a:pt x="1354827" y="663187"/>
                  <a:pt x="1329110" y="657472"/>
                  <a:pt x="1303392" y="650804"/>
                </a:cubicBezTo>
                <a:cubicBezTo>
                  <a:pt x="1302440" y="650804"/>
                  <a:pt x="1302440" y="649852"/>
                  <a:pt x="1301487" y="649852"/>
                </a:cubicBezTo>
                <a:cubicBezTo>
                  <a:pt x="1275770" y="643184"/>
                  <a:pt x="1249100" y="636517"/>
                  <a:pt x="1223382" y="629849"/>
                </a:cubicBezTo>
                <a:cubicBezTo>
                  <a:pt x="1202427" y="624134"/>
                  <a:pt x="1180520" y="619372"/>
                  <a:pt x="1160517" y="610799"/>
                </a:cubicBezTo>
                <a:cubicBezTo>
                  <a:pt x="1118607" y="591749"/>
                  <a:pt x="1104320" y="552697"/>
                  <a:pt x="1101462" y="511739"/>
                </a:cubicBezTo>
                <a:cubicBezTo>
                  <a:pt x="1098605" y="482212"/>
                  <a:pt x="1104320" y="452684"/>
                  <a:pt x="1106225" y="422204"/>
                </a:cubicBezTo>
                <a:cubicBezTo>
                  <a:pt x="1107177" y="411727"/>
                  <a:pt x="1110987" y="404107"/>
                  <a:pt x="1119560" y="398392"/>
                </a:cubicBezTo>
                <a:cubicBezTo>
                  <a:pt x="1136705" y="387914"/>
                  <a:pt x="1146230" y="371722"/>
                  <a:pt x="1150040" y="352672"/>
                </a:cubicBezTo>
                <a:cubicBezTo>
                  <a:pt x="1151945" y="344099"/>
                  <a:pt x="1155755" y="335527"/>
                  <a:pt x="1155755" y="326002"/>
                </a:cubicBezTo>
                <a:cubicBezTo>
                  <a:pt x="1155755" y="305047"/>
                  <a:pt x="1155755" y="284092"/>
                  <a:pt x="1153850" y="263137"/>
                </a:cubicBezTo>
                <a:cubicBezTo>
                  <a:pt x="1152897" y="254564"/>
                  <a:pt x="1148135" y="247897"/>
                  <a:pt x="1135752" y="252659"/>
                </a:cubicBezTo>
                <a:cubicBezTo>
                  <a:pt x="1125275" y="256469"/>
                  <a:pt x="1123370" y="252659"/>
                  <a:pt x="1124322" y="241229"/>
                </a:cubicBezTo>
                <a:cubicBezTo>
                  <a:pt x="1125275" y="228847"/>
                  <a:pt x="1125275" y="215512"/>
                  <a:pt x="1125275" y="203129"/>
                </a:cubicBezTo>
                <a:cubicBezTo>
                  <a:pt x="1125275" y="196462"/>
                  <a:pt x="1123370" y="188842"/>
                  <a:pt x="1124322" y="182174"/>
                </a:cubicBezTo>
                <a:cubicBezTo>
                  <a:pt x="1125275" y="133597"/>
                  <a:pt x="1102415" y="93592"/>
                  <a:pt x="1074792" y="56444"/>
                </a:cubicBezTo>
                <a:cubicBezTo>
                  <a:pt x="1069077" y="47872"/>
                  <a:pt x="1057647" y="42157"/>
                  <a:pt x="1048122" y="37394"/>
                </a:cubicBezTo>
                <a:cubicBezTo>
                  <a:pt x="1033835" y="30727"/>
                  <a:pt x="1019547" y="24059"/>
                  <a:pt x="1005260" y="20249"/>
                </a:cubicBezTo>
                <a:cubicBezTo>
                  <a:pt x="959540" y="5009"/>
                  <a:pt x="914772" y="-706"/>
                  <a:pt x="873815" y="24059"/>
                </a:cubicBezTo>
                <a:cubicBezTo>
                  <a:pt x="839525" y="45967"/>
                  <a:pt x="808092" y="71684"/>
                  <a:pt x="782375" y="104069"/>
                </a:cubicBezTo>
                <a:cubicBezTo>
                  <a:pt x="779517" y="107879"/>
                  <a:pt x="776660" y="112642"/>
                  <a:pt x="775707" y="117404"/>
                </a:cubicBezTo>
                <a:cubicBezTo>
                  <a:pt x="772850" y="131692"/>
                  <a:pt x="770945" y="145027"/>
                  <a:pt x="769040" y="159314"/>
                </a:cubicBezTo>
                <a:cubicBezTo>
                  <a:pt x="765230" y="204082"/>
                  <a:pt x="777612" y="249802"/>
                  <a:pt x="759515" y="293617"/>
                </a:cubicBezTo>
                <a:cubicBezTo>
                  <a:pt x="759515" y="294569"/>
                  <a:pt x="759515" y="296474"/>
                  <a:pt x="759515" y="297427"/>
                </a:cubicBezTo>
                <a:cubicBezTo>
                  <a:pt x="760467" y="322192"/>
                  <a:pt x="760467" y="346957"/>
                  <a:pt x="762372" y="370769"/>
                </a:cubicBezTo>
                <a:cubicBezTo>
                  <a:pt x="763325" y="390772"/>
                  <a:pt x="769040" y="409822"/>
                  <a:pt x="786185" y="424109"/>
                </a:cubicBezTo>
                <a:cubicBezTo>
                  <a:pt x="792852" y="429824"/>
                  <a:pt x="797615" y="438397"/>
                  <a:pt x="799520" y="446969"/>
                </a:cubicBezTo>
                <a:cubicBezTo>
                  <a:pt x="805235" y="469829"/>
                  <a:pt x="809045" y="493642"/>
                  <a:pt x="811902" y="517454"/>
                </a:cubicBezTo>
                <a:cubicBezTo>
                  <a:pt x="812855" y="525074"/>
                  <a:pt x="810950" y="536504"/>
                  <a:pt x="806187" y="540314"/>
                </a:cubicBezTo>
                <a:cubicBezTo>
                  <a:pt x="783327" y="557459"/>
                  <a:pt x="761420" y="578414"/>
                  <a:pt x="729035" y="576509"/>
                </a:cubicBezTo>
                <a:cubicBezTo>
                  <a:pt x="725225" y="576509"/>
                  <a:pt x="721415" y="578414"/>
                  <a:pt x="717605" y="579367"/>
                </a:cubicBezTo>
                <a:cubicBezTo>
                  <a:pt x="660455" y="592702"/>
                  <a:pt x="603305" y="606037"/>
                  <a:pt x="546155" y="617467"/>
                </a:cubicBezTo>
                <a:cubicBezTo>
                  <a:pt x="521390" y="622229"/>
                  <a:pt x="494720" y="623182"/>
                  <a:pt x="469955" y="627944"/>
                </a:cubicBezTo>
                <a:cubicBezTo>
                  <a:pt x="445190" y="632707"/>
                  <a:pt x="421377" y="639374"/>
                  <a:pt x="396612" y="646994"/>
                </a:cubicBezTo>
                <a:cubicBezTo>
                  <a:pt x="374705" y="653662"/>
                  <a:pt x="357560" y="668902"/>
                  <a:pt x="348035" y="688904"/>
                </a:cubicBezTo>
                <a:cubicBezTo>
                  <a:pt x="329937" y="727004"/>
                  <a:pt x="321365" y="767009"/>
                  <a:pt x="311840" y="807014"/>
                </a:cubicBezTo>
                <a:cubicBezTo>
                  <a:pt x="308030" y="824159"/>
                  <a:pt x="302315" y="838447"/>
                  <a:pt x="287075" y="848924"/>
                </a:cubicBezTo>
                <a:cubicBezTo>
                  <a:pt x="269930" y="861307"/>
                  <a:pt x="253737" y="875594"/>
                  <a:pt x="246117" y="896549"/>
                </a:cubicBezTo>
                <a:cubicBezTo>
                  <a:pt x="243260" y="905122"/>
                  <a:pt x="239450" y="914647"/>
                  <a:pt x="233735" y="922267"/>
                </a:cubicBezTo>
                <a:cubicBezTo>
                  <a:pt x="209922" y="950842"/>
                  <a:pt x="195635" y="987037"/>
                  <a:pt x="164202" y="1008944"/>
                </a:cubicBezTo>
                <a:cubicBezTo>
                  <a:pt x="159440" y="1012754"/>
                  <a:pt x="155630" y="1018469"/>
                  <a:pt x="152772" y="1024184"/>
                </a:cubicBezTo>
                <a:cubicBezTo>
                  <a:pt x="128960" y="1059427"/>
                  <a:pt x="105147" y="1094669"/>
                  <a:pt x="81335" y="1130864"/>
                </a:cubicBezTo>
                <a:cubicBezTo>
                  <a:pt x="50855" y="1177537"/>
                  <a:pt x="22280" y="1225162"/>
                  <a:pt x="10850" y="1280407"/>
                </a:cubicBezTo>
                <a:cubicBezTo>
                  <a:pt x="2277" y="1320412"/>
                  <a:pt x="8945" y="1359464"/>
                  <a:pt x="27042" y="1395659"/>
                </a:cubicBezTo>
                <a:cubicBezTo>
                  <a:pt x="36567" y="1415662"/>
                  <a:pt x="49902" y="1434712"/>
                  <a:pt x="61332" y="1453762"/>
                </a:cubicBezTo>
                <a:cubicBezTo>
                  <a:pt x="66095" y="1460429"/>
                  <a:pt x="71810" y="1467097"/>
                  <a:pt x="74667" y="1474717"/>
                </a:cubicBezTo>
                <a:cubicBezTo>
                  <a:pt x="78477" y="1489004"/>
                  <a:pt x="83240" y="1501387"/>
                  <a:pt x="97527" y="1509007"/>
                </a:cubicBezTo>
                <a:cubicBezTo>
                  <a:pt x="102290" y="1510912"/>
                  <a:pt x="104195" y="1517579"/>
                  <a:pt x="108005" y="1522342"/>
                </a:cubicBezTo>
                <a:cubicBezTo>
                  <a:pt x="126102" y="1549012"/>
                  <a:pt x="143247" y="1575682"/>
                  <a:pt x="162297" y="1602352"/>
                </a:cubicBezTo>
                <a:cubicBezTo>
                  <a:pt x="174680" y="1620449"/>
                  <a:pt x="189920" y="1636642"/>
                  <a:pt x="201350" y="1654739"/>
                </a:cubicBezTo>
                <a:cubicBezTo>
                  <a:pt x="228020" y="1694744"/>
                  <a:pt x="257547" y="1731892"/>
                  <a:pt x="288980" y="1768087"/>
                </a:cubicBezTo>
                <a:cubicBezTo>
                  <a:pt x="300410" y="1781422"/>
                  <a:pt x="303267" y="1794757"/>
                  <a:pt x="300410" y="1810949"/>
                </a:cubicBezTo>
                <a:cubicBezTo>
                  <a:pt x="295647" y="1843334"/>
                  <a:pt x="290885" y="1875719"/>
                  <a:pt x="288027" y="1909057"/>
                </a:cubicBezTo>
                <a:cubicBezTo>
                  <a:pt x="284217" y="1960492"/>
                  <a:pt x="282312" y="2012879"/>
                  <a:pt x="279455" y="2064314"/>
                </a:cubicBezTo>
                <a:cubicBezTo>
                  <a:pt x="279455" y="2069077"/>
                  <a:pt x="278502" y="2074792"/>
                  <a:pt x="277550" y="2079554"/>
                </a:cubicBezTo>
                <a:cubicBezTo>
                  <a:pt x="273740" y="2117654"/>
                  <a:pt x="268025" y="2154802"/>
                  <a:pt x="266120" y="2192902"/>
                </a:cubicBezTo>
                <a:cubicBezTo>
                  <a:pt x="264215" y="2241479"/>
                  <a:pt x="263262" y="2290057"/>
                  <a:pt x="265167" y="2338634"/>
                </a:cubicBezTo>
                <a:cubicBezTo>
                  <a:pt x="266120" y="2381497"/>
                  <a:pt x="259452" y="2422454"/>
                  <a:pt x="251832" y="2463412"/>
                </a:cubicBezTo>
                <a:cubicBezTo>
                  <a:pt x="248975" y="2479604"/>
                  <a:pt x="253737" y="2490082"/>
                  <a:pt x="268025" y="2496749"/>
                </a:cubicBezTo>
                <a:cubicBezTo>
                  <a:pt x="297552" y="2508179"/>
                  <a:pt x="326127" y="2523419"/>
                  <a:pt x="358512" y="2521514"/>
                </a:cubicBezTo>
                <a:cubicBezTo>
                  <a:pt x="365180" y="2521514"/>
                  <a:pt x="370895" y="2523419"/>
                  <a:pt x="377562" y="2525324"/>
                </a:cubicBezTo>
                <a:cubicBezTo>
                  <a:pt x="411852" y="2531039"/>
                  <a:pt x="443285" y="2530087"/>
                  <a:pt x="467097" y="2499607"/>
                </a:cubicBezTo>
                <a:cubicBezTo>
                  <a:pt x="474717" y="2490082"/>
                  <a:pt x="485195" y="2483414"/>
                  <a:pt x="496625" y="2472937"/>
                </a:cubicBezTo>
                <a:cubicBezTo>
                  <a:pt x="497577" y="2485319"/>
                  <a:pt x="498530" y="2492939"/>
                  <a:pt x="498530" y="2500559"/>
                </a:cubicBezTo>
                <a:cubicBezTo>
                  <a:pt x="498530" y="2551994"/>
                  <a:pt x="498530" y="2602477"/>
                  <a:pt x="497577" y="2653912"/>
                </a:cubicBezTo>
                <a:cubicBezTo>
                  <a:pt x="496625" y="2687249"/>
                  <a:pt x="492815" y="2719634"/>
                  <a:pt x="491862" y="2752972"/>
                </a:cubicBezTo>
                <a:cubicBezTo>
                  <a:pt x="490910" y="2807264"/>
                  <a:pt x="491862" y="2861557"/>
                  <a:pt x="489957" y="2915849"/>
                </a:cubicBezTo>
                <a:cubicBezTo>
                  <a:pt x="486147" y="3045389"/>
                  <a:pt x="496625" y="3174929"/>
                  <a:pt x="483290" y="3303517"/>
                </a:cubicBezTo>
                <a:cubicBezTo>
                  <a:pt x="479480" y="3343522"/>
                  <a:pt x="482337" y="3383527"/>
                  <a:pt x="483290" y="3423532"/>
                </a:cubicBezTo>
                <a:cubicBezTo>
                  <a:pt x="484242" y="3504494"/>
                  <a:pt x="483290" y="3585457"/>
                  <a:pt x="489005" y="3666419"/>
                </a:cubicBezTo>
                <a:cubicBezTo>
                  <a:pt x="495672" y="3761669"/>
                  <a:pt x="495672" y="3857872"/>
                  <a:pt x="497577" y="3953122"/>
                </a:cubicBezTo>
                <a:cubicBezTo>
                  <a:pt x="497577" y="3956932"/>
                  <a:pt x="498530" y="3960742"/>
                  <a:pt x="498530" y="3964552"/>
                </a:cubicBezTo>
                <a:cubicBezTo>
                  <a:pt x="500435" y="3982649"/>
                  <a:pt x="503292" y="4001699"/>
                  <a:pt x="505197" y="4019797"/>
                </a:cubicBezTo>
                <a:cubicBezTo>
                  <a:pt x="506150" y="4040752"/>
                  <a:pt x="506150" y="4062659"/>
                  <a:pt x="507102" y="4083614"/>
                </a:cubicBezTo>
                <a:cubicBezTo>
                  <a:pt x="508055" y="4093139"/>
                  <a:pt x="509007" y="4104569"/>
                  <a:pt x="513770" y="4111237"/>
                </a:cubicBezTo>
                <a:cubicBezTo>
                  <a:pt x="528057" y="4131239"/>
                  <a:pt x="534725" y="4153147"/>
                  <a:pt x="539487" y="4176959"/>
                </a:cubicBezTo>
                <a:cubicBezTo>
                  <a:pt x="546155" y="4211249"/>
                  <a:pt x="554727" y="4244587"/>
                  <a:pt x="562347" y="4278877"/>
                </a:cubicBezTo>
                <a:cubicBezTo>
                  <a:pt x="563300" y="4285544"/>
                  <a:pt x="565205" y="4295069"/>
                  <a:pt x="561395" y="4299832"/>
                </a:cubicBezTo>
                <a:cubicBezTo>
                  <a:pt x="549965" y="4316977"/>
                  <a:pt x="553775" y="4336027"/>
                  <a:pt x="551870" y="4354124"/>
                </a:cubicBezTo>
                <a:cubicBezTo>
                  <a:pt x="549965" y="4379842"/>
                  <a:pt x="563300" y="4395082"/>
                  <a:pt x="583302" y="4404607"/>
                </a:cubicBezTo>
                <a:cubicBezTo>
                  <a:pt x="591875" y="4409369"/>
                  <a:pt x="597590" y="4414132"/>
                  <a:pt x="600447" y="4423657"/>
                </a:cubicBezTo>
                <a:cubicBezTo>
                  <a:pt x="605210" y="4438897"/>
                  <a:pt x="614735" y="4452232"/>
                  <a:pt x="628070" y="4459852"/>
                </a:cubicBezTo>
                <a:cubicBezTo>
                  <a:pt x="648072" y="4469377"/>
                  <a:pt x="669027" y="4478902"/>
                  <a:pt x="690935" y="4483664"/>
                </a:cubicBezTo>
                <a:cubicBezTo>
                  <a:pt x="713795" y="4489379"/>
                  <a:pt x="738560" y="4491284"/>
                  <a:pt x="762372" y="4492237"/>
                </a:cubicBezTo>
                <a:cubicBezTo>
                  <a:pt x="808092" y="4493189"/>
                  <a:pt x="852860" y="4493189"/>
                  <a:pt x="898580" y="4493189"/>
                </a:cubicBezTo>
                <a:cubicBezTo>
                  <a:pt x="917630" y="4493189"/>
                  <a:pt x="922392" y="4482712"/>
                  <a:pt x="913820" y="4464614"/>
                </a:cubicBezTo>
                <a:cubicBezTo>
                  <a:pt x="909057" y="4455089"/>
                  <a:pt x="906200" y="4444612"/>
                  <a:pt x="901437" y="4434134"/>
                </a:cubicBezTo>
                <a:cubicBezTo>
                  <a:pt x="890960" y="4406512"/>
                  <a:pt x="880482" y="4378889"/>
                  <a:pt x="869052" y="4351267"/>
                </a:cubicBezTo>
                <a:cubicBezTo>
                  <a:pt x="867147" y="4346504"/>
                  <a:pt x="863337" y="4342694"/>
                  <a:pt x="859527" y="4338884"/>
                </a:cubicBezTo>
                <a:cubicBezTo>
                  <a:pt x="837620" y="4317929"/>
                  <a:pt x="818570" y="4295069"/>
                  <a:pt x="811902" y="4263637"/>
                </a:cubicBezTo>
                <a:cubicBezTo>
                  <a:pt x="808092" y="4244587"/>
                  <a:pt x="806187" y="4225537"/>
                  <a:pt x="812855" y="4206487"/>
                </a:cubicBezTo>
                <a:cubicBezTo>
                  <a:pt x="817617" y="4193152"/>
                  <a:pt x="820475" y="4178864"/>
                  <a:pt x="823332" y="4165529"/>
                </a:cubicBezTo>
                <a:cubicBezTo>
                  <a:pt x="830000" y="4127429"/>
                  <a:pt x="835715" y="4089329"/>
                  <a:pt x="841430" y="4050277"/>
                </a:cubicBezTo>
                <a:cubicBezTo>
                  <a:pt x="845240" y="4028369"/>
                  <a:pt x="850955" y="4005509"/>
                  <a:pt x="849050" y="3982649"/>
                </a:cubicBezTo>
                <a:cubicBezTo>
                  <a:pt x="843335" y="3899782"/>
                  <a:pt x="839525" y="3817867"/>
                  <a:pt x="837620" y="3734999"/>
                </a:cubicBezTo>
                <a:cubicBezTo>
                  <a:pt x="836667" y="3711187"/>
                  <a:pt x="831905" y="3686422"/>
                  <a:pt x="826190" y="3662609"/>
                </a:cubicBezTo>
                <a:cubicBezTo>
                  <a:pt x="821427" y="3641654"/>
                  <a:pt x="813807" y="3622604"/>
                  <a:pt x="807140" y="3601649"/>
                </a:cubicBezTo>
                <a:cubicBezTo>
                  <a:pt x="801425" y="3580694"/>
                  <a:pt x="794757" y="3559739"/>
                  <a:pt x="789995" y="3537832"/>
                </a:cubicBezTo>
                <a:cubicBezTo>
                  <a:pt x="787137" y="3523544"/>
                  <a:pt x="785232" y="3508304"/>
                  <a:pt x="786185" y="3494017"/>
                </a:cubicBezTo>
                <a:cubicBezTo>
                  <a:pt x="786185" y="3480682"/>
                  <a:pt x="789995" y="3467347"/>
                  <a:pt x="790947" y="3454012"/>
                </a:cubicBezTo>
                <a:cubicBezTo>
                  <a:pt x="793805" y="3434009"/>
                  <a:pt x="797615" y="3413054"/>
                  <a:pt x="798567" y="3393052"/>
                </a:cubicBezTo>
                <a:cubicBezTo>
                  <a:pt x="799520" y="3353999"/>
                  <a:pt x="799520" y="3313994"/>
                  <a:pt x="799520" y="3274942"/>
                </a:cubicBezTo>
                <a:cubicBezTo>
                  <a:pt x="799520" y="3270179"/>
                  <a:pt x="800472" y="3262559"/>
                  <a:pt x="803330" y="3260654"/>
                </a:cubicBezTo>
                <a:cubicBezTo>
                  <a:pt x="818570" y="3252082"/>
                  <a:pt x="817617" y="3237794"/>
                  <a:pt x="819522" y="3223507"/>
                </a:cubicBezTo>
                <a:cubicBezTo>
                  <a:pt x="820475" y="3208267"/>
                  <a:pt x="822380" y="3193979"/>
                  <a:pt x="825237" y="3178739"/>
                </a:cubicBezTo>
                <a:cubicBezTo>
                  <a:pt x="847145" y="3057772"/>
                  <a:pt x="868100" y="2936804"/>
                  <a:pt x="903342" y="2818694"/>
                </a:cubicBezTo>
                <a:cubicBezTo>
                  <a:pt x="910010" y="2796787"/>
                  <a:pt x="915725" y="2773927"/>
                  <a:pt x="921440" y="2752019"/>
                </a:cubicBezTo>
                <a:cubicBezTo>
                  <a:pt x="923345" y="2752972"/>
                  <a:pt x="925250" y="2752972"/>
                  <a:pt x="927155" y="2753924"/>
                </a:cubicBezTo>
                <a:cubicBezTo>
                  <a:pt x="924297" y="2782499"/>
                  <a:pt x="921440" y="2810122"/>
                  <a:pt x="917630" y="2838697"/>
                </a:cubicBezTo>
                <a:cubicBezTo>
                  <a:pt x="906200" y="2923469"/>
                  <a:pt x="895722" y="3008242"/>
                  <a:pt x="899532" y="3093967"/>
                </a:cubicBezTo>
                <a:cubicBezTo>
                  <a:pt x="900485" y="3104444"/>
                  <a:pt x="903342" y="3113969"/>
                  <a:pt x="902390" y="3124447"/>
                </a:cubicBezTo>
                <a:cubicBezTo>
                  <a:pt x="900485" y="3146354"/>
                  <a:pt x="895722" y="3168262"/>
                  <a:pt x="893817" y="3190169"/>
                </a:cubicBezTo>
                <a:cubicBezTo>
                  <a:pt x="892865" y="3201599"/>
                  <a:pt x="893817" y="3213029"/>
                  <a:pt x="894770" y="3224459"/>
                </a:cubicBezTo>
                <a:cubicBezTo>
                  <a:pt x="898580" y="3258749"/>
                  <a:pt x="903342" y="3293039"/>
                  <a:pt x="905247" y="3328282"/>
                </a:cubicBezTo>
                <a:cubicBezTo>
                  <a:pt x="907152" y="3355904"/>
                  <a:pt x="904295" y="3383527"/>
                  <a:pt x="905247" y="3412102"/>
                </a:cubicBezTo>
                <a:cubicBezTo>
                  <a:pt x="908105" y="3485444"/>
                  <a:pt x="910962" y="3559739"/>
                  <a:pt x="913820" y="3633082"/>
                </a:cubicBezTo>
                <a:cubicBezTo>
                  <a:pt x="914772" y="3665467"/>
                  <a:pt x="917630" y="3697852"/>
                  <a:pt x="919535" y="3730237"/>
                </a:cubicBezTo>
                <a:cubicBezTo>
                  <a:pt x="919535" y="3740714"/>
                  <a:pt x="919535" y="3751192"/>
                  <a:pt x="916677" y="3760717"/>
                </a:cubicBezTo>
                <a:cubicBezTo>
                  <a:pt x="907152" y="3794054"/>
                  <a:pt x="897627" y="3827392"/>
                  <a:pt x="896675" y="3862634"/>
                </a:cubicBezTo>
                <a:cubicBezTo>
                  <a:pt x="894770" y="3919784"/>
                  <a:pt x="887150" y="3975982"/>
                  <a:pt x="883340" y="4033132"/>
                </a:cubicBezTo>
                <a:cubicBezTo>
                  <a:pt x="879530" y="4090282"/>
                  <a:pt x="874767" y="4147432"/>
                  <a:pt x="855717" y="4201724"/>
                </a:cubicBezTo>
                <a:cubicBezTo>
                  <a:pt x="845240" y="4233157"/>
                  <a:pt x="850955" y="4246492"/>
                  <a:pt x="880482" y="4262684"/>
                </a:cubicBezTo>
                <a:cubicBezTo>
                  <a:pt x="898580" y="4272209"/>
                  <a:pt x="917630" y="4279829"/>
                  <a:pt x="936680" y="4289354"/>
                </a:cubicBezTo>
                <a:cubicBezTo>
                  <a:pt x="950015" y="4296022"/>
                  <a:pt x="964302" y="4299832"/>
                  <a:pt x="979542" y="4295069"/>
                </a:cubicBezTo>
                <a:cubicBezTo>
                  <a:pt x="993830" y="4290307"/>
                  <a:pt x="1007165" y="4294117"/>
                  <a:pt x="1015737" y="4306499"/>
                </a:cubicBezTo>
                <a:cubicBezTo>
                  <a:pt x="1023357" y="4316977"/>
                  <a:pt x="1030977" y="4329359"/>
                  <a:pt x="1038597" y="4339837"/>
                </a:cubicBezTo>
                <a:cubicBezTo>
                  <a:pt x="1044312" y="4347457"/>
                  <a:pt x="1050980" y="4357934"/>
                  <a:pt x="1059552" y="4361744"/>
                </a:cubicBezTo>
                <a:cubicBezTo>
                  <a:pt x="1093842" y="4379842"/>
                  <a:pt x="1131942" y="4389367"/>
                  <a:pt x="1170995" y="4391272"/>
                </a:cubicBezTo>
                <a:cubicBezTo>
                  <a:pt x="1208142" y="4393177"/>
                  <a:pt x="1246242" y="4391272"/>
                  <a:pt x="1283390" y="4390319"/>
                </a:cubicBezTo>
                <a:cubicBezTo>
                  <a:pt x="1295772" y="4390319"/>
                  <a:pt x="1309107" y="4387462"/>
                  <a:pt x="1321490" y="4385557"/>
                </a:cubicBezTo>
                <a:cubicBezTo>
                  <a:pt x="1336730" y="4382699"/>
                  <a:pt x="1342445" y="4370317"/>
                  <a:pt x="1333872" y="4358887"/>
                </a:cubicBezTo>
                <a:cubicBezTo>
                  <a:pt x="1325300" y="4348409"/>
                  <a:pt x="1323395" y="4336027"/>
                  <a:pt x="1317680" y="4324597"/>
                </a:cubicBezTo>
                <a:cubicBezTo>
                  <a:pt x="1312917" y="4314119"/>
                  <a:pt x="1306250" y="4304594"/>
                  <a:pt x="1297677" y="4296974"/>
                </a:cubicBezTo>
                <a:cubicBezTo>
                  <a:pt x="1286247" y="4286497"/>
                  <a:pt x="1273865" y="4274114"/>
                  <a:pt x="1258625" y="4268399"/>
                </a:cubicBezTo>
                <a:cubicBezTo>
                  <a:pt x="1228145" y="4256017"/>
                  <a:pt x="1207190" y="4235062"/>
                  <a:pt x="1196712" y="4203629"/>
                </a:cubicBezTo>
                <a:cubicBezTo>
                  <a:pt x="1196712" y="4202677"/>
                  <a:pt x="1195760" y="4202677"/>
                  <a:pt x="1195760" y="4201724"/>
                </a:cubicBezTo>
                <a:cubicBezTo>
                  <a:pt x="1188140" y="4180769"/>
                  <a:pt x="1179567" y="4159814"/>
                  <a:pt x="1173852" y="4137907"/>
                </a:cubicBezTo>
                <a:cubicBezTo>
                  <a:pt x="1167185" y="4113142"/>
                  <a:pt x="1165280" y="4087424"/>
                  <a:pt x="1159565" y="4061707"/>
                </a:cubicBezTo>
                <a:cubicBezTo>
                  <a:pt x="1154802" y="4041704"/>
                  <a:pt x="1151945" y="4021702"/>
                  <a:pt x="1165280" y="4002652"/>
                </a:cubicBezTo>
                <a:cubicBezTo>
                  <a:pt x="1170995" y="3994079"/>
                  <a:pt x="1170995" y="3981697"/>
                  <a:pt x="1172900" y="3971219"/>
                </a:cubicBezTo>
                <a:cubicBezTo>
                  <a:pt x="1177662" y="3938834"/>
                  <a:pt x="1181472" y="3907402"/>
                  <a:pt x="1185282" y="3875017"/>
                </a:cubicBezTo>
                <a:cubicBezTo>
                  <a:pt x="1188140" y="3853109"/>
                  <a:pt x="1192902" y="3830249"/>
                  <a:pt x="1194807" y="3808342"/>
                </a:cubicBezTo>
                <a:cubicBezTo>
                  <a:pt x="1198617" y="3763574"/>
                  <a:pt x="1201475" y="3719759"/>
                  <a:pt x="1204332" y="3674992"/>
                </a:cubicBezTo>
                <a:cubicBezTo>
                  <a:pt x="1204332" y="3670229"/>
                  <a:pt x="1205285" y="3666419"/>
                  <a:pt x="1206237" y="3661657"/>
                </a:cubicBezTo>
                <a:cubicBezTo>
                  <a:pt x="1216715" y="3607364"/>
                  <a:pt x="1222430" y="3553072"/>
                  <a:pt x="1226240" y="3498779"/>
                </a:cubicBezTo>
                <a:cubicBezTo>
                  <a:pt x="1227192" y="3477824"/>
                  <a:pt x="1230050" y="3457822"/>
                  <a:pt x="1231002" y="3436867"/>
                </a:cubicBezTo>
                <a:cubicBezTo>
                  <a:pt x="1231955" y="3428294"/>
                  <a:pt x="1231002" y="3419722"/>
                  <a:pt x="1230050" y="3412102"/>
                </a:cubicBezTo>
                <a:cubicBezTo>
                  <a:pt x="1229097" y="3399719"/>
                  <a:pt x="1225287" y="3386384"/>
                  <a:pt x="1225287" y="3374002"/>
                </a:cubicBezTo>
                <a:cubicBezTo>
                  <a:pt x="1224335" y="3347332"/>
                  <a:pt x="1224335" y="3320662"/>
                  <a:pt x="1225287" y="3293992"/>
                </a:cubicBezTo>
                <a:cubicBezTo>
                  <a:pt x="1226240" y="3280657"/>
                  <a:pt x="1229097" y="3267322"/>
                  <a:pt x="1231955" y="3253987"/>
                </a:cubicBezTo>
                <a:cubicBezTo>
                  <a:pt x="1233860" y="3243509"/>
                  <a:pt x="1238622" y="3233032"/>
                  <a:pt x="1239575" y="3222554"/>
                </a:cubicBezTo>
                <a:cubicBezTo>
                  <a:pt x="1243385" y="3188264"/>
                  <a:pt x="1245290" y="3154927"/>
                  <a:pt x="1248147" y="3120637"/>
                </a:cubicBezTo>
                <a:cubicBezTo>
                  <a:pt x="1248147" y="3116827"/>
                  <a:pt x="1249100" y="3113017"/>
                  <a:pt x="1250052" y="3109207"/>
                </a:cubicBezTo>
                <a:cubicBezTo>
                  <a:pt x="1254815" y="3079679"/>
                  <a:pt x="1258625" y="3049199"/>
                  <a:pt x="1263387" y="3019672"/>
                </a:cubicBezTo>
                <a:cubicBezTo>
                  <a:pt x="1267197" y="2996812"/>
                  <a:pt x="1270055" y="2973952"/>
                  <a:pt x="1274817" y="2951092"/>
                </a:cubicBezTo>
                <a:cubicBezTo>
                  <a:pt x="1279580" y="2928232"/>
                  <a:pt x="1288152" y="2906324"/>
                  <a:pt x="1287200" y="2882512"/>
                </a:cubicBezTo>
                <a:cubicBezTo>
                  <a:pt x="1287200" y="2875844"/>
                  <a:pt x="1288152" y="2868224"/>
                  <a:pt x="1289105" y="2861557"/>
                </a:cubicBezTo>
                <a:cubicBezTo>
                  <a:pt x="1293867" y="2829172"/>
                  <a:pt x="1297677" y="2796787"/>
                  <a:pt x="1302440" y="2764402"/>
                </a:cubicBezTo>
                <a:cubicBezTo>
                  <a:pt x="1304345" y="2752019"/>
                  <a:pt x="1306250" y="2740589"/>
                  <a:pt x="1308155" y="2728207"/>
                </a:cubicBezTo>
                <a:cubicBezTo>
                  <a:pt x="1311012" y="2710109"/>
                  <a:pt x="1315775" y="2692012"/>
                  <a:pt x="1317680" y="2672962"/>
                </a:cubicBezTo>
                <a:cubicBezTo>
                  <a:pt x="1322442" y="2634862"/>
                  <a:pt x="1332920" y="2596762"/>
                  <a:pt x="1328157" y="2557709"/>
                </a:cubicBezTo>
                <a:cubicBezTo>
                  <a:pt x="1328157" y="2556757"/>
                  <a:pt x="1328157" y="2554852"/>
                  <a:pt x="1329110" y="2553899"/>
                </a:cubicBezTo>
                <a:cubicBezTo>
                  <a:pt x="1330062" y="2542469"/>
                  <a:pt x="1336730" y="2536754"/>
                  <a:pt x="1348160" y="2535802"/>
                </a:cubicBezTo>
                <a:cubicBezTo>
                  <a:pt x="1384355" y="2531992"/>
                  <a:pt x="1416740" y="2517704"/>
                  <a:pt x="1445315" y="2494844"/>
                </a:cubicBezTo>
                <a:cubicBezTo>
                  <a:pt x="1463412" y="2480557"/>
                  <a:pt x="1479605" y="2465317"/>
                  <a:pt x="1474842" y="2438647"/>
                </a:cubicBezTo>
                <a:cubicBezTo>
                  <a:pt x="1471985" y="2422454"/>
                  <a:pt x="1471985" y="2405309"/>
                  <a:pt x="1470080" y="2388164"/>
                </a:cubicBezTo>
                <a:cubicBezTo>
                  <a:pt x="1469127" y="2375782"/>
                  <a:pt x="1468175" y="2363399"/>
                  <a:pt x="1468175" y="2351017"/>
                </a:cubicBezTo>
                <a:cubicBezTo>
                  <a:pt x="1465317" y="2232907"/>
                  <a:pt x="1472937" y="2115749"/>
                  <a:pt x="1460555" y="1997639"/>
                </a:cubicBezTo>
                <a:cubicBezTo>
                  <a:pt x="1459602" y="1990972"/>
                  <a:pt x="1460555" y="1983352"/>
                  <a:pt x="1460555" y="1976684"/>
                </a:cubicBezTo>
                <a:cubicBezTo>
                  <a:pt x="1460555" y="1966207"/>
                  <a:pt x="1463412" y="1957634"/>
                  <a:pt x="1471985" y="1951919"/>
                </a:cubicBezTo>
                <a:cubicBezTo>
                  <a:pt x="1483415" y="1943347"/>
                  <a:pt x="1491987" y="1932869"/>
                  <a:pt x="1495797" y="1918582"/>
                </a:cubicBezTo>
                <a:cubicBezTo>
                  <a:pt x="1499607" y="1906199"/>
                  <a:pt x="1507227" y="1895722"/>
                  <a:pt x="1513895" y="1884292"/>
                </a:cubicBezTo>
                <a:cubicBezTo>
                  <a:pt x="1533897" y="1853812"/>
                  <a:pt x="1554852" y="1825237"/>
                  <a:pt x="1573902" y="1793804"/>
                </a:cubicBezTo>
                <a:cubicBezTo>
                  <a:pt x="1584380" y="1776659"/>
                  <a:pt x="1590095" y="1757609"/>
                  <a:pt x="1599620" y="1739512"/>
                </a:cubicBezTo>
                <a:cubicBezTo>
                  <a:pt x="1631052" y="1679504"/>
                  <a:pt x="1663437" y="1621402"/>
                  <a:pt x="1692965" y="1561394"/>
                </a:cubicBezTo>
                <a:cubicBezTo>
                  <a:pt x="1703442" y="1539487"/>
                  <a:pt x="1712967" y="1515674"/>
                  <a:pt x="1714872" y="1491862"/>
                </a:cubicBezTo>
                <a:cubicBezTo>
                  <a:pt x="1716777" y="1463287"/>
                  <a:pt x="1723445" y="1435664"/>
                  <a:pt x="1729160" y="1408042"/>
                </a:cubicBezTo>
                <a:cubicBezTo>
                  <a:pt x="1737732" y="1383277"/>
                  <a:pt x="1743447" y="1357559"/>
                  <a:pt x="1732970" y="1329937"/>
                </a:cubicBezTo>
                <a:close/>
                <a:moveTo>
                  <a:pt x="373752" y="1452809"/>
                </a:moveTo>
                <a:cubicBezTo>
                  <a:pt x="373752" y="1455667"/>
                  <a:pt x="368990" y="1457572"/>
                  <a:pt x="367085" y="1460429"/>
                </a:cubicBezTo>
                <a:cubicBezTo>
                  <a:pt x="365180" y="1458524"/>
                  <a:pt x="361370" y="1455667"/>
                  <a:pt x="361370" y="1453762"/>
                </a:cubicBezTo>
                <a:cubicBezTo>
                  <a:pt x="358512" y="1418519"/>
                  <a:pt x="334700" y="1394707"/>
                  <a:pt x="319460" y="1365179"/>
                </a:cubicBezTo>
                <a:cubicBezTo>
                  <a:pt x="317555" y="1360417"/>
                  <a:pt x="313745" y="1356607"/>
                  <a:pt x="310887" y="1351844"/>
                </a:cubicBezTo>
                <a:cubicBezTo>
                  <a:pt x="307077" y="1346129"/>
                  <a:pt x="307077" y="1340414"/>
                  <a:pt x="311840" y="1334699"/>
                </a:cubicBezTo>
                <a:cubicBezTo>
                  <a:pt x="322317" y="1322317"/>
                  <a:pt x="331842" y="1309934"/>
                  <a:pt x="343272" y="1297552"/>
                </a:cubicBezTo>
                <a:cubicBezTo>
                  <a:pt x="354702" y="1285169"/>
                  <a:pt x="360417" y="1285169"/>
                  <a:pt x="367085" y="1301362"/>
                </a:cubicBezTo>
                <a:cubicBezTo>
                  <a:pt x="372800" y="1315649"/>
                  <a:pt x="375657" y="1331842"/>
                  <a:pt x="377562" y="1348034"/>
                </a:cubicBezTo>
                <a:cubicBezTo>
                  <a:pt x="379467" y="1358512"/>
                  <a:pt x="377562" y="1369942"/>
                  <a:pt x="377562" y="1381372"/>
                </a:cubicBezTo>
                <a:cubicBezTo>
                  <a:pt x="378515" y="1381372"/>
                  <a:pt x="379467" y="1381372"/>
                  <a:pt x="381372" y="1381372"/>
                </a:cubicBezTo>
                <a:cubicBezTo>
                  <a:pt x="378515" y="1404232"/>
                  <a:pt x="376610" y="1428044"/>
                  <a:pt x="373752" y="1452809"/>
                </a:cubicBezTo>
                <a:close/>
                <a:moveTo>
                  <a:pt x="575682" y="1686172"/>
                </a:moveTo>
                <a:cubicBezTo>
                  <a:pt x="570920" y="1693792"/>
                  <a:pt x="565205" y="1700459"/>
                  <a:pt x="559490" y="1708079"/>
                </a:cubicBezTo>
                <a:cubicBezTo>
                  <a:pt x="532820" y="1744274"/>
                  <a:pt x="506150" y="1781422"/>
                  <a:pt x="480432" y="1817617"/>
                </a:cubicBezTo>
                <a:cubicBezTo>
                  <a:pt x="477575" y="1821427"/>
                  <a:pt x="477575" y="1828094"/>
                  <a:pt x="476622" y="1834762"/>
                </a:cubicBezTo>
                <a:cubicBezTo>
                  <a:pt x="465192" y="1832857"/>
                  <a:pt x="453762" y="1830952"/>
                  <a:pt x="437570" y="1828094"/>
                </a:cubicBezTo>
                <a:cubicBezTo>
                  <a:pt x="449000" y="1814759"/>
                  <a:pt x="457572" y="1803329"/>
                  <a:pt x="466145" y="1792852"/>
                </a:cubicBezTo>
                <a:cubicBezTo>
                  <a:pt x="496625" y="1757609"/>
                  <a:pt x="527105" y="1723319"/>
                  <a:pt x="557585" y="1688077"/>
                </a:cubicBezTo>
                <a:cubicBezTo>
                  <a:pt x="560442" y="1684267"/>
                  <a:pt x="564252" y="1681409"/>
                  <a:pt x="567110" y="1678552"/>
                </a:cubicBezTo>
                <a:cubicBezTo>
                  <a:pt x="569015" y="1677599"/>
                  <a:pt x="572825" y="1677599"/>
                  <a:pt x="573777" y="1678552"/>
                </a:cubicBezTo>
                <a:cubicBezTo>
                  <a:pt x="575682" y="1680457"/>
                  <a:pt x="576635" y="1685219"/>
                  <a:pt x="575682" y="1686172"/>
                </a:cubicBezTo>
                <a:close/>
                <a:moveTo>
                  <a:pt x="889055" y="1877624"/>
                </a:moveTo>
                <a:cubicBezTo>
                  <a:pt x="889055" y="1874767"/>
                  <a:pt x="889055" y="1872862"/>
                  <a:pt x="890007" y="1871909"/>
                </a:cubicBezTo>
                <a:cubicBezTo>
                  <a:pt x="907152" y="1852859"/>
                  <a:pt x="907152" y="1849049"/>
                  <a:pt x="887150" y="1834762"/>
                </a:cubicBezTo>
                <a:cubicBezTo>
                  <a:pt x="854765" y="1812854"/>
                  <a:pt x="824285" y="1789042"/>
                  <a:pt x="789995" y="1769992"/>
                </a:cubicBezTo>
                <a:cubicBezTo>
                  <a:pt x="757610" y="1752847"/>
                  <a:pt x="722367" y="1741417"/>
                  <a:pt x="689030" y="1727129"/>
                </a:cubicBezTo>
                <a:cubicBezTo>
                  <a:pt x="677600" y="1722367"/>
                  <a:pt x="666170" y="1718557"/>
                  <a:pt x="655692" y="1712842"/>
                </a:cubicBezTo>
                <a:cubicBezTo>
                  <a:pt x="638547" y="1704269"/>
                  <a:pt x="621402" y="1693792"/>
                  <a:pt x="604257" y="1685219"/>
                </a:cubicBezTo>
                <a:cubicBezTo>
                  <a:pt x="586160" y="1675694"/>
                  <a:pt x="585207" y="1648072"/>
                  <a:pt x="602352" y="1636642"/>
                </a:cubicBezTo>
                <a:cubicBezTo>
                  <a:pt x="608067" y="1632832"/>
                  <a:pt x="614735" y="1630927"/>
                  <a:pt x="618545" y="1626164"/>
                </a:cubicBezTo>
                <a:cubicBezTo>
                  <a:pt x="623307" y="1621402"/>
                  <a:pt x="625212" y="1614734"/>
                  <a:pt x="628070" y="1608067"/>
                </a:cubicBezTo>
                <a:cubicBezTo>
                  <a:pt x="631880" y="1599494"/>
                  <a:pt x="632832" y="1589017"/>
                  <a:pt x="637595" y="1581397"/>
                </a:cubicBezTo>
                <a:cubicBezTo>
                  <a:pt x="658550" y="1549012"/>
                  <a:pt x="683315" y="1519484"/>
                  <a:pt x="711890" y="1492814"/>
                </a:cubicBezTo>
                <a:cubicBezTo>
                  <a:pt x="749990" y="1455667"/>
                  <a:pt x="771897" y="1408042"/>
                  <a:pt x="788090" y="1357559"/>
                </a:cubicBezTo>
                <a:cubicBezTo>
                  <a:pt x="812855" y="1278502"/>
                  <a:pt x="823332" y="1197539"/>
                  <a:pt x="821427" y="1114672"/>
                </a:cubicBezTo>
                <a:cubicBezTo>
                  <a:pt x="819522" y="1039424"/>
                  <a:pt x="820475" y="964177"/>
                  <a:pt x="819522" y="889882"/>
                </a:cubicBezTo>
                <a:cubicBezTo>
                  <a:pt x="818570" y="839399"/>
                  <a:pt x="815712" y="788917"/>
                  <a:pt x="813807" y="738434"/>
                </a:cubicBezTo>
                <a:cubicBezTo>
                  <a:pt x="813807" y="732719"/>
                  <a:pt x="813807" y="726052"/>
                  <a:pt x="813807" y="720337"/>
                </a:cubicBezTo>
                <a:cubicBezTo>
                  <a:pt x="815712" y="719384"/>
                  <a:pt x="817617" y="719384"/>
                  <a:pt x="818570" y="718432"/>
                </a:cubicBezTo>
                <a:cubicBezTo>
                  <a:pt x="833810" y="750817"/>
                  <a:pt x="848097" y="783202"/>
                  <a:pt x="863337" y="815587"/>
                </a:cubicBezTo>
                <a:cubicBezTo>
                  <a:pt x="864290" y="815587"/>
                  <a:pt x="865242" y="814634"/>
                  <a:pt x="866195" y="814634"/>
                </a:cubicBezTo>
                <a:cubicBezTo>
                  <a:pt x="860480" y="800347"/>
                  <a:pt x="853812" y="786059"/>
                  <a:pt x="848097" y="771772"/>
                </a:cubicBezTo>
                <a:cubicBezTo>
                  <a:pt x="841430" y="756532"/>
                  <a:pt x="836667" y="741292"/>
                  <a:pt x="828095" y="727004"/>
                </a:cubicBezTo>
                <a:cubicBezTo>
                  <a:pt x="809045" y="692714"/>
                  <a:pt x="809997" y="654614"/>
                  <a:pt x="810950" y="617467"/>
                </a:cubicBezTo>
                <a:cubicBezTo>
                  <a:pt x="810950" y="605084"/>
                  <a:pt x="811902" y="592702"/>
                  <a:pt x="812855" y="580319"/>
                </a:cubicBezTo>
                <a:cubicBezTo>
                  <a:pt x="813807" y="571747"/>
                  <a:pt x="815712" y="564127"/>
                  <a:pt x="816665" y="556507"/>
                </a:cubicBezTo>
                <a:cubicBezTo>
                  <a:pt x="818570" y="555554"/>
                  <a:pt x="819522" y="555554"/>
                  <a:pt x="821427" y="554602"/>
                </a:cubicBezTo>
                <a:cubicBezTo>
                  <a:pt x="832857" y="567937"/>
                  <a:pt x="844287" y="581272"/>
                  <a:pt x="856670" y="594607"/>
                </a:cubicBezTo>
                <a:cubicBezTo>
                  <a:pt x="872862" y="613657"/>
                  <a:pt x="887150" y="635564"/>
                  <a:pt x="913820" y="638422"/>
                </a:cubicBezTo>
                <a:cubicBezTo>
                  <a:pt x="942395" y="642232"/>
                  <a:pt x="956682" y="661282"/>
                  <a:pt x="974780" y="679379"/>
                </a:cubicBezTo>
                <a:cubicBezTo>
                  <a:pt x="981447" y="686047"/>
                  <a:pt x="984305" y="689857"/>
                  <a:pt x="973827" y="696524"/>
                </a:cubicBezTo>
                <a:cubicBezTo>
                  <a:pt x="964302" y="702239"/>
                  <a:pt x="956682" y="711764"/>
                  <a:pt x="950015" y="721289"/>
                </a:cubicBezTo>
                <a:cubicBezTo>
                  <a:pt x="931917" y="746054"/>
                  <a:pt x="914772" y="770819"/>
                  <a:pt x="899532" y="797489"/>
                </a:cubicBezTo>
                <a:cubicBezTo>
                  <a:pt x="910010" y="785107"/>
                  <a:pt x="920487" y="772724"/>
                  <a:pt x="930012" y="759389"/>
                </a:cubicBezTo>
                <a:cubicBezTo>
                  <a:pt x="935727" y="751769"/>
                  <a:pt x="939537" y="749864"/>
                  <a:pt x="945252" y="759389"/>
                </a:cubicBezTo>
                <a:cubicBezTo>
                  <a:pt x="952872" y="771772"/>
                  <a:pt x="961445" y="784154"/>
                  <a:pt x="954777" y="800347"/>
                </a:cubicBezTo>
                <a:cubicBezTo>
                  <a:pt x="913820" y="910837"/>
                  <a:pt x="909057" y="1026089"/>
                  <a:pt x="910962" y="1142294"/>
                </a:cubicBezTo>
                <a:cubicBezTo>
                  <a:pt x="913820" y="1260404"/>
                  <a:pt x="913820" y="1377562"/>
                  <a:pt x="917630" y="1495672"/>
                </a:cubicBezTo>
                <a:cubicBezTo>
                  <a:pt x="920487" y="1589017"/>
                  <a:pt x="924297" y="1683314"/>
                  <a:pt x="929060" y="1776659"/>
                </a:cubicBezTo>
                <a:cubicBezTo>
                  <a:pt x="929060" y="1785232"/>
                  <a:pt x="932870" y="1796662"/>
                  <a:pt x="938585" y="1802377"/>
                </a:cubicBezTo>
                <a:cubicBezTo>
                  <a:pt x="967160" y="1833809"/>
                  <a:pt x="996687" y="1865242"/>
                  <a:pt x="1026215" y="1895722"/>
                </a:cubicBezTo>
                <a:cubicBezTo>
                  <a:pt x="1030025" y="1899532"/>
                  <a:pt x="1033835" y="1903342"/>
                  <a:pt x="1036692" y="1909057"/>
                </a:cubicBezTo>
                <a:cubicBezTo>
                  <a:pt x="983352" y="1909057"/>
                  <a:pt x="935727" y="1897627"/>
                  <a:pt x="889055" y="1877624"/>
                </a:cubicBezTo>
                <a:close/>
                <a:moveTo>
                  <a:pt x="1279580" y="1673789"/>
                </a:moveTo>
                <a:cubicBezTo>
                  <a:pt x="1278627" y="1698554"/>
                  <a:pt x="1274817" y="1723319"/>
                  <a:pt x="1275770" y="1747132"/>
                </a:cubicBezTo>
                <a:cubicBezTo>
                  <a:pt x="1275770" y="1771897"/>
                  <a:pt x="1267197" y="1791899"/>
                  <a:pt x="1250052" y="1809044"/>
                </a:cubicBezTo>
                <a:cubicBezTo>
                  <a:pt x="1229097" y="1829047"/>
                  <a:pt x="1208142" y="1850002"/>
                  <a:pt x="1188140" y="1870004"/>
                </a:cubicBezTo>
                <a:cubicBezTo>
                  <a:pt x="1177662" y="1880482"/>
                  <a:pt x="1170042" y="1891912"/>
                  <a:pt x="1170042" y="1907152"/>
                </a:cubicBezTo>
                <a:cubicBezTo>
                  <a:pt x="1170042" y="1911914"/>
                  <a:pt x="1165280" y="1917629"/>
                  <a:pt x="1160517" y="1919534"/>
                </a:cubicBezTo>
                <a:cubicBezTo>
                  <a:pt x="1154802" y="1922392"/>
                  <a:pt x="1148135" y="1925249"/>
                  <a:pt x="1142420" y="1924297"/>
                </a:cubicBezTo>
                <a:cubicBezTo>
                  <a:pt x="1110987" y="1922392"/>
                  <a:pt x="1079555" y="1919534"/>
                  <a:pt x="1045265" y="1916677"/>
                </a:cubicBezTo>
                <a:cubicBezTo>
                  <a:pt x="1049075" y="1910009"/>
                  <a:pt x="1050980" y="1905247"/>
                  <a:pt x="1053837" y="1901437"/>
                </a:cubicBezTo>
                <a:cubicBezTo>
                  <a:pt x="1079555" y="1868099"/>
                  <a:pt x="1106225" y="1835714"/>
                  <a:pt x="1132895" y="1803329"/>
                </a:cubicBezTo>
                <a:cubicBezTo>
                  <a:pt x="1140515" y="1793804"/>
                  <a:pt x="1144325" y="1784279"/>
                  <a:pt x="1143372" y="1770944"/>
                </a:cubicBezTo>
                <a:cubicBezTo>
                  <a:pt x="1141467" y="1735702"/>
                  <a:pt x="1139562" y="1701412"/>
                  <a:pt x="1137657" y="1666169"/>
                </a:cubicBezTo>
                <a:cubicBezTo>
                  <a:pt x="1134800" y="1612829"/>
                  <a:pt x="1133847" y="1558537"/>
                  <a:pt x="1130037" y="1505197"/>
                </a:cubicBezTo>
                <a:cubicBezTo>
                  <a:pt x="1126227" y="1435664"/>
                  <a:pt x="1121465" y="1366132"/>
                  <a:pt x="1115750" y="1296599"/>
                </a:cubicBezTo>
                <a:cubicBezTo>
                  <a:pt x="1110035" y="1228019"/>
                  <a:pt x="1103367" y="1160392"/>
                  <a:pt x="1094795" y="1091812"/>
                </a:cubicBezTo>
                <a:cubicBezTo>
                  <a:pt x="1084317" y="1006087"/>
                  <a:pt x="1071935" y="920362"/>
                  <a:pt x="1037645" y="839399"/>
                </a:cubicBezTo>
                <a:cubicBezTo>
                  <a:pt x="1029072" y="820349"/>
                  <a:pt x="1024310" y="800347"/>
                  <a:pt x="1019547" y="780344"/>
                </a:cubicBezTo>
                <a:cubicBezTo>
                  <a:pt x="1018595" y="774629"/>
                  <a:pt x="1020500" y="767009"/>
                  <a:pt x="1024310" y="761294"/>
                </a:cubicBezTo>
                <a:cubicBezTo>
                  <a:pt x="1028120" y="755579"/>
                  <a:pt x="1034787" y="751769"/>
                  <a:pt x="1042407" y="744149"/>
                </a:cubicBezTo>
                <a:cubicBezTo>
                  <a:pt x="1051932" y="766057"/>
                  <a:pt x="1060505" y="785107"/>
                  <a:pt x="1069077" y="806062"/>
                </a:cubicBezTo>
                <a:cubicBezTo>
                  <a:pt x="1065267" y="773677"/>
                  <a:pt x="1037645" y="721289"/>
                  <a:pt x="1014785" y="699382"/>
                </a:cubicBezTo>
                <a:cubicBezTo>
                  <a:pt x="1003355" y="688904"/>
                  <a:pt x="1003355" y="687952"/>
                  <a:pt x="1015737" y="677474"/>
                </a:cubicBezTo>
                <a:cubicBezTo>
                  <a:pt x="1033835" y="662234"/>
                  <a:pt x="1051932" y="647947"/>
                  <a:pt x="1068125" y="631754"/>
                </a:cubicBezTo>
                <a:cubicBezTo>
                  <a:pt x="1084317" y="615562"/>
                  <a:pt x="1095747" y="596512"/>
                  <a:pt x="1096700" y="571747"/>
                </a:cubicBezTo>
                <a:cubicBezTo>
                  <a:pt x="1096700" y="565079"/>
                  <a:pt x="1099557" y="559364"/>
                  <a:pt x="1102415" y="552697"/>
                </a:cubicBezTo>
                <a:cubicBezTo>
                  <a:pt x="1111940" y="569842"/>
                  <a:pt x="1122417" y="586987"/>
                  <a:pt x="1120512" y="606989"/>
                </a:cubicBezTo>
                <a:cubicBezTo>
                  <a:pt x="1116702" y="651757"/>
                  <a:pt x="1111940" y="697477"/>
                  <a:pt x="1107177" y="742244"/>
                </a:cubicBezTo>
                <a:cubicBezTo>
                  <a:pt x="1106225" y="748912"/>
                  <a:pt x="1105272" y="754627"/>
                  <a:pt x="1108130" y="761294"/>
                </a:cubicBezTo>
                <a:cubicBezTo>
                  <a:pt x="1114797" y="714622"/>
                  <a:pt x="1120512" y="667949"/>
                  <a:pt x="1127180" y="621277"/>
                </a:cubicBezTo>
                <a:cubicBezTo>
                  <a:pt x="1150992" y="690809"/>
                  <a:pt x="1176710" y="758437"/>
                  <a:pt x="1187187" y="829874"/>
                </a:cubicBezTo>
                <a:cubicBezTo>
                  <a:pt x="1194807" y="886072"/>
                  <a:pt x="1212905" y="939412"/>
                  <a:pt x="1228145" y="993704"/>
                </a:cubicBezTo>
                <a:cubicBezTo>
                  <a:pt x="1240527" y="1037519"/>
                  <a:pt x="1247195" y="1082287"/>
                  <a:pt x="1246242" y="1128007"/>
                </a:cubicBezTo>
                <a:cubicBezTo>
                  <a:pt x="1244337" y="1207064"/>
                  <a:pt x="1252910" y="1285169"/>
                  <a:pt x="1270055" y="1363274"/>
                </a:cubicBezTo>
                <a:cubicBezTo>
                  <a:pt x="1274817" y="1384229"/>
                  <a:pt x="1274817" y="1405184"/>
                  <a:pt x="1276722" y="1427092"/>
                </a:cubicBezTo>
                <a:cubicBezTo>
                  <a:pt x="1279580" y="1463287"/>
                  <a:pt x="1284342" y="1499482"/>
                  <a:pt x="1284342" y="1534724"/>
                </a:cubicBezTo>
                <a:cubicBezTo>
                  <a:pt x="1284342" y="1581397"/>
                  <a:pt x="1281485" y="1628069"/>
                  <a:pt x="1279580" y="1673789"/>
                </a:cubicBezTo>
                <a:close/>
                <a:moveTo>
                  <a:pt x="1437695" y="1289932"/>
                </a:moveTo>
                <a:cubicBezTo>
                  <a:pt x="1439600" y="1289932"/>
                  <a:pt x="1440552" y="1288979"/>
                  <a:pt x="1442457" y="1288979"/>
                </a:cubicBezTo>
                <a:cubicBezTo>
                  <a:pt x="1444362" y="1292789"/>
                  <a:pt x="1446267" y="1296599"/>
                  <a:pt x="1447220" y="1300409"/>
                </a:cubicBezTo>
                <a:cubicBezTo>
                  <a:pt x="1448172" y="1308982"/>
                  <a:pt x="1448172" y="1318507"/>
                  <a:pt x="1448172" y="1327079"/>
                </a:cubicBezTo>
                <a:cubicBezTo>
                  <a:pt x="1446267" y="1352797"/>
                  <a:pt x="1451030" y="1375657"/>
                  <a:pt x="1470080" y="1394707"/>
                </a:cubicBezTo>
                <a:cubicBezTo>
                  <a:pt x="1481510" y="1406137"/>
                  <a:pt x="1481510" y="1418519"/>
                  <a:pt x="1476747" y="1433759"/>
                </a:cubicBezTo>
                <a:cubicBezTo>
                  <a:pt x="1469127" y="1457572"/>
                  <a:pt x="1453887" y="1476622"/>
                  <a:pt x="1439600" y="1497577"/>
                </a:cubicBezTo>
                <a:cubicBezTo>
                  <a:pt x="1431980" y="1428044"/>
                  <a:pt x="1431027" y="1359464"/>
                  <a:pt x="1437695" y="1289932"/>
                </a:cubicBezTo>
                <a:close/>
                <a:moveTo>
                  <a:pt x="1475795" y="1882387"/>
                </a:moveTo>
                <a:cubicBezTo>
                  <a:pt x="1468175" y="1887149"/>
                  <a:pt x="1465317" y="1880482"/>
                  <a:pt x="1462460" y="1874767"/>
                </a:cubicBezTo>
                <a:cubicBezTo>
                  <a:pt x="1438647" y="1833809"/>
                  <a:pt x="1411977" y="1796662"/>
                  <a:pt x="1371972" y="1769992"/>
                </a:cubicBezTo>
                <a:cubicBezTo>
                  <a:pt x="1360542" y="1762372"/>
                  <a:pt x="1348160" y="1756657"/>
                  <a:pt x="1336730" y="1750942"/>
                </a:cubicBezTo>
                <a:cubicBezTo>
                  <a:pt x="1331015" y="1748084"/>
                  <a:pt x="1325300" y="1746179"/>
                  <a:pt x="1319585" y="1744274"/>
                </a:cubicBezTo>
                <a:cubicBezTo>
                  <a:pt x="1319585" y="1742369"/>
                  <a:pt x="1320537" y="1740464"/>
                  <a:pt x="1320537" y="1738559"/>
                </a:cubicBezTo>
                <a:cubicBezTo>
                  <a:pt x="1326252" y="1739512"/>
                  <a:pt x="1331967" y="1738559"/>
                  <a:pt x="1337682" y="1740464"/>
                </a:cubicBezTo>
                <a:cubicBezTo>
                  <a:pt x="1367210" y="1749989"/>
                  <a:pt x="1395785" y="1762372"/>
                  <a:pt x="1416740" y="1788089"/>
                </a:cubicBezTo>
                <a:cubicBezTo>
                  <a:pt x="1434837" y="1809997"/>
                  <a:pt x="1454840" y="1831904"/>
                  <a:pt x="1473890" y="1853812"/>
                </a:cubicBezTo>
                <a:cubicBezTo>
                  <a:pt x="1476747" y="1857622"/>
                  <a:pt x="1478652" y="1861432"/>
                  <a:pt x="1480557" y="1865242"/>
                </a:cubicBezTo>
                <a:cubicBezTo>
                  <a:pt x="1483415" y="1872862"/>
                  <a:pt x="1482462" y="1878577"/>
                  <a:pt x="1475795" y="1882387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Graphic 12">
            <a:extLst>
              <a:ext uri="{FF2B5EF4-FFF2-40B4-BE49-F238E27FC236}">
                <a16:creationId xmlns="" xmlns:a16="http://schemas.microsoft.com/office/drawing/2014/main" id="{41D833B4-9E9F-459A-A99B-986E91A82133}"/>
              </a:ext>
            </a:extLst>
          </p:cNvPr>
          <p:cNvSpPr/>
          <p:nvPr/>
        </p:nvSpPr>
        <p:spPr>
          <a:xfrm>
            <a:off x="6434094" y="3504092"/>
            <a:ext cx="429556" cy="1060327"/>
          </a:xfrm>
          <a:custGeom>
            <a:avLst/>
            <a:gdLst>
              <a:gd name="connsiteX0" fmla="*/ 10001 w 1809750"/>
              <a:gd name="connsiteY0" fmla="*/ 4380249 h 4467225"/>
              <a:gd name="connsiteX1" fmla="*/ 33814 w 1809750"/>
              <a:gd name="connsiteY1" fmla="*/ 4357389 h 4467225"/>
              <a:gd name="connsiteX2" fmla="*/ 68104 w 1809750"/>
              <a:gd name="connsiteY2" fmla="*/ 4343101 h 4467225"/>
              <a:gd name="connsiteX3" fmla="*/ 128111 w 1809750"/>
              <a:gd name="connsiteY3" fmla="*/ 4262139 h 4467225"/>
              <a:gd name="connsiteX4" fmla="*/ 157639 w 1809750"/>
              <a:gd name="connsiteY4" fmla="*/ 4100214 h 4467225"/>
              <a:gd name="connsiteX5" fmla="*/ 220504 w 1809750"/>
              <a:gd name="connsiteY5" fmla="*/ 3863994 h 4467225"/>
              <a:gd name="connsiteX6" fmla="*/ 242411 w 1809750"/>
              <a:gd name="connsiteY6" fmla="*/ 3805891 h 4467225"/>
              <a:gd name="connsiteX7" fmla="*/ 268129 w 1809750"/>
              <a:gd name="connsiteY7" fmla="*/ 3699211 h 4467225"/>
              <a:gd name="connsiteX8" fmla="*/ 328136 w 1809750"/>
              <a:gd name="connsiteY8" fmla="*/ 3422034 h 4467225"/>
              <a:gd name="connsiteX9" fmla="*/ 327184 w 1809750"/>
              <a:gd name="connsiteY9" fmla="*/ 3396316 h 4467225"/>
              <a:gd name="connsiteX10" fmla="*/ 328136 w 1809750"/>
              <a:gd name="connsiteY10" fmla="*/ 3382029 h 4467225"/>
              <a:gd name="connsiteX11" fmla="*/ 370999 w 1809750"/>
              <a:gd name="connsiteY11" fmla="*/ 3260109 h 4467225"/>
              <a:gd name="connsiteX12" fmla="*/ 386239 w 1809750"/>
              <a:gd name="connsiteY12" fmla="*/ 3223914 h 4467225"/>
              <a:gd name="connsiteX13" fmla="*/ 406241 w 1809750"/>
              <a:gd name="connsiteY13" fmla="*/ 3121996 h 4467225"/>
              <a:gd name="connsiteX14" fmla="*/ 423386 w 1809750"/>
              <a:gd name="connsiteY14" fmla="*/ 3035319 h 4467225"/>
              <a:gd name="connsiteX15" fmla="*/ 434816 w 1809750"/>
              <a:gd name="connsiteY15" fmla="*/ 2983884 h 4467225"/>
              <a:gd name="connsiteX16" fmla="*/ 461486 w 1809750"/>
              <a:gd name="connsiteY16" fmla="*/ 2818149 h 4467225"/>
              <a:gd name="connsiteX17" fmla="*/ 471011 w 1809750"/>
              <a:gd name="connsiteY17" fmla="*/ 2784811 h 4467225"/>
              <a:gd name="connsiteX18" fmla="*/ 476726 w 1809750"/>
              <a:gd name="connsiteY18" fmla="*/ 2732424 h 4467225"/>
              <a:gd name="connsiteX19" fmla="*/ 495776 w 1809750"/>
              <a:gd name="connsiteY19" fmla="*/ 2643841 h 4467225"/>
              <a:gd name="connsiteX20" fmla="*/ 503396 w 1809750"/>
              <a:gd name="connsiteY20" fmla="*/ 2624791 h 4467225"/>
              <a:gd name="connsiteX21" fmla="*/ 504349 w 1809750"/>
              <a:gd name="connsiteY21" fmla="*/ 2537161 h 4467225"/>
              <a:gd name="connsiteX22" fmla="*/ 511016 w 1809750"/>
              <a:gd name="connsiteY22" fmla="*/ 2502871 h 4467225"/>
              <a:gd name="connsiteX23" fmla="*/ 538639 w 1809750"/>
              <a:gd name="connsiteY23" fmla="*/ 2290464 h 4467225"/>
              <a:gd name="connsiteX24" fmla="*/ 539591 w 1809750"/>
              <a:gd name="connsiteY24" fmla="*/ 2259984 h 4467225"/>
              <a:gd name="connsiteX25" fmla="*/ 559594 w 1809750"/>
              <a:gd name="connsiteY25" fmla="*/ 2226646 h 4467225"/>
              <a:gd name="connsiteX26" fmla="*/ 558641 w 1809750"/>
              <a:gd name="connsiteY26" fmla="*/ 2183784 h 4467225"/>
              <a:gd name="connsiteX27" fmla="*/ 561499 w 1809750"/>
              <a:gd name="connsiteY27" fmla="*/ 2168544 h 4467225"/>
              <a:gd name="connsiteX28" fmla="*/ 554831 w 1809750"/>
              <a:gd name="connsiteY28" fmla="*/ 2102821 h 4467225"/>
              <a:gd name="connsiteX29" fmla="*/ 529114 w 1809750"/>
              <a:gd name="connsiteY29" fmla="*/ 2085676 h 4467225"/>
              <a:gd name="connsiteX30" fmla="*/ 493871 w 1809750"/>
              <a:gd name="connsiteY30" fmla="*/ 2092344 h 4467225"/>
              <a:gd name="connsiteX31" fmla="*/ 492919 w 1809750"/>
              <a:gd name="connsiteY31" fmla="*/ 2084724 h 4467225"/>
              <a:gd name="connsiteX32" fmla="*/ 520541 w 1809750"/>
              <a:gd name="connsiteY32" fmla="*/ 2079961 h 4467225"/>
              <a:gd name="connsiteX33" fmla="*/ 520541 w 1809750"/>
              <a:gd name="connsiteY33" fmla="*/ 2075199 h 4467225"/>
              <a:gd name="connsiteX34" fmla="*/ 474821 w 1809750"/>
              <a:gd name="connsiteY34" fmla="*/ 2063769 h 4467225"/>
              <a:gd name="connsiteX35" fmla="*/ 488156 w 1809750"/>
              <a:gd name="connsiteY35" fmla="*/ 2009476 h 4467225"/>
              <a:gd name="connsiteX36" fmla="*/ 579596 w 1809750"/>
              <a:gd name="connsiteY36" fmla="*/ 1892319 h 4467225"/>
              <a:gd name="connsiteX37" fmla="*/ 533876 w 1809750"/>
              <a:gd name="connsiteY37" fmla="*/ 1886604 h 4467225"/>
              <a:gd name="connsiteX38" fmla="*/ 513874 w 1809750"/>
              <a:gd name="connsiteY38" fmla="*/ 1897081 h 4467225"/>
              <a:gd name="connsiteX39" fmla="*/ 461486 w 1809750"/>
              <a:gd name="connsiteY39" fmla="*/ 1948516 h 4467225"/>
              <a:gd name="connsiteX40" fmla="*/ 420529 w 1809750"/>
              <a:gd name="connsiteY40" fmla="*/ 2017096 h 4467225"/>
              <a:gd name="connsiteX41" fmla="*/ 432911 w 1809750"/>
              <a:gd name="connsiteY41" fmla="*/ 2049481 h 4467225"/>
              <a:gd name="connsiteX42" fmla="*/ 444341 w 1809750"/>
              <a:gd name="connsiteY42" fmla="*/ 2054244 h 4467225"/>
              <a:gd name="connsiteX43" fmla="*/ 410051 w 1809750"/>
              <a:gd name="connsiteY43" fmla="*/ 2059959 h 4467225"/>
              <a:gd name="connsiteX44" fmla="*/ 412909 w 1809750"/>
              <a:gd name="connsiteY44" fmla="*/ 2079961 h 4467225"/>
              <a:gd name="connsiteX45" fmla="*/ 409099 w 1809750"/>
              <a:gd name="connsiteY45" fmla="*/ 2084724 h 4467225"/>
              <a:gd name="connsiteX46" fmla="*/ 387191 w 1809750"/>
              <a:gd name="connsiteY46" fmla="*/ 2069484 h 4467225"/>
              <a:gd name="connsiteX47" fmla="*/ 366236 w 1809750"/>
              <a:gd name="connsiteY47" fmla="*/ 2029479 h 4467225"/>
              <a:gd name="connsiteX48" fmla="*/ 348139 w 1809750"/>
              <a:gd name="connsiteY48" fmla="*/ 2004714 h 4467225"/>
              <a:gd name="connsiteX49" fmla="*/ 322421 w 1809750"/>
              <a:gd name="connsiteY49" fmla="*/ 1957089 h 4467225"/>
              <a:gd name="connsiteX50" fmla="*/ 289084 w 1809750"/>
              <a:gd name="connsiteY50" fmla="*/ 1910416 h 4467225"/>
              <a:gd name="connsiteX51" fmla="*/ 259556 w 1809750"/>
              <a:gd name="connsiteY51" fmla="*/ 1877079 h 4467225"/>
              <a:gd name="connsiteX52" fmla="*/ 264319 w 1809750"/>
              <a:gd name="connsiteY52" fmla="*/ 1872316 h 4467225"/>
              <a:gd name="connsiteX53" fmla="*/ 278606 w 1809750"/>
              <a:gd name="connsiteY53" fmla="*/ 1881841 h 4467225"/>
              <a:gd name="connsiteX54" fmla="*/ 149066 w 1809750"/>
              <a:gd name="connsiteY54" fmla="*/ 1581804 h 4467225"/>
              <a:gd name="connsiteX55" fmla="*/ 109061 w 1809750"/>
              <a:gd name="connsiteY55" fmla="*/ 1461789 h 4467225"/>
              <a:gd name="connsiteX56" fmla="*/ 106204 w 1809750"/>
              <a:gd name="connsiteY56" fmla="*/ 1429404 h 4467225"/>
              <a:gd name="connsiteX57" fmla="*/ 111919 w 1809750"/>
              <a:gd name="connsiteY57" fmla="*/ 1353204 h 4467225"/>
              <a:gd name="connsiteX58" fmla="*/ 133826 w 1809750"/>
              <a:gd name="connsiteY58" fmla="*/ 1303674 h 4467225"/>
              <a:gd name="connsiteX59" fmla="*/ 206216 w 1809750"/>
              <a:gd name="connsiteY59" fmla="*/ 1160799 h 4467225"/>
              <a:gd name="connsiteX60" fmla="*/ 220504 w 1809750"/>
              <a:gd name="connsiteY60" fmla="*/ 1133176 h 4467225"/>
              <a:gd name="connsiteX61" fmla="*/ 246221 w 1809750"/>
              <a:gd name="connsiteY61" fmla="*/ 1089361 h 4467225"/>
              <a:gd name="connsiteX62" fmla="*/ 299561 w 1809750"/>
              <a:gd name="connsiteY62" fmla="*/ 986491 h 4467225"/>
              <a:gd name="connsiteX63" fmla="*/ 347186 w 1809750"/>
              <a:gd name="connsiteY63" fmla="*/ 891241 h 4467225"/>
              <a:gd name="connsiteX64" fmla="*/ 365284 w 1809750"/>
              <a:gd name="connsiteY64" fmla="*/ 840759 h 4467225"/>
              <a:gd name="connsiteX65" fmla="*/ 372904 w 1809750"/>
              <a:gd name="connsiteY65" fmla="*/ 817899 h 4467225"/>
              <a:gd name="connsiteX66" fmla="*/ 407194 w 1809750"/>
              <a:gd name="connsiteY66" fmla="*/ 750271 h 4467225"/>
              <a:gd name="connsiteX67" fmla="*/ 456724 w 1809750"/>
              <a:gd name="connsiteY67" fmla="*/ 719791 h 4467225"/>
              <a:gd name="connsiteX68" fmla="*/ 571024 w 1809750"/>
              <a:gd name="connsiteY68" fmla="*/ 684549 h 4467225"/>
              <a:gd name="connsiteX69" fmla="*/ 671036 w 1809750"/>
              <a:gd name="connsiteY69" fmla="*/ 632161 h 4467225"/>
              <a:gd name="connsiteX70" fmla="*/ 683419 w 1809750"/>
              <a:gd name="connsiteY70" fmla="*/ 614064 h 4467225"/>
              <a:gd name="connsiteX71" fmla="*/ 693896 w 1809750"/>
              <a:gd name="connsiteY71" fmla="*/ 548341 h 4467225"/>
              <a:gd name="connsiteX72" fmla="*/ 699611 w 1809750"/>
              <a:gd name="connsiteY72" fmla="*/ 438804 h 4467225"/>
              <a:gd name="connsiteX73" fmla="*/ 694849 w 1809750"/>
              <a:gd name="connsiteY73" fmla="*/ 383559 h 4467225"/>
              <a:gd name="connsiteX74" fmla="*/ 717709 w 1809750"/>
              <a:gd name="connsiteY74" fmla="*/ 281641 h 4467225"/>
              <a:gd name="connsiteX75" fmla="*/ 747236 w 1809750"/>
              <a:gd name="connsiteY75" fmla="*/ 187344 h 4467225"/>
              <a:gd name="connsiteX76" fmla="*/ 762476 w 1809750"/>
              <a:gd name="connsiteY76" fmla="*/ 163531 h 4467225"/>
              <a:gd name="connsiteX77" fmla="*/ 824389 w 1809750"/>
              <a:gd name="connsiteY77" fmla="*/ 91141 h 4467225"/>
              <a:gd name="connsiteX78" fmla="*/ 857726 w 1809750"/>
              <a:gd name="connsiteY78" fmla="*/ 42564 h 4467225"/>
              <a:gd name="connsiteX79" fmla="*/ 879634 w 1809750"/>
              <a:gd name="connsiteY79" fmla="*/ 35896 h 4467225"/>
              <a:gd name="connsiteX80" fmla="*/ 904399 w 1809750"/>
              <a:gd name="connsiteY80" fmla="*/ 30181 h 4467225"/>
              <a:gd name="connsiteX81" fmla="*/ 982504 w 1809750"/>
              <a:gd name="connsiteY81" fmla="*/ 11131 h 4467225"/>
              <a:gd name="connsiteX82" fmla="*/ 1059656 w 1809750"/>
              <a:gd name="connsiteY82" fmla="*/ 31134 h 4467225"/>
              <a:gd name="connsiteX83" fmla="*/ 1208246 w 1809750"/>
              <a:gd name="connsiteY83" fmla="*/ 231159 h 4467225"/>
              <a:gd name="connsiteX84" fmla="*/ 1225391 w 1809750"/>
              <a:gd name="connsiteY84" fmla="*/ 466426 h 4467225"/>
              <a:gd name="connsiteX85" fmla="*/ 1224439 w 1809750"/>
              <a:gd name="connsiteY85" fmla="*/ 476904 h 4467225"/>
              <a:gd name="connsiteX86" fmla="*/ 1233011 w 1809750"/>
              <a:gd name="connsiteY86" fmla="*/ 670261 h 4467225"/>
              <a:gd name="connsiteX87" fmla="*/ 1278731 w 1809750"/>
              <a:gd name="connsiteY87" fmla="*/ 721696 h 4467225"/>
              <a:gd name="connsiteX88" fmla="*/ 1348264 w 1809750"/>
              <a:gd name="connsiteY88" fmla="*/ 732174 h 4467225"/>
              <a:gd name="connsiteX89" fmla="*/ 1381601 w 1809750"/>
              <a:gd name="connsiteY89" fmla="*/ 755986 h 4467225"/>
              <a:gd name="connsiteX90" fmla="*/ 1409224 w 1809750"/>
              <a:gd name="connsiteY90" fmla="*/ 801706 h 4467225"/>
              <a:gd name="connsiteX91" fmla="*/ 1417796 w 1809750"/>
              <a:gd name="connsiteY91" fmla="*/ 820756 h 4467225"/>
              <a:gd name="connsiteX92" fmla="*/ 1447324 w 1809750"/>
              <a:gd name="connsiteY92" fmla="*/ 879811 h 4467225"/>
              <a:gd name="connsiteX93" fmla="*/ 1549241 w 1809750"/>
              <a:gd name="connsiteY93" fmla="*/ 1010304 h 4467225"/>
              <a:gd name="connsiteX94" fmla="*/ 1579721 w 1809750"/>
              <a:gd name="connsiteY94" fmla="*/ 1043641 h 4467225"/>
              <a:gd name="connsiteX95" fmla="*/ 1634014 w 1809750"/>
              <a:gd name="connsiteY95" fmla="*/ 1114126 h 4467225"/>
              <a:gd name="connsiteX96" fmla="*/ 1742599 w 1809750"/>
              <a:gd name="connsiteY96" fmla="*/ 1255096 h 4467225"/>
              <a:gd name="connsiteX97" fmla="*/ 1774031 w 1809750"/>
              <a:gd name="connsiteY97" fmla="*/ 1312246 h 4467225"/>
              <a:gd name="connsiteX98" fmla="*/ 1797844 w 1809750"/>
              <a:gd name="connsiteY98" fmla="*/ 1354156 h 4467225"/>
              <a:gd name="connsiteX99" fmla="*/ 1806416 w 1809750"/>
              <a:gd name="connsiteY99" fmla="*/ 1372254 h 4467225"/>
              <a:gd name="connsiteX100" fmla="*/ 1801654 w 1809750"/>
              <a:gd name="connsiteY100" fmla="*/ 1457026 h 4467225"/>
              <a:gd name="connsiteX101" fmla="*/ 1762601 w 1809750"/>
              <a:gd name="connsiteY101" fmla="*/ 1607521 h 4467225"/>
              <a:gd name="connsiteX102" fmla="*/ 1740694 w 1809750"/>
              <a:gd name="connsiteY102" fmla="*/ 1665624 h 4467225"/>
              <a:gd name="connsiteX103" fmla="*/ 1700689 w 1809750"/>
              <a:gd name="connsiteY103" fmla="*/ 1787544 h 4467225"/>
              <a:gd name="connsiteX104" fmla="*/ 1698784 w 1809750"/>
              <a:gd name="connsiteY104" fmla="*/ 1793259 h 4467225"/>
              <a:gd name="connsiteX105" fmla="*/ 1686401 w 1809750"/>
              <a:gd name="connsiteY105" fmla="*/ 1869459 h 4467225"/>
              <a:gd name="connsiteX106" fmla="*/ 1653064 w 1809750"/>
              <a:gd name="connsiteY106" fmla="*/ 1898034 h 4467225"/>
              <a:gd name="connsiteX107" fmla="*/ 1609249 w 1809750"/>
              <a:gd name="connsiteY107" fmla="*/ 2004714 h 4467225"/>
              <a:gd name="connsiteX108" fmla="*/ 1568291 w 1809750"/>
              <a:gd name="connsiteY108" fmla="*/ 2011381 h 4467225"/>
              <a:gd name="connsiteX109" fmla="*/ 1535906 w 1809750"/>
              <a:gd name="connsiteY109" fmla="*/ 1998046 h 4467225"/>
              <a:gd name="connsiteX110" fmla="*/ 1582579 w 1809750"/>
              <a:gd name="connsiteY110" fmla="*/ 1964709 h 4467225"/>
              <a:gd name="connsiteX111" fmla="*/ 1499711 w 1809750"/>
              <a:gd name="connsiteY111" fmla="*/ 1878984 h 4467225"/>
              <a:gd name="connsiteX112" fmla="*/ 1486376 w 1809750"/>
              <a:gd name="connsiteY112" fmla="*/ 1865649 h 4467225"/>
              <a:gd name="connsiteX113" fmla="*/ 1426369 w 1809750"/>
              <a:gd name="connsiteY113" fmla="*/ 1834216 h 4467225"/>
              <a:gd name="connsiteX114" fmla="*/ 1479709 w 1809750"/>
              <a:gd name="connsiteY114" fmla="*/ 1908511 h 4467225"/>
              <a:gd name="connsiteX115" fmla="*/ 1511141 w 1809750"/>
              <a:gd name="connsiteY115" fmla="*/ 1983759 h 4467225"/>
              <a:gd name="connsiteX116" fmla="*/ 1507331 w 1809750"/>
              <a:gd name="connsiteY116" fmla="*/ 2011381 h 4467225"/>
              <a:gd name="connsiteX117" fmla="*/ 1484471 w 1809750"/>
              <a:gd name="connsiteY117" fmla="*/ 2006619 h 4467225"/>
              <a:gd name="connsiteX118" fmla="*/ 1446371 w 1809750"/>
              <a:gd name="connsiteY118" fmla="*/ 2034241 h 4467225"/>
              <a:gd name="connsiteX119" fmla="*/ 1463516 w 1809750"/>
              <a:gd name="connsiteY119" fmla="*/ 2120919 h 4467225"/>
              <a:gd name="connsiteX120" fmla="*/ 1468279 w 1809750"/>
              <a:gd name="connsiteY120" fmla="*/ 2202834 h 4467225"/>
              <a:gd name="connsiteX121" fmla="*/ 1472089 w 1809750"/>
              <a:gd name="connsiteY121" fmla="*/ 2251411 h 4467225"/>
              <a:gd name="connsiteX122" fmla="*/ 1468279 w 1809750"/>
              <a:gd name="connsiteY122" fmla="*/ 2393334 h 4467225"/>
              <a:gd name="connsiteX123" fmla="*/ 1453991 w 1809750"/>
              <a:gd name="connsiteY123" fmla="*/ 2605741 h 4467225"/>
              <a:gd name="connsiteX124" fmla="*/ 1438751 w 1809750"/>
              <a:gd name="connsiteY124" fmla="*/ 2816244 h 4467225"/>
              <a:gd name="connsiteX125" fmla="*/ 1432084 w 1809750"/>
              <a:gd name="connsiteY125" fmla="*/ 2962929 h 4467225"/>
              <a:gd name="connsiteX126" fmla="*/ 1424464 w 1809750"/>
              <a:gd name="connsiteY126" fmla="*/ 3218199 h 4467225"/>
              <a:gd name="connsiteX127" fmla="*/ 1418749 w 1809750"/>
              <a:gd name="connsiteY127" fmla="*/ 3379171 h 4467225"/>
              <a:gd name="connsiteX128" fmla="*/ 1428274 w 1809750"/>
              <a:gd name="connsiteY128" fmla="*/ 3838276 h 4467225"/>
              <a:gd name="connsiteX129" fmla="*/ 1414939 w 1809750"/>
              <a:gd name="connsiteY129" fmla="*/ 4017346 h 4467225"/>
              <a:gd name="connsiteX130" fmla="*/ 1406366 w 1809750"/>
              <a:gd name="connsiteY130" fmla="*/ 4130694 h 4467225"/>
              <a:gd name="connsiteX131" fmla="*/ 1394936 w 1809750"/>
              <a:gd name="connsiteY131" fmla="*/ 4244041 h 4467225"/>
              <a:gd name="connsiteX132" fmla="*/ 1393031 w 1809750"/>
              <a:gd name="connsiteY132" fmla="*/ 4272616 h 4467225"/>
              <a:gd name="connsiteX133" fmla="*/ 1384459 w 1809750"/>
              <a:gd name="connsiteY133" fmla="*/ 4389774 h 4467225"/>
              <a:gd name="connsiteX134" fmla="*/ 1368266 w 1809750"/>
              <a:gd name="connsiteY134" fmla="*/ 4402156 h 4467225"/>
              <a:gd name="connsiteX135" fmla="*/ 1309211 w 1809750"/>
              <a:gd name="connsiteY135" fmla="*/ 4403109 h 4467225"/>
              <a:gd name="connsiteX136" fmla="*/ 1240631 w 1809750"/>
              <a:gd name="connsiteY136" fmla="*/ 4461211 h 4467225"/>
              <a:gd name="connsiteX137" fmla="*/ 1121569 w 1809750"/>
              <a:gd name="connsiteY137" fmla="*/ 4468831 h 4467225"/>
              <a:gd name="connsiteX138" fmla="*/ 1091089 w 1809750"/>
              <a:gd name="connsiteY138" fmla="*/ 4445971 h 4467225"/>
              <a:gd name="connsiteX139" fmla="*/ 1068229 w 1809750"/>
              <a:gd name="connsiteY139" fmla="*/ 4360246 h 4467225"/>
              <a:gd name="connsiteX140" fmla="*/ 1052989 w 1809750"/>
              <a:gd name="connsiteY140" fmla="*/ 4259281 h 4467225"/>
              <a:gd name="connsiteX141" fmla="*/ 1070134 w 1809750"/>
              <a:gd name="connsiteY141" fmla="*/ 4195464 h 4467225"/>
              <a:gd name="connsiteX142" fmla="*/ 1084421 w 1809750"/>
              <a:gd name="connsiteY142" fmla="*/ 4105929 h 4467225"/>
              <a:gd name="connsiteX143" fmla="*/ 1085374 w 1809750"/>
              <a:gd name="connsiteY143" fmla="*/ 3964959 h 4467225"/>
              <a:gd name="connsiteX144" fmla="*/ 1090136 w 1809750"/>
              <a:gd name="connsiteY144" fmla="*/ 3763981 h 4467225"/>
              <a:gd name="connsiteX145" fmla="*/ 1090136 w 1809750"/>
              <a:gd name="connsiteY145" fmla="*/ 3575386 h 4467225"/>
              <a:gd name="connsiteX146" fmla="*/ 1091089 w 1809750"/>
              <a:gd name="connsiteY146" fmla="*/ 3440131 h 4467225"/>
              <a:gd name="connsiteX147" fmla="*/ 1084421 w 1809750"/>
              <a:gd name="connsiteY147" fmla="*/ 3398221 h 4467225"/>
              <a:gd name="connsiteX148" fmla="*/ 1083469 w 1809750"/>
              <a:gd name="connsiteY148" fmla="*/ 3383934 h 4467225"/>
              <a:gd name="connsiteX149" fmla="*/ 1088231 w 1809750"/>
              <a:gd name="connsiteY149" fmla="*/ 3122949 h 4467225"/>
              <a:gd name="connsiteX150" fmla="*/ 1075849 w 1809750"/>
              <a:gd name="connsiteY150" fmla="*/ 2908636 h 4467225"/>
              <a:gd name="connsiteX151" fmla="*/ 1047274 w 1809750"/>
              <a:gd name="connsiteY151" fmla="*/ 2654319 h 4467225"/>
              <a:gd name="connsiteX152" fmla="*/ 1026319 w 1809750"/>
              <a:gd name="connsiteY152" fmla="*/ 2539066 h 4467225"/>
              <a:gd name="connsiteX153" fmla="*/ 1023461 w 1809750"/>
              <a:gd name="connsiteY153" fmla="*/ 2510491 h 4467225"/>
              <a:gd name="connsiteX154" fmla="*/ 1015841 w 1809750"/>
              <a:gd name="connsiteY154" fmla="*/ 2488584 h 4467225"/>
              <a:gd name="connsiteX155" fmla="*/ 1009174 w 1809750"/>
              <a:gd name="connsiteY155" fmla="*/ 2457151 h 4467225"/>
              <a:gd name="connsiteX156" fmla="*/ 1002506 w 1809750"/>
              <a:gd name="connsiteY156" fmla="*/ 2400001 h 4467225"/>
              <a:gd name="connsiteX157" fmla="*/ 977741 w 1809750"/>
              <a:gd name="connsiteY157" fmla="*/ 2420956 h 4467225"/>
              <a:gd name="connsiteX158" fmla="*/ 898684 w 1809750"/>
              <a:gd name="connsiteY158" fmla="*/ 2683846 h 4467225"/>
              <a:gd name="connsiteX159" fmla="*/ 799624 w 1809750"/>
              <a:gd name="connsiteY159" fmla="*/ 3000076 h 4467225"/>
              <a:gd name="connsiteX160" fmla="*/ 741521 w 1809750"/>
              <a:gd name="connsiteY160" fmla="*/ 3304876 h 4467225"/>
              <a:gd name="connsiteX161" fmla="*/ 736759 w 1809750"/>
              <a:gd name="connsiteY161" fmla="*/ 3384886 h 4467225"/>
              <a:gd name="connsiteX162" fmla="*/ 725329 w 1809750"/>
              <a:gd name="connsiteY162" fmla="*/ 3419176 h 4467225"/>
              <a:gd name="connsiteX163" fmla="*/ 705326 w 1809750"/>
              <a:gd name="connsiteY163" fmla="*/ 3529666 h 4467225"/>
              <a:gd name="connsiteX164" fmla="*/ 679609 w 1809750"/>
              <a:gd name="connsiteY164" fmla="*/ 3662064 h 4467225"/>
              <a:gd name="connsiteX165" fmla="*/ 654844 w 1809750"/>
              <a:gd name="connsiteY165" fmla="*/ 3813511 h 4467225"/>
              <a:gd name="connsiteX166" fmla="*/ 628174 w 1809750"/>
              <a:gd name="connsiteY166" fmla="*/ 3989724 h 4467225"/>
              <a:gd name="connsiteX167" fmla="*/ 611981 w 1809750"/>
              <a:gd name="connsiteY167" fmla="*/ 4096404 h 4467225"/>
              <a:gd name="connsiteX168" fmla="*/ 595789 w 1809750"/>
              <a:gd name="connsiteY168" fmla="*/ 4204989 h 4467225"/>
              <a:gd name="connsiteX169" fmla="*/ 572929 w 1809750"/>
              <a:gd name="connsiteY169" fmla="*/ 4360246 h 4467225"/>
              <a:gd name="connsiteX170" fmla="*/ 571976 w 1809750"/>
              <a:gd name="connsiteY170" fmla="*/ 4365961 h 4467225"/>
              <a:gd name="connsiteX171" fmla="*/ 536734 w 1809750"/>
              <a:gd name="connsiteY171" fmla="*/ 4398346 h 4467225"/>
              <a:gd name="connsiteX172" fmla="*/ 410051 w 1809750"/>
              <a:gd name="connsiteY172" fmla="*/ 4390726 h 4467225"/>
              <a:gd name="connsiteX173" fmla="*/ 377666 w 1809750"/>
              <a:gd name="connsiteY173" fmla="*/ 4404061 h 4467225"/>
              <a:gd name="connsiteX174" fmla="*/ 359569 w 1809750"/>
              <a:gd name="connsiteY174" fmla="*/ 4412634 h 4467225"/>
              <a:gd name="connsiteX175" fmla="*/ 343376 w 1809750"/>
              <a:gd name="connsiteY175" fmla="*/ 4397394 h 4467225"/>
              <a:gd name="connsiteX176" fmla="*/ 319564 w 1809750"/>
              <a:gd name="connsiteY176" fmla="*/ 4374534 h 4467225"/>
              <a:gd name="connsiteX177" fmla="*/ 301466 w 1809750"/>
              <a:gd name="connsiteY177" fmla="*/ 4369771 h 4467225"/>
              <a:gd name="connsiteX178" fmla="*/ 276701 w 1809750"/>
              <a:gd name="connsiteY178" fmla="*/ 4385011 h 4467225"/>
              <a:gd name="connsiteX179" fmla="*/ 198596 w 1809750"/>
              <a:gd name="connsiteY179" fmla="*/ 4448829 h 4467225"/>
              <a:gd name="connsiteX180" fmla="*/ 78581 w 1809750"/>
              <a:gd name="connsiteY180" fmla="*/ 4447876 h 4467225"/>
              <a:gd name="connsiteX181" fmla="*/ 7144 w 1809750"/>
              <a:gd name="connsiteY181" fmla="*/ 4419301 h 4467225"/>
              <a:gd name="connsiteX182" fmla="*/ 10001 w 1809750"/>
              <a:gd name="connsiteY182" fmla="*/ 4380249 h 4467225"/>
              <a:gd name="connsiteX183" fmla="*/ 705326 w 1809750"/>
              <a:gd name="connsiteY183" fmla="*/ 762654 h 4467225"/>
              <a:gd name="connsiteX184" fmla="*/ 719614 w 1809750"/>
              <a:gd name="connsiteY184" fmla="*/ 792181 h 4467225"/>
              <a:gd name="connsiteX185" fmla="*/ 739616 w 1809750"/>
              <a:gd name="connsiteY185" fmla="*/ 840759 h 4467225"/>
              <a:gd name="connsiteX186" fmla="*/ 752951 w 1809750"/>
              <a:gd name="connsiteY186" fmla="*/ 867429 h 4467225"/>
              <a:gd name="connsiteX187" fmla="*/ 760571 w 1809750"/>
              <a:gd name="connsiteY187" fmla="*/ 945534 h 4467225"/>
              <a:gd name="connsiteX188" fmla="*/ 775811 w 1809750"/>
              <a:gd name="connsiteY188" fmla="*/ 1109364 h 4467225"/>
              <a:gd name="connsiteX189" fmla="*/ 866299 w 1809750"/>
              <a:gd name="connsiteY189" fmla="*/ 1383684 h 4467225"/>
              <a:gd name="connsiteX190" fmla="*/ 890111 w 1809750"/>
              <a:gd name="connsiteY190" fmla="*/ 1427499 h 4467225"/>
              <a:gd name="connsiteX191" fmla="*/ 914876 w 1809750"/>
              <a:gd name="connsiteY191" fmla="*/ 1369396 h 4467225"/>
              <a:gd name="connsiteX192" fmla="*/ 1006316 w 1809750"/>
              <a:gd name="connsiteY192" fmla="*/ 1135081 h 4467225"/>
              <a:gd name="connsiteX193" fmla="*/ 1058704 w 1809750"/>
              <a:gd name="connsiteY193" fmla="*/ 1014114 h 4467225"/>
              <a:gd name="connsiteX194" fmla="*/ 1060609 w 1809750"/>
              <a:gd name="connsiteY194" fmla="*/ 974109 h 4467225"/>
              <a:gd name="connsiteX195" fmla="*/ 1052989 w 1809750"/>
              <a:gd name="connsiteY195" fmla="*/ 881716 h 4467225"/>
              <a:gd name="connsiteX196" fmla="*/ 1063466 w 1809750"/>
              <a:gd name="connsiteY196" fmla="*/ 863619 h 4467225"/>
              <a:gd name="connsiteX197" fmla="*/ 1126331 w 1809750"/>
              <a:gd name="connsiteY197" fmla="*/ 804564 h 4467225"/>
              <a:gd name="connsiteX198" fmla="*/ 1206341 w 1809750"/>
              <a:gd name="connsiteY198" fmla="*/ 850284 h 4467225"/>
              <a:gd name="connsiteX199" fmla="*/ 1067276 w 1809750"/>
              <a:gd name="connsiteY199" fmla="*/ 633114 h 4467225"/>
              <a:gd name="connsiteX200" fmla="*/ 1049179 w 1809750"/>
              <a:gd name="connsiteY200" fmla="*/ 710266 h 4467225"/>
              <a:gd name="connsiteX201" fmla="*/ 1040606 w 1809750"/>
              <a:gd name="connsiteY201" fmla="*/ 776941 h 4467225"/>
              <a:gd name="connsiteX202" fmla="*/ 1030129 w 1809750"/>
              <a:gd name="connsiteY202" fmla="*/ 814089 h 4467225"/>
              <a:gd name="connsiteX203" fmla="*/ 997744 w 1809750"/>
              <a:gd name="connsiteY203" fmla="*/ 848379 h 4467225"/>
              <a:gd name="connsiteX204" fmla="*/ 904399 w 1809750"/>
              <a:gd name="connsiteY204" fmla="*/ 990301 h 4467225"/>
              <a:gd name="connsiteX205" fmla="*/ 897731 w 1809750"/>
              <a:gd name="connsiteY205" fmla="*/ 993159 h 4467225"/>
              <a:gd name="connsiteX206" fmla="*/ 878681 w 1809750"/>
              <a:gd name="connsiteY206" fmla="*/ 936009 h 4467225"/>
              <a:gd name="connsiteX207" fmla="*/ 818674 w 1809750"/>
              <a:gd name="connsiteY207" fmla="*/ 856951 h 4467225"/>
              <a:gd name="connsiteX208" fmla="*/ 780574 w 1809750"/>
              <a:gd name="connsiteY208" fmla="*/ 843616 h 4467225"/>
              <a:gd name="connsiteX209" fmla="*/ 797719 w 1809750"/>
              <a:gd name="connsiteY209" fmla="*/ 592156 h 4467225"/>
              <a:gd name="connsiteX210" fmla="*/ 634841 w 1809750"/>
              <a:gd name="connsiteY210" fmla="*/ 825519 h 4467225"/>
              <a:gd name="connsiteX211" fmla="*/ 705326 w 1809750"/>
              <a:gd name="connsiteY211" fmla="*/ 762654 h 4467225"/>
              <a:gd name="connsiteX212" fmla="*/ 1273969 w 1809750"/>
              <a:gd name="connsiteY212" fmla="*/ 1329391 h 4467225"/>
              <a:gd name="connsiteX213" fmla="*/ 1280636 w 1809750"/>
              <a:gd name="connsiteY213" fmla="*/ 1357014 h 4467225"/>
              <a:gd name="connsiteX214" fmla="*/ 1294924 w 1809750"/>
              <a:gd name="connsiteY214" fmla="*/ 1423689 h 4467225"/>
              <a:gd name="connsiteX215" fmla="*/ 1315879 w 1809750"/>
              <a:gd name="connsiteY215" fmla="*/ 1556086 h 4467225"/>
              <a:gd name="connsiteX216" fmla="*/ 1337786 w 1809750"/>
              <a:gd name="connsiteY216" fmla="*/ 1669434 h 4467225"/>
              <a:gd name="connsiteX217" fmla="*/ 1370171 w 1809750"/>
              <a:gd name="connsiteY217" fmla="*/ 1777066 h 4467225"/>
              <a:gd name="connsiteX218" fmla="*/ 1441609 w 1809750"/>
              <a:gd name="connsiteY218" fmla="*/ 1820881 h 4467225"/>
              <a:gd name="connsiteX219" fmla="*/ 1473041 w 1809750"/>
              <a:gd name="connsiteY219" fmla="*/ 1796116 h 4467225"/>
              <a:gd name="connsiteX220" fmla="*/ 1516856 w 1809750"/>
              <a:gd name="connsiteY220" fmla="*/ 1700866 h 4467225"/>
              <a:gd name="connsiteX221" fmla="*/ 1537811 w 1809750"/>
              <a:gd name="connsiteY221" fmla="*/ 1671339 h 4467225"/>
              <a:gd name="connsiteX222" fmla="*/ 1547336 w 1809750"/>
              <a:gd name="connsiteY222" fmla="*/ 1614189 h 4467225"/>
              <a:gd name="connsiteX223" fmla="*/ 1568291 w 1809750"/>
              <a:gd name="connsiteY223" fmla="*/ 1573231 h 4467225"/>
              <a:gd name="connsiteX224" fmla="*/ 1575911 w 1809750"/>
              <a:gd name="connsiteY224" fmla="*/ 1558944 h 4467225"/>
              <a:gd name="connsiteX225" fmla="*/ 1582579 w 1809750"/>
              <a:gd name="connsiteY225" fmla="*/ 1450359 h 4467225"/>
              <a:gd name="connsiteX226" fmla="*/ 1577816 w 1809750"/>
              <a:gd name="connsiteY226" fmla="*/ 1436071 h 4467225"/>
              <a:gd name="connsiteX227" fmla="*/ 1470184 w 1809750"/>
              <a:gd name="connsiteY227" fmla="*/ 1317009 h 4467225"/>
              <a:gd name="connsiteX228" fmla="*/ 1383506 w 1809750"/>
              <a:gd name="connsiteY228" fmla="*/ 1220806 h 4467225"/>
              <a:gd name="connsiteX229" fmla="*/ 1353026 w 1809750"/>
              <a:gd name="connsiteY229" fmla="*/ 1221759 h 4467225"/>
              <a:gd name="connsiteX230" fmla="*/ 1280636 w 1809750"/>
              <a:gd name="connsiteY230" fmla="*/ 1315104 h 4467225"/>
              <a:gd name="connsiteX231" fmla="*/ 1273969 w 1809750"/>
              <a:gd name="connsiteY231" fmla="*/ 1329391 h 4467225"/>
              <a:gd name="connsiteX232" fmla="*/ 599599 w 1809750"/>
              <a:gd name="connsiteY232" fmla="*/ 1884699 h 4467225"/>
              <a:gd name="connsiteX233" fmla="*/ 604361 w 1809750"/>
              <a:gd name="connsiteY233" fmla="*/ 1880889 h 4467225"/>
              <a:gd name="connsiteX234" fmla="*/ 596741 w 1809750"/>
              <a:gd name="connsiteY234" fmla="*/ 1858029 h 4467225"/>
              <a:gd name="connsiteX235" fmla="*/ 581501 w 1809750"/>
              <a:gd name="connsiteY235" fmla="*/ 1721821 h 4467225"/>
              <a:gd name="connsiteX236" fmla="*/ 583406 w 1809750"/>
              <a:gd name="connsiteY236" fmla="*/ 1673244 h 4467225"/>
              <a:gd name="connsiteX237" fmla="*/ 558641 w 1809750"/>
              <a:gd name="connsiteY237" fmla="*/ 1591329 h 4467225"/>
              <a:gd name="connsiteX238" fmla="*/ 555784 w 1809750"/>
              <a:gd name="connsiteY238" fmla="*/ 1568469 h 4467225"/>
              <a:gd name="connsiteX239" fmla="*/ 531019 w 1809750"/>
              <a:gd name="connsiteY239" fmla="*/ 1421784 h 4467225"/>
              <a:gd name="connsiteX240" fmla="*/ 503396 w 1809750"/>
              <a:gd name="connsiteY240" fmla="*/ 1333201 h 4467225"/>
              <a:gd name="connsiteX241" fmla="*/ 484346 w 1809750"/>
              <a:gd name="connsiteY241" fmla="*/ 1236046 h 4467225"/>
              <a:gd name="connsiteX242" fmla="*/ 472916 w 1809750"/>
              <a:gd name="connsiteY242" fmla="*/ 1215091 h 4467225"/>
              <a:gd name="connsiteX243" fmla="*/ 451009 w 1809750"/>
              <a:gd name="connsiteY243" fmla="*/ 1228426 h 4467225"/>
              <a:gd name="connsiteX244" fmla="*/ 431959 w 1809750"/>
              <a:gd name="connsiteY244" fmla="*/ 1271289 h 4467225"/>
              <a:gd name="connsiteX245" fmla="*/ 375761 w 1809750"/>
              <a:gd name="connsiteY245" fmla="*/ 1361776 h 4467225"/>
              <a:gd name="connsiteX246" fmla="*/ 330994 w 1809750"/>
              <a:gd name="connsiteY246" fmla="*/ 1464646 h 4467225"/>
              <a:gd name="connsiteX247" fmla="*/ 333851 w 1809750"/>
              <a:gd name="connsiteY247" fmla="*/ 1471314 h 4467225"/>
              <a:gd name="connsiteX248" fmla="*/ 353854 w 1809750"/>
              <a:gd name="connsiteY248" fmla="*/ 1544656 h 4467225"/>
              <a:gd name="connsiteX249" fmla="*/ 361474 w 1809750"/>
              <a:gd name="connsiteY249" fmla="*/ 1568469 h 4467225"/>
              <a:gd name="connsiteX250" fmla="*/ 390049 w 1809750"/>
              <a:gd name="connsiteY250" fmla="*/ 1656099 h 4467225"/>
              <a:gd name="connsiteX251" fmla="*/ 395764 w 1809750"/>
              <a:gd name="connsiteY251" fmla="*/ 1677054 h 4467225"/>
              <a:gd name="connsiteX252" fmla="*/ 474821 w 1809750"/>
              <a:gd name="connsiteY252" fmla="*/ 1826596 h 4467225"/>
              <a:gd name="connsiteX253" fmla="*/ 507206 w 1809750"/>
              <a:gd name="connsiteY253" fmla="*/ 1858029 h 4467225"/>
              <a:gd name="connsiteX254" fmla="*/ 558641 w 1809750"/>
              <a:gd name="connsiteY254" fmla="*/ 1866601 h 4467225"/>
              <a:gd name="connsiteX255" fmla="*/ 573881 w 1809750"/>
              <a:gd name="connsiteY255" fmla="*/ 1872316 h 4467225"/>
              <a:gd name="connsiteX256" fmla="*/ 599599 w 1809750"/>
              <a:gd name="connsiteY256" fmla="*/ 1884699 h 4467225"/>
              <a:gd name="connsiteX257" fmla="*/ 930116 w 1809750"/>
              <a:gd name="connsiteY257" fmla="*/ 1638954 h 4467225"/>
              <a:gd name="connsiteX258" fmla="*/ 905351 w 1809750"/>
              <a:gd name="connsiteY258" fmla="*/ 1617046 h 4467225"/>
              <a:gd name="connsiteX259" fmla="*/ 880586 w 1809750"/>
              <a:gd name="connsiteY259" fmla="*/ 1644669 h 4467225"/>
              <a:gd name="connsiteX260" fmla="*/ 903446 w 1809750"/>
              <a:gd name="connsiteY260" fmla="*/ 1670386 h 4467225"/>
              <a:gd name="connsiteX261" fmla="*/ 930116 w 1809750"/>
              <a:gd name="connsiteY261" fmla="*/ 1638954 h 4467225"/>
              <a:gd name="connsiteX262" fmla="*/ 912019 w 1809750"/>
              <a:gd name="connsiteY262" fmla="*/ 1539894 h 4467225"/>
              <a:gd name="connsiteX263" fmla="*/ 889159 w 1809750"/>
              <a:gd name="connsiteY263" fmla="*/ 1510366 h 4467225"/>
              <a:gd name="connsiteX264" fmla="*/ 871061 w 1809750"/>
              <a:gd name="connsiteY264" fmla="*/ 1535131 h 4467225"/>
              <a:gd name="connsiteX265" fmla="*/ 892969 w 1809750"/>
              <a:gd name="connsiteY265" fmla="*/ 1563706 h 4467225"/>
              <a:gd name="connsiteX266" fmla="*/ 912019 w 1809750"/>
              <a:gd name="connsiteY266" fmla="*/ 1539894 h 4467225"/>
              <a:gd name="connsiteX267" fmla="*/ 918686 w 1809750"/>
              <a:gd name="connsiteY267" fmla="*/ 1769446 h 4467225"/>
              <a:gd name="connsiteX268" fmla="*/ 946309 w 1809750"/>
              <a:gd name="connsiteY268" fmla="*/ 1741824 h 4467225"/>
              <a:gd name="connsiteX269" fmla="*/ 926306 w 1809750"/>
              <a:gd name="connsiteY269" fmla="*/ 1718964 h 4467225"/>
              <a:gd name="connsiteX270" fmla="*/ 897731 w 1809750"/>
              <a:gd name="connsiteY270" fmla="*/ 1738014 h 4467225"/>
              <a:gd name="connsiteX271" fmla="*/ 918686 w 1809750"/>
              <a:gd name="connsiteY271" fmla="*/ 1769446 h 446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</a:cxnLst>
            <a:rect l="l" t="t" r="r" b="b"/>
            <a:pathLst>
              <a:path w="1809750" h="4467225">
                <a:moveTo>
                  <a:pt x="10001" y="4380249"/>
                </a:moveTo>
                <a:cubicBezTo>
                  <a:pt x="17621" y="4372629"/>
                  <a:pt x="25241" y="4363104"/>
                  <a:pt x="33814" y="4357389"/>
                </a:cubicBezTo>
                <a:cubicBezTo>
                  <a:pt x="44291" y="4350721"/>
                  <a:pt x="56674" y="4345959"/>
                  <a:pt x="68104" y="4343101"/>
                </a:cubicBezTo>
                <a:cubicBezTo>
                  <a:pt x="112871" y="4333576"/>
                  <a:pt x="125254" y="4304049"/>
                  <a:pt x="128111" y="4262139"/>
                </a:cubicBezTo>
                <a:cubicBezTo>
                  <a:pt x="131921" y="4206894"/>
                  <a:pt x="141446" y="4153554"/>
                  <a:pt x="157639" y="4100214"/>
                </a:cubicBezTo>
                <a:cubicBezTo>
                  <a:pt x="181451" y="4022109"/>
                  <a:pt x="199549" y="3943051"/>
                  <a:pt x="220504" y="3863994"/>
                </a:cubicBezTo>
                <a:cubicBezTo>
                  <a:pt x="226219" y="3843991"/>
                  <a:pt x="236696" y="3825894"/>
                  <a:pt x="242411" y="3805891"/>
                </a:cubicBezTo>
                <a:cubicBezTo>
                  <a:pt x="251936" y="3770649"/>
                  <a:pt x="260509" y="3735406"/>
                  <a:pt x="268129" y="3699211"/>
                </a:cubicBezTo>
                <a:cubicBezTo>
                  <a:pt x="288131" y="3606819"/>
                  <a:pt x="308134" y="3514426"/>
                  <a:pt x="328136" y="3422034"/>
                </a:cubicBezTo>
                <a:cubicBezTo>
                  <a:pt x="330041" y="3413461"/>
                  <a:pt x="328136" y="3404889"/>
                  <a:pt x="327184" y="3396316"/>
                </a:cubicBezTo>
                <a:cubicBezTo>
                  <a:pt x="327184" y="3391554"/>
                  <a:pt x="326231" y="3386791"/>
                  <a:pt x="328136" y="3382029"/>
                </a:cubicBezTo>
                <a:cubicBezTo>
                  <a:pt x="342424" y="3341071"/>
                  <a:pt x="356711" y="3300114"/>
                  <a:pt x="370999" y="3260109"/>
                </a:cubicBezTo>
                <a:cubicBezTo>
                  <a:pt x="375761" y="3247726"/>
                  <a:pt x="379571" y="3235344"/>
                  <a:pt x="386239" y="3223914"/>
                </a:cubicBezTo>
                <a:cubicBezTo>
                  <a:pt x="405289" y="3191529"/>
                  <a:pt x="408146" y="3157239"/>
                  <a:pt x="406241" y="3121996"/>
                </a:cubicBezTo>
                <a:cubicBezTo>
                  <a:pt x="404336" y="3091516"/>
                  <a:pt x="411956" y="3063894"/>
                  <a:pt x="423386" y="3035319"/>
                </a:cubicBezTo>
                <a:cubicBezTo>
                  <a:pt x="430054" y="3019126"/>
                  <a:pt x="431959" y="3001029"/>
                  <a:pt x="434816" y="2983884"/>
                </a:cubicBezTo>
                <a:cubicBezTo>
                  <a:pt x="444341" y="2928639"/>
                  <a:pt x="452914" y="2873394"/>
                  <a:pt x="461486" y="2818149"/>
                </a:cubicBezTo>
                <a:cubicBezTo>
                  <a:pt x="463391" y="2806719"/>
                  <a:pt x="469106" y="2796241"/>
                  <a:pt x="471011" y="2784811"/>
                </a:cubicBezTo>
                <a:cubicBezTo>
                  <a:pt x="473869" y="2767666"/>
                  <a:pt x="476726" y="2749569"/>
                  <a:pt x="476726" y="2732424"/>
                </a:cubicBezTo>
                <a:cubicBezTo>
                  <a:pt x="476726" y="2700991"/>
                  <a:pt x="472916" y="2670511"/>
                  <a:pt x="495776" y="2643841"/>
                </a:cubicBezTo>
                <a:cubicBezTo>
                  <a:pt x="500539" y="2639079"/>
                  <a:pt x="503396" y="2631459"/>
                  <a:pt x="503396" y="2624791"/>
                </a:cubicBezTo>
                <a:cubicBezTo>
                  <a:pt x="504349" y="2595264"/>
                  <a:pt x="503396" y="2566689"/>
                  <a:pt x="504349" y="2537161"/>
                </a:cubicBezTo>
                <a:cubicBezTo>
                  <a:pt x="504349" y="2525731"/>
                  <a:pt x="509111" y="2514301"/>
                  <a:pt x="511016" y="2502871"/>
                </a:cubicBezTo>
                <a:cubicBezTo>
                  <a:pt x="520541" y="2432386"/>
                  <a:pt x="530066" y="2360949"/>
                  <a:pt x="538639" y="2290464"/>
                </a:cubicBezTo>
                <a:cubicBezTo>
                  <a:pt x="539591" y="2279986"/>
                  <a:pt x="539591" y="2269509"/>
                  <a:pt x="539591" y="2259984"/>
                </a:cubicBezTo>
                <a:cubicBezTo>
                  <a:pt x="538639" y="2244744"/>
                  <a:pt x="540544" y="2232361"/>
                  <a:pt x="559594" y="2226646"/>
                </a:cubicBezTo>
                <a:cubicBezTo>
                  <a:pt x="547211" y="2211406"/>
                  <a:pt x="545306" y="2198071"/>
                  <a:pt x="558641" y="2183784"/>
                </a:cubicBezTo>
                <a:cubicBezTo>
                  <a:pt x="561499" y="2180926"/>
                  <a:pt x="562451" y="2173306"/>
                  <a:pt x="561499" y="2168544"/>
                </a:cubicBezTo>
                <a:cubicBezTo>
                  <a:pt x="559594" y="2146636"/>
                  <a:pt x="556736" y="2124729"/>
                  <a:pt x="554831" y="2102821"/>
                </a:cubicBezTo>
                <a:cubicBezTo>
                  <a:pt x="553879" y="2085676"/>
                  <a:pt x="546259" y="2080914"/>
                  <a:pt x="529114" y="2085676"/>
                </a:cubicBezTo>
                <a:cubicBezTo>
                  <a:pt x="517684" y="2088534"/>
                  <a:pt x="505301" y="2089486"/>
                  <a:pt x="493871" y="2092344"/>
                </a:cubicBezTo>
                <a:cubicBezTo>
                  <a:pt x="493871" y="2089486"/>
                  <a:pt x="492919" y="2086629"/>
                  <a:pt x="492919" y="2084724"/>
                </a:cubicBezTo>
                <a:cubicBezTo>
                  <a:pt x="502444" y="2082819"/>
                  <a:pt x="511016" y="2081866"/>
                  <a:pt x="520541" y="2079961"/>
                </a:cubicBezTo>
                <a:cubicBezTo>
                  <a:pt x="520541" y="2078056"/>
                  <a:pt x="520541" y="2077104"/>
                  <a:pt x="520541" y="2075199"/>
                </a:cubicBezTo>
                <a:cubicBezTo>
                  <a:pt x="507206" y="2072341"/>
                  <a:pt x="493871" y="2068531"/>
                  <a:pt x="474821" y="2063769"/>
                </a:cubicBezTo>
                <a:cubicBezTo>
                  <a:pt x="478631" y="2045671"/>
                  <a:pt x="479584" y="2025669"/>
                  <a:pt x="488156" y="2009476"/>
                </a:cubicBezTo>
                <a:cubicBezTo>
                  <a:pt x="511016" y="1964709"/>
                  <a:pt x="541496" y="1926609"/>
                  <a:pt x="579596" y="1892319"/>
                </a:cubicBezTo>
                <a:cubicBezTo>
                  <a:pt x="568166" y="1875174"/>
                  <a:pt x="551974" y="1874221"/>
                  <a:pt x="533876" y="1886604"/>
                </a:cubicBezTo>
                <a:cubicBezTo>
                  <a:pt x="527209" y="1890414"/>
                  <a:pt x="520541" y="1894224"/>
                  <a:pt x="513874" y="1897081"/>
                </a:cubicBezTo>
                <a:cubicBezTo>
                  <a:pt x="489109" y="1906606"/>
                  <a:pt x="471964" y="1922799"/>
                  <a:pt x="461486" y="1948516"/>
                </a:cubicBezTo>
                <a:cubicBezTo>
                  <a:pt x="451961" y="1973281"/>
                  <a:pt x="435769" y="1995189"/>
                  <a:pt x="420529" y="2017096"/>
                </a:cubicBezTo>
                <a:cubicBezTo>
                  <a:pt x="409099" y="2035194"/>
                  <a:pt x="413861" y="2044719"/>
                  <a:pt x="432911" y="2049481"/>
                </a:cubicBezTo>
                <a:cubicBezTo>
                  <a:pt x="434816" y="2050434"/>
                  <a:pt x="437674" y="2051386"/>
                  <a:pt x="444341" y="2054244"/>
                </a:cubicBezTo>
                <a:cubicBezTo>
                  <a:pt x="430054" y="2056149"/>
                  <a:pt x="420529" y="2058054"/>
                  <a:pt x="410051" y="2059959"/>
                </a:cubicBezTo>
                <a:cubicBezTo>
                  <a:pt x="411004" y="2067579"/>
                  <a:pt x="411956" y="2074246"/>
                  <a:pt x="412909" y="2079961"/>
                </a:cubicBezTo>
                <a:cubicBezTo>
                  <a:pt x="411956" y="2081866"/>
                  <a:pt x="410051" y="2082819"/>
                  <a:pt x="409099" y="2084724"/>
                </a:cubicBezTo>
                <a:cubicBezTo>
                  <a:pt x="401479" y="2079961"/>
                  <a:pt x="391954" y="2076151"/>
                  <a:pt x="387191" y="2069484"/>
                </a:cubicBezTo>
                <a:cubicBezTo>
                  <a:pt x="378619" y="2057101"/>
                  <a:pt x="373856" y="2042814"/>
                  <a:pt x="366236" y="2029479"/>
                </a:cubicBezTo>
                <a:cubicBezTo>
                  <a:pt x="361474" y="2020906"/>
                  <a:pt x="355759" y="2011381"/>
                  <a:pt x="348139" y="2004714"/>
                </a:cubicBezTo>
                <a:cubicBezTo>
                  <a:pt x="333851" y="1991379"/>
                  <a:pt x="322421" y="1980901"/>
                  <a:pt x="322421" y="1957089"/>
                </a:cubicBezTo>
                <a:cubicBezTo>
                  <a:pt x="322421" y="1940896"/>
                  <a:pt x="301466" y="1925656"/>
                  <a:pt x="289084" y="1910416"/>
                </a:cubicBezTo>
                <a:cubicBezTo>
                  <a:pt x="279559" y="1898986"/>
                  <a:pt x="270034" y="1887556"/>
                  <a:pt x="259556" y="1877079"/>
                </a:cubicBezTo>
                <a:cubicBezTo>
                  <a:pt x="261461" y="1875174"/>
                  <a:pt x="262414" y="1874221"/>
                  <a:pt x="264319" y="1872316"/>
                </a:cubicBezTo>
                <a:cubicBezTo>
                  <a:pt x="267176" y="1874221"/>
                  <a:pt x="270986" y="1877079"/>
                  <a:pt x="278606" y="1881841"/>
                </a:cubicBezTo>
                <a:cubicBezTo>
                  <a:pt x="219551" y="1784686"/>
                  <a:pt x="189071" y="1680864"/>
                  <a:pt x="149066" y="1581804"/>
                </a:cubicBezTo>
                <a:cubicBezTo>
                  <a:pt x="132874" y="1542751"/>
                  <a:pt x="121444" y="1502746"/>
                  <a:pt x="109061" y="1461789"/>
                </a:cubicBezTo>
                <a:cubicBezTo>
                  <a:pt x="106204" y="1451311"/>
                  <a:pt x="105251" y="1439881"/>
                  <a:pt x="106204" y="1429404"/>
                </a:cubicBezTo>
                <a:cubicBezTo>
                  <a:pt x="107156" y="1403686"/>
                  <a:pt x="107156" y="1377969"/>
                  <a:pt x="111919" y="1353204"/>
                </a:cubicBezTo>
                <a:cubicBezTo>
                  <a:pt x="115729" y="1336059"/>
                  <a:pt x="123349" y="1317009"/>
                  <a:pt x="133826" y="1303674"/>
                </a:cubicBezTo>
                <a:cubicBezTo>
                  <a:pt x="167164" y="1260811"/>
                  <a:pt x="190024" y="1213186"/>
                  <a:pt x="206216" y="1160799"/>
                </a:cubicBezTo>
                <a:cubicBezTo>
                  <a:pt x="209074" y="1151274"/>
                  <a:pt x="214789" y="1141749"/>
                  <a:pt x="220504" y="1133176"/>
                </a:cubicBezTo>
                <a:cubicBezTo>
                  <a:pt x="229076" y="1117936"/>
                  <a:pt x="238601" y="1104601"/>
                  <a:pt x="246221" y="1089361"/>
                </a:cubicBezTo>
                <a:cubicBezTo>
                  <a:pt x="264319" y="1055071"/>
                  <a:pt x="282416" y="1020781"/>
                  <a:pt x="299561" y="986491"/>
                </a:cubicBezTo>
                <a:cubicBezTo>
                  <a:pt x="315754" y="955059"/>
                  <a:pt x="330994" y="922674"/>
                  <a:pt x="347186" y="891241"/>
                </a:cubicBezTo>
                <a:cubicBezTo>
                  <a:pt x="355759" y="875049"/>
                  <a:pt x="368141" y="861714"/>
                  <a:pt x="365284" y="840759"/>
                </a:cubicBezTo>
                <a:cubicBezTo>
                  <a:pt x="364331" y="834091"/>
                  <a:pt x="369094" y="824566"/>
                  <a:pt x="372904" y="817899"/>
                </a:cubicBezTo>
                <a:cubicBezTo>
                  <a:pt x="384334" y="795039"/>
                  <a:pt x="396716" y="773131"/>
                  <a:pt x="407194" y="750271"/>
                </a:cubicBezTo>
                <a:cubicBezTo>
                  <a:pt x="416719" y="728364"/>
                  <a:pt x="437674" y="725506"/>
                  <a:pt x="456724" y="719791"/>
                </a:cubicBezTo>
                <a:cubicBezTo>
                  <a:pt x="494824" y="708361"/>
                  <a:pt x="534829" y="699789"/>
                  <a:pt x="571024" y="684549"/>
                </a:cubicBezTo>
                <a:cubicBezTo>
                  <a:pt x="606266" y="670261"/>
                  <a:pt x="638651" y="650259"/>
                  <a:pt x="671036" y="632161"/>
                </a:cubicBezTo>
                <a:cubicBezTo>
                  <a:pt x="676751" y="629304"/>
                  <a:pt x="681514" y="620731"/>
                  <a:pt x="683419" y="614064"/>
                </a:cubicBezTo>
                <a:cubicBezTo>
                  <a:pt x="688181" y="592156"/>
                  <a:pt x="691991" y="570249"/>
                  <a:pt x="693896" y="548341"/>
                </a:cubicBezTo>
                <a:cubicBezTo>
                  <a:pt x="696754" y="512146"/>
                  <a:pt x="698659" y="474999"/>
                  <a:pt x="699611" y="438804"/>
                </a:cubicBezTo>
                <a:cubicBezTo>
                  <a:pt x="699611" y="420706"/>
                  <a:pt x="691991" y="401656"/>
                  <a:pt x="694849" y="383559"/>
                </a:cubicBezTo>
                <a:cubicBezTo>
                  <a:pt x="699611" y="349269"/>
                  <a:pt x="708184" y="314979"/>
                  <a:pt x="717709" y="281641"/>
                </a:cubicBezTo>
                <a:cubicBezTo>
                  <a:pt x="726281" y="250209"/>
                  <a:pt x="736759" y="218776"/>
                  <a:pt x="747236" y="187344"/>
                </a:cubicBezTo>
                <a:cubicBezTo>
                  <a:pt x="750094" y="178771"/>
                  <a:pt x="756761" y="170198"/>
                  <a:pt x="762476" y="163531"/>
                </a:cubicBezTo>
                <a:cubicBezTo>
                  <a:pt x="783431" y="138766"/>
                  <a:pt x="804386" y="115906"/>
                  <a:pt x="824389" y="91141"/>
                </a:cubicBezTo>
                <a:cubicBezTo>
                  <a:pt x="836771" y="75901"/>
                  <a:pt x="845344" y="57804"/>
                  <a:pt x="857726" y="42564"/>
                </a:cubicBezTo>
                <a:cubicBezTo>
                  <a:pt x="861536" y="37801"/>
                  <a:pt x="872014" y="37801"/>
                  <a:pt x="879634" y="35896"/>
                </a:cubicBezTo>
                <a:cubicBezTo>
                  <a:pt x="888206" y="33991"/>
                  <a:pt x="899636" y="34943"/>
                  <a:pt x="904399" y="30181"/>
                </a:cubicBezTo>
                <a:cubicBezTo>
                  <a:pt x="927259" y="7321"/>
                  <a:pt x="952024" y="2558"/>
                  <a:pt x="982504" y="11131"/>
                </a:cubicBezTo>
                <a:cubicBezTo>
                  <a:pt x="1008221" y="18751"/>
                  <a:pt x="1033939" y="16846"/>
                  <a:pt x="1059656" y="31134"/>
                </a:cubicBezTo>
                <a:cubicBezTo>
                  <a:pt x="1139666" y="75901"/>
                  <a:pt x="1187291" y="146386"/>
                  <a:pt x="1208246" y="231159"/>
                </a:cubicBezTo>
                <a:cubicBezTo>
                  <a:pt x="1227296" y="307359"/>
                  <a:pt x="1229201" y="387369"/>
                  <a:pt x="1225391" y="466426"/>
                </a:cubicBezTo>
                <a:cubicBezTo>
                  <a:pt x="1225391" y="470236"/>
                  <a:pt x="1224439" y="473094"/>
                  <a:pt x="1224439" y="476904"/>
                </a:cubicBezTo>
                <a:cubicBezTo>
                  <a:pt x="1239679" y="540721"/>
                  <a:pt x="1229201" y="605491"/>
                  <a:pt x="1233011" y="670261"/>
                </a:cubicBezTo>
                <a:cubicBezTo>
                  <a:pt x="1234916" y="715029"/>
                  <a:pt x="1238726" y="713124"/>
                  <a:pt x="1278731" y="721696"/>
                </a:cubicBezTo>
                <a:cubicBezTo>
                  <a:pt x="1301591" y="726459"/>
                  <a:pt x="1325404" y="725506"/>
                  <a:pt x="1348264" y="732174"/>
                </a:cubicBezTo>
                <a:cubicBezTo>
                  <a:pt x="1360646" y="735031"/>
                  <a:pt x="1373029" y="745509"/>
                  <a:pt x="1381601" y="755986"/>
                </a:cubicBezTo>
                <a:cubicBezTo>
                  <a:pt x="1393031" y="769321"/>
                  <a:pt x="1400651" y="786466"/>
                  <a:pt x="1409224" y="801706"/>
                </a:cubicBezTo>
                <a:cubicBezTo>
                  <a:pt x="1413034" y="807421"/>
                  <a:pt x="1417796" y="814089"/>
                  <a:pt x="1417796" y="820756"/>
                </a:cubicBezTo>
                <a:cubicBezTo>
                  <a:pt x="1414939" y="847426"/>
                  <a:pt x="1433036" y="861714"/>
                  <a:pt x="1447324" y="879811"/>
                </a:cubicBezTo>
                <a:cubicBezTo>
                  <a:pt x="1481614" y="923626"/>
                  <a:pt x="1514951" y="967441"/>
                  <a:pt x="1549241" y="1010304"/>
                </a:cubicBezTo>
                <a:cubicBezTo>
                  <a:pt x="1558766" y="1021734"/>
                  <a:pt x="1570196" y="1032211"/>
                  <a:pt x="1579721" y="1043641"/>
                </a:cubicBezTo>
                <a:cubicBezTo>
                  <a:pt x="1598771" y="1066501"/>
                  <a:pt x="1615916" y="1090314"/>
                  <a:pt x="1634014" y="1114126"/>
                </a:cubicBezTo>
                <a:cubicBezTo>
                  <a:pt x="1670209" y="1160799"/>
                  <a:pt x="1707356" y="1207471"/>
                  <a:pt x="1742599" y="1255096"/>
                </a:cubicBezTo>
                <a:cubicBezTo>
                  <a:pt x="1754981" y="1272241"/>
                  <a:pt x="1763554" y="1293196"/>
                  <a:pt x="1774031" y="1312246"/>
                </a:cubicBezTo>
                <a:cubicBezTo>
                  <a:pt x="1781651" y="1326534"/>
                  <a:pt x="1790224" y="1340821"/>
                  <a:pt x="1797844" y="1354156"/>
                </a:cubicBezTo>
                <a:cubicBezTo>
                  <a:pt x="1800701" y="1359871"/>
                  <a:pt x="1806416" y="1366539"/>
                  <a:pt x="1806416" y="1372254"/>
                </a:cubicBezTo>
                <a:cubicBezTo>
                  <a:pt x="1805464" y="1400829"/>
                  <a:pt x="1807369" y="1429404"/>
                  <a:pt x="1801654" y="1457026"/>
                </a:cubicBezTo>
                <a:cubicBezTo>
                  <a:pt x="1791176" y="1507509"/>
                  <a:pt x="1776889" y="1557991"/>
                  <a:pt x="1762601" y="1607521"/>
                </a:cubicBezTo>
                <a:cubicBezTo>
                  <a:pt x="1756886" y="1627524"/>
                  <a:pt x="1747361" y="1645621"/>
                  <a:pt x="1740694" y="1665624"/>
                </a:cubicBezTo>
                <a:cubicBezTo>
                  <a:pt x="1727359" y="1705629"/>
                  <a:pt x="1714024" y="1746586"/>
                  <a:pt x="1700689" y="1787544"/>
                </a:cubicBezTo>
                <a:cubicBezTo>
                  <a:pt x="1699736" y="1789449"/>
                  <a:pt x="1697831" y="1792306"/>
                  <a:pt x="1698784" y="1793259"/>
                </a:cubicBezTo>
                <a:cubicBezTo>
                  <a:pt x="1713071" y="1820881"/>
                  <a:pt x="1687354" y="1842789"/>
                  <a:pt x="1686401" y="1869459"/>
                </a:cubicBezTo>
                <a:cubicBezTo>
                  <a:pt x="1666399" y="1868506"/>
                  <a:pt x="1658779" y="1881841"/>
                  <a:pt x="1653064" y="1898034"/>
                </a:cubicBezTo>
                <a:cubicBezTo>
                  <a:pt x="1639729" y="1934229"/>
                  <a:pt x="1624489" y="1969471"/>
                  <a:pt x="1609249" y="2004714"/>
                </a:cubicBezTo>
                <a:cubicBezTo>
                  <a:pt x="1601629" y="2023764"/>
                  <a:pt x="1583531" y="2024716"/>
                  <a:pt x="1568291" y="2011381"/>
                </a:cubicBezTo>
                <a:cubicBezTo>
                  <a:pt x="1560671" y="2004714"/>
                  <a:pt x="1548289" y="2002809"/>
                  <a:pt x="1535906" y="1998046"/>
                </a:cubicBezTo>
                <a:cubicBezTo>
                  <a:pt x="1550194" y="1987569"/>
                  <a:pt x="1565434" y="1977091"/>
                  <a:pt x="1582579" y="1964709"/>
                </a:cubicBezTo>
                <a:cubicBezTo>
                  <a:pt x="1554004" y="1935181"/>
                  <a:pt x="1526381" y="1907559"/>
                  <a:pt x="1499711" y="1878984"/>
                </a:cubicBezTo>
                <a:cubicBezTo>
                  <a:pt x="1494949" y="1874221"/>
                  <a:pt x="1491139" y="1870411"/>
                  <a:pt x="1486376" y="1865649"/>
                </a:cubicBezTo>
                <a:cubicBezTo>
                  <a:pt x="1463516" y="1838979"/>
                  <a:pt x="1461611" y="1838026"/>
                  <a:pt x="1426369" y="1834216"/>
                </a:cubicBezTo>
                <a:cubicBezTo>
                  <a:pt x="1443514" y="1858029"/>
                  <a:pt x="1464469" y="1881841"/>
                  <a:pt x="1479709" y="1908511"/>
                </a:cubicBezTo>
                <a:cubicBezTo>
                  <a:pt x="1493044" y="1932324"/>
                  <a:pt x="1502569" y="1958041"/>
                  <a:pt x="1511141" y="1983759"/>
                </a:cubicBezTo>
                <a:cubicBezTo>
                  <a:pt x="1513999" y="1991379"/>
                  <a:pt x="1509236" y="2001856"/>
                  <a:pt x="1507331" y="2011381"/>
                </a:cubicBezTo>
                <a:cubicBezTo>
                  <a:pt x="1499711" y="2009476"/>
                  <a:pt x="1492091" y="2009476"/>
                  <a:pt x="1484471" y="2006619"/>
                </a:cubicBezTo>
                <a:cubicBezTo>
                  <a:pt x="1446371" y="1991379"/>
                  <a:pt x="1442561" y="1993284"/>
                  <a:pt x="1446371" y="2034241"/>
                </a:cubicBezTo>
                <a:cubicBezTo>
                  <a:pt x="1449229" y="2063769"/>
                  <a:pt x="1458754" y="2092344"/>
                  <a:pt x="1463516" y="2120919"/>
                </a:cubicBezTo>
                <a:cubicBezTo>
                  <a:pt x="1468279" y="2147589"/>
                  <a:pt x="1475899" y="2174259"/>
                  <a:pt x="1468279" y="2202834"/>
                </a:cubicBezTo>
                <a:cubicBezTo>
                  <a:pt x="1464469" y="2217121"/>
                  <a:pt x="1473041" y="2235219"/>
                  <a:pt x="1472089" y="2251411"/>
                </a:cubicBezTo>
                <a:cubicBezTo>
                  <a:pt x="1472089" y="2299036"/>
                  <a:pt x="1471136" y="2346661"/>
                  <a:pt x="1468279" y="2393334"/>
                </a:cubicBezTo>
                <a:cubicBezTo>
                  <a:pt x="1464469" y="2463819"/>
                  <a:pt x="1458754" y="2535256"/>
                  <a:pt x="1453991" y="2605741"/>
                </a:cubicBezTo>
                <a:cubicBezTo>
                  <a:pt x="1449229" y="2676226"/>
                  <a:pt x="1443514" y="2745759"/>
                  <a:pt x="1438751" y="2816244"/>
                </a:cubicBezTo>
                <a:cubicBezTo>
                  <a:pt x="1435894" y="2864821"/>
                  <a:pt x="1433989" y="2914351"/>
                  <a:pt x="1432084" y="2962929"/>
                </a:cubicBezTo>
                <a:cubicBezTo>
                  <a:pt x="1429226" y="3047701"/>
                  <a:pt x="1427321" y="3132474"/>
                  <a:pt x="1424464" y="3218199"/>
                </a:cubicBezTo>
                <a:cubicBezTo>
                  <a:pt x="1422559" y="3271539"/>
                  <a:pt x="1416844" y="3325831"/>
                  <a:pt x="1418749" y="3379171"/>
                </a:cubicBezTo>
                <a:cubicBezTo>
                  <a:pt x="1426369" y="3532524"/>
                  <a:pt x="1432084" y="3684924"/>
                  <a:pt x="1428274" y="3838276"/>
                </a:cubicBezTo>
                <a:cubicBezTo>
                  <a:pt x="1426369" y="3898284"/>
                  <a:pt x="1419701" y="3957339"/>
                  <a:pt x="1414939" y="4017346"/>
                </a:cubicBezTo>
                <a:cubicBezTo>
                  <a:pt x="1412081" y="4055446"/>
                  <a:pt x="1410176" y="4092594"/>
                  <a:pt x="1406366" y="4130694"/>
                </a:cubicBezTo>
                <a:cubicBezTo>
                  <a:pt x="1402556" y="4168794"/>
                  <a:pt x="1398746" y="4205941"/>
                  <a:pt x="1394936" y="4244041"/>
                </a:cubicBezTo>
                <a:cubicBezTo>
                  <a:pt x="1393984" y="4253566"/>
                  <a:pt x="1393031" y="4263091"/>
                  <a:pt x="1393031" y="4272616"/>
                </a:cubicBezTo>
                <a:cubicBezTo>
                  <a:pt x="1390174" y="4311669"/>
                  <a:pt x="1388269" y="4350721"/>
                  <a:pt x="1384459" y="4389774"/>
                </a:cubicBezTo>
                <a:cubicBezTo>
                  <a:pt x="1384459" y="4394536"/>
                  <a:pt x="1373981" y="4402156"/>
                  <a:pt x="1368266" y="4402156"/>
                </a:cubicBezTo>
                <a:cubicBezTo>
                  <a:pt x="1348264" y="4404061"/>
                  <a:pt x="1328261" y="4403109"/>
                  <a:pt x="1309211" y="4403109"/>
                </a:cubicBezTo>
                <a:cubicBezTo>
                  <a:pt x="1299686" y="4448829"/>
                  <a:pt x="1286351" y="4459306"/>
                  <a:pt x="1240631" y="4461211"/>
                </a:cubicBezTo>
                <a:cubicBezTo>
                  <a:pt x="1200626" y="4463116"/>
                  <a:pt x="1161574" y="4465974"/>
                  <a:pt x="1121569" y="4468831"/>
                </a:cubicBezTo>
                <a:cubicBezTo>
                  <a:pt x="1104424" y="4469784"/>
                  <a:pt x="1094899" y="4465021"/>
                  <a:pt x="1091089" y="4445971"/>
                </a:cubicBezTo>
                <a:cubicBezTo>
                  <a:pt x="1084421" y="4417396"/>
                  <a:pt x="1073944" y="4388821"/>
                  <a:pt x="1068229" y="4360246"/>
                </a:cubicBezTo>
                <a:cubicBezTo>
                  <a:pt x="1061561" y="4326909"/>
                  <a:pt x="1053941" y="4292619"/>
                  <a:pt x="1052989" y="4259281"/>
                </a:cubicBezTo>
                <a:cubicBezTo>
                  <a:pt x="1052989" y="4238326"/>
                  <a:pt x="1065371" y="4217371"/>
                  <a:pt x="1070134" y="4195464"/>
                </a:cubicBezTo>
                <a:cubicBezTo>
                  <a:pt x="1075849" y="4165936"/>
                  <a:pt x="1082516" y="4136409"/>
                  <a:pt x="1084421" y="4105929"/>
                </a:cubicBezTo>
                <a:cubicBezTo>
                  <a:pt x="1086326" y="4059256"/>
                  <a:pt x="1084421" y="4011631"/>
                  <a:pt x="1085374" y="3964959"/>
                </a:cubicBezTo>
                <a:cubicBezTo>
                  <a:pt x="1086326" y="3898284"/>
                  <a:pt x="1089184" y="3830656"/>
                  <a:pt x="1090136" y="3763981"/>
                </a:cubicBezTo>
                <a:cubicBezTo>
                  <a:pt x="1091089" y="3701116"/>
                  <a:pt x="1090136" y="3638251"/>
                  <a:pt x="1090136" y="3575386"/>
                </a:cubicBezTo>
                <a:cubicBezTo>
                  <a:pt x="1090136" y="3530619"/>
                  <a:pt x="1091089" y="3485851"/>
                  <a:pt x="1091089" y="3440131"/>
                </a:cubicBezTo>
                <a:cubicBezTo>
                  <a:pt x="1091089" y="3425844"/>
                  <a:pt x="1086326" y="3412509"/>
                  <a:pt x="1084421" y="3398221"/>
                </a:cubicBezTo>
                <a:cubicBezTo>
                  <a:pt x="1083469" y="3393459"/>
                  <a:pt x="1083469" y="3388696"/>
                  <a:pt x="1083469" y="3383934"/>
                </a:cubicBezTo>
                <a:cubicBezTo>
                  <a:pt x="1085374" y="3297256"/>
                  <a:pt x="1089184" y="3209626"/>
                  <a:pt x="1088231" y="3122949"/>
                </a:cubicBezTo>
                <a:cubicBezTo>
                  <a:pt x="1087279" y="3051511"/>
                  <a:pt x="1082516" y="2980074"/>
                  <a:pt x="1075849" y="2908636"/>
                </a:cubicBezTo>
                <a:cubicBezTo>
                  <a:pt x="1068229" y="2823864"/>
                  <a:pt x="1058704" y="2739091"/>
                  <a:pt x="1047274" y="2654319"/>
                </a:cubicBezTo>
                <a:cubicBezTo>
                  <a:pt x="1042511" y="2615266"/>
                  <a:pt x="1032986" y="2577166"/>
                  <a:pt x="1026319" y="2539066"/>
                </a:cubicBezTo>
                <a:cubicBezTo>
                  <a:pt x="1024414" y="2529541"/>
                  <a:pt x="1025366" y="2520016"/>
                  <a:pt x="1023461" y="2510491"/>
                </a:cubicBezTo>
                <a:cubicBezTo>
                  <a:pt x="1022509" y="2502871"/>
                  <a:pt x="1017746" y="2496204"/>
                  <a:pt x="1015841" y="2488584"/>
                </a:cubicBezTo>
                <a:cubicBezTo>
                  <a:pt x="1012984" y="2478106"/>
                  <a:pt x="1008221" y="2466676"/>
                  <a:pt x="1009174" y="2457151"/>
                </a:cubicBezTo>
                <a:cubicBezTo>
                  <a:pt x="1013936" y="2425719"/>
                  <a:pt x="1014889" y="2425719"/>
                  <a:pt x="1002506" y="2400001"/>
                </a:cubicBezTo>
                <a:cubicBezTo>
                  <a:pt x="989171" y="2401906"/>
                  <a:pt x="982504" y="2405716"/>
                  <a:pt x="977741" y="2420956"/>
                </a:cubicBezTo>
                <a:cubicBezTo>
                  <a:pt x="952976" y="2509539"/>
                  <a:pt x="930116" y="2598121"/>
                  <a:pt x="898684" y="2683846"/>
                </a:cubicBezTo>
                <a:cubicBezTo>
                  <a:pt x="859631" y="2787669"/>
                  <a:pt x="824389" y="2892444"/>
                  <a:pt x="799624" y="3000076"/>
                </a:cubicBezTo>
                <a:cubicBezTo>
                  <a:pt x="776764" y="3101041"/>
                  <a:pt x="759619" y="3202959"/>
                  <a:pt x="741521" y="3304876"/>
                </a:cubicBezTo>
                <a:cubicBezTo>
                  <a:pt x="736759" y="3330594"/>
                  <a:pt x="739616" y="3358216"/>
                  <a:pt x="736759" y="3384886"/>
                </a:cubicBezTo>
                <a:cubicBezTo>
                  <a:pt x="735806" y="3396316"/>
                  <a:pt x="727234" y="3407746"/>
                  <a:pt x="725329" y="3419176"/>
                </a:cubicBezTo>
                <a:cubicBezTo>
                  <a:pt x="717709" y="3455371"/>
                  <a:pt x="711994" y="3492519"/>
                  <a:pt x="705326" y="3529666"/>
                </a:cubicBezTo>
                <a:cubicBezTo>
                  <a:pt x="696754" y="3573481"/>
                  <a:pt x="687229" y="3617296"/>
                  <a:pt x="679609" y="3662064"/>
                </a:cubicBezTo>
                <a:cubicBezTo>
                  <a:pt x="671036" y="3712546"/>
                  <a:pt x="662464" y="3763029"/>
                  <a:pt x="654844" y="3813511"/>
                </a:cubicBezTo>
                <a:cubicBezTo>
                  <a:pt x="645319" y="3871614"/>
                  <a:pt x="636746" y="3930669"/>
                  <a:pt x="628174" y="3989724"/>
                </a:cubicBezTo>
                <a:cubicBezTo>
                  <a:pt x="622459" y="4024966"/>
                  <a:pt x="617696" y="4060209"/>
                  <a:pt x="611981" y="4096404"/>
                </a:cubicBezTo>
                <a:cubicBezTo>
                  <a:pt x="606266" y="4132599"/>
                  <a:pt x="601504" y="4168794"/>
                  <a:pt x="595789" y="4204989"/>
                </a:cubicBezTo>
                <a:cubicBezTo>
                  <a:pt x="588169" y="4256424"/>
                  <a:pt x="580549" y="4308811"/>
                  <a:pt x="572929" y="4360246"/>
                </a:cubicBezTo>
                <a:cubicBezTo>
                  <a:pt x="572929" y="4362151"/>
                  <a:pt x="571976" y="4364056"/>
                  <a:pt x="571976" y="4365961"/>
                </a:cubicBezTo>
                <a:cubicBezTo>
                  <a:pt x="567214" y="4396441"/>
                  <a:pt x="567214" y="4396441"/>
                  <a:pt x="536734" y="4398346"/>
                </a:cubicBezTo>
                <a:cubicBezTo>
                  <a:pt x="493871" y="4401204"/>
                  <a:pt x="451961" y="4402156"/>
                  <a:pt x="410051" y="4390726"/>
                </a:cubicBezTo>
                <a:cubicBezTo>
                  <a:pt x="397669" y="4386916"/>
                  <a:pt x="384334" y="4386916"/>
                  <a:pt x="377666" y="4404061"/>
                </a:cubicBezTo>
                <a:cubicBezTo>
                  <a:pt x="375761" y="4408824"/>
                  <a:pt x="364331" y="4413586"/>
                  <a:pt x="359569" y="4412634"/>
                </a:cubicBezTo>
                <a:cubicBezTo>
                  <a:pt x="352901" y="4410729"/>
                  <a:pt x="343376" y="4403109"/>
                  <a:pt x="343376" y="4397394"/>
                </a:cubicBezTo>
                <a:cubicBezTo>
                  <a:pt x="343376" y="4379296"/>
                  <a:pt x="331946" y="4377391"/>
                  <a:pt x="319564" y="4374534"/>
                </a:cubicBezTo>
                <a:cubicBezTo>
                  <a:pt x="313849" y="4372629"/>
                  <a:pt x="307181" y="4371676"/>
                  <a:pt x="301466" y="4369771"/>
                </a:cubicBezTo>
                <a:cubicBezTo>
                  <a:pt x="286226" y="4364056"/>
                  <a:pt x="279559" y="4370724"/>
                  <a:pt x="276701" y="4385011"/>
                </a:cubicBezTo>
                <a:cubicBezTo>
                  <a:pt x="266224" y="4432636"/>
                  <a:pt x="249079" y="4446924"/>
                  <a:pt x="198596" y="4448829"/>
                </a:cubicBezTo>
                <a:cubicBezTo>
                  <a:pt x="158591" y="4449781"/>
                  <a:pt x="117634" y="4452639"/>
                  <a:pt x="78581" y="4447876"/>
                </a:cubicBezTo>
                <a:cubicBezTo>
                  <a:pt x="53816" y="4445019"/>
                  <a:pt x="23336" y="4448829"/>
                  <a:pt x="7144" y="4419301"/>
                </a:cubicBezTo>
                <a:cubicBezTo>
                  <a:pt x="10001" y="4402156"/>
                  <a:pt x="10001" y="4390726"/>
                  <a:pt x="10001" y="4380249"/>
                </a:cubicBezTo>
                <a:close/>
                <a:moveTo>
                  <a:pt x="705326" y="762654"/>
                </a:moveTo>
                <a:cubicBezTo>
                  <a:pt x="711041" y="774084"/>
                  <a:pt x="719614" y="783609"/>
                  <a:pt x="719614" y="792181"/>
                </a:cubicBezTo>
                <a:cubicBezTo>
                  <a:pt x="718661" y="812184"/>
                  <a:pt x="727234" y="826471"/>
                  <a:pt x="739616" y="840759"/>
                </a:cubicBezTo>
                <a:cubicBezTo>
                  <a:pt x="746284" y="848379"/>
                  <a:pt x="751046" y="857904"/>
                  <a:pt x="752951" y="867429"/>
                </a:cubicBezTo>
                <a:cubicBezTo>
                  <a:pt x="756761" y="893146"/>
                  <a:pt x="758666" y="919816"/>
                  <a:pt x="760571" y="945534"/>
                </a:cubicBezTo>
                <a:cubicBezTo>
                  <a:pt x="765334" y="999826"/>
                  <a:pt x="768191" y="1055071"/>
                  <a:pt x="775811" y="1109364"/>
                </a:cubicBezTo>
                <a:cubicBezTo>
                  <a:pt x="789146" y="1206519"/>
                  <a:pt x="821531" y="1297006"/>
                  <a:pt x="866299" y="1383684"/>
                </a:cubicBezTo>
                <a:cubicBezTo>
                  <a:pt x="872966" y="1397019"/>
                  <a:pt x="880586" y="1410354"/>
                  <a:pt x="890111" y="1427499"/>
                </a:cubicBezTo>
                <a:cubicBezTo>
                  <a:pt x="899636" y="1404639"/>
                  <a:pt x="907256" y="1387494"/>
                  <a:pt x="914876" y="1369396"/>
                </a:cubicBezTo>
                <a:cubicBezTo>
                  <a:pt x="945356" y="1291291"/>
                  <a:pt x="974884" y="1213186"/>
                  <a:pt x="1006316" y="1135081"/>
                </a:cubicBezTo>
                <a:cubicBezTo>
                  <a:pt x="1022509" y="1094124"/>
                  <a:pt x="1042511" y="1055071"/>
                  <a:pt x="1058704" y="1014114"/>
                </a:cubicBezTo>
                <a:cubicBezTo>
                  <a:pt x="1063466" y="1002684"/>
                  <a:pt x="1061561" y="987444"/>
                  <a:pt x="1060609" y="974109"/>
                </a:cubicBezTo>
                <a:cubicBezTo>
                  <a:pt x="1058704" y="943629"/>
                  <a:pt x="1054894" y="912196"/>
                  <a:pt x="1052989" y="881716"/>
                </a:cubicBezTo>
                <a:cubicBezTo>
                  <a:pt x="1052989" y="876001"/>
                  <a:pt x="1058704" y="865524"/>
                  <a:pt x="1063466" y="863619"/>
                </a:cubicBezTo>
                <a:cubicBezTo>
                  <a:pt x="1091089" y="852189"/>
                  <a:pt x="1113949" y="835996"/>
                  <a:pt x="1126331" y="804564"/>
                </a:cubicBezTo>
                <a:cubicBezTo>
                  <a:pt x="1145381" y="835996"/>
                  <a:pt x="1173956" y="844569"/>
                  <a:pt x="1206341" y="850284"/>
                </a:cubicBezTo>
                <a:cubicBezTo>
                  <a:pt x="1192054" y="790276"/>
                  <a:pt x="1109186" y="661689"/>
                  <a:pt x="1067276" y="633114"/>
                </a:cubicBezTo>
                <a:cubicBezTo>
                  <a:pt x="1054894" y="656926"/>
                  <a:pt x="1046321" y="680739"/>
                  <a:pt x="1049179" y="710266"/>
                </a:cubicBezTo>
                <a:cubicBezTo>
                  <a:pt x="1051084" y="732174"/>
                  <a:pt x="1044416" y="755034"/>
                  <a:pt x="1040606" y="776941"/>
                </a:cubicBezTo>
                <a:cubicBezTo>
                  <a:pt x="1038701" y="789324"/>
                  <a:pt x="1033939" y="800754"/>
                  <a:pt x="1030129" y="814089"/>
                </a:cubicBezTo>
                <a:cubicBezTo>
                  <a:pt x="1008221" y="813136"/>
                  <a:pt x="1000601" y="831234"/>
                  <a:pt x="997744" y="848379"/>
                </a:cubicBezTo>
                <a:cubicBezTo>
                  <a:pt x="986314" y="908386"/>
                  <a:pt x="935831" y="942676"/>
                  <a:pt x="904399" y="990301"/>
                </a:cubicBezTo>
                <a:cubicBezTo>
                  <a:pt x="903446" y="992206"/>
                  <a:pt x="899636" y="992206"/>
                  <a:pt x="897731" y="993159"/>
                </a:cubicBezTo>
                <a:cubicBezTo>
                  <a:pt x="891064" y="973156"/>
                  <a:pt x="888206" y="952201"/>
                  <a:pt x="878681" y="936009"/>
                </a:cubicBezTo>
                <a:cubicBezTo>
                  <a:pt x="861536" y="908386"/>
                  <a:pt x="838676" y="883621"/>
                  <a:pt x="818674" y="856951"/>
                </a:cubicBezTo>
                <a:cubicBezTo>
                  <a:pt x="809149" y="844569"/>
                  <a:pt x="797719" y="835044"/>
                  <a:pt x="780574" y="843616"/>
                </a:cubicBezTo>
                <a:cubicBezTo>
                  <a:pt x="735806" y="768369"/>
                  <a:pt x="741521" y="683596"/>
                  <a:pt x="797719" y="592156"/>
                </a:cubicBezTo>
                <a:cubicBezTo>
                  <a:pt x="740569" y="601681"/>
                  <a:pt x="645319" y="736936"/>
                  <a:pt x="634841" y="825519"/>
                </a:cubicBezTo>
                <a:cubicBezTo>
                  <a:pt x="658654" y="805516"/>
                  <a:pt x="680561" y="786466"/>
                  <a:pt x="705326" y="762654"/>
                </a:cubicBezTo>
                <a:close/>
                <a:moveTo>
                  <a:pt x="1273969" y="1329391"/>
                </a:moveTo>
                <a:cubicBezTo>
                  <a:pt x="1276826" y="1338916"/>
                  <a:pt x="1278731" y="1347489"/>
                  <a:pt x="1280636" y="1357014"/>
                </a:cubicBezTo>
                <a:cubicBezTo>
                  <a:pt x="1285399" y="1378921"/>
                  <a:pt x="1291114" y="1401781"/>
                  <a:pt x="1294924" y="1423689"/>
                </a:cubicBezTo>
                <a:cubicBezTo>
                  <a:pt x="1302544" y="1467504"/>
                  <a:pt x="1308259" y="1512271"/>
                  <a:pt x="1315879" y="1556086"/>
                </a:cubicBezTo>
                <a:cubicBezTo>
                  <a:pt x="1322546" y="1594186"/>
                  <a:pt x="1334929" y="1631334"/>
                  <a:pt x="1337786" y="1669434"/>
                </a:cubicBezTo>
                <a:cubicBezTo>
                  <a:pt x="1340644" y="1708486"/>
                  <a:pt x="1354931" y="1741824"/>
                  <a:pt x="1370171" y="1777066"/>
                </a:cubicBezTo>
                <a:cubicBezTo>
                  <a:pt x="1385411" y="1810404"/>
                  <a:pt x="1405414" y="1822786"/>
                  <a:pt x="1441609" y="1820881"/>
                </a:cubicBezTo>
                <a:cubicBezTo>
                  <a:pt x="1461611" y="1819929"/>
                  <a:pt x="1470184" y="1813261"/>
                  <a:pt x="1473041" y="1796116"/>
                </a:cubicBezTo>
                <a:cubicBezTo>
                  <a:pt x="1477804" y="1759921"/>
                  <a:pt x="1494949" y="1729441"/>
                  <a:pt x="1516856" y="1700866"/>
                </a:cubicBezTo>
                <a:cubicBezTo>
                  <a:pt x="1524476" y="1691341"/>
                  <a:pt x="1534954" y="1682769"/>
                  <a:pt x="1537811" y="1671339"/>
                </a:cubicBezTo>
                <a:cubicBezTo>
                  <a:pt x="1543526" y="1653241"/>
                  <a:pt x="1541621" y="1633239"/>
                  <a:pt x="1547336" y="1614189"/>
                </a:cubicBezTo>
                <a:cubicBezTo>
                  <a:pt x="1551146" y="1599901"/>
                  <a:pt x="1560671" y="1586566"/>
                  <a:pt x="1568291" y="1573231"/>
                </a:cubicBezTo>
                <a:cubicBezTo>
                  <a:pt x="1571149" y="1568469"/>
                  <a:pt x="1576864" y="1562754"/>
                  <a:pt x="1575911" y="1558944"/>
                </a:cubicBezTo>
                <a:cubicBezTo>
                  <a:pt x="1570196" y="1522749"/>
                  <a:pt x="1572101" y="1486554"/>
                  <a:pt x="1582579" y="1450359"/>
                </a:cubicBezTo>
                <a:cubicBezTo>
                  <a:pt x="1583531" y="1446549"/>
                  <a:pt x="1581626" y="1438929"/>
                  <a:pt x="1577816" y="1436071"/>
                </a:cubicBezTo>
                <a:cubicBezTo>
                  <a:pt x="1541621" y="1396066"/>
                  <a:pt x="1504474" y="1357966"/>
                  <a:pt x="1470184" y="1317009"/>
                </a:cubicBezTo>
                <a:cubicBezTo>
                  <a:pt x="1442561" y="1283671"/>
                  <a:pt x="1419701" y="1247476"/>
                  <a:pt x="1383506" y="1220806"/>
                </a:cubicBezTo>
                <a:cubicBezTo>
                  <a:pt x="1371124" y="1212234"/>
                  <a:pt x="1363504" y="1207471"/>
                  <a:pt x="1353026" y="1221759"/>
                </a:cubicBezTo>
                <a:cubicBezTo>
                  <a:pt x="1329214" y="1253191"/>
                  <a:pt x="1304449" y="1283671"/>
                  <a:pt x="1280636" y="1315104"/>
                </a:cubicBezTo>
                <a:cubicBezTo>
                  <a:pt x="1276826" y="1318914"/>
                  <a:pt x="1275874" y="1324629"/>
                  <a:pt x="1273969" y="1329391"/>
                </a:cubicBezTo>
                <a:close/>
                <a:moveTo>
                  <a:pt x="599599" y="1884699"/>
                </a:moveTo>
                <a:cubicBezTo>
                  <a:pt x="601504" y="1883746"/>
                  <a:pt x="602456" y="1882794"/>
                  <a:pt x="604361" y="1880889"/>
                </a:cubicBezTo>
                <a:cubicBezTo>
                  <a:pt x="601504" y="1873269"/>
                  <a:pt x="599599" y="1865649"/>
                  <a:pt x="596741" y="1858029"/>
                </a:cubicBezTo>
                <a:cubicBezTo>
                  <a:pt x="581501" y="1814214"/>
                  <a:pt x="580549" y="1767541"/>
                  <a:pt x="581501" y="1721821"/>
                </a:cubicBezTo>
                <a:cubicBezTo>
                  <a:pt x="582454" y="1705629"/>
                  <a:pt x="586264" y="1688484"/>
                  <a:pt x="583406" y="1673244"/>
                </a:cubicBezTo>
                <a:cubicBezTo>
                  <a:pt x="577691" y="1645621"/>
                  <a:pt x="567214" y="1618951"/>
                  <a:pt x="558641" y="1591329"/>
                </a:cubicBezTo>
                <a:cubicBezTo>
                  <a:pt x="556736" y="1583709"/>
                  <a:pt x="554831" y="1576089"/>
                  <a:pt x="555784" y="1568469"/>
                </a:cubicBezTo>
                <a:cubicBezTo>
                  <a:pt x="561499" y="1517034"/>
                  <a:pt x="547211" y="1469409"/>
                  <a:pt x="531019" y="1421784"/>
                </a:cubicBezTo>
                <a:cubicBezTo>
                  <a:pt x="521494" y="1392256"/>
                  <a:pt x="511016" y="1362729"/>
                  <a:pt x="503396" y="1333201"/>
                </a:cubicBezTo>
                <a:cubicBezTo>
                  <a:pt x="495776" y="1300816"/>
                  <a:pt x="491014" y="1268431"/>
                  <a:pt x="484346" y="1236046"/>
                </a:cubicBezTo>
                <a:cubicBezTo>
                  <a:pt x="482441" y="1228426"/>
                  <a:pt x="476726" y="1222711"/>
                  <a:pt x="472916" y="1215091"/>
                </a:cubicBezTo>
                <a:cubicBezTo>
                  <a:pt x="465296" y="1218901"/>
                  <a:pt x="454819" y="1221759"/>
                  <a:pt x="451009" y="1228426"/>
                </a:cubicBezTo>
                <a:cubicBezTo>
                  <a:pt x="443389" y="1241761"/>
                  <a:pt x="439579" y="1257954"/>
                  <a:pt x="431959" y="1271289"/>
                </a:cubicBezTo>
                <a:cubicBezTo>
                  <a:pt x="414814" y="1302721"/>
                  <a:pt x="402431" y="1339869"/>
                  <a:pt x="375761" y="1361776"/>
                </a:cubicBezTo>
                <a:cubicBezTo>
                  <a:pt x="339566" y="1390351"/>
                  <a:pt x="345281" y="1431309"/>
                  <a:pt x="330994" y="1464646"/>
                </a:cubicBezTo>
                <a:cubicBezTo>
                  <a:pt x="330041" y="1466551"/>
                  <a:pt x="332899" y="1470361"/>
                  <a:pt x="333851" y="1471314"/>
                </a:cubicBezTo>
                <a:cubicBezTo>
                  <a:pt x="354806" y="1492269"/>
                  <a:pt x="355759" y="1517986"/>
                  <a:pt x="353854" y="1544656"/>
                </a:cubicBezTo>
                <a:cubicBezTo>
                  <a:pt x="353854" y="1552276"/>
                  <a:pt x="356711" y="1563706"/>
                  <a:pt x="361474" y="1568469"/>
                </a:cubicBezTo>
                <a:cubicBezTo>
                  <a:pt x="385286" y="1593234"/>
                  <a:pt x="392906" y="1622761"/>
                  <a:pt x="390049" y="1656099"/>
                </a:cubicBezTo>
                <a:cubicBezTo>
                  <a:pt x="389096" y="1662766"/>
                  <a:pt x="391001" y="1671339"/>
                  <a:pt x="395764" y="1677054"/>
                </a:cubicBezTo>
                <a:cubicBezTo>
                  <a:pt x="431006" y="1721821"/>
                  <a:pt x="456724" y="1772304"/>
                  <a:pt x="474821" y="1826596"/>
                </a:cubicBezTo>
                <a:cubicBezTo>
                  <a:pt x="479584" y="1842789"/>
                  <a:pt x="489109" y="1853266"/>
                  <a:pt x="507206" y="1858029"/>
                </a:cubicBezTo>
                <a:cubicBezTo>
                  <a:pt x="524351" y="1861839"/>
                  <a:pt x="539591" y="1874221"/>
                  <a:pt x="558641" y="1866601"/>
                </a:cubicBezTo>
                <a:cubicBezTo>
                  <a:pt x="562451" y="1865649"/>
                  <a:pt x="568166" y="1870411"/>
                  <a:pt x="573881" y="1872316"/>
                </a:cubicBezTo>
                <a:cubicBezTo>
                  <a:pt x="584359" y="1877079"/>
                  <a:pt x="591979" y="1880889"/>
                  <a:pt x="599599" y="1884699"/>
                </a:cubicBezTo>
                <a:close/>
                <a:moveTo>
                  <a:pt x="930116" y="1638954"/>
                </a:moveTo>
                <a:cubicBezTo>
                  <a:pt x="932974" y="1620856"/>
                  <a:pt x="914876" y="1615141"/>
                  <a:pt x="905351" y="1617046"/>
                </a:cubicBezTo>
                <a:cubicBezTo>
                  <a:pt x="894874" y="1619904"/>
                  <a:pt x="883444" y="1634191"/>
                  <a:pt x="880586" y="1644669"/>
                </a:cubicBezTo>
                <a:cubicBezTo>
                  <a:pt x="877729" y="1657051"/>
                  <a:pt x="887254" y="1669434"/>
                  <a:pt x="903446" y="1670386"/>
                </a:cubicBezTo>
                <a:cubicBezTo>
                  <a:pt x="917734" y="1671339"/>
                  <a:pt x="930116" y="1657051"/>
                  <a:pt x="930116" y="1638954"/>
                </a:cubicBezTo>
                <a:close/>
                <a:moveTo>
                  <a:pt x="912019" y="1539894"/>
                </a:moveTo>
                <a:cubicBezTo>
                  <a:pt x="911066" y="1525606"/>
                  <a:pt x="909161" y="1509414"/>
                  <a:pt x="889159" y="1510366"/>
                </a:cubicBezTo>
                <a:cubicBezTo>
                  <a:pt x="873919" y="1510366"/>
                  <a:pt x="871061" y="1522749"/>
                  <a:pt x="871061" y="1535131"/>
                </a:cubicBezTo>
                <a:cubicBezTo>
                  <a:pt x="871061" y="1549419"/>
                  <a:pt x="875824" y="1563706"/>
                  <a:pt x="892969" y="1563706"/>
                </a:cubicBezTo>
                <a:cubicBezTo>
                  <a:pt x="908209" y="1563706"/>
                  <a:pt x="912971" y="1553229"/>
                  <a:pt x="912019" y="1539894"/>
                </a:cubicBezTo>
                <a:close/>
                <a:moveTo>
                  <a:pt x="918686" y="1769446"/>
                </a:moveTo>
                <a:cubicBezTo>
                  <a:pt x="931069" y="1758016"/>
                  <a:pt x="943451" y="1751349"/>
                  <a:pt x="946309" y="1741824"/>
                </a:cubicBezTo>
                <a:cubicBezTo>
                  <a:pt x="947261" y="1736109"/>
                  <a:pt x="934879" y="1723726"/>
                  <a:pt x="926306" y="1718964"/>
                </a:cubicBezTo>
                <a:cubicBezTo>
                  <a:pt x="914876" y="1713249"/>
                  <a:pt x="895826" y="1726584"/>
                  <a:pt x="897731" y="1738014"/>
                </a:cubicBezTo>
                <a:cubicBezTo>
                  <a:pt x="899636" y="1747539"/>
                  <a:pt x="908209" y="1756111"/>
                  <a:pt x="918686" y="1769446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322" y="1933073"/>
            <a:ext cx="820010" cy="820010"/>
          </a:xfrm>
          <a:prstGeom prst="rect">
            <a:avLst/>
          </a:prstGeom>
        </p:spPr>
      </p:pic>
      <p:sp>
        <p:nvSpPr>
          <p:cNvPr id="49" name="Parallelogram 30">
            <a:extLst>
              <a:ext uri="{FF2B5EF4-FFF2-40B4-BE49-F238E27FC236}">
                <a16:creationId xmlns="" xmlns:a16="http://schemas.microsoft.com/office/drawing/2014/main" id="{07A9DF64-EAEC-4F98-A0C9-E2239CA0F425}"/>
              </a:ext>
            </a:extLst>
          </p:cNvPr>
          <p:cNvSpPr/>
          <p:nvPr/>
        </p:nvSpPr>
        <p:spPr>
          <a:xfrm flipH="1">
            <a:off x="6028322" y="5153618"/>
            <a:ext cx="748184" cy="750035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rgbClr val="FF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0" name="Rectangle 9">
            <a:extLst>
              <a:ext uri="{FF2B5EF4-FFF2-40B4-BE49-F238E27FC236}">
                <a16:creationId xmlns="" xmlns:a16="http://schemas.microsoft.com/office/drawing/2014/main" id="{DA86AB42-7A1C-EA45-86C2-131921531957}"/>
              </a:ext>
            </a:extLst>
          </p:cNvPr>
          <p:cNvSpPr/>
          <p:nvPr/>
        </p:nvSpPr>
        <p:spPr>
          <a:xfrm rot="5400000">
            <a:off x="-1722710" y="1548536"/>
            <a:ext cx="3829058" cy="536039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13" b="25033"/>
          <a:stretch/>
        </p:blipFill>
        <p:spPr>
          <a:xfrm>
            <a:off x="-46266" y="0"/>
            <a:ext cx="12238265" cy="2289426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3917495" y="3061498"/>
            <a:ext cx="4310742" cy="5167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66036" y="2234794"/>
            <a:ext cx="54136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800" b="1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สคริปต์การสอนหรือ</a:t>
            </a:r>
            <a:r>
              <a:rPr lang="th-TH" sz="4800" b="1" dirty="0" err="1">
                <a:solidFill>
                  <a:srgbClr val="FF757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</a:t>
            </a:r>
            <a:r>
              <a:rPr lang="th-TH" sz="4800" b="1" dirty="0">
                <a:solidFill>
                  <a:srgbClr val="FF757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ตอรี</a:t>
            </a:r>
            <a:r>
              <a:rPr lang="th-TH" sz="4800" b="1" dirty="0" err="1">
                <a:solidFill>
                  <a:srgbClr val="FF757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่</a:t>
            </a:r>
            <a:r>
              <a:rPr lang="th-TH" sz="4800" b="1" dirty="0">
                <a:solidFill>
                  <a:srgbClr val="FF757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บอร์ด</a:t>
            </a:r>
            <a:endParaRPr lang="en-US" sz="4800" b="1" dirty="0">
              <a:solidFill>
                <a:srgbClr val="FF7575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42315" y="3065188"/>
            <a:ext cx="4261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ผู้เชี่ยวชาญด้านการออกแบบสื่อการเรียนรู้</a:t>
            </a:r>
          </a:p>
        </p:txBody>
      </p:sp>
      <p:sp>
        <p:nvSpPr>
          <p:cNvPr id="6" name="Rectangle 5"/>
          <p:cNvSpPr/>
          <p:nvPr/>
        </p:nvSpPr>
        <p:spPr>
          <a:xfrm>
            <a:off x="1647824" y="3747374"/>
            <a:ext cx="88500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วิเคราะห์เนื้อหาที่ผู้เชี่ยวชาญด้าน</a:t>
            </a:r>
            <a:r>
              <a:rPr lang="th-TH" sz="2800" dirty="0" smtClean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เนื้อหา</a:t>
            </a:r>
            <a:r>
              <a:rPr lang="th-TH" sz="2800" dirty="0" smtClean="0">
                <a:solidFill>
                  <a:srgbClr val="FF5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</a:t>
            </a:r>
            <a:r>
              <a:rPr lang="th-TH" sz="2800" dirty="0">
                <a:solidFill>
                  <a:srgbClr val="FF5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อนุมัติความถูกต้อง</a:t>
            </a:r>
            <a:r>
              <a:rPr lang="th-TH" sz="2800" dirty="0" smtClean="0">
                <a:solidFill>
                  <a:srgbClr val="FF5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</a:t>
            </a:r>
            <a:br>
              <a:rPr lang="th-TH" sz="2800" dirty="0" smtClean="0">
                <a:solidFill>
                  <a:srgbClr val="FF5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 smtClean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พร้อมเขียนสคริปต์</a:t>
            </a:r>
            <a:r>
              <a:rPr lang="th-TH" sz="2800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การสอนหรือ</a:t>
            </a:r>
            <a:r>
              <a:rPr lang="th-TH" sz="2800" dirty="0" err="1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สตอ</a:t>
            </a:r>
            <a:r>
              <a:rPr lang="th-TH" sz="2800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รี่</a:t>
            </a:r>
            <a:r>
              <a:rPr lang="th-TH" sz="2800" dirty="0" smtClean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บอร์ด</a:t>
            </a:r>
            <a:r>
              <a:rPr lang="en-US" sz="2800" dirty="0" smtClean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 smtClean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800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Draft Version</a:t>
            </a:r>
            <a:r>
              <a:rPr lang="th-TH" sz="2800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3951796" y="4755911"/>
            <a:ext cx="4242141" cy="1813010"/>
            <a:chOff x="4460569" y="4795978"/>
            <a:chExt cx="3786058" cy="1618089"/>
          </a:xfrm>
        </p:grpSpPr>
        <p:grpSp>
          <p:nvGrpSpPr>
            <p:cNvPr id="40" name="Group 39"/>
            <p:cNvGrpSpPr/>
            <p:nvPr/>
          </p:nvGrpSpPr>
          <p:grpSpPr>
            <a:xfrm>
              <a:off x="6377735" y="4795978"/>
              <a:ext cx="1868892" cy="1589756"/>
              <a:chOff x="8182281" y="3238974"/>
              <a:chExt cx="3879539" cy="3300094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8426270" y="3238974"/>
                <a:ext cx="3300094" cy="3300094"/>
                <a:chOff x="9055192" y="4286813"/>
                <a:chExt cx="2453246" cy="2453246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9055192" y="4286813"/>
                  <a:ext cx="2453246" cy="2453246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9205608" y="4437229"/>
                  <a:ext cx="2152414" cy="21524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2281" y="3728662"/>
                <a:ext cx="3879539" cy="2588015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460569" y="4826387"/>
              <a:ext cx="1728235" cy="1587680"/>
              <a:chOff x="6851044" y="982362"/>
              <a:chExt cx="2771948" cy="254650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7025626" y="982362"/>
                <a:ext cx="2546509" cy="2546509"/>
                <a:chOff x="6601946" y="2062255"/>
                <a:chExt cx="2453246" cy="2453246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6601946" y="2062255"/>
                  <a:ext cx="2453246" cy="2453246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6752362" y="2212671"/>
                  <a:ext cx="2152414" cy="215241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1044" y="1182153"/>
                <a:ext cx="2771948" cy="2153362"/>
              </a:xfrm>
              <a:prstGeom prst="rect">
                <a:avLst/>
              </a:prstGeom>
            </p:spPr>
          </p:pic>
        </p:grpSp>
      </p:grpSp>
      <p:sp>
        <p:nvSpPr>
          <p:cNvPr id="48" name="Isosceles Triangle 47"/>
          <p:cNvSpPr/>
          <p:nvPr/>
        </p:nvSpPr>
        <p:spPr>
          <a:xfrm>
            <a:off x="5307034" y="968532"/>
            <a:ext cx="1531664" cy="1320400"/>
          </a:xfrm>
          <a:prstGeom prst="triangle">
            <a:avLst/>
          </a:prstGeom>
          <a:solidFill>
            <a:schemeClr val="accent4">
              <a:alpha val="69804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0" y="6662057"/>
            <a:ext cx="12192000" cy="19594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668" y="81921"/>
            <a:ext cx="2245148" cy="80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47657" y="3707138"/>
            <a:ext cx="6490608" cy="28402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017995" y="5004195"/>
            <a:ext cx="2531905" cy="15432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84200" y="3555194"/>
            <a:ext cx="2553235" cy="155621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" b="71730"/>
          <a:stretch/>
        </p:blipFill>
        <p:spPr>
          <a:xfrm>
            <a:off x="0" y="-9783"/>
            <a:ext cx="12238265" cy="22894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66496" y="3956201"/>
            <a:ext cx="543347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Clr>
                <a:srgbClr val="081F5E"/>
              </a:buClr>
              <a:buFont typeface="Arial" panose="020B0604020202020204" pitchFamily="34" charset="0"/>
              <a:buChar char="•"/>
            </a:pPr>
            <a:r>
              <a:rPr lang="th-TH" sz="3600" b="1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เกร็ดความรู้ </a:t>
            </a:r>
            <a:r>
              <a:rPr lang="en-US" sz="3600" b="1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(Tips</a:t>
            </a:r>
            <a:r>
              <a:rPr lang="th-TH" sz="3600" b="1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600" b="1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&amp;</a:t>
            </a:r>
            <a:r>
              <a:rPr lang="th-TH" sz="3600" b="1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600" b="1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Tricks)</a:t>
            </a:r>
            <a:endParaRPr lang="th-TH" sz="3600" b="1" dirty="0">
              <a:solidFill>
                <a:srgbClr val="081F5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71500" indent="-571500">
              <a:buClr>
                <a:srgbClr val="081F5E"/>
              </a:buClr>
              <a:buFont typeface="Arial" panose="020B0604020202020204" pitchFamily="34" charset="0"/>
              <a:buChar char="•"/>
            </a:pPr>
            <a:r>
              <a:rPr lang="th-TH" sz="3600" b="1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</a:t>
            </a:r>
            <a:r>
              <a:rPr lang="en-US" sz="3600" b="1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(Quiz)</a:t>
            </a:r>
            <a:endParaRPr lang="th-TH" sz="3600" b="1" dirty="0">
              <a:solidFill>
                <a:srgbClr val="081F5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71500" indent="-571500">
              <a:buClr>
                <a:srgbClr val="081F5E"/>
              </a:buClr>
              <a:buFont typeface="Arial" panose="020B0604020202020204" pitchFamily="34" charset="0"/>
              <a:buChar char="•"/>
            </a:pPr>
            <a:r>
              <a:rPr lang="th-TH" sz="3600" b="1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r>
              <a:rPr lang="en-US" sz="3600" b="1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(Example)</a:t>
            </a:r>
          </a:p>
          <a:p>
            <a:pPr marL="571500" indent="-571500">
              <a:buClr>
                <a:srgbClr val="081F5E"/>
              </a:buClr>
              <a:buFont typeface="Arial" panose="020B0604020202020204" pitchFamily="34" charset="0"/>
              <a:buChar char="•"/>
            </a:pPr>
            <a:r>
              <a:rPr lang="th-TH" sz="3600" b="1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แนะนำเนื้อหา</a:t>
            </a:r>
            <a:r>
              <a:rPr lang="en-US" sz="3600" b="1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(Topic Suggestions)</a:t>
            </a:r>
            <a:endParaRPr lang="th-TH" sz="3600" b="1" dirty="0">
              <a:solidFill>
                <a:srgbClr val="081F5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17495" y="3061498"/>
            <a:ext cx="4310742" cy="5167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366036" y="2234794"/>
            <a:ext cx="54136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800" b="1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สคริปต์การสอนหรือ</a:t>
            </a:r>
            <a:r>
              <a:rPr lang="th-TH" sz="4800" b="1" dirty="0" err="1">
                <a:solidFill>
                  <a:srgbClr val="FF4F4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</a:t>
            </a:r>
            <a:r>
              <a:rPr lang="th-TH" sz="4800" b="1" dirty="0">
                <a:solidFill>
                  <a:srgbClr val="FF4F4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ตอรี</a:t>
            </a:r>
            <a:r>
              <a:rPr lang="th-TH" sz="4800" b="1" dirty="0" err="1">
                <a:solidFill>
                  <a:srgbClr val="FF4F4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่</a:t>
            </a:r>
            <a:r>
              <a:rPr lang="th-TH" sz="4800" b="1" dirty="0">
                <a:solidFill>
                  <a:srgbClr val="FF4F4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บอร์ด</a:t>
            </a:r>
            <a:endParaRPr lang="en-US" sz="4800" b="1" dirty="0">
              <a:solidFill>
                <a:srgbClr val="FF4F4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42315" y="3065188"/>
            <a:ext cx="4261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ผู้เชี่ยวชาญด้านการออกแบบสื่อการเรียนรู้</a:t>
            </a:r>
          </a:p>
        </p:txBody>
      </p:sp>
      <p:sp>
        <p:nvSpPr>
          <p:cNvPr id="39" name="Isosceles Triangle 38"/>
          <p:cNvSpPr/>
          <p:nvPr/>
        </p:nvSpPr>
        <p:spPr>
          <a:xfrm>
            <a:off x="5307034" y="968532"/>
            <a:ext cx="1531664" cy="1320400"/>
          </a:xfrm>
          <a:prstGeom prst="triangle">
            <a:avLst/>
          </a:prstGeom>
          <a:solidFill>
            <a:schemeClr val="accent4">
              <a:alpha val="69804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0" y="6662057"/>
            <a:ext cx="12192000" cy="19594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3" y="3690576"/>
            <a:ext cx="2314357" cy="1301826"/>
          </a:xfrm>
          <a:prstGeom prst="rect">
            <a:avLst/>
          </a:prstGeom>
          <a:ln>
            <a:noFill/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35" y="3707139"/>
            <a:ext cx="2314357" cy="1301826"/>
          </a:xfrm>
          <a:prstGeom prst="rect">
            <a:avLst/>
          </a:prstGeom>
          <a:ln>
            <a:noFill/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3" y="5111403"/>
            <a:ext cx="2314357" cy="1301826"/>
          </a:xfrm>
          <a:prstGeom prst="rect">
            <a:avLst/>
          </a:prstGeom>
          <a:ln>
            <a:noFill/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35" y="5111403"/>
            <a:ext cx="2314357" cy="1301826"/>
          </a:xfrm>
          <a:prstGeom prst="rect">
            <a:avLst/>
          </a:prstGeom>
          <a:ln>
            <a:noFill/>
          </a:ln>
        </p:spPr>
      </p:pic>
      <p:pic>
        <p:nvPicPr>
          <p:cNvPr id="16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668" y="81921"/>
            <a:ext cx="2245148" cy="80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2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1"/>
          <a:stretch/>
        </p:blipFill>
        <p:spPr>
          <a:xfrm>
            <a:off x="-90585" y="-142794"/>
            <a:ext cx="12391442" cy="702256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251295" y="4331740"/>
            <a:ext cx="2371629" cy="830997"/>
          </a:xfrm>
          <a:prstGeom prst="rect">
            <a:avLst/>
          </a:prstGeom>
          <a:solidFill>
            <a:srgbClr val="FF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317890"/>
            <a:ext cx="2371629" cy="830997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57120" y="4268491"/>
            <a:ext cx="1316680" cy="14084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342879" y="0"/>
            <a:ext cx="38491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53"/>
          <a:stretch/>
        </p:blipFill>
        <p:spPr>
          <a:xfrm>
            <a:off x="8342879" y="31045"/>
            <a:ext cx="3861821" cy="68269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950" y="1558076"/>
            <a:ext cx="6954050" cy="3872753"/>
          </a:xfrm>
          <a:prstGeom prst="rect">
            <a:avLst/>
          </a:prstGeom>
          <a:ln w="76200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468424" y="2297365"/>
            <a:ext cx="400943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3968FB"/>
              </a:buClr>
            </a:pPr>
            <a:r>
              <a:rPr lang="th-TH" sz="3600" b="1" dirty="0">
                <a:solidFill>
                  <a:srgbClr val="081F5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อัดหน้าจอจากโปรแกรมจริง</a:t>
            </a:r>
          </a:p>
          <a:p>
            <a:pPr>
              <a:buClr>
                <a:srgbClr val="3968FB"/>
              </a:buClr>
            </a:pPr>
            <a:r>
              <a:rPr lang="th-TH" sz="3600" dirty="0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โม</a:t>
            </a:r>
            <a:r>
              <a:rPr lang="th-TH" sz="3600" dirty="0" err="1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ชั่น</a:t>
            </a:r>
            <a:r>
              <a:rPr lang="th-TH" sz="3600" dirty="0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อินโฟกราฟิก</a:t>
            </a:r>
          </a:p>
          <a:p>
            <a:pPr>
              <a:buClr>
                <a:srgbClr val="3968FB"/>
              </a:buClr>
            </a:pPr>
            <a:r>
              <a:rPr lang="th-TH" sz="3600" dirty="0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ถ่ายทำจริง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8424" y="1380378"/>
            <a:ext cx="1710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 3 รูปแบบ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0024" y="5223827"/>
            <a:ext cx="37541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ได้เห็นจากโปรแกรมที่สอนจริง 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ๆ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ทำ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ให้เข้าใจ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เนื้อหา</a:t>
            </a:r>
            <a:b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วิธีการใช้งานได้ง่ายยิ่งขึ้น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71278" y="4331741"/>
            <a:ext cx="9316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ข้อดี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16912" y="199075"/>
            <a:ext cx="54136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สคริปต์การ</a:t>
            </a:r>
            <a:r>
              <a:rPr lang="th-TH" sz="4800" b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สอนหรือ</a:t>
            </a:r>
            <a:r>
              <a:rPr lang="th-TH" sz="4800" b="1" dirty="0" err="1">
                <a:solidFill>
                  <a:srgbClr val="FF4F4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</a:t>
            </a:r>
            <a:r>
              <a:rPr lang="th-TH" sz="4800" b="1" dirty="0">
                <a:solidFill>
                  <a:srgbClr val="FF4F4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ตอรี</a:t>
            </a:r>
            <a:r>
              <a:rPr lang="th-TH" sz="4800" b="1" dirty="0" err="1">
                <a:solidFill>
                  <a:srgbClr val="FF4F4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่</a:t>
            </a:r>
            <a:r>
              <a:rPr lang="th-TH" sz="4800" b="1" dirty="0">
                <a:solidFill>
                  <a:srgbClr val="FF4F4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บอร์ด</a:t>
            </a:r>
            <a:endParaRPr lang="en-US" sz="4800" b="1" dirty="0">
              <a:solidFill>
                <a:srgbClr val="FF4F4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7600156" y="1558076"/>
            <a:ext cx="1531664" cy="1320400"/>
          </a:xfrm>
          <a:prstGeom prst="triangle">
            <a:avLst/>
          </a:prstGeom>
          <a:solidFill>
            <a:srgbClr val="FF4F4F">
              <a:alpha val="69804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425242" y="955833"/>
            <a:ext cx="1397000" cy="74239"/>
            <a:chOff x="3263900" y="1030072"/>
            <a:chExt cx="1397000" cy="148478"/>
          </a:xfrm>
        </p:grpSpPr>
        <p:sp>
          <p:nvSpPr>
            <p:cNvPr id="29" name="Rectangle 28"/>
            <p:cNvSpPr/>
            <p:nvPr/>
          </p:nvSpPr>
          <p:spPr>
            <a:xfrm>
              <a:off x="3263900" y="1030072"/>
              <a:ext cx="698500" cy="14847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62400" y="1030072"/>
              <a:ext cx="698500" cy="148478"/>
            </a:xfrm>
            <a:prstGeom prst="rect">
              <a:avLst/>
            </a:prstGeom>
            <a:solidFill>
              <a:srgbClr val="FF4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4F4F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0" y="6662057"/>
            <a:ext cx="12192000" cy="19594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679214" y="116507"/>
            <a:ext cx="2601686" cy="7185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668" y="81921"/>
            <a:ext cx="2245148" cy="80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5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940" y="1026829"/>
            <a:ext cx="4081709" cy="555685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55144" y="1026829"/>
            <a:ext cx="4081709" cy="5556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36853" y="1026830"/>
            <a:ext cx="4055147" cy="55568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80164"/>
            <a:ext cx="12192000" cy="768085"/>
          </a:xfrm>
        </p:spPr>
        <p:txBody>
          <a:bodyPr>
            <a:noAutofit/>
          </a:bodyPr>
          <a:lstStyle/>
          <a:p>
            <a:r>
              <a:rPr lang="en-US" altLang="ko-KR" sz="6600" b="1" dirty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Course </a:t>
            </a:r>
            <a:r>
              <a:rPr lang="en-US" altLang="ko-KR" sz="6600" b="1" dirty="0">
                <a:solidFill>
                  <a:srgbClr val="ED7D3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Outline</a:t>
            </a:r>
            <a:r>
              <a:rPr lang="en-US" altLang="ko-KR" sz="6600" b="1" dirty="0">
                <a:solidFill>
                  <a:srgbClr val="20386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 Days</a:t>
            </a:r>
            <a:endParaRPr lang="ko-KR" altLang="en-US" sz="6600" b="1" dirty="0">
              <a:solidFill>
                <a:srgbClr val="20386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7939" y="6483927"/>
            <a:ext cx="12199940" cy="37407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0255" y="6444793"/>
            <a:ext cx="554831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69240" algn="l"/>
              </a:tabLst>
            </a:pPr>
            <a:r>
              <a:rPr lang="th-TH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หมายเหตุ</a:t>
            </a:r>
            <a:r>
              <a:rPr lang="th-TH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  ระยะเวลาของการอบรมในแต่ละช่วง อาจปรับเปลี่ยนได้ตามความเหมาะสม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grpSp>
        <p:nvGrpSpPr>
          <p:cNvPr id="29" name="Group 28"/>
          <p:cNvGrpSpPr/>
          <p:nvPr/>
        </p:nvGrpSpPr>
        <p:grpSpPr>
          <a:xfrm rot="16200000" flipH="1">
            <a:off x="6052562" y="-5033669"/>
            <a:ext cx="78942" cy="12199938"/>
            <a:chOff x="1" y="0"/>
            <a:chExt cx="992480" cy="6858000"/>
          </a:xfrm>
          <a:solidFill>
            <a:schemeClr val="accent5">
              <a:lumMod val="50000"/>
            </a:schemeClr>
          </a:solidFill>
        </p:grpSpPr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25961" y="4176422"/>
            <a:ext cx="2916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รู้จัก และ</a:t>
            </a:r>
            <a:r>
              <a:rPr lang="th-TH" altLang="ko-KR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ป้องกันภัยไซเบอร์ใกล้ตัว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45" y="917466"/>
            <a:ext cx="4160214" cy="33243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2566" y="5647723"/>
            <a:ext cx="2803569" cy="649207"/>
            <a:chOff x="568281" y="5647723"/>
            <a:chExt cx="2803569" cy="64920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81" y="5647723"/>
              <a:ext cx="535809" cy="53580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195" y="5647723"/>
              <a:ext cx="541024" cy="541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91" b="28053"/>
            <a:stretch/>
          </p:blipFill>
          <p:spPr>
            <a:xfrm>
              <a:off x="1931324" y="5647723"/>
              <a:ext cx="763799" cy="64920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8229" y="5647723"/>
              <a:ext cx="533621" cy="533621"/>
            </a:xfrm>
            <a:prstGeom prst="ellipse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4122851" y="1366842"/>
            <a:ext cx="22680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3200" b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รู้จัก</a:t>
            </a:r>
            <a:r>
              <a:rPr lang="th-TH" altLang="ko-KR" sz="3200" b="1" dirty="0" err="1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ธุรกิจดิจิทัล</a:t>
            </a:r>
            <a:r>
              <a:rPr lang="en-US" altLang="ko-KR" sz="3200" b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altLang="ko-KR" sz="3200" b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ko-KR" sz="3200" b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อีคอมเมิร์ซ</a:t>
            </a:r>
            <a:r>
              <a:rPr lang="en-US" altLang="ko-KR" sz="3200" b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altLang="ko-KR" sz="3200" b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ko-KR" sz="3200" b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และการเปิดร้านค้าออนไลน์</a:t>
            </a:r>
            <a:endParaRPr lang="th-TH" altLang="ko-KR" sz="3200" b="1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34" y="1342563"/>
            <a:ext cx="1879154" cy="190703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541988" y="3779058"/>
            <a:ext cx="3150781" cy="861516"/>
            <a:chOff x="4451924" y="3545374"/>
            <a:chExt cx="3150781" cy="86151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0018" y="3545374"/>
              <a:ext cx="861516" cy="86151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1924" y="3564800"/>
              <a:ext cx="822664" cy="82266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1758" y="3546161"/>
              <a:ext cx="859942" cy="85994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661" y="3561110"/>
              <a:ext cx="830044" cy="830044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30" y="3931921"/>
            <a:ext cx="3436297" cy="22908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22" y="5353342"/>
            <a:ext cx="3100312" cy="66003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8435709" y="1251375"/>
            <a:ext cx="35366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เทคนิคการถ่ายภาพและ</a:t>
            </a:r>
            <a:r>
              <a:rPr lang="th-TH" altLang="ko-KR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ตกแต่ง</a:t>
            </a:r>
            <a:r>
              <a:rPr lang="th-TH" altLang="ko-KR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ภาพขั้นเทพ</a:t>
            </a:r>
            <a:br>
              <a:rPr lang="th-TH" altLang="ko-KR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ko-KR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ด้วย</a:t>
            </a:r>
            <a:r>
              <a:rPr lang="th-TH" altLang="ko-KR" sz="40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สมาร์ท</a:t>
            </a:r>
            <a:r>
              <a:rPr lang="th-TH" altLang="ko-KR" sz="4000" b="1" dirty="0" err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โฟน</a:t>
            </a:r>
            <a:endParaRPr lang="th-TH" altLang="ko-KR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53" y="3765679"/>
            <a:ext cx="4077370" cy="2718247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8435709" y="3307362"/>
            <a:ext cx="348603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07" y="68436"/>
            <a:ext cx="2340141" cy="8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4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</TotalTime>
  <Words>3497</Words>
  <Application>Microsoft Office PowerPoint</Application>
  <PresentationFormat>Widescreen</PresentationFormat>
  <Paragraphs>443</Paragraphs>
  <Slides>48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2" baseType="lpstr">
      <vt:lpstr>맑은 고딕</vt:lpstr>
      <vt:lpstr>Angsana New</vt:lpstr>
      <vt:lpstr>Arial</vt:lpstr>
      <vt:lpstr>Calibri</vt:lpstr>
      <vt:lpstr>Calibri Light</vt:lpstr>
      <vt:lpstr>Cordia New</vt:lpstr>
      <vt:lpstr>CordiaUPC</vt:lpstr>
      <vt:lpstr>FZShuTi</vt:lpstr>
      <vt:lpstr>News Cycle</vt:lpstr>
      <vt:lpstr>Open Sans</vt:lpstr>
      <vt:lpstr>Oswald</vt:lpstr>
      <vt:lpstr>TH Sarabun New</vt:lpstr>
      <vt:lpstr>TH SarabunPSK</vt:lpstr>
      <vt:lpstr>ธีมของ Office</vt:lpstr>
      <vt:lpstr>PowerPoint Presentation</vt:lpstr>
      <vt:lpstr>โครงการส่งเสริมการพัฒนาศักยภาพกำลังคน และบุคลากรด้านดิจิทัล วิทยากรตัวคูณสูงวัย  ค้าขายออนไลน์สู้ภัยไซเบอร์</vt:lpstr>
      <vt:lpstr>แผนการดำเนินโครงการ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หัวข้อ</vt:lpstr>
      <vt:lpstr>PowerPoint Presentation</vt:lpstr>
      <vt:lpstr>หัวข้อ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Pattraiya Srithong</dc:creator>
  <cp:lastModifiedBy>helpdesk</cp:lastModifiedBy>
  <cp:revision>49</cp:revision>
  <dcterms:created xsi:type="dcterms:W3CDTF">2021-01-18T08:23:10Z</dcterms:created>
  <dcterms:modified xsi:type="dcterms:W3CDTF">2021-02-24T03:32:27Z</dcterms:modified>
</cp:coreProperties>
</file>