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9" r:id="rId4"/>
    <p:sldId id="257" r:id="rId5"/>
  </p:sldIdLst>
  <p:sldSz cx="9145588" cy="6859588"/>
  <p:notesSz cx="6858000" cy="9144000"/>
  <p:defaultTextStyle>
    <a:defPPr>
      <a:defRPr lang="th-TH"/>
    </a:defPPr>
    <a:lvl1pPr marL="0" algn="l" defTabSz="91437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0000"/>
    <a:srgbClr val="FFFFCC"/>
    <a:srgbClr val="132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50" y="-6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CCDC7-5C1E-459F-81D9-E5E85EC39A6D}" type="datetimeFigureOut">
              <a:rPr lang="th-TH" smtClean="0"/>
              <a:t>11/07/56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CA689-C678-45F1-97B2-A3BA10591B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0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199" y="1122623"/>
            <a:ext cx="6859191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199" y="3602872"/>
            <a:ext cx="6859191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0F6-5D17-42D7-B347-5A39EA4AA9BF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884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8EE4-D756-4E26-AC83-60C966B2498F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72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4812" y="365211"/>
            <a:ext cx="1972017" cy="581318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760" y="365211"/>
            <a:ext cx="5801732" cy="581318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BE3-025D-417A-93D5-19A29F11A907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98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DDD-4359-4085-9D1C-59FA5F628F05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83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996" y="1710136"/>
            <a:ext cx="7888070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996" y="4590527"/>
            <a:ext cx="7888070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EA0-2041-4B81-8619-1C8C914BB936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64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759" y="1826048"/>
            <a:ext cx="3886875" cy="435234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954" y="1826048"/>
            <a:ext cx="3886875" cy="435234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0DCD-4983-4C8B-8A93-1668132D0026}" type="datetime1">
              <a:rPr lang="th-TH" smtClean="0"/>
              <a:t>11/07/56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47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950" y="365210"/>
            <a:ext cx="7888070" cy="132587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952" y="1681552"/>
            <a:ext cx="3869012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952" y="2505655"/>
            <a:ext cx="3869012" cy="368544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955" y="1681552"/>
            <a:ext cx="388806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955" y="2505655"/>
            <a:ext cx="3888066" cy="368544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D28-9BEA-4D3C-BE02-DABB14ED13EA}" type="datetime1">
              <a:rPr lang="th-TH" smtClean="0"/>
              <a:t>11/07/56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92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9B7-6149-4F75-BFB9-7FCC42E858C5}" type="datetime1">
              <a:rPr lang="th-TH" smtClean="0"/>
              <a:t>11/07/56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21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94F4-3A2C-4DEA-B9E7-3057C017B6A5}" type="datetime1">
              <a:rPr lang="th-TH" smtClean="0"/>
              <a:t>11/07/56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459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951" y="457306"/>
            <a:ext cx="2949690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8066" y="987655"/>
            <a:ext cx="4629954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951" y="2057877"/>
            <a:ext cx="2949690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C37-BFD9-4B93-BBB0-69132856C091}" type="datetime1">
              <a:rPr lang="th-TH" smtClean="0"/>
              <a:t>11/07/56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54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951" y="457306"/>
            <a:ext cx="2949690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8066" y="987655"/>
            <a:ext cx="4629954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951" y="2057877"/>
            <a:ext cx="2949690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389B-44D5-4721-99FB-736C28EF940B}" type="datetime1">
              <a:rPr lang="th-TH" smtClean="0"/>
              <a:t>11/07/56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676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759" y="365210"/>
            <a:ext cx="7888070" cy="132587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759" y="1826048"/>
            <a:ext cx="7888070" cy="435234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759" y="6357823"/>
            <a:ext cx="2057757" cy="36521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FFF1-F47C-455A-8D32-660736CBEEEB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9476" y="6357823"/>
            <a:ext cx="3086636" cy="36521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9072" y="6357823"/>
            <a:ext cx="2057757" cy="36521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89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359887" y="1680335"/>
            <a:ext cx="5349689" cy="3250183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12500" b="1" dirty="0">
                <a:solidFill>
                  <a:schemeClr val="bg1"/>
                </a:solidFill>
                <a:latin typeface="TH SarabunPSK" pitchFamily="34" charset="-34"/>
              </a:rPr>
              <a:t>TOPIC</a:t>
            </a:r>
            <a:br>
              <a:rPr lang="en-US" sz="12500" b="1" dirty="0">
                <a:solidFill>
                  <a:schemeClr val="bg1"/>
                </a:solidFill>
                <a:latin typeface="TH SarabunPSK" pitchFamily="34" charset="-34"/>
              </a:rPr>
            </a:br>
            <a:r>
              <a:rPr lang="en-US" sz="12500" b="1" dirty="0" err="1">
                <a:solidFill>
                  <a:schemeClr val="bg1"/>
                </a:solidFill>
                <a:latin typeface="TH SarabunPSK" pitchFamily="34" charset="-34"/>
              </a:rPr>
              <a:t>TOPIC</a:t>
            </a:r>
            <a:endParaRPr lang="th-TH" sz="12500" dirty="0">
              <a:latin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880070" y="5598734"/>
            <a:ext cx="2854197" cy="662724"/>
          </a:xfrm>
        </p:spPr>
        <p:txBody>
          <a:bodyPr>
            <a:noAutofit/>
          </a:bodyPr>
          <a:lstStyle/>
          <a:p>
            <a:pPr algn="l"/>
            <a:r>
              <a:rPr lang="en-US" sz="51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Name</a:t>
            </a:r>
            <a:endParaRPr lang="th-TH" sz="51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 flipH="1">
            <a:off x="6496493" y="6302744"/>
            <a:ext cx="2573074" cy="54507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Day Month year</a:t>
            </a:r>
            <a:endParaRPr lang="th-TH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8" name="ชื่อเรื่องรอง 2"/>
          <p:cNvSpPr txBox="1">
            <a:spLocks/>
          </p:cNvSpPr>
          <p:nvPr/>
        </p:nvSpPr>
        <p:spPr>
          <a:xfrm flipH="1">
            <a:off x="6170829" y="6377175"/>
            <a:ext cx="729707" cy="417032"/>
          </a:xfrm>
          <a:prstGeom prst="rect">
            <a:avLst/>
          </a:prstGeom>
        </p:spPr>
        <p:txBody>
          <a:bodyPr vert="horz" lIns="91438" tIns="45719" rIns="91438" bIns="45719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DATE</a:t>
            </a:r>
            <a:endParaRPr lang="th-TH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 flipH="1">
            <a:off x="3897415" y="5285557"/>
            <a:ext cx="2790463" cy="662724"/>
          </a:xfrm>
          <a:prstGeom prst="rect">
            <a:avLst/>
          </a:prstGeom>
        </p:spPr>
        <p:txBody>
          <a:bodyPr vert="horz" lIns="91438" tIns="45719" rIns="91438" bIns="45719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 by</a:t>
            </a:r>
            <a:endParaRPr lang="th-TH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5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100" b="1" dirty="0">
                <a:solidFill>
                  <a:srgbClr val="FFFFFF"/>
                </a:solidFill>
              </a:rPr>
              <a:t>Content</a:t>
            </a:r>
            <a:endParaRPr lang="th-TH" sz="71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2222721"/>
            <a:ext cx="3886875" cy="395567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500" dirty="0"/>
              <a:t>Text 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500" dirty="0"/>
              <a:t>Text 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500" dirty="0"/>
              <a:t>Text 3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500" dirty="0"/>
              <a:t>Text 4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500" dirty="0"/>
              <a:t>Text 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500" dirty="0"/>
              <a:t>Text 6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500" dirty="0"/>
              <a:t>Text 7</a:t>
            </a:r>
            <a:endParaRPr lang="th-TH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2222721"/>
            <a:ext cx="3886875" cy="3955675"/>
          </a:xfrm>
        </p:spPr>
        <p:txBody>
          <a:bodyPr>
            <a:normAutofit lnSpcReduction="10000"/>
          </a:bodyPr>
          <a:lstStyle/>
          <a:p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E0AA-8B71-478F-B2AA-B6EF605C115C}" type="datetime1">
              <a:rPr lang="th-TH" smtClean="0"/>
              <a:t>11/07/56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4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4501" y="365210"/>
            <a:ext cx="8022329" cy="1325870"/>
          </a:xfrm>
        </p:spPr>
        <p:txBody>
          <a:bodyPr>
            <a:normAutofit/>
          </a:bodyPr>
          <a:lstStyle/>
          <a:p>
            <a:r>
              <a:rPr lang="en-US" sz="7100" b="1" dirty="0">
                <a:solidFill>
                  <a:srgbClr val="FFFFFF"/>
                </a:solidFill>
              </a:rPr>
              <a:t>Content</a:t>
            </a:r>
            <a:endParaRPr lang="th-TH" sz="71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759" y="2286530"/>
            <a:ext cx="7888070" cy="3891864"/>
          </a:xfrm>
        </p:spPr>
        <p:txBody>
          <a:bodyPr>
            <a:normAutofit lnSpcReduction="10000"/>
          </a:bodyPr>
          <a:lstStyle/>
          <a:p>
            <a:r>
              <a:rPr lang="en-US" sz="3500" dirty="0"/>
              <a:t>Text 1</a:t>
            </a:r>
          </a:p>
          <a:p>
            <a:r>
              <a:rPr lang="en-US" sz="3500" dirty="0"/>
              <a:t>Text 2</a:t>
            </a:r>
          </a:p>
          <a:p>
            <a:r>
              <a:rPr lang="en-US" sz="3500" dirty="0"/>
              <a:t>Text 3</a:t>
            </a:r>
          </a:p>
          <a:p>
            <a:r>
              <a:rPr lang="en-US" sz="3500" dirty="0"/>
              <a:t>Text 4</a:t>
            </a:r>
          </a:p>
          <a:p>
            <a:r>
              <a:rPr lang="en-US" sz="3500" dirty="0"/>
              <a:t>Text 5</a:t>
            </a:r>
          </a:p>
          <a:p>
            <a:r>
              <a:rPr lang="en-US" sz="3500" dirty="0"/>
              <a:t>Text 6</a:t>
            </a:r>
          </a:p>
          <a:p>
            <a:r>
              <a:rPr lang="en-US" sz="3500" dirty="0"/>
              <a:t>Text 7</a:t>
            </a:r>
          </a:p>
          <a:p>
            <a:endParaRPr lang="th-TH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596-F654-4EB6-B398-88623E5E7B8D}" type="datetime1">
              <a:rPr lang="th-TH" smtClean="0"/>
              <a:t>11/07/56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www.rmutt.ac.th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31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6404" y="365212"/>
            <a:ext cx="8534110" cy="1261948"/>
          </a:xfrm>
        </p:spPr>
        <p:txBody>
          <a:bodyPr>
            <a:normAutofit/>
          </a:bodyPr>
          <a:lstStyle/>
          <a:p>
            <a:r>
              <a:rPr lang="en-US" sz="7100" b="1" dirty="0">
                <a:solidFill>
                  <a:srgbClr val="FFFFFF"/>
                </a:solidFill>
              </a:rPr>
              <a:t>Content</a:t>
            </a:r>
            <a:endParaRPr lang="th-TH" sz="7100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0" y="2434854"/>
            <a:ext cx="4710857" cy="2955853"/>
          </a:xfrm>
          <a:ln>
            <a:solidFill>
              <a:srgbClr val="132A77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F26-4BA1-48B0-BE1C-FC471CCA4C6B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86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Custom 19">
      <a:dk1>
        <a:srgbClr val="002060"/>
      </a:dk1>
      <a:lt1>
        <a:srgbClr val="D5E3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48</Words>
  <Application>Microsoft Office PowerPoint</Application>
  <PresentationFormat>Custom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ธีมของ Office</vt:lpstr>
      <vt:lpstr>TOPIC TOPIC</vt:lpstr>
      <vt:lpstr>Content</vt:lpstr>
      <vt:lpstr>Content</vt:lpstr>
      <vt:lpstr>Content</vt:lpstr>
    </vt:vector>
  </TitlesOfParts>
  <LinksUpToDate>false</LinksUpToDate>
  <SharedDoc>false</SharedDoc>
  <HyperlinkBase>http://www.rmutt.ac.th/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PowerPoint-RMUTT</dc:title>
  <dc:subject>เทมเพลต PowerPoint มทร.ธัญบุรี</dc:subject>
  <dc:creator>http://www.rmutt.ac.th/, Jatuporn Panjoi</dc:creator>
  <cp:keywords>Template ppt, Template RMUTT, PowerPoint, ROYAL BLUE</cp:keywords>
  <cp:lastModifiedBy>Jatuporn</cp:lastModifiedBy>
  <cp:revision>22</cp:revision>
  <dcterms:created xsi:type="dcterms:W3CDTF">2013-07-06T12:19:18Z</dcterms:created>
  <dcterms:modified xsi:type="dcterms:W3CDTF">2013-07-11T03:48:29Z</dcterms:modified>
</cp:coreProperties>
</file>