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59" r:id="rId4"/>
    <p:sldId id="257" r:id="rId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0000"/>
    <a:srgbClr val="FFFFCC"/>
    <a:srgbClr val="132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CCDC7-5C1E-459F-81D9-E5E85EC39A6D}" type="datetimeFigureOut">
              <a:rPr lang="th-TH" smtClean="0"/>
              <a:t>11/07/56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CA689-C678-45F1-97B2-A3BA10591B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307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70F6-5D17-42D7-B347-5A39EA4AA9BF}" type="datetime1">
              <a:rPr lang="th-TH" smtClean="0"/>
              <a:t>11/07/56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884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8EE4-D756-4E26-AC83-60C966B2498F}" type="datetime1">
              <a:rPr lang="th-TH" smtClean="0"/>
              <a:t>11/07/56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672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0BE3-025D-417A-93D5-19A29F11A907}" type="datetime1">
              <a:rPr lang="th-TH" smtClean="0"/>
              <a:t>11/07/56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598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CDDD-4359-4085-9D1C-59FA5F628F05}" type="datetime1">
              <a:rPr lang="th-TH" smtClean="0"/>
              <a:t>11/07/56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83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8EA0-2041-4B81-8619-1C8C914BB936}" type="datetime1">
              <a:rPr lang="th-TH" smtClean="0"/>
              <a:t>11/07/56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464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0DCD-4983-4C8B-8A93-1668132D0026}" type="datetime1">
              <a:rPr lang="th-TH" smtClean="0"/>
              <a:t>11/07/56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047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8D28-9BEA-4D3C-BE02-DABB14ED13EA}" type="datetime1">
              <a:rPr lang="th-TH" smtClean="0"/>
              <a:t>11/07/56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924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9B7-6149-4F75-BFB9-7FCC42E858C5}" type="datetime1">
              <a:rPr lang="th-TH" smtClean="0"/>
              <a:t>11/07/56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221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94F4-3A2C-4DEA-B9E7-3057C017B6A5}" type="datetime1">
              <a:rPr lang="th-TH" smtClean="0"/>
              <a:t>11/07/56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459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F3C37-BFD9-4B93-BBB0-69132856C091}" type="datetime1">
              <a:rPr lang="th-TH" smtClean="0"/>
              <a:t>11/07/56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654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6389B-44D5-4721-99FB-736C28EF940B}" type="datetime1">
              <a:rPr lang="th-TH" smtClean="0"/>
              <a:t>11/07/56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676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CFFF1-F47C-455A-8D32-660736CBEEEB}" type="datetime1">
              <a:rPr lang="th-TH" smtClean="0"/>
              <a:t>11/07/56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BE64-DA9D-4D68-AEB8-0DD37FC051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894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797137" y="1679943"/>
            <a:ext cx="7813616" cy="3249431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12500" b="1" dirty="0" smtClean="0">
                <a:solidFill>
                  <a:schemeClr val="bg1"/>
                </a:solidFill>
                <a:latin typeface="TH SarabunPSK" pitchFamily="34" charset="-34"/>
              </a:rPr>
              <a:t>TOPIC</a:t>
            </a:r>
            <a:r>
              <a:rPr lang="en-US" sz="12500" b="1" dirty="0">
                <a:solidFill>
                  <a:schemeClr val="bg1"/>
                </a:solidFill>
                <a:latin typeface="TH SarabunPSK" pitchFamily="34" charset="-34"/>
              </a:rPr>
              <a:t/>
            </a:r>
            <a:br>
              <a:rPr lang="en-US" sz="12500" b="1" dirty="0">
                <a:solidFill>
                  <a:schemeClr val="bg1"/>
                </a:solidFill>
                <a:latin typeface="TH SarabunPSK" pitchFamily="34" charset="-34"/>
              </a:rPr>
            </a:br>
            <a:r>
              <a:rPr lang="en-US" sz="12500" b="1" dirty="0" err="1">
                <a:solidFill>
                  <a:schemeClr val="bg1"/>
                </a:solidFill>
                <a:latin typeface="TH SarabunPSK" pitchFamily="34" charset="-34"/>
              </a:rPr>
              <a:t>TOPIC</a:t>
            </a:r>
            <a:endParaRPr lang="th-TH" sz="12500" dirty="0">
              <a:latin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038585" y="5512396"/>
            <a:ext cx="3804935" cy="662571"/>
          </a:xfrm>
        </p:spPr>
        <p:txBody>
          <a:bodyPr>
            <a:noAutofit/>
          </a:bodyPr>
          <a:lstStyle/>
          <a:p>
            <a:pPr algn="l"/>
            <a:r>
              <a:rPr lang="en-US" sz="5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Name</a:t>
            </a:r>
            <a:endParaRPr lang="th-TH" sz="50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ชื่อเรื่องรอง 2"/>
          <p:cNvSpPr txBox="1">
            <a:spLocks/>
          </p:cNvSpPr>
          <p:nvPr/>
        </p:nvSpPr>
        <p:spPr>
          <a:xfrm flipH="1">
            <a:off x="8524240" y="5512396"/>
            <a:ext cx="3302000" cy="662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Day Month year</a:t>
            </a:r>
            <a:endParaRPr lang="th-TH" sz="4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ชื่อเรื่องรอง 2"/>
          <p:cNvSpPr txBox="1">
            <a:spLocks/>
          </p:cNvSpPr>
          <p:nvPr/>
        </p:nvSpPr>
        <p:spPr>
          <a:xfrm flipH="1">
            <a:off x="7843520" y="5195754"/>
            <a:ext cx="1280160" cy="662571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DATE</a:t>
            </a:r>
            <a:endParaRPr lang="th-TH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 flipH="1">
            <a:off x="4061709" y="5199292"/>
            <a:ext cx="1935053" cy="662571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Present by</a:t>
            </a:r>
            <a:endParaRPr lang="th-TH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45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000" b="1" dirty="0">
                <a:solidFill>
                  <a:srgbClr val="FFFFFF"/>
                </a:solidFill>
              </a:rPr>
              <a:t>C</a:t>
            </a:r>
            <a:r>
              <a:rPr lang="en-US" sz="7000" b="1" dirty="0" smtClean="0">
                <a:solidFill>
                  <a:srgbClr val="FFFFFF"/>
                </a:solidFill>
              </a:rPr>
              <a:t>ontent</a:t>
            </a:r>
            <a:endParaRPr lang="th-TH" sz="7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22205"/>
            <a:ext cx="5181600" cy="395475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400" dirty="0"/>
              <a:t>Text 1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400" dirty="0"/>
              <a:t>Text 2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400" dirty="0"/>
              <a:t>Text 3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400" dirty="0"/>
              <a:t>Text 4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400" dirty="0"/>
              <a:t>Text 5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400" dirty="0"/>
              <a:t>Text 6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400" dirty="0"/>
              <a:t>Text </a:t>
            </a:r>
            <a:r>
              <a:rPr lang="en-US" sz="3400" dirty="0" smtClean="0"/>
              <a:t>7</a:t>
            </a:r>
            <a:endParaRPr lang="th-TH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22205"/>
            <a:ext cx="5181600" cy="3954758"/>
          </a:xfrm>
        </p:spPr>
        <p:txBody>
          <a:bodyPr>
            <a:normAutofit lnSpcReduction="10000"/>
          </a:bodyPr>
          <a:lstStyle/>
          <a:p>
            <a:endParaRPr lang="th-T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4E0AA-8B71-478F-B2AA-B6EF605C115C}" type="datetime1">
              <a:rPr lang="th-TH" smtClean="0"/>
              <a:t>11/07/56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74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9219" y="365125"/>
            <a:ext cx="10694581" cy="1325563"/>
          </a:xfrm>
        </p:spPr>
        <p:txBody>
          <a:bodyPr>
            <a:normAutofit/>
          </a:bodyPr>
          <a:lstStyle/>
          <a:p>
            <a:r>
              <a:rPr lang="en-US" sz="7000" b="1" dirty="0" smtClean="0">
                <a:solidFill>
                  <a:srgbClr val="FFFFFF"/>
                </a:solidFill>
              </a:rPr>
              <a:t>Content</a:t>
            </a:r>
            <a:endParaRPr lang="th-TH" sz="7000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285999"/>
            <a:ext cx="10515600" cy="3890963"/>
          </a:xfrm>
        </p:spPr>
        <p:txBody>
          <a:bodyPr>
            <a:normAutofit lnSpcReduction="10000"/>
          </a:bodyPr>
          <a:lstStyle/>
          <a:p>
            <a:r>
              <a:rPr lang="en-US" sz="3400" dirty="0" smtClean="0"/>
              <a:t>Text 1</a:t>
            </a:r>
          </a:p>
          <a:p>
            <a:r>
              <a:rPr lang="en-US" sz="3400" dirty="0"/>
              <a:t>Text </a:t>
            </a:r>
            <a:r>
              <a:rPr lang="en-US" sz="3400" dirty="0" smtClean="0"/>
              <a:t>2</a:t>
            </a:r>
          </a:p>
          <a:p>
            <a:r>
              <a:rPr lang="en-US" sz="3400" dirty="0"/>
              <a:t>Text </a:t>
            </a:r>
            <a:r>
              <a:rPr lang="en-US" sz="3400" dirty="0" smtClean="0"/>
              <a:t>3</a:t>
            </a:r>
          </a:p>
          <a:p>
            <a:r>
              <a:rPr lang="en-US" sz="3400" dirty="0"/>
              <a:t>Text </a:t>
            </a:r>
            <a:r>
              <a:rPr lang="en-US" sz="3400" dirty="0" smtClean="0"/>
              <a:t>4</a:t>
            </a:r>
          </a:p>
          <a:p>
            <a:r>
              <a:rPr lang="en-US" sz="3400" dirty="0"/>
              <a:t>Text </a:t>
            </a:r>
            <a:r>
              <a:rPr lang="en-US" sz="3400" dirty="0" smtClean="0"/>
              <a:t>5</a:t>
            </a:r>
            <a:endParaRPr lang="en-US" sz="3400" dirty="0"/>
          </a:p>
          <a:p>
            <a:r>
              <a:rPr lang="en-US" sz="3400" dirty="0"/>
              <a:t>Text </a:t>
            </a:r>
            <a:r>
              <a:rPr lang="en-US" sz="3400" dirty="0" smtClean="0"/>
              <a:t>6</a:t>
            </a:r>
            <a:endParaRPr lang="en-US" sz="3400" dirty="0"/>
          </a:p>
          <a:p>
            <a:r>
              <a:rPr lang="en-US" sz="3400" dirty="0"/>
              <a:t>Text </a:t>
            </a:r>
            <a:r>
              <a:rPr lang="en-US" sz="3400" dirty="0" smtClean="0"/>
              <a:t>7</a:t>
            </a:r>
          </a:p>
          <a:p>
            <a:endParaRPr lang="th-TH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B596-F654-4EB6-B398-88623E5E7B8D}" type="datetime1">
              <a:rPr lang="th-TH" smtClean="0"/>
              <a:t>11/07/56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www.rmutt.ac.th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531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01749" y="365126"/>
            <a:ext cx="11376837" cy="1261656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5364"/>
            <a:ext cx="6280052" cy="4305538"/>
          </a:xfrm>
          <a:ln>
            <a:solidFill>
              <a:srgbClr val="132A77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9F26-4BA1-48B0-BE1C-FC471CCA4C6B}" type="datetime1">
              <a:rPr lang="th-TH" smtClean="0"/>
              <a:t>11/07/56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www.rmutt.ac.th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86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Custom 19">
      <a:dk1>
        <a:srgbClr val="002060"/>
      </a:dk1>
      <a:lt1>
        <a:srgbClr val="D5E3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6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47</Words>
  <Application>Microsoft Office PowerPoint</Application>
  <PresentationFormat>แบบจอกว้าง</PresentationFormat>
  <Paragraphs>30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9" baseType="lpstr">
      <vt:lpstr>Arial</vt:lpstr>
      <vt:lpstr>Calibri</vt:lpstr>
      <vt:lpstr>Cordia New</vt:lpstr>
      <vt:lpstr>TH SarabunPSK</vt:lpstr>
      <vt:lpstr>ธีมของ Office</vt:lpstr>
      <vt:lpstr>TOPIC TOPIC</vt:lpstr>
      <vt:lpstr>Content</vt:lpstr>
      <vt:lpstr>Content</vt:lpstr>
      <vt:lpstr>งานนำเสนอ PowerPoint</vt:lpstr>
    </vt:vector>
  </TitlesOfParts>
  <LinksUpToDate>false</LinksUpToDate>
  <SharedDoc>false</SharedDoc>
  <HyperlinkBase>http://www.rmutt.ac.th/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PowerPoint-RMUTT</dc:title>
  <dc:subject>เทมเพลต PowerPoint มทร.ธัญบุรี</dc:subject>
  <dc:creator>http://www.rmutt.ac.th/, Jatuporn Panjoi</dc:creator>
  <cp:keywords>Template ppt, Template RMUTT, PowerPoint,rajamangala university of technology thanyaburi</cp:keywords>
  <cp:lastModifiedBy>admin</cp:lastModifiedBy>
  <cp:revision>18</cp:revision>
  <dcterms:created xsi:type="dcterms:W3CDTF">2013-07-06T12:19:18Z</dcterms:created>
  <dcterms:modified xsi:type="dcterms:W3CDTF">2013-07-11T03:18:34Z</dcterms:modified>
</cp:coreProperties>
</file>